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tags/tag118.xml" ContentType="application/vnd.openxmlformats-officedocument.presentationml.tags+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24"/>
  </p:handoutMasterIdLst>
  <p:sldIdLst>
    <p:sldId id="434" r:id="rId3"/>
    <p:sldId id="437" r:id="rId5"/>
    <p:sldId id="875" r:id="rId6"/>
    <p:sldId id="876" r:id="rId7"/>
    <p:sldId id="877" r:id="rId8"/>
    <p:sldId id="878" r:id="rId9"/>
    <p:sldId id="879" r:id="rId10"/>
    <p:sldId id="880" r:id="rId11"/>
    <p:sldId id="881" r:id="rId12"/>
    <p:sldId id="882" r:id="rId13"/>
    <p:sldId id="883" r:id="rId14"/>
    <p:sldId id="884" r:id="rId15"/>
    <p:sldId id="885" r:id="rId16"/>
    <p:sldId id="586" r:id="rId17"/>
    <p:sldId id="886" r:id="rId18"/>
    <p:sldId id="887" r:id="rId19"/>
    <p:sldId id="888" r:id="rId20"/>
    <p:sldId id="478" r:id="rId21"/>
    <p:sldId id="892" r:id="rId22"/>
    <p:sldId id="893" r:id="rId23"/>
  </p:sldIdLst>
  <p:sldSz cx="12192000" cy="6858000"/>
  <p:notesSz cx="6858000" cy="9144000"/>
  <p:embeddedFontLst>
    <p:embeddedFont>
      <p:font typeface="微软雅黑" panose="020B0503020204020204" pitchFamily="34" charset="-122"/>
      <p:regular r:id="rId29"/>
    </p:embeddedFont>
    <p:embeddedFont>
      <p:font typeface="Arial Unicode MS" panose="020B0604020202020204" pitchFamily="34" charset="-122"/>
      <p:regular r:id="rId30"/>
    </p:embeddedFont>
    <p:embeddedFont>
      <p:font typeface="Calibri" panose="020F0502020204030204"/>
      <p:regular r:id="rId31"/>
      <p:bold r:id="rId32"/>
      <p:italic r:id="rId33"/>
      <p:boldItalic r:id="rId34"/>
    </p:embeddedFont>
    <p:embeddedFont>
      <p:font typeface="Impact" panose="020B0806030902050204" pitchFamily="34" charset="0"/>
      <p:regular r:id="rId35"/>
    </p:embeddedFont>
    <p:embeddedFont>
      <p:font typeface="方正大标宋简体" panose="03000509000000000000" pitchFamily="2" charset="-122"/>
      <p:regular r:id="rId36"/>
    </p:embeddedFont>
    <p:embeddedFont>
      <p:font typeface="华文琥珀" panose="02010800040101010101" charset="-122"/>
      <p:regular r:id="rId37"/>
    </p:embeddedFont>
    <p:embeddedFont>
      <p:font typeface="标准粗黑" panose="02000503000000000000" charset="-122"/>
      <p:regular r:id="rId38"/>
    </p:embeddedFont>
    <p:embeddedFont>
      <p:font typeface="汉仪颜楷简" panose="00020600040101010101" charset="-122"/>
      <p:regular r:id="rId39"/>
    </p:embeddedFont>
  </p:embeddedFontLst>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0" userDrawn="1">
          <p15:clr>
            <a:srgbClr val="A4A3A4"/>
          </p15:clr>
        </p15:guide>
        <p15:guide id="2" pos="551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0" clrIdx="0"/>
  <p:cmAuthor id="7" name="1206988966@qq.com" initials="1" lastIdx="0" clrIdx="2"/>
  <p:cmAuthor id="8" name="姜伟光" initials="姜" lastIdx="0" clrIdx="0"/>
  <p:cmAuthor id="2" name="作者" initials="作" lastIdx="0" clrIdx="1"/>
  <p:cmAuthor id="4" name="赵秀丽" initials="赵" lastIdx="0" clrIdx="0"/>
  <p:cmAuthor id="5" name="Charlotte" initials="C" lastIdx="0" clrIdx="0"/>
  <p:cmAuthor id="6" name="lenovo" initials="l"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895" autoAdjust="0"/>
  </p:normalViewPr>
  <p:slideViewPr>
    <p:cSldViewPr snapToGrid="0" showGuides="1">
      <p:cViewPr varScale="1">
        <p:scale>
          <a:sx n="68" d="100"/>
          <a:sy n="68" d="100"/>
        </p:scale>
        <p:origin x="336" y="96"/>
      </p:cViewPr>
      <p:guideLst>
        <p:guide orient="horz" pos="1030"/>
        <p:guide pos="5519"/>
      </p:guideLst>
    </p:cSldViewPr>
  </p:slideViewPr>
  <p:notesTextViewPr>
    <p:cViewPr>
      <p:scale>
        <a:sx n="66" d="100"/>
        <a:sy n="66" d="100"/>
      </p:scale>
      <p:origin x="0" y="0"/>
    </p:cViewPr>
  </p:notesTextViewPr>
  <p:sorterViewPr>
    <p:cViewPr>
      <p:scale>
        <a:sx n="70" d="100"/>
        <a:sy n="70" d="100"/>
      </p:scale>
      <p:origin x="0" y="0"/>
    </p:cViewPr>
  </p:sorter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tags" Target="tags/tag1406.xml"/><Relationship Id="rId4" Type="http://schemas.openxmlformats.org/officeDocument/2006/relationships/notesMaster" Target="notesMasters/notesMaster1.xml"/><Relationship Id="rId39" Type="http://schemas.openxmlformats.org/officeDocument/2006/relationships/font" Target="fonts/font11.fntdata"/><Relationship Id="rId38" Type="http://schemas.openxmlformats.org/officeDocument/2006/relationships/font" Target="fonts/font10.fntdata"/><Relationship Id="rId37" Type="http://schemas.openxmlformats.org/officeDocument/2006/relationships/font" Target="fonts/font9.fntdata"/><Relationship Id="rId36" Type="http://schemas.openxmlformats.org/officeDocument/2006/relationships/font" Target="fonts/font8.fntdata"/><Relationship Id="rId35" Type="http://schemas.openxmlformats.org/officeDocument/2006/relationships/font" Target="fonts/font7.fntdata"/><Relationship Id="rId34" Type="http://schemas.openxmlformats.org/officeDocument/2006/relationships/font" Target="fonts/font6.fntdata"/><Relationship Id="rId33" Type="http://schemas.openxmlformats.org/officeDocument/2006/relationships/font" Target="fonts/font5.fntdata"/><Relationship Id="rId32" Type="http://schemas.openxmlformats.org/officeDocument/2006/relationships/font" Target="fonts/font4.fntdata"/><Relationship Id="rId31" Type="http://schemas.openxmlformats.org/officeDocument/2006/relationships/font" Target="fonts/font3.fntdata"/><Relationship Id="rId30" Type="http://schemas.openxmlformats.org/officeDocument/2006/relationships/font" Target="fonts/font2.fntdata"/><Relationship Id="rId3" Type="http://schemas.openxmlformats.org/officeDocument/2006/relationships/slide" Target="slides/slide1.xml"/><Relationship Id="rId29" Type="http://schemas.openxmlformats.org/officeDocument/2006/relationships/font" Target="fonts/font1.fntdata"/><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5" Type="http://schemas.openxmlformats.org/officeDocument/2006/relationships/theme" Target="../theme/theme3.xml"/><Relationship Id="rId4" Type="http://schemas.openxmlformats.org/officeDocument/2006/relationships/tags" Target="../tags/tag1405.xml"/><Relationship Id="rId3" Type="http://schemas.openxmlformats.org/officeDocument/2006/relationships/tags" Target="../tags/tag1404.xml"/><Relationship Id="rId2" Type="http://schemas.openxmlformats.org/officeDocument/2006/relationships/tags" Target="../tags/tag1403.xml"/><Relationship Id="rId1" Type="http://schemas.openxmlformats.org/officeDocument/2006/relationships/tags" Target="../tags/tag140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custDataLst>
              <p:tags r:id="rId3"/>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custDataLst>
              <p:tags r:id="rId4"/>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1401.xml"/><Relationship Id="rId5" Type="http://schemas.openxmlformats.org/officeDocument/2006/relationships/tags" Target="../tags/tag1400.xml"/><Relationship Id="rId4" Type="http://schemas.openxmlformats.org/officeDocument/2006/relationships/tags" Target="../tags/tag1399.xml"/><Relationship Id="rId3" Type="http://schemas.openxmlformats.org/officeDocument/2006/relationships/tags" Target="../tags/tag1398.xml"/><Relationship Id="rId2" Type="http://schemas.openxmlformats.org/officeDocument/2006/relationships/tags" Target="../tags/tag1397.xml"/><Relationship Id="rId1" Type="http://schemas.openxmlformats.org/officeDocument/2006/relationships/tags" Target="../tags/tag139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8D3007C-0BBF-4CAD-B02F-7664B804665F}"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8927DC7C-EA85-41EA-BE8E-3BC04B9579C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8927DC7C-EA85-41EA-BE8E-3BC04B9579C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txBox="1">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20DEAE63-D6C4-437F-B8DA-DA689F991AA7}" type="slidenum">
              <a:rPr lang="zh-CN" altLang="en-US" smtClean="0"/>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tags" Target="../tags/tag34.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绪论1">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0"/>
            <a:ext cx="169168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8" name="表格 7"/>
          <p:cNvGraphicFramePr>
            <a:graphicFrameLocks noGrp="1"/>
          </p:cNvGraphicFramePr>
          <p:nvPr userDrawn="1">
            <p:custDataLst>
              <p:tags r:id="rId3"/>
            </p:custDataLst>
          </p:nvPr>
        </p:nvGraphicFramePr>
        <p:xfrm>
          <a:off x="0" y="1268760"/>
          <a:ext cx="1691680" cy="3960000"/>
        </p:xfrm>
        <a:graphic>
          <a:graphicData uri="http://schemas.openxmlformats.org/drawingml/2006/table">
            <a:tbl>
              <a:tblPr>
                <a:tableStyleId>{2D5ABB26-0587-4C30-8999-92F81FD0307C}</a:tableStyleId>
              </a:tblPr>
              <a:tblGrid>
                <a:gridCol w="1691680"/>
              </a:tblGrid>
              <a:tr h="792000">
                <a:tc>
                  <a:txBody>
                    <a:bodyPr wrap="square"/>
                    <a:lstStyle/>
                    <a:p>
                      <a:pPr algn="ctr"/>
                      <a:endParaRPr lang="zh-CN" altLang="en-US"/>
                    </a:p>
                  </a:txBody>
                  <a:tcPr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solidFill>
                  </a:tcPr>
                </a:tc>
              </a:tr>
              <a:tr h="792000">
                <a:tc>
                  <a:txBody>
                    <a:bodyPr wrap="square"/>
                    <a:lstStyle/>
                    <a:p>
                      <a:pPr algn="ctr"/>
                      <a:r>
                        <a:rPr lang="zh-CN" altLang="en-US" sz="1800">
                          <a:solidFill>
                            <a:schemeClr val="tx1"/>
                          </a:solidFill>
                          <a:latin typeface="微软雅黑" panose="020B0503020204020204" pitchFamily="34" charset="-122"/>
                          <a:ea typeface="微软雅黑" panose="020B0503020204020204" pitchFamily="34" charset="-122"/>
                        </a:rPr>
                        <a:t>工作完成情况</a:t>
                      </a:r>
                      <a:endParaRPr lang="zh-CN" altLang="en-US" sz="1800">
                        <a:solidFill>
                          <a:schemeClr val="tx1"/>
                        </a:solidFill>
                        <a:latin typeface="微软雅黑" panose="020B0503020204020204" pitchFamily="34" charset="-122"/>
                        <a:ea typeface="微软雅黑" panose="020B0503020204020204" pitchFamily="34" charset="-122"/>
                      </a:endParaRPr>
                    </a:p>
                  </a:txBody>
                  <a:tcPr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wrap="square"/>
                    <a:lstStyle/>
                    <a:p>
                      <a:pPr algn="ctr"/>
                      <a:r>
                        <a:rPr lang="zh-CN" altLang="en-US" sz="1800">
                          <a:solidFill>
                            <a:schemeClr val="tx1"/>
                          </a:solidFill>
                          <a:latin typeface="微软雅黑" panose="020B0503020204020204" pitchFamily="34" charset="-122"/>
                          <a:ea typeface="微软雅黑" panose="020B0503020204020204" pitchFamily="34" charset="-122"/>
                        </a:rPr>
                        <a:t>成功项目展示</a:t>
                      </a:r>
                      <a:endParaRPr lang="zh-CN" altLang="en-US" sz="1800">
                        <a:solidFill>
                          <a:schemeClr val="tx1"/>
                        </a:solidFill>
                        <a:latin typeface="微软雅黑" panose="020B0503020204020204" pitchFamily="34" charset="-122"/>
                        <a:ea typeface="微软雅黑" panose="020B0503020204020204" pitchFamily="34" charset="-122"/>
                      </a:endParaRPr>
                    </a:p>
                  </a:txBody>
                  <a:tcPr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wrap="square"/>
                    <a:lstStyle/>
                    <a:p>
                      <a:pPr algn="ctr"/>
                      <a:r>
                        <a:rPr lang="zh-CN" altLang="en-US" sz="1800">
                          <a:solidFill>
                            <a:schemeClr val="tx1"/>
                          </a:solidFill>
                          <a:latin typeface="微软雅黑" panose="020B0503020204020204" pitchFamily="34" charset="-122"/>
                          <a:ea typeface="微软雅黑" panose="020B0503020204020204" pitchFamily="34" charset="-122"/>
                        </a:rPr>
                        <a:t>工作存在不足</a:t>
                      </a:r>
                      <a:endParaRPr lang="zh-CN" altLang="en-US" sz="1800">
                        <a:solidFill>
                          <a:schemeClr val="tx1"/>
                        </a:solidFill>
                        <a:latin typeface="微软雅黑" panose="020B0503020204020204" pitchFamily="34" charset="-122"/>
                        <a:ea typeface="微软雅黑" panose="020B0503020204020204" pitchFamily="34" charset="-122"/>
                      </a:endParaRPr>
                    </a:p>
                  </a:txBody>
                  <a:tcPr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wrap="square"/>
                    <a:lstStyle/>
                    <a:p>
                      <a:pPr algn="ctr"/>
                      <a:r>
                        <a:rPr lang="zh-CN" altLang="en-US" sz="1800">
                          <a:solidFill>
                            <a:schemeClr val="tx1"/>
                          </a:solidFill>
                          <a:latin typeface="微软雅黑" panose="020B0503020204020204" pitchFamily="34" charset="-122"/>
                          <a:ea typeface="微软雅黑" panose="020B0503020204020204" pitchFamily="34" charset="-122"/>
                        </a:rPr>
                        <a:t>明年工作计划</a:t>
                      </a:r>
                      <a:endParaRPr lang="zh-CN" altLang="en-US" sz="1800">
                        <a:solidFill>
                          <a:schemeClr val="tx1"/>
                        </a:solidFill>
                        <a:latin typeface="微软雅黑" panose="020B0503020204020204" pitchFamily="34" charset="-122"/>
                        <a:ea typeface="微软雅黑" panose="020B0503020204020204" pitchFamily="34" charset="-122"/>
                      </a:endParaRPr>
                    </a:p>
                  </a:txBody>
                  <a:tcPr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grpSp>
        <p:nvGrpSpPr>
          <p:cNvPr id="10" name="组合 9"/>
          <p:cNvGrpSpPr/>
          <p:nvPr userDrawn="1">
            <p:custDataLst>
              <p:tags r:id="rId4"/>
            </p:custDataLst>
          </p:nvPr>
        </p:nvGrpSpPr>
        <p:grpSpPr>
          <a:xfrm>
            <a:off x="0" y="1272662"/>
            <a:ext cx="1691680" cy="788186"/>
            <a:chOff x="0" y="1272662"/>
            <a:chExt cx="1691680" cy="788186"/>
          </a:xfrm>
        </p:grpSpPr>
        <p:sp>
          <p:nvSpPr>
            <p:cNvPr id="11" name="矩形 10"/>
            <p:cNvSpPr/>
            <p:nvPr userDrawn="1">
              <p:custDataLst>
                <p:tags r:id="rId5"/>
              </p:custDataLst>
            </p:nvPr>
          </p:nvSpPr>
          <p:spPr>
            <a:xfrm>
              <a:off x="0" y="1272662"/>
              <a:ext cx="1691680" cy="788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latin typeface="微软雅黑" panose="020B0503020204020204" pitchFamily="34" charset="-122"/>
                  <a:ea typeface="微软雅黑" panose="020B0503020204020204" pitchFamily="34" charset="-122"/>
                </a:rPr>
                <a:t>年度工作概述</a:t>
              </a:r>
              <a:endParaRPr lang="zh-CN" altLang="en-US" sz="1800">
                <a:latin typeface="微软雅黑" panose="020B0503020204020204" pitchFamily="34" charset="-122"/>
                <a:ea typeface="微软雅黑" panose="020B0503020204020204" pitchFamily="34" charset="-122"/>
              </a:endParaRPr>
            </a:p>
          </p:txBody>
        </p:sp>
        <p:sp>
          <p:nvSpPr>
            <p:cNvPr id="12" name="等腰三角形 11"/>
            <p:cNvSpPr/>
            <p:nvPr userDrawn="1">
              <p:custDataLst>
                <p:tags r:id="rId6"/>
              </p:custDataLst>
            </p:nvPr>
          </p:nvSpPr>
          <p:spPr>
            <a:xfrm rot="16200000">
              <a:off x="1547664" y="1594748"/>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13" name="直接连接符 12"/>
          <p:cNvCxnSpPr/>
          <p:nvPr userDrawn="1">
            <p:custDataLst>
              <p:tags r:id="rId7"/>
            </p:custDataLst>
          </p:nvPr>
        </p:nvCxnSpPr>
        <p:spPr>
          <a:xfrm>
            <a:off x="1907704" y="1268760"/>
            <a:ext cx="83120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五边形 15"/>
          <p:cNvSpPr/>
          <p:nvPr userDrawn="1">
            <p:custDataLst>
              <p:tags r:id="rId8"/>
            </p:custDataLst>
          </p:nvPr>
        </p:nvSpPr>
        <p:spPr>
          <a:xfrm flipH="1">
            <a:off x="11211743" y="5950072"/>
            <a:ext cx="986607" cy="504056"/>
          </a:xfrm>
          <a:prstGeom prst="homePlate">
            <a:avLst/>
          </a:prstGeom>
          <a:solidFill>
            <a:schemeClr val="accent1"/>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fld id="{170C0C04-E408-48A9-82A4-3716296300DE}" type="slidenum">
              <a:rPr lang="zh-CN" altLang="en-US" sz="18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fld>
            <a:endParaRPr lang="zh-CN" altLang="en-US" kern="0">
              <a:solidFill>
                <a:sysClr val="window" lastClr="FFFFFF"/>
              </a:solidFill>
              <a:latin typeface="Calibri" panose="020F0502020204030204"/>
              <a:ea typeface="宋体" panose="02010600030101010101" pitchFamily="2" charset="-122"/>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界定与表征">
    <p:spTree>
      <p:nvGrpSpPr>
        <p:cNvPr id="1" name=""/>
        <p:cNvGrpSpPr/>
        <p:nvPr/>
      </p:nvGrpSpPr>
      <p:grpSpPr>
        <a:xfrm>
          <a:off x="0" y="0"/>
          <a:ext cx="0" cy="0"/>
          <a:chOff x="0" y="0"/>
          <a:chExt cx="0" cy="0"/>
        </a:xfrm>
      </p:grpSpPr>
      <p:sp>
        <p:nvSpPr>
          <p:cNvPr id="24" name="矩形 23"/>
          <p:cNvSpPr/>
          <p:nvPr userDrawn="1">
            <p:custDataLst>
              <p:tags r:id="rId2"/>
            </p:custDataLst>
          </p:nvPr>
        </p:nvSpPr>
        <p:spPr>
          <a:xfrm>
            <a:off x="0" y="0"/>
            <a:ext cx="169168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0" name="直接连接符 29"/>
          <p:cNvCxnSpPr/>
          <p:nvPr userDrawn="1">
            <p:custDataLst>
              <p:tags r:id="rId3"/>
            </p:custDataLst>
          </p:nvPr>
        </p:nvCxnSpPr>
        <p:spPr>
          <a:xfrm>
            <a:off x="1907704" y="1268760"/>
            <a:ext cx="83120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五边形 8"/>
          <p:cNvSpPr/>
          <p:nvPr userDrawn="1">
            <p:custDataLst>
              <p:tags r:id="rId4"/>
            </p:custDataLst>
          </p:nvPr>
        </p:nvSpPr>
        <p:spPr>
          <a:xfrm flipH="1">
            <a:off x="11211743" y="5950072"/>
            <a:ext cx="986607" cy="504056"/>
          </a:xfrm>
          <a:prstGeom prst="homePlate">
            <a:avLst/>
          </a:prstGeom>
          <a:solidFill>
            <a:schemeClr val="accent1"/>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fld id="{170C0C04-E408-48A9-82A4-3716296300DE}" type="slidenum">
              <a:rPr lang="zh-CN" altLang="en-US" sz="18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fld>
            <a:endParaRPr lang="zh-CN" altLang="en-US" kern="0">
              <a:solidFill>
                <a:sysClr val="window" lastClr="FFFFFF"/>
              </a:solidFill>
              <a:latin typeface="Calibri" panose="020F0502020204030204"/>
              <a:ea typeface="宋体" panose="02010600030101010101" pitchFamily="2" charset="-122"/>
            </a:endParaRPr>
          </a:p>
        </p:txBody>
      </p:sp>
      <p:graphicFrame>
        <p:nvGraphicFramePr>
          <p:cNvPr id="16" name="表格 15"/>
          <p:cNvGraphicFramePr>
            <a:graphicFrameLocks noGrp="1"/>
          </p:cNvGraphicFramePr>
          <p:nvPr userDrawn="1">
            <p:custDataLst>
              <p:tags r:id="rId5"/>
            </p:custDataLst>
          </p:nvPr>
        </p:nvGraphicFramePr>
        <p:xfrm>
          <a:off x="0" y="1268760"/>
          <a:ext cx="1691680" cy="3999296"/>
        </p:xfrm>
        <a:graphic>
          <a:graphicData uri="http://schemas.openxmlformats.org/drawingml/2006/table">
            <a:tbl>
              <a:tblPr>
                <a:tableStyleId>{2D5ABB26-0587-4C30-8999-92F81FD0307C}</a:tableStyleId>
              </a:tblPr>
              <a:tblGrid>
                <a:gridCol w="1691680"/>
              </a:tblGrid>
              <a:tr h="792000">
                <a:tc>
                  <a:txBody>
                    <a:bodyPr wrap="square"/>
                    <a:lstStyle/>
                    <a:p>
                      <a:pPr algn="ctr"/>
                      <a:endParaRPr lang="zh-CN" altLang="en-US"/>
                    </a:p>
                  </a:txBody>
                  <a:tcPr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831296">
                <a:tc>
                  <a:txBody>
                    <a:bodyPr wrap="square"/>
                    <a:lstStyle/>
                    <a:p>
                      <a:pPr algn="ct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a:txBody>
                  <a:tcPr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solidFill>
                  </a:tcPr>
                </a:tc>
              </a:tr>
              <a:tr h="792000">
                <a:tc>
                  <a:txBody>
                    <a:bodyPr wrap="square"/>
                    <a:lstStyle/>
                    <a:p>
                      <a:pPr algn="ctr"/>
                      <a:r>
                        <a:rPr lang="zh-CN" altLang="en-US" sz="1800">
                          <a:solidFill>
                            <a:schemeClr val="tx1"/>
                          </a:solidFill>
                          <a:latin typeface="微软雅黑" panose="020B0503020204020204" pitchFamily="34" charset="-122"/>
                          <a:ea typeface="微软雅黑" panose="020B0503020204020204" pitchFamily="34" charset="-122"/>
                        </a:rPr>
                        <a:t>成功项目展示</a:t>
                      </a:r>
                      <a:endParaRPr lang="zh-CN" altLang="en-US" sz="1800">
                        <a:solidFill>
                          <a:schemeClr val="tx1"/>
                        </a:solidFill>
                        <a:latin typeface="微软雅黑" panose="020B0503020204020204" pitchFamily="34" charset="-122"/>
                        <a:ea typeface="微软雅黑" panose="020B0503020204020204" pitchFamily="34" charset="-122"/>
                      </a:endParaRPr>
                    </a:p>
                  </a:txBody>
                  <a:tcPr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wrap="square"/>
                    <a:lstStyle/>
                    <a:p>
                      <a:pPr algn="ctr"/>
                      <a:r>
                        <a:rPr lang="zh-CN" altLang="en-US" sz="1800">
                          <a:solidFill>
                            <a:schemeClr val="tx1"/>
                          </a:solidFill>
                          <a:latin typeface="微软雅黑" panose="020B0503020204020204" pitchFamily="34" charset="-122"/>
                          <a:ea typeface="微软雅黑" panose="020B0503020204020204" pitchFamily="34" charset="-122"/>
                        </a:rPr>
                        <a:t>工作存在不足</a:t>
                      </a:r>
                      <a:endParaRPr lang="zh-CN" altLang="en-US" sz="1800">
                        <a:solidFill>
                          <a:schemeClr val="tx1"/>
                        </a:solidFill>
                        <a:latin typeface="微软雅黑" panose="020B0503020204020204" pitchFamily="34" charset="-122"/>
                        <a:ea typeface="微软雅黑" panose="020B0503020204020204" pitchFamily="34" charset="-122"/>
                      </a:endParaRPr>
                    </a:p>
                  </a:txBody>
                  <a:tcPr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wrap="square"/>
                    <a:lstStyle/>
                    <a:p>
                      <a:pPr algn="ctr"/>
                      <a:r>
                        <a:rPr lang="zh-CN" altLang="en-US" sz="1800">
                          <a:solidFill>
                            <a:schemeClr val="tx1"/>
                          </a:solidFill>
                          <a:latin typeface="微软雅黑" panose="020B0503020204020204" pitchFamily="34" charset="-122"/>
                          <a:ea typeface="微软雅黑" panose="020B0503020204020204" pitchFamily="34" charset="-122"/>
                        </a:rPr>
                        <a:t>明年工作计划</a:t>
                      </a:r>
                      <a:endParaRPr lang="zh-CN" altLang="en-US" sz="1800">
                        <a:solidFill>
                          <a:schemeClr val="tx1"/>
                        </a:solidFill>
                        <a:latin typeface="微软雅黑" panose="020B0503020204020204" pitchFamily="34" charset="-122"/>
                        <a:ea typeface="微软雅黑" panose="020B0503020204020204" pitchFamily="34" charset="-122"/>
                      </a:endParaRPr>
                    </a:p>
                  </a:txBody>
                  <a:tcPr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sp>
        <p:nvSpPr>
          <p:cNvPr id="18" name="矩形 17"/>
          <p:cNvSpPr/>
          <p:nvPr userDrawn="1">
            <p:custDataLst>
              <p:tags r:id="rId6"/>
            </p:custDataLst>
          </p:nvPr>
        </p:nvSpPr>
        <p:spPr>
          <a:xfrm>
            <a:off x="0" y="1272662"/>
            <a:ext cx="1691680" cy="788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chemeClr val="tx1"/>
                </a:solidFill>
                <a:latin typeface="微软雅黑" panose="020B0503020204020204" pitchFamily="34" charset="-122"/>
                <a:ea typeface="微软雅黑" panose="020B0503020204020204" pitchFamily="34" charset="-122"/>
              </a:rPr>
              <a:t>年度工作概述</a:t>
            </a:r>
            <a:endParaRPr lang="zh-CN" altLang="en-US" sz="1800">
              <a:solidFill>
                <a:schemeClr val="tx1"/>
              </a:solidFill>
              <a:latin typeface="微软雅黑" panose="020B0503020204020204" pitchFamily="34" charset="-122"/>
              <a:ea typeface="微软雅黑" panose="020B0503020204020204" pitchFamily="34" charset="-122"/>
            </a:endParaRPr>
          </a:p>
        </p:txBody>
      </p:sp>
      <p:grpSp>
        <p:nvGrpSpPr>
          <p:cNvPr id="2" name="组合 1"/>
          <p:cNvGrpSpPr/>
          <p:nvPr userDrawn="1">
            <p:custDataLst>
              <p:tags r:id="rId7"/>
            </p:custDataLst>
          </p:nvPr>
        </p:nvGrpSpPr>
        <p:grpSpPr>
          <a:xfrm>
            <a:off x="3668" y="2079006"/>
            <a:ext cx="1696206" cy="788186"/>
            <a:chOff x="2257770" y="1738764"/>
            <a:chExt cx="1696206" cy="788186"/>
          </a:xfrm>
        </p:grpSpPr>
        <p:sp>
          <p:nvSpPr>
            <p:cNvPr id="28" name="矩形 27"/>
            <p:cNvSpPr/>
            <p:nvPr userDrawn="1">
              <p:custDataLst>
                <p:tags r:id="rId8"/>
              </p:custDataLst>
            </p:nvPr>
          </p:nvSpPr>
          <p:spPr>
            <a:xfrm>
              <a:off x="2257770" y="1738764"/>
              <a:ext cx="1691680" cy="788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latin typeface="微软雅黑" panose="020B0503020204020204" pitchFamily="34" charset="-122"/>
                  <a:ea typeface="微软雅黑" panose="020B0503020204020204" pitchFamily="34" charset="-122"/>
                </a:rPr>
                <a:t>工作完成情况</a:t>
              </a:r>
              <a:endParaRPr lang="zh-CN" altLang="en-US" sz="1800">
                <a:latin typeface="微软雅黑" panose="020B0503020204020204" pitchFamily="34" charset="-122"/>
                <a:ea typeface="微软雅黑" panose="020B0503020204020204" pitchFamily="34" charset="-122"/>
              </a:endParaRPr>
            </a:p>
          </p:txBody>
        </p:sp>
        <p:sp>
          <p:nvSpPr>
            <p:cNvPr id="20" name="等腰三角形 19"/>
            <p:cNvSpPr/>
            <p:nvPr userDrawn="1">
              <p:custDataLst>
                <p:tags r:id="rId9"/>
              </p:custDataLst>
            </p:nvPr>
          </p:nvSpPr>
          <p:spPr>
            <a:xfrm rot="16200000">
              <a:off x="3809960" y="2065182"/>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合理交通结构">
    <p:spTree>
      <p:nvGrpSpPr>
        <p:cNvPr id="1" name=""/>
        <p:cNvGrpSpPr/>
        <p:nvPr/>
      </p:nvGrpSpPr>
      <p:grpSpPr>
        <a:xfrm>
          <a:off x="0" y="0"/>
          <a:ext cx="0" cy="0"/>
          <a:chOff x="0" y="0"/>
          <a:chExt cx="0" cy="0"/>
        </a:xfrm>
      </p:grpSpPr>
      <p:sp>
        <p:nvSpPr>
          <p:cNvPr id="24" name="矩形 23"/>
          <p:cNvSpPr/>
          <p:nvPr userDrawn="1">
            <p:custDataLst>
              <p:tags r:id="rId2"/>
            </p:custDataLst>
          </p:nvPr>
        </p:nvSpPr>
        <p:spPr>
          <a:xfrm>
            <a:off x="0" y="0"/>
            <a:ext cx="169168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5" name="表格 24"/>
          <p:cNvGraphicFramePr>
            <a:graphicFrameLocks noGrp="1"/>
          </p:cNvGraphicFramePr>
          <p:nvPr userDrawn="1">
            <p:custDataLst>
              <p:tags r:id="rId3"/>
            </p:custDataLst>
          </p:nvPr>
        </p:nvGraphicFramePr>
        <p:xfrm>
          <a:off x="0" y="1268760"/>
          <a:ext cx="1691680" cy="3960000"/>
        </p:xfrm>
        <a:graphic>
          <a:graphicData uri="http://schemas.openxmlformats.org/drawingml/2006/table">
            <a:tbl>
              <a:tblPr>
                <a:tableStyleId>{2D5ABB26-0587-4C30-8999-92F81FD0307C}</a:tableStyleId>
              </a:tblPr>
              <a:tblGrid>
                <a:gridCol w="1691680"/>
              </a:tblGrid>
              <a:tr h="792000">
                <a:tc>
                  <a:txBody>
                    <a:bodyPr wrap="square"/>
                    <a:lstStyle/>
                    <a:p>
                      <a:pPr algn="ctr"/>
                      <a:r>
                        <a:rPr lang="zh-CN" altLang="en-US" sz="1800">
                          <a:solidFill>
                            <a:schemeClr val="tx1"/>
                          </a:solidFill>
                          <a:latin typeface="微软雅黑" panose="020B0503020204020204" pitchFamily="34" charset="-122"/>
                          <a:ea typeface="微软雅黑" panose="020B0503020204020204" pitchFamily="34" charset="-122"/>
                        </a:rPr>
                        <a:t>年度工作概述</a:t>
                      </a:r>
                      <a:endParaRPr lang="zh-CN" altLang="en-US" sz="1800">
                        <a:solidFill>
                          <a:schemeClr val="tx1"/>
                        </a:solidFill>
                        <a:latin typeface="微软雅黑" panose="020B0503020204020204" pitchFamily="34" charset="-122"/>
                        <a:ea typeface="微软雅黑" panose="020B0503020204020204" pitchFamily="34" charset="-122"/>
                      </a:endParaRPr>
                    </a:p>
                  </a:txBody>
                  <a:tcPr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wrap="square"/>
                    <a:lstStyle/>
                    <a:p>
                      <a:pPr algn="ctr"/>
                      <a:endParaRPr lang="zh-CN" altLang="en-US"/>
                    </a:p>
                  </a:txBody>
                  <a:tcPr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wrap="square"/>
                    <a:lstStyle/>
                    <a:p>
                      <a:pPr algn="ctr"/>
                      <a:r>
                        <a:rPr lang="zh-CN" altLang="en-US" sz="1800">
                          <a:solidFill>
                            <a:schemeClr val="bg1"/>
                          </a:solidFill>
                          <a:latin typeface="微软雅黑" panose="020B0503020204020204" pitchFamily="34" charset="-122"/>
                          <a:ea typeface="微软雅黑" panose="020B0503020204020204" pitchFamily="34" charset="-122"/>
                        </a:rPr>
                        <a:t>成功项目展示</a:t>
                      </a:r>
                      <a:endParaRPr lang="zh-CN" altLang="en-US" sz="1800">
                        <a:solidFill>
                          <a:schemeClr val="bg1"/>
                        </a:solidFill>
                        <a:latin typeface="微软雅黑" panose="020B0503020204020204" pitchFamily="34" charset="-122"/>
                        <a:ea typeface="微软雅黑" panose="020B0503020204020204" pitchFamily="34" charset="-122"/>
                      </a:endParaRPr>
                    </a:p>
                  </a:txBody>
                  <a:tcPr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solidFill>
                  </a:tcPr>
                </a:tc>
              </a:tr>
              <a:tr h="792000">
                <a:tc>
                  <a:txBody>
                    <a:bodyPr wrap="square"/>
                    <a:lstStyle/>
                    <a:p>
                      <a:pPr algn="ctr"/>
                      <a:r>
                        <a:rPr lang="zh-CN" altLang="en-US" sz="1800">
                          <a:solidFill>
                            <a:schemeClr val="tx1"/>
                          </a:solidFill>
                          <a:latin typeface="微软雅黑" panose="020B0503020204020204" pitchFamily="34" charset="-122"/>
                          <a:ea typeface="微软雅黑" panose="020B0503020204020204" pitchFamily="34" charset="-122"/>
                        </a:rPr>
                        <a:t>工作存在不足</a:t>
                      </a:r>
                      <a:endParaRPr lang="zh-CN" altLang="en-US" sz="1800">
                        <a:solidFill>
                          <a:schemeClr val="tx1"/>
                        </a:solidFill>
                        <a:latin typeface="微软雅黑" panose="020B0503020204020204" pitchFamily="34" charset="-122"/>
                        <a:ea typeface="微软雅黑" panose="020B0503020204020204" pitchFamily="34" charset="-122"/>
                      </a:endParaRPr>
                    </a:p>
                  </a:txBody>
                  <a:tcPr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wrap="square"/>
                    <a:lstStyle/>
                    <a:p>
                      <a:pPr marL="0" marR="0" indent="0" algn="ctr" defTabSz="914400" rtl="0" eaLnBrk="1" fontAlgn="auto" latinLnBrk="0" hangingPunct="1">
                        <a:lnSpc>
                          <a:spcPct val="100000"/>
                        </a:lnSpc>
                        <a:spcBef>
                          <a:spcPct val="0"/>
                        </a:spcBef>
                        <a:spcAft>
                          <a:spcPct val="0"/>
                        </a:spcAft>
                        <a:buClrTx/>
                        <a:buSzTx/>
                        <a:buFontTx/>
                        <a:buNone/>
                        <a:defRPr/>
                      </a:pPr>
                      <a:r>
                        <a:rPr lang="zh-CN" altLang="en-US" sz="1800">
                          <a:solidFill>
                            <a:schemeClr val="tx1"/>
                          </a:solidFill>
                          <a:latin typeface="微软雅黑" panose="020B0503020204020204" pitchFamily="34" charset="-122"/>
                          <a:ea typeface="微软雅黑" panose="020B0503020204020204" pitchFamily="34" charset="-122"/>
                        </a:rPr>
                        <a:t>明年工作计划</a:t>
                      </a:r>
                      <a:endParaRPr lang="zh-CN" altLang="en-US" sz="1800">
                        <a:solidFill>
                          <a:schemeClr val="tx1"/>
                        </a:solidFill>
                        <a:latin typeface="微软雅黑" panose="020B0503020204020204" pitchFamily="34" charset="-122"/>
                        <a:ea typeface="微软雅黑" panose="020B0503020204020204" pitchFamily="34" charset="-122"/>
                      </a:endParaRPr>
                    </a:p>
                  </a:txBody>
                  <a:tcPr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sp>
        <p:nvSpPr>
          <p:cNvPr id="28" name="矩形 27"/>
          <p:cNvSpPr/>
          <p:nvPr userDrawn="1">
            <p:custDataLst>
              <p:tags r:id="rId4"/>
            </p:custDataLst>
          </p:nvPr>
        </p:nvSpPr>
        <p:spPr>
          <a:xfrm>
            <a:off x="0" y="2064750"/>
            <a:ext cx="1691680" cy="78818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chemeClr val="tx1"/>
                </a:solidFill>
                <a:latin typeface="微软雅黑" panose="020B0503020204020204" pitchFamily="34" charset="-122"/>
                <a:ea typeface="微软雅黑" panose="020B0503020204020204" pitchFamily="34" charset="-122"/>
              </a:rPr>
              <a:t>工作完成情况</a:t>
            </a:r>
            <a:endParaRPr lang="zh-CN" altLang="en-US" sz="1800">
              <a:solidFill>
                <a:schemeClr val="tx1"/>
              </a:solidFill>
              <a:latin typeface="微软雅黑" panose="020B0503020204020204" pitchFamily="34" charset="-122"/>
              <a:ea typeface="微软雅黑" panose="020B0503020204020204" pitchFamily="34" charset="-122"/>
            </a:endParaRPr>
          </a:p>
        </p:txBody>
      </p:sp>
      <p:cxnSp>
        <p:nvCxnSpPr>
          <p:cNvPr id="30" name="直接连接符 29"/>
          <p:cNvCxnSpPr/>
          <p:nvPr userDrawn="1">
            <p:custDataLst>
              <p:tags r:id="rId5"/>
            </p:custDataLst>
          </p:nvPr>
        </p:nvCxnSpPr>
        <p:spPr>
          <a:xfrm>
            <a:off x="1907704" y="1268760"/>
            <a:ext cx="83120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五边形 8"/>
          <p:cNvSpPr/>
          <p:nvPr userDrawn="1">
            <p:custDataLst>
              <p:tags r:id="rId6"/>
            </p:custDataLst>
          </p:nvPr>
        </p:nvSpPr>
        <p:spPr>
          <a:xfrm flipH="1">
            <a:off x="11211743" y="5950072"/>
            <a:ext cx="986607" cy="504056"/>
          </a:xfrm>
          <a:prstGeom prst="homePlate">
            <a:avLst/>
          </a:prstGeom>
          <a:solidFill>
            <a:schemeClr val="accent1"/>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fld id="{170C0C04-E408-48A9-82A4-3716296300DE}" type="slidenum">
              <a:rPr lang="zh-CN" altLang="en-US" sz="18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fld>
            <a:endParaRPr lang="zh-CN" altLang="en-US" kern="0">
              <a:solidFill>
                <a:sysClr val="window" lastClr="FFFFFF"/>
              </a:solidFill>
              <a:latin typeface="Calibri" panose="020F0502020204030204"/>
              <a:ea typeface="宋体" panose="02010600030101010101" pitchFamily="2" charset="-122"/>
            </a:endParaRPr>
          </a:p>
        </p:txBody>
      </p:sp>
      <p:sp>
        <p:nvSpPr>
          <p:cNvPr id="12" name="等腰三角形 11"/>
          <p:cNvSpPr/>
          <p:nvPr userDrawn="1">
            <p:custDataLst>
              <p:tags r:id="rId7"/>
            </p:custDataLst>
          </p:nvPr>
        </p:nvSpPr>
        <p:spPr>
          <a:xfrm rot="16200000">
            <a:off x="1547664" y="3174235"/>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影响因素辨识">
    <p:spTree>
      <p:nvGrpSpPr>
        <p:cNvPr id="1" name=""/>
        <p:cNvGrpSpPr/>
        <p:nvPr/>
      </p:nvGrpSpPr>
      <p:grpSpPr>
        <a:xfrm>
          <a:off x="0" y="0"/>
          <a:ext cx="0" cy="0"/>
          <a:chOff x="0" y="0"/>
          <a:chExt cx="0" cy="0"/>
        </a:xfrm>
      </p:grpSpPr>
      <p:sp>
        <p:nvSpPr>
          <p:cNvPr id="24" name="矩形 23"/>
          <p:cNvSpPr/>
          <p:nvPr userDrawn="1">
            <p:custDataLst>
              <p:tags r:id="rId2"/>
            </p:custDataLst>
          </p:nvPr>
        </p:nvSpPr>
        <p:spPr>
          <a:xfrm>
            <a:off x="0" y="0"/>
            <a:ext cx="169168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25" name="表格 24"/>
          <p:cNvGraphicFramePr>
            <a:graphicFrameLocks noGrp="1"/>
          </p:cNvGraphicFramePr>
          <p:nvPr userDrawn="1">
            <p:custDataLst>
              <p:tags r:id="rId3"/>
            </p:custDataLst>
          </p:nvPr>
        </p:nvGraphicFramePr>
        <p:xfrm>
          <a:off x="0" y="1268760"/>
          <a:ext cx="1691680" cy="3960000"/>
        </p:xfrm>
        <a:graphic>
          <a:graphicData uri="http://schemas.openxmlformats.org/drawingml/2006/table">
            <a:tbl>
              <a:tblPr>
                <a:tableStyleId>{2D5ABB26-0587-4C30-8999-92F81FD0307C}</a:tableStyleId>
              </a:tblPr>
              <a:tblGrid>
                <a:gridCol w="1691680"/>
              </a:tblGrid>
              <a:tr h="792000">
                <a:tc>
                  <a:txBody>
                    <a:bodyPr wrap="square"/>
                    <a:lstStyle/>
                    <a:p>
                      <a:pPr algn="ctr"/>
                      <a:r>
                        <a:rPr lang="zh-CN" altLang="en-US" sz="1800">
                          <a:solidFill>
                            <a:schemeClr val="tx1"/>
                          </a:solidFill>
                          <a:latin typeface="微软雅黑" panose="020B0503020204020204" pitchFamily="34" charset="-122"/>
                          <a:ea typeface="微软雅黑" panose="020B0503020204020204" pitchFamily="34" charset="-122"/>
                        </a:rPr>
                        <a:t>年度工作概述</a:t>
                      </a:r>
                      <a:endParaRPr lang="zh-CN" altLang="en-US" sz="1800">
                        <a:solidFill>
                          <a:schemeClr val="tx1"/>
                        </a:solidFill>
                        <a:latin typeface="微软雅黑" panose="020B0503020204020204" pitchFamily="34" charset="-122"/>
                        <a:ea typeface="微软雅黑" panose="020B0503020204020204" pitchFamily="34" charset="-122"/>
                      </a:endParaRPr>
                    </a:p>
                  </a:txBody>
                  <a:tcPr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wrap="square"/>
                    <a:lstStyle/>
                    <a:p>
                      <a:pPr algn="ctr"/>
                      <a:endParaRPr lang="zh-CN" altLang="en-US">
                        <a:solidFill>
                          <a:schemeClr val="tx1"/>
                        </a:solidFill>
                      </a:endParaRPr>
                    </a:p>
                  </a:txBody>
                  <a:tcPr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wrap="square"/>
                    <a:lstStyle/>
                    <a:p>
                      <a:pPr algn="ctr"/>
                      <a:r>
                        <a:rPr lang="zh-CN" altLang="en-US" sz="1800">
                          <a:solidFill>
                            <a:schemeClr val="tx1"/>
                          </a:solidFill>
                          <a:latin typeface="微软雅黑" panose="020B0503020204020204" pitchFamily="34" charset="-122"/>
                          <a:ea typeface="微软雅黑" panose="020B0503020204020204" pitchFamily="34" charset="-122"/>
                        </a:rPr>
                        <a:t>成功项目展示</a:t>
                      </a:r>
                      <a:endParaRPr lang="zh-CN" altLang="en-US" sz="1800">
                        <a:solidFill>
                          <a:schemeClr val="tx1"/>
                        </a:solidFill>
                        <a:latin typeface="微软雅黑" panose="020B0503020204020204" pitchFamily="34" charset="-122"/>
                        <a:ea typeface="微软雅黑" panose="020B0503020204020204" pitchFamily="34" charset="-122"/>
                      </a:endParaRPr>
                    </a:p>
                  </a:txBody>
                  <a:tcPr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2F2F2"/>
                    </a:solidFill>
                  </a:tcPr>
                </a:tc>
              </a:tr>
              <a:tr h="792000">
                <a:tc>
                  <a:txBody>
                    <a:bodyPr wrap="square"/>
                    <a:lstStyle/>
                    <a:p>
                      <a:pPr algn="ctr"/>
                      <a:r>
                        <a:rPr lang="zh-CN" altLang="en-US" sz="1800">
                          <a:solidFill>
                            <a:schemeClr val="bg1"/>
                          </a:solidFill>
                          <a:latin typeface="微软雅黑" panose="020B0503020204020204" pitchFamily="34" charset="-122"/>
                          <a:ea typeface="微软雅黑" panose="020B0503020204020204" pitchFamily="34" charset="-122"/>
                        </a:rPr>
                        <a:t>工作存在不足</a:t>
                      </a:r>
                      <a:endParaRPr lang="zh-CN" altLang="en-US" sz="1800">
                        <a:solidFill>
                          <a:schemeClr val="bg1"/>
                        </a:solidFill>
                        <a:latin typeface="微软雅黑" panose="020B0503020204020204" pitchFamily="34" charset="-122"/>
                        <a:ea typeface="微软雅黑" panose="020B0503020204020204" pitchFamily="34" charset="-122"/>
                      </a:endParaRPr>
                    </a:p>
                  </a:txBody>
                  <a:tcPr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1"/>
                    </a:solidFill>
                  </a:tcPr>
                </a:tc>
              </a:tr>
              <a:tr h="792000">
                <a:tc>
                  <a:txBody>
                    <a:bodyPr wrap="square"/>
                    <a:lstStyle/>
                    <a:p>
                      <a:pPr marL="0" marR="0" indent="0" algn="ctr" defTabSz="914400" rtl="0" eaLnBrk="1" fontAlgn="auto" latinLnBrk="0" hangingPunct="1">
                        <a:lnSpc>
                          <a:spcPct val="100000"/>
                        </a:lnSpc>
                        <a:spcBef>
                          <a:spcPct val="0"/>
                        </a:spcBef>
                        <a:spcAft>
                          <a:spcPct val="0"/>
                        </a:spcAft>
                        <a:buClrTx/>
                        <a:buSzTx/>
                        <a:buFontTx/>
                        <a:buNone/>
                        <a:defRPr/>
                      </a:pPr>
                      <a:r>
                        <a:rPr lang="zh-CN" altLang="en-US" sz="1800">
                          <a:solidFill>
                            <a:schemeClr val="tx1"/>
                          </a:solidFill>
                          <a:latin typeface="微软雅黑" panose="020B0503020204020204" pitchFamily="34" charset="-122"/>
                          <a:ea typeface="微软雅黑" panose="020B0503020204020204" pitchFamily="34" charset="-122"/>
                        </a:rPr>
                        <a:t>明年工作计划</a:t>
                      </a:r>
                      <a:endParaRPr lang="zh-CN" altLang="en-US" sz="1800">
                        <a:solidFill>
                          <a:schemeClr val="tx1"/>
                        </a:solidFill>
                        <a:latin typeface="微软雅黑" panose="020B0503020204020204" pitchFamily="34" charset="-122"/>
                        <a:ea typeface="微软雅黑" panose="020B0503020204020204" pitchFamily="34" charset="-122"/>
                      </a:endParaRPr>
                    </a:p>
                  </a:txBody>
                  <a:tcPr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sp>
        <p:nvSpPr>
          <p:cNvPr id="28" name="矩形 27"/>
          <p:cNvSpPr/>
          <p:nvPr userDrawn="1">
            <p:custDataLst>
              <p:tags r:id="rId4"/>
            </p:custDataLst>
          </p:nvPr>
        </p:nvSpPr>
        <p:spPr>
          <a:xfrm>
            <a:off x="0" y="2064750"/>
            <a:ext cx="1691680" cy="76735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chemeClr val="tx1"/>
                </a:solidFill>
                <a:latin typeface="微软雅黑" panose="020B0503020204020204" pitchFamily="34" charset="-122"/>
                <a:ea typeface="微软雅黑" panose="020B0503020204020204" pitchFamily="34" charset="-122"/>
              </a:rPr>
              <a:t>工作完成情况</a:t>
            </a:r>
            <a:endParaRPr lang="zh-CN" altLang="en-US" sz="1800">
              <a:solidFill>
                <a:schemeClr val="tx1"/>
              </a:solidFill>
              <a:latin typeface="微软雅黑" panose="020B0503020204020204" pitchFamily="34" charset="-122"/>
              <a:ea typeface="微软雅黑" panose="020B0503020204020204" pitchFamily="34" charset="-122"/>
            </a:endParaRPr>
          </a:p>
        </p:txBody>
      </p:sp>
      <p:cxnSp>
        <p:nvCxnSpPr>
          <p:cNvPr id="30" name="直接连接符 29"/>
          <p:cNvCxnSpPr/>
          <p:nvPr userDrawn="1">
            <p:custDataLst>
              <p:tags r:id="rId5"/>
            </p:custDataLst>
          </p:nvPr>
        </p:nvCxnSpPr>
        <p:spPr>
          <a:xfrm>
            <a:off x="1907704" y="1268760"/>
            <a:ext cx="83120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五边形 8"/>
          <p:cNvSpPr/>
          <p:nvPr userDrawn="1">
            <p:custDataLst>
              <p:tags r:id="rId6"/>
            </p:custDataLst>
          </p:nvPr>
        </p:nvSpPr>
        <p:spPr>
          <a:xfrm flipH="1">
            <a:off x="11211743" y="5950072"/>
            <a:ext cx="986607" cy="504056"/>
          </a:xfrm>
          <a:prstGeom prst="homePlate">
            <a:avLst/>
          </a:prstGeom>
          <a:solidFill>
            <a:schemeClr val="accent1"/>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fld id="{170C0C04-E408-48A9-82A4-3716296300DE}" type="slidenum">
              <a:rPr lang="zh-CN" altLang="en-US" sz="18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fld>
            <a:endParaRPr lang="zh-CN" altLang="en-US" kern="0">
              <a:solidFill>
                <a:sysClr val="window" lastClr="FFFFFF"/>
              </a:solidFill>
              <a:latin typeface="Calibri" panose="020F0502020204030204"/>
              <a:ea typeface="宋体" panose="02010600030101010101" pitchFamily="2" charset="-122"/>
            </a:endParaRPr>
          </a:p>
        </p:txBody>
      </p:sp>
      <p:sp>
        <p:nvSpPr>
          <p:cNvPr id="10" name="等腰三角形 9"/>
          <p:cNvSpPr/>
          <p:nvPr userDrawn="1">
            <p:custDataLst>
              <p:tags r:id="rId7"/>
            </p:custDataLst>
          </p:nvPr>
        </p:nvSpPr>
        <p:spPr>
          <a:xfrm rot="16200000">
            <a:off x="1547664" y="3974336"/>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影响因素辨识1">
    <p:spTree>
      <p:nvGrpSpPr>
        <p:cNvPr id="1" name=""/>
        <p:cNvGrpSpPr/>
        <p:nvPr/>
      </p:nvGrpSpPr>
      <p:grpSpPr>
        <a:xfrm>
          <a:off x="0" y="0"/>
          <a:ext cx="0" cy="0"/>
          <a:chOff x="0" y="0"/>
          <a:chExt cx="0" cy="0"/>
        </a:xfrm>
      </p:grpSpPr>
      <p:sp>
        <p:nvSpPr>
          <p:cNvPr id="24" name="矩形 23"/>
          <p:cNvSpPr/>
          <p:nvPr userDrawn="1">
            <p:custDataLst>
              <p:tags r:id="rId2"/>
            </p:custDataLst>
          </p:nvPr>
        </p:nvSpPr>
        <p:spPr>
          <a:xfrm>
            <a:off x="0" y="0"/>
            <a:ext cx="169168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0" name="直接连接符 29"/>
          <p:cNvCxnSpPr/>
          <p:nvPr userDrawn="1">
            <p:custDataLst>
              <p:tags r:id="rId3"/>
            </p:custDataLst>
          </p:nvPr>
        </p:nvCxnSpPr>
        <p:spPr>
          <a:xfrm>
            <a:off x="1907704" y="1268760"/>
            <a:ext cx="831206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五边形 8"/>
          <p:cNvSpPr/>
          <p:nvPr userDrawn="1">
            <p:custDataLst>
              <p:tags r:id="rId4"/>
            </p:custDataLst>
          </p:nvPr>
        </p:nvSpPr>
        <p:spPr>
          <a:xfrm flipH="1">
            <a:off x="11211743" y="5950072"/>
            <a:ext cx="986607" cy="504056"/>
          </a:xfrm>
          <a:prstGeom prst="homePlate">
            <a:avLst/>
          </a:prstGeom>
          <a:solidFill>
            <a:schemeClr val="accent1"/>
          </a:solidFill>
          <a:ln w="25400" cap="flat" cmpd="sng" algn="ctr">
            <a:noFill/>
            <a:prstDash val="solid"/>
          </a:ln>
          <a:effectLst>
            <a:outerShdw blurRad="50800" dist="38100" dir="5400000" algn="t"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algn="ctr"/>
            <a:fld id="{170C0C04-E408-48A9-82A4-3716296300DE}" type="slidenum">
              <a:rPr lang="zh-CN" altLang="en-US" sz="1800" smtClean="0">
                <a:solidFill>
                  <a:schemeClr val="bg1"/>
                </a:solidFill>
                <a:latin typeface="Arial Unicode MS" panose="020B0604020202020204" pitchFamily="34" charset="-122"/>
                <a:ea typeface="Arial Unicode MS" panose="020B0604020202020204" pitchFamily="34" charset="-122"/>
                <a:cs typeface="Arial Unicode MS" panose="020B0604020202020204" pitchFamily="34" charset="-122"/>
              </a:rPr>
            </a:fld>
            <a:endParaRPr lang="zh-CN" altLang="en-US" kern="0">
              <a:solidFill>
                <a:sysClr val="window" lastClr="FFFFFF"/>
              </a:solidFill>
              <a:latin typeface="Calibri" panose="020F0502020204030204"/>
              <a:ea typeface="宋体" panose="02010600030101010101" pitchFamily="2" charset="-122"/>
            </a:endParaRPr>
          </a:p>
        </p:txBody>
      </p:sp>
      <p:graphicFrame>
        <p:nvGraphicFramePr>
          <p:cNvPr id="16" name="表格 15"/>
          <p:cNvGraphicFramePr>
            <a:graphicFrameLocks noGrp="1"/>
          </p:cNvGraphicFramePr>
          <p:nvPr userDrawn="1">
            <p:custDataLst>
              <p:tags r:id="rId5"/>
            </p:custDataLst>
          </p:nvPr>
        </p:nvGraphicFramePr>
        <p:xfrm>
          <a:off x="8194" y="1295576"/>
          <a:ext cx="1691680" cy="3999296"/>
        </p:xfrm>
        <a:graphic>
          <a:graphicData uri="http://schemas.openxmlformats.org/drawingml/2006/table">
            <a:tbl>
              <a:tblPr>
                <a:tableStyleId>{2D5ABB26-0587-4C30-8999-92F81FD0307C}</a:tableStyleId>
              </a:tblPr>
              <a:tblGrid>
                <a:gridCol w="1691680"/>
              </a:tblGrid>
              <a:tr h="792000">
                <a:tc>
                  <a:txBody>
                    <a:bodyPr wrap="square"/>
                    <a:lstStyle/>
                    <a:p>
                      <a:pPr algn="ctr"/>
                      <a:endParaRPr lang="zh-CN" altLang="en-US"/>
                    </a:p>
                  </a:txBody>
                  <a:tcPr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831296">
                <a:tc>
                  <a:txBody>
                    <a:bodyPr wrap="square"/>
                    <a:lstStyle/>
                    <a:p>
                      <a:pPr algn="ctr"/>
                      <a:endParaRPr lang="zh-CN" altLang="en-US" sz="1600">
                        <a:solidFill>
                          <a:schemeClr val="tx1"/>
                        </a:solidFill>
                        <a:latin typeface="微软雅黑" panose="020B0503020204020204" pitchFamily="34" charset="-122"/>
                        <a:ea typeface="微软雅黑" panose="020B0503020204020204" pitchFamily="34" charset="-122"/>
                      </a:endParaRPr>
                    </a:p>
                  </a:txBody>
                  <a:tcPr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wrap="square"/>
                    <a:lstStyle/>
                    <a:p>
                      <a:pPr algn="ctr"/>
                      <a:r>
                        <a:rPr lang="zh-CN" altLang="en-US" sz="1800">
                          <a:solidFill>
                            <a:schemeClr val="tx1"/>
                          </a:solidFill>
                          <a:latin typeface="微软雅黑" panose="020B0503020204020204" pitchFamily="34" charset="-122"/>
                          <a:ea typeface="微软雅黑" panose="020B0503020204020204" pitchFamily="34" charset="-122"/>
                        </a:rPr>
                        <a:t>成功项目展示</a:t>
                      </a:r>
                      <a:endParaRPr lang="zh-CN" altLang="en-US" sz="1800">
                        <a:solidFill>
                          <a:schemeClr val="tx1"/>
                        </a:solidFill>
                        <a:latin typeface="微软雅黑" panose="020B0503020204020204" pitchFamily="34" charset="-122"/>
                        <a:ea typeface="微软雅黑" panose="020B0503020204020204" pitchFamily="34" charset="-122"/>
                      </a:endParaRPr>
                    </a:p>
                  </a:txBody>
                  <a:tcPr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wrap="square"/>
                    <a:lstStyle/>
                    <a:p>
                      <a:pPr algn="ctr"/>
                      <a:r>
                        <a:rPr lang="zh-CN" altLang="en-US" sz="1800">
                          <a:solidFill>
                            <a:schemeClr val="tx1"/>
                          </a:solidFill>
                          <a:latin typeface="微软雅黑" panose="020B0503020204020204" pitchFamily="34" charset="-122"/>
                          <a:ea typeface="微软雅黑" panose="020B0503020204020204" pitchFamily="34" charset="-122"/>
                        </a:rPr>
                        <a:t>工作存在不足</a:t>
                      </a:r>
                      <a:endParaRPr lang="zh-CN" altLang="en-US" sz="1800">
                        <a:solidFill>
                          <a:schemeClr val="tx1"/>
                        </a:solidFill>
                        <a:latin typeface="微软雅黑" panose="020B0503020204020204" pitchFamily="34" charset="-122"/>
                        <a:ea typeface="微软雅黑" panose="020B0503020204020204" pitchFamily="34" charset="-122"/>
                      </a:endParaRPr>
                    </a:p>
                  </a:txBody>
                  <a:tcPr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r h="792000">
                <a:tc>
                  <a:txBody>
                    <a:bodyPr wrap="square"/>
                    <a:lstStyle/>
                    <a:p>
                      <a:pPr algn="ctr"/>
                      <a:endParaRPr lang="zh-CN" altLang="en-US" sz="1600">
                        <a:solidFill>
                          <a:schemeClr val="tx1">
                            <a:lumMod val="65000"/>
                            <a:lumOff val="35000"/>
                          </a:schemeClr>
                        </a:solidFill>
                        <a:latin typeface="微软雅黑" panose="020B0503020204020204" pitchFamily="34" charset="-122"/>
                        <a:ea typeface="微软雅黑" panose="020B0503020204020204" pitchFamily="34" charset="-122"/>
                      </a:endParaRPr>
                    </a:p>
                  </a:txBody>
                  <a:tcPr vert="horz"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r>
            </a:tbl>
          </a:graphicData>
        </a:graphic>
      </p:graphicFrame>
      <p:sp>
        <p:nvSpPr>
          <p:cNvPr id="18" name="矩形 17"/>
          <p:cNvSpPr/>
          <p:nvPr userDrawn="1">
            <p:custDataLst>
              <p:tags r:id="rId6"/>
            </p:custDataLst>
          </p:nvPr>
        </p:nvSpPr>
        <p:spPr>
          <a:xfrm>
            <a:off x="0" y="1272662"/>
            <a:ext cx="1691680" cy="788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chemeClr val="tx1"/>
                </a:solidFill>
                <a:latin typeface="微软雅黑" panose="020B0503020204020204" pitchFamily="34" charset="-122"/>
                <a:ea typeface="微软雅黑" panose="020B0503020204020204" pitchFamily="34" charset="-122"/>
              </a:rPr>
              <a:t>年度工作概述</a:t>
            </a:r>
            <a:endParaRPr lang="zh-CN" altLang="en-US" sz="1800">
              <a:solidFill>
                <a:schemeClr val="tx1"/>
              </a:solidFill>
              <a:latin typeface="微软雅黑" panose="020B0503020204020204" pitchFamily="34" charset="-122"/>
              <a:ea typeface="微软雅黑" panose="020B0503020204020204" pitchFamily="34" charset="-122"/>
            </a:endParaRPr>
          </a:p>
        </p:txBody>
      </p:sp>
      <p:sp>
        <p:nvSpPr>
          <p:cNvPr id="23" name="矩形 22"/>
          <p:cNvSpPr/>
          <p:nvPr userDrawn="1">
            <p:custDataLst>
              <p:tags r:id="rId7"/>
            </p:custDataLst>
          </p:nvPr>
        </p:nvSpPr>
        <p:spPr>
          <a:xfrm>
            <a:off x="3668" y="2079006"/>
            <a:ext cx="1691680" cy="788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solidFill>
                  <a:schemeClr val="tx1"/>
                </a:solidFill>
                <a:latin typeface="微软雅黑" panose="020B0503020204020204" pitchFamily="34" charset="-122"/>
                <a:ea typeface="微软雅黑" panose="020B0503020204020204" pitchFamily="34" charset="-122"/>
              </a:rPr>
              <a:t>工作完成情况</a:t>
            </a:r>
            <a:endParaRPr lang="zh-CN" altLang="en-US" sz="1800">
              <a:solidFill>
                <a:schemeClr val="tx1"/>
              </a:solidFill>
              <a:latin typeface="微软雅黑" panose="020B0503020204020204" pitchFamily="34" charset="-122"/>
              <a:ea typeface="微软雅黑" panose="020B0503020204020204" pitchFamily="34" charset="-122"/>
            </a:endParaRPr>
          </a:p>
        </p:txBody>
      </p:sp>
      <p:sp>
        <p:nvSpPr>
          <p:cNvPr id="14" name="矩形 13"/>
          <p:cNvSpPr/>
          <p:nvPr userDrawn="1">
            <p:custDataLst>
              <p:tags r:id="rId8"/>
            </p:custDataLst>
          </p:nvPr>
        </p:nvSpPr>
        <p:spPr>
          <a:xfrm>
            <a:off x="-2439" y="4510374"/>
            <a:ext cx="1691680" cy="788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00">
                <a:latin typeface="微软雅黑" panose="020B0503020204020204" pitchFamily="34" charset="-122"/>
                <a:ea typeface="微软雅黑" panose="020B0503020204020204" pitchFamily="34" charset="-122"/>
              </a:rPr>
              <a:t>明年工作计划</a:t>
            </a:r>
            <a:endParaRPr lang="zh-CN" altLang="en-US" sz="1800">
              <a:latin typeface="微软雅黑" panose="020B0503020204020204" pitchFamily="34" charset="-122"/>
              <a:ea typeface="微软雅黑" panose="020B0503020204020204" pitchFamily="34" charset="-122"/>
            </a:endParaRPr>
          </a:p>
        </p:txBody>
      </p:sp>
      <p:sp>
        <p:nvSpPr>
          <p:cNvPr id="15" name="等腰三角形 14"/>
          <p:cNvSpPr/>
          <p:nvPr userDrawn="1">
            <p:custDataLst>
              <p:tags r:id="rId9"/>
            </p:custDataLst>
          </p:nvPr>
        </p:nvSpPr>
        <p:spPr>
          <a:xfrm rot="16200000">
            <a:off x="1551393" y="4845999"/>
            <a:ext cx="144016" cy="14401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2"/>
            </p:custDataLst>
          </p:nvPr>
        </p:nvSpPr>
        <p:spPr>
          <a:xfrm>
            <a:off x="838200" y="6356351"/>
            <a:ext cx="2743200" cy="366183"/>
          </a:xfrm>
          <a:prstGeom prst="rect">
            <a:avLst/>
          </a:prstGeom>
        </p:spPr>
        <p:txBody>
          <a:bodyPr/>
          <a:lstStyle>
            <a:lvl1pPr eaLnBrk="1" fontAlgn="auto" hangingPunct="1">
              <a:spcBef>
                <a:spcPct val="0"/>
              </a:spcBef>
              <a:spcAft>
                <a:spcPct val="0"/>
              </a:spcAft>
              <a:defRPr sz="1800">
                <a:latin typeface="+mn-lt"/>
                <a:ea typeface="+mn-ea"/>
              </a:defRPr>
            </a:lvl1pPr>
          </a:lstStyle>
          <a:p>
            <a:pPr>
              <a:defRPr/>
            </a:pPr>
            <a:fld id="{00C3F7A1-FCEE-4E12-BEB0-527B87A0769B}" type="datetimeFigureOut">
              <a:rPr lang="zh-CN" altLang="en-US"/>
            </a:fld>
            <a:endParaRPr lang="zh-CN" altLang="en-US"/>
          </a:p>
        </p:txBody>
      </p:sp>
      <p:sp>
        <p:nvSpPr>
          <p:cNvPr id="3" name="Footer Placeholder 2"/>
          <p:cNvSpPr>
            <a:spLocks noGrp="1"/>
          </p:cNvSpPr>
          <p:nvPr>
            <p:ph type="ftr" sz="quarter" idx="11"/>
            <p:custDataLst>
              <p:tags r:id="rId3"/>
            </p:custDataLst>
          </p:nvPr>
        </p:nvSpPr>
        <p:spPr>
          <a:xfrm>
            <a:off x="4038600" y="6356351"/>
            <a:ext cx="4114800" cy="366183"/>
          </a:xfrm>
          <a:prstGeom prst="rect">
            <a:avLst/>
          </a:prstGeom>
        </p:spPr>
        <p:txBody>
          <a:bodyPr/>
          <a:lstStyle>
            <a:lvl1pPr eaLnBrk="1" fontAlgn="auto" hangingPunct="1">
              <a:spcBef>
                <a:spcPct val="0"/>
              </a:spcBef>
              <a:spcAft>
                <a:spcPct val="0"/>
              </a:spcAft>
              <a:defRPr sz="1800">
                <a:latin typeface="+mn-lt"/>
                <a:ea typeface="+mn-ea"/>
              </a:defRPr>
            </a:lvl1pPr>
          </a:lstStyle>
          <a:p>
            <a:pPr>
              <a:defRPr/>
            </a:pPr>
            <a:endParaRPr lang="zh-CN" altLang="en-US"/>
          </a:p>
        </p:txBody>
      </p:sp>
      <p:sp>
        <p:nvSpPr>
          <p:cNvPr id="4" name="Slide Number Placeholder 3"/>
          <p:cNvSpPr>
            <a:spLocks noGrp="1"/>
          </p:cNvSpPr>
          <p:nvPr>
            <p:ph type="sldNum" sz="quarter" idx="12"/>
            <p:custDataLst>
              <p:tags r:id="rId4"/>
            </p:custDataLst>
          </p:nvPr>
        </p:nvSpPr>
        <p:spPr>
          <a:xfrm>
            <a:off x="8610600" y="6356351"/>
            <a:ext cx="2743200" cy="366183"/>
          </a:xfrm>
          <a:prstGeom prst="rect">
            <a:avLst/>
          </a:prstGeom>
        </p:spPr>
        <p:txBody>
          <a:bodyPr/>
          <a:lstStyle>
            <a:lvl1pPr eaLnBrk="1" fontAlgn="auto" hangingPunct="1">
              <a:spcBef>
                <a:spcPct val="0"/>
              </a:spcBef>
              <a:spcAft>
                <a:spcPct val="0"/>
              </a:spcAft>
              <a:defRPr sz="1800">
                <a:latin typeface="+mn-lt"/>
                <a:ea typeface="+mn-ea"/>
              </a:defRPr>
            </a:lvl1pPr>
          </a:lstStyle>
          <a:p>
            <a:pPr>
              <a:defRPr/>
            </a:pPr>
            <a:fld id="{8B444C96-CA8C-4BA7-992C-AAC2EE0D4AB6}" type="slidenum">
              <a:rPr lang="zh-CN" altLang="en-US"/>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advTm="2000">
    <p:wedg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file:///D:\qq&#25991;&#20214;\712321467\Image\C2C\Image2\%7b75232B38-A165-1FB7-499C-2E1C792CACB5%7d.png" TargetMode="External"/><Relationship Id="rId11" Type="http://schemas.openxmlformats.org/officeDocument/2006/relationships/image" Target="../media/image1.png"/><Relationship Id="rId10" Type="http://schemas.openxmlformats.org/officeDocument/2006/relationships/tags" Target="../tags/tag39.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073743875" descr="学科网 zxxk.com"/>
          <p:cNvPicPr>
            <a:picLocks noChangeAspect="1"/>
          </p:cNvPicPr>
          <p:nvPr>
            <p:custDataLst>
              <p:tags r:id="rId10"/>
            </p:custDataLst>
          </p:nvPr>
        </p:nvPicPr>
        <p:blipFill>
          <a:blip r:embed="rId11" r:link="rId12"/>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microsoft.com/office/2007/relationships/media" Target="../media/media1.mp3"/><Relationship Id="rId8" Type="http://schemas.openxmlformats.org/officeDocument/2006/relationships/audio" Target="../media/media1.mp3"/><Relationship Id="rId7" Type="http://schemas.openxmlformats.org/officeDocument/2006/relationships/tags" Target="../tags/tag45.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tags" Target="../tags/tag40.xml"/><Relationship Id="rId13" Type="http://schemas.openxmlformats.org/officeDocument/2006/relationships/notesSlide" Target="../notesSlides/notesSlide1.xml"/><Relationship Id="rId12" Type="http://schemas.openxmlformats.org/officeDocument/2006/relationships/slideLayout" Target="../slideLayouts/slideLayout7.xml"/><Relationship Id="rId11" Type="http://schemas.openxmlformats.org/officeDocument/2006/relationships/image" Target="../media/image3.png"/><Relationship Id="rId10" Type="http://schemas.openxmlformats.org/officeDocument/2006/relationships/tags" Target="../tags/tag46.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tags" Target="../tags/tag187.xml"/><Relationship Id="rId7" Type="http://schemas.openxmlformats.org/officeDocument/2006/relationships/tags" Target="../tags/tag186.xml"/><Relationship Id="rId6" Type="http://schemas.openxmlformats.org/officeDocument/2006/relationships/tags" Target="../tags/tag185.xml"/><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tags" Target="../tags/tag181.xml"/><Relationship Id="rId10" Type="http://schemas.openxmlformats.org/officeDocument/2006/relationships/slideLayout" Target="../slideLayouts/slideLayout9.xml"/><Relationship Id="rId1" Type="http://schemas.openxmlformats.org/officeDocument/2006/relationships/tags" Target="../tags/tag180.xml"/></Relationships>
</file>

<file path=ppt/slides/_rels/slide11.xml.rels><?xml version="1.0" encoding="UTF-8" standalone="yes"?>
<Relationships xmlns="http://schemas.openxmlformats.org/package/2006/relationships"><Relationship Id="rId9" Type="http://schemas.openxmlformats.org/officeDocument/2006/relationships/tags" Target="../tags/tag196.xml"/><Relationship Id="rId8" Type="http://schemas.openxmlformats.org/officeDocument/2006/relationships/tags" Target="../tags/tag195.xml"/><Relationship Id="rId7" Type="http://schemas.openxmlformats.org/officeDocument/2006/relationships/tags" Target="../tags/tag194.xml"/><Relationship Id="rId6" Type="http://schemas.openxmlformats.org/officeDocument/2006/relationships/tags" Target="../tags/tag193.xml"/><Relationship Id="rId5" Type="http://schemas.openxmlformats.org/officeDocument/2006/relationships/tags" Target="../tags/tag192.xml"/><Relationship Id="rId45" Type="http://schemas.openxmlformats.org/officeDocument/2006/relationships/slideLayout" Target="../slideLayouts/slideLayout9.xml"/><Relationship Id="rId44" Type="http://schemas.openxmlformats.org/officeDocument/2006/relationships/image" Target="../media/image14.jpeg"/><Relationship Id="rId43" Type="http://schemas.openxmlformats.org/officeDocument/2006/relationships/tags" Target="../tags/tag230.xml"/><Relationship Id="rId42" Type="http://schemas.openxmlformats.org/officeDocument/2006/relationships/tags" Target="../tags/tag229.xml"/><Relationship Id="rId41" Type="http://schemas.openxmlformats.org/officeDocument/2006/relationships/tags" Target="../tags/tag228.xml"/><Relationship Id="rId40" Type="http://schemas.openxmlformats.org/officeDocument/2006/relationships/tags" Target="../tags/tag227.xml"/><Relationship Id="rId4" Type="http://schemas.openxmlformats.org/officeDocument/2006/relationships/tags" Target="../tags/tag191.xml"/><Relationship Id="rId39" Type="http://schemas.openxmlformats.org/officeDocument/2006/relationships/tags" Target="../tags/tag226.xml"/><Relationship Id="rId38" Type="http://schemas.openxmlformats.org/officeDocument/2006/relationships/tags" Target="../tags/tag225.xml"/><Relationship Id="rId37" Type="http://schemas.openxmlformats.org/officeDocument/2006/relationships/tags" Target="../tags/tag224.xml"/><Relationship Id="rId36" Type="http://schemas.openxmlformats.org/officeDocument/2006/relationships/tags" Target="../tags/tag223.xml"/><Relationship Id="rId35" Type="http://schemas.openxmlformats.org/officeDocument/2006/relationships/tags" Target="../tags/tag222.xml"/><Relationship Id="rId34" Type="http://schemas.openxmlformats.org/officeDocument/2006/relationships/tags" Target="../tags/tag221.xml"/><Relationship Id="rId33" Type="http://schemas.openxmlformats.org/officeDocument/2006/relationships/tags" Target="../tags/tag220.xml"/><Relationship Id="rId32" Type="http://schemas.openxmlformats.org/officeDocument/2006/relationships/tags" Target="../tags/tag219.xml"/><Relationship Id="rId31" Type="http://schemas.openxmlformats.org/officeDocument/2006/relationships/tags" Target="../tags/tag218.xml"/><Relationship Id="rId30" Type="http://schemas.openxmlformats.org/officeDocument/2006/relationships/tags" Target="../tags/tag217.xml"/><Relationship Id="rId3" Type="http://schemas.openxmlformats.org/officeDocument/2006/relationships/tags" Target="../tags/tag190.xml"/><Relationship Id="rId29" Type="http://schemas.openxmlformats.org/officeDocument/2006/relationships/tags" Target="../tags/tag216.xml"/><Relationship Id="rId28" Type="http://schemas.openxmlformats.org/officeDocument/2006/relationships/tags" Target="../tags/tag215.xml"/><Relationship Id="rId27" Type="http://schemas.openxmlformats.org/officeDocument/2006/relationships/tags" Target="../tags/tag214.xml"/><Relationship Id="rId26" Type="http://schemas.openxmlformats.org/officeDocument/2006/relationships/tags" Target="../tags/tag213.xml"/><Relationship Id="rId25" Type="http://schemas.openxmlformats.org/officeDocument/2006/relationships/tags" Target="../tags/tag212.xml"/><Relationship Id="rId24" Type="http://schemas.openxmlformats.org/officeDocument/2006/relationships/tags" Target="../tags/tag211.xml"/><Relationship Id="rId23" Type="http://schemas.openxmlformats.org/officeDocument/2006/relationships/tags" Target="../tags/tag210.xml"/><Relationship Id="rId22" Type="http://schemas.openxmlformats.org/officeDocument/2006/relationships/tags" Target="../tags/tag209.xml"/><Relationship Id="rId21" Type="http://schemas.openxmlformats.org/officeDocument/2006/relationships/tags" Target="../tags/tag208.xml"/><Relationship Id="rId20" Type="http://schemas.openxmlformats.org/officeDocument/2006/relationships/tags" Target="../tags/tag207.xml"/><Relationship Id="rId2" Type="http://schemas.openxmlformats.org/officeDocument/2006/relationships/tags" Target="../tags/tag189.xml"/><Relationship Id="rId19" Type="http://schemas.openxmlformats.org/officeDocument/2006/relationships/tags" Target="../tags/tag206.xml"/><Relationship Id="rId18" Type="http://schemas.openxmlformats.org/officeDocument/2006/relationships/tags" Target="../tags/tag205.xml"/><Relationship Id="rId17" Type="http://schemas.openxmlformats.org/officeDocument/2006/relationships/tags" Target="../tags/tag204.xml"/><Relationship Id="rId16" Type="http://schemas.openxmlformats.org/officeDocument/2006/relationships/tags" Target="../tags/tag203.xml"/><Relationship Id="rId15" Type="http://schemas.openxmlformats.org/officeDocument/2006/relationships/tags" Target="../tags/tag202.xml"/><Relationship Id="rId14" Type="http://schemas.openxmlformats.org/officeDocument/2006/relationships/tags" Target="../tags/tag201.xml"/><Relationship Id="rId13" Type="http://schemas.openxmlformats.org/officeDocument/2006/relationships/tags" Target="../tags/tag200.xml"/><Relationship Id="rId12" Type="http://schemas.openxmlformats.org/officeDocument/2006/relationships/tags" Target="../tags/tag199.xml"/><Relationship Id="rId11" Type="http://schemas.openxmlformats.org/officeDocument/2006/relationships/tags" Target="../tags/tag198.xml"/><Relationship Id="rId10" Type="http://schemas.openxmlformats.org/officeDocument/2006/relationships/tags" Target="../tags/tag197.xml"/><Relationship Id="rId1" Type="http://schemas.openxmlformats.org/officeDocument/2006/relationships/tags" Target="../tags/tag188.xml"/></Relationships>
</file>

<file path=ppt/slides/_rels/slide12.xml.rels><?xml version="1.0" encoding="UTF-8" standalone="yes"?>
<Relationships xmlns="http://schemas.openxmlformats.org/package/2006/relationships"><Relationship Id="rId9" Type="http://schemas.openxmlformats.org/officeDocument/2006/relationships/tags" Target="../tags/tag239.xml"/><Relationship Id="rId8" Type="http://schemas.openxmlformats.org/officeDocument/2006/relationships/tags" Target="../tags/tag238.xml"/><Relationship Id="rId7" Type="http://schemas.openxmlformats.org/officeDocument/2006/relationships/tags" Target="../tags/tag237.xml"/><Relationship Id="rId6" Type="http://schemas.openxmlformats.org/officeDocument/2006/relationships/tags" Target="../tags/tag236.xml"/><Relationship Id="rId5" Type="http://schemas.openxmlformats.org/officeDocument/2006/relationships/tags" Target="../tags/tag235.xml"/><Relationship Id="rId45" Type="http://schemas.openxmlformats.org/officeDocument/2006/relationships/slideLayout" Target="../slideLayouts/slideLayout9.xml"/><Relationship Id="rId44" Type="http://schemas.openxmlformats.org/officeDocument/2006/relationships/image" Target="../media/image15.jpeg"/><Relationship Id="rId43" Type="http://schemas.openxmlformats.org/officeDocument/2006/relationships/tags" Target="../tags/tag273.xml"/><Relationship Id="rId42" Type="http://schemas.openxmlformats.org/officeDocument/2006/relationships/tags" Target="../tags/tag272.xml"/><Relationship Id="rId41" Type="http://schemas.openxmlformats.org/officeDocument/2006/relationships/tags" Target="../tags/tag271.xml"/><Relationship Id="rId40" Type="http://schemas.openxmlformats.org/officeDocument/2006/relationships/tags" Target="../tags/tag270.xml"/><Relationship Id="rId4" Type="http://schemas.openxmlformats.org/officeDocument/2006/relationships/tags" Target="../tags/tag234.xml"/><Relationship Id="rId39" Type="http://schemas.openxmlformats.org/officeDocument/2006/relationships/tags" Target="../tags/tag269.xml"/><Relationship Id="rId38" Type="http://schemas.openxmlformats.org/officeDocument/2006/relationships/tags" Target="../tags/tag268.xml"/><Relationship Id="rId37" Type="http://schemas.openxmlformats.org/officeDocument/2006/relationships/tags" Target="../tags/tag267.xml"/><Relationship Id="rId36" Type="http://schemas.openxmlformats.org/officeDocument/2006/relationships/tags" Target="../tags/tag266.xml"/><Relationship Id="rId35" Type="http://schemas.openxmlformats.org/officeDocument/2006/relationships/tags" Target="../tags/tag265.xml"/><Relationship Id="rId34" Type="http://schemas.openxmlformats.org/officeDocument/2006/relationships/tags" Target="../tags/tag264.xml"/><Relationship Id="rId33" Type="http://schemas.openxmlformats.org/officeDocument/2006/relationships/tags" Target="../tags/tag263.xml"/><Relationship Id="rId32" Type="http://schemas.openxmlformats.org/officeDocument/2006/relationships/tags" Target="../tags/tag262.xml"/><Relationship Id="rId31" Type="http://schemas.openxmlformats.org/officeDocument/2006/relationships/tags" Target="../tags/tag261.xml"/><Relationship Id="rId30" Type="http://schemas.openxmlformats.org/officeDocument/2006/relationships/tags" Target="../tags/tag260.xml"/><Relationship Id="rId3" Type="http://schemas.openxmlformats.org/officeDocument/2006/relationships/tags" Target="../tags/tag233.xml"/><Relationship Id="rId29" Type="http://schemas.openxmlformats.org/officeDocument/2006/relationships/tags" Target="../tags/tag259.xml"/><Relationship Id="rId28" Type="http://schemas.openxmlformats.org/officeDocument/2006/relationships/tags" Target="../tags/tag258.xml"/><Relationship Id="rId27" Type="http://schemas.openxmlformats.org/officeDocument/2006/relationships/tags" Target="../tags/tag257.xml"/><Relationship Id="rId26" Type="http://schemas.openxmlformats.org/officeDocument/2006/relationships/tags" Target="../tags/tag256.xml"/><Relationship Id="rId25" Type="http://schemas.openxmlformats.org/officeDocument/2006/relationships/tags" Target="../tags/tag255.xml"/><Relationship Id="rId24" Type="http://schemas.openxmlformats.org/officeDocument/2006/relationships/tags" Target="../tags/tag254.xml"/><Relationship Id="rId23" Type="http://schemas.openxmlformats.org/officeDocument/2006/relationships/tags" Target="../tags/tag253.xml"/><Relationship Id="rId22" Type="http://schemas.openxmlformats.org/officeDocument/2006/relationships/tags" Target="../tags/tag252.xml"/><Relationship Id="rId21" Type="http://schemas.openxmlformats.org/officeDocument/2006/relationships/tags" Target="../tags/tag251.xml"/><Relationship Id="rId20" Type="http://schemas.openxmlformats.org/officeDocument/2006/relationships/tags" Target="../tags/tag250.xml"/><Relationship Id="rId2" Type="http://schemas.openxmlformats.org/officeDocument/2006/relationships/tags" Target="../tags/tag232.xml"/><Relationship Id="rId19" Type="http://schemas.openxmlformats.org/officeDocument/2006/relationships/tags" Target="../tags/tag249.xml"/><Relationship Id="rId18" Type="http://schemas.openxmlformats.org/officeDocument/2006/relationships/tags" Target="../tags/tag248.xml"/><Relationship Id="rId17" Type="http://schemas.openxmlformats.org/officeDocument/2006/relationships/tags" Target="../tags/tag247.xml"/><Relationship Id="rId16" Type="http://schemas.openxmlformats.org/officeDocument/2006/relationships/tags" Target="../tags/tag246.xml"/><Relationship Id="rId15" Type="http://schemas.openxmlformats.org/officeDocument/2006/relationships/tags" Target="../tags/tag245.xml"/><Relationship Id="rId14" Type="http://schemas.openxmlformats.org/officeDocument/2006/relationships/tags" Target="../tags/tag244.xml"/><Relationship Id="rId13" Type="http://schemas.openxmlformats.org/officeDocument/2006/relationships/tags" Target="../tags/tag243.xml"/><Relationship Id="rId12" Type="http://schemas.openxmlformats.org/officeDocument/2006/relationships/tags" Target="../tags/tag242.xml"/><Relationship Id="rId11" Type="http://schemas.openxmlformats.org/officeDocument/2006/relationships/tags" Target="../tags/tag241.xml"/><Relationship Id="rId10" Type="http://schemas.openxmlformats.org/officeDocument/2006/relationships/tags" Target="../tags/tag240.xml"/><Relationship Id="rId1" Type="http://schemas.openxmlformats.org/officeDocument/2006/relationships/tags" Target="../tags/tag231.xml"/></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tags" Target="../tags/tag281.xml"/><Relationship Id="rId7" Type="http://schemas.openxmlformats.org/officeDocument/2006/relationships/tags" Target="../tags/tag280.xml"/><Relationship Id="rId6" Type="http://schemas.openxmlformats.org/officeDocument/2006/relationships/tags" Target="../tags/tag279.xml"/><Relationship Id="rId5" Type="http://schemas.openxmlformats.org/officeDocument/2006/relationships/tags" Target="../tags/tag278.xml"/><Relationship Id="rId4" Type="http://schemas.openxmlformats.org/officeDocument/2006/relationships/tags" Target="../tags/tag277.xml"/><Relationship Id="rId3" Type="http://schemas.openxmlformats.org/officeDocument/2006/relationships/tags" Target="../tags/tag276.xml"/><Relationship Id="rId2" Type="http://schemas.openxmlformats.org/officeDocument/2006/relationships/tags" Target="../tags/tag275.xml"/><Relationship Id="rId1" Type="http://schemas.openxmlformats.org/officeDocument/2006/relationships/tags" Target="../tags/tag274.xml"/></Relationships>
</file>

<file path=ppt/slides/_rels/slide14.xml.rels><?xml version="1.0" encoding="UTF-8" standalone="yes"?>
<Relationships xmlns="http://schemas.openxmlformats.org/package/2006/relationships"><Relationship Id="rId99" Type="http://schemas.openxmlformats.org/officeDocument/2006/relationships/tags" Target="../tags/tag380.xml"/><Relationship Id="rId98" Type="http://schemas.openxmlformats.org/officeDocument/2006/relationships/tags" Target="../tags/tag379.xml"/><Relationship Id="rId97" Type="http://schemas.openxmlformats.org/officeDocument/2006/relationships/tags" Target="../tags/tag378.xml"/><Relationship Id="rId96" Type="http://schemas.openxmlformats.org/officeDocument/2006/relationships/tags" Target="../tags/tag377.xml"/><Relationship Id="rId95" Type="http://schemas.openxmlformats.org/officeDocument/2006/relationships/tags" Target="../tags/tag376.xml"/><Relationship Id="rId94" Type="http://schemas.openxmlformats.org/officeDocument/2006/relationships/tags" Target="../tags/tag375.xml"/><Relationship Id="rId93" Type="http://schemas.openxmlformats.org/officeDocument/2006/relationships/tags" Target="../tags/tag374.xml"/><Relationship Id="rId92" Type="http://schemas.openxmlformats.org/officeDocument/2006/relationships/tags" Target="../tags/tag373.xml"/><Relationship Id="rId91" Type="http://schemas.openxmlformats.org/officeDocument/2006/relationships/tags" Target="../tags/tag372.xml"/><Relationship Id="rId90" Type="http://schemas.openxmlformats.org/officeDocument/2006/relationships/tags" Target="../tags/tag371.xml"/><Relationship Id="rId9" Type="http://schemas.openxmlformats.org/officeDocument/2006/relationships/tags" Target="../tags/tag290.xml"/><Relationship Id="rId89" Type="http://schemas.openxmlformats.org/officeDocument/2006/relationships/tags" Target="../tags/tag370.xml"/><Relationship Id="rId88" Type="http://schemas.openxmlformats.org/officeDocument/2006/relationships/tags" Target="../tags/tag369.xml"/><Relationship Id="rId87" Type="http://schemas.openxmlformats.org/officeDocument/2006/relationships/tags" Target="../tags/tag368.xml"/><Relationship Id="rId86" Type="http://schemas.openxmlformats.org/officeDocument/2006/relationships/tags" Target="../tags/tag367.xml"/><Relationship Id="rId85" Type="http://schemas.openxmlformats.org/officeDocument/2006/relationships/tags" Target="../tags/tag366.xml"/><Relationship Id="rId84" Type="http://schemas.openxmlformats.org/officeDocument/2006/relationships/tags" Target="../tags/tag365.xml"/><Relationship Id="rId83" Type="http://schemas.openxmlformats.org/officeDocument/2006/relationships/tags" Target="../tags/tag364.xml"/><Relationship Id="rId82" Type="http://schemas.openxmlformats.org/officeDocument/2006/relationships/tags" Target="../tags/tag363.xml"/><Relationship Id="rId81" Type="http://schemas.openxmlformats.org/officeDocument/2006/relationships/tags" Target="../tags/tag362.xml"/><Relationship Id="rId80" Type="http://schemas.openxmlformats.org/officeDocument/2006/relationships/tags" Target="../tags/tag361.xml"/><Relationship Id="rId8" Type="http://schemas.openxmlformats.org/officeDocument/2006/relationships/tags" Target="../tags/tag289.xml"/><Relationship Id="rId79" Type="http://schemas.openxmlformats.org/officeDocument/2006/relationships/tags" Target="../tags/tag360.xml"/><Relationship Id="rId78" Type="http://schemas.openxmlformats.org/officeDocument/2006/relationships/tags" Target="../tags/tag359.xml"/><Relationship Id="rId77" Type="http://schemas.openxmlformats.org/officeDocument/2006/relationships/tags" Target="../tags/tag358.xml"/><Relationship Id="rId76" Type="http://schemas.openxmlformats.org/officeDocument/2006/relationships/tags" Target="../tags/tag357.xml"/><Relationship Id="rId75" Type="http://schemas.openxmlformats.org/officeDocument/2006/relationships/tags" Target="../tags/tag356.xml"/><Relationship Id="rId74" Type="http://schemas.openxmlformats.org/officeDocument/2006/relationships/tags" Target="../tags/tag355.xml"/><Relationship Id="rId73" Type="http://schemas.openxmlformats.org/officeDocument/2006/relationships/tags" Target="../tags/tag354.xml"/><Relationship Id="rId72" Type="http://schemas.openxmlformats.org/officeDocument/2006/relationships/tags" Target="../tags/tag353.xml"/><Relationship Id="rId71" Type="http://schemas.openxmlformats.org/officeDocument/2006/relationships/tags" Target="../tags/tag352.xml"/><Relationship Id="rId70" Type="http://schemas.openxmlformats.org/officeDocument/2006/relationships/tags" Target="../tags/tag351.xml"/><Relationship Id="rId7" Type="http://schemas.openxmlformats.org/officeDocument/2006/relationships/tags" Target="../tags/tag288.xml"/><Relationship Id="rId69" Type="http://schemas.openxmlformats.org/officeDocument/2006/relationships/tags" Target="../tags/tag350.xml"/><Relationship Id="rId68" Type="http://schemas.openxmlformats.org/officeDocument/2006/relationships/tags" Target="../tags/tag349.xml"/><Relationship Id="rId67" Type="http://schemas.openxmlformats.org/officeDocument/2006/relationships/tags" Target="../tags/tag348.xml"/><Relationship Id="rId66" Type="http://schemas.openxmlformats.org/officeDocument/2006/relationships/tags" Target="../tags/tag347.xml"/><Relationship Id="rId65" Type="http://schemas.openxmlformats.org/officeDocument/2006/relationships/tags" Target="../tags/tag346.xml"/><Relationship Id="rId64" Type="http://schemas.openxmlformats.org/officeDocument/2006/relationships/tags" Target="../tags/tag345.xml"/><Relationship Id="rId63" Type="http://schemas.openxmlformats.org/officeDocument/2006/relationships/tags" Target="../tags/tag344.xml"/><Relationship Id="rId62" Type="http://schemas.openxmlformats.org/officeDocument/2006/relationships/tags" Target="../tags/tag343.xml"/><Relationship Id="rId61" Type="http://schemas.openxmlformats.org/officeDocument/2006/relationships/tags" Target="../tags/tag342.xml"/><Relationship Id="rId60" Type="http://schemas.openxmlformats.org/officeDocument/2006/relationships/tags" Target="../tags/tag341.xml"/><Relationship Id="rId6" Type="http://schemas.openxmlformats.org/officeDocument/2006/relationships/tags" Target="../tags/tag287.xml"/><Relationship Id="rId59" Type="http://schemas.openxmlformats.org/officeDocument/2006/relationships/tags" Target="../tags/tag340.xml"/><Relationship Id="rId58" Type="http://schemas.openxmlformats.org/officeDocument/2006/relationships/tags" Target="../tags/tag339.xml"/><Relationship Id="rId57" Type="http://schemas.openxmlformats.org/officeDocument/2006/relationships/tags" Target="../tags/tag338.xml"/><Relationship Id="rId56" Type="http://schemas.openxmlformats.org/officeDocument/2006/relationships/tags" Target="../tags/tag337.xml"/><Relationship Id="rId55" Type="http://schemas.openxmlformats.org/officeDocument/2006/relationships/tags" Target="../tags/tag336.xml"/><Relationship Id="rId54" Type="http://schemas.openxmlformats.org/officeDocument/2006/relationships/tags" Target="../tags/tag335.xml"/><Relationship Id="rId53" Type="http://schemas.openxmlformats.org/officeDocument/2006/relationships/tags" Target="../tags/tag334.xml"/><Relationship Id="rId52" Type="http://schemas.openxmlformats.org/officeDocument/2006/relationships/tags" Target="../tags/tag333.xml"/><Relationship Id="rId51" Type="http://schemas.openxmlformats.org/officeDocument/2006/relationships/tags" Target="../tags/tag332.xml"/><Relationship Id="rId50" Type="http://schemas.openxmlformats.org/officeDocument/2006/relationships/tags" Target="../tags/tag331.xml"/><Relationship Id="rId5" Type="http://schemas.openxmlformats.org/officeDocument/2006/relationships/tags" Target="../tags/tag286.xml"/><Relationship Id="rId49" Type="http://schemas.openxmlformats.org/officeDocument/2006/relationships/tags" Target="../tags/tag330.xml"/><Relationship Id="rId48" Type="http://schemas.openxmlformats.org/officeDocument/2006/relationships/tags" Target="../tags/tag329.xml"/><Relationship Id="rId47" Type="http://schemas.openxmlformats.org/officeDocument/2006/relationships/tags" Target="../tags/tag328.xml"/><Relationship Id="rId46" Type="http://schemas.openxmlformats.org/officeDocument/2006/relationships/tags" Target="../tags/tag327.xml"/><Relationship Id="rId45" Type="http://schemas.openxmlformats.org/officeDocument/2006/relationships/tags" Target="../tags/tag326.xml"/><Relationship Id="rId44" Type="http://schemas.openxmlformats.org/officeDocument/2006/relationships/tags" Target="../tags/tag325.xml"/><Relationship Id="rId43" Type="http://schemas.openxmlformats.org/officeDocument/2006/relationships/tags" Target="../tags/tag324.xml"/><Relationship Id="rId42" Type="http://schemas.openxmlformats.org/officeDocument/2006/relationships/tags" Target="../tags/tag323.xml"/><Relationship Id="rId41" Type="http://schemas.openxmlformats.org/officeDocument/2006/relationships/tags" Target="../tags/tag322.xml"/><Relationship Id="rId40" Type="http://schemas.openxmlformats.org/officeDocument/2006/relationships/tags" Target="../tags/tag321.xml"/><Relationship Id="rId4" Type="http://schemas.openxmlformats.org/officeDocument/2006/relationships/tags" Target="../tags/tag285.xml"/><Relationship Id="rId39" Type="http://schemas.openxmlformats.org/officeDocument/2006/relationships/tags" Target="../tags/tag320.xml"/><Relationship Id="rId38" Type="http://schemas.openxmlformats.org/officeDocument/2006/relationships/tags" Target="../tags/tag319.xml"/><Relationship Id="rId37" Type="http://schemas.openxmlformats.org/officeDocument/2006/relationships/tags" Target="../tags/tag318.xml"/><Relationship Id="rId36" Type="http://schemas.openxmlformats.org/officeDocument/2006/relationships/tags" Target="../tags/tag317.xml"/><Relationship Id="rId35" Type="http://schemas.openxmlformats.org/officeDocument/2006/relationships/tags" Target="../tags/tag316.xml"/><Relationship Id="rId34" Type="http://schemas.openxmlformats.org/officeDocument/2006/relationships/tags" Target="../tags/tag315.xml"/><Relationship Id="rId33" Type="http://schemas.openxmlformats.org/officeDocument/2006/relationships/tags" Target="../tags/tag314.xml"/><Relationship Id="rId32" Type="http://schemas.openxmlformats.org/officeDocument/2006/relationships/tags" Target="../tags/tag313.xml"/><Relationship Id="rId31" Type="http://schemas.openxmlformats.org/officeDocument/2006/relationships/tags" Target="../tags/tag312.xml"/><Relationship Id="rId30" Type="http://schemas.openxmlformats.org/officeDocument/2006/relationships/tags" Target="../tags/tag311.xml"/><Relationship Id="rId3" Type="http://schemas.openxmlformats.org/officeDocument/2006/relationships/tags" Target="../tags/tag284.xml"/><Relationship Id="rId29" Type="http://schemas.openxmlformats.org/officeDocument/2006/relationships/tags" Target="../tags/tag310.xml"/><Relationship Id="rId28" Type="http://schemas.openxmlformats.org/officeDocument/2006/relationships/tags" Target="../tags/tag309.xml"/><Relationship Id="rId276" Type="http://schemas.openxmlformats.org/officeDocument/2006/relationships/slideLayout" Target="../slideLayouts/slideLayout9.xml"/><Relationship Id="rId275" Type="http://schemas.openxmlformats.org/officeDocument/2006/relationships/image" Target="../media/image16.png"/><Relationship Id="rId274" Type="http://schemas.openxmlformats.org/officeDocument/2006/relationships/tags" Target="../tags/tag555.xml"/><Relationship Id="rId273" Type="http://schemas.openxmlformats.org/officeDocument/2006/relationships/tags" Target="../tags/tag554.xml"/><Relationship Id="rId272" Type="http://schemas.openxmlformats.org/officeDocument/2006/relationships/tags" Target="../tags/tag553.xml"/><Relationship Id="rId271" Type="http://schemas.openxmlformats.org/officeDocument/2006/relationships/tags" Target="../tags/tag552.xml"/><Relationship Id="rId270" Type="http://schemas.openxmlformats.org/officeDocument/2006/relationships/tags" Target="../tags/tag551.xml"/><Relationship Id="rId27" Type="http://schemas.openxmlformats.org/officeDocument/2006/relationships/tags" Target="../tags/tag308.xml"/><Relationship Id="rId269" Type="http://schemas.openxmlformats.org/officeDocument/2006/relationships/tags" Target="../tags/tag550.xml"/><Relationship Id="rId268" Type="http://schemas.openxmlformats.org/officeDocument/2006/relationships/tags" Target="../tags/tag549.xml"/><Relationship Id="rId267" Type="http://schemas.openxmlformats.org/officeDocument/2006/relationships/tags" Target="../tags/tag548.xml"/><Relationship Id="rId266" Type="http://schemas.openxmlformats.org/officeDocument/2006/relationships/tags" Target="../tags/tag547.xml"/><Relationship Id="rId265" Type="http://schemas.openxmlformats.org/officeDocument/2006/relationships/tags" Target="../tags/tag546.xml"/><Relationship Id="rId264" Type="http://schemas.openxmlformats.org/officeDocument/2006/relationships/tags" Target="../tags/tag545.xml"/><Relationship Id="rId263" Type="http://schemas.openxmlformats.org/officeDocument/2006/relationships/tags" Target="../tags/tag544.xml"/><Relationship Id="rId262" Type="http://schemas.openxmlformats.org/officeDocument/2006/relationships/tags" Target="../tags/tag543.xml"/><Relationship Id="rId261" Type="http://schemas.openxmlformats.org/officeDocument/2006/relationships/tags" Target="../tags/tag542.xml"/><Relationship Id="rId260" Type="http://schemas.openxmlformats.org/officeDocument/2006/relationships/tags" Target="../tags/tag541.xml"/><Relationship Id="rId26" Type="http://schemas.openxmlformats.org/officeDocument/2006/relationships/tags" Target="../tags/tag307.xml"/><Relationship Id="rId259" Type="http://schemas.openxmlformats.org/officeDocument/2006/relationships/tags" Target="../tags/tag540.xml"/><Relationship Id="rId258" Type="http://schemas.openxmlformats.org/officeDocument/2006/relationships/tags" Target="../tags/tag539.xml"/><Relationship Id="rId257" Type="http://schemas.openxmlformats.org/officeDocument/2006/relationships/tags" Target="../tags/tag538.xml"/><Relationship Id="rId256" Type="http://schemas.openxmlformats.org/officeDocument/2006/relationships/tags" Target="../tags/tag537.xml"/><Relationship Id="rId255" Type="http://schemas.openxmlformats.org/officeDocument/2006/relationships/tags" Target="../tags/tag536.xml"/><Relationship Id="rId254" Type="http://schemas.openxmlformats.org/officeDocument/2006/relationships/tags" Target="../tags/tag535.xml"/><Relationship Id="rId253" Type="http://schemas.openxmlformats.org/officeDocument/2006/relationships/tags" Target="../tags/tag534.xml"/><Relationship Id="rId252" Type="http://schemas.openxmlformats.org/officeDocument/2006/relationships/tags" Target="../tags/tag533.xml"/><Relationship Id="rId251" Type="http://schemas.openxmlformats.org/officeDocument/2006/relationships/tags" Target="../tags/tag532.xml"/><Relationship Id="rId250" Type="http://schemas.openxmlformats.org/officeDocument/2006/relationships/tags" Target="../tags/tag531.xml"/><Relationship Id="rId25" Type="http://schemas.openxmlformats.org/officeDocument/2006/relationships/tags" Target="../tags/tag306.xml"/><Relationship Id="rId249" Type="http://schemas.openxmlformats.org/officeDocument/2006/relationships/tags" Target="../tags/tag530.xml"/><Relationship Id="rId248" Type="http://schemas.openxmlformats.org/officeDocument/2006/relationships/tags" Target="../tags/tag529.xml"/><Relationship Id="rId247" Type="http://schemas.openxmlformats.org/officeDocument/2006/relationships/tags" Target="../tags/tag528.xml"/><Relationship Id="rId246" Type="http://schemas.openxmlformats.org/officeDocument/2006/relationships/tags" Target="../tags/tag527.xml"/><Relationship Id="rId245" Type="http://schemas.openxmlformats.org/officeDocument/2006/relationships/tags" Target="../tags/tag526.xml"/><Relationship Id="rId244" Type="http://schemas.openxmlformats.org/officeDocument/2006/relationships/tags" Target="../tags/tag525.xml"/><Relationship Id="rId243" Type="http://schemas.openxmlformats.org/officeDocument/2006/relationships/tags" Target="../tags/tag524.xml"/><Relationship Id="rId242" Type="http://schemas.openxmlformats.org/officeDocument/2006/relationships/tags" Target="../tags/tag523.xml"/><Relationship Id="rId241" Type="http://schemas.openxmlformats.org/officeDocument/2006/relationships/tags" Target="../tags/tag522.xml"/><Relationship Id="rId240" Type="http://schemas.openxmlformats.org/officeDocument/2006/relationships/tags" Target="../tags/tag521.xml"/><Relationship Id="rId24" Type="http://schemas.openxmlformats.org/officeDocument/2006/relationships/tags" Target="../tags/tag305.xml"/><Relationship Id="rId239" Type="http://schemas.openxmlformats.org/officeDocument/2006/relationships/tags" Target="../tags/tag520.xml"/><Relationship Id="rId238" Type="http://schemas.openxmlformats.org/officeDocument/2006/relationships/tags" Target="../tags/tag519.xml"/><Relationship Id="rId237" Type="http://schemas.openxmlformats.org/officeDocument/2006/relationships/tags" Target="../tags/tag518.xml"/><Relationship Id="rId236" Type="http://schemas.openxmlformats.org/officeDocument/2006/relationships/tags" Target="../tags/tag517.xml"/><Relationship Id="rId235" Type="http://schemas.openxmlformats.org/officeDocument/2006/relationships/tags" Target="../tags/tag516.xml"/><Relationship Id="rId234" Type="http://schemas.openxmlformats.org/officeDocument/2006/relationships/tags" Target="../tags/tag515.xml"/><Relationship Id="rId233" Type="http://schemas.openxmlformats.org/officeDocument/2006/relationships/tags" Target="../tags/tag514.xml"/><Relationship Id="rId232" Type="http://schemas.openxmlformats.org/officeDocument/2006/relationships/tags" Target="../tags/tag513.xml"/><Relationship Id="rId231" Type="http://schemas.openxmlformats.org/officeDocument/2006/relationships/tags" Target="../tags/tag512.xml"/><Relationship Id="rId230" Type="http://schemas.openxmlformats.org/officeDocument/2006/relationships/tags" Target="../tags/tag511.xml"/><Relationship Id="rId23" Type="http://schemas.openxmlformats.org/officeDocument/2006/relationships/tags" Target="../tags/tag304.xml"/><Relationship Id="rId229" Type="http://schemas.openxmlformats.org/officeDocument/2006/relationships/tags" Target="../tags/tag510.xml"/><Relationship Id="rId228" Type="http://schemas.openxmlformats.org/officeDocument/2006/relationships/tags" Target="../tags/tag509.xml"/><Relationship Id="rId227" Type="http://schemas.openxmlformats.org/officeDocument/2006/relationships/tags" Target="../tags/tag508.xml"/><Relationship Id="rId226" Type="http://schemas.openxmlformats.org/officeDocument/2006/relationships/tags" Target="../tags/tag507.xml"/><Relationship Id="rId225" Type="http://schemas.openxmlformats.org/officeDocument/2006/relationships/tags" Target="../tags/tag506.xml"/><Relationship Id="rId224" Type="http://schemas.openxmlformats.org/officeDocument/2006/relationships/tags" Target="../tags/tag505.xml"/><Relationship Id="rId223" Type="http://schemas.openxmlformats.org/officeDocument/2006/relationships/tags" Target="../tags/tag504.xml"/><Relationship Id="rId222" Type="http://schemas.openxmlformats.org/officeDocument/2006/relationships/tags" Target="../tags/tag503.xml"/><Relationship Id="rId221" Type="http://schemas.openxmlformats.org/officeDocument/2006/relationships/tags" Target="../tags/tag502.xml"/><Relationship Id="rId220" Type="http://schemas.openxmlformats.org/officeDocument/2006/relationships/tags" Target="../tags/tag501.xml"/><Relationship Id="rId22" Type="http://schemas.openxmlformats.org/officeDocument/2006/relationships/tags" Target="../tags/tag303.xml"/><Relationship Id="rId219" Type="http://schemas.openxmlformats.org/officeDocument/2006/relationships/tags" Target="../tags/tag500.xml"/><Relationship Id="rId218" Type="http://schemas.openxmlformats.org/officeDocument/2006/relationships/tags" Target="../tags/tag499.xml"/><Relationship Id="rId217" Type="http://schemas.openxmlformats.org/officeDocument/2006/relationships/tags" Target="../tags/tag498.xml"/><Relationship Id="rId216" Type="http://schemas.openxmlformats.org/officeDocument/2006/relationships/tags" Target="../tags/tag497.xml"/><Relationship Id="rId215" Type="http://schemas.openxmlformats.org/officeDocument/2006/relationships/tags" Target="../tags/tag496.xml"/><Relationship Id="rId214" Type="http://schemas.openxmlformats.org/officeDocument/2006/relationships/tags" Target="../tags/tag495.xml"/><Relationship Id="rId213" Type="http://schemas.openxmlformats.org/officeDocument/2006/relationships/tags" Target="../tags/tag494.xml"/><Relationship Id="rId212" Type="http://schemas.openxmlformats.org/officeDocument/2006/relationships/tags" Target="../tags/tag493.xml"/><Relationship Id="rId211" Type="http://schemas.openxmlformats.org/officeDocument/2006/relationships/tags" Target="../tags/tag492.xml"/><Relationship Id="rId210" Type="http://schemas.openxmlformats.org/officeDocument/2006/relationships/tags" Target="../tags/tag491.xml"/><Relationship Id="rId21" Type="http://schemas.openxmlformats.org/officeDocument/2006/relationships/tags" Target="../tags/tag302.xml"/><Relationship Id="rId209" Type="http://schemas.openxmlformats.org/officeDocument/2006/relationships/tags" Target="../tags/tag490.xml"/><Relationship Id="rId208" Type="http://schemas.openxmlformats.org/officeDocument/2006/relationships/tags" Target="../tags/tag489.xml"/><Relationship Id="rId207" Type="http://schemas.openxmlformats.org/officeDocument/2006/relationships/tags" Target="../tags/tag488.xml"/><Relationship Id="rId206" Type="http://schemas.openxmlformats.org/officeDocument/2006/relationships/tags" Target="../tags/tag487.xml"/><Relationship Id="rId205" Type="http://schemas.openxmlformats.org/officeDocument/2006/relationships/tags" Target="../tags/tag486.xml"/><Relationship Id="rId204" Type="http://schemas.openxmlformats.org/officeDocument/2006/relationships/tags" Target="../tags/tag485.xml"/><Relationship Id="rId203" Type="http://schemas.openxmlformats.org/officeDocument/2006/relationships/tags" Target="../tags/tag484.xml"/><Relationship Id="rId202" Type="http://schemas.openxmlformats.org/officeDocument/2006/relationships/tags" Target="../tags/tag483.xml"/><Relationship Id="rId201" Type="http://schemas.openxmlformats.org/officeDocument/2006/relationships/tags" Target="../tags/tag482.xml"/><Relationship Id="rId200" Type="http://schemas.openxmlformats.org/officeDocument/2006/relationships/tags" Target="../tags/tag481.xml"/><Relationship Id="rId20" Type="http://schemas.openxmlformats.org/officeDocument/2006/relationships/tags" Target="../tags/tag301.xml"/><Relationship Id="rId2" Type="http://schemas.openxmlformats.org/officeDocument/2006/relationships/tags" Target="../tags/tag283.xml"/><Relationship Id="rId199" Type="http://schemas.openxmlformats.org/officeDocument/2006/relationships/tags" Target="../tags/tag480.xml"/><Relationship Id="rId198" Type="http://schemas.openxmlformats.org/officeDocument/2006/relationships/tags" Target="../tags/tag479.xml"/><Relationship Id="rId197" Type="http://schemas.openxmlformats.org/officeDocument/2006/relationships/tags" Target="../tags/tag478.xml"/><Relationship Id="rId196" Type="http://schemas.openxmlformats.org/officeDocument/2006/relationships/tags" Target="../tags/tag477.xml"/><Relationship Id="rId195" Type="http://schemas.openxmlformats.org/officeDocument/2006/relationships/tags" Target="../tags/tag476.xml"/><Relationship Id="rId194" Type="http://schemas.openxmlformats.org/officeDocument/2006/relationships/tags" Target="../tags/tag475.xml"/><Relationship Id="rId193" Type="http://schemas.openxmlformats.org/officeDocument/2006/relationships/tags" Target="../tags/tag474.xml"/><Relationship Id="rId192" Type="http://schemas.openxmlformats.org/officeDocument/2006/relationships/tags" Target="../tags/tag473.xml"/><Relationship Id="rId191" Type="http://schemas.openxmlformats.org/officeDocument/2006/relationships/tags" Target="../tags/tag472.xml"/><Relationship Id="rId190" Type="http://schemas.openxmlformats.org/officeDocument/2006/relationships/tags" Target="../tags/tag471.xml"/><Relationship Id="rId19" Type="http://schemas.openxmlformats.org/officeDocument/2006/relationships/tags" Target="../tags/tag300.xml"/><Relationship Id="rId189" Type="http://schemas.openxmlformats.org/officeDocument/2006/relationships/tags" Target="../tags/tag470.xml"/><Relationship Id="rId188" Type="http://schemas.openxmlformats.org/officeDocument/2006/relationships/tags" Target="../tags/tag469.xml"/><Relationship Id="rId187" Type="http://schemas.openxmlformats.org/officeDocument/2006/relationships/tags" Target="../tags/tag468.xml"/><Relationship Id="rId186" Type="http://schemas.openxmlformats.org/officeDocument/2006/relationships/tags" Target="../tags/tag467.xml"/><Relationship Id="rId185" Type="http://schemas.openxmlformats.org/officeDocument/2006/relationships/tags" Target="../tags/tag466.xml"/><Relationship Id="rId184" Type="http://schemas.openxmlformats.org/officeDocument/2006/relationships/tags" Target="../tags/tag465.xml"/><Relationship Id="rId183" Type="http://schemas.openxmlformats.org/officeDocument/2006/relationships/tags" Target="../tags/tag464.xml"/><Relationship Id="rId182" Type="http://schemas.openxmlformats.org/officeDocument/2006/relationships/tags" Target="../tags/tag463.xml"/><Relationship Id="rId181" Type="http://schemas.openxmlformats.org/officeDocument/2006/relationships/tags" Target="../tags/tag462.xml"/><Relationship Id="rId180" Type="http://schemas.openxmlformats.org/officeDocument/2006/relationships/tags" Target="../tags/tag461.xml"/><Relationship Id="rId18" Type="http://schemas.openxmlformats.org/officeDocument/2006/relationships/tags" Target="../tags/tag299.xml"/><Relationship Id="rId179" Type="http://schemas.openxmlformats.org/officeDocument/2006/relationships/tags" Target="../tags/tag460.xml"/><Relationship Id="rId178" Type="http://schemas.openxmlformats.org/officeDocument/2006/relationships/tags" Target="../tags/tag459.xml"/><Relationship Id="rId177" Type="http://schemas.openxmlformats.org/officeDocument/2006/relationships/tags" Target="../tags/tag458.xml"/><Relationship Id="rId176" Type="http://schemas.openxmlformats.org/officeDocument/2006/relationships/tags" Target="../tags/tag457.xml"/><Relationship Id="rId175" Type="http://schemas.openxmlformats.org/officeDocument/2006/relationships/tags" Target="../tags/tag456.xml"/><Relationship Id="rId174" Type="http://schemas.openxmlformats.org/officeDocument/2006/relationships/tags" Target="../tags/tag455.xml"/><Relationship Id="rId173" Type="http://schemas.openxmlformats.org/officeDocument/2006/relationships/tags" Target="../tags/tag454.xml"/><Relationship Id="rId172" Type="http://schemas.openxmlformats.org/officeDocument/2006/relationships/tags" Target="../tags/tag453.xml"/><Relationship Id="rId171" Type="http://schemas.openxmlformats.org/officeDocument/2006/relationships/tags" Target="../tags/tag452.xml"/><Relationship Id="rId170" Type="http://schemas.openxmlformats.org/officeDocument/2006/relationships/tags" Target="../tags/tag451.xml"/><Relationship Id="rId17" Type="http://schemas.openxmlformats.org/officeDocument/2006/relationships/tags" Target="../tags/tag298.xml"/><Relationship Id="rId169" Type="http://schemas.openxmlformats.org/officeDocument/2006/relationships/tags" Target="../tags/tag450.xml"/><Relationship Id="rId168" Type="http://schemas.openxmlformats.org/officeDocument/2006/relationships/tags" Target="../tags/tag449.xml"/><Relationship Id="rId167" Type="http://schemas.openxmlformats.org/officeDocument/2006/relationships/tags" Target="../tags/tag448.xml"/><Relationship Id="rId166" Type="http://schemas.openxmlformats.org/officeDocument/2006/relationships/tags" Target="../tags/tag447.xml"/><Relationship Id="rId165" Type="http://schemas.openxmlformats.org/officeDocument/2006/relationships/tags" Target="../tags/tag446.xml"/><Relationship Id="rId164" Type="http://schemas.openxmlformats.org/officeDocument/2006/relationships/tags" Target="../tags/tag445.xml"/><Relationship Id="rId163" Type="http://schemas.openxmlformats.org/officeDocument/2006/relationships/tags" Target="../tags/tag444.xml"/><Relationship Id="rId162" Type="http://schemas.openxmlformats.org/officeDocument/2006/relationships/tags" Target="../tags/tag443.xml"/><Relationship Id="rId161" Type="http://schemas.openxmlformats.org/officeDocument/2006/relationships/tags" Target="../tags/tag442.xml"/><Relationship Id="rId160" Type="http://schemas.openxmlformats.org/officeDocument/2006/relationships/tags" Target="../tags/tag441.xml"/><Relationship Id="rId16" Type="http://schemas.openxmlformats.org/officeDocument/2006/relationships/tags" Target="../tags/tag297.xml"/><Relationship Id="rId159" Type="http://schemas.openxmlformats.org/officeDocument/2006/relationships/tags" Target="../tags/tag440.xml"/><Relationship Id="rId158" Type="http://schemas.openxmlformats.org/officeDocument/2006/relationships/tags" Target="../tags/tag439.xml"/><Relationship Id="rId157" Type="http://schemas.openxmlformats.org/officeDocument/2006/relationships/tags" Target="../tags/tag438.xml"/><Relationship Id="rId156" Type="http://schemas.openxmlformats.org/officeDocument/2006/relationships/tags" Target="../tags/tag437.xml"/><Relationship Id="rId155" Type="http://schemas.openxmlformats.org/officeDocument/2006/relationships/tags" Target="../tags/tag436.xml"/><Relationship Id="rId154" Type="http://schemas.openxmlformats.org/officeDocument/2006/relationships/tags" Target="../tags/tag435.xml"/><Relationship Id="rId153" Type="http://schemas.openxmlformats.org/officeDocument/2006/relationships/tags" Target="../tags/tag434.xml"/><Relationship Id="rId152" Type="http://schemas.openxmlformats.org/officeDocument/2006/relationships/tags" Target="../tags/tag433.xml"/><Relationship Id="rId151" Type="http://schemas.openxmlformats.org/officeDocument/2006/relationships/tags" Target="../tags/tag432.xml"/><Relationship Id="rId150" Type="http://schemas.openxmlformats.org/officeDocument/2006/relationships/tags" Target="../tags/tag431.xml"/><Relationship Id="rId15" Type="http://schemas.openxmlformats.org/officeDocument/2006/relationships/tags" Target="../tags/tag296.xml"/><Relationship Id="rId149" Type="http://schemas.openxmlformats.org/officeDocument/2006/relationships/tags" Target="../tags/tag430.xml"/><Relationship Id="rId148" Type="http://schemas.openxmlformats.org/officeDocument/2006/relationships/tags" Target="../tags/tag429.xml"/><Relationship Id="rId147" Type="http://schemas.openxmlformats.org/officeDocument/2006/relationships/tags" Target="../tags/tag428.xml"/><Relationship Id="rId146" Type="http://schemas.openxmlformats.org/officeDocument/2006/relationships/tags" Target="../tags/tag427.xml"/><Relationship Id="rId145" Type="http://schemas.openxmlformats.org/officeDocument/2006/relationships/tags" Target="../tags/tag426.xml"/><Relationship Id="rId144" Type="http://schemas.openxmlformats.org/officeDocument/2006/relationships/tags" Target="../tags/tag425.xml"/><Relationship Id="rId143" Type="http://schemas.openxmlformats.org/officeDocument/2006/relationships/tags" Target="../tags/tag424.xml"/><Relationship Id="rId142" Type="http://schemas.openxmlformats.org/officeDocument/2006/relationships/tags" Target="../tags/tag423.xml"/><Relationship Id="rId141" Type="http://schemas.openxmlformats.org/officeDocument/2006/relationships/tags" Target="../tags/tag422.xml"/><Relationship Id="rId140" Type="http://schemas.openxmlformats.org/officeDocument/2006/relationships/tags" Target="../tags/tag421.xml"/><Relationship Id="rId14" Type="http://schemas.openxmlformats.org/officeDocument/2006/relationships/tags" Target="../tags/tag295.xml"/><Relationship Id="rId139" Type="http://schemas.openxmlformats.org/officeDocument/2006/relationships/tags" Target="../tags/tag420.xml"/><Relationship Id="rId138" Type="http://schemas.openxmlformats.org/officeDocument/2006/relationships/tags" Target="../tags/tag419.xml"/><Relationship Id="rId137" Type="http://schemas.openxmlformats.org/officeDocument/2006/relationships/tags" Target="../tags/tag418.xml"/><Relationship Id="rId136" Type="http://schemas.openxmlformats.org/officeDocument/2006/relationships/tags" Target="../tags/tag417.xml"/><Relationship Id="rId135" Type="http://schemas.openxmlformats.org/officeDocument/2006/relationships/tags" Target="../tags/tag416.xml"/><Relationship Id="rId134" Type="http://schemas.openxmlformats.org/officeDocument/2006/relationships/tags" Target="../tags/tag415.xml"/><Relationship Id="rId133" Type="http://schemas.openxmlformats.org/officeDocument/2006/relationships/tags" Target="../tags/tag414.xml"/><Relationship Id="rId132" Type="http://schemas.openxmlformats.org/officeDocument/2006/relationships/tags" Target="../tags/tag413.xml"/><Relationship Id="rId131" Type="http://schemas.openxmlformats.org/officeDocument/2006/relationships/tags" Target="../tags/tag412.xml"/><Relationship Id="rId130" Type="http://schemas.openxmlformats.org/officeDocument/2006/relationships/tags" Target="../tags/tag411.xml"/><Relationship Id="rId13" Type="http://schemas.openxmlformats.org/officeDocument/2006/relationships/tags" Target="../tags/tag294.xml"/><Relationship Id="rId129" Type="http://schemas.openxmlformats.org/officeDocument/2006/relationships/tags" Target="../tags/tag410.xml"/><Relationship Id="rId128" Type="http://schemas.openxmlformats.org/officeDocument/2006/relationships/tags" Target="../tags/tag409.xml"/><Relationship Id="rId127" Type="http://schemas.openxmlformats.org/officeDocument/2006/relationships/tags" Target="../tags/tag408.xml"/><Relationship Id="rId126" Type="http://schemas.openxmlformats.org/officeDocument/2006/relationships/tags" Target="../tags/tag407.xml"/><Relationship Id="rId125" Type="http://schemas.openxmlformats.org/officeDocument/2006/relationships/tags" Target="../tags/tag406.xml"/><Relationship Id="rId124" Type="http://schemas.openxmlformats.org/officeDocument/2006/relationships/tags" Target="../tags/tag405.xml"/><Relationship Id="rId123" Type="http://schemas.openxmlformats.org/officeDocument/2006/relationships/tags" Target="../tags/tag404.xml"/><Relationship Id="rId122" Type="http://schemas.openxmlformats.org/officeDocument/2006/relationships/tags" Target="../tags/tag403.xml"/><Relationship Id="rId121" Type="http://schemas.openxmlformats.org/officeDocument/2006/relationships/tags" Target="../tags/tag402.xml"/><Relationship Id="rId120" Type="http://schemas.openxmlformats.org/officeDocument/2006/relationships/tags" Target="../tags/tag401.xml"/><Relationship Id="rId12" Type="http://schemas.openxmlformats.org/officeDocument/2006/relationships/tags" Target="../tags/tag293.xml"/><Relationship Id="rId119" Type="http://schemas.openxmlformats.org/officeDocument/2006/relationships/tags" Target="../tags/tag400.xml"/><Relationship Id="rId118" Type="http://schemas.openxmlformats.org/officeDocument/2006/relationships/tags" Target="../tags/tag399.xml"/><Relationship Id="rId117" Type="http://schemas.openxmlformats.org/officeDocument/2006/relationships/tags" Target="../tags/tag398.xml"/><Relationship Id="rId116" Type="http://schemas.openxmlformats.org/officeDocument/2006/relationships/tags" Target="../tags/tag397.xml"/><Relationship Id="rId115" Type="http://schemas.openxmlformats.org/officeDocument/2006/relationships/tags" Target="../tags/tag396.xml"/><Relationship Id="rId114" Type="http://schemas.openxmlformats.org/officeDocument/2006/relationships/tags" Target="../tags/tag395.xml"/><Relationship Id="rId113" Type="http://schemas.openxmlformats.org/officeDocument/2006/relationships/tags" Target="../tags/tag394.xml"/><Relationship Id="rId112" Type="http://schemas.openxmlformats.org/officeDocument/2006/relationships/tags" Target="../tags/tag393.xml"/><Relationship Id="rId111" Type="http://schemas.openxmlformats.org/officeDocument/2006/relationships/tags" Target="../tags/tag392.xml"/><Relationship Id="rId110" Type="http://schemas.openxmlformats.org/officeDocument/2006/relationships/tags" Target="../tags/tag391.xml"/><Relationship Id="rId11" Type="http://schemas.openxmlformats.org/officeDocument/2006/relationships/tags" Target="../tags/tag292.xml"/><Relationship Id="rId109" Type="http://schemas.openxmlformats.org/officeDocument/2006/relationships/tags" Target="../tags/tag390.xml"/><Relationship Id="rId108" Type="http://schemas.openxmlformats.org/officeDocument/2006/relationships/tags" Target="../tags/tag389.xml"/><Relationship Id="rId107" Type="http://schemas.openxmlformats.org/officeDocument/2006/relationships/tags" Target="../tags/tag388.xml"/><Relationship Id="rId106" Type="http://schemas.openxmlformats.org/officeDocument/2006/relationships/tags" Target="../tags/tag387.xml"/><Relationship Id="rId105" Type="http://schemas.openxmlformats.org/officeDocument/2006/relationships/tags" Target="../tags/tag386.xml"/><Relationship Id="rId104" Type="http://schemas.openxmlformats.org/officeDocument/2006/relationships/tags" Target="../tags/tag385.xml"/><Relationship Id="rId103" Type="http://schemas.openxmlformats.org/officeDocument/2006/relationships/tags" Target="../tags/tag384.xml"/><Relationship Id="rId102" Type="http://schemas.openxmlformats.org/officeDocument/2006/relationships/tags" Target="../tags/tag383.xml"/><Relationship Id="rId101" Type="http://schemas.openxmlformats.org/officeDocument/2006/relationships/tags" Target="../tags/tag382.xml"/><Relationship Id="rId100" Type="http://schemas.openxmlformats.org/officeDocument/2006/relationships/tags" Target="../tags/tag381.xml"/><Relationship Id="rId10" Type="http://schemas.openxmlformats.org/officeDocument/2006/relationships/tags" Target="../tags/tag291.xml"/><Relationship Id="rId1" Type="http://schemas.openxmlformats.org/officeDocument/2006/relationships/tags" Target="../tags/tag282.xml"/></Relationships>
</file>

<file path=ppt/slides/_rels/slide15.xml.rels><?xml version="1.0" encoding="UTF-8" standalone="yes"?>
<Relationships xmlns="http://schemas.openxmlformats.org/package/2006/relationships"><Relationship Id="rId99" Type="http://schemas.openxmlformats.org/officeDocument/2006/relationships/tags" Target="../tags/tag654.xml"/><Relationship Id="rId98" Type="http://schemas.openxmlformats.org/officeDocument/2006/relationships/tags" Target="../tags/tag653.xml"/><Relationship Id="rId97" Type="http://schemas.openxmlformats.org/officeDocument/2006/relationships/tags" Target="../tags/tag652.xml"/><Relationship Id="rId96" Type="http://schemas.openxmlformats.org/officeDocument/2006/relationships/tags" Target="../tags/tag651.xml"/><Relationship Id="rId95" Type="http://schemas.openxmlformats.org/officeDocument/2006/relationships/tags" Target="../tags/tag650.xml"/><Relationship Id="rId94" Type="http://schemas.openxmlformats.org/officeDocument/2006/relationships/tags" Target="../tags/tag649.xml"/><Relationship Id="rId93" Type="http://schemas.openxmlformats.org/officeDocument/2006/relationships/tags" Target="../tags/tag648.xml"/><Relationship Id="rId92" Type="http://schemas.openxmlformats.org/officeDocument/2006/relationships/tags" Target="../tags/tag647.xml"/><Relationship Id="rId91" Type="http://schemas.openxmlformats.org/officeDocument/2006/relationships/tags" Target="../tags/tag646.xml"/><Relationship Id="rId90" Type="http://schemas.openxmlformats.org/officeDocument/2006/relationships/tags" Target="../tags/tag645.xml"/><Relationship Id="rId9" Type="http://schemas.openxmlformats.org/officeDocument/2006/relationships/tags" Target="../tags/tag564.xml"/><Relationship Id="rId89" Type="http://schemas.openxmlformats.org/officeDocument/2006/relationships/tags" Target="../tags/tag644.xml"/><Relationship Id="rId88" Type="http://schemas.openxmlformats.org/officeDocument/2006/relationships/tags" Target="../tags/tag643.xml"/><Relationship Id="rId87" Type="http://schemas.openxmlformats.org/officeDocument/2006/relationships/tags" Target="../tags/tag642.xml"/><Relationship Id="rId86" Type="http://schemas.openxmlformats.org/officeDocument/2006/relationships/tags" Target="../tags/tag641.xml"/><Relationship Id="rId85" Type="http://schemas.openxmlformats.org/officeDocument/2006/relationships/tags" Target="../tags/tag640.xml"/><Relationship Id="rId84" Type="http://schemas.openxmlformats.org/officeDocument/2006/relationships/tags" Target="../tags/tag639.xml"/><Relationship Id="rId83" Type="http://schemas.openxmlformats.org/officeDocument/2006/relationships/tags" Target="../tags/tag638.xml"/><Relationship Id="rId82" Type="http://schemas.openxmlformats.org/officeDocument/2006/relationships/tags" Target="../tags/tag637.xml"/><Relationship Id="rId81" Type="http://schemas.openxmlformats.org/officeDocument/2006/relationships/tags" Target="../tags/tag636.xml"/><Relationship Id="rId80" Type="http://schemas.openxmlformats.org/officeDocument/2006/relationships/tags" Target="../tags/tag635.xml"/><Relationship Id="rId8" Type="http://schemas.openxmlformats.org/officeDocument/2006/relationships/tags" Target="../tags/tag563.xml"/><Relationship Id="rId79" Type="http://schemas.openxmlformats.org/officeDocument/2006/relationships/tags" Target="../tags/tag634.xml"/><Relationship Id="rId78" Type="http://schemas.openxmlformats.org/officeDocument/2006/relationships/tags" Target="../tags/tag633.xml"/><Relationship Id="rId77" Type="http://schemas.openxmlformats.org/officeDocument/2006/relationships/tags" Target="../tags/tag632.xml"/><Relationship Id="rId76" Type="http://schemas.openxmlformats.org/officeDocument/2006/relationships/tags" Target="../tags/tag631.xml"/><Relationship Id="rId75" Type="http://schemas.openxmlformats.org/officeDocument/2006/relationships/tags" Target="../tags/tag630.xml"/><Relationship Id="rId74" Type="http://schemas.openxmlformats.org/officeDocument/2006/relationships/tags" Target="../tags/tag629.xml"/><Relationship Id="rId73" Type="http://schemas.openxmlformats.org/officeDocument/2006/relationships/tags" Target="../tags/tag628.xml"/><Relationship Id="rId72" Type="http://schemas.openxmlformats.org/officeDocument/2006/relationships/tags" Target="../tags/tag627.xml"/><Relationship Id="rId71" Type="http://schemas.openxmlformats.org/officeDocument/2006/relationships/tags" Target="../tags/tag626.xml"/><Relationship Id="rId70" Type="http://schemas.openxmlformats.org/officeDocument/2006/relationships/tags" Target="../tags/tag625.xml"/><Relationship Id="rId7" Type="http://schemas.openxmlformats.org/officeDocument/2006/relationships/tags" Target="../tags/tag562.xml"/><Relationship Id="rId69" Type="http://schemas.openxmlformats.org/officeDocument/2006/relationships/tags" Target="../tags/tag624.xml"/><Relationship Id="rId68" Type="http://schemas.openxmlformats.org/officeDocument/2006/relationships/tags" Target="../tags/tag623.xml"/><Relationship Id="rId67" Type="http://schemas.openxmlformats.org/officeDocument/2006/relationships/tags" Target="../tags/tag622.xml"/><Relationship Id="rId66" Type="http://schemas.openxmlformats.org/officeDocument/2006/relationships/tags" Target="../tags/tag621.xml"/><Relationship Id="rId65" Type="http://schemas.openxmlformats.org/officeDocument/2006/relationships/tags" Target="../tags/tag620.xml"/><Relationship Id="rId64" Type="http://schemas.openxmlformats.org/officeDocument/2006/relationships/tags" Target="../tags/tag619.xml"/><Relationship Id="rId63" Type="http://schemas.openxmlformats.org/officeDocument/2006/relationships/tags" Target="../tags/tag618.xml"/><Relationship Id="rId62" Type="http://schemas.openxmlformats.org/officeDocument/2006/relationships/tags" Target="../tags/tag617.xml"/><Relationship Id="rId61" Type="http://schemas.openxmlformats.org/officeDocument/2006/relationships/tags" Target="../tags/tag616.xml"/><Relationship Id="rId60" Type="http://schemas.openxmlformats.org/officeDocument/2006/relationships/tags" Target="../tags/tag615.xml"/><Relationship Id="rId6" Type="http://schemas.openxmlformats.org/officeDocument/2006/relationships/tags" Target="../tags/tag561.xml"/><Relationship Id="rId59" Type="http://schemas.openxmlformats.org/officeDocument/2006/relationships/tags" Target="../tags/tag614.xml"/><Relationship Id="rId58" Type="http://schemas.openxmlformats.org/officeDocument/2006/relationships/tags" Target="../tags/tag613.xml"/><Relationship Id="rId57" Type="http://schemas.openxmlformats.org/officeDocument/2006/relationships/tags" Target="../tags/tag612.xml"/><Relationship Id="rId56" Type="http://schemas.openxmlformats.org/officeDocument/2006/relationships/tags" Target="../tags/tag611.xml"/><Relationship Id="rId55" Type="http://schemas.openxmlformats.org/officeDocument/2006/relationships/tags" Target="../tags/tag610.xml"/><Relationship Id="rId54" Type="http://schemas.openxmlformats.org/officeDocument/2006/relationships/tags" Target="../tags/tag609.xml"/><Relationship Id="rId53" Type="http://schemas.openxmlformats.org/officeDocument/2006/relationships/tags" Target="../tags/tag608.xml"/><Relationship Id="rId52" Type="http://schemas.openxmlformats.org/officeDocument/2006/relationships/tags" Target="../tags/tag607.xml"/><Relationship Id="rId51" Type="http://schemas.openxmlformats.org/officeDocument/2006/relationships/tags" Target="../tags/tag606.xml"/><Relationship Id="rId50" Type="http://schemas.openxmlformats.org/officeDocument/2006/relationships/tags" Target="../tags/tag605.xml"/><Relationship Id="rId5" Type="http://schemas.openxmlformats.org/officeDocument/2006/relationships/tags" Target="../tags/tag560.xml"/><Relationship Id="rId49" Type="http://schemas.openxmlformats.org/officeDocument/2006/relationships/tags" Target="../tags/tag604.xml"/><Relationship Id="rId48" Type="http://schemas.openxmlformats.org/officeDocument/2006/relationships/tags" Target="../tags/tag603.xml"/><Relationship Id="rId47" Type="http://schemas.openxmlformats.org/officeDocument/2006/relationships/tags" Target="../tags/tag602.xml"/><Relationship Id="rId46" Type="http://schemas.openxmlformats.org/officeDocument/2006/relationships/tags" Target="../tags/tag601.xml"/><Relationship Id="rId45" Type="http://schemas.openxmlformats.org/officeDocument/2006/relationships/tags" Target="../tags/tag600.xml"/><Relationship Id="rId44" Type="http://schemas.openxmlformats.org/officeDocument/2006/relationships/tags" Target="../tags/tag599.xml"/><Relationship Id="rId43" Type="http://schemas.openxmlformats.org/officeDocument/2006/relationships/tags" Target="../tags/tag598.xml"/><Relationship Id="rId42" Type="http://schemas.openxmlformats.org/officeDocument/2006/relationships/tags" Target="../tags/tag597.xml"/><Relationship Id="rId41" Type="http://schemas.openxmlformats.org/officeDocument/2006/relationships/tags" Target="../tags/tag596.xml"/><Relationship Id="rId40" Type="http://schemas.openxmlformats.org/officeDocument/2006/relationships/tags" Target="../tags/tag595.xml"/><Relationship Id="rId4" Type="http://schemas.openxmlformats.org/officeDocument/2006/relationships/tags" Target="../tags/tag559.xml"/><Relationship Id="rId39" Type="http://schemas.openxmlformats.org/officeDocument/2006/relationships/tags" Target="../tags/tag594.xml"/><Relationship Id="rId38" Type="http://schemas.openxmlformats.org/officeDocument/2006/relationships/tags" Target="../tags/tag593.xml"/><Relationship Id="rId37" Type="http://schemas.openxmlformats.org/officeDocument/2006/relationships/tags" Target="../tags/tag592.xml"/><Relationship Id="rId36" Type="http://schemas.openxmlformats.org/officeDocument/2006/relationships/tags" Target="../tags/tag591.xml"/><Relationship Id="rId35" Type="http://schemas.openxmlformats.org/officeDocument/2006/relationships/tags" Target="../tags/tag590.xml"/><Relationship Id="rId34" Type="http://schemas.openxmlformats.org/officeDocument/2006/relationships/tags" Target="../tags/tag589.xml"/><Relationship Id="rId33" Type="http://schemas.openxmlformats.org/officeDocument/2006/relationships/tags" Target="../tags/tag588.xml"/><Relationship Id="rId32" Type="http://schemas.openxmlformats.org/officeDocument/2006/relationships/tags" Target="../tags/tag587.xml"/><Relationship Id="rId31" Type="http://schemas.openxmlformats.org/officeDocument/2006/relationships/tags" Target="../tags/tag586.xml"/><Relationship Id="rId30" Type="http://schemas.openxmlformats.org/officeDocument/2006/relationships/tags" Target="../tags/tag585.xml"/><Relationship Id="rId3" Type="http://schemas.openxmlformats.org/officeDocument/2006/relationships/tags" Target="../tags/tag558.xml"/><Relationship Id="rId29" Type="http://schemas.openxmlformats.org/officeDocument/2006/relationships/tags" Target="../tags/tag584.xml"/><Relationship Id="rId28" Type="http://schemas.openxmlformats.org/officeDocument/2006/relationships/tags" Target="../tags/tag583.xml"/><Relationship Id="rId276" Type="http://schemas.openxmlformats.org/officeDocument/2006/relationships/slideLayout" Target="../slideLayouts/slideLayout9.xml"/><Relationship Id="rId275" Type="http://schemas.openxmlformats.org/officeDocument/2006/relationships/image" Target="../media/image16.png"/><Relationship Id="rId274" Type="http://schemas.openxmlformats.org/officeDocument/2006/relationships/tags" Target="../tags/tag829.xml"/><Relationship Id="rId273" Type="http://schemas.openxmlformats.org/officeDocument/2006/relationships/tags" Target="../tags/tag828.xml"/><Relationship Id="rId272" Type="http://schemas.openxmlformats.org/officeDocument/2006/relationships/tags" Target="../tags/tag827.xml"/><Relationship Id="rId271" Type="http://schemas.openxmlformats.org/officeDocument/2006/relationships/tags" Target="../tags/tag826.xml"/><Relationship Id="rId270" Type="http://schemas.openxmlformats.org/officeDocument/2006/relationships/tags" Target="../tags/tag825.xml"/><Relationship Id="rId27" Type="http://schemas.openxmlformats.org/officeDocument/2006/relationships/tags" Target="../tags/tag582.xml"/><Relationship Id="rId269" Type="http://schemas.openxmlformats.org/officeDocument/2006/relationships/tags" Target="../tags/tag824.xml"/><Relationship Id="rId268" Type="http://schemas.openxmlformats.org/officeDocument/2006/relationships/tags" Target="../tags/tag823.xml"/><Relationship Id="rId267" Type="http://schemas.openxmlformats.org/officeDocument/2006/relationships/tags" Target="../tags/tag822.xml"/><Relationship Id="rId266" Type="http://schemas.openxmlformats.org/officeDocument/2006/relationships/tags" Target="../tags/tag821.xml"/><Relationship Id="rId265" Type="http://schemas.openxmlformats.org/officeDocument/2006/relationships/tags" Target="../tags/tag820.xml"/><Relationship Id="rId264" Type="http://schemas.openxmlformats.org/officeDocument/2006/relationships/tags" Target="../tags/tag819.xml"/><Relationship Id="rId263" Type="http://schemas.openxmlformats.org/officeDocument/2006/relationships/tags" Target="../tags/tag818.xml"/><Relationship Id="rId262" Type="http://schemas.openxmlformats.org/officeDocument/2006/relationships/tags" Target="../tags/tag817.xml"/><Relationship Id="rId261" Type="http://schemas.openxmlformats.org/officeDocument/2006/relationships/tags" Target="../tags/tag816.xml"/><Relationship Id="rId260" Type="http://schemas.openxmlformats.org/officeDocument/2006/relationships/tags" Target="../tags/tag815.xml"/><Relationship Id="rId26" Type="http://schemas.openxmlformats.org/officeDocument/2006/relationships/tags" Target="../tags/tag581.xml"/><Relationship Id="rId259" Type="http://schemas.openxmlformats.org/officeDocument/2006/relationships/tags" Target="../tags/tag814.xml"/><Relationship Id="rId258" Type="http://schemas.openxmlformats.org/officeDocument/2006/relationships/tags" Target="../tags/tag813.xml"/><Relationship Id="rId257" Type="http://schemas.openxmlformats.org/officeDocument/2006/relationships/tags" Target="../tags/tag812.xml"/><Relationship Id="rId256" Type="http://schemas.openxmlformats.org/officeDocument/2006/relationships/tags" Target="../tags/tag811.xml"/><Relationship Id="rId255" Type="http://schemas.openxmlformats.org/officeDocument/2006/relationships/tags" Target="../tags/tag810.xml"/><Relationship Id="rId254" Type="http://schemas.openxmlformats.org/officeDocument/2006/relationships/tags" Target="../tags/tag809.xml"/><Relationship Id="rId253" Type="http://schemas.openxmlformats.org/officeDocument/2006/relationships/tags" Target="../tags/tag808.xml"/><Relationship Id="rId252" Type="http://schemas.openxmlformats.org/officeDocument/2006/relationships/tags" Target="../tags/tag807.xml"/><Relationship Id="rId251" Type="http://schemas.openxmlformats.org/officeDocument/2006/relationships/tags" Target="../tags/tag806.xml"/><Relationship Id="rId250" Type="http://schemas.openxmlformats.org/officeDocument/2006/relationships/tags" Target="../tags/tag805.xml"/><Relationship Id="rId25" Type="http://schemas.openxmlformats.org/officeDocument/2006/relationships/tags" Target="../tags/tag580.xml"/><Relationship Id="rId249" Type="http://schemas.openxmlformats.org/officeDocument/2006/relationships/tags" Target="../tags/tag804.xml"/><Relationship Id="rId248" Type="http://schemas.openxmlformats.org/officeDocument/2006/relationships/tags" Target="../tags/tag803.xml"/><Relationship Id="rId247" Type="http://schemas.openxmlformats.org/officeDocument/2006/relationships/tags" Target="../tags/tag802.xml"/><Relationship Id="rId246" Type="http://schemas.openxmlformats.org/officeDocument/2006/relationships/tags" Target="../tags/tag801.xml"/><Relationship Id="rId245" Type="http://schemas.openxmlformats.org/officeDocument/2006/relationships/tags" Target="../tags/tag800.xml"/><Relationship Id="rId244" Type="http://schemas.openxmlformats.org/officeDocument/2006/relationships/tags" Target="../tags/tag799.xml"/><Relationship Id="rId243" Type="http://schemas.openxmlformats.org/officeDocument/2006/relationships/tags" Target="../tags/tag798.xml"/><Relationship Id="rId242" Type="http://schemas.openxmlformats.org/officeDocument/2006/relationships/tags" Target="../tags/tag797.xml"/><Relationship Id="rId241" Type="http://schemas.openxmlformats.org/officeDocument/2006/relationships/tags" Target="../tags/tag796.xml"/><Relationship Id="rId240" Type="http://schemas.openxmlformats.org/officeDocument/2006/relationships/tags" Target="../tags/tag795.xml"/><Relationship Id="rId24" Type="http://schemas.openxmlformats.org/officeDocument/2006/relationships/tags" Target="../tags/tag579.xml"/><Relationship Id="rId239" Type="http://schemas.openxmlformats.org/officeDocument/2006/relationships/tags" Target="../tags/tag794.xml"/><Relationship Id="rId238" Type="http://schemas.openxmlformats.org/officeDocument/2006/relationships/tags" Target="../tags/tag793.xml"/><Relationship Id="rId237" Type="http://schemas.openxmlformats.org/officeDocument/2006/relationships/tags" Target="../tags/tag792.xml"/><Relationship Id="rId236" Type="http://schemas.openxmlformats.org/officeDocument/2006/relationships/tags" Target="../tags/tag791.xml"/><Relationship Id="rId235" Type="http://schemas.openxmlformats.org/officeDocument/2006/relationships/tags" Target="../tags/tag790.xml"/><Relationship Id="rId234" Type="http://schemas.openxmlformats.org/officeDocument/2006/relationships/tags" Target="../tags/tag789.xml"/><Relationship Id="rId233" Type="http://schemas.openxmlformats.org/officeDocument/2006/relationships/tags" Target="../tags/tag788.xml"/><Relationship Id="rId232" Type="http://schemas.openxmlformats.org/officeDocument/2006/relationships/tags" Target="../tags/tag787.xml"/><Relationship Id="rId231" Type="http://schemas.openxmlformats.org/officeDocument/2006/relationships/tags" Target="../tags/tag786.xml"/><Relationship Id="rId230" Type="http://schemas.openxmlformats.org/officeDocument/2006/relationships/tags" Target="../tags/tag785.xml"/><Relationship Id="rId23" Type="http://schemas.openxmlformats.org/officeDocument/2006/relationships/tags" Target="../tags/tag578.xml"/><Relationship Id="rId229" Type="http://schemas.openxmlformats.org/officeDocument/2006/relationships/tags" Target="../tags/tag784.xml"/><Relationship Id="rId228" Type="http://schemas.openxmlformats.org/officeDocument/2006/relationships/tags" Target="../tags/tag783.xml"/><Relationship Id="rId227" Type="http://schemas.openxmlformats.org/officeDocument/2006/relationships/tags" Target="../tags/tag782.xml"/><Relationship Id="rId226" Type="http://schemas.openxmlformats.org/officeDocument/2006/relationships/tags" Target="../tags/tag781.xml"/><Relationship Id="rId225" Type="http://schemas.openxmlformats.org/officeDocument/2006/relationships/tags" Target="../tags/tag780.xml"/><Relationship Id="rId224" Type="http://schemas.openxmlformats.org/officeDocument/2006/relationships/tags" Target="../tags/tag779.xml"/><Relationship Id="rId223" Type="http://schemas.openxmlformats.org/officeDocument/2006/relationships/tags" Target="../tags/tag778.xml"/><Relationship Id="rId222" Type="http://schemas.openxmlformats.org/officeDocument/2006/relationships/tags" Target="../tags/tag777.xml"/><Relationship Id="rId221" Type="http://schemas.openxmlformats.org/officeDocument/2006/relationships/tags" Target="../tags/tag776.xml"/><Relationship Id="rId220" Type="http://schemas.openxmlformats.org/officeDocument/2006/relationships/tags" Target="../tags/tag775.xml"/><Relationship Id="rId22" Type="http://schemas.openxmlformats.org/officeDocument/2006/relationships/tags" Target="../tags/tag577.xml"/><Relationship Id="rId219" Type="http://schemas.openxmlformats.org/officeDocument/2006/relationships/tags" Target="../tags/tag774.xml"/><Relationship Id="rId218" Type="http://schemas.openxmlformats.org/officeDocument/2006/relationships/tags" Target="../tags/tag773.xml"/><Relationship Id="rId217" Type="http://schemas.openxmlformats.org/officeDocument/2006/relationships/tags" Target="../tags/tag772.xml"/><Relationship Id="rId216" Type="http://schemas.openxmlformats.org/officeDocument/2006/relationships/tags" Target="../tags/tag771.xml"/><Relationship Id="rId215" Type="http://schemas.openxmlformats.org/officeDocument/2006/relationships/tags" Target="../tags/tag770.xml"/><Relationship Id="rId214" Type="http://schemas.openxmlformats.org/officeDocument/2006/relationships/tags" Target="../tags/tag769.xml"/><Relationship Id="rId213" Type="http://schemas.openxmlformats.org/officeDocument/2006/relationships/tags" Target="../tags/tag768.xml"/><Relationship Id="rId212" Type="http://schemas.openxmlformats.org/officeDocument/2006/relationships/tags" Target="../tags/tag767.xml"/><Relationship Id="rId211" Type="http://schemas.openxmlformats.org/officeDocument/2006/relationships/tags" Target="../tags/tag766.xml"/><Relationship Id="rId210" Type="http://schemas.openxmlformats.org/officeDocument/2006/relationships/tags" Target="../tags/tag765.xml"/><Relationship Id="rId21" Type="http://schemas.openxmlformats.org/officeDocument/2006/relationships/tags" Target="../tags/tag576.xml"/><Relationship Id="rId209" Type="http://schemas.openxmlformats.org/officeDocument/2006/relationships/tags" Target="../tags/tag764.xml"/><Relationship Id="rId208" Type="http://schemas.openxmlformats.org/officeDocument/2006/relationships/tags" Target="../tags/tag763.xml"/><Relationship Id="rId207" Type="http://schemas.openxmlformats.org/officeDocument/2006/relationships/tags" Target="../tags/tag762.xml"/><Relationship Id="rId206" Type="http://schemas.openxmlformats.org/officeDocument/2006/relationships/tags" Target="../tags/tag761.xml"/><Relationship Id="rId205" Type="http://schemas.openxmlformats.org/officeDocument/2006/relationships/tags" Target="../tags/tag760.xml"/><Relationship Id="rId204" Type="http://schemas.openxmlformats.org/officeDocument/2006/relationships/tags" Target="../tags/tag759.xml"/><Relationship Id="rId203" Type="http://schemas.openxmlformats.org/officeDocument/2006/relationships/tags" Target="../tags/tag758.xml"/><Relationship Id="rId202" Type="http://schemas.openxmlformats.org/officeDocument/2006/relationships/tags" Target="../tags/tag757.xml"/><Relationship Id="rId201" Type="http://schemas.openxmlformats.org/officeDocument/2006/relationships/tags" Target="../tags/tag756.xml"/><Relationship Id="rId200" Type="http://schemas.openxmlformats.org/officeDocument/2006/relationships/tags" Target="../tags/tag755.xml"/><Relationship Id="rId20" Type="http://schemas.openxmlformats.org/officeDocument/2006/relationships/tags" Target="../tags/tag575.xml"/><Relationship Id="rId2" Type="http://schemas.openxmlformats.org/officeDocument/2006/relationships/tags" Target="../tags/tag557.xml"/><Relationship Id="rId199" Type="http://schemas.openxmlformats.org/officeDocument/2006/relationships/tags" Target="../tags/tag754.xml"/><Relationship Id="rId198" Type="http://schemas.openxmlformats.org/officeDocument/2006/relationships/tags" Target="../tags/tag753.xml"/><Relationship Id="rId197" Type="http://schemas.openxmlformats.org/officeDocument/2006/relationships/tags" Target="../tags/tag752.xml"/><Relationship Id="rId196" Type="http://schemas.openxmlformats.org/officeDocument/2006/relationships/tags" Target="../tags/tag751.xml"/><Relationship Id="rId195" Type="http://schemas.openxmlformats.org/officeDocument/2006/relationships/tags" Target="../tags/tag750.xml"/><Relationship Id="rId194" Type="http://schemas.openxmlformats.org/officeDocument/2006/relationships/tags" Target="../tags/tag749.xml"/><Relationship Id="rId193" Type="http://schemas.openxmlformats.org/officeDocument/2006/relationships/tags" Target="../tags/tag748.xml"/><Relationship Id="rId192" Type="http://schemas.openxmlformats.org/officeDocument/2006/relationships/tags" Target="../tags/tag747.xml"/><Relationship Id="rId191" Type="http://schemas.openxmlformats.org/officeDocument/2006/relationships/tags" Target="../tags/tag746.xml"/><Relationship Id="rId190" Type="http://schemas.openxmlformats.org/officeDocument/2006/relationships/tags" Target="../tags/tag745.xml"/><Relationship Id="rId19" Type="http://schemas.openxmlformats.org/officeDocument/2006/relationships/tags" Target="../tags/tag574.xml"/><Relationship Id="rId189" Type="http://schemas.openxmlformats.org/officeDocument/2006/relationships/tags" Target="../tags/tag744.xml"/><Relationship Id="rId188" Type="http://schemas.openxmlformats.org/officeDocument/2006/relationships/tags" Target="../tags/tag743.xml"/><Relationship Id="rId187" Type="http://schemas.openxmlformats.org/officeDocument/2006/relationships/tags" Target="../tags/tag742.xml"/><Relationship Id="rId186" Type="http://schemas.openxmlformats.org/officeDocument/2006/relationships/tags" Target="../tags/tag741.xml"/><Relationship Id="rId185" Type="http://schemas.openxmlformats.org/officeDocument/2006/relationships/tags" Target="../tags/tag740.xml"/><Relationship Id="rId184" Type="http://schemas.openxmlformats.org/officeDocument/2006/relationships/tags" Target="../tags/tag739.xml"/><Relationship Id="rId183" Type="http://schemas.openxmlformats.org/officeDocument/2006/relationships/tags" Target="../tags/tag738.xml"/><Relationship Id="rId182" Type="http://schemas.openxmlformats.org/officeDocument/2006/relationships/tags" Target="../tags/tag737.xml"/><Relationship Id="rId181" Type="http://schemas.openxmlformats.org/officeDocument/2006/relationships/tags" Target="../tags/tag736.xml"/><Relationship Id="rId180" Type="http://schemas.openxmlformats.org/officeDocument/2006/relationships/tags" Target="../tags/tag735.xml"/><Relationship Id="rId18" Type="http://schemas.openxmlformats.org/officeDocument/2006/relationships/tags" Target="../tags/tag573.xml"/><Relationship Id="rId179" Type="http://schemas.openxmlformats.org/officeDocument/2006/relationships/tags" Target="../tags/tag734.xml"/><Relationship Id="rId178" Type="http://schemas.openxmlformats.org/officeDocument/2006/relationships/tags" Target="../tags/tag733.xml"/><Relationship Id="rId177" Type="http://schemas.openxmlformats.org/officeDocument/2006/relationships/tags" Target="../tags/tag732.xml"/><Relationship Id="rId176" Type="http://schemas.openxmlformats.org/officeDocument/2006/relationships/tags" Target="../tags/tag731.xml"/><Relationship Id="rId175" Type="http://schemas.openxmlformats.org/officeDocument/2006/relationships/tags" Target="../tags/tag730.xml"/><Relationship Id="rId174" Type="http://schemas.openxmlformats.org/officeDocument/2006/relationships/tags" Target="../tags/tag729.xml"/><Relationship Id="rId173" Type="http://schemas.openxmlformats.org/officeDocument/2006/relationships/tags" Target="../tags/tag728.xml"/><Relationship Id="rId172" Type="http://schemas.openxmlformats.org/officeDocument/2006/relationships/tags" Target="../tags/tag727.xml"/><Relationship Id="rId171" Type="http://schemas.openxmlformats.org/officeDocument/2006/relationships/tags" Target="../tags/tag726.xml"/><Relationship Id="rId170" Type="http://schemas.openxmlformats.org/officeDocument/2006/relationships/tags" Target="../tags/tag725.xml"/><Relationship Id="rId17" Type="http://schemas.openxmlformats.org/officeDocument/2006/relationships/tags" Target="../tags/tag572.xml"/><Relationship Id="rId169" Type="http://schemas.openxmlformats.org/officeDocument/2006/relationships/tags" Target="../tags/tag724.xml"/><Relationship Id="rId168" Type="http://schemas.openxmlformats.org/officeDocument/2006/relationships/tags" Target="../tags/tag723.xml"/><Relationship Id="rId167" Type="http://schemas.openxmlformats.org/officeDocument/2006/relationships/tags" Target="../tags/tag722.xml"/><Relationship Id="rId166" Type="http://schemas.openxmlformats.org/officeDocument/2006/relationships/tags" Target="../tags/tag721.xml"/><Relationship Id="rId165" Type="http://schemas.openxmlformats.org/officeDocument/2006/relationships/tags" Target="../tags/tag720.xml"/><Relationship Id="rId164" Type="http://schemas.openxmlformats.org/officeDocument/2006/relationships/tags" Target="../tags/tag719.xml"/><Relationship Id="rId163" Type="http://schemas.openxmlformats.org/officeDocument/2006/relationships/tags" Target="../tags/tag718.xml"/><Relationship Id="rId162" Type="http://schemas.openxmlformats.org/officeDocument/2006/relationships/tags" Target="../tags/tag717.xml"/><Relationship Id="rId161" Type="http://schemas.openxmlformats.org/officeDocument/2006/relationships/tags" Target="../tags/tag716.xml"/><Relationship Id="rId160" Type="http://schemas.openxmlformats.org/officeDocument/2006/relationships/tags" Target="../tags/tag715.xml"/><Relationship Id="rId16" Type="http://schemas.openxmlformats.org/officeDocument/2006/relationships/tags" Target="../tags/tag571.xml"/><Relationship Id="rId159" Type="http://schemas.openxmlformats.org/officeDocument/2006/relationships/tags" Target="../tags/tag714.xml"/><Relationship Id="rId158" Type="http://schemas.openxmlformats.org/officeDocument/2006/relationships/tags" Target="../tags/tag713.xml"/><Relationship Id="rId157" Type="http://schemas.openxmlformats.org/officeDocument/2006/relationships/tags" Target="../tags/tag712.xml"/><Relationship Id="rId156" Type="http://schemas.openxmlformats.org/officeDocument/2006/relationships/tags" Target="../tags/tag711.xml"/><Relationship Id="rId155" Type="http://schemas.openxmlformats.org/officeDocument/2006/relationships/tags" Target="../tags/tag710.xml"/><Relationship Id="rId154" Type="http://schemas.openxmlformats.org/officeDocument/2006/relationships/tags" Target="../tags/tag709.xml"/><Relationship Id="rId153" Type="http://schemas.openxmlformats.org/officeDocument/2006/relationships/tags" Target="../tags/tag708.xml"/><Relationship Id="rId152" Type="http://schemas.openxmlformats.org/officeDocument/2006/relationships/tags" Target="../tags/tag707.xml"/><Relationship Id="rId151" Type="http://schemas.openxmlformats.org/officeDocument/2006/relationships/tags" Target="../tags/tag706.xml"/><Relationship Id="rId150" Type="http://schemas.openxmlformats.org/officeDocument/2006/relationships/tags" Target="../tags/tag705.xml"/><Relationship Id="rId15" Type="http://schemas.openxmlformats.org/officeDocument/2006/relationships/tags" Target="../tags/tag570.xml"/><Relationship Id="rId149" Type="http://schemas.openxmlformats.org/officeDocument/2006/relationships/tags" Target="../tags/tag704.xml"/><Relationship Id="rId148" Type="http://schemas.openxmlformats.org/officeDocument/2006/relationships/tags" Target="../tags/tag703.xml"/><Relationship Id="rId147" Type="http://schemas.openxmlformats.org/officeDocument/2006/relationships/tags" Target="../tags/tag702.xml"/><Relationship Id="rId146" Type="http://schemas.openxmlformats.org/officeDocument/2006/relationships/tags" Target="../tags/tag701.xml"/><Relationship Id="rId145" Type="http://schemas.openxmlformats.org/officeDocument/2006/relationships/tags" Target="../tags/tag700.xml"/><Relationship Id="rId144" Type="http://schemas.openxmlformats.org/officeDocument/2006/relationships/tags" Target="../tags/tag699.xml"/><Relationship Id="rId143" Type="http://schemas.openxmlformats.org/officeDocument/2006/relationships/tags" Target="../tags/tag698.xml"/><Relationship Id="rId142" Type="http://schemas.openxmlformats.org/officeDocument/2006/relationships/tags" Target="../tags/tag697.xml"/><Relationship Id="rId141" Type="http://schemas.openxmlformats.org/officeDocument/2006/relationships/tags" Target="../tags/tag696.xml"/><Relationship Id="rId140" Type="http://schemas.openxmlformats.org/officeDocument/2006/relationships/tags" Target="../tags/tag695.xml"/><Relationship Id="rId14" Type="http://schemas.openxmlformats.org/officeDocument/2006/relationships/tags" Target="../tags/tag569.xml"/><Relationship Id="rId139" Type="http://schemas.openxmlformats.org/officeDocument/2006/relationships/tags" Target="../tags/tag694.xml"/><Relationship Id="rId138" Type="http://schemas.openxmlformats.org/officeDocument/2006/relationships/tags" Target="../tags/tag693.xml"/><Relationship Id="rId137" Type="http://schemas.openxmlformats.org/officeDocument/2006/relationships/tags" Target="../tags/tag692.xml"/><Relationship Id="rId136" Type="http://schemas.openxmlformats.org/officeDocument/2006/relationships/tags" Target="../tags/tag691.xml"/><Relationship Id="rId135" Type="http://schemas.openxmlformats.org/officeDocument/2006/relationships/tags" Target="../tags/tag690.xml"/><Relationship Id="rId134" Type="http://schemas.openxmlformats.org/officeDocument/2006/relationships/tags" Target="../tags/tag689.xml"/><Relationship Id="rId133" Type="http://schemas.openxmlformats.org/officeDocument/2006/relationships/tags" Target="../tags/tag688.xml"/><Relationship Id="rId132" Type="http://schemas.openxmlformats.org/officeDocument/2006/relationships/tags" Target="../tags/tag687.xml"/><Relationship Id="rId131" Type="http://schemas.openxmlformats.org/officeDocument/2006/relationships/tags" Target="../tags/tag686.xml"/><Relationship Id="rId130" Type="http://schemas.openxmlformats.org/officeDocument/2006/relationships/tags" Target="../tags/tag685.xml"/><Relationship Id="rId13" Type="http://schemas.openxmlformats.org/officeDocument/2006/relationships/tags" Target="../tags/tag568.xml"/><Relationship Id="rId129" Type="http://schemas.openxmlformats.org/officeDocument/2006/relationships/tags" Target="../tags/tag684.xml"/><Relationship Id="rId128" Type="http://schemas.openxmlformats.org/officeDocument/2006/relationships/tags" Target="../tags/tag683.xml"/><Relationship Id="rId127" Type="http://schemas.openxmlformats.org/officeDocument/2006/relationships/tags" Target="../tags/tag682.xml"/><Relationship Id="rId126" Type="http://schemas.openxmlformats.org/officeDocument/2006/relationships/tags" Target="../tags/tag681.xml"/><Relationship Id="rId125" Type="http://schemas.openxmlformats.org/officeDocument/2006/relationships/tags" Target="../tags/tag680.xml"/><Relationship Id="rId124" Type="http://schemas.openxmlformats.org/officeDocument/2006/relationships/tags" Target="../tags/tag679.xml"/><Relationship Id="rId123" Type="http://schemas.openxmlformats.org/officeDocument/2006/relationships/tags" Target="../tags/tag678.xml"/><Relationship Id="rId122" Type="http://schemas.openxmlformats.org/officeDocument/2006/relationships/tags" Target="../tags/tag677.xml"/><Relationship Id="rId121" Type="http://schemas.openxmlformats.org/officeDocument/2006/relationships/tags" Target="../tags/tag676.xml"/><Relationship Id="rId120" Type="http://schemas.openxmlformats.org/officeDocument/2006/relationships/tags" Target="../tags/tag675.xml"/><Relationship Id="rId12" Type="http://schemas.openxmlformats.org/officeDocument/2006/relationships/tags" Target="../tags/tag567.xml"/><Relationship Id="rId119" Type="http://schemas.openxmlformats.org/officeDocument/2006/relationships/tags" Target="../tags/tag674.xml"/><Relationship Id="rId118" Type="http://schemas.openxmlformats.org/officeDocument/2006/relationships/tags" Target="../tags/tag673.xml"/><Relationship Id="rId117" Type="http://schemas.openxmlformats.org/officeDocument/2006/relationships/tags" Target="../tags/tag672.xml"/><Relationship Id="rId116" Type="http://schemas.openxmlformats.org/officeDocument/2006/relationships/tags" Target="../tags/tag671.xml"/><Relationship Id="rId115" Type="http://schemas.openxmlformats.org/officeDocument/2006/relationships/tags" Target="../tags/tag670.xml"/><Relationship Id="rId114" Type="http://schemas.openxmlformats.org/officeDocument/2006/relationships/tags" Target="../tags/tag669.xml"/><Relationship Id="rId113" Type="http://schemas.openxmlformats.org/officeDocument/2006/relationships/tags" Target="../tags/tag668.xml"/><Relationship Id="rId112" Type="http://schemas.openxmlformats.org/officeDocument/2006/relationships/tags" Target="../tags/tag667.xml"/><Relationship Id="rId111" Type="http://schemas.openxmlformats.org/officeDocument/2006/relationships/tags" Target="../tags/tag666.xml"/><Relationship Id="rId110" Type="http://schemas.openxmlformats.org/officeDocument/2006/relationships/tags" Target="../tags/tag665.xml"/><Relationship Id="rId11" Type="http://schemas.openxmlformats.org/officeDocument/2006/relationships/tags" Target="../tags/tag566.xml"/><Relationship Id="rId109" Type="http://schemas.openxmlformats.org/officeDocument/2006/relationships/tags" Target="../tags/tag664.xml"/><Relationship Id="rId108" Type="http://schemas.openxmlformats.org/officeDocument/2006/relationships/tags" Target="../tags/tag663.xml"/><Relationship Id="rId107" Type="http://schemas.openxmlformats.org/officeDocument/2006/relationships/tags" Target="../tags/tag662.xml"/><Relationship Id="rId106" Type="http://schemas.openxmlformats.org/officeDocument/2006/relationships/tags" Target="../tags/tag661.xml"/><Relationship Id="rId105" Type="http://schemas.openxmlformats.org/officeDocument/2006/relationships/tags" Target="../tags/tag660.xml"/><Relationship Id="rId104" Type="http://schemas.openxmlformats.org/officeDocument/2006/relationships/tags" Target="../tags/tag659.xml"/><Relationship Id="rId103" Type="http://schemas.openxmlformats.org/officeDocument/2006/relationships/tags" Target="../tags/tag658.xml"/><Relationship Id="rId102" Type="http://schemas.openxmlformats.org/officeDocument/2006/relationships/tags" Target="../tags/tag657.xml"/><Relationship Id="rId101" Type="http://schemas.openxmlformats.org/officeDocument/2006/relationships/tags" Target="../tags/tag656.xml"/><Relationship Id="rId100" Type="http://schemas.openxmlformats.org/officeDocument/2006/relationships/tags" Target="../tags/tag655.xml"/><Relationship Id="rId10" Type="http://schemas.openxmlformats.org/officeDocument/2006/relationships/tags" Target="../tags/tag565.xml"/><Relationship Id="rId1" Type="http://schemas.openxmlformats.org/officeDocument/2006/relationships/tags" Target="../tags/tag556.xml"/></Relationships>
</file>

<file path=ppt/slides/_rels/slide16.xml.rels><?xml version="1.0" encoding="UTF-8" standalone="yes"?>
<Relationships xmlns="http://schemas.openxmlformats.org/package/2006/relationships"><Relationship Id="rId99" Type="http://schemas.openxmlformats.org/officeDocument/2006/relationships/tags" Target="../tags/tag928.xml"/><Relationship Id="rId98" Type="http://schemas.openxmlformats.org/officeDocument/2006/relationships/tags" Target="../tags/tag927.xml"/><Relationship Id="rId97" Type="http://schemas.openxmlformats.org/officeDocument/2006/relationships/tags" Target="../tags/tag926.xml"/><Relationship Id="rId96" Type="http://schemas.openxmlformats.org/officeDocument/2006/relationships/tags" Target="../tags/tag925.xml"/><Relationship Id="rId95" Type="http://schemas.openxmlformats.org/officeDocument/2006/relationships/tags" Target="../tags/tag924.xml"/><Relationship Id="rId94" Type="http://schemas.openxmlformats.org/officeDocument/2006/relationships/tags" Target="../tags/tag923.xml"/><Relationship Id="rId93" Type="http://schemas.openxmlformats.org/officeDocument/2006/relationships/tags" Target="../tags/tag922.xml"/><Relationship Id="rId92" Type="http://schemas.openxmlformats.org/officeDocument/2006/relationships/tags" Target="../tags/tag921.xml"/><Relationship Id="rId91" Type="http://schemas.openxmlformats.org/officeDocument/2006/relationships/tags" Target="../tags/tag920.xml"/><Relationship Id="rId90" Type="http://schemas.openxmlformats.org/officeDocument/2006/relationships/tags" Target="../tags/tag919.xml"/><Relationship Id="rId9" Type="http://schemas.openxmlformats.org/officeDocument/2006/relationships/tags" Target="../tags/tag838.xml"/><Relationship Id="rId89" Type="http://schemas.openxmlformats.org/officeDocument/2006/relationships/tags" Target="../tags/tag918.xml"/><Relationship Id="rId88" Type="http://schemas.openxmlformats.org/officeDocument/2006/relationships/tags" Target="../tags/tag917.xml"/><Relationship Id="rId87" Type="http://schemas.openxmlformats.org/officeDocument/2006/relationships/tags" Target="../tags/tag916.xml"/><Relationship Id="rId86" Type="http://schemas.openxmlformats.org/officeDocument/2006/relationships/tags" Target="../tags/tag915.xml"/><Relationship Id="rId85" Type="http://schemas.openxmlformats.org/officeDocument/2006/relationships/tags" Target="../tags/tag914.xml"/><Relationship Id="rId84" Type="http://schemas.openxmlformats.org/officeDocument/2006/relationships/tags" Target="../tags/tag913.xml"/><Relationship Id="rId83" Type="http://schemas.openxmlformats.org/officeDocument/2006/relationships/tags" Target="../tags/tag912.xml"/><Relationship Id="rId82" Type="http://schemas.openxmlformats.org/officeDocument/2006/relationships/tags" Target="../tags/tag911.xml"/><Relationship Id="rId81" Type="http://schemas.openxmlformats.org/officeDocument/2006/relationships/tags" Target="../tags/tag910.xml"/><Relationship Id="rId80" Type="http://schemas.openxmlformats.org/officeDocument/2006/relationships/tags" Target="../tags/tag909.xml"/><Relationship Id="rId8" Type="http://schemas.openxmlformats.org/officeDocument/2006/relationships/tags" Target="../tags/tag837.xml"/><Relationship Id="rId79" Type="http://schemas.openxmlformats.org/officeDocument/2006/relationships/tags" Target="../tags/tag908.xml"/><Relationship Id="rId78" Type="http://schemas.openxmlformats.org/officeDocument/2006/relationships/tags" Target="../tags/tag907.xml"/><Relationship Id="rId77" Type="http://schemas.openxmlformats.org/officeDocument/2006/relationships/tags" Target="../tags/tag906.xml"/><Relationship Id="rId76" Type="http://schemas.openxmlformats.org/officeDocument/2006/relationships/tags" Target="../tags/tag905.xml"/><Relationship Id="rId75" Type="http://schemas.openxmlformats.org/officeDocument/2006/relationships/tags" Target="../tags/tag904.xml"/><Relationship Id="rId74" Type="http://schemas.openxmlformats.org/officeDocument/2006/relationships/tags" Target="../tags/tag903.xml"/><Relationship Id="rId73" Type="http://schemas.openxmlformats.org/officeDocument/2006/relationships/tags" Target="../tags/tag902.xml"/><Relationship Id="rId72" Type="http://schemas.openxmlformats.org/officeDocument/2006/relationships/tags" Target="../tags/tag901.xml"/><Relationship Id="rId71" Type="http://schemas.openxmlformats.org/officeDocument/2006/relationships/tags" Target="../tags/tag900.xml"/><Relationship Id="rId70" Type="http://schemas.openxmlformats.org/officeDocument/2006/relationships/tags" Target="../tags/tag899.xml"/><Relationship Id="rId7" Type="http://schemas.openxmlformats.org/officeDocument/2006/relationships/tags" Target="../tags/tag836.xml"/><Relationship Id="rId69" Type="http://schemas.openxmlformats.org/officeDocument/2006/relationships/tags" Target="../tags/tag898.xml"/><Relationship Id="rId68" Type="http://schemas.openxmlformats.org/officeDocument/2006/relationships/tags" Target="../tags/tag897.xml"/><Relationship Id="rId67" Type="http://schemas.openxmlformats.org/officeDocument/2006/relationships/tags" Target="../tags/tag896.xml"/><Relationship Id="rId66" Type="http://schemas.openxmlformats.org/officeDocument/2006/relationships/tags" Target="../tags/tag895.xml"/><Relationship Id="rId65" Type="http://schemas.openxmlformats.org/officeDocument/2006/relationships/tags" Target="../tags/tag894.xml"/><Relationship Id="rId64" Type="http://schemas.openxmlformats.org/officeDocument/2006/relationships/tags" Target="../tags/tag893.xml"/><Relationship Id="rId63" Type="http://schemas.openxmlformats.org/officeDocument/2006/relationships/tags" Target="../tags/tag892.xml"/><Relationship Id="rId62" Type="http://schemas.openxmlformats.org/officeDocument/2006/relationships/tags" Target="../tags/tag891.xml"/><Relationship Id="rId61" Type="http://schemas.openxmlformats.org/officeDocument/2006/relationships/tags" Target="../tags/tag890.xml"/><Relationship Id="rId60" Type="http://schemas.openxmlformats.org/officeDocument/2006/relationships/tags" Target="../tags/tag889.xml"/><Relationship Id="rId6" Type="http://schemas.openxmlformats.org/officeDocument/2006/relationships/tags" Target="../tags/tag835.xml"/><Relationship Id="rId59" Type="http://schemas.openxmlformats.org/officeDocument/2006/relationships/tags" Target="../tags/tag888.xml"/><Relationship Id="rId58" Type="http://schemas.openxmlformats.org/officeDocument/2006/relationships/tags" Target="../tags/tag887.xml"/><Relationship Id="rId57" Type="http://schemas.openxmlformats.org/officeDocument/2006/relationships/tags" Target="../tags/tag886.xml"/><Relationship Id="rId56" Type="http://schemas.openxmlformats.org/officeDocument/2006/relationships/tags" Target="../tags/tag885.xml"/><Relationship Id="rId55" Type="http://schemas.openxmlformats.org/officeDocument/2006/relationships/tags" Target="../tags/tag884.xml"/><Relationship Id="rId54" Type="http://schemas.openxmlformats.org/officeDocument/2006/relationships/tags" Target="../tags/tag883.xml"/><Relationship Id="rId53" Type="http://schemas.openxmlformats.org/officeDocument/2006/relationships/tags" Target="../tags/tag882.xml"/><Relationship Id="rId52" Type="http://schemas.openxmlformats.org/officeDocument/2006/relationships/tags" Target="../tags/tag881.xml"/><Relationship Id="rId51" Type="http://schemas.openxmlformats.org/officeDocument/2006/relationships/tags" Target="../tags/tag880.xml"/><Relationship Id="rId50" Type="http://schemas.openxmlformats.org/officeDocument/2006/relationships/tags" Target="../tags/tag879.xml"/><Relationship Id="rId5" Type="http://schemas.openxmlformats.org/officeDocument/2006/relationships/tags" Target="../tags/tag834.xml"/><Relationship Id="rId49" Type="http://schemas.openxmlformats.org/officeDocument/2006/relationships/tags" Target="../tags/tag878.xml"/><Relationship Id="rId48" Type="http://schemas.openxmlformats.org/officeDocument/2006/relationships/tags" Target="../tags/tag877.xml"/><Relationship Id="rId47" Type="http://schemas.openxmlformats.org/officeDocument/2006/relationships/tags" Target="../tags/tag876.xml"/><Relationship Id="rId46" Type="http://schemas.openxmlformats.org/officeDocument/2006/relationships/tags" Target="../tags/tag875.xml"/><Relationship Id="rId45" Type="http://schemas.openxmlformats.org/officeDocument/2006/relationships/tags" Target="../tags/tag874.xml"/><Relationship Id="rId44" Type="http://schemas.openxmlformats.org/officeDocument/2006/relationships/tags" Target="../tags/tag873.xml"/><Relationship Id="rId43" Type="http://schemas.openxmlformats.org/officeDocument/2006/relationships/tags" Target="../tags/tag872.xml"/><Relationship Id="rId42" Type="http://schemas.openxmlformats.org/officeDocument/2006/relationships/tags" Target="../tags/tag871.xml"/><Relationship Id="rId41" Type="http://schemas.openxmlformats.org/officeDocument/2006/relationships/tags" Target="../tags/tag870.xml"/><Relationship Id="rId40" Type="http://schemas.openxmlformats.org/officeDocument/2006/relationships/tags" Target="../tags/tag869.xml"/><Relationship Id="rId4" Type="http://schemas.openxmlformats.org/officeDocument/2006/relationships/tags" Target="../tags/tag833.xml"/><Relationship Id="rId39" Type="http://schemas.openxmlformats.org/officeDocument/2006/relationships/tags" Target="../tags/tag868.xml"/><Relationship Id="rId38" Type="http://schemas.openxmlformats.org/officeDocument/2006/relationships/tags" Target="../tags/tag867.xml"/><Relationship Id="rId37" Type="http://schemas.openxmlformats.org/officeDocument/2006/relationships/tags" Target="../tags/tag866.xml"/><Relationship Id="rId36" Type="http://schemas.openxmlformats.org/officeDocument/2006/relationships/tags" Target="../tags/tag865.xml"/><Relationship Id="rId35" Type="http://schemas.openxmlformats.org/officeDocument/2006/relationships/tags" Target="../tags/tag864.xml"/><Relationship Id="rId34" Type="http://schemas.openxmlformats.org/officeDocument/2006/relationships/tags" Target="../tags/tag863.xml"/><Relationship Id="rId33" Type="http://schemas.openxmlformats.org/officeDocument/2006/relationships/tags" Target="../tags/tag862.xml"/><Relationship Id="rId32" Type="http://schemas.openxmlformats.org/officeDocument/2006/relationships/tags" Target="../tags/tag861.xml"/><Relationship Id="rId31" Type="http://schemas.openxmlformats.org/officeDocument/2006/relationships/tags" Target="../tags/tag860.xml"/><Relationship Id="rId30" Type="http://schemas.openxmlformats.org/officeDocument/2006/relationships/tags" Target="../tags/tag859.xml"/><Relationship Id="rId3" Type="http://schemas.openxmlformats.org/officeDocument/2006/relationships/tags" Target="../tags/tag832.xml"/><Relationship Id="rId29" Type="http://schemas.openxmlformats.org/officeDocument/2006/relationships/tags" Target="../tags/tag858.xml"/><Relationship Id="rId28" Type="http://schemas.openxmlformats.org/officeDocument/2006/relationships/tags" Target="../tags/tag857.xml"/><Relationship Id="rId276" Type="http://schemas.openxmlformats.org/officeDocument/2006/relationships/slideLayout" Target="../slideLayouts/slideLayout9.xml"/><Relationship Id="rId275" Type="http://schemas.openxmlformats.org/officeDocument/2006/relationships/image" Target="../media/image16.png"/><Relationship Id="rId274" Type="http://schemas.openxmlformats.org/officeDocument/2006/relationships/tags" Target="../tags/tag1103.xml"/><Relationship Id="rId273" Type="http://schemas.openxmlformats.org/officeDocument/2006/relationships/tags" Target="../tags/tag1102.xml"/><Relationship Id="rId272" Type="http://schemas.openxmlformats.org/officeDocument/2006/relationships/tags" Target="../tags/tag1101.xml"/><Relationship Id="rId271" Type="http://schemas.openxmlformats.org/officeDocument/2006/relationships/tags" Target="../tags/tag1100.xml"/><Relationship Id="rId270" Type="http://schemas.openxmlformats.org/officeDocument/2006/relationships/tags" Target="../tags/tag1099.xml"/><Relationship Id="rId27" Type="http://schemas.openxmlformats.org/officeDocument/2006/relationships/tags" Target="../tags/tag856.xml"/><Relationship Id="rId269" Type="http://schemas.openxmlformats.org/officeDocument/2006/relationships/tags" Target="../tags/tag1098.xml"/><Relationship Id="rId268" Type="http://schemas.openxmlformats.org/officeDocument/2006/relationships/tags" Target="../tags/tag1097.xml"/><Relationship Id="rId267" Type="http://schemas.openxmlformats.org/officeDocument/2006/relationships/tags" Target="../tags/tag1096.xml"/><Relationship Id="rId266" Type="http://schemas.openxmlformats.org/officeDocument/2006/relationships/tags" Target="../tags/tag1095.xml"/><Relationship Id="rId265" Type="http://schemas.openxmlformats.org/officeDocument/2006/relationships/tags" Target="../tags/tag1094.xml"/><Relationship Id="rId264" Type="http://schemas.openxmlformats.org/officeDocument/2006/relationships/tags" Target="../tags/tag1093.xml"/><Relationship Id="rId263" Type="http://schemas.openxmlformats.org/officeDocument/2006/relationships/tags" Target="../tags/tag1092.xml"/><Relationship Id="rId262" Type="http://schemas.openxmlformats.org/officeDocument/2006/relationships/tags" Target="../tags/tag1091.xml"/><Relationship Id="rId261" Type="http://schemas.openxmlformats.org/officeDocument/2006/relationships/tags" Target="../tags/tag1090.xml"/><Relationship Id="rId260" Type="http://schemas.openxmlformats.org/officeDocument/2006/relationships/tags" Target="../tags/tag1089.xml"/><Relationship Id="rId26" Type="http://schemas.openxmlformats.org/officeDocument/2006/relationships/tags" Target="../tags/tag855.xml"/><Relationship Id="rId259" Type="http://schemas.openxmlformats.org/officeDocument/2006/relationships/tags" Target="../tags/tag1088.xml"/><Relationship Id="rId258" Type="http://schemas.openxmlformats.org/officeDocument/2006/relationships/tags" Target="../tags/tag1087.xml"/><Relationship Id="rId257" Type="http://schemas.openxmlformats.org/officeDocument/2006/relationships/tags" Target="../tags/tag1086.xml"/><Relationship Id="rId256" Type="http://schemas.openxmlformats.org/officeDocument/2006/relationships/tags" Target="../tags/tag1085.xml"/><Relationship Id="rId255" Type="http://schemas.openxmlformats.org/officeDocument/2006/relationships/tags" Target="../tags/tag1084.xml"/><Relationship Id="rId254" Type="http://schemas.openxmlformats.org/officeDocument/2006/relationships/tags" Target="../tags/tag1083.xml"/><Relationship Id="rId253" Type="http://schemas.openxmlformats.org/officeDocument/2006/relationships/tags" Target="../tags/tag1082.xml"/><Relationship Id="rId252" Type="http://schemas.openxmlformats.org/officeDocument/2006/relationships/tags" Target="../tags/tag1081.xml"/><Relationship Id="rId251" Type="http://schemas.openxmlformats.org/officeDocument/2006/relationships/tags" Target="../tags/tag1080.xml"/><Relationship Id="rId250" Type="http://schemas.openxmlformats.org/officeDocument/2006/relationships/tags" Target="../tags/tag1079.xml"/><Relationship Id="rId25" Type="http://schemas.openxmlformats.org/officeDocument/2006/relationships/tags" Target="../tags/tag854.xml"/><Relationship Id="rId249" Type="http://schemas.openxmlformats.org/officeDocument/2006/relationships/tags" Target="../tags/tag1078.xml"/><Relationship Id="rId248" Type="http://schemas.openxmlformats.org/officeDocument/2006/relationships/tags" Target="../tags/tag1077.xml"/><Relationship Id="rId247" Type="http://schemas.openxmlformats.org/officeDocument/2006/relationships/tags" Target="../tags/tag1076.xml"/><Relationship Id="rId246" Type="http://schemas.openxmlformats.org/officeDocument/2006/relationships/tags" Target="../tags/tag1075.xml"/><Relationship Id="rId245" Type="http://schemas.openxmlformats.org/officeDocument/2006/relationships/tags" Target="../tags/tag1074.xml"/><Relationship Id="rId244" Type="http://schemas.openxmlformats.org/officeDocument/2006/relationships/tags" Target="../tags/tag1073.xml"/><Relationship Id="rId243" Type="http://schemas.openxmlformats.org/officeDocument/2006/relationships/tags" Target="../tags/tag1072.xml"/><Relationship Id="rId242" Type="http://schemas.openxmlformats.org/officeDocument/2006/relationships/tags" Target="../tags/tag1071.xml"/><Relationship Id="rId241" Type="http://schemas.openxmlformats.org/officeDocument/2006/relationships/tags" Target="../tags/tag1070.xml"/><Relationship Id="rId240" Type="http://schemas.openxmlformats.org/officeDocument/2006/relationships/tags" Target="../tags/tag1069.xml"/><Relationship Id="rId24" Type="http://schemas.openxmlformats.org/officeDocument/2006/relationships/tags" Target="../tags/tag853.xml"/><Relationship Id="rId239" Type="http://schemas.openxmlformats.org/officeDocument/2006/relationships/tags" Target="../tags/tag1068.xml"/><Relationship Id="rId238" Type="http://schemas.openxmlformats.org/officeDocument/2006/relationships/tags" Target="../tags/tag1067.xml"/><Relationship Id="rId237" Type="http://schemas.openxmlformats.org/officeDocument/2006/relationships/tags" Target="../tags/tag1066.xml"/><Relationship Id="rId236" Type="http://schemas.openxmlformats.org/officeDocument/2006/relationships/tags" Target="../tags/tag1065.xml"/><Relationship Id="rId235" Type="http://schemas.openxmlformats.org/officeDocument/2006/relationships/tags" Target="../tags/tag1064.xml"/><Relationship Id="rId234" Type="http://schemas.openxmlformats.org/officeDocument/2006/relationships/tags" Target="../tags/tag1063.xml"/><Relationship Id="rId233" Type="http://schemas.openxmlformats.org/officeDocument/2006/relationships/tags" Target="../tags/tag1062.xml"/><Relationship Id="rId232" Type="http://schemas.openxmlformats.org/officeDocument/2006/relationships/tags" Target="../tags/tag1061.xml"/><Relationship Id="rId231" Type="http://schemas.openxmlformats.org/officeDocument/2006/relationships/tags" Target="../tags/tag1060.xml"/><Relationship Id="rId230" Type="http://schemas.openxmlformats.org/officeDocument/2006/relationships/tags" Target="../tags/tag1059.xml"/><Relationship Id="rId23" Type="http://schemas.openxmlformats.org/officeDocument/2006/relationships/tags" Target="../tags/tag852.xml"/><Relationship Id="rId229" Type="http://schemas.openxmlformats.org/officeDocument/2006/relationships/tags" Target="../tags/tag1058.xml"/><Relationship Id="rId228" Type="http://schemas.openxmlformats.org/officeDocument/2006/relationships/tags" Target="../tags/tag1057.xml"/><Relationship Id="rId227" Type="http://schemas.openxmlformats.org/officeDocument/2006/relationships/tags" Target="../tags/tag1056.xml"/><Relationship Id="rId226" Type="http://schemas.openxmlformats.org/officeDocument/2006/relationships/tags" Target="../tags/tag1055.xml"/><Relationship Id="rId225" Type="http://schemas.openxmlformats.org/officeDocument/2006/relationships/tags" Target="../tags/tag1054.xml"/><Relationship Id="rId224" Type="http://schemas.openxmlformats.org/officeDocument/2006/relationships/tags" Target="../tags/tag1053.xml"/><Relationship Id="rId223" Type="http://schemas.openxmlformats.org/officeDocument/2006/relationships/tags" Target="../tags/tag1052.xml"/><Relationship Id="rId222" Type="http://schemas.openxmlformats.org/officeDocument/2006/relationships/tags" Target="../tags/tag1051.xml"/><Relationship Id="rId221" Type="http://schemas.openxmlformats.org/officeDocument/2006/relationships/tags" Target="../tags/tag1050.xml"/><Relationship Id="rId220" Type="http://schemas.openxmlformats.org/officeDocument/2006/relationships/tags" Target="../tags/tag1049.xml"/><Relationship Id="rId22" Type="http://schemas.openxmlformats.org/officeDocument/2006/relationships/tags" Target="../tags/tag851.xml"/><Relationship Id="rId219" Type="http://schemas.openxmlformats.org/officeDocument/2006/relationships/tags" Target="../tags/tag1048.xml"/><Relationship Id="rId218" Type="http://schemas.openxmlformats.org/officeDocument/2006/relationships/tags" Target="../tags/tag1047.xml"/><Relationship Id="rId217" Type="http://schemas.openxmlformats.org/officeDocument/2006/relationships/tags" Target="../tags/tag1046.xml"/><Relationship Id="rId216" Type="http://schemas.openxmlformats.org/officeDocument/2006/relationships/tags" Target="../tags/tag1045.xml"/><Relationship Id="rId215" Type="http://schemas.openxmlformats.org/officeDocument/2006/relationships/tags" Target="../tags/tag1044.xml"/><Relationship Id="rId214" Type="http://schemas.openxmlformats.org/officeDocument/2006/relationships/tags" Target="../tags/tag1043.xml"/><Relationship Id="rId213" Type="http://schemas.openxmlformats.org/officeDocument/2006/relationships/tags" Target="../tags/tag1042.xml"/><Relationship Id="rId212" Type="http://schemas.openxmlformats.org/officeDocument/2006/relationships/tags" Target="../tags/tag1041.xml"/><Relationship Id="rId211" Type="http://schemas.openxmlformats.org/officeDocument/2006/relationships/tags" Target="../tags/tag1040.xml"/><Relationship Id="rId210" Type="http://schemas.openxmlformats.org/officeDocument/2006/relationships/tags" Target="../tags/tag1039.xml"/><Relationship Id="rId21" Type="http://schemas.openxmlformats.org/officeDocument/2006/relationships/tags" Target="../tags/tag850.xml"/><Relationship Id="rId209" Type="http://schemas.openxmlformats.org/officeDocument/2006/relationships/tags" Target="../tags/tag1038.xml"/><Relationship Id="rId208" Type="http://schemas.openxmlformats.org/officeDocument/2006/relationships/tags" Target="../tags/tag1037.xml"/><Relationship Id="rId207" Type="http://schemas.openxmlformats.org/officeDocument/2006/relationships/tags" Target="../tags/tag1036.xml"/><Relationship Id="rId206" Type="http://schemas.openxmlformats.org/officeDocument/2006/relationships/tags" Target="../tags/tag1035.xml"/><Relationship Id="rId205" Type="http://schemas.openxmlformats.org/officeDocument/2006/relationships/tags" Target="../tags/tag1034.xml"/><Relationship Id="rId204" Type="http://schemas.openxmlformats.org/officeDocument/2006/relationships/tags" Target="../tags/tag1033.xml"/><Relationship Id="rId203" Type="http://schemas.openxmlformats.org/officeDocument/2006/relationships/tags" Target="../tags/tag1032.xml"/><Relationship Id="rId202" Type="http://schemas.openxmlformats.org/officeDocument/2006/relationships/tags" Target="../tags/tag1031.xml"/><Relationship Id="rId201" Type="http://schemas.openxmlformats.org/officeDocument/2006/relationships/tags" Target="../tags/tag1030.xml"/><Relationship Id="rId200" Type="http://schemas.openxmlformats.org/officeDocument/2006/relationships/tags" Target="../tags/tag1029.xml"/><Relationship Id="rId20" Type="http://schemas.openxmlformats.org/officeDocument/2006/relationships/tags" Target="../tags/tag849.xml"/><Relationship Id="rId2" Type="http://schemas.openxmlformats.org/officeDocument/2006/relationships/tags" Target="../tags/tag831.xml"/><Relationship Id="rId199" Type="http://schemas.openxmlformats.org/officeDocument/2006/relationships/tags" Target="../tags/tag1028.xml"/><Relationship Id="rId198" Type="http://schemas.openxmlformats.org/officeDocument/2006/relationships/tags" Target="../tags/tag1027.xml"/><Relationship Id="rId197" Type="http://schemas.openxmlformats.org/officeDocument/2006/relationships/tags" Target="../tags/tag1026.xml"/><Relationship Id="rId196" Type="http://schemas.openxmlformats.org/officeDocument/2006/relationships/tags" Target="../tags/tag1025.xml"/><Relationship Id="rId195" Type="http://schemas.openxmlformats.org/officeDocument/2006/relationships/tags" Target="../tags/tag1024.xml"/><Relationship Id="rId194" Type="http://schemas.openxmlformats.org/officeDocument/2006/relationships/tags" Target="../tags/tag1023.xml"/><Relationship Id="rId193" Type="http://schemas.openxmlformats.org/officeDocument/2006/relationships/tags" Target="../tags/tag1022.xml"/><Relationship Id="rId192" Type="http://schemas.openxmlformats.org/officeDocument/2006/relationships/tags" Target="../tags/tag1021.xml"/><Relationship Id="rId191" Type="http://schemas.openxmlformats.org/officeDocument/2006/relationships/tags" Target="../tags/tag1020.xml"/><Relationship Id="rId190" Type="http://schemas.openxmlformats.org/officeDocument/2006/relationships/tags" Target="../tags/tag1019.xml"/><Relationship Id="rId19" Type="http://schemas.openxmlformats.org/officeDocument/2006/relationships/tags" Target="../tags/tag848.xml"/><Relationship Id="rId189" Type="http://schemas.openxmlformats.org/officeDocument/2006/relationships/tags" Target="../tags/tag1018.xml"/><Relationship Id="rId188" Type="http://schemas.openxmlformats.org/officeDocument/2006/relationships/tags" Target="../tags/tag1017.xml"/><Relationship Id="rId187" Type="http://schemas.openxmlformats.org/officeDocument/2006/relationships/tags" Target="../tags/tag1016.xml"/><Relationship Id="rId186" Type="http://schemas.openxmlformats.org/officeDocument/2006/relationships/tags" Target="../tags/tag1015.xml"/><Relationship Id="rId185" Type="http://schemas.openxmlformats.org/officeDocument/2006/relationships/tags" Target="../tags/tag1014.xml"/><Relationship Id="rId184" Type="http://schemas.openxmlformats.org/officeDocument/2006/relationships/tags" Target="../tags/tag1013.xml"/><Relationship Id="rId183" Type="http://schemas.openxmlformats.org/officeDocument/2006/relationships/tags" Target="../tags/tag1012.xml"/><Relationship Id="rId182" Type="http://schemas.openxmlformats.org/officeDocument/2006/relationships/tags" Target="../tags/tag1011.xml"/><Relationship Id="rId181" Type="http://schemas.openxmlformats.org/officeDocument/2006/relationships/tags" Target="../tags/tag1010.xml"/><Relationship Id="rId180" Type="http://schemas.openxmlformats.org/officeDocument/2006/relationships/tags" Target="../tags/tag1009.xml"/><Relationship Id="rId18" Type="http://schemas.openxmlformats.org/officeDocument/2006/relationships/tags" Target="../tags/tag847.xml"/><Relationship Id="rId179" Type="http://schemas.openxmlformats.org/officeDocument/2006/relationships/tags" Target="../tags/tag1008.xml"/><Relationship Id="rId178" Type="http://schemas.openxmlformats.org/officeDocument/2006/relationships/tags" Target="../tags/tag1007.xml"/><Relationship Id="rId177" Type="http://schemas.openxmlformats.org/officeDocument/2006/relationships/tags" Target="../tags/tag1006.xml"/><Relationship Id="rId176" Type="http://schemas.openxmlformats.org/officeDocument/2006/relationships/tags" Target="../tags/tag1005.xml"/><Relationship Id="rId175" Type="http://schemas.openxmlformats.org/officeDocument/2006/relationships/tags" Target="../tags/tag1004.xml"/><Relationship Id="rId174" Type="http://schemas.openxmlformats.org/officeDocument/2006/relationships/tags" Target="../tags/tag1003.xml"/><Relationship Id="rId173" Type="http://schemas.openxmlformats.org/officeDocument/2006/relationships/tags" Target="../tags/tag1002.xml"/><Relationship Id="rId172" Type="http://schemas.openxmlformats.org/officeDocument/2006/relationships/tags" Target="../tags/tag1001.xml"/><Relationship Id="rId171" Type="http://schemas.openxmlformats.org/officeDocument/2006/relationships/tags" Target="../tags/tag1000.xml"/><Relationship Id="rId170" Type="http://schemas.openxmlformats.org/officeDocument/2006/relationships/tags" Target="../tags/tag999.xml"/><Relationship Id="rId17" Type="http://schemas.openxmlformats.org/officeDocument/2006/relationships/tags" Target="../tags/tag846.xml"/><Relationship Id="rId169" Type="http://schemas.openxmlformats.org/officeDocument/2006/relationships/tags" Target="../tags/tag998.xml"/><Relationship Id="rId168" Type="http://schemas.openxmlformats.org/officeDocument/2006/relationships/tags" Target="../tags/tag997.xml"/><Relationship Id="rId167" Type="http://schemas.openxmlformats.org/officeDocument/2006/relationships/tags" Target="../tags/tag996.xml"/><Relationship Id="rId166" Type="http://schemas.openxmlformats.org/officeDocument/2006/relationships/tags" Target="../tags/tag995.xml"/><Relationship Id="rId165" Type="http://schemas.openxmlformats.org/officeDocument/2006/relationships/tags" Target="../tags/tag994.xml"/><Relationship Id="rId164" Type="http://schemas.openxmlformats.org/officeDocument/2006/relationships/tags" Target="../tags/tag993.xml"/><Relationship Id="rId163" Type="http://schemas.openxmlformats.org/officeDocument/2006/relationships/tags" Target="../tags/tag992.xml"/><Relationship Id="rId162" Type="http://schemas.openxmlformats.org/officeDocument/2006/relationships/tags" Target="../tags/tag991.xml"/><Relationship Id="rId161" Type="http://schemas.openxmlformats.org/officeDocument/2006/relationships/tags" Target="../tags/tag990.xml"/><Relationship Id="rId160" Type="http://schemas.openxmlformats.org/officeDocument/2006/relationships/tags" Target="../tags/tag989.xml"/><Relationship Id="rId16" Type="http://schemas.openxmlformats.org/officeDocument/2006/relationships/tags" Target="../tags/tag845.xml"/><Relationship Id="rId159" Type="http://schemas.openxmlformats.org/officeDocument/2006/relationships/tags" Target="../tags/tag988.xml"/><Relationship Id="rId158" Type="http://schemas.openxmlformats.org/officeDocument/2006/relationships/tags" Target="../tags/tag987.xml"/><Relationship Id="rId157" Type="http://schemas.openxmlformats.org/officeDocument/2006/relationships/tags" Target="../tags/tag986.xml"/><Relationship Id="rId156" Type="http://schemas.openxmlformats.org/officeDocument/2006/relationships/tags" Target="../tags/tag985.xml"/><Relationship Id="rId155" Type="http://schemas.openxmlformats.org/officeDocument/2006/relationships/tags" Target="../tags/tag984.xml"/><Relationship Id="rId154" Type="http://schemas.openxmlformats.org/officeDocument/2006/relationships/tags" Target="../tags/tag983.xml"/><Relationship Id="rId153" Type="http://schemas.openxmlformats.org/officeDocument/2006/relationships/tags" Target="../tags/tag982.xml"/><Relationship Id="rId152" Type="http://schemas.openxmlformats.org/officeDocument/2006/relationships/tags" Target="../tags/tag981.xml"/><Relationship Id="rId151" Type="http://schemas.openxmlformats.org/officeDocument/2006/relationships/tags" Target="../tags/tag980.xml"/><Relationship Id="rId150" Type="http://schemas.openxmlformats.org/officeDocument/2006/relationships/tags" Target="../tags/tag979.xml"/><Relationship Id="rId15" Type="http://schemas.openxmlformats.org/officeDocument/2006/relationships/tags" Target="../tags/tag844.xml"/><Relationship Id="rId149" Type="http://schemas.openxmlformats.org/officeDocument/2006/relationships/tags" Target="../tags/tag978.xml"/><Relationship Id="rId148" Type="http://schemas.openxmlformats.org/officeDocument/2006/relationships/tags" Target="../tags/tag977.xml"/><Relationship Id="rId147" Type="http://schemas.openxmlformats.org/officeDocument/2006/relationships/tags" Target="../tags/tag976.xml"/><Relationship Id="rId146" Type="http://schemas.openxmlformats.org/officeDocument/2006/relationships/tags" Target="../tags/tag975.xml"/><Relationship Id="rId145" Type="http://schemas.openxmlformats.org/officeDocument/2006/relationships/tags" Target="../tags/tag974.xml"/><Relationship Id="rId144" Type="http://schemas.openxmlformats.org/officeDocument/2006/relationships/tags" Target="../tags/tag973.xml"/><Relationship Id="rId143" Type="http://schemas.openxmlformats.org/officeDocument/2006/relationships/tags" Target="../tags/tag972.xml"/><Relationship Id="rId142" Type="http://schemas.openxmlformats.org/officeDocument/2006/relationships/tags" Target="../tags/tag971.xml"/><Relationship Id="rId141" Type="http://schemas.openxmlformats.org/officeDocument/2006/relationships/tags" Target="../tags/tag970.xml"/><Relationship Id="rId140" Type="http://schemas.openxmlformats.org/officeDocument/2006/relationships/tags" Target="../tags/tag969.xml"/><Relationship Id="rId14" Type="http://schemas.openxmlformats.org/officeDocument/2006/relationships/tags" Target="../tags/tag843.xml"/><Relationship Id="rId139" Type="http://schemas.openxmlformats.org/officeDocument/2006/relationships/tags" Target="../tags/tag968.xml"/><Relationship Id="rId138" Type="http://schemas.openxmlformats.org/officeDocument/2006/relationships/tags" Target="../tags/tag967.xml"/><Relationship Id="rId137" Type="http://schemas.openxmlformats.org/officeDocument/2006/relationships/tags" Target="../tags/tag966.xml"/><Relationship Id="rId136" Type="http://schemas.openxmlformats.org/officeDocument/2006/relationships/tags" Target="../tags/tag965.xml"/><Relationship Id="rId135" Type="http://schemas.openxmlformats.org/officeDocument/2006/relationships/tags" Target="../tags/tag964.xml"/><Relationship Id="rId134" Type="http://schemas.openxmlformats.org/officeDocument/2006/relationships/tags" Target="../tags/tag963.xml"/><Relationship Id="rId133" Type="http://schemas.openxmlformats.org/officeDocument/2006/relationships/tags" Target="../tags/tag962.xml"/><Relationship Id="rId132" Type="http://schemas.openxmlformats.org/officeDocument/2006/relationships/tags" Target="../tags/tag961.xml"/><Relationship Id="rId131" Type="http://schemas.openxmlformats.org/officeDocument/2006/relationships/tags" Target="../tags/tag960.xml"/><Relationship Id="rId130" Type="http://schemas.openxmlformats.org/officeDocument/2006/relationships/tags" Target="../tags/tag959.xml"/><Relationship Id="rId13" Type="http://schemas.openxmlformats.org/officeDocument/2006/relationships/tags" Target="../tags/tag842.xml"/><Relationship Id="rId129" Type="http://schemas.openxmlformats.org/officeDocument/2006/relationships/tags" Target="../tags/tag958.xml"/><Relationship Id="rId128" Type="http://schemas.openxmlformats.org/officeDocument/2006/relationships/tags" Target="../tags/tag957.xml"/><Relationship Id="rId127" Type="http://schemas.openxmlformats.org/officeDocument/2006/relationships/tags" Target="../tags/tag956.xml"/><Relationship Id="rId126" Type="http://schemas.openxmlformats.org/officeDocument/2006/relationships/tags" Target="../tags/tag955.xml"/><Relationship Id="rId125" Type="http://schemas.openxmlformats.org/officeDocument/2006/relationships/tags" Target="../tags/tag954.xml"/><Relationship Id="rId124" Type="http://schemas.openxmlformats.org/officeDocument/2006/relationships/tags" Target="../tags/tag953.xml"/><Relationship Id="rId123" Type="http://schemas.openxmlformats.org/officeDocument/2006/relationships/tags" Target="../tags/tag952.xml"/><Relationship Id="rId122" Type="http://schemas.openxmlformats.org/officeDocument/2006/relationships/tags" Target="../tags/tag951.xml"/><Relationship Id="rId121" Type="http://schemas.openxmlformats.org/officeDocument/2006/relationships/tags" Target="../tags/tag950.xml"/><Relationship Id="rId120" Type="http://schemas.openxmlformats.org/officeDocument/2006/relationships/tags" Target="../tags/tag949.xml"/><Relationship Id="rId12" Type="http://schemas.openxmlformats.org/officeDocument/2006/relationships/tags" Target="../tags/tag841.xml"/><Relationship Id="rId119" Type="http://schemas.openxmlformats.org/officeDocument/2006/relationships/tags" Target="../tags/tag948.xml"/><Relationship Id="rId118" Type="http://schemas.openxmlformats.org/officeDocument/2006/relationships/tags" Target="../tags/tag947.xml"/><Relationship Id="rId117" Type="http://schemas.openxmlformats.org/officeDocument/2006/relationships/tags" Target="../tags/tag946.xml"/><Relationship Id="rId116" Type="http://schemas.openxmlformats.org/officeDocument/2006/relationships/tags" Target="../tags/tag945.xml"/><Relationship Id="rId115" Type="http://schemas.openxmlformats.org/officeDocument/2006/relationships/tags" Target="../tags/tag944.xml"/><Relationship Id="rId114" Type="http://schemas.openxmlformats.org/officeDocument/2006/relationships/tags" Target="../tags/tag943.xml"/><Relationship Id="rId113" Type="http://schemas.openxmlformats.org/officeDocument/2006/relationships/tags" Target="../tags/tag942.xml"/><Relationship Id="rId112" Type="http://schemas.openxmlformats.org/officeDocument/2006/relationships/tags" Target="../tags/tag941.xml"/><Relationship Id="rId111" Type="http://schemas.openxmlformats.org/officeDocument/2006/relationships/tags" Target="../tags/tag940.xml"/><Relationship Id="rId110" Type="http://schemas.openxmlformats.org/officeDocument/2006/relationships/tags" Target="../tags/tag939.xml"/><Relationship Id="rId11" Type="http://schemas.openxmlformats.org/officeDocument/2006/relationships/tags" Target="../tags/tag840.xml"/><Relationship Id="rId109" Type="http://schemas.openxmlformats.org/officeDocument/2006/relationships/tags" Target="../tags/tag938.xml"/><Relationship Id="rId108" Type="http://schemas.openxmlformats.org/officeDocument/2006/relationships/tags" Target="../tags/tag937.xml"/><Relationship Id="rId107" Type="http://schemas.openxmlformats.org/officeDocument/2006/relationships/tags" Target="../tags/tag936.xml"/><Relationship Id="rId106" Type="http://schemas.openxmlformats.org/officeDocument/2006/relationships/tags" Target="../tags/tag935.xml"/><Relationship Id="rId105" Type="http://schemas.openxmlformats.org/officeDocument/2006/relationships/tags" Target="../tags/tag934.xml"/><Relationship Id="rId104" Type="http://schemas.openxmlformats.org/officeDocument/2006/relationships/tags" Target="../tags/tag933.xml"/><Relationship Id="rId103" Type="http://schemas.openxmlformats.org/officeDocument/2006/relationships/tags" Target="../tags/tag932.xml"/><Relationship Id="rId102" Type="http://schemas.openxmlformats.org/officeDocument/2006/relationships/tags" Target="../tags/tag931.xml"/><Relationship Id="rId101" Type="http://schemas.openxmlformats.org/officeDocument/2006/relationships/tags" Target="../tags/tag930.xml"/><Relationship Id="rId100" Type="http://schemas.openxmlformats.org/officeDocument/2006/relationships/tags" Target="../tags/tag929.xml"/><Relationship Id="rId10" Type="http://schemas.openxmlformats.org/officeDocument/2006/relationships/tags" Target="../tags/tag839.xml"/><Relationship Id="rId1" Type="http://schemas.openxmlformats.org/officeDocument/2006/relationships/tags" Target="../tags/tag830.xml"/></Relationships>
</file>

<file path=ppt/slides/_rels/slide17.xml.rels><?xml version="1.0" encoding="UTF-8" standalone="yes"?>
<Relationships xmlns="http://schemas.openxmlformats.org/package/2006/relationships"><Relationship Id="rId99" Type="http://schemas.openxmlformats.org/officeDocument/2006/relationships/tags" Target="../tags/tag1202.xml"/><Relationship Id="rId98" Type="http://schemas.openxmlformats.org/officeDocument/2006/relationships/tags" Target="../tags/tag1201.xml"/><Relationship Id="rId97" Type="http://schemas.openxmlformats.org/officeDocument/2006/relationships/tags" Target="../tags/tag1200.xml"/><Relationship Id="rId96" Type="http://schemas.openxmlformats.org/officeDocument/2006/relationships/tags" Target="../tags/tag1199.xml"/><Relationship Id="rId95" Type="http://schemas.openxmlformats.org/officeDocument/2006/relationships/tags" Target="../tags/tag1198.xml"/><Relationship Id="rId94" Type="http://schemas.openxmlformats.org/officeDocument/2006/relationships/tags" Target="../tags/tag1197.xml"/><Relationship Id="rId93" Type="http://schemas.openxmlformats.org/officeDocument/2006/relationships/tags" Target="../tags/tag1196.xml"/><Relationship Id="rId92" Type="http://schemas.openxmlformats.org/officeDocument/2006/relationships/tags" Target="../tags/tag1195.xml"/><Relationship Id="rId91" Type="http://schemas.openxmlformats.org/officeDocument/2006/relationships/tags" Target="../tags/tag1194.xml"/><Relationship Id="rId90" Type="http://schemas.openxmlformats.org/officeDocument/2006/relationships/tags" Target="../tags/tag1193.xml"/><Relationship Id="rId9" Type="http://schemas.openxmlformats.org/officeDocument/2006/relationships/tags" Target="../tags/tag1112.xml"/><Relationship Id="rId89" Type="http://schemas.openxmlformats.org/officeDocument/2006/relationships/tags" Target="../tags/tag1192.xml"/><Relationship Id="rId88" Type="http://schemas.openxmlformats.org/officeDocument/2006/relationships/tags" Target="../tags/tag1191.xml"/><Relationship Id="rId87" Type="http://schemas.openxmlformats.org/officeDocument/2006/relationships/tags" Target="../tags/tag1190.xml"/><Relationship Id="rId86" Type="http://schemas.openxmlformats.org/officeDocument/2006/relationships/tags" Target="../tags/tag1189.xml"/><Relationship Id="rId85" Type="http://schemas.openxmlformats.org/officeDocument/2006/relationships/tags" Target="../tags/tag1188.xml"/><Relationship Id="rId84" Type="http://schemas.openxmlformats.org/officeDocument/2006/relationships/tags" Target="../tags/tag1187.xml"/><Relationship Id="rId83" Type="http://schemas.openxmlformats.org/officeDocument/2006/relationships/tags" Target="../tags/tag1186.xml"/><Relationship Id="rId82" Type="http://schemas.openxmlformats.org/officeDocument/2006/relationships/tags" Target="../tags/tag1185.xml"/><Relationship Id="rId81" Type="http://schemas.openxmlformats.org/officeDocument/2006/relationships/tags" Target="../tags/tag1184.xml"/><Relationship Id="rId80" Type="http://schemas.openxmlformats.org/officeDocument/2006/relationships/tags" Target="../tags/tag1183.xml"/><Relationship Id="rId8" Type="http://schemas.openxmlformats.org/officeDocument/2006/relationships/tags" Target="../tags/tag1111.xml"/><Relationship Id="rId79" Type="http://schemas.openxmlformats.org/officeDocument/2006/relationships/tags" Target="../tags/tag1182.xml"/><Relationship Id="rId78" Type="http://schemas.openxmlformats.org/officeDocument/2006/relationships/tags" Target="../tags/tag1181.xml"/><Relationship Id="rId77" Type="http://schemas.openxmlformats.org/officeDocument/2006/relationships/tags" Target="../tags/tag1180.xml"/><Relationship Id="rId76" Type="http://schemas.openxmlformats.org/officeDocument/2006/relationships/tags" Target="../tags/tag1179.xml"/><Relationship Id="rId75" Type="http://schemas.openxmlformats.org/officeDocument/2006/relationships/tags" Target="../tags/tag1178.xml"/><Relationship Id="rId74" Type="http://schemas.openxmlformats.org/officeDocument/2006/relationships/tags" Target="../tags/tag1177.xml"/><Relationship Id="rId73" Type="http://schemas.openxmlformats.org/officeDocument/2006/relationships/tags" Target="../tags/tag1176.xml"/><Relationship Id="rId72" Type="http://schemas.openxmlformats.org/officeDocument/2006/relationships/tags" Target="../tags/tag1175.xml"/><Relationship Id="rId71" Type="http://schemas.openxmlformats.org/officeDocument/2006/relationships/tags" Target="../tags/tag1174.xml"/><Relationship Id="rId70" Type="http://schemas.openxmlformats.org/officeDocument/2006/relationships/tags" Target="../tags/tag1173.xml"/><Relationship Id="rId7" Type="http://schemas.openxmlformats.org/officeDocument/2006/relationships/tags" Target="../tags/tag1110.xml"/><Relationship Id="rId69" Type="http://schemas.openxmlformats.org/officeDocument/2006/relationships/tags" Target="../tags/tag1172.xml"/><Relationship Id="rId68" Type="http://schemas.openxmlformats.org/officeDocument/2006/relationships/tags" Target="../tags/tag1171.xml"/><Relationship Id="rId67" Type="http://schemas.openxmlformats.org/officeDocument/2006/relationships/tags" Target="../tags/tag1170.xml"/><Relationship Id="rId66" Type="http://schemas.openxmlformats.org/officeDocument/2006/relationships/tags" Target="../tags/tag1169.xml"/><Relationship Id="rId65" Type="http://schemas.openxmlformats.org/officeDocument/2006/relationships/tags" Target="../tags/tag1168.xml"/><Relationship Id="rId64" Type="http://schemas.openxmlformats.org/officeDocument/2006/relationships/tags" Target="../tags/tag1167.xml"/><Relationship Id="rId63" Type="http://schemas.openxmlformats.org/officeDocument/2006/relationships/tags" Target="../tags/tag1166.xml"/><Relationship Id="rId62" Type="http://schemas.openxmlformats.org/officeDocument/2006/relationships/tags" Target="../tags/tag1165.xml"/><Relationship Id="rId61" Type="http://schemas.openxmlformats.org/officeDocument/2006/relationships/tags" Target="../tags/tag1164.xml"/><Relationship Id="rId60" Type="http://schemas.openxmlformats.org/officeDocument/2006/relationships/tags" Target="../tags/tag1163.xml"/><Relationship Id="rId6" Type="http://schemas.openxmlformats.org/officeDocument/2006/relationships/tags" Target="../tags/tag1109.xml"/><Relationship Id="rId59" Type="http://schemas.openxmlformats.org/officeDocument/2006/relationships/tags" Target="../tags/tag1162.xml"/><Relationship Id="rId58" Type="http://schemas.openxmlformats.org/officeDocument/2006/relationships/tags" Target="../tags/tag1161.xml"/><Relationship Id="rId57" Type="http://schemas.openxmlformats.org/officeDocument/2006/relationships/tags" Target="../tags/tag1160.xml"/><Relationship Id="rId56" Type="http://schemas.openxmlformats.org/officeDocument/2006/relationships/tags" Target="../tags/tag1159.xml"/><Relationship Id="rId55" Type="http://schemas.openxmlformats.org/officeDocument/2006/relationships/tags" Target="../tags/tag1158.xml"/><Relationship Id="rId54" Type="http://schemas.openxmlformats.org/officeDocument/2006/relationships/tags" Target="../tags/tag1157.xml"/><Relationship Id="rId53" Type="http://schemas.openxmlformats.org/officeDocument/2006/relationships/tags" Target="../tags/tag1156.xml"/><Relationship Id="rId52" Type="http://schemas.openxmlformats.org/officeDocument/2006/relationships/tags" Target="../tags/tag1155.xml"/><Relationship Id="rId51" Type="http://schemas.openxmlformats.org/officeDocument/2006/relationships/tags" Target="../tags/tag1154.xml"/><Relationship Id="rId50" Type="http://schemas.openxmlformats.org/officeDocument/2006/relationships/tags" Target="../tags/tag1153.xml"/><Relationship Id="rId5" Type="http://schemas.openxmlformats.org/officeDocument/2006/relationships/tags" Target="../tags/tag1108.xml"/><Relationship Id="rId49" Type="http://schemas.openxmlformats.org/officeDocument/2006/relationships/tags" Target="../tags/tag1152.xml"/><Relationship Id="rId48" Type="http://schemas.openxmlformats.org/officeDocument/2006/relationships/tags" Target="../tags/tag1151.xml"/><Relationship Id="rId47" Type="http://schemas.openxmlformats.org/officeDocument/2006/relationships/tags" Target="../tags/tag1150.xml"/><Relationship Id="rId46" Type="http://schemas.openxmlformats.org/officeDocument/2006/relationships/tags" Target="../tags/tag1149.xml"/><Relationship Id="rId45" Type="http://schemas.openxmlformats.org/officeDocument/2006/relationships/tags" Target="../tags/tag1148.xml"/><Relationship Id="rId44" Type="http://schemas.openxmlformats.org/officeDocument/2006/relationships/tags" Target="../tags/tag1147.xml"/><Relationship Id="rId43" Type="http://schemas.openxmlformats.org/officeDocument/2006/relationships/tags" Target="../tags/tag1146.xml"/><Relationship Id="rId42" Type="http://schemas.openxmlformats.org/officeDocument/2006/relationships/tags" Target="../tags/tag1145.xml"/><Relationship Id="rId41" Type="http://schemas.openxmlformats.org/officeDocument/2006/relationships/tags" Target="../tags/tag1144.xml"/><Relationship Id="rId40" Type="http://schemas.openxmlformats.org/officeDocument/2006/relationships/tags" Target="../tags/tag1143.xml"/><Relationship Id="rId4" Type="http://schemas.openxmlformats.org/officeDocument/2006/relationships/tags" Target="../tags/tag1107.xml"/><Relationship Id="rId39" Type="http://schemas.openxmlformats.org/officeDocument/2006/relationships/tags" Target="../tags/tag1142.xml"/><Relationship Id="rId38" Type="http://schemas.openxmlformats.org/officeDocument/2006/relationships/tags" Target="../tags/tag1141.xml"/><Relationship Id="rId37" Type="http://schemas.openxmlformats.org/officeDocument/2006/relationships/tags" Target="../tags/tag1140.xml"/><Relationship Id="rId36" Type="http://schemas.openxmlformats.org/officeDocument/2006/relationships/tags" Target="../tags/tag1139.xml"/><Relationship Id="rId35" Type="http://schemas.openxmlformats.org/officeDocument/2006/relationships/tags" Target="../tags/tag1138.xml"/><Relationship Id="rId34" Type="http://schemas.openxmlformats.org/officeDocument/2006/relationships/tags" Target="../tags/tag1137.xml"/><Relationship Id="rId33" Type="http://schemas.openxmlformats.org/officeDocument/2006/relationships/tags" Target="../tags/tag1136.xml"/><Relationship Id="rId32" Type="http://schemas.openxmlformats.org/officeDocument/2006/relationships/tags" Target="../tags/tag1135.xml"/><Relationship Id="rId31" Type="http://schemas.openxmlformats.org/officeDocument/2006/relationships/tags" Target="../tags/tag1134.xml"/><Relationship Id="rId30" Type="http://schemas.openxmlformats.org/officeDocument/2006/relationships/tags" Target="../tags/tag1133.xml"/><Relationship Id="rId3" Type="http://schemas.openxmlformats.org/officeDocument/2006/relationships/tags" Target="../tags/tag1106.xml"/><Relationship Id="rId29" Type="http://schemas.openxmlformats.org/officeDocument/2006/relationships/tags" Target="../tags/tag1132.xml"/><Relationship Id="rId28" Type="http://schemas.openxmlformats.org/officeDocument/2006/relationships/tags" Target="../tags/tag1131.xml"/><Relationship Id="rId276" Type="http://schemas.openxmlformats.org/officeDocument/2006/relationships/slideLayout" Target="../slideLayouts/slideLayout9.xml"/><Relationship Id="rId275" Type="http://schemas.openxmlformats.org/officeDocument/2006/relationships/image" Target="../media/image16.png"/><Relationship Id="rId274" Type="http://schemas.openxmlformats.org/officeDocument/2006/relationships/tags" Target="../tags/tag1377.xml"/><Relationship Id="rId273" Type="http://schemas.openxmlformats.org/officeDocument/2006/relationships/tags" Target="../tags/tag1376.xml"/><Relationship Id="rId272" Type="http://schemas.openxmlformats.org/officeDocument/2006/relationships/tags" Target="../tags/tag1375.xml"/><Relationship Id="rId271" Type="http://schemas.openxmlformats.org/officeDocument/2006/relationships/tags" Target="../tags/tag1374.xml"/><Relationship Id="rId270" Type="http://schemas.openxmlformats.org/officeDocument/2006/relationships/tags" Target="../tags/tag1373.xml"/><Relationship Id="rId27" Type="http://schemas.openxmlformats.org/officeDocument/2006/relationships/tags" Target="../tags/tag1130.xml"/><Relationship Id="rId269" Type="http://schemas.openxmlformats.org/officeDocument/2006/relationships/tags" Target="../tags/tag1372.xml"/><Relationship Id="rId268" Type="http://schemas.openxmlformats.org/officeDocument/2006/relationships/tags" Target="../tags/tag1371.xml"/><Relationship Id="rId267" Type="http://schemas.openxmlformats.org/officeDocument/2006/relationships/tags" Target="../tags/tag1370.xml"/><Relationship Id="rId266" Type="http://schemas.openxmlformats.org/officeDocument/2006/relationships/tags" Target="../tags/tag1369.xml"/><Relationship Id="rId265" Type="http://schemas.openxmlformats.org/officeDocument/2006/relationships/tags" Target="../tags/tag1368.xml"/><Relationship Id="rId264" Type="http://schemas.openxmlformats.org/officeDocument/2006/relationships/tags" Target="../tags/tag1367.xml"/><Relationship Id="rId263" Type="http://schemas.openxmlformats.org/officeDocument/2006/relationships/tags" Target="../tags/tag1366.xml"/><Relationship Id="rId262" Type="http://schemas.openxmlformats.org/officeDocument/2006/relationships/tags" Target="../tags/tag1365.xml"/><Relationship Id="rId261" Type="http://schemas.openxmlformats.org/officeDocument/2006/relationships/tags" Target="../tags/tag1364.xml"/><Relationship Id="rId260" Type="http://schemas.openxmlformats.org/officeDocument/2006/relationships/tags" Target="../tags/tag1363.xml"/><Relationship Id="rId26" Type="http://schemas.openxmlformats.org/officeDocument/2006/relationships/tags" Target="../tags/tag1129.xml"/><Relationship Id="rId259" Type="http://schemas.openxmlformats.org/officeDocument/2006/relationships/tags" Target="../tags/tag1362.xml"/><Relationship Id="rId258" Type="http://schemas.openxmlformats.org/officeDocument/2006/relationships/tags" Target="../tags/tag1361.xml"/><Relationship Id="rId257" Type="http://schemas.openxmlformats.org/officeDocument/2006/relationships/tags" Target="../tags/tag1360.xml"/><Relationship Id="rId256" Type="http://schemas.openxmlformats.org/officeDocument/2006/relationships/tags" Target="../tags/tag1359.xml"/><Relationship Id="rId255" Type="http://schemas.openxmlformats.org/officeDocument/2006/relationships/tags" Target="../tags/tag1358.xml"/><Relationship Id="rId254" Type="http://schemas.openxmlformats.org/officeDocument/2006/relationships/tags" Target="../tags/tag1357.xml"/><Relationship Id="rId253" Type="http://schemas.openxmlformats.org/officeDocument/2006/relationships/tags" Target="../tags/tag1356.xml"/><Relationship Id="rId252" Type="http://schemas.openxmlformats.org/officeDocument/2006/relationships/tags" Target="../tags/tag1355.xml"/><Relationship Id="rId251" Type="http://schemas.openxmlformats.org/officeDocument/2006/relationships/tags" Target="../tags/tag1354.xml"/><Relationship Id="rId250" Type="http://schemas.openxmlformats.org/officeDocument/2006/relationships/tags" Target="../tags/tag1353.xml"/><Relationship Id="rId25" Type="http://schemas.openxmlformats.org/officeDocument/2006/relationships/tags" Target="../tags/tag1128.xml"/><Relationship Id="rId249" Type="http://schemas.openxmlformats.org/officeDocument/2006/relationships/tags" Target="../tags/tag1352.xml"/><Relationship Id="rId248" Type="http://schemas.openxmlformats.org/officeDocument/2006/relationships/tags" Target="../tags/tag1351.xml"/><Relationship Id="rId247" Type="http://schemas.openxmlformats.org/officeDocument/2006/relationships/tags" Target="../tags/tag1350.xml"/><Relationship Id="rId246" Type="http://schemas.openxmlformats.org/officeDocument/2006/relationships/tags" Target="../tags/tag1349.xml"/><Relationship Id="rId245" Type="http://schemas.openxmlformats.org/officeDocument/2006/relationships/tags" Target="../tags/tag1348.xml"/><Relationship Id="rId244" Type="http://schemas.openxmlformats.org/officeDocument/2006/relationships/tags" Target="../tags/tag1347.xml"/><Relationship Id="rId243" Type="http://schemas.openxmlformats.org/officeDocument/2006/relationships/tags" Target="../tags/tag1346.xml"/><Relationship Id="rId242" Type="http://schemas.openxmlformats.org/officeDocument/2006/relationships/tags" Target="../tags/tag1345.xml"/><Relationship Id="rId241" Type="http://schemas.openxmlformats.org/officeDocument/2006/relationships/tags" Target="../tags/tag1344.xml"/><Relationship Id="rId240" Type="http://schemas.openxmlformats.org/officeDocument/2006/relationships/tags" Target="../tags/tag1343.xml"/><Relationship Id="rId24" Type="http://schemas.openxmlformats.org/officeDocument/2006/relationships/tags" Target="../tags/tag1127.xml"/><Relationship Id="rId239" Type="http://schemas.openxmlformats.org/officeDocument/2006/relationships/tags" Target="../tags/tag1342.xml"/><Relationship Id="rId238" Type="http://schemas.openxmlformats.org/officeDocument/2006/relationships/tags" Target="../tags/tag1341.xml"/><Relationship Id="rId237" Type="http://schemas.openxmlformats.org/officeDocument/2006/relationships/tags" Target="../tags/tag1340.xml"/><Relationship Id="rId236" Type="http://schemas.openxmlformats.org/officeDocument/2006/relationships/tags" Target="../tags/tag1339.xml"/><Relationship Id="rId235" Type="http://schemas.openxmlformats.org/officeDocument/2006/relationships/tags" Target="../tags/tag1338.xml"/><Relationship Id="rId234" Type="http://schemas.openxmlformats.org/officeDocument/2006/relationships/tags" Target="../tags/tag1337.xml"/><Relationship Id="rId233" Type="http://schemas.openxmlformats.org/officeDocument/2006/relationships/tags" Target="../tags/tag1336.xml"/><Relationship Id="rId232" Type="http://schemas.openxmlformats.org/officeDocument/2006/relationships/tags" Target="../tags/tag1335.xml"/><Relationship Id="rId231" Type="http://schemas.openxmlformats.org/officeDocument/2006/relationships/tags" Target="../tags/tag1334.xml"/><Relationship Id="rId230" Type="http://schemas.openxmlformats.org/officeDocument/2006/relationships/tags" Target="../tags/tag1333.xml"/><Relationship Id="rId23" Type="http://schemas.openxmlformats.org/officeDocument/2006/relationships/tags" Target="../tags/tag1126.xml"/><Relationship Id="rId229" Type="http://schemas.openxmlformats.org/officeDocument/2006/relationships/tags" Target="../tags/tag1332.xml"/><Relationship Id="rId228" Type="http://schemas.openxmlformats.org/officeDocument/2006/relationships/tags" Target="../tags/tag1331.xml"/><Relationship Id="rId227" Type="http://schemas.openxmlformats.org/officeDocument/2006/relationships/tags" Target="../tags/tag1330.xml"/><Relationship Id="rId226" Type="http://schemas.openxmlformats.org/officeDocument/2006/relationships/tags" Target="../tags/tag1329.xml"/><Relationship Id="rId225" Type="http://schemas.openxmlformats.org/officeDocument/2006/relationships/tags" Target="../tags/tag1328.xml"/><Relationship Id="rId224" Type="http://schemas.openxmlformats.org/officeDocument/2006/relationships/tags" Target="../tags/tag1327.xml"/><Relationship Id="rId223" Type="http://schemas.openxmlformats.org/officeDocument/2006/relationships/tags" Target="../tags/tag1326.xml"/><Relationship Id="rId222" Type="http://schemas.openxmlformats.org/officeDocument/2006/relationships/tags" Target="../tags/tag1325.xml"/><Relationship Id="rId221" Type="http://schemas.openxmlformats.org/officeDocument/2006/relationships/tags" Target="../tags/tag1324.xml"/><Relationship Id="rId220" Type="http://schemas.openxmlformats.org/officeDocument/2006/relationships/tags" Target="../tags/tag1323.xml"/><Relationship Id="rId22" Type="http://schemas.openxmlformats.org/officeDocument/2006/relationships/tags" Target="../tags/tag1125.xml"/><Relationship Id="rId219" Type="http://schemas.openxmlformats.org/officeDocument/2006/relationships/tags" Target="../tags/tag1322.xml"/><Relationship Id="rId218" Type="http://schemas.openxmlformats.org/officeDocument/2006/relationships/tags" Target="../tags/tag1321.xml"/><Relationship Id="rId217" Type="http://schemas.openxmlformats.org/officeDocument/2006/relationships/tags" Target="../tags/tag1320.xml"/><Relationship Id="rId216" Type="http://schemas.openxmlformats.org/officeDocument/2006/relationships/tags" Target="../tags/tag1319.xml"/><Relationship Id="rId215" Type="http://schemas.openxmlformats.org/officeDocument/2006/relationships/tags" Target="../tags/tag1318.xml"/><Relationship Id="rId214" Type="http://schemas.openxmlformats.org/officeDocument/2006/relationships/tags" Target="../tags/tag1317.xml"/><Relationship Id="rId213" Type="http://schemas.openxmlformats.org/officeDocument/2006/relationships/tags" Target="../tags/tag1316.xml"/><Relationship Id="rId212" Type="http://schemas.openxmlformats.org/officeDocument/2006/relationships/tags" Target="../tags/tag1315.xml"/><Relationship Id="rId211" Type="http://schemas.openxmlformats.org/officeDocument/2006/relationships/tags" Target="../tags/tag1314.xml"/><Relationship Id="rId210" Type="http://schemas.openxmlformats.org/officeDocument/2006/relationships/tags" Target="../tags/tag1313.xml"/><Relationship Id="rId21" Type="http://schemas.openxmlformats.org/officeDocument/2006/relationships/tags" Target="../tags/tag1124.xml"/><Relationship Id="rId209" Type="http://schemas.openxmlformats.org/officeDocument/2006/relationships/tags" Target="../tags/tag1312.xml"/><Relationship Id="rId208" Type="http://schemas.openxmlformats.org/officeDocument/2006/relationships/tags" Target="../tags/tag1311.xml"/><Relationship Id="rId207" Type="http://schemas.openxmlformats.org/officeDocument/2006/relationships/tags" Target="../tags/tag1310.xml"/><Relationship Id="rId206" Type="http://schemas.openxmlformats.org/officeDocument/2006/relationships/tags" Target="../tags/tag1309.xml"/><Relationship Id="rId205" Type="http://schemas.openxmlformats.org/officeDocument/2006/relationships/tags" Target="../tags/tag1308.xml"/><Relationship Id="rId204" Type="http://schemas.openxmlformats.org/officeDocument/2006/relationships/tags" Target="../tags/tag1307.xml"/><Relationship Id="rId203" Type="http://schemas.openxmlformats.org/officeDocument/2006/relationships/tags" Target="../tags/tag1306.xml"/><Relationship Id="rId202" Type="http://schemas.openxmlformats.org/officeDocument/2006/relationships/tags" Target="../tags/tag1305.xml"/><Relationship Id="rId201" Type="http://schemas.openxmlformats.org/officeDocument/2006/relationships/tags" Target="../tags/tag1304.xml"/><Relationship Id="rId200" Type="http://schemas.openxmlformats.org/officeDocument/2006/relationships/tags" Target="../tags/tag1303.xml"/><Relationship Id="rId20" Type="http://schemas.openxmlformats.org/officeDocument/2006/relationships/tags" Target="../tags/tag1123.xml"/><Relationship Id="rId2" Type="http://schemas.openxmlformats.org/officeDocument/2006/relationships/tags" Target="../tags/tag1105.xml"/><Relationship Id="rId199" Type="http://schemas.openxmlformats.org/officeDocument/2006/relationships/tags" Target="../tags/tag1302.xml"/><Relationship Id="rId198" Type="http://schemas.openxmlformats.org/officeDocument/2006/relationships/tags" Target="../tags/tag1301.xml"/><Relationship Id="rId197" Type="http://schemas.openxmlformats.org/officeDocument/2006/relationships/tags" Target="../tags/tag1300.xml"/><Relationship Id="rId196" Type="http://schemas.openxmlformats.org/officeDocument/2006/relationships/tags" Target="../tags/tag1299.xml"/><Relationship Id="rId195" Type="http://schemas.openxmlformats.org/officeDocument/2006/relationships/tags" Target="../tags/tag1298.xml"/><Relationship Id="rId194" Type="http://schemas.openxmlformats.org/officeDocument/2006/relationships/tags" Target="../tags/tag1297.xml"/><Relationship Id="rId193" Type="http://schemas.openxmlformats.org/officeDocument/2006/relationships/tags" Target="../tags/tag1296.xml"/><Relationship Id="rId192" Type="http://schemas.openxmlformats.org/officeDocument/2006/relationships/tags" Target="../tags/tag1295.xml"/><Relationship Id="rId191" Type="http://schemas.openxmlformats.org/officeDocument/2006/relationships/tags" Target="../tags/tag1294.xml"/><Relationship Id="rId190" Type="http://schemas.openxmlformats.org/officeDocument/2006/relationships/tags" Target="../tags/tag1293.xml"/><Relationship Id="rId19" Type="http://schemas.openxmlformats.org/officeDocument/2006/relationships/tags" Target="../tags/tag1122.xml"/><Relationship Id="rId189" Type="http://schemas.openxmlformats.org/officeDocument/2006/relationships/tags" Target="../tags/tag1292.xml"/><Relationship Id="rId188" Type="http://schemas.openxmlformats.org/officeDocument/2006/relationships/tags" Target="../tags/tag1291.xml"/><Relationship Id="rId187" Type="http://schemas.openxmlformats.org/officeDocument/2006/relationships/tags" Target="../tags/tag1290.xml"/><Relationship Id="rId186" Type="http://schemas.openxmlformats.org/officeDocument/2006/relationships/tags" Target="../tags/tag1289.xml"/><Relationship Id="rId185" Type="http://schemas.openxmlformats.org/officeDocument/2006/relationships/tags" Target="../tags/tag1288.xml"/><Relationship Id="rId184" Type="http://schemas.openxmlformats.org/officeDocument/2006/relationships/tags" Target="../tags/tag1287.xml"/><Relationship Id="rId183" Type="http://schemas.openxmlformats.org/officeDocument/2006/relationships/tags" Target="../tags/tag1286.xml"/><Relationship Id="rId182" Type="http://schemas.openxmlformats.org/officeDocument/2006/relationships/tags" Target="../tags/tag1285.xml"/><Relationship Id="rId181" Type="http://schemas.openxmlformats.org/officeDocument/2006/relationships/tags" Target="../tags/tag1284.xml"/><Relationship Id="rId180" Type="http://schemas.openxmlformats.org/officeDocument/2006/relationships/tags" Target="../tags/tag1283.xml"/><Relationship Id="rId18" Type="http://schemas.openxmlformats.org/officeDocument/2006/relationships/tags" Target="../tags/tag1121.xml"/><Relationship Id="rId179" Type="http://schemas.openxmlformats.org/officeDocument/2006/relationships/tags" Target="../tags/tag1282.xml"/><Relationship Id="rId178" Type="http://schemas.openxmlformats.org/officeDocument/2006/relationships/tags" Target="../tags/tag1281.xml"/><Relationship Id="rId177" Type="http://schemas.openxmlformats.org/officeDocument/2006/relationships/tags" Target="../tags/tag1280.xml"/><Relationship Id="rId176" Type="http://schemas.openxmlformats.org/officeDocument/2006/relationships/tags" Target="../tags/tag1279.xml"/><Relationship Id="rId175" Type="http://schemas.openxmlformats.org/officeDocument/2006/relationships/tags" Target="../tags/tag1278.xml"/><Relationship Id="rId174" Type="http://schemas.openxmlformats.org/officeDocument/2006/relationships/tags" Target="../tags/tag1277.xml"/><Relationship Id="rId173" Type="http://schemas.openxmlformats.org/officeDocument/2006/relationships/tags" Target="../tags/tag1276.xml"/><Relationship Id="rId172" Type="http://schemas.openxmlformats.org/officeDocument/2006/relationships/tags" Target="../tags/tag1275.xml"/><Relationship Id="rId171" Type="http://schemas.openxmlformats.org/officeDocument/2006/relationships/tags" Target="../tags/tag1274.xml"/><Relationship Id="rId170" Type="http://schemas.openxmlformats.org/officeDocument/2006/relationships/tags" Target="../tags/tag1273.xml"/><Relationship Id="rId17" Type="http://schemas.openxmlformats.org/officeDocument/2006/relationships/tags" Target="../tags/tag1120.xml"/><Relationship Id="rId169" Type="http://schemas.openxmlformats.org/officeDocument/2006/relationships/tags" Target="../tags/tag1272.xml"/><Relationship Id="rId168" Type="http://schemas.openxmlformats.org/officeDocument/2006/relationships/tags" Target="../tags/tag1271.xml"/><Relationship Id="rId167" Type="http://schemas.openxmlformats.org/officeDocument/2006/relationships/tags" Target="../tags/tag1270.xml"/><Relationship Id="rId166" Type="http://schemas.openxmlformats.org/officeDocument/2006/relationships/tags" Target="../tags/tag1269.xml"/><Relationship Id="rId165" Type="http://schemas.openxmlformats.org/officeDocument/2006/relationships/tags" Target="../tags/tag1268.xml"/><Relationship Id="rId164" Type="http://schemas.openxmlformats.org/officeDocument/2006/relationships/tags" Target="../tags/tag1267.xml"/><Relationship Id="rId163" Type="http://schemas.openxmlformats.org/officeDocument/2006/relationships/tags" Target="../tags/tag1266.xml"/><Relationship Id="rId162" Type="http://schemas.openxmlformats.org/officeDocument/2006/relationships/tags" Target="../tags/tag1265.xml"/><Relationship Id="rId161" Type="http://schemas.openxmlformats.org/officeDocument/2006/relationships/tags" Target="../tags/tag1264.xml"/><Relationship Id="rId160" Type="http://schemas.openxmlformats.org/officeDocument/2006/relationships/tags" Target="../tags/tag1263.xml"/><Relationship Id="rId16" Type="http://schemas.openxmlformats.org/officeDocument/2006/relationships/tags" Target="../tags/tag1119.xml"/><Relationship Id="rId159" Type="http://schemas.openxmlformats.org/officeDocument/2006/relationships/tags" Target="../tags/tag1262.xml"/><Relationship Id="rId158" Type="http://schemas.openxmlformats.org/officeDocument/2006/relationships/tags" Target="../tags/tag1261.xml"/><Relationship Id="rId157" Type="http://schemas.openxmlformats.org/officeDocument/2006/relationships/tags" Target="../tags/tag1260.xml"/><Relationship Id="rId156" Type="http://schemas.openxmlformats.org/officeDocument/2006/relationships/tags" Target="../tags/tag1259.xml"/><Relationship Id="rId155" Type="http://schemas.openxmlformats.org/officeDocument/2006/relationships/tags" Target="../tags/tag1258.xml"/><Relationship Id="rId154" Type="http://schemas.openxmlformats.org/officeDocument/2006/relationships/tags" Target="../tags/tag1257.xml"/><Relationship Id="rId153" Type="http://schemas.openxmlformats.org/officeDocument/2006/relationships/tags" Target="../tags/tag1256.xml"/><Relationship Id="rId152" Type="http://schemas.openxmlformats.org/officeDocument/2006/relationships/tags" Target="../tags/tag1255.xml"/><Relationship Id="rId151" Type="http://schemas.openxmlformats.org/officeDocument/2006/relationships/tags" Target="../tags/tag1254.xml"/><Relationship Id="rId150" Type="http://schemas.openxmlformats.org/officeDocument/2006/relationships/tags" Target="../tags/tag1253.xml"/><Relationship Id="rId15" Type="http://schemas.openxmlformats.org/officeDocument/2006/relationships/tags" Target="../tags/tag1118.xml"/><Relationship Id="rId149" Type="http://schemas.openxmlformats.org/officeDocument/2006/relationships/tags" Target="../tags/tag1252.xml"/><Relationship Id="rId148" Type="http://schemas.openxmlformats.org/officeDocument/2006/relationships/tags" Target="../tags/tag1251.xml"/><Relationship Id="rId147" Type="http://schemas.openxmlformats.org/officeDocument/2006/relationships/tags" Target="../tags/tag1250.xml"/><Relationship Id="rId146" Type="http://schemas.openxmlformats.org/officeDocument/2006/relationships/tags" Target="../tags/tag1249.xml"/><Relationship Id="rId145" Type="http://schemas.openxmlformats.org/officeDocument/2006/relationships/tags" Target="../tags/tag1248.xml"/><Relationship Id="rId144" Type="http://schemas.openxmlformats.org/officeDocument/2006/relationships/tags" Target="../tags/tag1247.xml"/><Relationship Id="rId143" Type="http://schemas.openxmlformats.org/officeDocument/2006/relationships/tags" Target="../tags/tag1246.xml"/><Relationship Id="rId142" Type="http://schemas.openxmlformats.org/officeDocument/2006/relationships/tags" Target="../tags/tag1245.xml"/><Relationship Id="rId141" Type="http://schemas.openxmlformats.org/officeDocument/2006/relationships/tags" Target="../tags/tag1244.xml"/><Relationship Id="rId140" Type="http://schemas.openxmlformats.org/officeDocument/2006/relationships/tags" Target="../tags/tag1243.xml"/><Relationship Id="rId14" Type="http://schemas.openxmlformats.org/officeDocument/2006/relationships/tags" Target="../tags/tag1117.xml"/><Relationship Id="rId139" Type="http://schemas.openxmlformats.org/officeDocument/2006/relationships/tags" Target="../tags/tag1242.xml"/><Relationship Id="rId138" Type="http://schemas.openxmlformats.org/officeDocument/2006/relationships/tags" Target="../tags/tag1241.xml"/><Relationship Id="rId137" Type="http://schemas.openxmlformats.org/officeDocument/2006/relationships/tags" Target="../tags/tag1240.xml"/><Relationship Id="rId136" Type="http://schemas.openxmlformats.org/officeDocument/2006/relationships/tags" Target="../tags/tag1239.xml"/><Relationship Id="rId135" Type="http://schemas.openxmlformats.org/officeDocument/2006/relationships/tags" Target="../tags/tag1238.xml"/><Relationship Id="rId134" Type="http://schemas.openxmlformats.org/officeDocument/2006/relationships/tags" Target="../tags/tag1237.xml"/><Relationship Id="rId133" Type="http://schemas.openxmlformats.org/officeDocument/2006/relationships/tags" Target="../tags/tag1236.xml"/><Relationship Id="rId132" Type="http://schemas.openxmlformats.org/officeDocument/2006/relationships/tags" Target="../tags/tag1235.xml"/><Relationship Id="rId131" Type="http://schemas.openxmlformats.org/officeDocument/2006/relationships/tags" Target="../tags/tag1234.xml"/><Relationship Id="rId130" Type="http://schemas.openxmlformats.org/officeDocument/2006/relationships/tags" Target="../tags/tag1233.xml"/><Relationship Id="rId13" Type="http://schemas.openxmlformats.org/officeDocument/2006/relationships/tags" Target="../tags/tag1116.xml"/><Relationship Id="rId129" Type="http://schemas.openxmlformats.org/officeDocument/2006/relationships/tags" Target="../tags/tag1232.xml"/><Relationship Id="rId128" Type="http://schemas.openxmlformats.org/officeDocument/2006/relationships/tags" Target="../tags/tag1231.xml"/><Relationship Id="rId127" Type="http://schemas.openxmlformats.org/officeDocument/2006/relationships/tags" Target="../tags/tag1230.xml"/><Relationship Id="rId126" Type="http://schemas.openxmlformats.org/officeDocument/2006/relationships/tags" Target="../tags/tag1229.xml"/><Relationship Id="rId125" Type="http://schemas.openxmlformats.org/officeDocument/2006/relationships/tags" Target="../tags/tag1228.xml"/><Relationship Id="rId124" Type="http://schemas.openxmlformats.org/officeDocument/2006/relationships/tags" Target="../tags/tag1227.xml"/><Relationship Id="rId123" Type="http://schemas.openxmlformats.org/officeDocument/2006/relationships/tags" Target="../tags/tag1226.xml"/><Relationship Id="rId122" Type="http://schemas.openxmlformats.org/officeDocument/2006/relationships/tags" Target="../tags/tag1225.xml"/><Relationship Id="rId121" Type="http://schemas.openxmlformats.org/officeDocument/2006/relationships/tags" Target="../tags/tag1224.xml"/><Relationship Id="rId120" Type="http://schemas.openxmlformats.org/officeDocument/2006/relationships/tags" Target="../tags/tag1223.xml"/><Relationship Id="rId12" Type="http://schemas.openxmlformats.org/officeDocument/2006/relationships/tags" Target="../tags/tag1115.xml"/><Relationship Id="rId119" Type="http://schemas.openxmlformats.org/officeDocument/2006/relationships/tags" Target="../tags/tag1222.xml"/><Relationship Id="rId118" Type="http://schemas.openxmlformats.org/officeDocument/2006/relationships/tags" Target="../tags/tag1221.xml"/><Relationship Id="rId117" Type="http://schemas.openxmlformats.org/officeDocument/2006/relationships/tags" Target="../tags/tag1220.xml"/><Relationship Id="rId116" Type="http://schemas.openxmlformats.org/officeDocument/2006/relationships/tags" Target="../tags/tag1219.xml"/><Relationship Id="rId115" Type="http://schemas.openxmlformats.org/officeDocument/2006/relationships/tags" Target="../tags/tag1218.xml"/><Relationship Id="rId114" Type="http://schemas.openxmlformats.org/officeDocument/2006/relationships/tags" Target="../tags/tag1217.xml"/><Relationship Id="rId113" Type="http://schemas.openxmlformats.org/officeDocument/2006/relationships/tags" Target="../tags/tag1216.xml"/><Relationship Id="rId112" Type="http://schemas.openxmlformats.org/officeDocument/2006/relationships/tags" Target="../tags/tag1215.xml"/><Relationship Id="rId111" Type="http://schemas.openxmlformats.org/officeDocument/2006/relationships/tags" Target="../tags/tag1214.xml"/><Relationship Id="rId110" Type="http://schemas.openxmlformats.org/officeDocument/2006/relationships/tags" Target="../tags/tag1213.xml"/><Relationship Id="rId11" Type="http://schemas.openxmlformats.org/officeDocument/2006/relationships/tags" Target="../tags/tag1114.xml"/><Relationship Id="rId109" Type="http://schemas.openxmlformats.org/officeDocument/2006/relationships/tags" Target="../tags/tag1212.xml"/><Relationship Id="rId108" Type="http://schemas.openxmlformats.org/officeDocument/2006/relationships/tags" Target="../tags/tag1211.xml"/><Relationship Id="rId107" Type="http://schemas.openxmlformats.org/officeDocument/2006/relationships/tags" Target="../tags/tag1210.xml"/><Relationship Id="rId106" Type="http://schemas.openxmlformats.org/officeDocument/2006/relationships/tags" Target="../tags/tag1209.xml"/><Relationship Id="rId105" Type="http://schemas.openxmlformats.org/officeDocument/2006/relationships/tags" Target="../tags/tag1208.xml"/><Relationship Id="rId104" Type="http://schemas.openxmlformats.org/officeDocument/2006/relationships/tags" Target="../tags/tag1207.xml"/><Relationship Id="rId103" Type="http://schemas.openxmlformats.org/officeDocument/2006/relationships/tags" Target="../tags/tag1206.xml"/><Relationship Id="rId102" Type="http://schemas.openxmlformats.org/officeDocument/2006/relationships/tags" Target="../tags/tag1205.xml"/><Relationship Id="rId101" Type="http://schemas.openxmlformats.org/officeDocument/2006/relationships/tags" Target="../tags/tag1204.xml"/><Relationship Id="rId100" Type="http://schemas.openxmlformats.org/officeDocument/2006/relationships/tags" Target="../tags/tag1203.xml"/><Relationship Id="rId10" Type="http://schemas.openxmlformats.org/officeDocument/2006/relationships/tags" Target="../tags/tag1113.xml"/><Relationship Id="rId1" Type="http://schemas.openxmlformats.org/officeDocument/2006/relationships/tags" Target="../tags/tag1104.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17.jpeg"/><Relationship Id="rId3" Type="http://schemas.openxmlformats.org/officeDocument/2006/relationships/tags" Target="../tags/tag1380.xml"/><Relationship Id="rId2" Type="http://schemas.openxmlformats.org/officeDocument/2006/relationships/tags" Target="../tags/tag1379.xml"/><Relationship Id="rId1" Type="http://schemas.openxmlformats.org/officeDocument/2006/relationships/tags" Target="../tags/tag1378.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image" Target="../media/image18.png"/><Relationship Id="rId7" Type="http://schemas.openxmlformats.org/officeDocument/2006/relationships/tags" Target="../tags/tag1387.xml"/><Relationship Id="rId6" Type="http://schemas.openxmlformats.org/officeDocument/2006/relationships/tags" Target="../tags/tag1386.xml"/><Relationship Id="rId5" Type="http://schemas.openxmlformats.org/officeDocument/2006/relationships/tags" Target="../tags/tag1385.xml"/><Relationship Id="rId4" Type="http://schemas.openxmlformats.org/officeDocument/2006/relationships/tags" Target="../tags/tag1384.xml"/><Relationship Id="rId3" Type="http://schemas.openxmlformats.org/officeDocument/2006/relationships/tags" Target="../tags/tag1383.xml"/><Relationship Id="rId2" Type="http://schemas.openxmlformats.org/officeDocument/2006/relationships/tags" Target="../tags/tag1382.xml"/><Relationship Id="rId1" Type="http://schemas.openxmlformats.org/officeDocument/2006/relationships/tags" Target="../tags/tag1381.xml"/></Relationships>
</file>

<file path=ppt/slides/_rels/slide2.xml.rels><?xml version="1.0" encoding="UTF-8" standalone="yes"?>
<Relationships xmlns="http://schemas.openxmlformats.org/package/2006/relationships"><Relationship Id="rId9" Type="http://schemas.openxmlformats.org/officeDocument/2006/relationships/tags" Target="../tags/tag56.xml"/><Relationship Id="rId8" Type="http://schemas.openxmlformats.org/officeDocument/2006/relationships/image" Target="../media/image5.png"/><Relationship Id="rId7" Type="http://schemas.openxmlformats.org/officeDocument/2006/relationships/tags" Target="../tags/tag55.xml"/><Relationship Id="rId6" Type="http://schemas.openxmlformats.org/officeDocument/2006/relationships/tags" Target="../tags/tag54.xml"/><Relationship Id="rId5" Type="http://schemas.openxmlformats.org/officeDocument/2006/relationships/tags" Target="../tags/tag53.xml"/><Relationship Id="rId41" Type="http://schemas.openxmlformats.org/officeDocument/2006/relationships/notesSlide" Target="../notesSlides/notesSlide2.xml"/><Relationship Id="rId40" Type="http://schemas.openxmlformats.org/officeDocument/2006/relationships/slideLayout" Target="../slideLayouts/slideLayout8.xml"/><Relationship Id="rId4" Type="http://schemas.openxmlformats.org/officeDocument/2006/relationships/tags" Target="../tags/tag52.xml"/><Relationship Id="rId39" Type="http://schemas.openxmlformats.org/officeDocument/2006/relationships/tags" Target="../tags/tag84.xml"/><Relationship Id="rId38" Type="http://schemas.openxmlformats.org/officeDocument/2006/relationships/tags" Target="../tags/tag83.xml"/><Relationship Id="rId37" Type="http://schemas.openxmlformats.org/officeDocument/2006/relationships/tags" Target="../tags/tag82.xml"/><Relationship Id="rId36" Type="http://schemas.openxmlformats.org/officeDocument/2006/relationships/tags" Target="../tags/tag81.xml"/><Relationship Id="rId35" Type="http://schemas.openxmlformats.org/officeDocument/2006/relationships/tags" Target="../tags/tag80.xml"/><Relationship Id="rId34" Type="http://schemas.openxmlformats.org/officeDocument/2006/relationships/tags" Target="../tags/tag79.xml"/><Relationship Id="rId33" Type="http://schemas.openxmlformats.org/officeDocument/2006/relationships/tags" Target="../tags/tag78.xml"/><Relationship Id="rId32" Type="http://schemas.openxmlformats.org/officeDocument/2006/relationships/tags" Target="../tags/tag77.xml"/><Relationship Id="rId31" Type="http://schemas.openxmlformats.org/officeDocument/2006/relationships/tags" Target="../tags/tag76.xml"/><Relationship Id="rId30" Type="http://schemas.openxmlformats.org/officeDocument/2006/relationships/tags" Target="../tags/tag75.xml"/><Relationship Id="rId3" Type="http://schemas.openxmlformats.org/officeDocument/2006/relationships/image" Target="../media/image4.png"/><Relationship Id="rId29" Type="http://schemas.openxmlformats.org/officeDocument/2006/relationships/tags" Target="../tags/tag74.xml"/><Relationship Id="rId28" Type="http://schemas.openxmlformats.org/officeDocument/2006/relationships/tags" Target="../tags/tag73.xml"/><Relationship Id="rId27" Type="http://schemas.openxmlformats.org/officeDocument/2006/relationships/tags" Target="../tags/tag72.xml"/><Relationship Id="rId26" Type="http://schemas.openxmlformats.org/officeDocument/2006/relationships/tags" Target="../tags/tag71.xml"/><Relationship Id="rId25" Type="http://schemas.openxmlformats.org/officeDocument/2006/relationships/tags" Target="../tags/tag70.xml"/><Relationship Id="rId24" Type="http://schemas.openxmlformats.org/officeDocument/2006/relationships/tags" Target="../tags/tag69.xml"/><Relationship Id="rId23" Type="http://schemas.openxmlformats.org/officeDocument/2006/relationships/tags" Target="../tags/tag68.xml"/><Relationship Id="rId22" Type="http://schemas.openxmlformats.org/officeDocument/2006/relationships/tags" Target="../tags/tag67.xml"/><Relationship Id="rId21" Type="http://schemas.openxmlformats.org/officeDocument/2006/relationships/tags" Target="../tags/tag66.xml"/><Relationship Id="rId20" Type="http://schemas.openxmlformats.org/officeDocument/2006/relationships/tags" Target="../tags/tag65.xml"/><Relationship Id="rId2" Type="http://schemas.openxmlformats.org/officeDocument/2006/relationships/tags" Target="../tags/tag51.xml"/><Relationship Id="rId19" Type="http://schemas.openxmlformats.org/officeDocument/2006/relationships/tags" Target="../tags/tag64.xml"/><Relationship Id="rId18" Type="http://schemas.openxmlformats.org/officeDocument/2006/relationships/tags" Target="../tags/tag63.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image" Target="../media/image7.png"/><Relationship Id="rId12" Type="http://schemas.openxmlformats.org/officeDocument/2006/relationships/tags" Target="../tags/tag58.xml"/><Relationship Id="rId11" Type="http://schemas.openxmlformats.org/officeDocument/2006/relationships/tags" Target="../tags/tag57.xml"/><Relationship Id="rId10" Type="http://schemas.openxmlformats.org/officeDocument/2006/relationships/image" Target="../media/image6.png"/><Relationship Id="rId1" Type="http://schemas.openxmlformats.org/officeDocument/2006/relationships/tags" Target="../tags/tag50.xml"/></Relationships>
</file>

<file path=ppt/slides/_rels/slide20.xml.rels><?xml version="1.0" encoding="UTF-8" standalone="yes"?>
<Relationships xmlns="http://schemas.openxmlformats.org/package/2006/relationships"><Relationship Id="rId9" Type="http://schemas.openxmlformats.org/officeDocument/2006/relationships/tags" Target="../tags/tag1395.xml"/><Relationship Id="rId8" Type="http://schemas.openxmlformats.org/officeDocument/2006/relationships/image" Target="../media/image18.png"/><Relationship Id="rId7" Type="http://schemas.openxmlformats.org/officeDocument/2006/relationships/tags" Target="../tags/tag1394.xml"/><Relationship Id="rId6" Type="http://schemas.openxmlformats.org/officeDocument/2006/relationships/tags" Target="../tags/tag1393.xml"/><Relationship Id="rId5" Type="http://schemas.openxmlformats.org/officeDocument/2006/relationships/tags" Target="../tags/tag1392.xml"/><Relationship Id="rId4" Type="http://schemas.openxmlformats.org/officeDocument/2006/relationships/tags" Target="../tags/tag1391.xml"/><Relationship Id="rId3" Type="http://schemas.openxmlformats.org/officeDocument/2006/relationships/tags" Target="../tags/tag1390.xml"/><Relationship Id="rId2" Type="http://schemas.openxmlformats.org/officeDocument/2006/relationships/tags" Target="../tags/tag1389.xml"/><Relationship Id="rId11" Type="http://schemas.openxmlformats.org/officeDocument/2006/relationships/slideLayout" Target="../slideLayouts/slideLayout9.xml"/><Relationship Id="rId10" Type="http://schemas.openxmlformats.org/officeDocument/2006/relationships/image" Target="../media/image19.png"/><Relationship Id="rId1" Type="http://schemas.openxmlformats.org/officeDocument/2006/relationships/tags" Target="../tags/tag1388.xml"/></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9.xml"/><Relationship Id="rId7" Type="http://schemas.openxmlformats.org/officeDocument/2006/relationships/tags" Target="../tags/tag93.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tags" Target="../tags/tag95.xml"/><Relationship Id="rId15" Type="http://schemas.openxmlformats.org/officeDocument/2006/relationships/slideLayout" Target="../slideLayouts/slideLayout9.xml"/><Relationship Id="rId14" Type="http://schemas.openxmlformats.org/officeDocument/2006/relationships/tags" Target="../tags/tag107.xml"/><Relationship Id="rId13" Type="http://schemas.openxmlformats.org/officeDocument/2006/relationships/tags" Target="../tags/tag106.xml"/><Relationship Id="rId12" Type="http://schemas.openxmlformats.org/officeDocument/2006/relationships/tags" Target="../tags/tag105.xml"/><Relationship Id="rId11" Type="http://schemas.openxmlformats.org/officeDocument/2006/relationships/tags" Target="../tags/tag104.xml"/><Relationship Id="rId10" Type="http://schemas.openxmlformats.org/officeDocument/2006/relationships/tags" Target="../tags/tag103.xml"/><Relationship Id="rId1" Type="http://schemas.openxmlformats.org/officeDocument/2006/relationships/tags" Target="../tags/tag94.xml"/></Relationships>
</file>

<file path=ppt/slides/_rels/slide5.xml.rels><?xml version="1.0" encoding="UTF-8" standalone="yes"?>
<Relationships xmlns="http://schemas.openxmlformats.org/package/2006/relationships"><Relationship Id="rId9" Type="http://schemas.openxmlformats.org/officeDocument/2006/relationships/tags" Target="../tags/tag116.xml"/><Relationship Id="rId8" Type="http://schemas.openxmlformats.org/officeDocument/2006/relationships/tags" Target="../tags/tag115.xml"/><Relationship Id="rId7" Type="http://schemas.openxmlformats.org/officeDocument/2006/relationships/tags" Target="../tags/tag114.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34" Type="http://schemas.openxmlformats.org/officeDocument/2006/relationships/slideLayout" Target="../slideLayouts/slideLayout9.xml"/><Relationship Id="rId33" Type="http://schemas.openxmlformats.org/officeDocument/2006/relationships/tags" Target="../tags/tag139.xml"/><Relationship Id="rId32" Type="http://schemas.openxmlformats.org/officeDocument/2006/relationships/image" Target="../media/image9.png"/><Relationship Id="rId31" Type="http://schemas.openxmlformats.org/officeDocument/2006/relationships/tags" Target="../tags/tag138.xml"/><Relationship Id="rId30" Type="http://schemas.openxmlformats.org/officeDocument/2006/relationships/tags" Target="../tags/tag137.xml"/><Relationship Id="rId3" Type="http://schemas.openxmlformats.org/officeDocument/2006/relationships/tags" Target="../tags/tag110.xml"/><Relationship Id="rId29" Type="http://schemas.openxmlformats.org/officeDocument/2006/relationships/tags" Target="../tags/tag136.xml"/><Relationship Id="rId28" Type="http://schemas.openxmlformats.org/officeDocument/2006/relationships/tags" Target="../tags/tag135.xml"/><Relationship Id="rId27" Type="http://schemas.openxmlformats.org/officeDocument/2006/relationships/tags" Target="../tags/tag134.xml"/><Relationship Id="rId26" Type="http://schemas.openxmlformats.org/officeDocument/2006/relationships/tags" Target="../tags/tag133.xml"/><Relationship Id="rId25" Type="http://schemas.openxmlformats.org/officeDocument/2006/relationships/tags" Target="../tags/tag132.xml"/><Relationship Id="rId24" Type="http://schemas.openxmlformats.org/officeDocument/2006/relationships/tags" Target="../tags/tag131.xml"/><Relationship Id="rId23" Type="http://schemas.openxmlformats.org/officeDocument/2006/relationships/tags" Target="../tags/tag130.xml"/><Relationship Id="rId22" Type="http://schemas.openxmlformats.org/officeDocument/2006/relationships/tags" Target="../tags/tag129.xml"/><Relationship Id="rId21" Type="http://schemas.openxmlformats.org/officeDocument/2006/relationships/tags" Target="../tags/tag128.xml"/><Relationship Id="rId20" Type="http://schemas.openxmlformats.org/officeDocument/2006/relationships/tags" Target="../tags/tag127.xml"/><Relationship Id="rId2" Type="http://schemas.openxmlformats.org/officeDocument/2006/relationships/tags" Target="../tags/tag109.xml"/><Relationship Id="rId19" Type="http://schemas.openxmlformats.org/officeDocument/2006/relationships/tags" Target="../tags/tag126.xml"/><Relationship Id="rId18" Type="http://schemas.openxmlformats.org/officeDocument/2006/relationships/tags" Target="../tags/tag125.xml"/><Relationship Id="rId17" Type="http://schemas.openxmlformats.org/officeDocument/2006/relationships/tags" Target="../tags/tag124.xml"/><Relationship Id="rId16" Type="http://schemas.openxmlformats.org/officeDocument/2006/relationships/tags" Target="../tags/tag123.xml"/><Relationship Id="rId15" Type="http://schemas.openxmlformats.org/officeDocument/2006/relationships/tags" Target="../tags/tag122.xml"/><Relationship Id="rId14" Type="http://schemas.openxmlformats.org/officeDocument/2006/relationships/tags" Target="../tags/tag121.xml"/><Relationship Id="rId13" Type="http://schemas.openxmlformats.org/officeDocument/2006/relationships/tags" Target="../tags/tag120.xml"/><Relationship Id="rId12" Type="http://schemas.openxmlformats.org/officeDocument/2006/relationships/tags" Target="../tags/tag119.xml"/><Relationship Id="rId11" Type="http://schemas.openxmlformats.org/officeDocument/2006/relationships/tags" Target="../tags/tag118.xml"/><Relationship Id="rId10" Type="http://schemas.openxmlformats.org/officeDocument/2006/relationships/tags" Target="../tags/tag117.xml"/><Relationship Id="rId1" Type="http://schemas.openxmlformats.org/officeDocument/2006/relationships/tags" Target="../tags/tag108.xml"/></Relationships>
</file>

<file path=ppt/slides/_rels/slide6.xml.rels><?xml version="1.0" encoding="UTF-8" standalone="yes"?>
<Relationships xmlns="http://schemas.openxmlformats.org/package/2006/relationships"><Relationship Id="rId9" Type="http://schemas.openxmlformats.org/officeDocument/2006/relationships/image" Target="../media/image10.jpeg"/><Relationship Id="rId8" Type="http://schemas.openxmlformats.org/officeDocument/2006/relationships/tags" Target="../tags/tag147.xml"/><Relationship Id="rId7" Type="http://schemas.openxmlformats.org/officeDocument/2006/relationships/tags" Target="../tags/tag146.xml"/><Relationship Id="rId6" Type="http://schemas.openxmlformats.org/officeDocument/2006/relationships/tags" Target="../tags/tag145.xml"/><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tags" Target="../tags/tag142.xml"/><Relationship Id="rId2" Type="http://schemas.openxmlformats.org/officeDocument/2006/relationships/tags" Target="../tags/tag141.xml"/><Relationship Id="rId14" Type="http://schemas.openxmlformats.org/officeDocument/2006/relationships/slideLayout" Target="../slideLayouts/slideLayout9.xml"/><Relationship Id="rId13" Type="http://schemas.openxmlformats.org/officeDocument/2006/relationships/tags" Target="../tags/tag151.xml"/><Relationship Id="rId12" Type="http://schemas.openxmlformats.org/officeDocument/2006/relationships/tags" Target="../tags/tag150.xml"/><Relationship Id="rId11" Type="http://schemas.openxmlformats.org/officeDocument/2006/relationships/tags" Target="../tags/tag149.xml"/><Relationship Id="rId10" Type="http://schemas.openxmlformats.org/officeDocument/2006/relationships/tags" Target="../tags/tag148.xml"/><Relationship Id="rId1" Type="http://schemas.openxmlformats.org/officeDocument/2006/relationships/tags" Target="../tags/tag140.xml"/></Relationships>
</file>

<file path=ppt/slides/_rels/slide7.xml.rels><?xml version="1.0" encoding="UTF-8" standalone="yes"?>
<Relationships xmlns="http://schemas.openxmlformats.org/package/2006/relationships"><Relationship Id="rId9" Type="http://schemas.openxmlformats.org/officeDocument/2006/relationships/image" Target="../media/image10.jpeg"/><Relationship Id="rId8" Type="http://schemas.openxmlformats.org/officeDocument/2006/relationships/tags" Target="../tags/tag159.xml"/><Relationship Id="rId7" Type="http://schemas.openxmlformats.org/officeDocument/2006/relationships/tags" Target="../tags/tag158.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tags" Target="../tags/tag155.xml"/><Relationship Id="rId3" Type="http://schemas.openxmlformats.org/officeDocument/2006/relationships/tags" Target="../tags/tag154.xml"/><Relationship Id="rId2" Type="http://schemas.openxmlformats.org/officeDocument/2006/relationships/tags" Target="../tags/tag153.xml"/><Relationship Id="rId14" Type="http://schemas.openxmlformats.org/officeDocument/2006/relationships/slideLayout" Target="../slideLayouts/slideLayout9.xml"/><Relationship Id="rId13" Type="http://schemas.openxmlformats.org/officeDocument/2006/relationships/tags" Target="../tags/tag163.xml"/><Relationship Id="rId12" Type="http://schemas.openxmlformats.org/officeDocument/2006/relationships/tags" Target="../tags/tag162.xml"/><Relationship Id="rId11" Type="http://schemas.openxmlformats.org/officeDocument/2006/relationships/tags" Target="../tags/tag161.xml"/><Relationship Id="rId10" Type="http://schemas.openxmlformats.org/officeDocument/2006/relationships/tags" Target="../tags/tag160.xml"/><Relationship Id="rId1" Type="http://schemas.openxmlformats.org/officeDocument/2006/relationships/tags" Target="../tags/tag152.xml"/></Relationships>
</file>

<file path=ppt/slides/_rels/slide8.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tags" Target="../tags/tag171.xml"/><Relationship Id="rId7" Type="http://schemas.openxmlformats.org/officeDocument/2006/relationships/tags" Target="../tags/tag170.xml"/><Relationship Id="rId6" Type="http://schemas.openxmlformats.org/officeDocument/2006/relationships/tags" Target="../tags/tag169.xml"/><Relationship Id="rId5" Type="http://schemas.openxmlformats.org/officeDocument/2006/relationships/tags" Target="../tags/tag168.xml"/><Relationship Id="rId4" Type="http://schemas.openxmlformats.org/officeDocument/2006/relationships/tags" Target="../tags/tag167.xml"/><Relationship Id="rId3" Type="http://schemas.openxmlformats.org/officeDocument/2006/relationships/tags" Target="../tags/tag166.xml"/><Relationship Id="rId2" Type="http://schemas.openxmlformats.org/officeDocument/2006/relationships/tags" Target="../tags/tag165.xml"/><Relationship Id="rId10" Type="http://schemas.openxmlformats.org/officeDocument/2006/relationships/slideLayout" Target="../slideLayouts/slideLayout9.xml"/><Relationship Id="rId1" Type="http://schemas.openxmlformats.org/officeDocument/2006/relationships/tags" Target="../tags/tag164.xml"/></Relationships>
</file>

<file path=ppt/slides/_rels/slide9.xml.rels><?xml version="1.0" encoding="UTF-8" standalone="yes"?>
<Relationships xmlns="http://schemas.openxmlformats.org/package/2006/relationships"><Relationship Id="rId9" Type="http://schemas.openxmlformats.org/officeDocument/2006/relationships/image" Target="../media/image12.jpeg"/><Relationship Id="rId8" Type="http://schemas.openxmlformats.org/officeDocument/2006/relationships/tags" Target="../tags/tag179.xml"/><Relationship Id="rId7" Type="http://schemas.openxmlformats.org/officeDocument/2006/relationships/tags" Target="../tags/tag178.xml"/><Relationship Id="rId6" Type="http://schemas.openxmlformats.org/officeDocument/2006/relationships/tags" Target="../tags/tag177.xml"/><Relationship Id="rId5" Type="http://schemas.openxmlformats.org/officeDocument/2006/relationships/tags" Target="../tags/tag176.xml"/><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tags" Target="../tags/tag173.xml"/><Relationship Id="rId10" Type="http://schemas.openxmlformats.org/officeDocument/2006/relationships/slideLayout" Target="../slideLayouts/slideLayout9.xml"/><Relationship Id="rId1" Type="http://schemas.openxmlformats.org/officeDocument/2006/relationships/tags" Target="../tags/tag17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 name="矩形 4"/>
          <p:cNvSpPr/>
          <p:nvPr>
            <p:custDataLst>
              <p:tags r:id="rId2"/>
            </p:custDataLst>
          </p:nvPr>
        </p:nvSpPr>
        <p:spPr>
          <a:xfrm>
            <a:off x="2567940" y="0"/>
            <a:ext cx="9625965" cy="6858635"/>
          </a:xfrm>
          <a:prstGeom prst="rect">
            <a:avLst/>
          </a:prstGeom>
          <a:solidFill>
            <a:schemeClr val="accent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custDataLst>
              <p:tags r:id="rId3"/>
            </p:custDataLst>
          </p:nvPr>
        </p:nvGrpSpPr>
        <p:grpSpPr>
          <a:xfrm>
            <a:off x="2739390" y="640080"/>
            <a:ext cx="9328785" cy="2858135"/>
            <a:chOff x="4314" y="1008"/>
            <a:chExt cx="14691" cy="4501"/>
          </a:xfrm>
        </p:grpSpPr>
        <p:sp>
          <p:nvSpPr>
            <p:cNvPr id="37" name="TextBox 22"/>
            <p:cNvSpPr txBox="1">
              <a:spLocks noChangeArrowheads="1"/>
            </p:cNvSpPr>
            <p:nvPr>
              <p:custDataLst>
                <p:tags r:id="rId4"/>
              </p:custDataLst>
            </p:nvPr>
          </p:nvSpPr>
          <p:spPr bwMode="auto">
            <a:xfrm>
              <a:off x="4314" y="4299"/>
              <a:ext cx="14691" cy="1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defRPr sz="1300">
                  <a:solidFill>
                    <a:schemeClr val="tx1"/>
                  </a:solidFill>
                  <a:latin typeface="Nexa Light" pitchFamily="50" charset="0"/>
                  <a:ea typeface="微软雅黑" panose="020B0503020204020204" pitchFamily="34" charset="-122"/>
                </a:defRPr>
              </a:lvl1pPr>
              <a:lvl2pPr marL="742950" indent="-285750">
                <a:defRPr sz="1300">
                  <a:solidFill>
                    <a:schemeClr val="tx1"/>
                  </a:solidFill>
                  <a:latin typeface="Nexa Light" pitchFamily="50" charset="0"/>
                  <a:ea typeface="微软雅黑" panose="020B0503020204020204" pitchFamily="34" charset="-122"/>
                </a:defRPr>
              </a:lvl2pPr>
              <a:lvl3pPr marL="1143000" indent="-228600">
                <a:defRPr sz="1300">
                  <a:solidFill>
                    <a:schemeClr val="tx1"/>
                  </a:solidFill>
                  <a:latin typeface="Nexa Light" pitchFamily="50" charset="0"/>
                  <a:ea typeface="微软雅黑" panose="020B0503020204020204" pitchFamily="34" charset="-122"/>
                </a:defRPr>
              </a:lvl3pPr>
              <a:lvl4pPr marL="1600200" indent="-228600">
                <a:defRPr sz="1300">
                  <a:solidFill>
                    <a:schemeClr val="tx1"/>
                  </a:solidFill>
                  <a:latin typeface="Nexa Light" pitchFamily="50" charset="0"/>
                  <a:ea typeface="微软雅黑" panose="020B0503020204020204" pitchFamily="34" charset="-122"/>
                </a:defRPr>
              </a:lvl4pPr>
              <a:lvl5pPr marL="2057400" indent="-228600">
                <a:defRPr sz="1300">
                  <a:solidFill>
                    <a:schemeClr val="tx1"/>
                  </a:solidFill>
                  <a:latin typeface="Nexa Light" pitchFamily="50" charset="0"/>
                  <a:ea typeface="微软雅黑" panose="020B0503020204020204" pitchFamily="34" charset="-122"/>
                </a:defRPr>
              </a:lvl5pPr>
              <a:lvl6pPr marL="2514600" indent="-228600" defTabSz="685800" eaLnBrk="0" fontAlgn="base" hangingPunct="0">
                <a:spcBef>
                  <a:spcPct val="0"/>
                </a:spcBef>
                <a:spcAft>
                  <a:spcPct val="0"/>
                </a:spcAft>
                <a:defRPr sz="1300">
                  <a:solidFill>
                    <a:schemeClr val="tx1"/>
                  </a:solidFill>
                  <a:latin typeface="Nexa Light" pitchFamily="50" charset="0"/>
                  <a:ea typeface="微软雅黑" panose="020B0503020204020204" pitchFamily="34" charset="-122"/>
                </a:defRPr>
              </a:lvl6pPr>
              <a:lvl7pPr marL="2971800" indent="-228600" defTabSz="685800" eaLnBrk="0" fontAlgn="base" hangingPunct="0">
                <a:spcBef>
                  <a:spcPct val="0"/>
                </a:spcBef>
                <a:spcAft>
                  <a:spcPct val="0"/>
                </a:spcAft>
                <a:defRPr sz="1300">
                  <a:solidFill>
                    <a:schemeClr val="tx1"/>
                  </a:solidFill>
                  <a:latin typeface="Nexa Light" pitchFamily="50" charset="0"/>
                  <a:ea typeface="微软雅黑" panose="020B0503020204020204" pitchFamily="34" charset="-122"/>
                </a:defRPr>
              </a:lvl7pPr>
              <a:lvl8pPr marL="3429000" indent="-228600" defTabSz="685800" eaLnBrk="0" fontAlgn="base" hangingPunct="0">
                <a:spcBef>
                  <a:spcPct val="0"/>
                </a:spcBef>
                <a:spcAft>
                  <a:spcPct val="0"/>
                </a:spcAft>
                <a:defRPr sz="1300">
                  <a:solidFill>
                    <a:schemeClr val="tx1"/>
                  </a:solidFill>
                  <a:latin typeface="Nexa Light" pitchFamily="50" charset="0"/>
                  <a:ea typeface="微软雅黑" panose="020B0503020204020204" pitchFamily="34" charset="-122"/>
                </a:defRPr>
              </a:lvl8pPr>
              <a:lvl9pPr marL="3886200" indent="-228600" defTabSz="685800" eaLnBrk="0" fontAlgn="base" hangingPunct="0">
                <a:spcBef>
                  <a:spcPct val="0"/>
                </a:spcBef>
                <a:spcAft>
                  <a:spcPct val="0"/>
                </a:spcAft>
                <a:defRPr sz="1300">
                  <a:solidFill>
                    <a:schemeClr val="tx1"/>
                  </a:solidFill>
                  <a:latin typeface="Nexa Light" pitchFamily="50" charset="0"/>
                  <a:ea typeface="微软雅黑" panose="020B0503020204020204" pitchFamily="34" charset="-122"/>
                </a:defRPr>
              </a:lvl9pPr>
            </a:lstStyle>
            <a:p>
              <a:pPr algn="l" eaLnBrk="1" hangingPunct="1"/>
              <a:r>
                <a:rPr lang="zh-CN" altLang="en-US" sz="4400" b="1" spc="100">
                  <a:solidFill>
                    <a:schemeClr val="bg1"/>
                  </a:solidFill>
                  <a:latin typeface="微软雅黑" panose="020B0503020204020204" pitchFamily="34" charset="-122"/>
                </a:rPr>
                <a:t>第二节</a:t>
              </a:r>
              <a:r>
                <a:rPr lang="en-US" altLang="zh-CN" sz="4400" b="1" spc="100">
                  <a:solidFill>
                    <a:schemeClr val="bg1"/>
                  </a:solidFill>
                  <a:latin typeface="微软雅黑" panose="020B0503020204020204" pitchFamily="34" charset="-122"/>
                </a:rPr>
                <a:t> </a:t>
              </a:r>
              <a:r>
                <a:rPr lang="zh-CN" altLang="en-US" sz="4400" b="1" spc="100">
                  <a:solidFill>
                    <a:schemeClr val="bg1"/>
                  </a:solidFill>
                  <a:latin typeface="微软雅黑" panose="020B0503020204020204" pitchFamily="34" charset="-122"/>
                </a:rPr>
                <a:t>第</a:t>
              </a:r>
              <a:r>
                <a:rPr lang="en-US" altLang="zh-CN" sz="4400" b="1" spc="100">
                  <a:solidFill>
                    <a:schemeClr val="bg1"/>
                  </a:solidFill>
                  <a:latin typeface="微软雅黑" panose="020B0503020204020204" pitchFamily="34" charset="-122"/>
                </a:rPr>
                <a:t>2</a:t>
              </a:r>
              <a:r>
                <a:rPr lang="zh-CN" altLang="en-US" sz="4400" b="1" spc="100">
                  <a:solidFill>
                    <a:schemeClr val="bg1"/>
                  </a:solidFill>
                  <a:latin typeface="微软雅黑" panose="020B0503020204020204" pitchFamily="34" charset="-122"/>
                </a:rPr>
                <a:t>课时工业区位因素</a:t>
              </a:r>
              <a:r>
                <a:rPr lang="zh-CN" altLang="en-US" sz="4400" b="1" spc="100">
                  <a:solidFill>
                    <a:schemeClr val="bg1"/>
                  </a:solidFill>
                  <a:latin typeface="微软雅黑" panose="020B0503020204020204" pitchFamily="34" charset="-122"/>
                </a:rPr>
                <a:t>的变化</a:t>
              </a:r>
              <a:endParaRPr lang="zh-CN" altLang="en-US" sz="4400" b="1" spc="100">
                <a:solidFill>
                  <a:schemeClr val="bg1"/>
                </a:solidFill>
                <a:latin typeface="微软雅黑" panose="020B0503020204020204" pitchFamily="34" charset="-122"/>
              </a:endParaRPr>
            </a:p>
          </p:txBody>
        </p:sp>
        <p:sp>
          <p:nvSpPr>
            <p:cNvPr id="38" name="文本框 37"/>
            <p:cNvSpPr txBox="1"/>
            <p:nvPr>
              <p:custDataLst>
                <p:tags r:id="rId5"/>
              </p:custDataLst>
            </p:nvPr>
          </p:nvSpPr>
          <p:spPr>
            <a:xfrm>
              <a:off x="6826" y="1008"/>
              <a:ext cx="8332" cy="2931"/>
            </a:xfrm>
            <a:prstGeom prst="rect">
              <a:avLst/>
            </a:prstGeom>
            <a:noFill/>
          </p:spPr>
          <p:txBody>
            <a:bodyPr wrap="square" rtlCol="0">
              <a:spAutoFit/>
            </a:bodyPr>
            <a:lstStyle/>
            <a:p>
              <a:r>
                <a:rPr lang="en-US" altLang="zh-CN" sz="11500">
                  <a:solidFill>
                    <a:srgbClr val="C00000"/>
                  </a:solidFill>
                  <a:latin typeface="Impact" panose="020B0806030902050204" pitchFamily="34" charset="0"/>
                  <a:ea typeface="方正大标宋简体" panose="03000509000000000000" pitchFamily="2" charset="-122"/>
                  <a:cs typeface="Arial" panose="020B0604020202020204" pitchFamily="34" charset="0"/>
                </a:rPr>
                <a:t>2024</a:t>
              </a:r>
              <a:endParaRPr lang="en-US" altLang="zh-CN" sz="11500">
                <a:solidFill>
                  <a:srgbClr val="C00000"/>
                </a:solidFill>
                <a:latin typeface="Impact" panose="020B0806030902050204" pitchFamily="34" charset="0"/>
                <a:ea typeface="方正大标宋简体" panose="03000509000000000000" pitchFamily="2" charset="-122"/>
                <a:cs typeface="Arial" panose="020B0604020202020204" pitchFamily="34" charset="0"/>
              </a:endParaRPr>
            </a:p>
          </p:txBody>
        </p:sp>
      </p:grpSp>
      <p:cxnSp>
        <p:nvCxnSpPr>
          <p:cNvPr id="21" name="直接连接符 20"/>
          <p:cNvCxnSpPr/>
          <p:nvPr>
            <p:custDataLst>
              <p:tags r:id="rId6"/>
            </p:custDataLst>
          </p:nvPr>
        </p:nvCxnSpPr>
        <p:spPr>
          <a:xfrm>
            <a:off x="4605787" y="3629037"/>
            <a:ext cx="716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矩形 40"/>
          <p:cNvSpPr>
            <a:spLocks noChangeArrowheads="1"/>
          </p:cNvSpPr>
          <p:nvPr>
            <p:custDataLst>
              <p:tags r:id="rId7"/>
            </p:custDataLst>
          </p:nvPr>
        </p:nvSpPr>
        <p:spPr bwMode="auto">
          <a:xfrm>
            <a:off x="4491487" y="3690875"/>
            <a:ext cx="7469309" cy="41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30000"/>
              </a:lnSpc>
            </a:pPr>
            <a:r>
              <a:rPr lang="zh-CN" altLang="en-US" sz="1600" b="1">
                <a:solidFill>
                  <a:schemeClr val="bg1"/>
                </a:solidFill>
                <a:latin typeface="微软雅黑" panose="020B0503020204020204" pitchFamily="34" charset="-122"/>
                <a:ea typeface="微软雅黑" panose="020B0503020204020204" pitchFamily="34" charset="-122"/>
              </a:rPr>
              <a:t>Section 2 Agricultural Location Factors and Their Changes</a:t>
            </a:r>
            <a:endParaRPr lang="zh-CN" altLang="en-US" sz="1600" b="1">
              <a:solidFill>
                <a:schemeClr val="bg1"/>
              </a:solidFill>
              <a:latin typeface="微软雅黑" panose="020B0503020204020204" pitchFamily="34" charset="-122"/>
              <a:ea typeface="微软雅黑" panose="020B0503020204020204" pitchFamily="34" charset="-122"/>
            </a:endParaRPr>
          </a:p>
        </p:txBody>
      </p:sp>
      <p:pic>
        <p:nvPicPr>
          <p:cNvPr id="3" name="Timeless">
            <a:hlinkClick r:id="" action="ppaction://media"/>
          </p:cNvPr>
          <p:cNvPicPr>
            <a:picLocks noChangeAspect="1"/>
          </p:cNvPicPr>
          <p:nvPr>
            <a:audioFile r:link="rId8"/>
            <p:extLst>
              <p:ext uri="{DAA4B4D4-6D71-4841-9C94-3DE7FCFB9230}">
                <p14:media xmlns:p14="http://schemas.microsoft.com/office/powerpoint/2010/main" r:embed="rId9"/>
              </p:ext>
            </p:extLst>
            <p:custDataLst>
              <p:tags r:id="rId10"/>
            </p:custDataLst>
          </p:nvPr>
        </p:nvPicPr>
        <p:blipFill>
          <a:blip r:embed="rId11"/>
          <a:stretch>
            <a:fillRect/>
          </a:stretch>
        </p:blipFill>
        <p:spPr>
          <a:xfrm>
            <a:off x="5537772" y="-1461654"/>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linds(horizontal)">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Prev" delay="0">
                      <p:tgtEl>
                        <p:sldTgt/>
                      </p:tgtEl>
                    </p:cond>
                    <p:cond evt="onStopAudio" delay="0">
                      <p:tgtEl>
                        <p:sldTgt/>
                      </p:tgtEl>
                    </p:cond>
                  </p:endCondLst>
                </p:cTn>
                <p:tgtEl>
                  <p:spTgt spid="3"/>
                </p:tgtEl>
              </p:cMediaNode>
            </p:audio>
          </p:childTnLst>
        </p:cTn>
      </p:par>
    </p:tnLst>
    <p:bldLst>
      <p:bldP spid="4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47910" y="99254"/>
            <a:ext cx="3801110" cy="583565"/>
          </a:xfrm>
          <a:prstGeom prst="rect">
            <a:avLst/>
          </a:prstGeom>
          <a:noFill/>
        </p:spPr>
        <p:txBody>
          <a:bodyPr wrap="none" rtlCol="0">
            <a:spAutoFit/>
          </a:bodyPr>
          <a:lstStyle/>
          <a:p>
            <a:pPr algn="l"/>
            <a:r>
              <a:rPr lang="en-US" altLang="zh-CN"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工业区位因素变化</a:t>
            </a:r>
            <a:endParaRPr lang="zh-CN" altLang="en-US"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 24"/>
          <p:cNvSpPr/>
          <p:nvPr>
            <p:custDataLst>
              <p:tags r:id="rId2"/>
            </p:custDataLst>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7" name="直接连接符 36"/>
          <p:cNvCxnSpPr/>
          <p:nvPr>
            <p:custDataLst>
              <p:tags r:id="rId3"/>
            </p:custDataLst>
          </p:nvPr>
        </p:nvCxnSpPr>
        <p:spPr>
          <a:xfrm flipH="1">
            <a:off x="2453481" y="-18661"/>
            <a:ext cx="5557"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custDataLst>
              <p:tags r:id="rId4"/>
            </p:custDataLst>
          </p:nvPr>
        </p:nvCxnSpPr>
        <p:spPr>
          <a:xfrm flipH="1">
            <a:off x="4937917" y="-18661"/>
            <a:ext cx="5559"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custDataLst>
              <p:tags r:id="rId5"/>
            </p:custDataLst>
          </p:nvPr>
        </p:nvCxnSpPr>
        <p:spPr>
          <a:xfrm flipH="1">
            <a:off x="7464425" y="-18661"/>
            <a:ext cx="0"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custDataLst>
              <p:tags r:id="rId6"/>
            </p:custDataLst>
          </p:nvPr>
        </p:nvCxnSpPr>
        <p:spPr>
          <a:xfrm>
            <a:off x="9943304" y="-18661"/>
            <a:ext cx="26592"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7"/>
            </p:custDataLst>
          </p:nvPr>
        </p:nvSpPr>
        <p:spPr>
          <a:xfrm>
            <a:off x="0" y="705485"/>
            <a:ext cx="12122785" cy="1260475"/>
          </a:xfrm>
          <a:prstGeom prst="rect">
            <a:avLst/>
          </a:prstGeom>
          <a:noFill/>
        </p:spPr>
        <p:txBody>
          <a:bodyPr wrap="square" rtlCol="0">
            <a:spAutoFit/>
          </a:bodyPr>
          <a:lstStyle/>
          <a:p>
            <a:r>
              <a:rPr lang="zh-CN" altLang="en-US" sz="2800" b="1">
                <a:solidFill>
                  <a:srgbClr val="FF0000"/>
                </a:solidFill>
                <a:latin typeface="Calibri" panose="020F0502020204030204"/>
              </a:rPr>
              <a:t>②具体表现</a:t>
            </a:r>
            <a:r>
              <a:rPr lang="zh-CN" altLang="en-US" sz="2800" b="1">
                <a:solidFill>
                  <a:srgbClr val="FF0000"/>
                </a:solidFill>
              </a:rPr>
              <a:t>：</a:t>
            </a:r>
            <a:endParaRPr lang="zh-CN" altLang="en-US" sz="2800" b="1">
              <a:solidFill>
                <a:srgbClr val="FF0000"/>
              </a:solidFill>
            </a:endParaRPr>
          </a:p>
          <a:p>
            <a:pPr marL="457200" indent="-457200">
              <a:buFont typeface="Wingdings" panose="05000000000000000000" charset="0"/>
              <a:buChar char="l"/>
            </a:pPr>
            <a:r>
              <a:rPr lang="zh-CN" altLang="en-US" sz="2400" b="1">
                <a:solidFill>
                  <a:srgbClr val="FFC000"/>
                </a:solidFill>
              </a:rPr>
              <a:t>物流变化：</a:t>
            </a:r>
            <a:r>
              <a:rPr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在发达的物流支撑下，出现了一些完全依托互联网的新型工业企业。这些企业需要与客户和相关企业保持即时的联系，因此，区位选择更看重信息的通达性</a:t>
            </a:r>
            <a:endParaRPr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custDataLst>
              <p:tags r:id="rId8"/>
            </p:custDataLst>
          </p:nvPr>
        </p:nvPicPr>
        <p:blipFill>
          <a:blip r:embed="rId9"/>
          <a:stretch>
            <a:fillRect/>
          </a:stretch>
        </p:blipFill>
        <p:spPr>
          <a:xfrm>
            <a:off x="2219325" y="2070735"/>
            <a:ext cx="7649845" cy="46805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47910" y="99254"/>
            <a:ext cx="3801110" cy="583565"/>
          </a:xfrm>
          <a:prstGeom prst="rect">
            <a:avLst/>
          </a:prstGeom>
          <a:noFill/>
        </p:spPr>
        <p:txBody>
          <a:bodyPr wrap="none" rtlCol="0">
            <a:spAutoFit/>
          </a:bodyPr>
          <a:lstStyle/>
          <a:p>
            <a:pPr algn="l"/>
            <a:r>
              <a:rPr lang="en-US" altLang="zh-CN"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工业区位因素变化</a:t>
            </a:r>
            <a:endParaRPr lang="zh-CN" altLang="en-US"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 24"/>
          <p:cNvSpPr/>
          <p:nvPr>
            <p:custDataLst>
              <p:tags r:id="rId2"/>
            </p:custDataLst>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7" name="直接连接符 36"/>
          <p:cNvCxnSpPr/>
          <p:nvPr>
            <p:custDataLst>
              <p:tags r:id="rId3"/>
            </p:custDataLst>
          </p:nvPr>
        </p:nvCxnSpPr>
        <p:spPr>
          <a:xfrm flipH="1">
            <a:off x="2453481" y="-18661"/>
            <a:ext cx="5557"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custDataLst>
              <p:tags r:id="rId4"/>
            </p:custDataLst>
          </p:nvPr>
        </p:nvCxnSpPr>
        <p:spPr>
          <a:xfrm flipH="1">
            <a:off x="4937917" y="-18661"/>
            <a:ext cx="5559"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custDataLst>
              <p:tags r:id="rId5"/>
            </p:custDataLst>
          </p:nvPr>
        </p:nvCxnSpPr>
        <p:spPr>
          <a:xfrm flipH="1">
            <a:off x="7464425" y="-18661"/>
            <a:ext cx="0"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custDataLst>
              <p:tags r:id="rId6"/>
            </p:custDataLst>
          </p:nvPr>
        </p:nvCxnSpPr>
        <p:spPr>
          <a:xfrm>
            <a:off x="9943304" y="-18661"/>
            <a:ext cx="26592"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7"/>
            </p:custDataLst>
          </p:nvPr>
        </p:nvSpPr>
        <p:spPr>
          <a:xfrm>
            <a:off x="0" y="705485"/>
            <a:ext cx="12122785" cy="1260475"/>
          </a:xfrm>
          <a:prstGeom prst="rect">
            <a:avLst/>
          </a:prstGeom>
          <a:noFill/>
        </p:spPr>
        <p:txBody>
          <a:bodyPr wrap="square" rtlCol="0">
            <a:spAutoFit/>
          </a:bodyPr>
          <a:lstStyle/>
          <a:p>
            <a:r>
              <a:rPr lang="zh-CN" altLang="en-US" sz="2800" b="1">
                <a:solidFill>
                  <a:srgbClr val="FF0000"/>
                </a:solidFill>
                <a:latin typeface="Calibri" panose="020F0502020204030204"/>
              </a:rPr>
              <a:t>②具体表现</a:t>
            </a:r>
            <a:r>
              <a:rPr lang="zh-CN" altLang="en-US" sz="2800" b="1">
                <a:solidFill>
                  <a:srgbClr val="FF0000"/>
                </a:solidFill>
              </a:rPr>
              <a:t>：</a:t>
            </a:r>
            <a:endParaRPr lang="zh-CN" altLang="en-US" sz="2800" b="1">
              <a:solidFill>
                <a:srgbClr val="FF0000"/>
              </a:solidFill>
            </a:endParaRPr>
          </a:p>
          <a:p>
            <a:pPr marL="457200" indent="-457200">
              <a:buFont typeface="Wingdings" panose="05000000000000000000" charset="0"/>
              <a:buChar char="l"/>
            </a:pPr>
            <a:r>
              <a:rPr lang="zh-CN" altLang="en-US" sz="2400" b="1">
                <a:solidFill>
                  <a:srgbClr val="FFC000"/>
                </a:solidFill>
              </a:rPr>
              <a:t>生产方式变化：</a:t>
            </a:r>
            <a:r>
              <a:rPr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工业生产方式的变革，改变了产品形态，降低了产品的运输成本，从而使区位选择发生了很大变化。</a:t>
            </a:r>
            <a:endParaRPr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79" name="组合 78"/>
          <p:cNvGrpSpPr/>
          <p:nvPr>
            <p:custDataLst>
              <p:tags r:id="rId8"/>
            </p:custDataLst>
          </p:nvPr>
        </p:nvGrpSpPr>
        <p:grpSpPr>
          <a:xfrm>
            <a:off x="6185535" y="2203450"/>
            <a:ext cx="5725795" cy="4499610"/>
            <a:chOff x="5334" y="2965"/>
            <a:chExt cx="9117" cy="4869"/>
          </a:xfrm>
        </p:grpSpPr>
        <p:grpSp>
          <p:nvGrpSpPr>
            <p:cNvPr id="425" name="组合 424"/>
            <p:cNvGrpSpPr/>
            <p:nvPr>
              <p:custDataLst>
                <p:tags r:id="rId9"/>
              </p:custDataLst>
            </p:nvPr>
          </p:nvGrpSpPr>
          <p:grpSpPr>
            <a:xfrm>
              <a:off x="5334" y="2965"/>
              <a:ext cx="9117" cy="4869"/>
              <a:chOff x="470923" y="128891"/>
              <a:chExt cx="5789008" cy="3091923"/>
            </a:xfrm>
          </p:grpSpPr>
          <p:grpSp>
            <p:nvGrpSpPr>
              <p:cNvPr id="5" name="组合 4"/>
              <p:cNvGrpSpPr/>
              <p:nvPr>
                <p:custDataLst>
                  <p:tags r:id="rId10"/>
                </p:custDataLst>
              </p:nvPr>
            </p:nvGrpSpPr>
            <p:grpSpPr>
              <a:xfrm>
                <a:off x="470923" y="128891"/>
                <a:ext cx="5789008" cy="3091923"/>
                <a:chOff x="6646167" y="2054782"/>
                <a:chExt cx="5789008" cy="3091923"/>
              </a:xfrm>
            </p:grpSpPr>
            <p:grpSp>
              <p:nvGrpSpPr>
                <p:cNvPr id="170" name="组合 169"/>
                <p:cNvGrpSpPr/>
                <p:nvPr>
                  <p:custDataLst>
                    <p:tags r:id="rId11"/>
                  </p:custDataLst>
                </p:nvPr>
              </p:nvGrpSpPr>
              <p:grpSpPr>
                <a:xfrm>
                  <a:off x="6662963" y="4578394"/>
                  <a:ext cx="5759946" cy="513114"/>
                  <a:chOff x="149759" y="6130394"/>
                  <a:chExt cx="5759946" cy="513114"/>
                </a:xfrm>
              </p:grpSpPr>
              <p:grpSp>
                <p:nvGrpSpPr>
                  <p:cNvPr id="152" name="图形 68"/>
                  <p:cNvGrpSpPr/>
                  <p:nvPr>
                    <p:custDataLst>
                      <p:tags r:id="rId12"/>
                    </p:custDataLst>
                  </p:nvPr>
                </p:nvGrpSpPr>
                <p:grpSpPr>
                  <a:xfrm>
                    <a:off x="149759" y="6130394"/>
                    <a:ext cx="2209865" cy="513114"/>
                    <a:chOff x="667460" y="3898018"/>
                    <a:chExt cx="3762909" cy="873719"/>
                  </a:xfrm>
                  <a:solidFill>
                    <a:srgbClr val="BE163E"/>
                  </a:solidFill>
                </p:grpSpPr>
                <p:sp>
                  <p:nvSpPr>
                    <p:cNvPr id="15" name="任意多边形: 形状 158"/>
                    <p:cNvSpPr/>
                    <p:nvPr>
                      <p:custDataLst>
                        <p:tags r:id="rId13"/>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任意多边形: 形状 159"/>
                    <p:cNvSpPr/>
                    <p:nvPr>
                      <p:custDataLst>
                        <p:tags r:id="rId14"/>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任意多边形: 形状 160"/>
                    <p:cNvSpPr/>
                    <p:nvPr>
                      <p:custDataLst>
                        <p:tags r:id="rId15"/>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 name="任意多边形: 形状 161"/>
                    <p:cNvSpPr/>
                    <p:nvPr>
                      <p:custDataLst>
                        <p:tags r:id="rId16"/>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 name="任意多边形: 形状 162"/>
                    <p:cNvSpPr/>
                    <p:nvPr>
                      <p:custDataLst>
                        <p:tags r:id="rId17"/>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6"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36" name="图形 68"/>
                  <p:cNvGrpSpPr/>
                  <p:nvPr>
                    <p:custDataLst>
                      <p:tags r:id="rId18"/>
                    </p:custDataLst>
                  </p:nvPr>
                </p:nvGrpSpPr>
                <p:grpSpPr>
                  <a:xfrm flipH="1">
                    <a:off x="3699840" y="6130394"/>
                    <a:ext cx="2209865" cy="513114"/>
                    <a:chOff x="667460" y="3898018"/>
                    <a:chExt cx="3762909" cy="873719"/>
                  </a:xfrm>
                  <a:solidFill>
                    <a:srgbClr val="BE163E"/>
                  </a:solidFill>
                </p:grpSpPr>
                <p:sp>
                  <p:nvSpPr>
                    <p:cNvPr id="38" name="任意多边形: 形状 164"/>
                    <p:cNvSpPr/>
                    <p:nvPr>
                      <p:custDataLst>
                        <p:tags r:id="rId19"/>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2" name="任意多边形: 形状 165"/>
                    <p:cNvSpPr/>
                    <p:nvPr>
                      <p:custDataLst>
                        <p:tags r:id="rId20"/>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3" name="任意多边形: 形状 166"/>
                    <p:cNvSpPr/>
                    <p:nvPr>
                      <p:custDataLst>
                        <p:tags r:id="rId21"/>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4" name="任意多边形: 形状 167"/>
                    <p:cNvSpPr/>
                    <p:nvPr>
                      <p:custDataLst>
                        <p:tags r:id="rId22"/>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5" name="任意多边形: 形状 168"/>
                    <p:cNvSpPr/>
                    <p:nvPr>
                      <p:custDataLst>
                        <p:tags r:id="rId23"/>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6"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46" name="组合 45"/>
                <p:cNvGrpSpPr/>
                <p:nvPr>
                  <p:custDataLst>
                    <p:tags r:id="rId24"/>
                  </p:custDataLst>
                </p:nvPr>
              </p:nvGrpSpPr>
              <p:grpSpPr>
                <a:xfrm rot="10800000">
                  <a:off x="6662963" y="2104870"/>
                  <a:ext cx="5759946" cy="513114"/>
                  <a:chOff x="149759" y="6130394"/>
                  <a:chExt cx="5759946" cy="513114"/>
                </a:xfrm>
              </p:grpSpPr>
              <p:grpSp>
                <p:nvGrpSpPr>
                  <p:cNvPr id="47" name="图形 68"/>
                  <p:cNvGrpSpPr/>
                  <p:nvPr>
                    <p:custDataLst>
                      <p:tags r:id="rId25"/>
                    </p:custDataLst>
                  </p:nvPr>
                </p:nvGrpSpPr>
                <p:grpSpPr>
                  <a:xfrm>
                    <a:off x="149759" y="6130394"/>
                    <a:ext cx="2209865" cy="513114"/>
                    <a:chOff x="667460" y="3898018"/>
                    <a:chExt cx="3762909" cy="873719"/>
                  </a:xfrm>
                  <a:solidFill>
                    <a:srgbClr val="BE163E"/>
                  </a:solidFill>
                </p:grpSpPr>
                <p:sp>
                  <p:nvSpPr>
                    <p:cNvPr id="48" name="任意多边形: 形状 178"/>
                    <p:cNvSpPr/>
                    <p:nvPr>
                      <p:custDataLst>
                        <p:tags r:id="rId26"/>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49" name="任意多边形: 形状 179"/>
                    <p:cNvSpPr/>
                    <p:nvPr>
                      <p:custDataLst>
                        <p:tags r:id="rId27"/>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0" name="任意多边形: 形状 180"/>
                    <p:cNvSpPr/>
                    <p:nvPr>
                      <p:custDataLst>
                        <p:tags r:id="rId28"/>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1" name="任意多边形: 形状 181"/>
                    <p:cNvSpPr/>
                    <p:nvPr>
                      <p:custDataLst>
                        <p:tags r:id="rId29"/>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2" name="任意多边形: 形状 182"/>
                    <p:cNvSpPr/>
                    <p:nvPr>
                      <p:custDataLst>
                        <p:tags r:id="rId30"/>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6"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53" name="图形 68"/>
                  <p:cNvGrpSpPr/>
                  <p:nvPr>
                    <p:custDataLst>
                      <p:tags r:id="rId31"/>
                    </p:custDataLst>
                  </p:nvPr>
                </p:nvGrpSpPr>
                <p:grpSpPr>
                  <a:xfrm flipH="1">
                    <a:off x="3699840" y="6130394"/>
                    <a:ext cx="2209865" cy="513114"/>
                    <a:chOff x="667460" y="3898018"/>
                    <a:chExt cx="3762909" cy="873719"/>
                  </a:xfrm>
                  <a:solidFill>
                    <a:srgbClr val="BE163E"/>
                  </a:solidFill>
                </p:grpSpPr>
                <p:sp>
                  <p:nvSpPr>
                    <p:cNvPr id="54" name="任意多边形: 形状 173"/>
                    <p:cNvSpPr/>
                    <p:nvPr>
                      <p:custDataLst>
                        <p:tags r:id="rId32"/>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5" name="任意多边形: 形状 174"/>
                    <p:cNvSpPr/>
                    <p:nvPr>
                      <p:custDataLst>
                        <p:tags r:id="rId33"/>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6" name="任意多边形: 形状 175"/>
                    <p:cNvSpPr/>
                    <p:nvPr>
                      <p:custDataLst>
                        <p:tags r:id="rId34"/>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7" name="任意多边形: 形状 176"/>
                    <p:cNvSpPr/>
                    <p:nvPr>
                      <p:custDataLst>
                        <p:tags r:id="rId35"/>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58" name="任意多边形: 形状 177"/>
                    <p:cNvSpPr/>
                    <p:nvPr>
                      <p:custDataLst>
                        <p:tags r:id="rId36"/>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6"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sp>
              <p:nvSpPr>
                <p:cNvPr id="59" name="矩形 58"/>
                <p:cNvSpPr/>
                <p:nvPr>
                  <p:custDataLst>
                    <p:tags r:id="rId37"/>
                  </p:custDataLst>
                </p:nvPr>
              </p:nvSpPr>
              <p:spPr>
                <a:xfrm>
                  <a:off x="6646167" y="2617984"/>
                  <a:ext cx="89913" cy="1960410"/>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0" name="矩形 59"/>
                <p:cNvSpPr/>
                <p:nvPr>
                  <p:custDataLst>
                    <p:tags r:id="rId38"/>
                  </p:custDataLst>
                </p:nvPr>
              </p:nvSpPr>
              <p:spPr>
                <a:xfrm>
                  <a:off x="12345262" y="2617984"/>
                  <a:ext cx="89913" cy="1960410"/>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1" name="矩形 60"/>
                <p:cNvSpPr/>
                <p:nvPr>
                  <p:custDataLst>
                    <p:tags r:id="rId39"/>
                  </p:custDataLst>
                </p:nvPr>
              </p:nvSpPr>
              <p:spPr>
                <a:xfrm rot="5400000">
                  <a:off x="9458096" y="1469514"/>
                  <a:ext cx="169677" cy="1340214"/>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2" name="矩形 61"/>
                <p:cNvSpPr/>
                <p:nvPr>
                  <p:custDataLst>
                    <p:tags r:id="rId40"/>
                  </p:custDataLst>
                </p:nvPr>
              </p:nvSpPr>
              <p:spPr>
                <a:xfrm rot="5400000">
                  <a:off x="9458093" y="4391758"/>
                  <a:ext cx="169677" cy="1340217"/>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424" name="任意多边形: 形状 423"/>
              <p:cNvSpPr/>
              <p:nvPr>
                <p:custDataLst>
                  <p:tags r:id="rId41"/>
                </p:custDataLst>
              </p:nvPr>
            </p:nvSpPr>
            <p:spPr>
              <a:xfrm>
                <a:off x="3080114" y="2389886"/>
                <a:ext cx="667075" cy="713307"/>
              </a:xfrm>
              <a:custGeom>
                <a:avLst/>
                <a:gdLst>
                  <a:gd name="connsiteX0" fmla="*/ 1089915 w 1090277"/>
                  <a:gd name="connsiteY0" fmla="*/ 642846 h 1165839"/>
                  <a:gd name="connsiteX1" fmla="*/ 972787 w 1090277"/>
                  <a:gd name="connsiteY1" fmla="*/ 721840 h 1165839"/>
                  <a:gd name="connsiteX2" fmla="*/ 820247 w 1090277"/>
                  <a:gd name="connsiteY2" fmla="*/ 694601 h 1165839"/>
                  <a:gd name="connsiteX3" fmla="*/ 822971 w 1090277"/>
                  <a:gd name="connsiteY3" fmla="*/ 689153 h 1165839"/>
                  <a:gd name="connsiteX4" fmla="*/ 831143 w 1090277"/>
                  <a:gd name="connsiteY4" fmla="*/ 610159 h 1165839"/>
                  <a:gd name="connsiteX5" fmla="*/ 798456 w 1090277"/>
                  <a:gd name="connsiteY5" fmla="*/ 672809 h 1165839"/>
                  <a:gd name="connsiteX6" fmla="*/ 771216 w 1090277"/>
                  <a:gd name="connsiteY6" fmla="*/ 672809 h 1165839"/>
                  <a:gd name="connsiteX7" fmla="*/ 771216 w 1090277"/>
                  <a:gd name="connsiteY7" fmla="*/ 536613 h 1165839"/>
                  <a:gd name="connsiteX8" fmla="*/ 782112 w 1090277"/>
                  <a:gd name="connsiteY8" fmla="*/ 525717 h 1165839"/>
                  <a:gd name="connsiteX9" fmla="*/ 809352 w 1090277"/>
                  <a:gd name="connsiteY9" fmla="*/ 506650 h 1165839"/>
                  <a:gd name="connsiteX10" fmla="*/ 852934 w 1090277"/>
                  <a:gd name="connsiteY10" fmla="*/ 487582 h 1165839"/>
                  <a:gd name="connsiteX11" fmla="*/ 929204 w 1090277"/>
                  <a:gd name="connsiteY11" fmla="*/ 370454 h 1165839"/>
                  <a:gd name="connsiteX12" fmla="*/ 847486 w 1090277"/>
                  <a:gd name="connsiteY12" fmla="*/ 424932 h 1165839"/>
                  <a:gd name="connsiteX13" fmla="*/ 741253 w 1090277"/>
                  <a:gd name="connsiteY13" fmla="*/ 405864 h 1165839"/>
                  <a:gd name="connsiteX14" fmla="*/ 743977 w 1090277"/>
                  <a:gd name="connsiteY14" fmla="*/ 403141 h 1165839"/>
                  <a:gd name="connsiteX15" fmla="*/ 749425 w 1090277"/>
                  <a:gd name="connsiteY15" fmla="*/ 348662 h 1165839"/>
                  <a:gd name="connsiteX16" fmla="*/ 727634 w 1090277"/>
                  <a:gd name="connsiteY16" fmla="*/ 392245 h 1165839"/>
                  <a:gd name="connsiteX17" fmla="*/ 719462 w 1090277"/>
                  <a:gd name="connsiteY17" fmla="*/ 356834 h 1165839"/>
                  <a:gd name="connsiteX18" fmla="*/ 795732 w 1090277"/>
                  <a:gd name="connsiteY18" fmla="*/ 288736 h 1165839"/>
                  <a:gd name="connsiteX19" fmla="*/ 869278 w 1090277"/>
                  <a:gd name="connsiteY19" fmla="*/ 201570 h 1165839"/>
                  <a:gd name="connsiteX20" fmla="*/ 795732 w 1090277"/>
                  <a:gd name="connsiteY20" fmla="*/ 223362 h 1165839"/>
                  <a:gd name="connsiteX21" fmla="*/ 703118 w 1090277"/>
                  <a:gd name="connsiteY21" fmla="*/ 220638 h 1165839"/>
                  <a:gd name="connsiteX22" fmla="*/ 703118 w 1090277"/>
                  <a:gd name="connsiteY22" fmla="*/ 217914 h 1165839"/>
                  <a:gd name="connsiteX23" fmla="*/ 708566 w 1090277"/>
                  <a:gd name="connsiteY23" fmla="*/ 163435 h 1165839"/>
                  <a:gd name="connsiteX24" fmla="*/ 678603 w 1090277"/>
                  <a:gd name="connsiteY24" fmla="*/ 215190 h 1165839"/>
                  <a:gd name="connsiteX25" fmla="*/ 632296 w 1090277"/>
                  <a:gd name="connsiteY25" fmla="*/ 196122 h 1165839"/>
                  <a:gd name="connsiteX26" fmla="*/ 561474 w 1090277"/>
                  <a:gd name="connsiteY26" fmla="*/ 108957 h 1165839"/>
                  <a:gd name="connsiteX27" fmla="*/ 550579 w 1090277"/>
                  <a:gd name="connsiteY27" fmla="*/ 29963 h 1165839"/>
                  <a:gd name="connsiteX28" fmla="*/ 545131 w 1090277"/>
                  <a:gd name="connsiteY28" fmla="*/ 0 h 1165839"/>
                  <a:gd name="connsiteX29" fmla="*/ 539683 w 1090277"/>
                  <a:gd name="connsiteY29" fmla="*/ 29963 h 1165839"/>
                  <a:gd name="connsiteX30" fmla="*/ 528787 w 1090277"/>
                  <a:gd name="connsiteY30" fmla="*/ 108957 h 1165839"/>
                  <a:gd name="connsiteX31" fmla="*/ 457965 w 1090277"/>
                  <a:gd name="connsiteY31" fmla="*/ 196122 h 1165839"/>
                  <a:gd name="connsiteX32" fmla="*/ 411658 w 1090277"/>
                  <a:gd name="connsiteY32" fmla="*/ 215190 h 1165839"/>
                  <a:gd name="connsiteX33" fmla="*/ 381695 w 1090277"/>
                  <a:gd name="connsiteY33" fmla="*/ 163435 h 1165839"/>
                  <a:gd name="connsiteX34" fmla="*/ 387143 w 1090277"/>
                  <a:gd name="connsiteY34" fmla="*/ 217914 h 1165839"/>
                  <a:gd name="connsiteX35" fmla="*/ 387143 w 1090277"/>
                  <a:gd name="connsiteY35" fmla="*/ 220638 h 1165839"/>
                  <a:gd name="connsiteX36" fmla="*/ 294530 w 1090277"/>
                  <a:gd name="connsiteY36" fmla="*/ 223362 h 1165839"/>
                  <a:gd name="connsiteX37" fmla="*/ 220984 w 1090277"/>
                  <a:gd name="connsiteY37" fmla="*/ 201570 h 1165839"/>
                  <a:gd name="connsiteX38" fmla="*/ 294530 w 1090277"/>
                  <a:gd name="connsiteY38" fmla="*/ 288736 h 1165839"/>
                  <a:gd name="connsiteX39" fmla="*/ 370800 w 1090277"/>
                  <a:gd name="connsiteY39" fmla="*/ 356834 h 1165839"/>
                  <a:gd name="connsiteX40" fmla="*/ 362628 w 1090277"/>
                  <a:gd name="connsiteY40" fmla="*/ 392245 h 1165839"/>
                  <a:gd name="connsiteX41" fmla="*/ 340836 w 1090277"/>
                  <a:gd name="connsiteY41" fmla="*/ 348662 h 1165839"/>
                  <a:gd name="connsiteX42" fmla="*/ 346284 w 1090277"/>
                  <a:gd name="connsiteY42" fmla="*/ 403141 h 1165839"/>
                  <a:gd name="connsiteX43" fmla="*/ 349008 w 1090277"/>
                  <a:gd name="connsiteY43" fmla="*/ 405864 h 1165839"/>
                  <a:gd name="connsiteX44" fmla="*/ 242775 w 1090277"/>
                  <a:gd name="connsiteY44" fmla="*/ 424932 h 1165839"/>
                  <a:gd name="connsiteX45" fmla="*/ 161058 w 1090277"/>
                  <a:gd name="connsiteY45" fmla="*/ 370454 h 1165839"/>
                  <a:gd name="connsiteX46" fmla="*/ 237327 w 1090277"/>
                  <a:gd name="connsiteY46" fmla="*/ 487582 h 1165839"/>
                  <a:gd name="connsiteX47" fmla="*/ 280910 w 1090277"/>
                  <a:gd name="connsiteY47" fmla="*/ 506650 h 1165839"/>
                  <a:gd name="connsiteX48" fmla="*/ 308149 w 1090277"/>
                  <a:gd name="connsiteY48" fmla="*/ 525717 h 1165839"/>
                  <a:gd name="connsiteX49" fmla="*/ 319045 w 1090277"/>
                  <a:gd name="connsiteY49" fmla="*/ 536613 h 1165839"/>
                  <a:gd name="connsiteX50" fmla="*/ 321769 w 1090277"/>
                  <a:gd name="connsiteY50" fmla="*/ 539337 h 1165839"/>
                  <a:gd name="connsiteX51" fmla="*/ 321769 w 1090277"/>
                  <a:gd name="connsiteY51" fmla="*/ 672809 h 1165839"/>
                  <a:gd name="connsiteX52" fmla="*/ 291806 w 1090277"/>
                  <a:gd name="connsiteY52" fmla="*/ 672809 h 1165839"/>
                  <a:gd name="connsiteX53" fmla="*/ 259119 w 1090277"/>
                  <a:gd name="connsiteY53" fmla="*/ 610159 h 1165839"/>
                  <a:gd name="connsiteX54" fmla="*/ 267290 w 1090277"/>
                  <a:gd name="connsiteY54" fmla="*/ 689153 h 1165839"/>
                  <a:gd name="connsiteX55" fmla="*/ 270015 w 1090277"/>
                  <a:gd name="connsiteY55" fmla="*/ 694601 h 1165839"/>
                  <a:gd name="connsiteX56" fmla="*/ 117475 w 1090277"/>
                  <a:gd name="connsiteY56" fmla="*/ 721840 h 1165839"/>
                  <a:gd name="connsiteX57" fmla="*/ 346 w 1090277"/>
                  <a:gd name="connsiteY57" fmla="*/ 642846 h 1165839"/>
                  <a:gd name="connsiteX58" fmla="*/ 106579 w 1090277"/>
                  <a:gd name="connsiteY58" fmla="*/ 809005 h 1165839"/>
                  <a:gd name="connsiteX59" fmla="*/ 166505 w 1090277"/>
                  <a:gd name="connsiteY59" fmla="*/ 836245 h 1165839"/>
                  <a:gd name="connsiteX60" fmla="*/ 204640 w 1090277"/>
                  <a:gd name="connsiteY60" fmla="*/ 866208 h 1165839"/>
                  <a:gd name="connsiteX61" fmla="*/ 220984 w 1090277"/>
                  <a:gd name="connsiteY61" fmla="*/ 879827 h 1165839"/>
                  <a:gd name="connsiteX62" fmla="*/ 226432 w 1090277"/>
                  <a:gd name="connsiteY62" fmla="*/ 882551 h 1165839"/>
                  <a:gd name="connsiteX63" fmla="*/ 226432 w 1090277"/>
                  <a:gd name="connsiteY63" fmla="*/ 1163115 h 1165839"/>
                  <a:gd name="connsiteX64" fmla="*/ 275462 w 1090277"/>
                  <a:gd name="connsiteY64" fmla="*/ 1163115 h 1165839"/>
                  <a:gd name="connsiteX65" fmla="*/ 275462 w 1090277"/>
                  <a:gd name="connsiteY65" fmla="*/ 890723 h 1165839"/>
                  <a:gd name="connsiteX66" fmla="*/ 302702 w 1090277"/>
                  <a:gd name="connsiteY66" fmla="*/ 887999 h 1165839"/>
                  <a:gd name="connsiteX67" fmla="*/ 381695 w 1090277"/>
                  <a:gd name="connsiteY67" fmla="*/ 887999 h 1165839"/>
                  <a:gd name="connsiteX68" fmla="*/ 381695 w 1090277"/>
                  <a:gd name="connsiteY68" fmla="*/ 1163115 h 1165839"/>
                  <a:gd name="connsiteX69" fmla="*/ 430726 w 1090277"/>
                  <a:gd name="connsiteY69" fmla="*/ 1163115 h 1165839"/>
                  <a:gd name="connsiteX70" fmla="*/ 430726 w 1090277"/>
                  <a:gd name="connsiteY70" fmla="*/ 890723 h 1165839"/>
                  <a:gd name="connsiteX71" fmla="*/ 684051 w 1090277"/>
                  <a:gd name="connsiteY71" fmla="*/ 890723 h 1165839"/>
                  <a:gd name="connsiteX72" fmla="*/ 684051 w 1090277"/>
                  <a:gd name="connsiteY72" fmla="*/ 1163115 h 1165839"/>
                  <a:gd name="connsiteX73" fmla="*/ 733082 w 1090277"/>
                  <a:gd name="connsiteY73" fmla="*/ 1163115 h 1165839"/>
                  <a:gd name="connsiteX74" fmla="*/ 733082 w 1090277"/>
                  <a:gd name="connsiteY74" fmla="*/ 890723 h 1165839"/>
                  <a:gd name="connsiteX75" fmla="*/ 798456 w 1090277"/>
                  <a:gd name="connsiteY75" fmla="*/ 890723 h 1165839"/>
                  <a:gd name="connsiteX76" fmla="*/ 831143 w 1090277"/>
                  <a:gd name="connsiteY76" fmla="*/ 893447 h 1165839"/>
                  <a:gd name="connsiteX77" fmla="*/ 831143 w 1090277"/>
                  <a:gd name="connsiteY77" fmla="*/ 1165839 h 1165839"/>
                  <a:gd name="connsiteX78" fmla="*/ 880173 w 1090277"/>
                  <a:gd name="connsiteY78" fmla="*/ 1165839 h 1165839"/>
                  <a:gd name="connsiteX79" fmla="*/ 880173 w 1090277"/>
                  <a:gd name="connsiteY79" fmla="*/ 882551 h 1165839"/>
                  <a:gd name="connsiteX80" fmla="*/ 896517 w 1090277"/>
                  <a:gd name="connsiteY80" fmla="*/ 868932 h 1165839"/>
                  <a:gd name="connsiteX81" fmla="*/ 934652 w 1090277"/>
                  <a:gd name="connsiteY81" fmla="*/ 838968 h 1165839"/>
                  <a:gd name="connsiteX82" fmla="*/ 994578 w 1090277"/>
                  <a:gd name="connsiteY82" fmla="*/ 811729 h 1165839"/>
                  <a:gd name="connsiteX83" fmla="*/ 1089915 w 1090277"/>
                  <a:gd name="connsiteY83" fmla="*/ 642846 h 1165839"/>
                  <a:gd name="connsiteX84" fmla="*/ 591437 w 1090277"/>
                  <a:gd name="connsiteY84" fmla="*/ 294184 h 1165839"/>
                  <a:gd name="connsiteX85" fmla="*/ 654088 w 1090277"/>
                  <a:gd name="connsiteY85" fmla="*/ 294184 h 1165839"/>
                  <a:gd name="connsiteX86" fmla="*/ 654088 w 1090277"/>
                  <a:gd name="connsiteY86" fmla="*/ 403141 h 1165839"/>
                  <a:gd name="connsiteX87" fmla="*/ 591437 w 1090277"/>
                  <a:gd name="connsiteY87" fmla="*/ 403141 h 1165839"/>
                  <a:gd name="connsiteX88" fmla="*/ 591437 w 1090277"/>
                  <a:gd name="connsiteY88" fmla="*/ 294184 h 1165839"/>
                  <a:gd name="connsiteX89" fmla="*/ 635020 w 1090277"/>
                  <a:gd name="connsiteY89" fmla="*/ 675533 h 1165839"/>
                  <a:gd name="connsiteX90" fmla="*/ 455241 w 1090277"/>
                  <a:gd name="connsiteY90" fmla="*/ 675533 h 1165839"/>
                  <a:gd name="connsiteX91" fmla="*/ 455241 w 1090277"/>
                  <a:gd name="connsiteY91" fmla="*/ 547509 h 1165839"/>
                  <a:gd name="connsiteX92" fmla="*/ 635020 w 1090277"/>
                  <a:gd name="connsiteY92" fmla="*/ 547509 h 1165839"/>
                  <a:gd name="connsiteX93" fmla="*/ 635020 w 1090277"/>
                  <a:gd name="connsiteY93" fmla="*/ 675533 h 1165839"/>
                  <a:gd name="connsiteX94" fmla="*/ 542407 w 1090277"/>
                  <a:gd name="connsiteY94" fmla="*/ 106233 h 1165839"/>
                  <a:gd name="connsiteX95" fmla="*/ 542407 w 1090277"/>
                  <a:gd name="connsiteY95" fmla="*/ 119852 h 1165839"/>
                  <a:gd name="connsiteX96" fmla="*/ 542407 w 1090277"/>
                  <a:gd name="connsiteY96" fmla="*/ 106233 h 1165839"/>
                  <a:gd name="connsiteX97" fmla="*/ 509720 w 1090277"/>
                  <a:gd name="connsiteY97" fmla="*/ 294184 h 1165839"/>
                  <a:gd name="connsiteX98" fmla="*/ 572370 w 1090277"/>
                  <a:gd name="connsiteY98" fmla="*/ 294184 h 1165839"/>
                  <a:gd name="connsiteX99" fmla="*/ 572370 w 1090277"/>
                  <a:gd name="connsiteY99" fmla="*/ 403141 h 1165839"/>
                  <a:gd name="connsiteX100" fmla="*/ 509720 w 1090277"/>
                  <a:gd name="connsiteY100" fmla="*/ 403141 h 1165839"/>
                  <a:gd name="connsiteX101" fmla="*/ 509720 w 1090277"/>
                  <a:gd name="connsiteY101" fmla="*/ 294184 h 1165839"/>
                  <a:gd name="connsiteX102" fmla="*/ 430726 w 1090277"/>
                  <a:gd name="connsiteY102" fmla="*/ 294184 h 1165839"/>
                  <a:gd name="connsiteX103" fmla="*/ 493376 w 1090277"/>
                  <a:gd name="connsiteY103" fmla="*/ 294184 h 1165839"/>
                  <a:gd name="connsiteX104" fmla="*/ 493376 w 1090277"/>
                  <a:gd name="connsiteY104" fmla="*/ 403141 h 1165839"/>
                  <a:gd name="connsiteX105" fmla="*/ 430726 w 1090277"/>
                  <a:gd name="connsiteY105" fmla="*/ 403141 h 1165839"/>
                  <a:gd name="connsiteX106" fmla="*/ 430726 w 1090277"/>
                  <a:gd name="connsiteY106" fmla="*/ 294184 h 1165839"/>
                  <a:gd name="connsiteX107" fmla="*/ 346284 w 1090277"/>
                  <a:gd name="connsiteY107" fmla="*/ 675533 h 1165839"/>
                  <a:gd name="connsiteX108" fmla="*/ 346284 w 1090277"/>
                  <a:gd name="connsiteY108" fmla="*/ 550233 h 1165839"/>
                  <a:gd name="connsiteX109" fmla="*/ 365352 w 1090277"/>
                  <a:gd name="connsiteY109" fmla="*/ 547509 h 1165839"/>
                  <a:gd name="connsiteX110" fmla="*/ 419830 w 1090277"/>
                  <a:gd name="connsiteY110" fmla="*/ 547509 h 1165839"/>
                  <a:gd name="connsiteX111" fmla="*/ 419830 w 1090277"/>
                  <a:gd name="connsiteY111" fmla="*/ 675533 h 1165839"/>
                  <a:gd name="connsiteX112" fmla="*/ 346284 w 1090277"/>
                  <a:gd name="connsiteY112" fmla="*/ 675533 h 1165839"/>
                  <a:gd name="connsiteX113" fmla="*/ 670431 w 1090277"/>
                  <a:gd name="connsiteY113" fmla="*/ 675533 h 1165839"/>
                  <a:gd name="connsiteX114" fmla="*/ 670431 w 1090277"/>
                  <a:gd name="connsiteY114" fmla="*/ 547509 h 1165839"/>
                  <a:gd name="connsiteX115" fmla="*/ 716738 w 1090277"/>
                  <a:gd name="connsiteY115" fmla="*/ 547509 h 1165839"/>
                  <a:gd name="connsiteX116" fmla="*/ 738529 w 1090277"/>
                  <a:gd name="connsiteY116" fmla="*/ 550233 h 1165839"/>
                  <a:gd name="connsiteX117" fmla="*/ 738529 w 1090277"/>
                  <a:gd name="connsiteY117" fmla="*/ 675533 h 1165839"/>
                  <a:gd name="connsiteX118" fmla="*/ 670431 w 1090277"/>
                  <a:gd name="connsiteY118" fmla="*/ 675533 h 116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090277" h="1165839">
                    <a:moveTo>
                      <a:pt x="1089915" y="642846"/>
                    </a:moveTo>
                    <a:cubicBezTo>
                      <a:pt x="1059952" y="683705"/>
                      <a:pt x="1024541" y="710944"/>
                      <a:pt x="972787" y="721840"/>
                    </a:cubicBezTo>
                    <a:cubicBezTo>
                      <a:pt x="931928" y="727288"/>
                      <a:pt x="861106" y="724564"/>
                      <a:pt x="820247" y="694601"/>
                    </a:cubicBezTo>
                    <a:cubicBezTo>
                      <a:pt x="820247" y="691877"/>
                      <a:pt x="820247" y="691877"/>
                      <a:pt x="822971" y="689153"/>
                    </a:cubicBezTo>
                    <a:cubicBezTo>
                      <a:pt x="833867" y="667361"/>
                      <a:pt x="844762" y="631950"/>
                      <a:pt x="831143" y="610159"/>
                    </a:cubicBezTo>
                    <a:cubicBezTo>
                      <a:pt x="822971" y="629226"/>
                      <a:pt x="814799" y="653742"/>
                      <a:pt x="798456" y="672809"/>
                    </a:cubicBezTo>
                    <a:lnTo>
                      <a:pt x="771216" y="672809"/>
                    </a:lnTo>
                    <a:lnTo>
                      <a:pt x="771216" y="536613"/>
                    </a:lnTo>
                    <a:cubicBezTo>
                      <a:pt x="773940" y="533889"/>
                      <a:pt x="779388" y="531165"/>
                      <a:pt x="782112" y="525717"/>
                    </a:cubicBezTo>
                    <a:cubicBezTo>
                      <a:pt x="793008" y="514821"/>
                      <a:pt x="793008" y="509374"/>
                      <a:pt x="809352" y="506650"/>
                    </a:cubicBezTo>
                    <a:cubicBezTo>
                      <a:pt x="822971" y="501202"/>
                      <a:pt x="839314" y="495754"/>
                      <a:pt x="852934" y="487582"/>
                    </a:cubicBezTo>
                    <a:cubicBezTo>
                      <a:pt x="891069" y="465791"/>
                      <a:pt x="931928" y="416760"/>
                      <a:pt x="929204" y="370454"/>
                    </a:cubicBezTo>
                    <a:cubicBezTo>
                      <a:pt x="910137" y="400417"/>
                      <a:pt x="882897" y="419484"/>
                      <a:pt x="847486" y="424932"/>
                    </a:cubicBezTo>
                    <a:cubicBezTo>
                      <a:pt x="820247" y="430380"/>
                      <a:pt x="768492" y="424932"/>
                      <a:pt x="741253" y="405864"/>
                    </a:cubicBezTo>
                    <a:cubicBezTo>
                      <a:pt x="741253" y="405864"/>
                      <a:pt x="741253" y="403141"/>
                      <a:pt x="743977" y="403141"/>
                    </a:cubicBezTo>
                    <a:cubicBezTo>
                      <a:pt x="752149" y="386797"/>
                      <a:pt x="760321" y="362282"/>
                      <a:pt x="749425" y="348662"/>
                    </a:cubicBezTo>
                    <a:cubicBezTo>
                      <a:pt x="743977" y="362282"/>
                      <a:pt x="738529" y="378625"/>
                      <a:pt x="727634" y="392245"/>
                    </a:cubicBezTo>
                    <a:cubicBezTo>
                      <a:pt x="719462" y="384073"/>
                      <a:pt x="716738" y="370454"/>
                      <a:pt x="719462" y="356834"/>
                    </a:cubicBezTo>
                    <a:cubicBezTo>
                      <a:pt x="724910" y="315975"/>
                      <a:pt x="763045" y="302356"/>
                      <a:pt x="795732" y="288736"/>
                    </a:cubicBezTo>
                    <a:cubicBezTo>
                      <a:pt x="828419" y="272392"/>
                      <a:pt x="863830" y="236981"/>
                      <a:pt x="869278" y="201570"/>
                    </a:cubicBezTo>
                    <a:cubicBezTo>
                      <a:pt x="844762" y="212466"/>
                      <a:pt x="822971" y="223362"/>
                      <a:pt x="795732" y="223362"/>
                    </a:cubicBezTo>
                    <a:cubicBezTo>
                      <a:pt x="763045" y="226086"/>
                      <a:pt x="733082" y="226086"/>
                      <a:pt x="703118" y="220638"/>
                    </a:cubicBezTo>
                    <a:cubicBezTo>
                      <a:pt x="703118" y="220638"/>
                      <a:pt x="703118" y="217914"/>
                      <a:pt x="703118" y="217914"/>
                    </a:cubicBezTo>
                    <a:cubicBezTo>
                      <a:pt x="711290" y="201570"/>
                      <a:pt x="719462" y="177055"/>
                      <a:pt x="708566" y="163435"/>
                    </a:cubicBezTo>
                    <a:cubicBezTo>
                      <a:pt x="703118" y="179779"/>
                      <a:pt x="694947" y="201570"/>
                      <a:pt x="678603" y="215190"/>
                    </a:cubicBezTo>
                    <a:cubicBezTo>
                      <a:pt x="662259" y="209742"/>
                      <a:pt x="645916" y="204294"/>
                      <a:pt x="632296" y="196122"/>
                    </a:cubicBezTo>
                    <a:cubicBezTo>
                      <a:pt x="599609" y="177055"/>
                      <a:pt x="572370" y="144368"/>
                      <a:pt x="561474" y="108957"/>
                    </a:cubicBezTo>
                    <a:cubicBezTo>
                      <a:pt x="553302" y="84442"/>
                      <a:pt x="550579" y="54478"/>
                      <a:pt x="550579" y="29963"/>
                    </a:cubicBezTo>
                    <a:cubicBezTo>
                      <a:pt x="550579" y="24515"/>
                      <a:pt x="550579" y="0"/>
                      <a:pt x="545131" y="0"/>
                    </a:cubicBezTo>
                    <a:cubicBezTo>
                      <a:pt x="539683" y="0"/>
                      <a:pt x="539683" y="24515"/>
                      <a:pt x="539683" y="29963"/>
                    </a:cubicBezTo>
                    <a:cubicBezTo>
                      <a:pt x="539683" y="54478"/>
                      <a:pt x="536959" y="84442"/>
                      <a:pt x="528787" y="108957"/>
                    </a:cubicBezTo>
                    <a:cubicBezTo>
                      <a:pt x="517892" y="144368"/>
                      <a:pt x="490652" y="177055"/>
                      <a:pt x="457965" y="196122"/>
                    </a:cubicBezTo>
                    <a:cubicBezTo>
                      <a:pt x="444345" y="204294"/>
                      <a:pt x="428002" y="212466"/>
                      <a:pt x="411658" y="215190"/>
                    </a:cubicBezTo>
                    <a:cubicBezTo>
                      <a:pt x="398039" y="201570"/>
                      <a:pt x="387143" y="177055"/>
                      <a:pt x="381695" y="163435"/>
                    </a:cubicBezTo>
                    <a:cubicBezTo>
                      <a:pt x="370800" y="179779"/>
                      <a:pt x="381695" y="204294"/>
                      <a:pt x="387143" y="217914"/>
                    </a:cubicBezTo>
                    <a:cubicBezTo>
                      <a:pt x="387143" y="217914"/>
                      <a:pt x="387143" y="220638"/>
                      <a:pt x="387143" y="220638"/>
                    </a:cubicBezTo>
                    <a:cubicBezTo>
                      <a:pt x="357180" y="226086"/>
                      <a:pt x="324493" y="226086"/>
                      <a:pt x="294530" y="223362"/>
                    </a:cubicBezTo>
                    <a:cubicBezTo>
                      <a:pt x="267290" y="223362"/>
                      <a:pt x="245499" y="212466"/>
                      <a:pt x="220984" y="201570"/>
                    </a:cubicBezTo>
                    <a:cubicBezTo>
                      <a:pt x="226432" y="239705"/>
                      <a:pt x="259119" y="275116"/>
                      <a:pt x="294530" y="288736"/>
                    </a:cubicBezTo>
                    <a:cubicBezTo>
                      <a:pt x="324493" y="302356"/>
                      <a:pt x="365352" y="315975"/>
                      <a:pt x="370800" y="356834"/>
                    </a:cubicBezTo>
                    <a:cubicBezTo>
                      <a:pt x="373523" y="370454"/>
                      <a:pt x="368076" y="381349"/>
                      <a:pt x="362628" y="392245"/>
                    </a:cubicBezTo>
                    <a:cubicBezTo>
                      <a:pt x="351732" y="378625"/>
                      <a:pt x="346284" y="359558"/>
                      <a:pt x="340836" y="348662"/>
                    </a:cubicBezTo>
                    <a:cubicBezTo>
                      <a:pt x="329941" y="365006"/>
                      <a:pt x="340836" y="389521"/>
                      <a:pt x="346284" y="403141"/>
                    </a:cubicBezTo>
                    <a:cubicBezTo>
                      <a:pt x="346284" y="403141"/>
                      <a:pt x="346284" y="405864"/>
                      <a:pt x="349008" y="405864"/>
                    </a:cubicBezTo>
                    <a:cubicBezTo>
                      <a:pt x="319045" y="424932"/>
                      <a:pt x="270015" y="430380"/>
                      <a:pt x="242775" y="424932"/>
                    </a:cubicBezTo>
                    <a:cubicBezTo>
                      <a:pt x="207364" y="419484"/>
                      <a:pt x="180125" y="397693"/>
                      <a:pt x="161058" y="370454"/>
                    </a:cubicBezTo>
                    <a:cubicBezTo>
                      <a:pt x="158333" y="416760"/>
                      <a:pt x="199192" y="465791"/>
                      <a:pt x="237327" y="487582"/>
                    </a:cubicBezTo>
                    <a:cubicBezTo>
                      <a:pt x="250947" y="495754"/>
                      <a:pt x="264567" y="503926"/>
                      <a:pt x="280910" y="506650"/>
                    </a:cubicBezTo>
                    <a:cubicBezTo>
                      <a:pt x="294530" y="512098"/>
                      <a:pt x="297254" y="514821"/>
                      <a:pt x="308149" y="525717"/>
                    </a:cubicBezTo>
                    <a:cubicBezTo>
                      <a:pt x="310873" y="528441"/>
                      <a:pt x="316321" y="533889"/>
                      <a:pt x="319045" y="536613"/>
                    </a:cubicBezTo>
                    <a:lnTo>
                      <a:pt x="321769" y="539337"/>
                    </a:lnTo>
                    <a:lnTo>
                      <a:pt x="321769" y="672809"/>
                    </a:lnTo>
                    <a:lnTo>
                      <a:pt x="291806" y="672809"/>
                    </a:lnTo>
                    <a:cubicBezTo>
                      <a:pt x="278186" y="653742"/>
                      <a:pt x="267290" y="626502"/>
                      <a:pt x="259119" y="610159"/>
                    </a:cubicBezTo>
                    <a:cubicBezTo>
                      <a:pt x="245499" y="631950"/>
                      <a:pt x="259119" y="667361"/>
                      <a:pt x="267290" y="689153"/>
                    </a:cubicBezTo>
                    <a:cubicBezTo>
                      <a:pt x="267290" y="691877"/>
                      <a:pt x="267290" y="691877"/>
                      <a:pt x="270015" y="694601"/>
                    </a:cubicBezTo>
                    <a:cubicBezTo>
                      <a:pt x="229156" y="721840"/>
                      <a:pt x="158333" y="727288"/>
                      <a:pt x="117475" y="721840"/>
                    </a:cubicBezTo>
                    <a:cubicBezTo>
                      <a:pt x="65720" y="713668"/>
                      <a:pt x="30309" y="683705"/>
                      <a:pt x="346" y="642846"/>
                    </a:cubicBezTo>
                    <a:cubicBezTo>
                      <a:pt x="-5102" y="708220"/>
                      <a:pt x="54824" y="779042"/>
                      <a:pt x="106579" y="809005"/>
                    </a:cubicBezTo>
                    <a:cubicBezTo>
                      <a:pt x="125646" y="819901"/>
                      <a:pt x="144714" y="830797"/>
                      <a:pt x="166505" y="836245"/>
                    </a:cubicBezTo>
                    <a:cubicBezTo>
                      <a:pt x="188297" y="841692"/>
                      <a:pt x="188297" y="847140"/>
                      <a:pt x="204640" y="866208"/>
                    </a:cubicBezTo>
                    <a:cubicBezTo>
                      <a:pt x="210088" y="871656"/>
                      <a:pt x="215536" y="877103"/>
                      <a:pt x="220984" y="879827"/>
                    </a:cubicBezTo>
                    <a:lnTo>
                      <a:pt x="226432" y="882551"/>
                    </a:lnTo>
                    <a:lnTo>
                      <a:pt x="226432" y="1163115"/>
                    </a:lnTo>
                    <a:lnTo>
                      <a:pt x="275462" y="1163115"/>
                    </a:lnTo>
                    <a:lnTo>
                      <a:pt x="275462" y="890723"/>
                    </a:lnTo>
                    <a:cubicBezTo>
                      <a:pt x="283634" y="890723"/>
                      <a:pt x="294530" y="887999"/>
                      <a:pt x="302702" y="887999"/>
                    </a:cubicBezTo>
                    <a:lnTo>
                      <a:pt x="381695" y="887999"/>
                    </a:lnTo>
                    <a:lnTo>
                      <a:pt x="381695" y="1163115"/>
                    </a:lnTo>
                    <a:lnTo>
                      <a:pt x="430726" y="1163115"/>
                    </a:lnTo>
                    <a:lnTo>
                      <a:pt x="430726" y="890723"/>
                    </a:lnTo>
                    <a:lnTo>
                      <a:pt x="684051" y="890723"/>
                    </a:lnTo>
                    <a:lnTo>
                      <a:pt x="684051" y="1163115"/>
                    </a:lnTo>
                    <a:lnTo>
                      <a:pt x="733082" y="1163115"/>
                    </a:lnTo>
                    <a:lnTo>
                      <a:pt x="733082" y="890723"/>
                    </a:lnTo>
                    <a:lnTo>
                      <a:pt x="798456" y="890723"/>
                    </a:lnTo>
                    <a:cubicBezTo>
                      <a:pt x="809352" y="893447"/>
                      <a:pt x="820247" y="893447"/>
                      <a:pt x="831143" y="893447"/>
                    </a:cubicBezTo>
                    <a:lnTo>
                      <a:pt x="831143" y="1165839"/>
                    </a:lnTo>
                    <a:lnTo>
                      <a:pt x="880173" y="1165839"/>
                    </a:lnTo>
                    <a:lnTo>
                      <a:pt x="880173" y="882551"/>
                    </a:lnTo>
                    <a:cubicBezTo>
                      <a:pt x="885621" y="879827"/>
                      <a:pt x="891069" y="874380"/>
                      <a:pt x="896517" y="868932"/>
                    </a:cubicBezTo>
                    <a:cubicBezTo>
                      <a:pt x="910137" y="852588"/>
                      <a:pt x="912860" y="847140"/>
                      <a:pt x="934652" y="838968"/>
                    </a:cubicBezTo>
                    <a:cubicBezTo>
                      <a:pt x="956443" y="833521"/>
                      <a:pt x="975511" y="822625"/>
                      <a:pt x="994578" y="811729"/>
                    </a:cubicBezTo>
                    <a:cubicBezTo>
                      <a:pt x="1038161" y="779042"/>
                      <a:pt x="1095364" y="708220"/>
                      <a:pt x="1089915" y="642846"/>
                    </a:cubicBezTo>
                    <a:moveTo>
                      <a:pt x="591437" y="294184"/>
                    </a:moveTo>
                    <a:lnTo>
                      <a:pt x="654088" y="294184"/>
                    </a:lnTo>
                    <a:lnTo>
                      <a:pt x="654088" y="403141"/>
                    </a:lnTo>
                    <a:lnTo>
                      <a:pt x="591437" y="403141"/>
                    </a:lnTo>
                    <a:lnTo>
                      <a:pt x="591437" y="294184"/>
                    </a:lnTo>
                    <a:close/>
                    <a:moveTo>
                      <a:pt x="635020" y="675533"/>
                    </a:moveTo>
                    <a:lnTo>
                      <a:pt x="455241" y="675533"/>
                    </a:lnTo>
                    <a:lnTo>
                      <a:pt x="455241" y="547509"/>
                    </a:lnTo>
                    <a:lnTo>
                      <a:pt x="635020" y="547509"/>
                    </a:lnTo>
                    <a:lnTo>
                      <a:pt x="635020" y="675533"/>
                    </a:lnTo>
                    <a:close/>
                    <a:moveTo>
                      <a:pt x="542407" y="106233"/>
                    </a:moveTo>
                    <a:cubicBezTo>
                      <a:pt x="542407" y="111681"/>
                      <a:pt x="542407" y="114405"/>
                      <a:pt x="542407" y="119852"/>
                    </a:cubicBezTo>
                    <a:cubicBezTo>
                      <a:pt x="542407" y="114405"/>
                      <a:pt x="542407" y="111681"/>
                      <a:pt x="542407" y="106233"/>
                    </a:cubicBezTo>
                    <a:moveTo>
                      <a:pt x="509720" y="294184"/>
                    </a:moveTo>
                    <a:lnTo>
                      <a:pt x="572370" y="294184"/>
                    </a:lnTo>
                    <a:lnTo>
                      <a:pt x="572370" y="403141"/>
                    </a:lnTo>
                    <a:lnTo>
                      <a:pt x="509720" y="403141"/>
                    </a:lnTo>
                    <a:lnTo>
                      <a:pt x="509720" y="294184"/>
                    </a:lnTo>
                    <a:close/>
                    <a:moveTo>
                      <a:pt x="430726" y="294184"/>
                    </a:moveTo>
                    <a:lnTo>
                      <a:pt x="493376" y="294184"/>
                    </a:lnTo>
                    <a:lnTo>
                      <a:pt x="493376" y="403141"/>
                    </a:lnTo>
                    <a:lnTo>
                      <a:pt x="430726" y="403141"/>
                    </a:lnTo>
                    <a:lnTo>
                      <a:pt x="430726" y="294184"/>
                    </a:lnTo>
                    <a:close/>
                    <a:moveTo>
                      <a:pt x="346284" y="675533"/>
                    </a:moveTo>
                    <a:lnTo>
                      <a:pt x="346284" y="550233"/>
                    </a:lnTo>
                    <a:cubicBezTo>
                      <a:pt x="351732" y="550233"/>
                      <a:pt x="359904" y="550233"/>
                      <a:pt x="365352" y="547509"/>
                    </a:cubicBezTo>
                    <a:lnTo>
                      <a:pt x="419830" y="547509"/>
                    </a:lnTo>
                    <a:lnTo>
                      <a:pt x="419830" y="675533"/>
                    </a:lnTo>
                    <a:lnTo>
                      <a:pt x="346284" y="675533"/>
                    </a:lnTo>
                    <a:close/>
                    <a:moveTo>
                      <a:pt x="670431" y="675533"/>
                    </a:moveTo>
                    <a:lnTo>
                      <a:pt x="670431" y="547509"/>
                    </a:lnTo>
                    <a:lnTo>
                      <a:pt x="716738" y="547509"/>
                    </a:lnTo>
                    <a:cubicBezTo>
                      <a:pt x="724910" y="547509"/>
                      <a:pt x="733082" y="550233"/>
                      <a:pt x="738529" y="550233"/>
                    </a:cubicBezTo>
                    <a:lnTo>
                      <a:pt x="738529" y="675533"/>
                    </a:lnTo>
                    <a:lnTo>
                      <a:pt x="670431" y="675533"/>
                    </a:lnTo>
                    <a:close/>
                  </a:path>
                </a:pathLst>
              </a:custGeom>
              <a:solidFill>
                <a:srgbClr val="BE163E"/>
              </a:solidFill>
              <a:ln w="2721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82" name="文本框 81"/>
            <p:cNvSpPr txBox="1"/>
            <p:nvPr>
              <p:custDataLst>
                <p:tags r:id="rId42"/>
              </p:custDataLst>
            </p:nvPr>
          </p:nvSpPr>
          <p:spPr>
            <a:xfrm>
              <a:off x="5470" y="3313"/>
              <a:ext cx="8838" cy="2989"/>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lnSpc>
                  <a:spcPct val="110000"/>
                </a:lnSpc>
                <a:buFont typeface="Wingdings" panose="05000000000000000000" pitchFamily="2" charset="2"/>
                <a:buNone/>
              </a:pPr>
              <a:r>
                <a:rPr lang="zh-CN" sz="2800" b="1">
                  <a:solidFill>
                    <a:srgbClr val="FFC000"/>
                  </a:solidFill>
                  <a:latin typeface="微软雅黑" panose="020B0503020204020204" pitchFamily="34" charset="-122"/>
                  <a:ea typeface="微软雅黑" panose="020B0503020204020204" pitchFamily="34" charset="-122"/>
                  <a:cs typeface="汉仪颜楷简" panose="00020600040101010101" charset="-122"/>
                  <a:sym typeface="+mn-ea"/>
                </a:rPr>
                <a:t>家具组装</a:t>
              </a:r>
              <a:endParaRPr lang="zh-CN" sz="2800" b="1">
                <a:solidFill>
                  <a:srgbClr val="FFC000"/>
                </a:solidFill>
                <a:latin typeface="微软雅黑" panose="020B0503020204020204" pitchFamily="34" charset="-122"/>
                <a:ea typeface="微软雅黑" panose="020B0503020204020204" pitchFamily="34" charset="-122"/>
                <a:cs typeface="汉仪颜楷简" panose="00020600040101010101" charset="-122"/>
                <a:sym typeface="+mn-ea"/>
              </a:endParaRPr>
            </a:p>
            <a:p>
              <a:pPr indent="0" algn="ctr">
                <a:lnSpc>
                  <a:spcPct val="110000"/>
                </a:lnSpc>
                <a:buFont typeface="Wingdings" panose="05000000000000000000" pitchFamily="2" charset="2"/>
                <a:buNone/>
              </a:pPr>
              <a:r>
                <a:rPr lang="zh-CN" altLang="en-US" sz="2400" noProof="0">
                  <a:ln>
                    <a:noFill/>
                  </a:ln>
                  <a:solidFill>
                    <a:schemeClr val="tx1"/>
                  </a:solidFill>
                  <a:effectLst/>
                  <a:uLnTx/>
                  <a:uFillTx/>
                  <a:latin typeface="汉仪颜楷简" panose="00020600040101010101" charset="-122"/>
                  <a:ea typeface="汉仪颜楷简" panose="00020600040101010101" charset="-122"/>
                  <a:cs typeface="Times New Roman" panose="02020603050405020304" pitchFamily="18" charset="0"/>
                  <a:sym typeface="+mn-ea"/>
                </a:rPr>
                <a:t>家具生产的产品由整体家具变革为</a:t>
              </a:r>
              <a:r>
                <a:rPr lang="zh-CN" altLang="en-US" sz="2400" b="1" noProof="0">
                  <a:ln>
                    <a:noFill/>
                  </a:ln>
                  <a:solidFill>
                    <a:schemeClr val="tx1"/>
                  </a:solidFill>
                  <a:effectLst/>
                  <a:uLnTx/>
                  <a:uFillTx/>
                  <a:latin typeface="汉仪颜楷简" panose="00020600040101010101" charset="-122"/>
                  <a:ea typeface="汉仪颜楷简" panose="00020600040101010101" charset="-122"/>
                  <a:cs typeface="Times New Roman" panose="02020603050405020304" pitchFamily="18" charset="0"/>
                  <a:sym typeface="+mn-ea"/>
                </a:rPr>
                <a:t>组装家具</a:t>
              </a:r>
              <a:r>
                <a:rPr lang="zh-CN" altLang="en-US" sz="2400" noProof="0">
                  <a:ln>
                    <a:noFill/>
                  </a:ln>
                  <a:solidFill>
                    <a:schemeClr val="tx1"/>
                  </a:solidFill>
                  <a:effectLst/>
                  <a:uLnTx/>
                  <a:uFillTx/>
                  <a:latin typeface="汉仪颜楷简" panose="00020600040101010101" charset="-122"/>
                  <a:ea typeface="汉仪颜楷简" panose="00020600040101010101" charset="-122"/>
                  <a:cs typeface="Times New Roman" panose="02020603050405020304" pitchFamily="18" charset="0"/>
                  <a:sym typeface="+mn-ea"/>
                </a:rPr>
                <a:t>，极大地降低了产品的运输成本，使得家具厂的区位选择由临近市场转为临近原材料供应地，同时也扩大了其市场范围</a:t>
              </a:r>
              <a:r>
                <a:rPr lang="zh-CN" altLang="en-US" sz="2400">
                  <a:solidFill>
                    <a:schemeClr val="tx1"/>
                  </a:solidFill>
                  <a:latin typeface="汉仪颜楷简" panose="00020600040101010101" charset="-122"/>
                  <a:ea typeface="汉仪颜楷简" panose="00020600040101010101" charset="-122"/>
                  <a:sym typeface="+mn-ea"/>
                </a:rPr>
                <a:t>。</a:t>
              </a:r>
              <a:endParaRPr lang="zh-CN" altLang="en-US" sz="2400" b="1">
                <a:solidFill>
                  <a:schemeClr val="tx1"/>
                </a:solidFill>
                <a:latin typeface="汉仪颜楷简" panose="00020600040101010101" charset="-122"/>
                <a:ea typeface="汉仪颜楷简" panose="00020600040101010101" charset="-122"/>
                <a:cs typeface="汉仪颜楷简" panose="00020600040101010101" charset="-122"/>
                <a:sym typeface="+mn-ea"/>
              </a:endParaRPr>
            </a:p>
          </p:txBody>
        </p:sp>
      </p:grpSp>
      <p:pic>
        <p:nvPicPr>
          <p:cNvPr id="7" name="图片 6"/>
          <p:cNvPicPr>
            <a:picLocks noChangeAspect="1"/>
          </p:cNvPicPr>
          <p:nvPr>
            <p:custDataLst>
              <p:tags r:id="rId43"/>
            </p:custDataLst>
          </p:nvPr>
        </p:nvPicPr>
        <p:blipFill>
          <a:blip r:embed="rId44"/>
          <a:stretch>
            <a:fillRect/>
          </a:stretch>
        </p:blipFill>
        <p:spPr>
          <a:xfrm>
            <a:off x="191770" y="2435225"/>
            <a:ext cx="5901690" cy="392557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box(in)">
                                      <p:cBhvr>
                                        <p:cTn id="17" dur="2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47910" y="99254"/>
            <a:ext cx="3801110" cy="583565"/>
          </a:xfrm>
          <a:prstGeom prst="rect">
            <a:avLst/>
          </a:prstGeom>
          <a:noFill/>
        </p:spPr>
        <p:txBody>
          <a:bodyPr wrap="none" rtlCol="0">
            <a:spAutoFit/>
          </a:bodyPr>
          <a:lstStyle/>
          <a:p>
            <a:pPr algn="l"/>
            <a:r>
              <a:rPr lang="en-US" altLang="zh-CN"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工业区位因素变化</a:t>
            </a:r>
            <a:endParaRPr lang="zh-CN" altLang="en-US"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 24"/>
          <p:cNvSpPr/>
          <p:nvPr>
            <p:custDataLst>
              <p:tags r:id="rId2"/>
            </p:custDataLst>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7" name="直接连接符 36"/>
          <p:cNvCxnSpPr/>
          <p:nvPr>
            <p:custDataLst>
              <p:tags r:id="rId3"/>
            </p:custDataLst>
          </p:nvPr>
        </p:nvCxnSpPr>
        <p:spPr>
          <a:xfrm flipH="1">
            <a:off x="2453481" y="-18661"/>
            <a:ext cx="5557"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custDataLst>
              <p:tags r:id="rId4"/>
            </p:custDataLst>
          </p:nvPr>
        </p:nvCxnSpPr>
        <p:spPr>
          <a:xfrm flipH="1">
            <a:off x="4937917" y="-18661"/>
            <a:ext cx="5559"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custDataLst>
              <p:tags r:id="rId5"/>
            </p:custDataLst>
          </p:nvPr>
        </p:nvCxnSpPr>
        <p:spPr>
          <a:xfrm flipH="1">
            <a:off x="7464425" y="-18661"/>
            <a:ext cx="0"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custDataLst>
              <p:tags r:id="rId6"/>
            </p:custDataLst>
          </p:nvPr>
        </p:nvCxnSpPr>
        <p:spPr>
          <a:xfrm>
            <a:off x="9943304" y="-18661"/>
            <a:ext cx="26592"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7"/>
            </p:custDataLst>
          </p:nvPr>
        </p:nvSpPr>
        <p:spPr>
          <a:xfrm>
            <a:off x="0" y="705485"/>
            <a:ext cx="12122785" cy="1260475"/>
          </a:xfrm>
          <a:prstGeom prst="rect">
            <a:avLst/>
          </a:prstGeom>
          <a:noFill/>
        </p:spPr>
        <p:txBody>
          <a:bodyPr wrap="square" rtlCol="0">
            <a:spAutoFit/>
          </a:bodyPr>
          <a:lstStyle/>
          <a:p>
            <a:r>
              <a:rPr lang="zh-CN" altLang="en-US" sz="2800" b="1">
                <a:solidFill>
                  <a:srgbClr val="FF0000"/>
                </a:solidFill>
                <a:latin typeface="Calibri" panose="020F0502020204030204"/>
              </a:rPr>
              <a:t>②具体表现</a:t>
            </a:r>
            <a:r>
              <a:rPr lang="zh-CN" altLang="en-US" sz="2800" b="1">
                <a:solidFill>
                  <a:srgbClr val="FF0000"/>
                </a:solidFill>
              </a:rPr>
              <a:t>：</a:t>
            </a:r>
            <a:endParaRPr lang="zh-CN" altLang="en-US" sz="2800" b="1">
              <a:solidFill>
                <a:srgbClr val="FF0000"/>
              </a:solidFill>
            </a:endParaRPr>
          </a:p>
          <a:p>
            <a:pPr marL="457200" indent="-457200">
              <a:buFont typeface="Wingdings" panose="05000000000000000000" charset="0"/>
              <a:buChar char="l"/>
            </a:pPr>
            <a:r>
              <a:rPr sz="2400" b="1">
                <a:solidFill>
                  <a:srgbClr val="FFC000"/>
                </a:solidFill>
              </a:rPr>
              <a:t>保鲜、包装、冷藏运输的发展</a:t>
            </a:r>
            <a:r>
              <a:rPr sz="2400" b="1"/>
              <a:t>，使得一些本需临近市场的工转面临近优质原料地，如奶产品加工厂等。</a:t>
            </a:r>
            <a:endParaRPr sz="2400" b="1"/>
          </a:p>
        </p:txBody>
      </p:sp>
      <p:grpSp>
        <p:nvGrpSpPr>
          <p:cNvPr id="3" name="组合 2"/>
          <p:cNvGrpSpPr/>
          <p:nvPr>
            <p:custDataLst>
              <p:tags r:id="rId8"/>
            </p:custDataLst>
          </p:nvPr>
        </p:nvGrpSpPr>
        <p:grpSpPr>
          <a:xfrm>
            <a:off x="4943475" y="1966595"/>
            <a:ext cx="6967855" cy="4736465"/>
            <a:chOff x="5334" y="2965"/>
            <a:chExt cx="9117" cy="4869"/>
          </a:xfrm>
        </p:grpSpPr>
        <p:grpSp>
          <p:nvGrpSpPr>
            <p:cNvPr id="8" name="组合 7"/>
            <p:cNvGrpSpPr/>
            <p:nvPr>
              <p:custDataLst>
                <p:tags r:id="rId9"/>
              </p:custDataLst>
            </p:nvPr>
          </p:nvGrpSpPr>
          <p:grpSpPr>
            <a:xfrm>
              <a:off x="5334" y="2965"/>
              <a:ext cx="9117" cy="4869"/>
              <a:chOff x="470923" y="128891"/>
              <a:chExt cx="5789008" cy="3091923"/>
            </a:xfrm>
          </p:grpSpPr>
          <p:grpSp>
            <p:nvGrpSpPr>
              <p:cNvPr id="9" name="组合 8"/>
              <p:cNvGrpSpPr/>
              <p:nvPr>
                <p:custDataLst>
                  <p:tags r:id="rId10"/>
                </p:custDataLst>
              </p:nvPr>
            </p:nvGrpSpPr>
            <p:grpSpPr>
              <a:xfrm>
                <a:off x="470923" y="128891"/>
                <a:ext cx="5789008" cy="3091923"/>
                <a:chOff x="6646167" y="2054782"/>
                <a:chExt cx="5789008" cy="3091923"/>
              </a:xfrm>
            </p:grpSpPr>
            <p:grpSp>
              <p:nvGrpSpPr>
                <p:cNvPr id="10" name="组合 9"/>
                <p:cNvGrpSpPr/>
                <p:nvPr>
                  <p:custDataLst>
                    <p:tags r:id="rId11"/>
                  </p:custDataLst>
                </p:nvPr>
              </p:nvGrpSpPr>
              <p:grpSpPr>
                <a:xfrm>
                  <a:off x="6662963" y="4578394"/>
                  <a:ext cx="5759946" cy="513114"/>
                  <a:chOff x="149759" y="6130394"/>
                  <a:chExt cx="5759946" cy="513114"/>
                </a:xfrm>
              </p:grpSpPr>
              <p:grpSp>
                <p:nvGrpSpPr>
                  <p:cNvPr id="11" name="图形 68"/>
                  <p:cNvGrpSpPr/>
                  <p:nvPr>
                    <p:custDataLst>
                      <p:tags r:id="rId12"/>
                    </p:custDataLst>
                  </p:nvPr>
                </p:nvGrpSpPr>
                <p:grpSpPr>
                  <a:xfrm>
                    <a:off x="149759" y="6130394"/>
                    <a:ext cx="2209865" cy="513114"/>
                    <a:chOff x="667460" y="3898018"/>
                    <a:chExt cx="3762909" cy="873719"/>
                  </a:xfrm>
                  <a:solidFill>
                    <a:srgbClr val="BE163E"/>
                  </a:solidFill>
                </p:grpSpPr>
                <p:sp>
                  <p:nvSpPr>
                    <p:cNvPr id="12" name="任意多边形: 形状 158"/>
                    <p:cNvSpPr/>
                    <p:nvPr>
                      <p:custDataLst>
                        <p:tags r:id="rId13"/>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任意多边形: 形状 159"/>
                    <p:cNvSpPr/>
                    <p:nvPr>
                      <p:custDataLst>
                        <p:tags r:id="rId14"/>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任意多边形: 形状 160"/>
                    <p:cNvSpPr/>
                    <p:nvPr>
                      <p:custDataLst>
                        <p:tags r:id="rId15"/>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 name="任意多边形: 形状 161"/>
                    <p:cNvSpPr/>
                    <p:nvPr>
                      <p:custDataLst>
                        <p:tags r:id="rId16"/>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 name="任意多边形: 形状 162"/>
                    <p:cNvSpPr/>
                    <p:nvPr>
                      <p:custDataLst>
                        <p:tags r:id="rId17"/>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6"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22" name="图形 68"/>
                  <p:cNvGrpSpPr/>
                  <p:nvPr>
                    <p:custDataLst>
                      <p:tags r:id="rId18"/>
                    </p:custDataLst>
                  </p:nvPr>
                </p:nvGrpSpPr>
                <p:grpSpPr>
                  <a:xfrm flipH="1">
                    <a:off x="3699840" y="6130394"/>
                    <a:ext cx="2209865" cy="513114"/>
                    <a:chOff x="667460" y="3898018"/>
                    <a:chExt cx="3762909" cy="873719"/>
                  </a:xfrm>
                  <a:solidFill>
                    <a:srgbClr val="BE163E"/>
                  </a:solidFill>
                </p:grpSpPr>
                <p:sp>
                  <p:nvSpPr>
                    <p:cNvPr id="23" name="任意多边形: 形状 164"/>
                    <p:cNvSpPr/>
                    <p:nvPr>
                      <p:custDataLst>
                        <p:tags r:id="rId19"/>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任意多边形: 形状 165"/>
                    <p:cNvSpPr/>
                    <p:nvPr>
                      <p:custDataLst>
                        <p:tags r:id="rId20"/>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任意多边形: 形状 166"/>
                    <p:cNvSpPr/>
                    <p:nvPr>
                      <p:custDataLst>
                        <p:tags r:id="rId21"/>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任意多边形: 形状 167"/>
                    <p:cNvSpPr/>
                    <p:nvPr>
                      <p:custDataLst>
                        <p:tags r:id="rId22"/>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任意多边形: 形状 168"/>
                    <p:cNvSpPr/>
                    <p:nvPr>
                      <p:custDataLst>
                        <p:tags r:id="rId23"/>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6"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grpSp>
              <p:nvGrpSpPr>
                <p:cNvPr id="29" name="组合 28"/>
                <p:cNvGrpSpPr/>
                <p:nvPr>
                  <p:custDataLst>
                    <p:tags r:id="rId24"/>
                  </p:custDataLst>
                </p:nvPr>
              </p:nvGrpSpPr>
              <p:grpSpPr>
                <a:xfrm rot="10800000">
                  <a:off x="6662963" y="2104870"/>
                  <a:ext cx="5759946" cy="513114"/>
                  <a:chOff x="149759" y="6130394"/>
                  <a:chExt cx="5759946" cy="513114"/>
                </a:xfrm>
              </p:grpSpPr>
              <p:grpSp>
                <p:nvGrpSpPr>
                  <p:cNvPr id="30" name="图形 68"/>
                  <p:cNvGrpSpPr/>
                  <p:nvPr>
                    <p:custDataLst>
                      <p:tags r:id="rId25"/>
                    </p:custDataLst>
                  </p:nvPr>
                </p:nvGrpSpPr>
                <p:grpSpPr>
                  <a:xfrm>
                    <a:off x="149759" y="6130394"/>
                    <a:ext cx="2209865" cy="513114"/>
                    <a:chOff x="667460" y="3898018"/>
                    <a:chExt cx="3762909" cy="873719"/>
                  </a:xfrm>
                  <a:solidFill>
                    <a:srgbClr val="BE163E"/>
                  </a:solidFill>
                </p:grpSpPr>
                <p:sp>
                  <p:nvSpPr>
                    <p:cNvPr id="31" name="任意多边形: 形状 178"/>
                    <p:cNvSpPr/>
                    <p:nvPr>
                      <p:custDataLst>
                        <p:tags r:id="rId26"/>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任意多边形: 形状 179"/>
                    <p:cNvSpPr/>
                    <p:nvPr>
                      <p:custDataLst>
                        <p:tags r:id="rId27"/>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任意多边形: 形状 180"/>
                    <p:cNvSpPr/>
                    <p:nvPr>
                      <p:custDataLst>
                        <p:tags r:id="rId28"/>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 name="任意多边形: 形状 181"/>
                    <p:cNvSpPr/>
                    <p:nvPr>
                      <p:custDataLst>
                        <p:tags r:id="rId29"/>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 name="任意多边形: 形状 182"/>
                    <p:cNvSpPr/>
                    <p:nvPr>
                      <p:custDataLst>
                        <p:tags r:id="rId30"/>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6"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nvGrpSpPr>
                  <p:cNvPr id="63" name="图形 68"/>
                  <p:cNvGrpSpPr/>
                  <p:nvPr>
                    <p:custDataLst>
                      <p:tags r:id="rId31"/>
                    </p:custDataLst>
                  </p:nvPr>
                </p:nvGrpSpPr>
                <p:grpSpPr>
                  <a:xfrm flipH="1">
                    <a:off x="3699840" y="6130394"/>
                    <a:ext cx="2209865" cy="513114"/>
                    <a:chOff x="667460" y="3898018"/>
                    <a:chExt cx="3762909" cy="873719"/>
                  </a:xfrm>
                  <a:solidFill>
                    <a:srgbClr val="BE163E"/>
                  </a:solidFill>
                </p:grpSpPr>
                <p:sp>
                  <p:nvSpPr>
                    <p:cNvPr id="64" name="任意多边形: 形状 173"/>
                    <p:cNvSpPr/>
                    <p:nvPr>
                      <p:custDataLst>
                        <p:tags r:id="rId32"/>
                      </p:custDataLst>
                    </p:nvPr>
                  </p:nvSpPr>
                  <p:spPr>
                    <a:xfrm>
                      <a:off x="1189603" y="4364466"/>
                      <a:ext cx="3240767" cy="407271"/>
                    </a:xfrm>
                    <a:custGeom>
                      <a:avLst/>
                      <a:gdLst>
                        <a:gd name="connsiteX0" fmla="*/ 3240767 w 3240767"/>
                        <a:gd name="connsiteY0" fmla="*/ 407271 h 407271"/>
                        <a:gd name="connsiteX1" fmla="*/ 0 w 3240767"/>
                        <a:gd name="connsiteY1" fmla="*/ 407271 h 407271"/>
                        <a:gd name="connsiteX2" fmla="*/ 0 w 3240767"/>
                        <a:gd name="connsiteY2" fmla="*/ 0 h 407271"/>
                        <a:gd name="connsiteX3" fmla="*/ 90505 w 3240767"/>
                        <a:gd name="connsiteY3" fmla="*/ 0 h 407271"/>
                        <a:gd name="connsiteX4" fmla="*/ 90505 w 3240767"/>
                        <a:gd name="connsiteY4" fmla="*/ 330691 h 407271"/>
                        <a:gd name="connsiteX5" fmla="*/ 3240767 w 3240767"/>
                        <a:gd name="connsiteY5" fmla="*/ 330691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0767" h="407271">
                          <a:moveTo>
                            <a:pt x="3240767" y="407271"/>
                          </a:moveTo>
                          <a:lnTo>
                            <a:pt x="0" y="407271"/>
                          </a:lnTo>
                          <a:lnTo>
                            <a:pt x="0" y="0"/>
                          </a:lnTo>
                          <a:lnTo>
                            <a:pt x="90505" y="0"/>
                          </a:lnTo>
                          <a:lnTo>
                            <a:pt x="90505" y="330691"/>
                          </a:lnTo>
                          <a:lnTo>
                            <a:pt x="3240767" y="33069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5" name="任意多边形: 形状 174"/>
                    <p:cNvSpPr/>
                    <p:nvPr>
                      <p:custDataLst>
                        <p:tags r:id="rId33"/>
                      </p:custDataLst>
                    </p:nvPr>
                  </p:nvSpPr>
                  <p:spPr>
                    <a:xfrm>
                      <a:off x="667460" y="3898018"/>
                      <a:ext cx="240185" cy="445561"/>
                    </a:xfrm>
                    <a:custGeom>
                      <a:avLst/>
                      <a:gdLst>
                        <a:gd name="connsiteX0" fmla="*/ 0 w 240185"/>
                        <a:gd name="connsiteY0" fmla="*/ 0 h 445561"/>
                        <a:gd name="connsiteX1" fmla="*/ 0 w 240185"/>
                        <a:gd name="connsiteY1" fmla="*/ 445562 h 445561"/>
                        <a:gd name="connsiteX2" fmla="*/ 240186 w 240185"/>
                        <a:gd name="connsiteY2" fmla="*/ 445562 h 445561"/>
                        <a:gd name="connsiteX3" fmla="*/ 240186 w 240185"/>
                        <a:gd name="connsiteY3" fmla="*/ 372462 h 445561"/>
                        <a:gd name="connsiteX4" fmla="*/ 90505 w 240185"/>
                        <a:gd name="connsiteY4" fmla="*/ 372462 h 445561"/>
                        <a:gd name="connsiteX5" fmla="*/ 90505 w 240185"/>
                        <a:gd name="connsiteY5" fmla="*/ 0 h 445561"/>
                        <a:gd name="connsiteX6" fmla="*/ 0 w 240185"/>
                        <a:gd name="connsiteY6" fmla="*/ 0 h 445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0185" h="445561">
                          <a:moveTo>
                            <a:pt x="0" y="0"/>
                          </a:moveTo>
                          <a:lnTo>
                            <a:pt x="0" y="445562"/>
                          </a:lnTo>
                          <a:lnTo>
                            <a:pt x="240186" y="445562"/>
                          </a:lnTo>
                          <a:lnTo>
                            <a:pt x="240186" y="372462"/>
                          </a:lnTo>
                          <a:lnTo>
                            <a:pt x="90505" y="372462"/>
                          </a:lnTo>
                          <a:lnTo>
                            <a:pt x="90505" y="0"/>
                          </a:lnTo>
                          <a:lnTo>
                            <a:pt x="0" y="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6" name="任意多边形: 形状 175"/>
                    <p:cNvSpPr/>
                    <p:nvPr>
                      <p:custDataLst>
                        <p:tags r:id="rId34"/>
                      </p:custDataLst>
                    </p:nvPr>
                  </p:nvSpPr>
                  <p:spPr>
                    <a:xfrm>
                      <a:off x="928532" y="4058142"/>
                      <a:ext cx="351576" cy="407271"/>
                    </a:xfrm>
                    <a:custGeom>
                      <a:avLst/>
                      <a:gdLst>
                        <a:gd name="connsiteX0" fmla="*/ 90505 w 351576"/>
                        <a:gd name="connsiteY0" fmla="*/ 73100 h 407271"/>
                        <a:gd name="connsiteX1" fmla="*/ 261071 w 351576"/>
                        <a:gd name="connsiteY1" fmla="*/ 73100 h 407271"/>
                        <a:gd name="connsiteX2" fmla="*/ 261071 w 351576"/>
                        <a:gd name="connsiteY2" fmla="*/ 194933 h 407271"/>
                        <a:gd name="connsiteX3" fmla="*/ 351576 w 351576"/>
                        <a:gd name="connsiteY3" fmla="*/ 194933 h 407271"/>
                        <a:gd name="connsiteX4" fmla="*/ 351576 w 351576"/>
                        <a:gd name="connsiteY4" fmla="*/ 0 h 407271"/>
                        <a:gd name="connsiteX5" fmla="*/ 0 w 351576"/>
                        <a:gd name="connsiteY5" fmla="*/ 0 h 407271"/>
                        <a:gd name="connsiteX6" fmla="*/ 0 w 351576"/>
                        <a:gd name="connsiteY6" fmla="*/ 407271 h 407271"/>
                        <a:gd name="connsiteX7" fmla="*/ 90505 w 351576"/>
                        <a:gd name="connsiteY7" fmla="*/ 407271 h 407271"/>
                        <a:gd name="connsiteX8" fmla="*/ 90505 w 351576"/>
                        <a:gd name="connsiteY8" fmla="*/ 73100 h 40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1576" h="407271">
                          <a:moveTo>
                            <a:pt x="90505" y="73100"/>
                          </a:moveTo>
                          <a:lnTo>
                            <a:pt x="261071" y="73100"/>
                          </a:lnTo>
                          <a:lnTo>
                            <a:pt x="261071" y="194933"/>
                          </a:lnTo>
                          <a:lnTo>
                            <a:pt x="351576" y="194933"/>
                          </a:lnTo>
                          <a:lnTo>
                            <a:pt x="351576" y="0"/>
                          </a:lnTo>
                          <a:lnTo>
                            <a:pt x="0" y="0"/>
                          </a:lnTo>
                          <a:lnTo>
                            <a:pt x="0" y="407271"/>
                          </a:lnTo>
                          <a:lnTo>
                            <a:pt x="90505" y="407271"/>
                          </a:lnTo>
                          <a:lnTo>
                            <a:pt x="90505" y="73100"/>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7" name="任意多边形: 形状 176"/>
                    <p:cNvSpPr/>
                    <p:nvPr>
                      <p:custDataLst>
                        <p:tags r:id="rId35"/>
                      </p:custDataLst>
                    </p:nvPr>
                  </p:nvSpPr>
                  <p:spPr>
                    <a:xfrm>
                      <a:off x="1043403" y="4270480"/>
                      <a:ext cx="497776" cy="288919"/>
                    </a:xfrm>
                    <a:custGeom>
                      <a:avLst/>
                      <a:gdLst>
                        <a:gd name="connsiteX0" fmla="*/ 407271 w 497776"/>
                        <a:gd name="connsiteY0" fmla="*/ 215819 h 288919"/>
                        <a:gd name="connsiteX1" fmla="*/ 407271 w 497776"/>
                        <a:gd name="connsiteY1" fmla="*/ 76581 h 288919"/>
                        <a:gd name="connsiteX2" fmla="*/ 0 w 497776"/>
                        <a:gd name="connsiteY2" fmla="*/ 73100 h 288919"/>
                        <a:gd name="connsiteX3" fmla="*/ 0 w 497776"/>
                        <a:gd name="connsiteY3" fmla="*/ 0 h 288919"/>
                        <a:gd name="connsiteX4" fmla="*/ 497776 w 497776"/>
                        <a:gd name="connsiteY4" fmla="*/ 0 h 288919"/>
                        <a:gd name="connsiteX5" fmla="*/ 497776 w 497776"/>
                        <a:gd name="connsiteY5" fmla="*/ 288919 h 288919"/>
                        <a:gd name="connsiteX6" fmla="*/ 261072 w 497776"/>
                        <a:gd name="connsiteY6" fmla="*/ 288919 h 288919"/>
                        <a:gd name="connsiteX7" fmla="*/ 261072 w 497776"/>
                        <a:gd name="connsiteY7" fmla="*/ 212338 h 288919"/>
                        <a:gd name="connsiteX8" fmla="*/ 407271 w 497776"/>
                        <a:gd name="connsiteY8" fmla="*/ 215819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7776" h="288919">
                          <a:moveTo>
                            <a:pt x="407271" y="215819"/>
                          </a:moveTo>
                          <a:lnTo>
                            <a:pt x="407271" y="76581"/>
                          </a:lnTo>
                          <a:lnTo>
                            <a:pt x="0" y="73100"/>
                          </a:lnTo>
                          <a:lnTo>
                            <a:pt x="0" y="0"/>
                          </a:lnTo>
                          <a:lnTo>
                            <a:pt x="497776" y="0"/>
                          </a:lnTo>
                          <a:lnTo>
                            <a:pt x="497776" y="288919"/>
                          </a:lnTo>
                          <a:lnTo>
                            <a:pt x="261072" y="288919"/>
                          </a:lnTo>
                          <a:lnTo>
                            <a:pt x="261072" y="212338"/>
                          </a:lnTo>
                          <a:lnTo>
                            <a:pt x="407271" y="215819"/>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8" name="任意多边形: 形状 177"/>
                    <p:cNvSpPr/>
                    <p:nvPr>
                      <p:custDataLst>
                        <p:tags r:id="rId36"/>
                      </p:custDataLst>
                    </p:nvPr>
                  </p:nvSpPr>
                  <p:spPr>
                    <a:xfrm>
                      <a:off x="667460" y="4482818"/>
                      <a:ext cx="501257" cy="288919"/>
                    </a:xfrm>
                    <a:custGeom>
                      <a:avLst/>
                      <a:gdLst>
                        <a:gd name="connsiteX0" fmla="*/ 501257 w 501257"/>
                        <a:gd name="connsiteY0" fmla="*/ 76581 h 288919"/>
                        <a:gd name="connsiteX1" fmla="*/ 90505 w 501257"/>
                        <a:gd name="connsiteY1" fmla="*/ 73100 h 288919"/>
                        <a:gd name="connsiteX2" fmla="*/ 90505 w 501257"/>
                        <a:gd name="connsiteY2" fmla="*/ 212338 h 288919"/>
                        <a:gd name="connsiteX3" fmla="*/ 261071 w 501257"/>
                        <a:gd name="connsiteY3" fmla="*/ 212338 h 288919"/>
                        <a:gd name="connsiteX4" fmla="*/ 261071 w 501257"/>
                        <a:gd name="connsiteY4" fmla="*/ 93986 h 288919"/>
                        <a:gd name="connsiteX5" fmla="*/ 351576 w 501257"/>
                        <a:gd name="connsiteY5" fmla="*/ 93986 h 288919"/>
                        <a:gd name="connsiteX6" fmla="*/ 351576 w 501257"/>
                        <a:gd name="connsiteY6" fmla="*/ 288919 h 288919"/>
                        <a:gd name="connsiteX7" fmla="*/ 0 w 501257"/>
                        <a:gd name="connsiteY7" fmla="*/ 288919 h 288919"/>
                        <a:gd name="connsiteX8" fmla="*/ 0 w 501257"/>
                        <a:gd name="connsiteY8" fmla="*/ 0 h 288919"/>
                        <a:gd name="connsiteX9" fmla="*/ 501257 w 501257"/>
                        <a:gd name="connsiteY9" fmla="*/ 0 h 288919"/>
                        <a:gd name="connsiteX10" fmla="*/ 501257 w 501257"/>
                        <a:gd name="connsiteY10" fmla="*/ 76581 h 28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1256" h="288919">
                          <a:moveTo>
                            <a:pt x="501257" y="76581"/>
                          </a:moveTo>
                          <a:lnTo>
                            <a:pt x="90505" y="73100"/>
                          </a:lnTo>
                          <a:lnTo>
                            <a:pt x="90505" y="212338"/>
                          </a:lnTo>
                          <a:lnTo>
                            <a:pt x="261071" y="212338"/>
                          </a:lnTo>
                          <a:lnTo>
                            <a:pt x="261071" y="93986"/>
                          </a:lnTo>
                          <a:lnTo>
                            <a:pt x="351576" y="93986"/>
                          </a:lnTo>
                          <a:lnTo>
                            <a:pt x="351576" y="288919"/>
                          </a:lnTo>
                          <a:lnTo>
                            <a:pt x="0" y="288919"/>
                          </a:lnTo>
                          <a:lnTo>
                            <a:pt x="0" y="0"/>
                          </a:lnTo>
                          <a:lnTo>
                            <a:pt x="501257" y="0"/>
                          </a:lnTo>
                          <a:lnTo>
                            <a:pt x="501257" y="76581"/>
                          </a:lnTo>
                          <a:close/>
                        </a:path>
                      </a:pathLst>
                    </a:custGeom>
                    <a:solidFill>
                      <a:srgbClr val="BE163E"/>
                    </a:solidFill>
                    <a:ln w="3479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grpSp>
            <p:sp>
              <p:nvSpPr>
                <p:cNvPr id="69" name="矩形 68"/>
                <p:cNvSpPr/>
                <p:nvPr>
                  <p:custDataLst>
                    <p:tags r:id="rId37"/>
                  </p:custDataLst>
                </p:nvPr>
              </p:nvSpPr>
              <p:spPr>
                <a:xfrm>
                  <a:off x="6646167" y="2617984"/>
                  <a:ext cx="89913" cy="1960410"/>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0" name="矩形 69"/>
                <p:cNvSpPr/>
                <p:nvPr>
                  <p:custDataLst>
                    <p:tags r:id="rId38"/>
                  </p:custDataLst>
                </p:nvPr>
              </p:nvSpPr>
              <p:spPr>
                <a:xfrm>
                  <a:off x="12345262" y="2617984"/>
                  <a:ext cx="89913" cy="1960410"/>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1" name="矩形 70"/>
                <p:cNvSpPr/>
                <p:nvPr>
                  <p:custDataLst>
                    <p:tags r:id="rId39"/>
                  </p:custDataLst>
                </p:nvPr>
              </p:nvSpPr>
              <p:spPr>
                <a:xfrm rot="5400000">
                  <a:off x="9458096" y="1469514"/>
                  <a:ext cx="169677" cy="1340214"/>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72" name="矩形 71"/>
                <p:cNvSpPr/>
                <p:nvPr>
                  <p:custDataLst>
                    <p:tags r:id="rId40"/>
                  </p:custDataLst>
                </p:nvPr>
              </p:nvSpPr>
              <p:spPr>
                <a:xfrm rot="5400000">
                  <a:off x="9458093" y="4391758"/>
                  <a:ext cx="169677" cy="1340217"/>
                </a:xfrm>
                <a:prstGeom prst="rect">
                  <a:avLst/>
                </a:prstGeom>
                <a:solidFill>
                  <a:srgbClr val="BE16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sp>
            <p:nvSpPr>
              <p:cNvPr id="73" name="任意多边形: 形状 423"/>
              <p:cNvSpPr/>
              <p:nvPr>
                <p:custDataLst>
                  <p:tags r:id="rId41"/>
                </p:custDataLst>
              </p:nvPr>
            </p:nvSpPr>
            <p:spPr>
              <a:xfrm>
                <a:off x="3080114" y="2389886"/>
                <a:ext cx="667075" cy="713307"/>
              </a:xfrm>
              <a:custGeom>
                <a:avLst/>
                <a:gdLst>
                  <a:gd name="connsiteX0" fmla="*/ 1089915 w 1090277"/>
                  <a:gd name="connsiteY0" fmla="*/ 642846 h 1165839"/>
                  <a:gd name="connsiteX1" fmla="*/ 972787 w 1090277"/>
                  <a:gd name="connsiteY1" fmla="*/ 721840 h 1165839"/>
                  <a:gd name="connsiteX2" fmla="*/ 820247 w 1090277"/>
                  <a:gd name="connsiteY2" fmla="*/ 694601 h 1165839"/>
                  <a:gd name="connsiteX3" fmla="*/ 822971 w 1090277"/>
                  <a:gd name="connsiteY3" fmla="*/ 689153 h 1165839"/>
                  <a:gd name="connsiteX4" fmla="*/ 831143 w 1090277"/>
                  <a:gd name="connsiteY4" fmla="*/ 610159 h 1165839"/>
                  <a:gd name="connsiteX5" fmla="*/ 798456 w 1090277"/>
                  <a:gd name="connsiteY5" fmla="*/ 672809 h 1165839"/>
                  <a:gd name="connsiteX6" fmla="*/ 771216 w 1090277"/>
                  <a:gd name="connsiteY6" fmla="*/ 672809 h 1165839"/>
                  <a:gd name="connsiteX7" fmla="*/ 771216 w 1090277"/>
                  <a:gd name="connsiteY7" fmla="*/ 536613 h 1165839"/>
                  <a:gd name="connsiteX8" fmla="*/ 782112 w 1090277"/>
                  <a:gd name="connsiteY8" fmla="*/ 525717 h 1165839"/>
                  <a:gd name="connsiteX9" fmla="*/ 809352 w 1090277"/>
                  <a:gd name="connsiteY9" fmla="*/ 506650 h 1165839"/>
                  <a:gd name="connsiteX10" fmla="*/ 852934 w 1090277"/>
                  <a:gd name="connsiteY10" fmla="*/ 487582 h 1165839"/>
                  <a:gd name="connsiteX11" fmla="*/ 929204 w 1090277"/>
                  <a:gd name="connsiteY11" fmla="*/ 370454 h 1165839"/>
                  <a:gd name="connsiteX12" fmla="*/ 847486 w 1090277"/>
                  <a:gd name="connsiteY12" fmla="*/ 424932 h 1165839"/>
                  <a:gd name="connsiteX13" fmla="*/ 741253 w 1090277"/>
                  <a:gd name="connsiteY13" fmla="*/ 405864 h 1165839"/>
                  <a:gd name="connsiteX14" fmla="*/ 743977 w 1090277"/>
                  <a:gd name="connsiteY14" fmla="*/ 403141 h 1165839"/>
                  <a:gd name="connsiteX15" fmla="*/ 749425 w 1090277"/>
                  <a:gd name="connsiteY15" fmla="*/ 348662 h 1165839"/>
                  <a:gd name="connsiteX16" fmla="*/ 727634 w 1090277"/>
                  <a:gd name="connsiteY16" fmla="*/ 392245 h 1165839"/>
                  <a:gd name="connsiteX17" fmla="*/ 719462 w 1090277"/>
                  <a:gd name="connsiteY17" fmla="*/ 356834 h 1165839"/>
                  <a:gd name="connsiteX18" fmla="*/ 795732 w 1090277"/>
                  <a:gd name="connsiteY18" fmla="*/ 288736 h 1165839"/>
                  <a:gd name="connsiteX19" fmla="*/ 869278 w 1090277"/>
                  <a:gd name="connsiteY19" fmla="*/ 201570 h 1165839"/>
                  <a:gd name="connsiteX20" fmla="*/ 795732 w 1090277"/>
                  <a:gd name="connsiteY20" fmla="*/ 223362 h 1165839"/>
                  <a:gd name="connsiteX21" fmla="*/ 703118 w 1090277"/>
                  <a:gd name="connsiteY21" fmla="*/ 220638 h 1165839"/>
                  <a:gd name="connsiteX22" fmla="*/ 703118 w 1090277"/>
                  <a:gd name="connsiteY22" fmla="*/ 217914 h 1165839"/>
                  <a:gd name="connsiteX23" fmla="*/ 708566 w 1090277"/>
                  <a:gd name="connsiteY23" fmla="*/ 163435 h 1165839"/>
                  <a:gd name="connsiteX24" fmla="*/ 678603 w 1090277"/>
                  <a:gd name="connsiteY24" fmla="*/ 215190 h 1165839"/>
                  <a:gd name="connsiteX25" fmla="*/ 632296 w 1090277"/>
                  <a:gd name="connsiteY25" fmla="*/ 196122 h 1165839"/>
                  <a:gd name="connsiteX26" fmla="*/ 561474 w 1090277"/>
                  <a:gd name="connsiteY26" fmla="*/ 108957 h 1165839"/>
                  <a:gd name="connsiteX27" fmla="*/ 550579 w 1090277"/>
                  <a:gd name="connsiteY27" fmla="*/ 29963 h 1165839"/>
                  <a:gd name="connsiteX28" fmla="*/ 545131 w 1090277"/>
                  <a:gd name="connsiteY28" fmla="*/ 0 h 1165839"/>
                  <a:gd name="connsiteX29" fmla="*/ 539683 w 1090277"/>
                  <a:gd name="connsiteY29" fmla="*/ 29963 h 1165839"/>
                  <a:gd name="connsiteX30" fmla="*/ 528787 w 1090277"/>
                  <a:gd name="connsiteY30" fmla="*/ 108957 h 1165839"/>
                  <a:gd name="connsiteX31" fmla="*/ 457965 w 1090277"/>
                  <a:gd name="connsiteY31" fmla="*/ 196122 h 1165839"/>
                  <a:gd name="connsiteX32" fmla="*/ 411658 w 1090277"/>
                  <a:gd name="connsiteY32" fmla="*/ 215190 h 1165839"/>
                  <a:gd name="connsiteX33" fmla="*/ 381695 w 1090277"/>
                  <a:gd name="connsiteY33" fmla="*/ 163435 h 1165839"/>
                  <a:gd name="connsiteX34" fmla="*/ 387143 w 1090277"/>
                  <a:gd name="connsiteY34" fmla="*/ 217914 h 1165839"/>
                  <a:gd name="connsiteX35" fmla="*/ 387143 w 1090277"/>
                  <a:gd name="connsiteY35" fmla="*/ 220638 h 1165839"/>
                  <a:gd name="connsiteX36" fmla="*/ 294530 w 1090277"/>
                  <a:gd name="connsiteY36" fmla="*/ 223362 h 1165839"/>
                  <a:gd name="connsiteX37" fmla="*/ 220984 w 1090277"/>
                  <a:gd name="connsiteY37" fmla="*/ 201570 h 1165839"/>
                  <a:gd name="connsiteX38" fmla="*/ 294530 w 1090277"/>
                  <a:gd name="connsiteY38" fmla="*/ 288736 h 1165839"/>
                  <a:gd name="connsiteX39" fmla="*/ 370800 w 1090277"/>
                  <a:gd name="connsiteY39" fmla="*/ 356834 h 1165839"/>
                  <a:gd name="connsiteX40" fmla="*/ 362628 w 1090277"/>
                  <a:gd name="connsiteY40" fmla="*/ 392245 h 1165839"/>
                  <a:gd name="connsiteX41" fmla="*/ 340836 w 1090277"/>
                  <a:gd name="connsiteY41" fmla="*/ 348662 h 1165839"/>
                  <a:gd name="connsiteX42" fmla="*/ 346284 w 1090277"/>
                  <a:gd name="connsiteY42" fmla="*/ 403141 h 1165839"/>
                  <a:gd name="connsiteX43" fmla="*/ 349008 w 1090277"/>
                  <a:gd name="connsiteY43" fmla="*/ 405864 h 1165839"/>
                  <a:gd name="connsiteX44" fmla="*/ 242775 w 1090277"/>
                  <a:gd name="connsiteY44" fmla="*/ 424932 h 1165839"/>
                  <a:gd name="connsiteX45" fmla="*/ 161058 w 1090277"/>
                  <a:gd name="connsiteY45" fmla="*/ 370454 h 1165839"/>
                  <a:gd name="connsiteX46" fmla="*/ 237327 w 1090277"/>
                  <a:gd name="connsiteY46" fmla="*/ 487582 h 1165839"/>
                  <a:gd name="connsiteX47" fmla="*/ 280910 w 1090277"/>
                  <a:gd name="connsiteY47" fmla="*/ 506650 h 1165839"/>
                  <a:gd name="connsiteX48" fmla="*/ 308149 w 1090277"/>
                  <a:gd name="connsiteY48" fmla="*/ 525717 h 1165839"/>
                  <a:gd name="connsiteX49" fmla="*/ 319045 w 1090277"/>
                  <a:gd name="connsiteY49" fmla="*/ 536613 h 1165839"/>
                  <a:gd name="connsiteX50" fmla="*/ 321769 w 1090277"/>
                  <a:gd name="connsiteY50" fmla="*/ 539337 h 1165839"/>
                  <a:gd name="connsiteX51" fmla="*/ 321769 w 1090277"/>
                  <a:gd name="connsiteY51" fmla="*/ 672809 h 1165839"/>
                  <a:gd name="connsiteX52" fmla="*/ 291806 w 1090277"/>
                  <a:gd name="connsiteY52" fmla="*/ 672809 h 1165839"/>
                  <a:gd name="connsiteX53" fmla="*/ 259119 w 1090277"/>
                  <a:gd name="connsiteY53" fmla="*/ 610159 h 1165839"/>
                  <a:gd name="connsiteX54" fmla="*/ 267290 w 1090277"/>
                  <a:gd name="connsiteY54" fmla="*/ 689153 h 1165839"/>
                  <a:gd name="connsiteX55" fmla="*/ 270015 w 1090277"/>
                  <a:gd name="connsiteY55" fmla="*/ 694601 h 1165839"/>
                  <a:gd name="connsiteX56" fmla="*/ 117475 w 1090277"/>
                  <a:gd name="connsiteY56" fmla="*/ 721840 h 1165839"/>
                  <a:gd name="connsiteX57" fmla="*/ 346 w 1090277"/>
                  <a:gd name="connsiteY57" fmla="*/ 642846 h 1165839"/>
                  <a:gd name="connsiteX58" fmla="*/ 106579 w 1090277"/>
                  <a:gd name="connsiteY58" fmla="*/ 809005 h 1165839"/>
                  <a:gd name="connsiteX59" fmla="*/ 166505 w 1090277"/>
                  <a:gd name="connsiteY59" fmla="*/ 836245 h 1165839"/>
                  <a:gd name="connsiteX60" fmla="*/ 204640 w 1090277"/>
                  <a:gd name="connsiteY60" fmla="*/ 866208 h 1165839"/>
                  <a:gd name="connsiteX61" fmla="*/ 220984 w 1090277"/>
                  <a:gd name="connsiteY61" fmla="*/ 879827 h 1165839"/>
                  <a:gd name="connsiteX62" fmla="*/ 226432 w 1090277"/>
                  <a:gd name="connsiteY62" fmla="*/ 882551 h 1165839"/>
                  <a:gd name="connsiteX63" fmla="*/ 226432 w 1090277"/>
                  <a:gd name="connsiteY63" fmla="*/ 1163115 h 1165839"/>
                  <a:gd name="connsiteX64" fmla="*/ 275462 w 1090277"/>
                  <a:gd name="connsiteY64" fmla="*/ 1163115 h 1165839"/>
                  <a:gd name="connsiteX65" fmla="*/ 275462 w 1090277"/>
                  <a:gd name="connsiteY65" fmla="*/ 890723 h 1165839"/>
                  <a:gd name="connsiteX66" fmla="*/ 302702 w 1090277"/>
                  <a:gd name="connsiteY66" fmla="*/ 887999 h 1165839"/>
                  <a:gd name="connsiteX67" fmla="*/ 381695 w 1090277"/>
                  <a:gd name="connsiteY67" fmla="*/ 887999 h 1165839"/>
                  <a:gd name="connsiteX68" fmla="*/ 381695 w 1090277"/>
                  <a:gd name="connsiteY68" fmla="*/ 1163115 h 1165839"/>
                  <a:gd name="connsiteX69" fmla="*/ 430726 w 1090277"/>
                  <a:gd name="connsiteY69" fmla="*/ 1163115 h 1165839"/>
                  <a:gd name="connsiteX70" fmla="*/ 430726 w 1090277"/>
                  <a:gd name="connsiteY70" fmla="*/ 890723 h 1165839"/>
                  <a:gd name="connsiteX71" fmla="*/ 684051 w 1090277"/>
                  <a:gd name="connsiteY71" fmla="*/ 890723 h 1165839"/>
                  <a:gd name="connsiteX72" fmla="*/ 684051 w 1090277"/>
                  <a:gd name="connsiteY72" fmla="*/ 1163115 h 1165839"/>
                  <a:gd name="connsiteX73" fmla="*/ 733082 w 1090277"/>
                  <a:gd name="connsiteY73" fmla="*/ 1163115 h 1165839"/>
                  <a:gd name="connsiteX74" fmla="*/ 733082 w 1090277"/>
                  <a:gd name="connsiteY74" fmla="*/ 890723 h 1165839"/>
                  <a:gd name="connsiteX75" fmla="*/ 798456 w 1090277"/>
                  <a:gd name="connsiteY75" fmla="*/ 890723 h 1165839"/>
                  <a:gd name="connsiteX76" fmla="*/ 831143 w 1090277"/>
                  <a:gd name="connsiteY76" fmla="*/ 893447 h 1165839"/>
                  <a:gd name="connsiteX77" fmla="*/ 831143 w 1090277"/>
                  <a:gd name="connsiteY77" fmla="*/ 1165839 h 1165839"/>
                  <a:gd name="connsiteX78" fmla="*/ 880173 w 1090277"/>
                  <a:gd name="connsiteY78" fmla="*/ 1165839 h 1165839"/>
                  <a:gd name="connsiteX79" fmla="*/ 880173 w 1090277"/>
                  <a:gd name="connsiteY79" fmla="*/ 882551 h 1165839"/>
                  <a:gd name="connsiteX80" fmla="*/ 896517 w 1090277"/>
                  <a:gd name="connsiteY80" fmla="*/ 868932 h 1165839"/>
                  <a:gd name="connsiteX81" fmla="*/ 934652 w 1090277"/>
                  <a:gd name="connsiteY81" fmla="*/ 838968 h 1165839"/>
                  <a:gd name="connsiteX82" fmla="*/ 994578 w 1090277"/>
                  <a:gd name="connsiteY82" fmla="*/ 811729 h 1165839"/>
                  <a:gd name="connsiteX83" fmla="*/ 1089915 w 1090277"/>
                  <a:gd name="connsiteY83" fmla="*/ 642846 h 1165839"/>
                  <a:gd name="connsiteX84" fmla="*/ 591437 w 1090277"/>
                  <a:gd name="connsiteY84" fmla="*/ 294184 h 1165839"/>
                  <a:gd name="connsiteX85" fmla="*/ 654088 w 1090277"/>
                  <a:gd name="connsiteY85" fmla="*/ 294184 h 1165839"/>
                  <a:gd name="connsiteX86" fmla="*/ 654088 w 1090277"/>
                  <a:gd name="connsiteY86" fmla="*/ 403141 h 1165839"/>
                  <a:gd name="connsiteX87" fmla="*/ 591437 w 1090277"/>
                  <a:gd name="connsiteY87" fmla="*/ 403141 h 1165839"/>
                  <a:gd name="connsiteX88" fmla="*/ 591437 w 1090277"/>
                  <a:gd name="connsiteY88" fmla="*/ 294184 h 1165839"/>
                  <a:gd name="connsiteX89" fmla="*/ 635020 w 1090277"/>
                  <a:gd name="connsiteY89" fmla="*/ 675533 h 1165839"/>
                  <a:gd name="connsiteX90" fmla="*/ 455241 w 1090277"/>
                  <a:gd name="connsiteY90" fmla="*/ 675533 h 1165839"/>
                  <a:gd name="connsiteX91" fmla="*/ 455241 w 1090277"/>
                  <a:gd name="connsiteY91" fmla="*/ 547509 h 1165839"/>
                  <a:gd name="connsiteX92" fmla="*/ 635020 w 1090277"/>
                  <a:gd name="connsiteY92" fmla="*/ 547509 h 1165839"/>
                  <a:gd name="connsiteX93" fmla="*/ 635020 w 1090277"/>
                  <a:gd name="connsiteY93" fmla="*/ 675533 h 1165839"/>
                  <a:gd name="connsiteX94" fmla="*/ 542407 w 1090277"/>
                  <a:gd name="connsiteY94" fmla="*/ 106233 h 1165839"/>
                  <a:gd name="connsiteX95" fmla="*/ 542407 w 1090277"/>
                  <a:gd name="connsiteY95" fmla="*/ 119852 h 1165839"/>
                  <a:gd name="connsiteX96" fmla="*/ 542407 w 1090277"/>
                  <a:gd name="connsiteY96" fmla="*/ 106233 h 1165839"/>
                  <a:gd name="connsiteX97" fmla="*/ 509720 w 1090277"/>
                  <a:gd name="connsiteY97" fmla="*/ 294184 h 1165839"/>
                  <a:gd name="connsiteX98" fmla="*/ 572370 w 1090277"/>
                  <a:gd name="connsiteY98" fmla="*/ 294184 h 1165839"/>
                  <a:gd name="connsiteX99" fmla="*/ 572370 w 1090277"/>
                  <a:gd name="connsiteY99" fmla="*/ 403141 h 1165839"/>
                  <a:gd name="connsiteX100" fmla="*/ 509720 w 1090277"/>
                  <a:gd name="connsiteY100" fmla="*/ 403141 h 1165839"/>
                  <a:gd name="connsiteX101" fmla="*/ 509720 w 1090277"/>
                  <a:gd name="connsiteY101" fmla="*/ 294184 h 1165839"/>
                  <a:gd name="connsiteX102" fmla="*/ 430726 w 1090277"/>
                  <a:gd name="connsiteY102" fmla="*/ 294184 h 1165839"/>
                  <a:gd name="connsiteX103" fmla="*/ 493376 w 1090277"/>
                  <a:gd name="connsiteY103" fmla="*/ 294184 h 1165839"/>
                  <a:gd name="connsiteX104" fmla="*/ 493376 w 1090277"/>
                  <a:gd name="connsiteY104" fmla="*/ 403141 h 1165839"/>
                  <a:gd name="connsiteX105" fmla="*/ 430726 w 1090277"/>
                  <a:gd name="connsiteY105" fmla="*/ 403141 h 1165839"/>
                  <a:gd name="connsiteX106" fmla="*/ 430726 w 1090277"/>
                  <a:gd name="connsiteY106" fmla="*/ 294184 h 1165839"/>
                  <a:gd name="connsiteX107" fmla="*/ 346284 w 1090277"/>
                  <a:gd name="connsiteY107" fmla="*/ 675533 h 1165839"/>
                  <a:gd name="connsiteX108" fmla="*/ 346284 w 1090277"/>
                  <a:gd name="connsiteY108" fmla="*/ 550233 h 1165839"/>
                  <a:gd name="connsiteX109" fmla="*/ 365352 w 1090277"/>
                  <a:gd name="connsiteY109" fmla="*/ 547509 h 1165839"/>
                  <a:gd name="connsiteX110" fmla="*/ 419830 w 1090277"/>
                  <a:gd name="connsiteY110" fmla="*/ 547509 h 1165839"/>
                  <a:gd name="connsiteX111" fmla="*/ 419830 w 1090277"/>
                  <a:gd name="connsiteY111" fmla="*/ 675533 h 1165839"/>
                  <a:gd name="connsiteX112" fmla="*/ 346284 w 1090277"/>
                  <a:gd name="connsiteY112" fmla="*/ 675533 h 1165839"/>
                  <a:gd name="connsiteX113" fmla="*/ 670431 w 1090277"/>
                  <a:gd name="connsiteY113" fmla="*/ 675533 h 1165839"/>
                  <a:gd name="connsiteX114" fmla="*/ 670431 w 1090277"/>
                  <a:gd name="connsiteY114" fmla="*/ 547509 h 1165839"/>
                  <a:gd name="connsiteX115" fmla="*/ 716738 w 1090277"/>
                  <a:gd name="connsiteY115" fmla="*/ 547509 h 1165839"/>
                  <a:gd name="connsiteX116" fmla="*/ 738529 w 1090277"/>
                  <a:gd name="connsiteY116" fmla="*/ 550233 h 1165839"/>
                  <a:gd name="connsiteX117" fmla="*/ 738529 w 1090277"/>
                  <a:gd name="connsiteY117" fmla="*/ 675533 h 1165839"/>
                  <a:gd name="connsiteX118" fmla="*/ 670431 w 1090277"/>
                  <a:gd name="connsiteY118" fmla="*/ 675533 h 116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090277" h="1165839">
                    <a:moveTo>
                      <a:pt x="1089915" y="642846"/>
                    </a:moveTo>
                    <a:cubicBezTo>
                      <a:pt x="1059952" y="683705"/>
                      <a:pt x="1024541" y="710944"/>
                      <a:pt x="972787" y="721840"/>
                    </a:cubicBezTo>
                    <a:cubicBezTo>
                      <a:pt x="931928" y="727288"/>
                      <a:pt x="861106" y="724564"/>
                      <a:pt x="820247" y="694601"/>
                    </a:cubicBezTo>
                    <a:cubicBezTo>
                      <a:pt x="820247" y="691877"/>
                      <a:pt x="820247" y="691877"/>
                      <a:pt x="822971" y="689153"/>
                    </a:cubicBezTo>
                    <a:cubicBezTo>
                      <a:pt x="833867" y="667361"/>
                      <a:pt x="844762" y="631950"/>
                      <a:pt x="831143" y="610159"/>
                    </a:cubicBezTo>
                    <a:cubicBezTo>
                      <a:pt x="822971" y="629226"/>
                      <a:pt x="814799" y="653742"/>
                      <a:pt x="798456" y="672809"/>
                    </a:cubicBezTo>
                    <a:lnTo>
                      <a:pt x="771216" y="672809"/>
                    </a:lnTo>
                    <a:lnTo>
                      <a:pt x="771216" y="536613"/>
                    </a:lnTo>
                    <a:cubicBezTo>
                      <a:pt x="773940" y="533889"/>
                      <a:pt x="779388" y="531165"/>
                      <a:pt x="782112" y="525717"/>
                    </a:cubicBezTo>
                    <a:cubicBezTo>
                      <a:pt x="793008" y="514821"/>
                      <a:pt x="793008" y="509374"/>
                      <a:pt x="809352" y="506650"/>
                    </a:cubicBezTo>
                    <a:cubicBezTo>
                      <a:pt x="822971" y="501202"/>
                      <a:pt x="839314" y="495754"/>
                      <a:pt x="852934" y="487582"/>
                    </a:cubicBezTo>
                    <a:cubicBezTo>
                      <a:pt x="891069" y="465791"/>
                      <a:pt x="931928" y="416760"/>
                      <a:pt x="929204" y="370454"/>
                    </a:cubicBezTo>
                    <a:cubicBezTo>
                      <a:pt x="910137" y="400417"/>
                      <a:pt x="882897" y="419484"/>
                      <a:pt x="847486" y="424932"/>
                    </a:cubicBezTo>
                    <a:cubicBezTo>
                      <a:pt x="820247" y="430380"/>
                      <a:pt x="768492" y="424932"/>
                      <a:pt x="741253" y="405864"/>
                    </a:cubicBezTo>
                    <a:cubicBezTo>
                      <a:pt x="741253" y="405864"/>
                      <a:pt x="741253" y="403141"/>
                      <a:pt x="743977" y="403141"/>
                    </a:cubicBezTo>
                    <a:cubicBezTo>
                      <a:pt x="752149" y="386797"/>
                      <a:pt x="760321" y="362282"/>
                      <a:pt x="749425" y="348662"/>
                    </a:cubicBezTo>
                    <a:cubicBezTo>
                      <a:pt x="743977" y="362282"/>
                      <a:pt x="738529" y="378625"/>
                      <a:pt x="727634" y="392245"/>
                    </a:cubicBezTo>
                    <a:cubicBezTo>
                      <a:pt x="719462" y="384073"/>
                      <a:pt x="716738" y="370454"/>
                      <a:pt x="719462" y="356834"/>
                    </a:cubicBezTo>
                    <a:cubicBezTo>
                      <a:pt x="724910" y="315975"/>
                      <a:pt x="763045" y="302356"/>
                      <a:pt x="795732" y="288736"/>
                    </a:cubicBezTo>
                    <a:cubicBezTo>
                      <a:pt x="828419" y="272392"/>
                      <a:pt x="863830" y="236981"/>
                      <a:pt x="869278" y="201570"/>
                    </a:cubicBezTo>
                    <a:cubicBezTo>
                      <a:pt x="844762" y="212466"/>
                      <a:pt x="822971" y="223362"/>
                      <a:pt x="795732" y="223362"/>
                    </a:cubicBezTo>
                    <a:cubicBezTo>
                      <a:pt x="763045" y="226086"/>
                      <a:pt x="733082" y="226086"/>
                      <a:pt x="703118" y="220638"/>
                    </a:cubicBezTo>
                    <a:cubicBezTo>
                      <a:pt x="703118" y="220638"/>
                      <a:pt x="703118" y="217914"/>
                      <a:pt x="703118" y="217914"/>
                    </a:cubicBezTo>
                    <a:cubicBezTo>
                      <a:pt x="711290" y="201570"/>
                      <a:pt x="719462" y="177055"/>
                      <a:pt x="708566" y="163435"/>
                    </a:cubicBezTo>
                    <a:cubicBezTo>
                      <a:pt x="703118" y="179779"/>
                      <a:pt x="694947" y="201570"/>
                      <a:pt x="678603" y="215190"/>
                    </a:cubicBezTo>
                    <a:cubicBezTo>
                      <a:pt x="662259" y="209742"/>
                      <a:pt x="645916" y="204294"/>
                      <a:pt x="632296" y="196122"/>
                    </a:cubicBezTo>
                    <a:cubicBezTo>
                      <a:pt x="599609" y="177055"/>
                      <a:pt x="572370" y="144368"/>
                      <a:pt x="561474" y="108957"/>
                    </a:cubicBezTo>
                    <a:cubicBezTo>
                      <a:pt x="553302" y="84442"/>
                      <a:pt x="550579" y="54478"/>
                      <a:pt x="550579" y="29963"/>
                    </a:cubicBezTo>
                    <a:cubicBezTo>
                      <a:pt x="550579" y="24515"/>
                      <a:pt x="550579" y="0"/>
                      <a:pt x="545131" y="0"/>
                    </a:cubicBezTo>
                    <a:cubicBezTo>
                      <a:pt x="539683" y="0"/>
                      <a:pt x="539683" y="24515"/>
                      <a:pt x="539683" y="29963"/>
                    </a:cubicBezTo>
                    <a:cubicBezTo>
                      <a:pt x="539683" y="54478"/>
                      <a:pt x="536959" y="84442"/>
                      <a:pt x="528787" y="108957"/>
                    </a:cubicBezTo>
                    <a:cubicBezTo>
                      <a:pt x="517892" y="144368"/>
                      <a:pt x="490652" y="177055"/>
                      <a:pt x="457965" y="196122"/>
                    </a:cubicBezTo>
                    <a:cubicBezTo>
                      <a:pt x="444345" y="204294"/>
                      <a:pt x="428002" y="212466"/>
                      <a:pt x="411658" y="215190"/>
                    </a:cubicBezTo>
                    <a:cubicBezTo>
                      <a:pt x="398039" y="201570"/>
                      <a:pt x="387143" y="177055"/>
                      <a:pt x="381695" y="163435"/>
                    </a:cubicBezTo>
                    <a:cubicBezTo>
                      <a:pt x="370800" y="179779"/>
                      <a:pt x="381695" y="204294"/>
                      <a:pt x="387143" y="217914"/>
                    </a:cubicBezTo>
                    <a:cubicBezTo>
                      <a:pt x="387143" y="217914"/>
                      <a:pt x="387143" y="220638"/>
                      <a:pt x="387143" y="220638"/>
                    </a:cubicBezTo>
                    <a:cubicBezTo>
                      <a:pt x="357180" y="226086"/>
                      <a:pt x="324493" y="226086"/>
                      <a:pt x="294530" y="223362"/>
                    </a:cubicBezTo>
                    <a:cubicBezTo>
                      <a:pt x="267290" y="223362"/>
                      <a:pt x="245499" y="212466"/>
                      <a:pt x="220984" y="201570"/>
                    </a:cubicBezTo>
                    <a:cubicBezTo>
                      <a:pt x="226432" y="239705"/>
                      <a:pt x="259119" y="275116"/>
                      <a:pt x="294530" y="288736"/>
                    </a:cubicBezTo>
                    <a:cubicBezTo>
                      <a:pt x="324493" y="302356"/>
                      <a:pt x="365352" y="315975"/>
                      <a:pt x="370800" y="356834"/>
                    </a:cubicBezTo>
                    <a:cubicBezTo>
                      <a:pt x="373523" y="370454"/>
                      <a:pt x="368076" y="381349"/>
                      <a:pt x="362628" y="392245"/>
                    </a:cubicBezTo>
                    <a:cubicBezTo>
                      <a:pt x="351732" y="378625"/>
                      <a:pt x="346284" y="359558"/>
                      <a:pt x="340836" y="348662"/>
                    </a:cubicBezTo>
                    <a:cubicBezTo>
                      <a:pt x="329941" y="365006"/>
                      <a:pt x="340836" y="389521"/>
                      <a:pt x="346284" y="403141"/>
                    </a:cubicBezTo>
                    <a:cubicBezTo>
                      <a:pt x="346284" y="403141"/>
                      <a:pt x="346284" y="405864"/>
                      <a:pt x="349008" y="405864"/>
                    </a:cubicBezTo>
                    <a:cubicBezTo>
                      <a:pt x="319045" y="424932"/>
                      <a:pt x="270015" y="430380"/>
                      <a:pt x="242775" y="424932"/>
                    </a:cubicBezTo>
                    <a:cubicBezTo>
                      <a:pt x="207364" y="419484"/>
                      <a:pt x="180125" y="397693"/>
                      <a:pt x="161058" y="370454"/>
                    </a:cubicBezTo>
                    <a:cubicBezTo>
                      <a:pt x="158333" y="416760"/>
                      <a:pt x="199192" y="465791"/>
                      <a:pt x="237327" y="487582"/>
                    </a:cubicBezTo>
                    <a:cubicBezTo>
                      <a:pt x="250947" y="495754"/>
                      <a:pt x="264567" y="503926"/>
                      <a:pt x="280910" y="506650"/>
                    </a:cubicBezTo>
                    <a:cubicBezTo>
                      <a:pt x="294530" y="512098"/>
                      <a:pt x="297254" y="514821"/>
                      <a:pt x="308149" y="525717"/>
                    </a:cubicBezTo>
                    <a:cubicBezTo>
                      <a:pt x="310873" y="528441"/>
                      <a:pt x="316321" y="533889"/>
                      <a:pt x="319045" y="536613"/>
                    </a:cubicBezTo>
                    <a:lnTo>
                      <a:pt x="321769" y="539337"/>
                    </a:lnTo>
                    <a:lnTo>
                      <a:pt x="321769" y="672809"/>
                    </a:lnTo>
                    <a:lnTo>
                      <a:pt x="291806" y="672809"/>
                    </a:lnTo>
                    <a:cubicBezTo>
                      <a:pt x="278186" y="653742"/>
                      <a:pt x="267290" y="626502"/>
                      <a:pt x="259119" y="610159"/>
                    </a:cubicBezTo>
                    <a:cubicBezTo>
                      <a:pt x="245499" y="631950"/>
                      <a:pt x="259119" y="667361"/>
                      <a:pt x="267290" y="689153"/>
                    </a:cubicBezTo>
                    <a:cubicBezTo>
                      <a:pt x="267290" y="691877"/>
                      <a:pt x="267290" y="691877"/>
                      <a:pt x="270015" y="694601"/>
                    </a:cubicBezTo>
                    <a:cubicBezTo>
                      <a:pt x="229156" y="721840"/>
                      <a:pt x="158333" y="727288"/>
                      <a:pt x="117475" y="721840"/>
                    </a:cubicBezTo>
                    <a:cubicBezTo>
                      <a:pt x="65720" y="713668"/>
                      <a:pt x="30309" y="683705"/>
                      <a:pt x="346" y="642846"/>
                    </a:cubicBezTo>
                    <a:cubicBezTo>
                      <a:pt x="-5102" y="708220"/>
                      <a:pt x="54824" y="779042"/>
                      <a:pt x="106579" y="809005"/>
                    </a:cubicBezTo>
                    <a:cubicBezTo>
                      <a:pt x="125646" y="819901"/>
                      <a:pt x="144714" y="830797"/>
                      <a:pt x="166505" y="836245"/>
                    </a:cubicBezTo>
                    <a:cubicBezTo>
                      <a:pt x="188297" y="841692"/>
                      <a:pt x="188297" y="847140"/>
                      <a:pt x="204640" y="866208"/>
                    </a:cubicBezTo>
                    <a:cubicBezTo>
                      <a:pt x="210088" y="871656"/>
                      <a:pt x="215536" y="877103"/>
                      <a:pt x="220984" y="879827"/>
                    </a:cubicBezTo>
                    <a:lnTo>
                      <a:pt x="226432" y="882551"/>
                    </a:lnTo>
                    <a:lnTo>
                      <a:pt x="226432" y="1163115"/>
                    </a:lnTo>
                    <a:lnTo>
                      <a:pt x="275462" y="1163115"/>
                    </a:lnTo>
                    <a:lnTo>
                      <a:pt x="275462" y="890723"/>
                    </a:lnTo>
                    <a:cubicBezTo>
                      <a:pt x="283634" y="890723"/>
                      <a:pt x="294530" y="887999"/>
                      <a:pt x="302702" y="887999"/>
                    </a:cubicBezTo>
                    <a:lnTo>
                      <a:pt x="381695" y="887999"/>
                    </a:lnTo>
                    <a:lnTo>
                      <a:pt x="381695" y="1163115"/>
                    </a:lnTo>
                    <a:lnTo>
                      <a:pt x="430726" y="1163115"/>
                    </a:lnTo>
                    <a:lnTo>
                      <a:pt x="430726" y="890723"/>
                    </a:lnTo>
                    <a:lnTo>
                      <a:pt x="684051" y="890723"/>
                    </a:lnTo>
                    <a:lnTo>
                      <a:pt x="684051" y="1163115"/>
                    </a:lnTo>
                    <a:lnTo>
                      <a:pt x="733082" y="1163115"/>
                    </a:lnTo>
                    <a:lnTo>
                      <a:pt x="733082" y="890723"/>
                    </a:lnTo>
                    <a:lnTo>
                      <a:pt x="798456" y="890723"/>
                    </a:lnTo>
                    <a:cubicBezTo>
                      <a:pt x="809352" y="893447"/>
                      <a:pt x="820247" y="893447"/>
                      <a:pt x="831143" y="893447"/>
                    </a:cubicBezTo>
                    <a:lnTo>
                      <a:pt x="831143" y="1165839"/>
                    </a:lnTo>
                    <a:lnTo>
                      <a:pt x="880173" y="1165839"/>
                    </a:lnTo>
                    <a:lnTo>
                      <a:pt x="880173" y="882551"/>
                    </a:lnTo>
                    <a:cubicBezTo>
                      <a:pt x="885621" y="879827"/>
                      <a:pt x="891069" y="874380"/>
                      <a:pt x="896517" y="868932"/>
                    </a:cubicBezTo>
                    <a:cubicBezTo>
                      <a:pt x="910137" y="852588"/>
                      <a:pt x="912860" y="847140"/>
                      <a:pt x="934652" y="838968"/>
                    </a:cubicBezTo>
                    <a:cubicBezTo>
                      <a:pt x="956443" y="833521"/>
                      <a:pt x="975511" y="822625"/>
                      <a:pt x="994578" y="811729"/>
                    </a:cubicBezTo>
                    <a:cubicBezTo>
                      <a:pt x="1038161" y="779042"/>
                      <a:pt x="1095364" y="708220"/>
                      <a:pt x="1089915" y="642846"/>
                    </a:cubicBezTo>
                    <a:moveTo>
                      <a:pt x="591437" y="294184"/>
                    </a:moveTo>
                    <a:lnTo>
                      <a:pt x="654088" y="294184"/>
                    </a:lnTo>
                    <a:lnTo>
                      <a:pt x="654088" y="403141"/>
                    </a:lnTo>
                    <a:lnTo>
                      <a:pt x="591437" y="403141"/>
                    </a:lnTo>
                    <a:lnTo>
                      <a:pt x="591437" y="294184"/>
                    </a:lnTo>
                    <a:close/>
                    <a:moveTo>
                      <a:pt x="635020" y="675533"/>
                    </a:moveTo>
                    <a:lnTo>
                      <a:pt x="455241" y="675533"/>
                    </a:lnTo>
                    <a:lnTo>
                      <a:pt x="455241" y="547509"/>
                    </a:lnTo>
                    <a:lnTo>
                      <a:pt x="635020" y="547509"/>
                    </a:lnTo>
                    <a:lnTo>
                      <a:pt x="635020" y="675533"/>
                    </a:lnTo>
                    <a:close/>
                    <a:moveTo>
                      <a:pt x="542407" y="106233"/>
                    </a:moveTo>
                    <a:cubicBezTo>
                      <a:pt x="542407" y="111681"/>
                      <a:pt x="542407" y="114405"/>
                      <a:pt x="542407" y="119852"/>
                    </a:cubicBezTo>
                    <a:cubicBezTo>
                      <a:pt x="542407" y="114405"/>
                      <a:pt x="542407" y="111681"/>
                      <a:pt x="542407" y="106233"/>
                    </a:cubicBezTo>
                    <a:moveTo>
                      <a:pt x="509720" y="294184"/>
                    </a:moveTo>
                    <a:lnTo>
                      <a:pt x="572370" y="294184"/>
                    </a:lnTo>
                    <a:lnTo>
                      <a:pt x="572370" y="403141"/>
                    </a:lnTo>
                    <a:lnTo>
                      <a:pt x="509720" y="403141"/>
                    </a:lnTo>
                    <a:lnTo>
                      <a:pt x="509720" y="294184"/>
                    </a:lnTo>
                    <a:close/>
                    <a:moveTo>
                      <a:pt x="430726" y="294184"/>
                    </a:moveTo>
                    <a:lnTo>
                      <a:pt x="493376" y="294184"/>
                    </a:lnTo>
                    <a:lnTo>
                      <a:pt x="493376" y="403141"/>
                    </a:lnTo>
                    <a:lnTo>
                      <a:pt x="430726" y="403141"/>
                    </a:lnTo>
                    <a:lnTo>
                      <a:pt x="430726" y="294184"/>
                    </a:lnTo>
                    <a:close/>
                    <a:moveTo>
                      <a:pt x="346284" y="675533"/>
                    </a:moveTo>
                    <a:lnTo>
                      <a:pt x="346284" y="550233"/>
                    </a:lnTo>
                    <a:cubicBezTo>
                      <a:pt x="351732" y="550233"/>
                      <a:pt x="359904" y="550233"/>
                      <a:pt x="365352" y="547509"/>
                    </a:cubicBezTo>
                    <a:lnTo>
                      <a:pt x="419830" y="547509"/>
                    </a:lnTo>
                    <a:lnTo>
                      <a:pt x="419830" y="675533"/>
                    </a:lnTo>
                    <a:lnTo>
                      <a:pt x="346284" y="675533"/>
                    </a:lnTo>
                    <a:close/>
                    <a:moveTo>
                      <a:pt x="670431" y="675533"/>
                    </a:moveTo>
                    <a:lnTo>
                      <a:pt x="670431" y="547509"/>
                    </a:lnTo>
                    <a:lnTo>
                      <a:pt x="716738" y="547509"/>
                    </a:lnTo>
                    <a:cubicBezTo>
                      <a:pt x="724910" y="547509"/>
                      <a:pt x="733082" y="550233"/>
                      <a:pt x="738529" y="550233"/>
                    </a:cubicBezTo>
                    <a:lnTo>
                      <a:pt x="738529" y="675533"/>
                    </a:lnTo>
                    <a:lnTo>
                      <a:pt x="670431" y="675533"/>
                    </a:lnTo>
                    <a:close/>
                  </a:path>
                </a:pathLst>
              </a:custGeom>
              <a:solidFill>
                <a:srgbClr val="BE163E"/>
              </a:solidFill>
              <a:ln w="27210"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4" name="文本框 73"/>
            <p:cNvSpPr txBox="1"/>
            <p:nvPr>
              <p:custDataLst>
                <p:tags r:id="rId42"/>
              </p:custDataLst>
            </p:nvPr>
          </p:nvSpPr>
          <p:spPr>
            <a:xfrm>
              <a:off x="5470" y="3313"/>
              <a:ext cx="8838" cy="2989"/>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0" algn="ctr">
                <a:lnSpc>
                  <a:spcPct val="110000"/>
                </a:lnSpc>
                <a:buFont typeface="Wingdings" panose="05000000000000000000" pitchFamily="2" charset="2"/>
                <a:buNone/>
              </a:pPr>
              <a:r>
                <a:rPr lang="zh-CN" sz="2800" b="1">
                  <a:solidFill>
                    <a:srgbClr val="FFC000"/>
                  </a:solidFill>
                  <a:latin typeface="微软雅黑" panose="020B0503020204020204" pitchFamily="34" charset="-122"/>
                  <a:ea typeface="微软雅黑" panose="020B0503020204020204" pitchFamily="34" charset="-122"/>
                  <a:cs typeface="汉仪颜楷简" panose="00020600040101010101" charset="-122"/>
                  <a:sym typeface="+mn-ea"/>
                </a:rPr>
                <a:t>伊利</a:t>
              </a:r>
              <a:endParaRPr lang="zh-CN" sz="2800" b="1">
                <a:solidFill>
                  <a:srgbClr val="FFC000"/>
                </a:solidFill>
                <a:latin typeface="微软雅黑" panose="020B0503020204020204" pitchFamily="34" charset="-122"/>
                <a:ea typeface="微软雅黑" panose="020B0503020204020204" pitchFamily="34" charset="-122"/>
                <a:cs typeface="汉仪颜楷简" panose="00020600040101010101" charset="-122"/>
                <a:sym typeface="+mn-ea"/>
              </a:endParaRPr>
            </a:p>
            <a:p>
              <a:pPr indent="0" algn="ctr">
                <a:lnSpc>
                  <a:spcPct val="110000"/>
                </a:lnSpc>
                <a:buFont typeface="Wingdings" panose="05000000000000000000" pitchFamily="2" charset="2"/>
                <a:buNone/>
              </a:pPr>
              <a:r>
                <a:rPr lang="zh-CN" altLang="en-US" sz="2400">
                  <a:solidFill>
                    <a:schemeClr val="tx1"/>
                  </a:solidFill>
                  <a:latin typeface="汉仪颜楷简" panose="00020600040101010101" charset="-122"/>
                  <a:ea typeface="汉仪颜楷简" panose="00020600040101010101" charset="-122"/>
                  <a:sym typeface="+mn-ea"/>
                </a:rPr>
                <a:t>伊利集团位居全球乳业五强，连续十年蝉联亚洲乳业第一。是中国规模最大、产品品类最全的乳制品企业。主要生产基地位于我国内蒙古，金海生产基地，位于全国奶牛养殖大县、“中国乳都”最核心的奶源基地——呼和浩特市土默特左旗境内，丰富的优质奶源为保证伊利奶粉产品质量奠定了坚实的基础。同时在大洋洲、荷兰等海外也建立了多个奶源生产基地</a:t>
              </a:r>
              <a:endParaRPr lang="zh-CN" altLang="en-US" sz="2400">
                <a:solidFill>
                  <a:schemeClr val="tx1"/>
                </a:solidFill>
                <a:latin typeface="汉仪颜楷简" panose="00020600040101010101" charset="-122"/>
                <a:ea typeface="汉仪颜楷简" panose="00020600040101010101" charset="-122"/>
                <a:sym typeface="+mn-ea"/>
              </a:endParaRPr>
            </a:p>
          </p:txBody>
        </p:sp>
      </p:grpSp>
      <p:pic>
        <p:nvPicPr>
          <p:cNvPr id="75" name="图片 74"/>
          <p:cNvPicPr>
            <a:picLocks noChangeAspect="1"/>
          </p:cNvPicPr>
          <p:nvPr>
            <p:custDataLst>
              <p:tags r:id="rId43"/>
            </p:custDataLst>
          </p:nvPr>
        </p:nvPicPr>
        <p:blipFill>
          <a:blip r:embed="rId44"/>
          <a:stretch>
            <a:fillRect/>
          </a:stretch>
        </p:blipFill>
        <p:spPr>
          <a:xfrm>
            <a:off x="98425" y="2409825"/>
            <a:ext cx="4751070" cy="35655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wheel(1)">
                                      <p:cBhvr>
                                        <p:cTn id="12" dur="2000"/>
                                        <p:tgtEl>
                                          <p:spTgt spid="7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47910" y="99254"/>
            <a:ext cx="3801110" cy="583565"/>
          </a:xfrm>
          <a:prstGeom prst="rect">
            <a:avLst/>
          </a:prstGeom>
          <a:noFill/>
        </p:spPr>
        <p:txBody>
          <a:bodyPr wrap="none" rtlCol="0">
            <a:spAutoFit/>
          </a:bodyPr>
          <a:lstStyle/>
          <a:p>
            <a:pPr algn="l"/>
            <a:r>
              <a:rPr lang="en-US" altLang="zh-CN"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工业区位因素变化</a:t>
            </a:r>
            <a:endParaRPr lang="zh-CN" altLang="en-US"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 24"/>
          <p:cNvSpPr/>
          <p:nvPr>
            <p:custDataLst>
              <p:tags r:id="rId2"/>
            </p:custDataLst>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7" name="直接连接符 36"/>
          <p:cNvCxnSpPr/>
          <p:nvPr>
            <p:custDataLst>
              <p:tags r:id="rId3"/>
            </p:custDataLst>
          </p:nvPr>
        </p:nvCxnSpPr>
        <p:spPr>
          <a:xfrm flipH="1">
            <a:off x="2453481" y="-18661"/>
            <a:ext cx="5557"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custDataLst>
              <p:tags r:id="rId4"/>
            </p:custDataLst>
          </p:nvPr>
        </p:nvCxnSpPr>
        <p:spPr>
          <a:xfrm flipH="1">
            <a:off x="4937917" y="-18661"/>
            <a:ext cx="5559"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custDataLst>
              <p:tags r:id="rId5"/>
            </p:custDataLst>
          </p:nvPr>
        </p:nvCxnSpPr>
        <p:spPr>
          <a:xfrm flipH="1">
            <a:off x="7464425" y="-18661"/>
            <a:ext cx="0"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custDataLst>
              <p:tags r:id="rId6"/>
            </p:custDataLst>
          </p:nvPr>
        </p:nvCxnSpPr>
        <p:spPr>
          <a:xfrm>
            <a:off x="9943304" y="-18661"/>
            <a:ext cx="26592"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7"/>
            </p:custDataLst>
          </p:nvPr>
        </p:nvSpPr>
        <p:spPr>
          <a:xfrm>
            <a:off x="0" y="705485"/>
            <a:ext cx="12122785" cy="891540"/>
          </a:xfrm>
          <a:prstGeom prst="rect">
            <a:avLst/>
          </a:prstGeom>
          <a:noFill/>
        </p:spPr>
        <p:txBody>
          <a:bodyPr wrap="square" rtlCol="0">
            <a:spAutoFit/>
          </a:bodyPr>
          <a:lstStyle/>
          <a:p>
            <a:r>
              <a:rPr lang="zh-CN" altLang="en-US" sz="2800" b="1">
                <a:solidFill>
                  <a:srgbClr val="FF0000"/>
                </a:solidFill>
                <a:latin typeface="Calibri" panose="020F0502020204030204"/>
              </a:rPr>
              <a:t>②具体表现</a:t>
            </a:r>
            <a:r>
              <a:rPr lang="zh-CN" altLang="en-US" sz="2800" b="1">
                <a:solidFill>
                  <a:srgbClr val="FF0000"/>
                </a:solidFill>
              </a:rPr>
              <a:t>：</a:t>
            </a:r>
            <a:endParaRPr lang="zh-CN" altLang="en-US" sz="2800" b="1">
              <a:solidFill>
                <a:srgbClr val="FF0000"/>
              </a:solidFill>
            </a:endParaRPr>
          </a:p>
          <a:p>
            <a:pPr marL="457200" indent="-457200">
              <a:buFont typeface="Wingdings" panose="05000000000000000000" charset="0"/>
              <a:buChar char="l"/>
            </a:pPr>
            <a:endParaRPr sz="2400" b="1"/>
          </a:p>
        </p:txBody>
      </p:sp>
      <p:graphicFrame>
        <p:nvGraphicFramePr>
          <p:cNvPr id="2" name="表格 1"/>
          <p:cNvGraphicFramePr>
            <a:graphicFrameLocks noGrp="1"/>
          </p:cNvGraphicFramePr>
          <p:nvPr>
            <p:custDataLst>
              <p:tags r:id="rId8"/>
            </p:custDataLst>
          </p:nvPr>
        </p:nvGraphicFramePr>
        <p:xfrm>
          <a:off x="33655" y="1619885"/>
          <a:ext cx="12089130" cy="4825365"/>
        </p:xfrm>
        <a:graphic>
          <a:graphicData uri="http://schemas.openxmlformats.org/drawingml/2006/table">
            <a:tbl>
              <a:tblPr firstRow="1" bandRow="1">
                <a:tableStyleId>{5C22544A-7EE6-4342-B048-85BDC9FD1C3A}</a:tableStyleId>
              </a:tblPr>
              <a:tblGrid>
                <a:gridCol w="1469390"/>
                <a:gridCol w="4650740"/>
                <a:gridCol w="5969000"/>
              </a:tblGrid>
              <a:tr h="365760">
                <a:tc>
                  <a:txBody>
                    <a:bodyPr wrap="square"/>
                    <a:lstStyle/>
                    <a:p>
                      <a:pPr algn="ctr">
                        <a:lnSpc>
                          <a:spcPct val="100000"/>
                        </a:lnSpc>
                        <a:spcAft>
                          <a:spcPct val="0"/>
                        </a:spcAft>
                      </a:pPr>
                      <a:r>
                        <a:rPr lang="zh-CN" sz="2400" b="1">
                          <a:solidFill>
                            <a:schemeClr val="bg1"/>
                          </a:solidFill>
                          <a:effectLst/>
                          <a:latin typeface="微软雅黑" panose="020B0503020204020204" pitchFamily="34" charset="-122"/>
                          <a:ea typeface="微软雅黑" panose="020B0503020204020204" pitchFamily="34" charset="-122"/>
                          <a:cs typeface="Times New Roman" panose="02020603050405020304"/>
                        </a:rPr>
                        <a:t>区位因素</a:t>
                      </a:r>
                      <a:endParaRPr lang="zh-CN" sz="2400" b="1">
                        <a:solidFill>
                          <a:schemeClr val="bg1"/>
                        </a:solidFill>
                        <a:effectLst/>
                        <a:latin typeface="微软雅黑" panose="020B0503020204020204" pitchFamily="34" charset="-122"/>
                        <a:ea typeface="微软雅黑" panose="020B0503020204020204" pitchFamily="34" charset="-122"/>
                        <a:cs typeface="Times New Roman" panose="02020603050405020304"/>
                      </a:endParaRPr>
                    </a:p>
                  </a:txBody>
                  <a:tcPr marL="0" marR="0" marT="0" marB="0" vert="horz" anchor="ctr"/>
                </a:tc>
                <a:tc>
                  <a:txBody>
                    <a:bodyPr wrap="square"/>
                    <a:lstStyle/>
                    <a:p>
                      <a:pPr algn="ctr">
                        <a:lnSpc>
                          <a:spcPct val="100000"/>
                        </a:lnSpc>
                        <a:spcAft>
                          <a:spcPct val="0"/>
                        </a:spcAft>
                      </a:pPr>
                      <a:r>
                        <a:rPr lang="zh-CN" sz="2400" b="1">
                          <a:solidFill>
                            <a:schemeClr val="bg1"/>
                          </a:solidFill>
                          <a:effectLst/>
                          <a:latin typeface="微软雅黑" panose="020B0503020204020204" pitchFamily="34" charset="-122"/>
                          <a:ea typeface="微软雅黑" panose="020B0503020204020204" pitchFamily="34" charset="-122"/>
                          <a:cs typeface="Times New Roman" panose="02020603050405020304"/>
                        </a:rPr>
                        <a:t>影响变化</a:t>
                      </a:r>
                      <a:endParaRPr lang="zh-CN" sz="2400" b="1">
                        <a:solidFill>
                          <a:schemeClr val="bg1"/>
                        </a:solidFill>
                        <a:effectLst/>
                        <a:latin typeface="微软雅黑" panose="020B0503020204020204" pitchFamily="34" charset="-122"/>
                        <a:ea typeface="微软雅黑" panose="020B0503020204020204" pitchFamily="34" charset="-122"/>
                        <a:cs typeface="Times New Roman" panose="02020603050405020304"/>
                      </a:endParaRPr>
                    </a:p>
                  </a:txBody>
                  <a:tcPr marL="0" marR="0" marT="0" marB="0" vert="horz" anchor="ctr"/>
                </a:tc>
                <a:tc>
                  <a:txBody>
                    <a:bodyPr wrap="square"/>
                    <a:lstStyle/>
                    <a:p>
                      <a:pPr algn="ctr">
                        <a:lnSpc>
                          <a:spcPct val="100000"/>
                        </a:lnSpc>
                        <a:spcAft>
                          <a:spcPct val="0"/>
                        </a:spcAft>
                      </a:pPr>
                      <a:r>
                        <a:rPr lang="zh-CN" sz="2400" b="1">
                          <a:solidFill>
                            <a:schemeClr val="bg1"/>
                          </a:solidFill>
                          <a:effectLst/>
                          <a:latin typeface="微软雅黑" panose="020B0503020204020204" pitchFamily="34" charset="-122"/>
                          <a:ea typeface="微软雅黑" panose="020B0503020204020204" pitchFamily="34" charset="-122"/>
                          <a:cs typeface="Times New Roman" panose="02020603050405020304"/>
                        </a:rPr>
                        <a:t>原因</a:t>
                      </a:r>
                      <a:endParaRPr lang="zh-CN" sz="2400" b="1">
                        <a:solidFill>
                          <a:schemeClr val="bg1"/>
                        </a:solidFill>
                        <a:effectLst/>
                        <a:latin typeface="微软雅黑" panose="020B0503020204020204" pitchFamily="34" charset="-122"/>
                        <a:ea typeface="微软雅黑" panose="020B0503020204020204" pitchFamily="34" charset="-122"/>
                        <a:cs typeface="Times New Roman" panose="02020603050405020304"/>
                      </a:endParaRPr>
                    </a:p>
                  </a:txBody>
                  <a:tcPr marL="0" marR="0" marT="0" marB="0" vert="horz" anchor="ctr"/>
                </a:tc>
              </a:tr>
              <a:tr h="903605">
                <a:tc>
                  <a:txBody>
                    <a:bodyPr wrap="square"/>
                    <a:lstStyle/>
                    <a:p>
                      <a:pPr algn="ctr">
                        <a:lnSpc>
                          <a:spcPct val="100000"/>
                        </a:lnSpc>
                        <a:spcAft>
                          <a:spcPct val="0"/>
                        </a:spcAft>
                      </a:pPr>
                      <a:r>
                        <a:rPr lang="zh-CN" sz="2000" b="1">
                          <a:solidFill>
                            <a:schemeClr val="tx2">
                              <a:lumMod val="50000"/>
                            </a:schemeClr>
                          </a:solidFill>
                          <a:effectLst/>
                          <a:latin typeface="微软雅黑" panose="020B0503020204020204" pitchFamily="34" charset="-122"/>
                          <a:ea typeface="微软雅黑" panose="020B0503020204020204" pitchFamily="34" charset="-122"/>
                          <a:cs typeface="Times New Roman" panose="02020603050405020304"/>
                        </a:rPr>
                        <a:t>原料</a:t>
                      </a:r>
                      <a:endParaRPr lang="zh-CN" sz="2000" b="1">
                        <a:solidFill>
                          <a:schemeClr val="tx2">
                            <a:lumMod val="50000"/>
                          </a:schemeClr>
                        </a:solidFill>
                        <a:effectLst/>
                        <a:latin typeface="微软雅黑" panose="020B0503020204020204" pitchFamily="34" charset="-122"/>
                        <a:ea typeface="微软雅黑" panose="020B0503020204020204" pitchFamily="34" charset="-122"/>
                        <a:cs typeface="Times New Roman" panose="02020603050405020304"/>
                      </a:endParaRPr>
                    </a:p>
                  </a:txBody>
                  <a:tcPr marL="0" marR="0" marT="0" marB="0" vert="horz" anchor="ctr"/>
                </a:tc>
                <a:tc>
                  <a:txBody>
                    <a:bodyPr wrap="square"/>
                    <a:lstStyle/>
                    <a:p>
                      <a:pPr algn="ctr">
                        <a:lnSpc>
                          <a:spcPct val="100000"/>
                        </a:lnSpc>
                        <a:spcAft>
                          <a:spcPct val="0"/>
                        </a:spcAft>
                      </a:pPr>
                      <a:r>
                        <a:rPr lang="zh-CN" sz="2000" b="1">
                          <a:solidFill>
                            <a:schemeClr val="accent5"/>
                          </a:solidFill>
                          <a:effectLst/>
                          <a:latin typeface="微软雅黑" panose="020B0503020204020204" pitchFamily="34" charset="-122"/>
                          <a:ea typeface="微软雅黑" panose="020B0503020204020204" pitchFamily="34" charset="-122"/>
                          <a:cs typeface="Times New Roman" panose="02020603050405020304"/>
                        </a:rPr>
                        <a:t>越来越小</a:t>
                      </a:r>
                      <a:endParaRPr lang="zh-CN" sz="2000" b="1">
                        <a:solidFill>
                          <a:schemeClr val="accent5"/>
                        </a:solidFill>
                        <a:effectLst/>
                        <a:latin typeface="微软雅黑" panose="020B0503020204020204" pitchFamily="34" charset="-122"/>
                        <a:ea typeface="微软雅黑" panose="020B0503020204020204" pitchFamily="34" charset="-122"/>
                        <a:cs typeface="Times New Roman" panose="02020603050405020304"/>
                      </a:endParaRPr>
                    </a:p>
                  </a:txBody>
                  <a:tcPr marL="34208" marR="34208" marT="0" marB="0" vert="horz" anchor="ctr"/>
                </a:tc>
                <a:tc>
                  <a:txBody>
                    <a:bodyPr wrap="square"/>
                    <a:lstStyle/>
                    <a:p>
                      <a:pPr>
                        <a:lnSpc>
                          <a:spcPct val="100000"/>
                        </a:lnSpc>
                        <a:spcAft>
                          <a:spcPct val="0"/>
                        </a:spcAft>
                      </a:pPr>
                      <a:r>
                        <a:rPr lang="zh-CN" sz="2000" b="1">
                          <a:solidFill>
                            <a:srgbClr val="7030A0"/>
                          </a:solidFill>
                          <a:effectLst/>
                          <a:latin typeface="微软雅黑" panose="020B0503020204020204" pitchFamily="34" charset="-122"/>
                          <a:ea typeface="微软雅黑" panose="020B0503020204020204" pitchFamily="34" charset="-122"/>
                          <a:cs typeface="Times New Roman" panose="02020603050405020304"/>
                        </a:rPr>
                        <a:t>工业原料范围越来越广</a:t>
                      </a:r>
                      <a:r>
                        <a:rPr lang="en-US" sz="2000" b="1">
                          <a:solidFill>
                            <a:srgbClr val="7030A0"/>
                          </a:solidFill>
                          <a:effectLst/>
                          <a:latin typeface="微软雅黑" panose="020B0503020204020204" pitchFamily="34" charset="-122"/>
                          <a:ea typeface="微软雅黑" panose="020B0503020204020204" pitchFamily="34" charset="-122"/>
                          <a:cs typeface="Times New Roman" panose="02020603050405020304"/>
                        </a:rPr>
                        <a:t>,</a:t>
                      </a:r>
                      <a:r>
                        <a:rPr lang="zh-CN" sz="2000" b="1">
                          <a:solidFill>
                            <a:srgbClr val="7030A0"/>
                          </a:solidFill>
                          <a:effectLst/>
                          <a:latin typeface="微软雅黑" panose="020B0503020204020204" pitchFamily="34" charset="-122"/>
                          <a:ea typeface="微软雅黑" panose="020B0503020204020204" pitchFamily="34" charset="-122"/>
                          <a:cs typeface="Times New Roman" panose="02020603050405020304"/>
                        </a:rPr>
                        <a:t>可替代原料越来越多</a:t>
                      </a:r>
                      <a:r>
                        <a:rPr lang="en-US" sz="2000" b="1">
                          <a:solidFill>
                            <a:srgbClr val="7030A0"/>
                          </a:solidFill>
                          <a:effectLst/>
                          <a:latin typeface="微软雅黑" panose="020B0503020204020204" pitchFamily="34" charset="-122"/>
                          <a:ea typeface="微软雅黑" panose="020B0503020204020204" pitchFamily="34" charset="-122"/>
                          <a:cs typeface="Times New Roman" panose="02020603050405020304"/>
                        </a:rPr>
                        <a:t>;</a:t>
                      </a:r>
                      <a:r>
                        <a:rPr lang="zh-CN" sz="2000" b="1">
                          <a:solidFill>
                            <a:srgbClr val="7030A0"/>
                          </a:solidFill>
                          <a:effectLst/>
                          <a:latin typeface="微软雅黑" panose="020B0503020204020204" pitchFamily="34" charset="-122"/>
                          <a:ea typeface="微软雅黑" panose="020B0503020204020204" pitchFamily="34" charset="-122"/>
                          <a:cs typeface="Times New Roman" panose="02020603050405020304"/>
                        </a:rPr>
                        <a:t>交通条件的改善使运输成本不断降低</a:t>
                      </a:r>
                      <a:endParaRPr lang="zh-CN" sz="2000" b="1">
                        <a:solidFill>
                          <a:srgbClr val="7030A0"/>
                        </a:solidFill>
                        <a:effectLst/>
                        <a:latin typeface="微软雅黑" panose="020B0503020204020204" pitchFamily="34" charset="-122"/>
                        <a:ea typeface="微软雅黑" panose="020B0503020204020204" pitchFamily="34" charset="-122"/>
                        <a:cs typeface="Times New Roman" panose="02020603050405020304"/>
                      </a:endParaRPr>
                    </a:p>
                  </a:txBody>
                  <a:tcPr marL="34208" marR="34208" marT="0" marB="0" vert="horz" anchor="ctr"/>
                </a:tc>
              </a:tr>
              <a:tr h="421005">
                <a:tc>
                  <a:txBody>
                    <a:bodyPr wrap="square"/>
                    <a:lstStyle/>
                    <a:p>
                      <a:pPr algn="ctr">
                        <a:lnSpc>
                          <a:spcPct val="100000"/>
                        </a:lnSpc>
                        <a:spcAft>
                          <a:spcPct val="0"/>
                        </a:spcAft>
                      </a:pPr>
                      <a:r>
                        <a:rPr lang="zh-CN" sz="2000" b="1">
                          <a:solidFill>
                            <a:schemeClr val="tx2">
                              <a:lumMod val="50000"/>
                            </a:schemeClr>
                          </a:solidFill>
                          <a:effectLst/>
                          <a:latin typeface="微软雅黑" panose="020B0503020204020204" pitchFamily="34" charset="-122"/>
                          <a:ea typeface="微软雅黑" panose="020B0503020204020204" pitchFamily="34" charset="-122"/>
                          <a:cs typeface="Times New Roman" panose="02020603050405020304"/>
                        </a:rPr>
                        <a:t>交通</a:t>
                      </a:r>
                      <a:endParaRPr lang="zh-CN" sz="2000" b="1">
                        <a:solidFill>
                          <a:schemeClr val="tx2">
                            <a:lumMod val="50000"/>
                          </a:schemeClr>
                        </a:solidFill>
                        <a:effectLst/>
                        <a:latin typeface="微软雅黑" panose="020B0503020204020204" pitchFamily="34" charset="-122"/>
                        <a:ea typeface="微软雅黑" panose="020B0503020204020204" pitchFamily="34" charset="-122"/>
                        <a:cs typeface="Times New Roman" panose="02020603050405020304"/>
                      </a:endParaRPr>
                    </a:p>
                  </a:txBody>
                  <a:tcPr marL="0" marR="0" marT="0" marB="0" vert="horz" anchor="ctr"/>
                </a:tc>
                <a:tc>
                  <a:txBody>
                    <a:bodyPr wrap="square"/>
                    <a:lstStyle/>
                    <a:p>
                      <a:pPr>
                        <a:lnSpc>
                          <a:spcPct val="100000"/>
                        </a:lnSpc>
                        <a:spcAft>
                          <a:spcPct val="0"/>
                        </a:spcAft>
                      </a:pPr>
                      <a:r>
                        <a:rPr lang="en-US" altLang="zh-CN" sz="2000" b="1">
                          <a:solidFill>
                            <a:schemeClr val="accent5"/>
                          </a:solidFill>
                          <a:effectLst/>
                          <a:latin typeface="微软雅黑" panose="020B0503020204020204" pitchFamily="34" charset="-122"/>
                          <a:ea typeface="微软雅黑" panose="020B0503020204020204" pitchFamily="34" charset="-122"/>
                          <a:cs typeface="Times New Roman" panose="02020603050405020304"/>
                        </a:rPr>
                        <a:t>     </a:t>
                      </a:r>
                      <a:r>
                        <a:rPr lang="zh-CN" sz="2000" b="1">
                          <a:solidFill>
                            <a:schemeClr val="accent5"/>
                          </a:solidFill>
                          <a:effectLst/>
                          <a:latin typeface="微软雅黑" panose="020B0503020204020204" pitchFamily="34" charset="-122"/>
                          <a:ea typeface="微软雅黑" panose="020B0503020204020204" pitchFamily="34" charset="-122"/>
                          <a:cs typeface="Times New Roman" panose="02020603050405020304"/>
                        </a:rPr>
                        <a:t>交通方便的地方具有很大的吸引力</a:t>
                      </a:r>
                      <a:endParaRPr lang="zh-CN" sz="2000" b="1">
                        <a:solidFill>
                          <a:schemeClr val="accent5"/>
                        </a:solidFill>
                        <a:effectLst/>
                        <a:latin typeface="微软雅黑" panose="020B0503020204020204" pitchFamily="34" charset="-122"/>
                        <a:ea typeface="微软雅黑" panose="020B0503020204020204" pitchFamily="34" charset="-122"/>
                        <a:cs typeface="Times New Roman" panose="02020603050405020304"/>
                      </a:endParaRPr>
                    </a:p>
                  </a:txBody>
                  <a:tcPr marL="34208" marR="34208" marT="0" marB="0" vert="horz" anchor="ctr"/>
                </a:tc>
                <a:tc>
                  <a:txBody>
                    <a:bodyPr wrap="square"/>
                    <a:lstStyle/>
                    <a:p>
                      <a:pPr>
                        <a:lnSpc>
                          <a:spcPct val="100000"/>
                        </a:lnSpc>
                        <a:spcAft>
                          <a:spcPct val="0"/>
                        </a:spcAft>
                      </a:pPr>
                      <a:r>
                        <a:rPr lang="zh-CN" sz="2000" b="1">
                          <a:solidFill>
                            <a:srgbClr val="7030A0"/>
                          </a:solidFill>
                          <a:effectLst/>
                          <a:latin typeface="微软雅黑" panose="020B0503020204020204" pitchFamily="34" charset="-122"/>
                          <a:ea typeface="微软雅黑" panose="020B0503020204020204" pitchFamily="34" charset="-122"/>
                          <a:cs typeface="Times New Roman" panose="02020603050405020304"/>
                        </a:rPr>
                        <a:t>原料的运进和产品的运出都需要交通运输</a:t>
                      </a:r>
                      <a:endParaRPr lang="zh-CN" sz="2000" b="1">
                        <a:solidFill>
                          <a:srgbClr val="7030A0"/>
                        </a:solidFill>
                        <a:effectLst/>
                        <a:latin typeface="微软雅黑" panose="020B0503020204020204" pitchFamily="34" charset="-122"/>
                        <a:ea typeface="微软雅黑" panose="020B0503020204020204" pitchFamily="34" charset="-122"/>
                        <a:cs typeface="Times New Roman" panose="02020603050405020304"/>
                      </a:endParaRPr>
                    </a:p>
                  </a:txBody>
                  <a:tcPr marL="34208" marR="34208" marT="0" marB="0" vert="horz" anchor="ctr"/>
                </a:tc>
              </a:tr>
              <a:tr h="713105">
                <a:tc>
                  <a:txBody>
                    <a:bodyPr wrap="square"/>
                    <a:lstStyle/>
                    <a:p>
                      <a:pPr algn="ctr">
                        <a:lnSpc>
                          <a:spcPct val="100000"/>
                        </a:lnSpc>
                        <a:spcAft>
                          <a:spcPct val="0"/>
                        </a:spcAft>
                      </a:pPr>
                      <a:r>
                        <a:rPr lang="zh-CN" sz="2000" b="1">
                          <a:solidFill>
                            <a:schemeClr val="tx2">
                              <a:lumMod val="50000"/>
                            </a:schemeClr>
                          </a:solidFill>
                          <a:effectLst/>
                          <a:latin typeface="微软雅黑" panose="020B0503020204020204" pitchFamily="34" charset="-122"/>
                          <a:ea typeface="微软雅黑" panose="020B0503020204020204" pitchFamily="34" charset="-122"/>
                          <a:cs typeface="Times New Roman" panose="02020603050405020304"/>
                        </a:rPr>
                        <a:t>劳动力</a:t>
                      </a:r>
                      <a:endParaRPr lang="zh-CN" sz="2000" b="1">
                        <a:solidFill>
                          <a:schemeClr val="tx2">
                            <a:lumMod val="50000"/>
                          </a:schemeClr>
                        </a:solidFill>
                        <a:effectLst/>
                        <a:latin typeface="微软雅黑" panose="020B0503020204020204" pitchFamily="34" charset="-122"/>
                        <a:ea typeface="微软雅黑" panose="020B0503020204020204" pitchFamily="34" charset="-122"/>
                        <a:cs typeface="Times New Roman" panose="02020603050405020304"/>
                      </a:endParaRPr>
                    </a:p>
                  </a:txBody>
                  <a:tcPr marL="0" marR="0" marT="0" marB="0" vert="horz" anchor="ctr"/>
                </a:tc>
                <a:tc>
                  <a:txBody>
                    <a:bodyPr wrap="square"/>
                    <a:lstStyle/>
                    <a:p>
                      <a:pPr>
                        <a:lnSpc>
                          <a:spcPct val="100000"/>
                        </a:lnSpc>
                        <a:spcAft>
                          <a:spcPct val="0"/>
                        </a:spcAft>
                      </a:pPr>
                      <a:r>
                        <a:rPr lang="en-US" altLang="zh-CN" sz="2000" b="1">
                          <a:solidFill>
                            <a:schemeClr val="accent5"/>
                          </a:solidFill>
                          <a:effectLst/>
                          <a:latin typeface="微软雅黑" panose="020B0503020204020204" pitchFamily="34" charset="-122"/>
                          <a:ea typeface="微软雅黑" panose="020B0503020204020204" pitchFamily="34" charset="-122"/>
                          <a:cs typeface="Times New Roman" panose="02020603050405020304"/>
                        </a:rPr>
                        <a:t>     </a:t>
                      </a:r>
                      <a:r>
                        <a:rPr lang="zh-CN" sz="2000" b="1">
                          <a:solidFill>
                            <a:schemeClr val="accent5"/>
                          </a:solidFill>
                          <a:effectLst/>
                          <a:latin typeface="微软雅黑" panose="020B0503020204020204" pitchFamily="34" charset="-122"/>
                          <a:ea typeface="微软雅黑" panose="020B0503020204020204" pitchFamily="34" charset="-122"/>
                          <a:cs typeface="Times New Roman" panose="02020603050405020304"/>
                        </a:rPr>
                        <a:t>劳动力数量要求降低，素质要求变高</a:t>
                      </a:r>
                      <a:endParaRPr lang="zh-CN" sz="2000" b="1">
                        <a:solidFill>
                          <a:schemeClr val="accent5"/>
                        </a:solidFill>
                        <a:effectLst/>
                        <a:latin typeface="微软雅黑" panose="020B0503020204020204" pitchFamily="34" charset="-122"/>
                        <a:ea typeface="微软雅黑" panose="020B0503020204020204" pitchFamily="34" charset="-122"/>
                        <a:cs typeface="Times New Roman" panose="02020603050405020304"/>
                      </a:endParaRPr>
                    </a:p>
                  </a:txBody>
                  <a:tcPr marL="34208" marR="34208" marT="0" marB="0" vert="horz" anchor="ctr"/>
                </a:tc>
                <a:tc>
                  <a:txBody>
                    <a:bodyPr wrap="square"/>
                    <a:lstStyle/>
                    <a:p>
                      <a:pPr>
                        <a:lnSpc>
                          <a:spcPct val="100000"/>
                        </a:lnSpc>
                        <a:spcAft>
                          <a:spcPct val="0"/>
                        </a:spcAft>
                      </a:pPr>
                      <a:r>
                        <a:rPr lang="zh-CN" sz="2000" b="1">
                          <a:solidFill>
                            <a:srgbClr val="7030A0"/>
                          </a:solidFill>
                          <a:effectLst/>
                          <a:latin typeface="微软雅黑" panose="020B0503020204020204" pitchFamily="34" charset="-122"/>
                          <a:ea typeface="微软雅黑" panose="020B0503020204020204" pitchFamily="34" charset="-122"/>
                          <a:cs typeface="Times New Roman" panose="02020603050405020304"/>
                        </a:rPr>
                        <a:t>工业生产对技术的要求越来越高</a:t>
                      </a:r>
                      <a:r>
                        <a:rPr lang="en-US" sz="2000" b="1">
                          <a:solidFill>
                            <a:srgbClr val="7030A0"/>
                          </a:solidFill>
                          <a:effectLst/>
                          <a:latin typeface="微软雅黑" panose="020B0503020204020204" pitchFamily="34" charset="-122"/>
                          <a:ea typeface="微软雅黑" panose="020B0503020204020204" pitchFamily="34" charset="-122"/>
                          <a:cs typeface="Times New Roman" panose="02020603050405020304"/>
                        </a:rPr>
                        <a:t>,</a:t>
                      </a:r>
                      <a:r>
                        <a:rPr lang="zh-CN" sz="2000" b="1">
                          <a:solidFill>
                            <a:srgbClr val="7030A0"/>
                          </a:solidFill>
                          <a:effectLst/>
                          <a:latin typeface="微软雅黑" panose="020B0503020204020204" pitchFamily="34" charset="-122"/>
                          <a:ea typeface="微软雅黑" panose="020B0503020204020204" pitchFamily="34" charset="-122"/>
                          <a:cs typeface="Times New Roman" panose="02020603050405020304"/>
                        </a:rPr>
                        <a:t>廉价劳动力指向型工业在工业中的比重不断下降</a:t>
                      </a:r>
                      <a:endParaRPr lang="zh-CN" sz="2000" b="1">
                        <a:solidFill>
                          <a:srgbClr val="7030A0"/>
                        </a:solidFill>
                        <a:effectLst/>
                        <a:latin typeface="微软雅黑" panose="020B0503020204020204" pitchFamily="34" charset="-122"/>
                        <a:ea typeface="微软雅黑" panose="020B0503020204020204" pitchFamily="34" charset="-122"/>
                        <a:cs typeface="Times New Roman" panose="02020603050405020304"/>
                      </a:endParaRPr>
                    </a:p>
                  </a:txBody>
                  <a:tcPr marL="34208" marR="34208" marT="0" marB="0" vert="horz" anchor="ctr"/>
                </a:tc>
              </a:tr>
              <a:tr h="396240">
                <a:tc>
                  <a:txBody>
                    <a:bodyPr wrap="square"/>
                    <a:lstStyle/>
                    <a:p>
                      <a:pPr algn="ctr">
                        <a:lnSpc>
                          <a:spcPct val="100000"/>
                        </a:lnSpc>
                        <a:spcAft>
                          <a:spcPct val="0"/>
                        </a:spcAft>
                      </a:pPr>
                      <a:r>
                        <a:rPr lang="zh-CN" sz="2000" b="1">
                          <a:solidFill>
                            <a:schemeClr val="tx2">
                              <a:lumMod val="50000"/>
                            </a:schemeClr>
                          </a:solidFill>
                          <a:effectLst/>
                          <a:latin typeface="微软雅黑" panose="020B0503020204020204" pitchFamily="34" charset="-122"/>
                          <a:ea typeface="微软雅黑" panose="020B0503020204020204" pitchFamily="34" charset="-122"/>
                          <a:cs typeface="Times New Roman" panose="02020603050405020304"/>
                        </a:rPr>
                        <a:t>市场</a:t>
                      </a:r>
                      <a:endParaRPr lang="zh-CN" sz="2000" b="1">
                        <a:solidFill>
                          <a:schemeClr val="tx2">
                            <a:lumMod val="50000"/>
                          </a:schemeClr>
                        </a:solidFill>
                        <a:effectLst/>
                        <a:latin typeface="微软雅黑" panose="020B0503020204020204" pitchFamily="34" charset="-122"/>
                        <a:ea typeface="微软雅黑" panose="020B0503020204020204" pitchFamily="34" charset="-122"/>
                        <a:cs typeface="Times New Roman" panose="02020603050405020304"/>
                      </a:endParaRPr>
                    </a:p>
                  </a:txBody>
                  <a:tcPr marL="0" marR="0" marT="0" marB="0" vert="horz" anchor="ctr"/>
                </a:tc>
                <a:tc>
                  <a:txBody>
                    <a:bodyPr wrap="square"/>
                    <a:lstStyle/>
                    <a:p>
                      <a:pPr algn="ctr">
                        <a:lnSpc>
                          <a:spcPct val="100000"/>
                        </a:lnSpc>
                        <a:spcAft>
                          <a:spcPct val="0"/>
                        </a:spcAft>
                      </a:pPr>
                      <a:r>
                        <a:rPr lang="zh-CN" sz="2000" b="1">
                          <a:solidFill>
                            <a:schemeClr val="accent5"/>
                          </a:solidFill>
                          <a:effectLst/>
                          <a:latin typeface="微软雅黑" panose="020B0503020204020204" pitchFamily="34" charset="-122"/>
                          <a:ea typeface="微软雅黑" panose="020B0503020204020204" pitchFamily="34" charset="-122"/>
                          <a:cs typeface="Times New Roman" panose="02020603050405020304"/>
                        </a:rPr>
                        <a:t>影响很大</a:t>
                      </a:r>
                      <a:endParaRPr lang="zh-CN" sz="2000" b="1">
                        <a:solidFill>
                          <a:schemeClr val="accent5"/>
                        </a:solidFill>
                        <a:effectLst/>
                        <a:latin typeface="微软雅黑" panose="020B0503020204020204" pitchFamily="34" charset="-122"/>
                        <a:ea typeface="微软雅黑" panose="020B0503020204020204" pitchFamily="34" charset="-122"/>
                        <a:cs typeface="Times New Roman" panose="02020603050405020304"/>
                      </a:endParaRPr>
                    </a:p>
                  </a:txBody>
                  <a:tcPr marL="34208" marR="34208" marT="0" marB="0" vert="horz" anchor="ctr"/>
                </a:tc>
                <a:tc>
                  <a:txBody>
                    <a:bodyPr wrap="square"/>
                    <a:lstStyle/>
                    <a:p>
                      <a:pPr>
                        <a:lnSpc>
                          <a:spcPct val="100000"/>
                        </a:lnSpc>
                        <a:spcAft>
                          <a:spcPct val="0"/>
                        </a:spcAft>
                      </a:pPr>
                      <a:r>
                        <a:rPr lang="zh-CN" sz="2000" b="1">
                          <a:solidFill>
                            <a:srgbClr val="7030A0"/>
                          </a:solidFill>
                          <a:effectLst/>
                          <a:latin typeface="微软雅黑" panose="020B0503020204020204" pitchFamily="34" charset="-122"/>
                          <a:ea typeface="微软雅黑" panose="020B0503020204020204" pitchFamily="34" charset="-122"/>
                          <a:cs typeface="Times New Roman" panose="02020603050405020304"/>
                        </a:rPr>
                        <a:t>对市场变化快速反应</a:t>
                      </a:r>
                      <a:r>
                        <a:rPr lang="en-US" sz="2000" b="1">
                          <a:solidFill>
                            <a:srgbClr val="7030A0"/>
                          </a:solidFill>
                          <a:effectLst/>
                          <a:latin typeface="微软雅黑" panose="020B0503020204020204" pitchFamily="34" charset="-122"/>
                          <a:ea typeface="微软雅黑" panose="020B0503020204020204" pitchFamily="34" charset="-122"/>
                          <a:cs typeface="Times New Roman" panose="02020603050405020304"/>
                        </a:rPr>
                        <a:t>,</a:t>
                      </a:r>
                      <a:r>
                        <a:rPr lang="zh-CN" sz="2000" b="1">
                          <a:solidFill>
                            <a:srgbClr val="7030A0"/>
                          </a:solidFill>
                          <a:effectLst/>
                          <a:latin typeface="微软雅黑" panose="020B0503020204020204" pitchFamily="34" charset="-122"/>
                          <a:ea typeface="微软雅黑" panose="020B0503020204020204" pitchFamily="34" charset="-122"/>
                          <a:cs typeface="Times New Roman" panose="02020603050405020304"/>
                        </a:rPr>
                        <a:t>利于企业生存和发展</a:t>
                      </a:r>
                      <a:endParaRPr lang="zh-CN" sz="2000" b="1">
                        <a:solidFill>
                          <a:srgbClr val="7030A0"/>
                        </a:solidFill>
                        <a:effectLst/>
                        <a:latin typeface="微软雅黑" panose="020B0503020204020204" pitchFamily="34" charset="-122"/>
                        <a:ea typeface="微软雅黑" panose="020B0503020204020204" pitchFamily="34" charset="-122"/>
                        <a:cs typeface="Times New Roman" panose="02020603050405020304"/>
                      </a:endParaRPr>
                    </a:p>
                  </a:txBody>
                  <a:tcPr marL="34208" marR="34208" marT="0" marB="0" vert="horz" anchor="ctr"/>
                </a:tc>
              </a:tr>
              <a:tr h="721360">
                <a:tc>
                  <a:txBody>
                    <a:bodyPr wrap="square"/>
                    <a:lstStyle/>
                    <a:p>
                      <a:pPr algn="ctr">
                        <a:lnSpc>
                          <a:spcPct val="100000"/>
                        </a:lnSpc>
                        <a:spcAft>
                          <a:spcPct val="0"/>
                        </a:spcAft>
                      </a:pPr>
                      <a:r>
                        <a:rPr lang="zh-CN" sz="2000" b="1">
                          <a:solidFill>
                            <a:schemeClr val="tx2">
                              <a:lumMod val="50000"/>
                            </a:schemeClr>
                          </a:solidFill>
                          <a:effectLst/>
                          <a:latin typeface="微软雅黑" panose="020B0503020204020204" pitchFamily="34" charset="-122"/>
                          <a:ea typeface="微软雅黑" panose="020B0503020204020204" pitchFamily="34" charset="-122"/>
                          <a:cs typeface="Times New Roman" panose="02020603050405020304"/>
                        </a:rPr>
                        <a:t>信息</a:t>
                      </a:r>
                      <a:endParaRPr lang="zh-CN" sz="2000" b="1">
                        <a:solidFill>
                          <a:schemeClr val="tx2">
                            <a:lumMod val="50000"/>
                          </a:schemeClr>
                        </a:solidFill>
                        <a:effectLst/>
                        <a:latin typeface="微软雅黑" panose="020B0503020204020204" pitchFamily="34" charset="-122"/>
                        <a:ea typeface="微软雅黑" panose="020B0503020204020204" pitchFamily="34" charset="-122"/>
                        <a:cs typeface="Times New Roman" panose="02020603050405020304"/>
                      </a:endParaRPr>
                    </a:p>
                  </a:txBody>
                  <a:tcPr marL="0" marR="0" marT="0" marB="0" vert="horz" anchor="ctr"/>
                </a:tc>
                <a:tc>
                  <a:txBody>
                    <a:bodyPr wrap="square"/>
                    <a:lstStyle/>
                    <a:p>
                      <a:pPr algn="ctr">
                        <a:lnSpc>
                          <a:spcPct val="100000"/>
                        </a:lnSpc>
                        <a:spcAft>
                          <a:spcPct val="0"/>
                        </a:spcAft>
                      </a:pPr>
                      <a:r>
                        <a:rPr lang="zh-CN" sz="2000" b="1">
                          <a:solidFill>
                            <a:schemeClr val="accent5"/>
                          </a:solidFill>
                          <a:effectLst/>
                          <a:latin typeface="微软雅黑" panose="020B0503020204020204" pitchFamily="34" charset="-122"/>
                          <a:ea typeface="微软雅黑" panose="020B0503020204020204" pitchFamily="34" charset="-122"/>
                          <a:cs typeface="Times New Roman" panose="02020603050405020304"/>
                        </a:rPr>
                        <a:t>越来越大</a:t>
                      </a:r>
                      <a:endParaRPr lang="zh-CN" sz="2000" b="1">
                        <a:solidFill>
                          <a:schemeClr val="accent5"/>
                        </a:solidFill>
                        <a:effectLst/>
                        <a:latin typeface="微软雅黑" panose="020B0503020204020204" pitchFamily="34" charset="-122"/>
                        <a:ea typeface="微软雅黑" panose="020B0503020204020204" pitchFamily="34" charset="-122"/>
                        <a:cs typeface="Times New Roman" panose="02020603050405020304"/>
                      </a:endParaRPr>
                    </a:p>
                  </a:txBody>
                  <a:tcPr marL="34208" marR="34208" marT="0" marB="0" vert="horz" anchor="ctr"/>
                </a:tc>
                <a:tc>
                  <a:txBody>
                    <a:bodyPr wrap="square"/>
                    <a:lstStyle/>
                    <a:p>
                      <a:pPr>
                        <a:lnSpc>
                          <a:spcPct val="100000"/>
                        </a:lnSpc>
                        <a:spcAft>
                          <a:spcPct val="0"/>
                        </a:spcAft>
                      </a:pPr>
                      <a:r>
                        <a:rPr lang="zh-CN" sz="2000" b="1">
                          <a:solidFill>
                            <a:srgbClr val="7030A0"/>
                          </a:solidFill>
                          <a:effectLst/>
                          <a:latin typeface="微软雅黑" panose="020B0503020204020204" pitchFamily="34" charset="-122"/>
                          <a:ea typeface="微软雅黑" panose="020B0503020204020204" pitchFamily="34" charset="-122"/>
                          <a:cs typeface="Times New Roman" panose="02020603050405020304"/>
                        </a:rPr>
                        <a:t>信息越来越成为企业生存的关键</a:t>
                      </a:r>
                      <a:r>
                        <a:rPr lang="en-US" sz="2000" b="1">
                          <a:solidFill>
                            <a:srgbClr val="7030A0"/>
                          </a:solidFill>
                          <a:effectLst/>
                          <a:latin typeface="微软雅黑" panose="020B0503020204020204" pitchFamily="34" charset="-122"/>
                          <a:ea typeface="微软雅黑" panose="020B0503020204020204" pitchFamily="34" charset="-122"/>
                          <a:cs typeface="Times New Roman" panose="02020603050405020304"/>
                        </a:rPr>
                        <a:t>,</a:t>
                      </a:r>
                      <a:r>
                        <a:rPr lang="zh-CN" sz="2000" b="1">
                          <a:solidFill>
                            <a:srgbClr val="7030A0"/>
                          </a:solidFill>
                          <a:effectLst/>
                          <a:latin typeface="微软雅黑" panose="020B0503020204020204" pitchFamily="34" charset="-122"/>
                          <a:ea typeface="微软雅黑" panose="020B0503020204020204" pitchFamily="34" charset="-122"/>
                          <a:cs typeface="Times New Roman" panose="02020603050405020304"/>
                        </a:rPr>
                        <a:t>信息交流量大的城市越来越能吸引工业聚集</a:t>
                      </a:r>
                      <a:endParaRPr lang="zh-CN" sz="2000" b="1">
                        <a:solidFill>
                          <a:srgbClr val="7030A0"/>
                        </a:solidFill>
                        <a:effectLst/>
                        <a:latin typeface="微软雅黑" panose="020B0503020204020204" pitchFamily="34" charset="-122"/>
                        <a:ea typeface="微软雅黑" panose="020B0503020204020204" pitchFamily="34" charset="-122"/>
                        <a:cs typeface="Times New Roman" panose="02020603050405020304"/>
                      </a:endParaRPr>
                    </a:p>
                  </a:txBody>
                  <a:tcPr marL="34208" marR="34208" marT="0" marB="0" vert="horz" anchor="ctr"/>
                </a:tc>
              </a:tr>
              <a:tr h="609600">
                <a:tc>
                  <a:txBody>
                    <a:bodyPr wrap="square"/>
                    <a:lstStyle/>
                    <a:p>
                      <a:pPr algn="ctr">
                        <a:lnSpc>
                          <a:spcPct val="100000"/>
                        </a:lnSpc>
                        <a:spcAft>
                          <a:spcPct val="0"/>
                        </a:spcAft>
                      </a:pPr>
                      <a:r>
                        <a:rPr lang="zh-CN" sz="2000" b="1">
                          <a:solidFill>
                            <a:schemeClr val="tx2">
                              <a:lumMod val="50000"/>
                            </a:schemeClr>
                          </a:solidFill>
                          <a:effectLst/>
                          <a:latin typeface="微软雅黑" panose="020B0503020204020204" pitchFamily="34" charset="-122"/>
                          <a:ea typeface="微软雅黑" panose="020B0503020204020204" pitchFamily="34" charset="-122"/>
                          <a:cs typeface="Times New Roman" panose="02020603050405020304"/>
                        </a:rPr>
                        <a:t>科技、知识、</a:t>
                      </a:r>
                      <a:endParaRPr lang="zh-CN" sz="2000" b="1">
                        <a:solidFill>
                          <a:schemeClr val="tx2">
                            <a:lumMod val="50000"/>
                          </a:schemeClr>
                        </a:solidFill>
                        <a:effectLst/>
                        <a:latin typeface="微软雅黑" panose="020B0503020204020204" pitchFamily="34" charset="-122"/>
                        <a:ea typeface="微软雅黑" panose="020B0503020204020204" pitchFamily="34" charset="-122"/>
                        <a:cs typeface="Times New Roman" panose="02020603050405020304"/>
                      </a:endParaRPr>
                    </a:p>
                    <a:p>
                      <a:pPr algn="ctr">
                        <a:lnSpc>
                          <a:spcPct val="100000"/>
                        </a:lnSpc>
                        <a:spcAft>
                          <a:spcPct val="0"/>
                        </a:spcAft>
                      </a:pPr>
                      <a:r>
                        <a:rPr lang="zh-CN" sz="2000" b="1">
                          <a:solidFill>
                            <a:schemeClr val="tx2">
                              <a:lumMod val="50000"/>
                            </a:schemeClr>
                          </a:solidFill>
                          <a:effectLst/>
                          <a:latin typeface="微软雅黑" panose="020B0503020204020204" pitchFamily="34" charset="-122"/>
                          <a:ea typeface="微软雅黑" panose="020B0503020204020204" pitchFamily="34" charset="-122"/>
                          <a:cs typeface="Times New Roman" panose="02020603050405020304"/>
                        </a:rPr>
                        <a:t>创新等</a:t>
                      </a:r>
                      <a:endParaRPr lang="zh-CN" sz="2000" b="1">
                        <a:solidFill>
                          <a:schemeClr val="tx2">
                            <a:lumMod val="50000"/>
                          </a:schemeClr>
                        </a:solidFill>
                        <a:effectLst/>
                        <a:latin typeface="微软雅黑" panose="020B0503020204020204" pitchFamily="34" charset="-122"/>
                        <a:ea typeface="微软雅黑" panose="020B0503020204020204" pitchFamily="34" charset="-122"/>
                        <a:cs typeface="Times New Roman" panose="02020603050405020304"/>
                      </a:endParaRPr>
                    </a:p>
                  </a:txBody>
                  <a:tcPr marL="0" marR="0" marT="0" marB="0" vert="horz" anchor="ctr"/>
                </a:tc>
                <a:tc>
                  <a:txBody>
                    <a:bodyPr wrap="square"/>
                    <a:lstStyle/>
                    <a:p>
                      <a:pPr>
                        <a:lnSpc>
                          <a:spcPct val="100000"/>
                        </a:lnSpc>
                        <a:spcAft>
                          <a:spcPct val="0"/>
                        </a:spcAft>
                      </a:pPr>
                      <a:r>
                        <a:rPr lang="zh-CN" sz="2000" b="1">
                          <a:solidFill>
                            <a:schemeClr val="accent5"/>
                          </a:solidFill>
                          <a:effectLst/>
                          <a:latin typeface="微软雅黑" panose="020B0503020204020204" pitchFamily="34" charset="-122"/>
                          <a:ea typeface="微软雅黑" panose="020B0503020204020204" pitchFamily="34" charset="-122"/>
                          <a:cs typeface="Times New Roman" panose="02020603050405020304"/>
                        </a:rPr>
                        <a:t>　</a:t>
                      </a:r>
                      <a:r>
                        <a:rPr lang="en-US" altLang="zh-CN" sz="2000" b="1">
                          <a:solidFill>
                            <a:schemeClr val="accent5"/>
                          </a:solidFill>
                          <a:effectLst/>
                          <a:latin typeface="微软雅黑" panose="020B0503020204020204" pitchFamily="34" charset="-122"/>
                          <a:ea typeface="微软雅黑" panose="020B0503020204020204" pitchFamily="34" charset="-122"/>
                          <a:cs typeface="Times New Roman" panose="02020603050405020304"/>
                        </a:rPr>
                        <a:t>          </a:t>
                      </a:r>
                      <a:r>
                        <a:rPr lang="zh-CN" sz="2000" b="1">
                          <a:solidFill>
                            <a:schemeClr val="accent5"/>
                          </a:solidFill>
                          <a:effectLst/>
                          <a:latin typeface="微软雅黑" panose="020B0503020204020204" pitchFamily="34" charset="-122"/>
                          <a:ea typeface="微软雅黑" panose="020B0503020204020204" pitchFamily="34" charset="-122"/>
                          <a:cs typeface="Times New Roman" panose="02020603050405020304"/>
                        </a:rPr>
                        <a:t>科学技术影响越来越大</a:t>
                      </a:r>
                      <a:endParaRPr lang="zh-CN" sz="2000" b="1">
                        <a:solidFill>
                          <a:schemeClr val="accent5"/>
                        </a:solidFill>
                        <a:effectLst/>
                        <a:latin typeface="微软雅黑" panose="020B0503020204020204" pitchFamily="34" charset="-122"/>
                        <a:ea typeface="微软雅黑" panose="020B0503020204020204" pitchFamily="34" charset="-122"/>
                        <a:cs typeface="Times New Roman" panose="02020603050405020304"/>
                      </a:endParaRPr>
                    </a:p>
                  </a:txBody>
                  <a:tcPr marL="34208" marR="34208" marT="0" marB="0" vert="horz" anchor="ctr"/>
                </a:tc>
                <a:tc>
                  <a:txBody>
                    <a:bodyPr wrap="square"/>
                    <a:lstStyle/>
                    <a:p>
                      <a:pPr>
                        <a:lnSpc>
                          <a:spcPct val="100000"/>
                        </a:lnSpc>
                        <a:spcAft>
                          <a:spcPct val="0"/>
                        </a:spcAft>
                      </a:pPr>
                      <a:r>
                        <a:rPr lang="zh-CN" sz="2000" b="1">
                          <a:solidFill>
                            <a:srgbClr val="7030A0"/>
                          </a:solidFill>
                          <a:effectLst/>
                          <a:latin typeface="微软雅黑" panose="020B0503020204020204" pitchFamily="34" charset="-122"/>
                          <a:ea typeface="微软雅黑" panose="020B0503020204020204" pitchFamily="34" charset="-122"/>
                          <a:cs typeface="Times New Roman" panose="02020603050405020304"/>
                        </a:rPr>
                        <a:t>工业生产中的技术含量越来越高</a:t>
                      </a:r>
                      <a:r>
                        <a:rPr lang="en-US" sz="2000" b="1">
                          <a:solidFill>
                            <a:srgbClr val="7030A0"/>
                          </a:solidFill>
                          <a:effectLst/>
                          <a:latin typeface="微软雅黑" panose="020B0503020204020204" pitchFamily="34" charset="-122"/>
                          <a:ea typeface="微软雅黑" panose="020B0503020204020204" pitchFamily="34" charset="-122"/>
                          <a:cs typeface="Times New Roman" panose="02020603050405020304"/>
                        </a:rPr>
                        <a:t>,</a:t>
                      </a:r>
                      <a:r>
                        <a:rPr lang="zh-CN" sz="2000" b="1">
                          <a:solidFill>
                            <a:srgbClr val="7030A0"/>
                          </a:solidFill>
                          <a:effectLst/>
                          <a:latin typeface="微软雅黑" panose="020B0503020204020204" pitchFamily="34" charset="-122"/>
                          <a:ea typeface="微软雅黑" panose="020B0503020204020204" pitchFamily="34" charset="-122"/>
                          <a:cs typeface="Times New Roman" panose="02020603050405020304"/>
                        </a:rPr>
                        <a:t>技术指向型工业在工业中的比重越来越大</a:t>
                      </a:r>
                      <a:endParaRPr lang="zh-CN" sz="2000" b="1">
                        <a:solidFill>
                          <a:srgbClr val="7030A0"/>
                        </a:solidFill>
                        <a:effectLst/>
                        <a:latin typeface="微软雅黑" panose="020B0503020204020204" pitchFamily="34" charset="-122"/>
                        <a:ea typeface="微软雅黑" panose="020B0503020204020204" pitchFamily="34" charset="-122"/>
                        <a:cs typeface="Times New Roman" panose="02020603050405020304"/>
                      </a:endParaRPr>
                    </a:p>
                  </a:txBody>
                  <a:tcPr marL="34208" marR="34208" marT="0" marB="0" vert="horz" anchor="ctr"/>
                </a:tc>
              </a:tr>
              <a:tr h="694690">
                <a:tc>
                  <a:txBody>
                    <a:bodyPr wrap="square"/>
                    <a:lstStyle/>
                    <a:p>
                      <a:pPr algn="ctr">
                        <a:lnSpc>
                          <a:spcPct val="100000"/>
                        </a:lnSpc>
                        <a:spcAft>
                          <a:spcPct val="0"/>
                        </a:spcAft>
                      </a:pPr>
                      <a:r>
                        <a:rPr lang="zh-CN" sz="2000" b="1">
                          <a:solidFill>
                            <a:schemeClr val="tx2">
                              <a:lumMod val="50000"/>
                            </a:schemeClr>
                          </a:solidFill>
                          <a:effectLst/>
                          <a:latin typeface="微软雅黑" panose="020B0503020204020204" pitchFamily="34" charset="-122"/>
                          <a:ea typeface="微软雅黑" panose="020B0503020204020204" pitchFamily="34" charset="-122"/>
                          <a:cs typeface="Times New Roman" panose="02020603050405020304"/>
                        </a:rPr>
                        <a:t>环境</a:t>
                      </a:r>
                      <a:endParaRPr lang="zh-CN" sz="2000" b="1">
                        <a:solidFill>
                          <a:schemeClr val="tx2">
                            <a:lumMod val="50000"/>
                          </a:schemeClr>
                        </a:solidFill>
                        <a:effectLst/>
                        <a:latin typeface="微软雅黑" panose="020B0503020204020204" pitchFamily="34" charset="-122"/>
                        <a:ea typeface="微软雅黑" panose="020B0503020204020204" pitchFamily="34" charset="-122"/>
                        <a:cs typeface="Times New Roman" panose="02020603050405020304"/>
                      </a:endParaRPr>
                    </a:p>
                  </a:txBody>
                  <a:tcPr marL="0" marR="0" marT="0" marB="0" vert="horz" anchor="ctr"/>
                </a:tc>
                <a:tc>
                  <a:txBody>
                    <a:bodyPr wrap="square"/>
                    <a:lstStyle/>
                    <a:p>
                      <a:pPr algn="ctr">
                        <a:lnSpc>
                          <a:spcPct val="100000"/>
                        </a:lnSpc>
                        <a:spcAft>
                          <a:spcPct val="0"/>
                        </a:spcAft>
                      </a:pPr>
                      <a:r>
                        <a:rPr lang="zh-CN" sz="2000" b="1">
                          <a:solidFill>
                            <a:schemeClr val="accent5"/>
                          </a:solidFill>
                          <a:effectLst/>
                          <a:latin typeface="微软雅黑" panose="020B0503020204020204" pitchFamily="34" charset="-122"/>
                          <a:ea typeface="微软雅黑" panose="020B0503020204020204" pitchFamily="34" charset="-122"/>
                          <a:cs typeface="Times New Roman" panose="02020603050405020304"/>
                        </a:rPr>
                        <a:t>环境政策的变化</a:t>
                      </a:r>
                      <a:endParaRPr lang="zh-CN" sz="2000" b="1">
                        <a:solidFill>
                          <a:schemeClr val="accent5"/>
                        </a:solidFill>
                        <a:effectLst/>
                        <a:latin typeface="微软雅黑" panose="020B0503020204020204" pitchFamily="34" charset="-122"/>
                        <a:ea typeface="微软雅黑" panose="020B0503020204020204" pitchFamily="34" charset="-122"/>
                        <a:cs typeface="Times New Roman" panose="02020603050405020304"/>
                      </a:endParaRPr>
                    </a:p>
                  </a:txBody>
                  <a:tcPr marL="34208" marR="34208" marT="0" marB="0" vert="horz" anchor="ctr"/>
                </a:tc>
                <a:tc>
                  <a:txBody>
                    <a:bodyPr wrap="square"/>
                    <a:lstStyle/>
                    <a:p>
                      <a:pPr>
                        <a:lnSpc>
                          <a:spcPct val="100000"/>
                        </a:lnSpc>
                        <a:spcAft>
                          <a:spcPct val="0"/>
                        </a:spcAft>
                      </a:pPr>
                      <a:r>
                        <a:rPr lang="zh-CN" sz="2000" b="1">
                          <a:solidFill>
                            <a:srgbClr val="7030A0"/>
                          </a:solidFill>
                          <a:effectLst/>
                          <a:latin typeface="微软雅黑" panose="020B0503020204020204" pitchFamily="34" charset="-122"/>
                          <a:ea typeface="微软雅黑" panose="020B0503020204020204" pitchFamily="34" charset="-122"/>
                          <a:cs typeface="Times New Roman" panose="02020603050405020304"/>
                        </a:rPr>
                        <a:t>人类对生存环境的要求不断提高</a:t>
                      </a:r>
                      <a:endParaRPr lang="zh-CN" sz="2000" b="1">
                        <a:solidFill>
                          <a:srgbClr val="7030A0"/>
                        </a:solidFill>
                        <a:effectLst/>
                        <a:latin typeface="微软雅黑" panose="020B0503020204020204" pitchFamily="34" charset="-122"/>
                        <a:ea typeface="微软雅黑" panose="020B0503020204020204" pitchFamily="34" charset="-122"/>
                        <a:cs typeface="Times New Roman" panose="02020603050405020304"/>
                      </a:endParaRPr>
                    </a:p>
                  </a:txBody>
                  <a:tcPr marL="34208" marR="34208" marT="0" marB="0" vert="horz" anchor="ct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custDataLst>
              <p:tags r:id="rId1"/>
            </p:custDataLst>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custDataLst>
              <p:tags r:id="rId2"/>
            </p:custDataLst>
          </p:nvPr>
        </p:nvSpPr>
        <p:spPr>
          <a:xfrm>
            <a:off x="347910" y="99254"/>
            <a:ext cx="8919210" cy="583565"/>
          </a:xfrm>
          <a:prstGeom prst="rect">
            <a:avLst/>
          </a:prstGeom>
          <a:noFill/>
        </p:spPr>
        <p:txBody>
          <a:bodyPr wrap="none" rtlCol="0">
            <a:spAutoFit/>
          </a:bodyPr>
          <a:lstStyle/>
          <a:p>
            <a:pPr algn="l"/>
            <a:r>
              <a:rPr lang="zh-CN" altLang="en-US"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课堂活动</a:t>
            </a:r>
            <a:r>
              <a:rPr lang="en-US" altLang="zh-CN"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solidFill>
                  <a:schemeClr val="accent1"/>
                </a:solidFill>
                <a:latin typeface="微软雅黑" panose="020B0503020204020204" pitchFamily="34" charset="-122"/>
                <a:ea typeface="微软雅黑" panose="020B0503020204020204" pitchFamily="34" charset="-122"/>
                <a:sym typeface="+mn-lt"/>
              </a:rPr>
              <a:t>以首钢搬迁为例，说明工业区位因素的变化</a:t>
            </a:r>
            <a:endParaRPr lang="zh-CN" altLang="en-US" sz="2800" b="1">
              <a:solidFill>
                <a:schemeClr val="accent1"/>
              </a:solidFill>
              <a:latin typeface="微软雅黑" panose="020B0503020204020204" pitchFamily="34" charset="-122"/>
              <a:ea typeface="微软雅黑" panose="020B0503020204020204" pitchFamily="34" charset="-122"/>
              <a:sym typeface="+mn-lt"/>
            </a:endParaRPr>
          </a:p>
        </p:txBody>
      </p:sp>
      <p:grpSp>
        <p:nvGrpSpPr>
          <p:cNvPr id="2" name="组合 1"/>
          <p:cNvGrpSpPr/>
          <p:nvPr>
            <p:custDataLst>
              <p:tags r:id="rId3"/>
            </p:custDataLst>
          </p:nvPr>
        </p:nvGrpSpPr>
        <p:grpSpPr>
          <a:xfrm>
            <a:off x="203200" y="785495"/>
            <a:ext cx="11878310" cy="2352040"/>
            <a:chOff x="5402" y="3594"/>
            <a:chExt cx="8398" cy="3612"/>
          </a:xfrm>
        </p:grpSpPr>
        <p:grpSp>
          <p:nvGrpSpPr>
            <p:cNvPr id="4" name="组合 3"/>
            <p:cNvGrpSpPr/>
            <p:nvPr>
              <p:custDataLst>
                <p:tags r:id="rId4"/>
              </p:custDataLst>
            </p:nvPr>
          </p:nvGrpSpPr>
          <p:grpSpPr>
            <a:xfrm>
              <a:off x="5402" y="3594"/>
              <a:ext cx="8398" cy="3612"/>
              <a:chOff x="5402" y="3594"/>
              <a:chExt cx="8398" cy="3612"/>
            </a:xfrm>
          </p:grpSpPr>
          <p:sp>
            <p:nvSpPr>
              <p:cNvPr id="181" name="Freeform 107"/>
              <p:cNvSpPr>
                <a:spLocks noEditPoints="1"/>
              </p:cNvSpPr>
              <p:nvPr>
                <p:custDataLst>
                  <p:tags r:id="rId5"/>
                </p:custDataLst>
              </p:nvPr>
            </p:nvSpPr>
            <p:spPr bwMode="auto">
              <a:xfrm>
                <a:off x="13134" y="6734"/>
                <a:ext cx="124" cy="128"/>
              </a:xfrm>
              <a:custGeom>
                <a:avLst/>
                <a:gdLst>
                  <a:gd name="T0" fmla="*/ 18 w 19"/>
                  <a:gd name="T1" fmla="*/ 15 h 20"/>
                  <a:gd name="T2" fmla="*/ 19 w 19"/>
                  <a:gd name="T3" fmla="*/ 13 h 20"/>
                  <a:gd name="T4" fmla="*/ 17 w 19"/>
                  <a:gd name="T5" fmla="*/ 11 h 20"/>
                  <a:gd name="T6" fmla="*/ 17 w 19"/>
                  <a:gd name="T7" fmla="*/ 9 h 20"/>
                  <a:gd name="T8" fmla="*/ 19 w 19"/>
                  <a:gd name="T9" fmla="*/ 7 h 20"/>
                  <a:gd name="T10" fmla="*/ 18 w 19"/>
                  <a:gd name="T11" fmla="*/ 5 h 20"/>
                  <a:gd name="T12" fmla="*/ 15 w 19"/>
                  <a:gd name="T13" fmla="*/ 5 h 20"/>
                  <a:gd name="T14" fmla="*/ 14 w 19"/>
                  <a:gd name="T15" fmla="*/ 4 h 20"/>
                  <a:gd name="T16" fmla="*/ 14 w 19"/>
                  <a:gd name="T17" fmla="*/ 1 h 20"/>
                  <a:gd name="T18" fmla="*/ 12 w 19"/>
                  <a:gd name="T19" fmla="*/ 0 h 20"/>
                  <a:gd name="T20" fmla="*/ 10 w 19"/>
                  <a:gd name="T21" fmla="*/ 2 h 20"/>
                  <a:gd name="T22" fmla="*/ 8 w 19"/>
                  <a:gd name="T23" fmla="*/ 2 h 20"/>
                  <a:gd name="T24" fmla="*/ 7 w 19"/>
                  <a:gd name="T25" fmla="*/ 0 h 20"/>
                  <a:gd name="T26" fmla="*/ 4 w 19"/>
                  <a:gd name="T27" fmla="*/ 1 h 20"/>
                  <a:gd name="T28" fmla="*/ 5 w 19"/>
                  <a:gd name="T29" fmla="*/ 4 h 20"/>
                  <a:gd name="T30" fmla="*/ 3 w 19"/>
                  <a:gd name="T31" fmla="*/ 5 h 20"/>
                  <a:gd name="T32" fmla="*/ 0 w 19"/>
                  <a:gd name="T33" fmla="*/ 5 h 20"/>
                  <a:gd name="T34" fmla="*/ 0 w 19"/>
                  <a:gd name="T35" fmla="*/ 7 h 20"/>
                  <a:gd name="T36" fmla="*/ 2 w 19"/>
                  <a:gd name="T37" fmla="*/ 9 h 20"/>
                  <a:gd name="T38" fmla="*/ 2 w 19"/>
                  <a:gd name="T39" fmla="*/ 11 h 20"/>
                  <a:gd name="T40" fmla="*/ 0 w 19"/>
                  <a:gd name="T41" fmla="*/ 13 h 20"/>
                  <a:gd name="T42" fmla="*/ 1 w 19"/>
                  <a:gd name="T43" fmla="*/ 15 h 20"/>
                  <a:gd name="T44" fmla="*/ 3 w 19"/>
                  <a:gd name="T45" fmla="*/ 15 h 20"/>
                  <a:gd name="T46" fmla="*/ 5 w 19"/>
                  <a:gd name="T47" fmla="*/ 16 h 20"/>
                  <a:gd name="T48" fmla="*/ 4 w 19"/>
                  <a:gd name="T49" fmla="*/ 19 h 20"/>
                  <a:gd name="T50" fmla="*/ 7 w 19"/>
                  <a:gd name="T51" fmla="*/ 20 h 20"/>
                  <a:gd name="T52" fmla="*/ 9 w 19"/>
                  <a:gd name="T53" fmla="*/ 18 h 20"/>
                  <a:gd name="T54" fmla="*/ 10 w 19"/>
                  <a:gd name="T55" fmla="*/ 18 h 20"/>
                  <a:gd name="T56" fmla="*/ 12 w 19"/>
                  <a:gd name="T57" fmla="*/ 20 h 20"/>
                  <a:gd name="T58" fmla="*/ 14 w 19"/>
                  <a:gd name="T59" fmla="*/ 19 h 20"/>
                  <a:gd name="T60" fmla="*/ 14 w 19"/>
                  <a:gd name="T61" fmla="*/ 16 h 20"/>
                  <a:gd name="T62" fmla="*/ 15 w 19"/>
                  <a:gd name="T63" fmla="*/ 15 h 20"/>
                  <a:gd name="T64" fmla="*/ 18 w 19"/>
                  <a:gd name="T65" fmla="*/ 15 h 20"/>
                  <a:gd name="T66" fmla="*/ 8 w 19"/>
                  <a:gd name="T67" fmla="*/ 13 h 20"/>
                  <a:gd name="T68" fmla="*/ 6 w 19"/>
                  <a:gd name="T69" fmla="*/ 9 h 20"/>
                  <a:gd name="T70" fmla="*/ 11 w 19"/>
                  <a:gd name="T71" fmla="*/ 6 h 20"/>
                  <a:gd name="T72" fmla="*/ 13 w 19"/>
                  <a:gd name="T73" fmla="*/ 11 h 20"/>
                  <a:gd name="T74" fmla="*/ 8 w 19"/>
                  <a:gd name="T7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 h="20">
                    <a:moveTo>
                      <a:pt x="18" y="15"/>
                    </a:moveTo>
                    <a:cubicBezTo>
                      <a:pt x="19" y="13"/>
                      <a:pt x="19" y="13"/>
                      <a:pt x="19" y="13"/>
                    </a:cubicBezTo>
                    <a:cubicBezTo>
                      <a:pt x="17" y="11"/>
                      <a:pt x="17" y="11"/>
                      <a:pt x="17" y="11"/>
                    </a:cubicBezTo>
                    <a:cubicBezTo>
                      <a:pt x="17" y="10"/>
                      <a:pt x="17" y="10"/>
                      <a:pt x="17" y="9"/>
                    </a:cubicBezTo>
                    <a:cubicBezTo>
                      <a:pt x="19" y="7"/>
                      <a:pt x="19" y="7"/>
                      <a:pt x="19" y="7"/>
                    </a:cubicBezTo>
                    <a:cubicBezTo>
                      <a:pt x="18" y="5"/>
                      <a:pt x="18" y="5"/>
                      <a:pt x="18" y="5"/>
                    </a:cubicBezTo>
                    <a:cubicBezTo>
                      <a:pt x="15" y="5"/>
                      <a:pt x="15" y="5"/>
                      <a:pt x="15" y="5"/>
                    </a:cubicBezTo>
                    <a:cubicBezTo>
                      <a:pt x="15" y="5"/>
                      <a:pt x="15" y="4"/>
                      <a:pt x="14" y="4"/>
                    </a:cubicBezTo>
                    <a:cubicBezTo>
                      <a:pt x="14" y="1"/>
                      <a:pt x="14" y="1"/>
                      <a:pt x="14" y="1"/>
                    </a:cubicBezTo>
                    <a:cubicBezTo>
                      <a:pt x="12" y="0"/>
                      <a:pt x="12" y="0"/>
                      <a:pt x="12" y="0"/>
                    </a:cubicBezTo>
                    <a:cubicBezTo>
                      <a:pt x="10" y="2"/>
                      <a:pt x="10" y="2"/>
                      <a:pt x="10" y="2"/>
                    </a:cubicBezTo>
                    <a:cubicBezTo>
                      <a:pt x="10" y="2"/>
                      <a:pt x="9" y="2"/>
                      <a:pt x="8" y="2"/>
                    </a:cubicBezTo>
                    <a:cubicBezTo>
                      <a:pt x="7" y="0"/>
                      <a:pt x="7" y="0"/>
                      <a:pt x="7" y="0"/>
                    </a:cubicBezTo>
                    <a:cubicBezTo>
                      <a:pt x="4" y="1"/>
                      <a:pt x="4" y="1"/>
                      <a:pt x="4" y="1"/>
                    </a:cubicBezTo>
                    <a:cubicBezTo>
                      <a:pt x="5" y="4"/>
                      <a:pt x="5" y="4"/>
                      <a:pt x="5" y="4"/>
                    </a:cubicBezTo>
                    <a:cubicBezTo>
                      <a:pt x="4" y="4"/>
                      <a:pt x="4" y="5"/>
                      <a:pt x="3" y="5"/>
                    </a:cubicBezTo>
                    <a:cubicBezTo>
                      <a:pt x="0" y="5"/>
                      <a:pt x="0" y="5"/>
                      <a:pt x="0" y="5"/>
                    </a:cubicBezTo>
                    <a:cubicBezTo>
                      <a:pt x="0" y="7"/>
                      <a:pt x="0" y="7"/>
                      <a:pt x="0" y="7"/>
                    </a:cubicBezTo>
                    <a:cubicBezTo>
                      <a:pt x="2" y="9"/>
                      <a:pt x="2" y="9"/>
                      <a:pt x="2" y="9"/>
                    </a:cubicBezTo>
                    <a:cubicBezTo>
                      <a:pt x="2" y="10"/>
                      <a:pt x="2" y="10"/>
                      <a:pt x="2" y="11"/>
                    </a:cubicBezTo>
                    <a:cubicBezTo>
                      <a:pt x="0" y="13"/>
                      <a:pt x="0" y="13"/>
                      <a:pt x="0" y="13"/>
                    </a:cubicBezTo>
                    <a:cubicBezTo>
                      <a:pt x="1" y="15"/>
                      <a:pt x="1" y="15"/>
                      <a:pt x="1" y="15"/>
                    </a:cubicBezTo>
                    <a:cubicBezTo>
                      <a:pt x="3" y="15"/>
                      <a:pt x="3" y="15"/>
                      <a:pt x="3" y="15"/>
                    </a:cubicBezTo>
                    <a:cubicBezTo>
                      <a:pt x="4" y="15"/>
                      <a:pt x="4" y="16"/>
                      <a:pt x="5" y="16"/>
                    </a:cubicBezTo>
                    <a:cubicBezTo>
                      <a:pt x="4" y="19"/>
                      <a:pt x="4" y="19"/>
                      <a:pt x="4" y="19"/>
                    </a:cubicBezTo>
                    <a:cubicBezTo>
                      <a:pt x="7" y="20"/>
                      <a:pt x="7" y="20"/>
                      <a:pt x="7" y="20"/>
                    </a:cubicBezTo>
                    <a:cubicBezTo>
                      <a:pt x="9" y="18"/>
                      <a:pt x="9" y="18"/>
                      <a:pt x="9" y="18"/>
                    </a:cubicBezTo>
                    <a:cubicBezTo>
                      <a:pt x="9" y="18"/>
                      <a:pt x="10" y="18"/>
                      <a:pt x="10" y="18"/>
                    </a:cubicBezTo>
                    <a:cubicBezTo>
                      <a:pt x="12" y="20"/>
                      <a:pt x="12" y="20"/>
                      <a:pt x="12" y="20"/>
                    </a:cubicBezTo>
                    <a:cubicBezTo>
                      <a:pt x="14" y="19"/>
                      <a:pt x="14" y="19"/>
                      <a:pt x="14" y="19"/>
                    </a:cubicBezTo>
                    <a:cubicBezTo>
                      <a:pt x="14" y="16"/>
                      <a:pt x="14" y="16"/>
                      <a:pt x="14" y="16"/>
                    </a:cubicBezTo>
                    <a:cubicBezTo>
                      <a:pt x="15" y="16"/>
                      <a:pt x="15" y="15"/>
                      <a:pt x="15" y="15"/>
                    </a:cubicBezTo>
                    <a:lnTo>
                      <a:pt x="18" y="15"/>
                    </a:lnTo>
                    <a:close/>
                    <a:moveTo>
                      <a:pt x="8" y="13"/>
                    </a:moveTo>
                    <a:cubicBezTo>
                      <a:pt x="6" y="13"/>
                      <a:pt x="5" y="10"/>
                      <a:pt x="6" y="9"/>
                    </a:cubicBezTo>
                    <a:cubicBezTo>
                      <a:pt x="7" y="7"/>
                      <a:pt x="9" y="6"/>
                      <a:pt x="11" y="6"/>
                    </a:cubicBezTo>
                    <a:cubicBezTo>
                      <a:pt x="13" y="7"/>
                      <a:pt x="14" y="9"/>
                      <a:pt x="13" y="11"/>
                    </a:cubicBezTo>
                    <a:cubicBezTo>
                      <a:pt x="12" y="13"/>
                      <a:pt x="10" y="14"/>
                      <a:pt x="8" y="13"/>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2" name="Freeform 108"/>
              <p:cNvSpPr>
                <a:spLocks noEditPoints="1"/>
              </p:cNvSpPr>
              <p:nvPr>
                <p:custDataLst>
                  <p:tags r:id="rId6"/>
                </p:custDataLst>
              </p:nvPr>
            </p:nvSpPr>
            <p:spPr bwMode="auto">
              <a:xfrm>
                <a:off x="5757" y="3807"/>
                <a:ext cx="186" cy="188"/>
              </a:xfrm>
              <a:custGeom>
                <a:avLst/>
                <a:gdLst>
                  <a:gd name="T0" fmla="*/ 23 w 29"/>
                  <a:gd name="T1" fmla="*/ 26 h 29"/>
                  <a:gd name="T2" fmla="*/ 26 w 29"/>
                  <a:gd name="T3" fmla="*/ 24 h 29"/>
                  <a:gd name="T4" fmla="*/ 24 w 29"/>
                  <a:gd name="T5" fmla="*/ 20 h 29"/>
                  <a:gd name="T6" fmla="*/ 25 w 29"/>
                  <a:gd name="T7" fmla="*/ 18 h 29"/>
                  <a:gd name="T8" fmla="*/ 29 w 29"/>
                  <a:gd name="T9" fmla="*/ 17 h 29"/>
                  <a:gd name="T10" fmla="*/ 29 w 29"/>
                  <a:gd name="T11" fmla="*/ 13 h 29"/>
                  <a:gd name="T12" fmla="*/ 25 w 29"/>
                  <a:gd name="T13" fmla="*/ 12 h 29"/>
                  <a:gd name="T14" fmla="*/ 24 w 29"/>
                  <a:gd name="T15" fmla="*/ 10 h 29"/>
                  <a:gd name="T16" fmla="*/ 26 w 29"/>
                  <a:gd name="T17" fmla="*/ 6 h 29"/>
                  <a:gd name="T18" fmla="*/ 24 w 29"/>
                  <a:gd name="T19" fmla="*/ 3 h 29"/>
                  <a:gd name="T20" fmla="*/ 20 w 29"/>
                  <a:gd name="T21" fmla="*/ 5 h 29"/>
                  <a:gd name="T22" fmla="*/ 18 w 29"/>
                  <a:gd name="T23" fmla="*/ 4 h 29"/>
                  <a:gd name="T24" fmla="*/ 17 w 29"/>
                  <a:gd name="T25" fmla="*/ 0 h 29"/>
                  <a:gd name="T26" fmla="*/ 13 w 29"/>
                  <a:gd name="T27" fmla="*/ 0 h 29"/>
                  <a:gd name="T28" fmla="*/ 12 w 29"/>
                  <a:gd name="T29" fmla="*/ 4 h 29"/>
                  <a:gd name="T30" fmla="*/ 10 w 29"/>
                  <a:gd name="T31" fmla="*/ 5 h 29"/>
                  <a:gd name="T32" fmla="*/ 6 w 29"/>
                  <a:gd name="T33" fmla="*/ 3 h 29"/>
                  <a:gd name="T34" fmla="*/ 4 w 29"/>
                  <a:gd name="T35" fmla="*/ 5 h 29"/>
                  <a:gd name="T36" fmla="*/ 5 w 29"/>
                  <a:gd name="T37" fmla="*/ 9 h 29"/>
                  <a:gd name="T38" fmla="*/ 4 w 29"/>
                  <a:gd name="T39" fmla="*/ 11 h 29"/>
                  <a:gd name="T40" fmla="*/ 0 w 29"/>
                  <a:gd name="T41" fmla="*/ 12 h 29"/>
                  <a:gd name="T42" fmla="*/ 0 w 29"/>
                  <a:gd name="T43" fmla="*/ 16 h 29"/>
                  <a:gd name="T44" fmla="*/ 4 w 29"/>
                  <a:gd name="T45" fmla="*/ 17 h 29"/>
                  <a:gd name="T46" fmla="*/ 5 w 29"/>
                  <a:gd name="T47" fmla="*/ 19 h 29"/>
                  <a:gd name="T48" fmla="*/ 3 w 29"/>
                  <a:gd name="T49" fmla="*/ 23 h 29"/>
                  <a:gd name="T50" fmla="*/ 5 w 29"/>
                  <a:gd name="T51" fmla="*/ 25 h 29"/>
                  <a:gd name="T52" fmla="*/ 9 w 29"/>
                  <a:gd name="T53" fmla="*/ 24 h 29"/>
                  <a:gd name="T54" fmla="*/ 11 w 29"/>
                  <a:gd name="T55" fmla="*/ 25 h 29"/>
                  <a:gd name="T56" fmla="*/ 12 w 29"/>
                  <a:gd name="T57" fmla="*/ 29 h 29"/>
                  <a:gd name="T58" fmla="*/ 16 w 29"/>
                  <a:gd name="T59" fmla="*/ 29 h 29"/>
                  <a:gd name="T60" fmla="*/ 17 w 29"/>
                  <a:gd name="T61" fmla="*/ 25 h 29"/>
                  <a:gd name="T62" fmla="*/ 20 w 29"/>
                  <a:gd name="T63" fmla="*/ 24 h 29"/>
                  <a:gd name="T64" fmla="*/ 23 w 29"/>
                  <a:gd name="T65" fmla="*/ 26 h 29"/>
                  <a:gd name="T66" fmla="*/ 11 w 29"/>
                  <a:gd name="T67" fmla="*/ 18 h 29"/>
                  <a:gd name="T68" fmla="*/ 11 w 29"/>
                  <a:gd name="T69" fmla="*/ 11 h 29"/>
                  <a:gd name="T70" fmla="*/ 19 w 29"/>
                  <a:gd name="T71" fmla="*/ 11 h 29"/>
                  <a:gd name="T72" fmla="*/ 18 w 29"/>
                  <a:gd name="T73" fmla="*/ 18 h 29"/>
                  <a:gd name="T74" fmla="*/ 11 w 29"/>
                  <a:gd name="T75"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 h="28">
                    <a:moveTo>
                      <a:pt x="23" y="26"/>
                    </a:moveTo>
                    <a:cubicBezTo>
                      <a:pt x="26" y="24"/>
                      <a:pt x="26" y="24"/>
                      <a:pt x="26" y="24"/>
                    </a:cubicBezTo>
                    <a:cubicBezTo>
                      <a:pt x="24" y="20"/>
                      <a:pt x="24" y="20"/>
                      <a:pt x="24" y="20"/>
                    </a:cubicBezTo>
                    <a:cubicBezTo>
                      <a:pt x="24" y="19"/>
                      <a:pt x="25" y="19"/>
                      <a:pt x="25" y="18"/>
                    </a:cubicBezTo>
                    <a:cubicBezTo>
                      <a:pt x="29" y="17"/>
                      <a:pt x="29" y="17"/>
                      <a:pt x="29" y="17"/>
                    </a:cubicBezTo>
                    <a:cubicBezTo>
                      <a:pt x="29" y="13"/>
                      <a:pt x="29" y="13"/>
                      <a:pt x="29" y="13"/>
                    </a:cubicBezTo>
                    <a:cubicBezTo>
                      <a:pt x="25" y="12"/>
                      <a:pt x="25" y="12"/>
                      <a:pt x="25" y="12"/>
                    </a:cubicBezTo>
                    <a:cubicBezTo>
                      <a:pt x="25" y="11"/>
                      <a:pt x="25" y="10"/>
                      <a:pt x="24" y="10"/>
                    </a:cubicBezTo>
                    <a:cubicBezTo>
                      <a:pt x="26" y="6"/>
                      <a:pt x="26" y="6"/>
                      <a:pt x="26" y="6"/>
                    </a:cubicBezTo>
                    <a:cubicBezTo>
                      <a:pt x="24" y="3"/>
                      <a:pt x="24" y="3"/>
                      <a:pt x="24" y="3"/>
                    </a:cubicBezTo>
                    <a:cubicBezTo>
                      <a:pt x="20" y="5"/>
                      <a:pt x="20" y="5"/>
                      <a:pt x="20" y="5"/>
                    </a:cubicBezTo>
                    <a:cubicBezTo>
                      <a:pt x="20" y="5"/>
                      <a:pt x="19" y="4"/>
                      <a:pt x="18" y="4"/>
                    </a:cubicBezTo>
                    <a:cubicBezTo>
                      <a:pt x="17" y="0"/>
                      <a:pt x="17" y="0"/>
                      <a:pt x="17" y="0"/>
                    </a:cubicBezTo>
                    <a:cubicBezTo>
                      <a:pt x="13" y="0"/>
                      <a:pt x="13" y="0"/>
                      <a:pt x="13" y="0"/>
                    </a:cubicBezTo>
                    <a:cubicBezTo>
                      <a:pt x="12" y="4"/>
                      <a:pt x="12" y="4"/>
                      <a:pt x="12" y="4"/>
                    </a:cubicBezTo>
                    <a:cubicBezTo>
                      <a:pt x="11" y="4"/>
                      <a:pt x="11" y="4"/>
                      <a:pt x="10" y="5"/>
                    </a:cubicBezTo>
                    <a:cubicBezTo>
                      <a:pt x="6" y="3"/>
                      <a:pt x="6" y="3"/>
                      <a:pt x="6" y="3"/>
                    </a:cubicBezTo>
                    <a:cubicBezTo>
                      <a:pt x="4" y="5"/>
                      <a:pt x="4" y="5"/>
                      <a:pt x="4" y="5"/>
                    </a:cubicBezTo>
                    <a:cubicBezTo>
                      <a:pt x="5" y="9"/>
                      <a:pt x="5" y="9"/>
                      <a:pt x="5" y="9"/>
                    </a:cubicBezTo>
                    <a:cubicBezTo>
                      <a:pt x="5" y="9"/>
                      <a:pt x="5" y="10"/>
                      <a:pt x="4" y="11"/>
                    </a:cubicBezTo>
                    <a:cubicBezTo>
                      <a:pt x="0" y="12"/>
                      <a:pt x="0" y="12"/>
                      <a:pt x="0" y="12"/>
                    </a:cubicBezTo>
                    <a:cubicBezTo>
                      <a:pt x="0" y="16"/>
                      <a:pt x="0" y="16"/>
                      <a:pt x="0" y="16"/>
                    </a:cubicBezTo>
                    <a:cubicBezTo>
                      <a:pt x="4" y="17"/>
                      <a:pt x="4" y="17"/>
                      <a:pt x="4" y="17"/>
                    </a:cubicBezTo>
                    <a:cubicBezTo>
                      <a:pt x="4" y="18"/>
                      <a:pt x="5" y="19"/>
                      <a:pt x="5" y="19"/>
                    </a:cubicBezTo>
                    <a:cubicBezTo>
                      <a:pt x="3" y="23"/>
                      <a:pt x="3" y="23"/>
                      <a:pt x="3" y="23"/>
                    </a:cubicBezTo>
                    <a:cubicBezTo>
                      <a:pt x="5" y="25"/>
                      <a:pt x="5" y="25"/>
                      <a:pt x="5" y="25"/>
                    </a:cubicBezTo>
                    <a:cubicBezTo>
                      <a:pt x="9" y="24"/>
                      <a:pt x="9" y="24"/>
                      <a:pt x="9" y="24"/>
                    </a:cubicBezTo>
                    <a:cubicBezTo>
                      <a:pt x="10" y="24"/>
                      <a:pt x="10" y="24"/>
                      <a:pt x="11" y="25"/>
                    </a:cubicBezTo>
                    <a:cubicBezTo>
                      <a:pt x="12" y="29"/>
                      <a:pt x="12" y="29"/>
                      <a:pt x="12" y="29"/>
                    </a:cubicBezTo>
                    <a:cubicBezTo>
                      <a:pt x="16" y="29"/>
                      <a:pt x="16" y="29"/>
                      <a:pt x="16" y="29"/>
                    </a:cubicBezTo>
                    <a:cubicBezTo>
                      <a:pt x="17" y="25"/>
                      <a:pt x="17" y="25"/>
                      <a:pt x="17" y="25"/>
                    </a:cubicBezTo>
                    <a:cubicBezTo>
                      <a:pt x="18" y="25"/>
                      <a:pt x="19" y="24"/>
                      <a:pt x="20" y="24"/>
                    </a:cubicBezTo>
                    <a:lnTo>
                      <a:pt x="23" y="26"/>
                    </a:lnTo>
                    <a:close/>
                    <a:moveTo>
                      <a:pt x="11" y="18"/>
                    </a:moveTo>
                    <a:cubicBezTo>
                      <a:pt x="9" y="16"/>
                      <a:pt x="9" y="12"/>
                      <a:pt x="11" y="11"/>
                    </a:cubicBezTo>
                    <a:cubicBezTo>
                      <a:pt x="13" y="9"/>
                      <a:pt x="17" y="9"/>
                      <a:pt x="19" y="11"/>
                    </a:cubicBezTo>
                    <a:cubicBezTo>
                      <a:pt x="21" y="13"/>
                      <a:pt x="20" y="16"/>
                      <a:pt x="18" y="18"/>
                    </a:cubicBezTo>
                    <a:cubicBezTo>
                      <a:pt x="16" y="20"/>
                      <a:pt x="13" y="20"/>
                      <a:pt x="11" y="18"/>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3" name="Freeform 109"/>
              <p:cNvSpPr>
                <a:spLocks noEditPoints="1"/>
              </p:cNvSpPr>
              <p:nvPr>
                <p:custDataLst>
                  <p:tags r:id="rId7"/>
                </p:custDataLst>
              </p:nvPr>
            </p:nvSpPr>
            <p:spPr bwMode="auto">
              <a:xfrm>
                <a:off x="5646" y="3969"/>
                <a:ext cx="97" cy="92"/>
              </a:xfrm>
              <a:custGeom>
                <a:avLst/>
                <a:gdLst>
                  <a:gd name="T0" fmla="*/ 12 w 15"/>
                  <a:gd name="T1" fmla="*/ 13 h 14"/>
                  <a:gd name="T2" fmla="*/ 13 w 15"/>
                  <a:gd name="T3" fmla="*/ 12 h 14"/>
                  <a:gd name="T4" fmla="*/ 12 w 15"/>
                  <a:gd name="T5" fmla="*/ 10 h 14"/>
                  <a:gd name="T6" fmla="*/ 13 w 15"/>
                  <a:gd name="T7" fmla="*/ 9 h 14"/>
                  <a:gd name="T8" fmla="*/ 15 w 15"/>
                  <a:gd name="T9" fmla="*/ 8 h 14"/>
                  <a:gd name="T10" fmla="*/ 15 w 15"/>
                  <a:gd name="T11" fmla="*/ 6 h 14"/>
                  <a:gd name="T12" fmla="*/ 13 w 15"/>
                  <a:gd name="T13" fmla="*/ 6 h 14"/>
                  <a:gd name="T14" fmla="*/ 12 w 15"/>
                  <a:gd name="T15" fmla="*/ 5 h 14"/>
                  <a:gd name="T16" fmla="*/ 14 w 15"/>
                  <a:gd name="T17" fmla="*/ 3 h 14"/>
                  <a:gd name="T18" fmla="*/ 12 w 15"/>
                  <a:gd name="T19" fmla="*/ 2 h 14"/>
                  <a:gd name="T20" fmla="*/ 10 w 15"/>
                  <a:gd name="T21" fmla="*/ 2 h 14"/>
                  <a:gd name="T22" fmla="*/ 9 w 15"/>
                  <a:gd name="T23" fmla="*/ 2 h 14"/>
                  <a:gd name="T24" fmla="*/ 9 w 15"/>
                  <a:gd name="T25" fmla="*/ 0 h 14"/>
                  <a:gd name="T26" fmla="*/ 7 w 15"/>
                  <a:gd name="T27" fmla="*/ 0 h 14"/>
                  <a:gd name="T28" fmla="*/ 6 w 15"/>
                  <a:gd name="T29" fmla="*/ 2 h 14"/>
                  <a:gd name="T30" fmla="*/ 5 w 15"/>
                  <a:gd name="T31" fmla="*/ 2 h 14"/>
                  <a:gd name="T32" fmla="*/ 3 w 15"/>
                  <a:gd name="T33" fmla="*/ 1 h 14"/>
                  <a:gd name="T34" fmla="*/ 2 w 15"/>
                  <a:gd name="T35" fmla="*/ 2 h 14"/>
                  <a:gd name="T36" fmla="*/ 3 w 15"/>
                  <a:gd name="T37" fmla="*/ 4 h 14"/>
                  <a:gd name="T38" fmla="*/ 2 w 15"/>
                  <a:gd name="T39" fmla="*/ 5 h 14"/>
                  <a:gd name="T40" fmla="*/ 0 w 15"/>
                  <a:gd name="T41" fmla="*/ 6 h 14"/>
                  <a:gd name="T42" fmla="*/ 0 w 15"/>
                  <a:gd name="T43" fmla="*/ 8 h 14"/>
                  <a:gd name="T44" fmla="*/ 2 w 15"/>
                  <a:gd name="T45" fmla="*/ 8 h 14"/>
                  <a:gd name="T46" fmla="*/ 3 w 15"/>
                  <a:gd name="T47" fmla="*/ 9 h 14"/>
                  <a:gd name="T48" fmla="*/ 2 w 15"/>
                  <a:gd name="T49" fmla="*/ 11 h 14"/>
                  <a:gd name="T50" fmla="*/ 3 w 15"/>
                  <a:gd name="T51" fmla="*/ 13 h 14"/>
                  <a:gd name="T52" fmla="*/ 5 w 15"/>
                  <a:gd name="T53" fmla="*/ 12 h 14"/>
                  <a:gd name="T54" fmla="*/ 6 w 15"/>
                  <a:gd name="T55" fmla="*/ 12 h 14"/>
                  <a:gd name="T56" fmla="*/ 6 w 15"/>
                  <a:gd name="T57" fmla="*/ 14 h 14"/>
                  <a:gd name="T58" fmla="*/ 8 w 15"/>
                  <a:gd name="T59" fmla="*/ 14 h 14"/>
                  <a:gd name="T60" fmla="*/ 9 w 15"/>
                  <a:gd name="T61" fmla="*/ 12 h 14"/>
                  <a:gd name="T62" fmla="*/ 10 w 15"/>
                  <a:gd name="T63" fmla="*/ 12 h 14"/>
                  <a:gd name="T64" fmla="*/ 12 w 15"/>
                  <a:gd name="T65" fmla="*/ 13 h 14"/>
                  <a:gd name="T66" fmla="*/ 6 w 15"/>
                  <a:gd name="T67" fmla="*/ 9 h 14"/>
                  <a:gd name="T68" fmla="*/ 6 w 15"/>
                  <a:gd name="T69" fmla="*/ 5 h 14"/>
                  <a:gd name="T70" fmla="*/ 10 w 15"/>
                  <a:gd name="T71" fmla="*/ 5 h 14"/>
                  <a:gd name="T72" fmla="*/ 9 w 15"/>
                  <a:gd name="T73" fmla="*/ 9 h 14"/>
                  <a:gd name="T74" fmla="*/ 6 w 15"/>
                  <a:gd name="T7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14">
                    <a:moveTo>
                      <a:pt x="12" y="13"/>
                    </a:moveTo>
                    <a:cubicBezTo>
                      <a:pt x="13" y="12"/>
                      <a:pt x="13" y="12"/>
                      <a:pt x="13" y="12"/>
                    </a:cubicBezTo>
                    <a:cubicBezTo>
                      <a:pt x="12" y="10"/>
                      <a:pt x="12" y="10"/>
                      <a:pt x="12" y="10"/>
                    </a:cubicBezTo>
                    <a:cubicBezTo>
                      <a:pt x="12" y="10"/>
                      <a:pt x="13" y="9"/>
                      <a:pt x="13" y="9"/>
                    </a:cubicBezTo>
                    <a:cubicBezTo>
                      <a:pt x="15" y="8"/>
                      <a:pt x="15" y="8"/>
                      <a:pt x="15" y="8"/>
                    </a:cubicBezTo>
                    <a:cubicBezTo>
                      <a:pt x="15" y="6"/>
                      <a:pt x="15" y="6"/>
                      <a:pt x="15" y="6"/>
                    </a:cubicBezTo>
                    <a:cubicBezTo>
                      <a:pt x="13" y="6"/>
                      <a:pt x="13" y="6"/>
                      <a:pt x="13" y="6"/>
                    </a:cubicBezTo>
                    <a:cubicBezTo>
                      <a:pt x="13" y="5"/>
                      <a:pt x="13" y="5"/>
                      <a:pt x="12" y="5"/>
                    </a:cubicBezTo>
                    <a:cubicBezTo>
                      <a:pt x="14" y="3"/>
                      <a:pt x="14" y="3"/>
                      <a:pt x="14" y="3"/>
                    </a:cubicBezTo>
                    <a:cubicBezTo>
                      <a:pt x="12" y="2"/>
                      <a:pt x="12" y="2"/>
                      <a:pt x="12" y="2"/>
                    </a:cubicBezTo>
                    <a:cubicBezTo>
                      <a:pt x="10" y="2"/>
                      <a:pt x="10" y="2"/>
                      <a:pt x="10" y="2"/>
                    </a:cubicBezTo>
                    <a:cubicBezTo>
                      <a:pt x="10" y="2"/>
                      <a:pt x="10" y="2"/>
                      <a:pt x="9" y="2"/>
                    </a:cubicBezTo>
                    <a:cubicBezTo>
                      <a:pt x="9" y="0"/>
                      <a:pt x="9" y="0"/>
                      <a:pt x="9" y="0"/>
                    </a:cubicBezTo>
                    <a:cubicBezTo>
                      <a:pt x="7" y="0"/>
                      <a:pt x="7" y="0"/>
                      <a:pt x="7" y="0"/>
                    </a:cubicBezTo>
                    <a:cubicBezTo>
                      <a:pt x="6" y="2"/>
                      <a:pt x="6" y="2"/>
                      <a:pt x="6" y="2"/>
                    </a:cubicBezTo>
                    <a:cubicBezTo>
                      <a:pt x="6" y="2"/>
                      <a:pt x="6" y="2"/>
                      <a:pt x="5" y="2"/>
                    </a:cubicBezTo>
                    <a:cubicBezTo>
                      <a:pt x="3" y="1"/>
                      <a:pt x="3" y="1"/>
                      <a:pt x="3" y="1"/>
                    </a:cubicBezTo>
                    <a:cubicBezTo>
                      <a:pt x="2" y="2"/>
                      <a:pt x="2" y="2"/>
                      <a:pt x="2" y="2"/>
                    </a:cubicBezTo>
                    <a:cubicBezTo>
                      <a:pt x="3" y="4"/>
                      <a:pt x="3" y="4"/>
                      <a:pt x="3" y="4"/>
                    </a:cubicBezTo>
                    <a:cubicBezTo>
                      <a:pt x="3" y="5"/>
                      <a:pt x="3" y="5"/>
                      <a:pt x="2" y="5"/>
                    </a:cubicBezTo>
                    <a:cubicBezTo>
                      <a:pt x="0" y="6"/>
                      <a:pt x="0" y="6"/>
                      <a:pt x="0" y="6"/>
                    </a:cubicBezTo>
                    <a:cubicBezTo>
                      <a:pt x="0" y="8"/>
                      <a:pt x="0" y="8"/>
                      <a:pt x="0" y="8"/>
                    </a:cubicBezTo>
                    <a:cubicBezTo>
                      <a:pt x="2" y="8"/>
                      <a:pt x="2" y="8"/>
                      <a:pt x="2" y="8"/>
                    </a:cubicBezTo>
                    <a:cubicBezTo>
                      <a:pt x="2" y="9"/>
                      <a:pt x="3" y="9"/>
                      <a:pt x="3" y="9"/>
                    </a:cubicBezTo>
                    <a:cubicBezTo>
                      <a:pt x="2" y="11"/>
                      <a:pt x="2" y="11"/>
                      <a:pt x="2" y="11"/>
                    </a:cubicBezTo>
                    <a:cubicBezTo>
                      <a:pt x="3" y="13"/>
                      <a:pt x="3" y="13"/>
                      <a:pt x="3" y="13"/>
                    </a:cubicBezTo>
                    <a:cubicBezTo>
                      <a:pt x="5" y="12"/>
                      <a:pt x="5" y="12"/>
                      <a:pt x="5" y="12"/>
                    </a:cubicBezTo>
                    <a:cubicBezTo>
                      <a:pt x="5" y="12"/>
                      <a:pt x="6" y="12"/>
                      <a:pt x="6" y="12"/>
                    </a:cubicBezTo>
                    <a:cubicBezTo>
                      <a:pt x="6" y="14"/>
                      <a:pt x="6" y="14"/>
                      <a:pt x="6" y="14"/>
                    </a:cubicBezTo>
                    <a:cubicBezTo>
                      <a:pt x="8" y="14"/>
                      <a:pt x="8" y="14"/>
                      <a:pt x="8" y="14"/>
                    </a:cubicBezTo>
                    <a:cubicBezTo>
                      <a:pt x="9" y="12"/>
                      <a:pt x="9" y="12"/>
                      <a:pt x="9" y="12"/>
                    </a:cubicBezTo>
                    <a:cubicBezTo>
                      <a:pt x="9" y="12"/>
                      <a:pt x="10" y="12"/>
                      <a:pt x="10" y="12"/>
                    </a:cubicBezTo>
                    <a:lnTo>
                      <a:pt x="12" y="13"/>
                    </a:lnTo>
                    <a:close/>
                    <a:moveTo>
                      <a:pt x="6" y="9"/>
                    </a:moveTo>
                    <a:cubicBezTo>
                      <a:pt x="5" y="8"/>
                      <a:pt x="5" y="6"/>
                      <a:pt x="6" y="5"/>
                    </a:cubicBezTo>
                    <a:cubicBezTo>
                      <a:pt x="7" y="4"/>
                      <a:pt x="9" y="4"/>
                      <a:pt x="10" y="5"/>
                    </a:cubicBezTo>
                    <a:cubicBezTo>
                      <a:pt x="11" y="6"/>
                      <a:pt x="10" y="8"/>
                      <a:pt x="9" y="9"/>
                    </a:cubicBezTo>
                    <a:cubicBezTo>
                      <a:pt x="8" y="10"/>
                      <a:pt x="7" y="10"/>
                      <a:pt x="6" y="9"/>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4" name="Line 110"/>
              <p:cNvSpPr>
                <a:spLocks noChangeShapeType="1"/>
              </p:cNvSpPr>
              <p:nvPr>
                <p:custDataLst>
                  <p:tags r:id="rId8"/>
                </p:custDataLst>
              </p:nvPr>
            </p:nvSpPr>
            <p:spPr bwMode="auto">
              <a:xfrm flipH="1">
                <a:off x="12651" y="7051"/>
                <a:ext cx="0" cy="0"/>
              </a:xfrm>
              <a:prstGeom prst="line">
                <a:avLst/>
              </a:prstGeom>
              <a:solidFill>
                <a:srgbClr val="4A7CC6"/>
              </a:solidFill>
              <a:ln w="34925" cap="flat">
                <a:solidFill>
                  <a:srgbClr val="172A88"/>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5" name="Freeform 111"/>
              <p:cNvSpPr/>
              <p:nvPr>
                <p:custDataLst>
                  <p:tags r:id="rId9"/>
                </p:custDataLst>
              </p:nvPr>
            </p:nvSpPr>
            <p:spPr bwMode="auto">
              <a:xfrm>
                <a:off x="5402" y="3594"/>
                <a:ext cx="8398" cy="3483"/>
              </a:xfrm>
              <a:custGeom>
                <a:avLst/>
                <a:gdLst>
                  <a:gd name="T0" fmla="*/ 1236 w 1302"/>
                  <a:gd name="T1" fmla="*/ 538 h 538"/>
                  <a:gd name="T2" fmla="*/ 1201 w 1302"/>
                  <a:gd name="T3" fmla="*/ 538 h 538"/>
                  <a:gd name="T4" fmla="*/ 1201 w 1302"/>
                  <a:gd name="T5" fmla="*/ 530 h 538"/>
                  <a:gd name="T6" fmla="*/ 1236 w 1302"/>
                  <a:gd name="T7" fmla="*/ 530 h 538"/>
                  <a:gd name="T8" fmla="*/ 1294 w 1302"/>
                  <a:gd name="T9" fmla="*/ 472 h 538"/>
                  <a:gd name="T10" fmla="*/ 1294 w 1302"/>
                  <a:gd name="T11" fmla="*/ 67 h 538"/>
                  <a:gd name="T12" fmla="*/ 1236 w 1302"/>
                  <a:gd name="T13" fmla="*/ 8 h 538"/>
                  <a:gd name="T14" fmla="*/ 66 w 1302"/>
                  <a:gd name="T15" fmla="*/ 8 h 538"/>
                  <a:gd name="T16" fmla="*/ 8 w 1302"/>
                  <a:gd name="T17" fmla="*/ 67 h 538"/>
                  <a:gd name="T18" fmla="*/ 8 w 1302"/>
                  <a:gd name="T19" fmla="*/ 472 h 538"/>
                  <a:gd name="T20" fmla="*/ 66 w 1302"/>
                  <a:gd name="T21" fmla="*/ 530 h 538"/>
                  <a:gd name="T22" fmla="*/ 1124 w 1302"/>
                  <a:gd name="T23" fmla="*/ 530 h 538"/>
                  <a:gd name="T24" fmla="*/ 1124 w 1302"/>
                  <a:gd name="T25" fmla="*/ 538 h 538"/>
                  <a:gd name="T26" fmla="*/ 66 w 1302"/>
                  <a:gd name="T27" fmla="*/ 538 h 538"/>
                  <a:gd name="T28" fmla="*/ 0 w 1302"/>
                  <a:gd name="T29" fmla="*/ 472 h 538"/>
                  <a:gd name="T30" fmla="*/ 0 w 1302"/>
                  <a:gd name="T31" fmla="*/ 67 h 538"/>
                  <a:gd name="T32" fmla="*/ 66 w 1302"/>
                  <a:gd name="T33" fmla="*/ 0 h 538"/>
                  <a:gd name="T34" fmla="*/ 1236 w 1302"/>
                  <a:gd name="T35" fmla="*/ 0 h 538"/>
                  <a:gd name="T36" fmla="*/ 1302 w 1302"/>
                  <a:gd name="T37" fmla="*/ 67 h 538"/>
                  <a:gd name="T38" fmla="*/ 1302 w 1302"/>
                  <a:gd name="T39" fmla="*/ 472 h 538"/>
                  <a:gd name="T40" fmla="*/ 1236 w 1302"/>
                  <a:gd name="T41"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2" h="538">
                    <a:moveTo>
                      <a:pt x="1236" y="538"/>
                    </a:moveTo>
                    <a:cubicBezTo>
                      <a:pt x="1201" y="538"/>
                      <a:pt x="1201" y="538"/>
                      <a:pt x="1201" y="538"/>
                    </a:cubicBezTo>
                    <a:cubicBezTo>
                      <a:pt x="1201" y="530"/>
                      <a:pt x="1201" y="530"/>
                      <a:pt x="1201" y="530"/>
                    </a:cubicBezTo>
                    <a:cubicBezTo>
                      <a:pt x="1236" y="530"/>
                      <a:pt x="1236" y="530"/>
                      <a:pt x="1236" y="530"/>
                    </a:cubicBezTo>
                    <a:cubicBezTo>
                      <a:pt x="1268" y="530"/>
                      <a:pt x="1294" y="504"/>
                      <a:pt x="1294" y="472"/>
                    </a:cubicBezTo>
                    <a:cubicBezTo>
                      <a:pt x="1294" y="67"/>
                      <a:pt x="1294" y="67"/>
                      <a:pt x="1294" y="67"/>
                    </a:cubicBezTo>
                    <a:cubicBezTo>
                      <a:pt x="1294" y="35"/>
                      <a:pt x="1268" y="8"/>
                      <a:pt x="1236" y="8"/>
                    </a:cubicBezTo>
                    <a:cubicBezTo>
                      <a:pt x="66" y="8"/>
                      <a:pt x="66" y="8"/>
                      <a:pt x="66" y="8"/>
                    </a:cubicBezTo>
                    <a:cubicBezTo>
                      <a:pt x="34" y="8"/>
                      <a:pt x="8" y="35"/>
                      <a:pt x="8" y="67"/>
                    </a:cubicBezTo>
                    <a:cubicBezTo>
                      <a:pt x="8" y="472"/>
                      <a:pt x="8" y="472"/>
                      <a:pt x="8" y="472"/>
                    </a:cubicBezTo>
                    <a:cubicBezTo>
                      <a:pt x="8" y="504"/>
                      <a:pt x="34" y="530"/>
                      <a:pt x="66" y="530"/>
                    </a:cubicBezTo>
                    <a:cubicBezTo>
                      <a:pt x="1124" y="530"/>
                      <a:pt x="1124" y="530"/>
                      <a:pt x="1124" y="530"/>
                    </a:cubicBezTo>
                    <a:cubicBezTo>
                      <a:pt x="1124" y="538"/>
                      <a:pt x="1124" y="538"/>
                      <a:pt x="1124" y="538"/>
                    </a:cubicBezTo>
                    <a:cubicBezTo>
                      <a:pt x="66" y="538"/>
                      <a:pt x="66" y="538"/>
                      <a:pt x="66" y="538"/>
                    </a:cubicBezTo>
                    <a:cubicBezTo>
                      <a:pt x="30" y="538"/>
                      <a:pt x="0" y="508"/>
                      <a:pt x="0" y="472"/>
                    </a:cubicBezTo>
                    <a:cubicBezTo>
                      <a:pt x="0" y="67"/>
                      <a:pt x="0" y="67"/>
                      <a:pt x="0" y="67"/>
                    </a:cubicBezTo>
                    <a:cubicBezTo>
                      <a:pt x="0" y="30"/>
                      <a:pt x="30" y="0"/>
                      <a:pt x="66" y="0"/>
                    </a:cubicBezTo>
                    <a:cubicBezTo>
                      <a:pt x="1236" y="0"/>
                      <a:pt x="1236" y="0"/>
                      <a:pt x="1236" y="0"/>
                    </a:cubicBezTo>
                    <a:cubicBezTo>
                      <a:pt x="1272" y="0"/>
                      <a:pt x="1302" y="30"/>
                      <a:pt x="1302" y="67"/>
                    </a:cubicBezTo>
                    <a:cubicBezTo>
                      <a:pt x="1302" y="472"/>
                      <a:pt x="1302" y="472"/>
                      <a:pt x="1302" y="472"/>
                    </a:cubicBezTo>
                    <a:cubicBezTo>
                      <a:pt x="1302" y="508"/>
                      <a:pt x="1272" y="538"/>
                      <a:pt x="1236" y="538"/>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6" name="Oval 112"/>
              <p:cNvSpPr>
                <a:spLocks noChangeArrowheads="1"/>
              </p:cNvSpPr>
              <p:nvPr>
                <p:custDataLst>
                  <p:tags r:id="rId10"/>
                </p:custDataLst>
              </p:nvPr>
            </p:nvSpPr>
            <p:spPr bwMode="auto">
              <a:xfrm>
                <a:off x="1256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7" name="Oval 113"/>
              <p:cNvSpPr>
                <a:spLocks noChangeArrowheads="1"/>
              </p:cNvSpPr>
              <p:nvPr>
                <p:custDataLst>
                  <p:tags r:id="rId11"/>
                </p:custDataLst>
              </p:nvPr>
            </p:nvSpPr>
            <p:spPr bwMode="auto">
              <a:xfrm>
                <a:off x="1246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8" name="Oval 114"/>
              <p:cNvSpPr>
                <a:spLocks noChangeArrowheads="1"/>
              </p:cNvSpPr>
              <p:nvPr>
                <p:custDataLst>
                  <p:tags r:id="rId12"/>
                </p:custDataLst>
              </p:nvPr>
            </p:nvSpPr>
            <p:spPr bwMode="auto">
              <a:xfrm>
                <a:off x="123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9" name="Oval 115"/>
              <p:cNvSpPr>
                <a:spLocks noChangeArrowheads="1"/>
              </p:cNvSpPr>
              <p:nvPr>
                <p:custDataLst>
                  <p:tags r:id="rId13"/>
                </p:custDataLst>
              </p:nvPr>
            </p:nvSpPr>
            <p:spPr bwMode="auto">
              <a:xfrm>
                <a:off x="1229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0" name="Oval 116"/>
              <p:cNvSpPr>
                <a:spLocks noChangeArrowheads="1"/>
              </p:cNvSpPr>
              <p:nvPr>
                <p:custDataLst>
                  <p:tags r:id="rId14"/>
                </p:custDataLst>
              </p:nvPr>
            </p:nvSpPr>
            <p:spPr bwMode="auto">
              <a:xfrm>
                <a:off x="1221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1" name="Oval 117"/>
              <p:cNvSpPr>
                <a:spLocks noChangeArrowheads="1"/>
              </p:cNvSpPr>
              <p:nvPr>
                <p:custDataLst>
                  <p:tags r:id="rId15"/>
                </p:custDataLst>
              </p:nvPr>
            </p:nvSpPr>
            <p:spPr bwMode="auto">
              <a:xfrm>
                <a:off x="1212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2" name="Oval 118"/>
              <p:cNvSpPr>
                <a:spLocks noChangeArrowheads="1"/>
              </p:cNvSpPr>
              <p:nvPr>
                <p:custDataLst>
                  <p:tags r:id="rId16"/>
                </p:custDataLst>
              </p:nvPr>
            </p:nvSpPr>
            <p:spPr bwMode="auto">
              <a:xfrm>
                <a:off x="1204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3" name="Oval 119"/>
              <p:cNvSpPr>
                <a:spLocks noChangeArrowheads="1"/>
              </p:cNvSpPr>
              <p:nvPr>
                <p:custDataLst>
                  <p:tags r:id="rId17"/>
                </p:custDataLst>
              </p:nvPr>
            </p:nvSpPr>
            <p:spPr bwMode="auto">
              <a:xfrm>
                <a:off x="1196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4" name="Oval 120"/>
              <p:cNvSpPr>
                <a:spLocks noChangeArrowheads="1"/>
              </p:cNvSpPr>
              <p:nvPr>
                <p:custDataLst>
                  <p:tags r:id="rId18"/>
                </p:custDataLst>
              </p:nvPr>
            </p:nvSpPr>
            <p:spPr bwMode="auto">
              <a:xfrm>
                <a:off x="1187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5" name="Oval 121"/>
              <p:cNvSpPr>
                <a:spLocks noChangeArrowheads="1"/>
              </p:cNvSpPr>
              <p:nvPr>
                <p:custDataLst>
                  <p:tags r:id="rId19"/>
                </p:custDataLst>
              </p:nvPr>
            </p:nvSpPr>
            <p:spPr bwMode="auto">
              <a:xfrm>
                <a:off x="117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6" name="Oval 122"/>
              <p:cNvSpPr>
                <a:spLocks noChangeArrowheads="1"/>
              </p:cNvSpPr>
              <p:nvPr>
                <p:custDataLst>
                  <p:tags r:id="rId20"/>
                </p:custDataLst>
              </p:nvPr>
            </p:nvSpPr>
            <p:spPr bwMode="auto">
              <a:xfrm>
                <a:off x="1170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7" name="Oval 123"/>
              <p:cNvSpPr>
                <a:spLocks noChangeArrowheads="1"/>
              </p:cNvSpPr>
              <p:nvPr>
                <p:custDataLst>
                  <p:tags r:id="rId21"/>
                </p:custDataLst>
              </p:nvPr>
            </p:nvSpPr>
            <p:spPr bwMode="auto">
              <a:xfrm>
                <a:off x="116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8" name="Oval 124"/>
              <p:cNvSpPr>
                <a:spLocks noChangeArrowheads="1"/>
              </p:cNvSpPr>
              <p:nvPr>
                <p:custDataLst>
                  <p:tags r:id="rId22"/>
                </p:custDataLst>
              </p:nvPr>
            </p:nvSpPr>
            <p:spPr bwMode="auto">
              <a:xfrm>
                <a:off x="115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9" name="Oval 125"/>
              <p:cNvSpPr>
                <a:spLocks noChangeArrowheads="1"/>
              </p:cNvSpPr>
              <p:nvPr>
                <p:custDataLst>
                  <p:tags r:id="rId23"/>
                </p:custDataLst>
              </p:nvPr>
            </p:nvSpPr>
            <p:spPr bwMode="auto">
              <a:xfrm>
                <a:off x="114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0" name="Oval 126"/>
              <p:cNvSpPr>
                <a:spLocks noChangeArrowheads="1"/>
              </p:cNvSpPr>
              <p:nvPr>
                <p:custDataLst>
                  <p:tags r:id="rId24"/>
                </p:custDataLst>
              </p:nvPr>
            </p:nvSpPr>
            <p:spPr bwMode="auto">
              <a:xfrm>
                <a:off x="113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1" name="Oval 127"/>
              <p:cNvSpPr>
                <a:spLocks noChangeArrowheads="1"/>
              </p:cNvSpPr>
              <p:nvPr>
                <p:custDataLst>
                  <p:tags r:id="rId25"/>
                </p:custDataLst>
              </p:nvPr>
            </p:nvSpPr>
            <p:spPr bwMode="auto">
              <a:xfrm>
                <a:off x="1128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2" name="Oval 128"/>
              <p:cNvSpPr>
                <a:spLocks noChangeArrowheads="1"/>
              </p:cNvSpPr>
              <p:nvPr>
                <p:custDataLst>
                  <p:tags r:id="rId26"/>
                </p:custDataLst>
              </p:nvPr>
            </p:nvSpPr>
            <p:spPr bwMode="auto">
              <a:xfrm>
                <a:off x="1120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 name="Oval 129"/>
              <p:cNvSpPr>
                <a:spLocks noChangeArrowheads="1"/>
              </p:cNvSpPr>
              <p:nvPr>
                <p:custDataLst>
                  <p:tags r:id="rId27"/>
                </p:custDataLst>
              </p:nvPr>
            </p:nvSpPr>
            <p:spPr bwMode="auto">
              <a:xfrm>
                <a:off x="111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 name="Oval 130"/>
              <p:cNvSpPr>
                <a:spLocks noChangeArrowheads="1"/>
              </p:cNvSpPr>
              <p:nvPr>
                <p:custDataLst>
                  <p:tags r:id="rId28"/>
                </p:custDataLst>
              </p:nvPr>
            </p:nvSpPr>
            <p:spPr bwMode="auto">
              <a:xfrm>
                <a:off x="1103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 name="Oval 131"/>
              <p:cNvSpPr>
                <a:spLocks noChangeArrowheads="1"/>
              </p:cNvSpPr>
              <p:nvPr>
                <p:custDataLst>
                  <p:tags r:id="rId29"/>
                </p:custDataLst>
              </p:nvPr>
            </p:nvSpPr>
            <p:spPr bwMode="auto">
              <a:xfrm>
                <a:off x="1095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 name="Oval 132"/>
              <p:cNvSpPr>
                <a:spLocks noChangeArrowheads="1"/>
              </p:cNvSpPr>
              <p:nvPr>
                <p:custDataLst>
                  <p:tags r:id="rId30"/>
                </p:custDataLst>
              </p:nvPr>
            </p:nvSpPr>
            <p:spPr bwMode="auto">
              <a:xfrm>
                <a:off x="108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 name="Oval 133"/>
              <p:cNvSpPr>
                <a:spLocks noChangeArrowheads="1"/>
              </p:cNvSpPr>
              <p:nvPr>
                <p:custDataLst>
                  <p:tags r:id="rId31"/>
                </p:custDataLst>
              </p:nvPr>
            </p:nvSpPr>
            <p:spPr bwMode="auto">
              <a:xfrm>
                <a:off x="1078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 name="Oval 134"/>
              <p:cNvSpPr>
                <a:spLocks noChangeArrowheads="1"/>
              </p:cNvSpPr>
              <p:nvPr>
                <p:custDataLst>
                  <p:tags r:id="rId32"/>
                </p:custDataLst>
              </p:nvPr>
            </p:nvSpPr>
            <p:spPr bwMode="auto">
              <a:xfrm>
                <a:off x="107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 name="Oval 135"/>
              <p:cNvSpPr>
                <a:spLocks noChangeArrowheads="1"/>
              </p:cNvSpPr>
              <p:nvPr>
                <p:custDataLst>
                  <p:tags r:id="rId33"/>
                </p:custDataLst>
              </p:nvPr>
            </p:nvSpPr>
            <p:spPr bwMode="auto">
              <a:xfrm>
                <a:off x="1062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 name="Oval 136"/>
              <p:cNvSpPr>
                <a:spLocks noChangeArrowheads="1"/>
              </p:cNvSpPr>
              <p:nvPr>
                <p:custDataLst>
                  <p:tags r:id="rId34"/>
                </p:custDataLst>
              </p:nvPr>
            </p:nvSpPr>
            <p:spPr bwMode="auto">
              <a:xfrm>
                <a:off x="1053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 name="Oval 137"/>
              <p:cNvSpPr>
                <a:spLocks noChangeArrowheads="1"/>
              </p:cNvSpPr>
              <p:nvPr>
                <p:custDataLst>
                  <p:tags r:id="rId35"/>
                </p:custDataLst>
              </p:nvPr>
            </p:nvSpPr>
            <p:spPr bwMode="auto">
              <a:xfrm>
                <a:off x="1045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 name="Oval 138"/>
              <p:cNvSpPr>
                <a:spLocks noChangeArrowheads="1"/>
              </p:cNvSpPr>
              <p:nvPr>
                <p:custDataLst>
                  <p:tags r:id="rId36"/>
                </p:custDataLst>
              </p:nvPr>
            </p:nvSpPr>
            <p:spPr bwMode="auto">
              <a:xfrm>
                <a:off x="1036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 name="Oval 139"/>
              <p:cNvSpPr>
                <a:spLocks noChangeArrowheads="1"/>
              </p:cNvSpPr>
              <p:nvPr>
                <p:custDataLst>
                  <p:tags r:id="rId37"/>
                </p:custDataLst>
              </p:nvPr>
            </p:nvSpPr>
            <p:spPr bwMode="auto">
              <a:xfrm>
                <a:off x="10284"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 name="Oval 140"/>
              <p:cNvSpPr>
                <a:spLocks noChangeArrowheads="1"/>
              </p:cNvSpPr>
              <p:nvPr>
                <p:custDataLst>
                  <p:tags r:id="rId38"/>
                </p:custDataLst>
              </p:nvPr>
            </p:nvSpPr>
            <p:spPr bwMode="auto">
              <a:xfrm>
                <a:off x="1020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 name="Oval 141"/>
              <p:cNvSpPr>
                <a:spLocks noChangeArrowheads="1"/>
              </p:cNvSpPr>
              <p:nvPr>
                <p:custDataLst>
                  <p:tags r:id="rId39"/>
                </p:custDataLst>
              </p:nvPr>
            </p:nvSpPr>
            <p:spPr bwMode="auto">
              <a:xfrm>
                <a:off x="1011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 name="Oval 142"/>
              <p:cNvSpPr>
                <a:spLocks noChangeArrowheads="1"/>
              </p:cNvSpPr>
              <p:nvPr>
                <p:custDataLst>
                  <p:tags r:id="rId40"/>
                </p:custDataLst>
              </p:nvPr>
            </p:nvSpPr>
            <p:spPr bwMode="auto">
              <a:xfrm>
                <a:off x="1003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 name="Oval 143"/>
              <p:cNvSpPr>
                <a:spLocks noChangeArrowheads="1"/>
              </p:cNvSpPr>
              <p:nvPr>
                <p:custDataLst>
                  <p:tags r:id="rId41"/>
                </p:custDataLst>
              </p:nvPr>
            </p:nvSpPr>
            <p:spPr bwMode="auto">
              <a:xfrm>
                <a:off x="994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 name="Oval 144"/>
              <p:cNvSpPr>
                <a:spLocks noChangeArrowheads="1"/>
              </p:cNvSpPr>
              <p:nvPr>
                <p:custDataLst>
                  <p:tags r:id="rId42"/>
                </p:custDataLst>
              </p:nvPr>
            </p:nvSpPr>
            <p:spPr bwMode="auto">
              <a:xfrm>
                <a:off x="986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 name="Oval 145"/>
              <p:cNvSpPr>
                <a:spLocks noChangeArrowheads="1"/>
              </p:cNvSpPr>
              <p:nvPr>
                <p:custDataLst>
                  <p:tags r:id="rId43"/>
                </p:custDataLst>
              </p:nvPr>
            </p:nvSpPr>
            <p:spPr bwMode="auto">
              <a:xfrm>
                <a:off x="97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 name="Oval 146"/>
              <p:cNvSpPr>
                <a:spLocks noChangeArrowheads="1"/>
              </p:cNvSpPr>
              <p:nvPr>
                <p:custDataLst>
                  <p:tags r:id="rId44"/>
                </p:custDataLst>
              </p:nvPr>
            </p:nvSpPr>
            <p:spPr bwMode="auto">
              <a:xfrm>
                <a:off x="969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 name="Oval 147"/>
              <p:cNvSpPr>
                <a:spLocks noChangeArrowheads="1"/>
              </p:cNvSpPr>
              <p:nvPr>
                <p:custDataLst>
                  <p:tags r:id="rId45"/>
                </p:custDataLst>
              </p:nvPr>
            </p:nvSpPr>
            <p:spPr bwMode="auto">
              <a:xfrm>
                <a:off x="961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 name="Oval 148"/>
              <p:cNvSpPr>
                <a:spLocks noChangeArrowheads="1"/>
              </p:cNvSpPr>
              <p:nvPr>
                <p:custDataLst>
                  <p:tags r:id="rId46"/>
                </p:custDataLst>
              </p:nvPr>
            </p:nvSpPr>
            <p:spPr bwMode="auto">
              <a:xfrm>
                <a:off x="952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 name="Oval 149"/>
              <p:cNvSpPr>
                <a:spLocks noChangeArrowheads="1"/>
              </p:cNvSpPr>
              <p:nvPr>
                <p:custDataLst>
                  <p:tags r:id="rId47"/>
                </p:custDataLst>
              </p:nvPr>
            </p:nvSpPr>
            <p:spPr bwMode="auto">
              <a:xfrm>
                <a:off x="944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 name="Oval 150"/>
              <p:cNvSpPr>
                <a:spLocks noChangeArrowheads="1"/>
              </p:cNvSpPr>
              <p:nvPr>
                <p:custDataLst>
                  <p:tags r:id="rId48"/>
                </p:custDataLst>
              </p:nvPr>
            </p:nvSpPr>
            <p:spPr bwMode="auto">
              <a:xfrm>
                <a:off x="936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 name="Oval 151"/>
              <p:cNvSpPr>
                <a:spLocks noChangeArrowheads="1"/>
              </p:cNvSpPr>
              <p:nvPr>
                <p:custDataLst>
                  <p:tags r:id="rId49"/>
                </p:custDataLst>
              </p:nvPr>
            </p:nvSpPr>
            <p:spPr bwMode="auto">
              <a:xfrm>
                <a:off x="927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 name="Oval 152"/>
              <p:cNvSpPr>
                <a:spLocks noChangeArrowheads="1"/>
              </p:cNvSpPr>
              <p:nvPr>
                <p:custDataLst>
                  <p:tags r:id="rId50"/>
                </p:custDataLst>
              </p:nvPr>
            </p:nvSpPr>
            <p:spPr bwMode="auto">
              <a:xfrm>
                <a:off x="919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 name="Oval 153"/>
              <p:cNvSpPr>
                <a:spLocks noChangeArrowheads="1"/>
              </p:cNvSpPr>
              <p:nvPr>
                <p:custDataLst>
                  <p:tags r:id="rId51"/>
                </p:custDataLst>
              </p:nvPr>
            </p:nvSpPr>
            <p:spPr bwMode="auto">
              <a:xfrm>
                <a:off x="911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 name="Oval 154"/>
              <p:cNvSpPr>
                <a:spLocks noChangeArrowheads="1"/>
              </p:cNvSpPr>
              <p:nvPr>
                <p:custDataLst>
                  <p:tags r:id="rId52"/>
                </p:custDataLst>
              </p:nvPr>
            </p:nvSpPr>
            <p:spPr bwMode="auto">
              <a:xfrm>
                <a:off x="902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 name="Oval 155"/>
              <p:cNvSpPr>
                <a:spLocks noChangeArrowheads="1"/>
              </p:cNvSpPr>
              <p:nvPr>
                <p:custDataLst>
                  <p:tags r:id="rId53"/>
                </p:custDataLst>
              </p:nvPr>
            </p:nvSpPr>
            <p:spPr bwMode="auto">
              <a:xfrm>
                <a:off x="894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 name="Oval 156"/>
              <p:cNvSpPr>
                <a:spLocks noChangeArrowheads="1"/>
              </p:cNvSpPr>
              <p:nvPr>
                <p:custDataLst>
                  <p:tags r:id="rId54"/>
                </p:custDataLst>
              </p:nvPr>
            </p:nvSpPr>
            <p:spPr bwMode="auto">
              <a:xfrm>
                <a:off x="88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 name="Oval 157"/>
              <p:cNvSpPr>
                <a:spLocks noChangeArrowheads="1"/>
              </p:cNvSpPr>
              <p:nvPr>
                <p:custDataLst>
                  <p:tags r:id="rId55"/>
                </p:custDataLst>
              </p:nvPr>
            </p:nvSpPr>
            <p:spPr bwMode="auto">
              <a:xfrm>
                <a:off x="877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Oval 158"/>
              <p:cNvSpPr>
                <a:spLocks noChangeArrowheads="1"/>
              </p:cNvSpPr>
              <p:nvPr>
                <p:custDataLst>
                  <p:tags r:id="rId56"/>
                </p:custDataLst>
              </p:nvPr>
            </p:nvSpPr>
            <p:spPr bwMode="auto">
              <a:xfrm>
                <a:off x="869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Oval 159"/>
              <p:cNvSpPr>
                <a:spLocks noChangeArrowheads="1"/>
              </p:cNvSpPr>
              <p:nvPr>
                <p:custDataLst>
                  <p:tags r:id="rId57"/>
                </p:custDataLst>
              </p:nvPr>
            </p:nvSpPr>
            <p:spPr bwMode="auto">
              <a:xfrm>
                <a:off x="8607"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Oval 160"/>
              <p:cNvSpPr>
                <a:spLocks noChangeArrowheads="1"/>
              </p:cNvSpPr>
              <p:nvPr>
                <p:custDataLst>
                  <p:tags r:id="rId58"/>
                </p:custDataLst>
              </p:nvPr>
            </p:nvSpPr>
            <p:spPr bwMode="auto">
              <a:xfrm>
                <a:off x="8525"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Oval 161"/>
              <p:cNvSpPr>
                <a:spLocks noChangeArrowheads="1"/>
              </p:cNvSpPr>
              <p:nvPr>
                <p:custDataLst>
                  <p:tags r:id="rId59"/>
                </p:custDataLst>
              </p:nvPr>
            </p:nvSpPr>
            <p:spPr bwMode="auto">
              <a:xfrm>
                <a:off x="8440"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Oval 162"/>
              <p:cNvSpPr>
                <a:spLocks noChangeArrowheads="1"/>
              </p:cNvSpPr>
              <p:nvPr>
                <p:custDataLst>
                  <p:tags r:id="rId60"/>
                </p:custDataLst>
              </p:nvPr>
            </p:nvSpPr>
            <p:spPr bwMode="auto">
              <a:xfrm>
                <a:off x="8356"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Oval 163"/>
              <p:cNvSpPr>
                <a:spLocks noChangeArrowheads="1"/>
              </p:cNvSpPr>
              <p:nvPr>
                <p:custDataLst>
                  <p:tags r:id="rId61"/>
                </p:custDataLst>
              </p:nvPr>
            </p:nvSpPr>
            <p:spPr bwMode="auto">
              <a:xfrm>
                <a:off x="8271"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Oval 164"/>
              <p:cNvSpPr>
                <a:spLocks noChangeArrowheads="1"/>
              </p:cNvSpPr>
              <p:nvPr>
                <p:custDataLst>
                  <p:tags r:id="rId62"/>
                </p:custDataLst>
              </p:nvPr>
            </p:nvSpPr>
            <p:spPr bwMode="auto">
              <a:xfrm>
                <a:off x="818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Oval 165"/>
              <p:cNvSpPr>
                <a:spLocks noChangeArrowheads="1"/>
              </p:cNvSpPr>
              <p:nvPr>
                <p:custDataLst>
                  <p:tags r:id="rId63"/>
                </p:custDataLst>
              </p:nvPr>
            </p:nvSpPr>
            <p:spPr bwMode="auto">
              <a:xfrm>
                <a:off x="810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Oval 166"/>
              <p:cNvSpPr>
                <a:spLocks noChangeArrowheads="1"/>
              </p:cNvSpPr>
              <p:nvPr>
                <p:custDataLst>
                  <p:tags r:id="rId64"/>
                </p:custDataLst>
              </p:nvPr>
            </p:nvSpPr>
            <p:spPr bwMode="auto">
              <a:xfrm>
                <a:off x="8019"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Oval 167"/>
              <p:cNvSpPr>
                <a:spLocks noChangeArrowheads="1"/>
              </p:cNvSpPr>
              <p:nvPr>
                <p:custDataLst>
                  <p:tags r:id="rId65"/>
                </p:custDataLst>
              </p:nvPr>
            </p:nvSpPr>
            <p:spPr bwMode="auto">
              <a:xfrm>
                <a:off x="7935" y="6922"/>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Oval 168"/>
              <p:cNvSpPr>
                <a:spLocks noChangeArrowheads="1"/>
              </p:cNvSpPr>
              <p:nvPr>
                <p:custDataLst>
                  <p:tags r:id="rId66"/>
                </p:custDataLst>
              </p:nvPr>
            </p:nvSpPr>
            <p:spPr bwMode="auto">
              <a:xfrm>
                <a:off x="7853"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Oval 169"/>
              <p:cNvSpPr>
                <a:spLocks noChangeArrowheads="1"/>
              </p:cNvSpPr>
              <p:nvPr>
                <p:custDataLst>
                  <p:tags r:id="rId67"/>
                </p:custDataLst>
              </p:nvPr>
            </p:nvSpPr>
            <p:spPr bwMode="auto">
              <a:xfrm>
                <a:off x="776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 name="Oval 170"/>
              <p:cNvSpPr>
                <a:spLocks noChangeArrowheads="1"/>
              </p:cNvSpPr>
              <p:nvPr>
                <p:custDataLst>
                  <p:tags r:id="rId68"/>
                </p:custDataLst>
              </p:nvPr>
            </p:nvSpPr>
            <p:spPr bwMode="auto">
              <a:xfrm>
                <a:off x="768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Oval 171"/>
              <p:cNvSpPr>
                <a:spLocks noChangeArrowheads="1"/>
              </p:cNvSpPr>
              <p:nvPr>
                <p:custDataLst>
                  <p:tags r:id="rId69"/>
                </p:custDataLst>
              </p:nvPr>
            </p:nvSpPr>
            <p:spPr bwMode="auto">
              <a:xfrm>
                <a:off x="75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Oval 172"/>
              <p:cNvSpPr>
                <a:spLocks noChangeArrowheads="1"/>
              </p:cNvSpPr>
              <p:nvPr>
                <p:custDataLst>
                  <p:tags r:id="rId70"/>
                </p:custDataLst>
              </p:nvPr>
            </p:nvSpPr>
            <p:spPr bwMode="auto">
              <a:xfrm>
                <a:off x="751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Oval 173"/>
              <p:cNvSpPr>
                <a:spLocks noChangeArrowheads="1"/>
              </p:cNvSpPr>
              <p:nvPr>
                <p:custDataLst>
                  <p:tags r:id="rId71"/>
                </p:custDataLst>
              </p:nvPr>
            </p:nvSpPr>
            <p:spPr bwMode="auto">
              <a:xfrm>
                <a:off x="74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Oval 174"/>
              <p:cNvSpPr>
                <a:spLocks noChangeArrowheads="1"/>
              </p:cNvSpPr>
              <p:nvPr>
                <p:custDataLst>
                  <p:tags r:id="rId72"/>
                </p:custDataLst>
              </p:nvPr>
            </p:nvSpPr>
            <p:spPr bwMode="auto">
              <a:xfrm>
                <a:off x="73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Oval 175"/>
              <p:cNvSpPr>
                <a:spLocks noChangeArrowheads="1"/>
              </p:cNvSpPr>
              <p:nvPr>
                <p:custDataLst>
                  <p:tags r:id="rId73"/>
                </p:custDataLst>
              </p:nvPr>
            </p:nvSpPr>
            <p:spPr bwMode="auto">
              <a:xfrm>
                <a:off x="725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Oval 176"/>
              <p:cNvSpPr>
                <a:spLocks noChangeArrowheads="1"/>
              </p:cNvSpPr>
              <p:nvPr>
                <p:custDataLst>
                  <p:tags r:id="rId74"/>
                </p:custDataLst>
              </p:nvPr>
            </p:nvSpPr>
            <p:spPr bwMode="auto">
              <a:xfrm>
                <a:off x="71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Oval 177"/>
              <p:cNvSpPr>
                <a:spLocks noChangeArrowheads="1"/>
              </p:cNvSpPr>
              <p:nvPr>
                <p:custDataLst>
                  <p:tags r:id="rId75"/>
                </p:custDataLst>
              </p:nvPr>
            </p:nvSpPr>
            <p:spPr bwMode="auto">
              <a:xfrm>
                <a:off x="7092"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Oval 178"/>
              <p:cNvSpPr>
                <a:spLocks noChangeArrowheads="1"/>
              </p:cNvSpPr>
              <p:nvPr>
                <p:custDataLst>
                  <p:tags r:id="rId76"/>
                </p:custDataLst>
              </p:nvPr>
            </p:nvSpPr>
            <p:spPr bwMode="auto">
              <a:xfrm>
                <a:off x="700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Oval 179"/>
              <p:cNvSpPr>
                <a:spLocks noChangeArrowheads="1"/>
              </p:cNvSpPr>
              <p:nvPr>
                <p:custDataLst>
                  <p:tags r:id="rId77"/>
                </p:custDataLst>
              </p:nvPr>
            </p:nvSpPr>
            <p:spPr bwMode="auto">
              <a:xfrm>
                <a:off x="69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Oval 180"/>
              <p:cNvSpPr>
                <a:spLocks noChangeArrowheads="1"/>
              </p:cNvSpPr>
              <p:nvPr>
                <p:custDataLst>
                  <p:tags r:id="rId78"/>
                </p:custDataLst>
              </p:nvPr>
            </p:nvSpPr>
            <p:spPr bwMode="auto">
              <a:xfrm>
                <a:off x="683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Oval 181"/>
              <p:cNvSpPr>
                <a:spLocks noChangeArrowheads="1"/>
              </p:cNvSpPr>
              <p:nvPr>
                <p:custDataLst>
                  <p:tags r:id="rId79"/>
                </p:custDataLst>
              </p:nvPr>
            </p:nvSpPr>
            <p:spPr bwMode="auto">
              <a:xfrm>
                <a:off x="675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 name="Oval 182"/>
              <p:cNvSpPr>
                <a:spLocks noChangeArrowheads="1"/>
              </p:cNvSpPr>
              <p:nvPr>
                <p:custDataLst>
                  <p:tags r:id="rId80"/>
                </p:custDataLst>
              </p:nvPr>
            </p:nvSpPr>
            <p:spPr bwMode="auto">
              <a:xfrm>
                <a:off x="66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Oval 183"/>
              <p:cNvSpPr>
                <a:spLocks noChangeArrowheads="1"/>
              </p:cNvSpPr>
              <p:nvPr>
                <p:custDataLst>
                  <p:tags r:id="rId81"/>
                </p:custDataLst>
              </p:nvPr>
            </p:nvSpPr>
            <p:spPr bwMode="auto">
              <a:xfrm>
                <a:off x="658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Oval 184"/>
              <p:cNvSpPr>
                <a:spLocks noChangeArrowheads="1"/>
              </p:cNvSpPr>
              <p:nvPr>
                <p:custDataLst>
                  <p:tags r:id="rId82"/>
                </p:custDataLst>
              </p:nvPr>
            </p:nvSpPr>
            <p:spPr bwMode="auto">
              <a:xfrm>
                <a:off x="65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Oval 185"/>
              <p:cNvSpPr>
                <a:spLocks noChangeArrowheads="1"/>
              </p:cNvSpPr>
              <p:nvPr>
                <p:custDataLst>
                  <p:tags r:id="rId83"/>
                </p:custDataLst>
              </p:nvPr>
            </p:nvSpPr>
            <p:spPr bwMode="auto">
              <a:xfrm>
                <a:off x="642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Oval 186"/>
              <p:cNvSpPr>
                <a:spLocks noChangeArrowheads="1"/>
              </p:cNvSpPr>
              <p:nvPr>
                <p:custDataLst>
                  <p:tags r:id="rId84"/>
                </p:custDataLst>
              </p:nvPr>
            </p:nvSpPr>
            <p:spPr bwMode="auto">
              <a:xfrm>
                <a:off x="633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Oval 187"/>
              <p:cNvSpPr>
                <a:spLocks noChangeArrowheads="1"/>
              </p:cNvSpPr>
              <p:nvPr>
                <p:custDataLst>
                  <p:tags r:id="rId85"/>
                </p:custDataLst>
              </p:nvPr>
            </p:nvSpPr>
            <p:spPr bwMode="auto">
              <a:xfrm>
                <a:off x="625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Oval 188"/>
              <p:cNvSpPr>
                <a:spLocks noChangeArrowheads="1"/>
              </p:cNvSpPr>
              <p:nvPr>
                <p:custDataLst>
                  <p:tags r:id="rId86"/>
                </p:custDataLst>
              </p:nvPr>
            </p:nvSpPr>
            <p:spPr bwMode="auto">
              <a:xfrm>
                <a:off x="617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 name="Oval 189"/>
              <p:cNvSpPr>
                <a:spLocks noChangeArrowheads="1"/>
              </p:cNvSpPr>
              <p:nvPr>
                <p:custDataLst>
                  <p:tags r:id="rId87"/>
                </p:custDataLst>
              </p:nvPr>
            </p:nvSpPr>
            <p:spPr bwMode="auto">
              <a:xfrm>
                <a:off x="608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 name="Oval 190"/>
              <p:cNvSpPr>
                <a:spLocks noChangeArrowheads="1"/>
              </p:cNvSpPr>
              <p:nvPr>
                <p:custDataLst>
                  <p:tags r:id="rId88"/>
                </p:custDataLst>
              </p:nvPr>
            </p:nvSpPr>
            <p:spPr bwMode="auto">
              <a:xfrm>
                <a:off x="600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Oval 191"/>
              <p:cNvSpPr>
                <a:spLocks noChangeArrowheads="1"/>
              </p:cNvSpPr>
              <p:nvPr>
                <p:custDataLst>
                  <p:tags r:id="rId89"/>
                </p:custDataLst>
              </p:nvPr>
            </p:nvSpPr>
            <p:spPr bwMode="auto">
              <a:xfrm>
                <a:off x="591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Oval 192"/>
              <p:cNvSpPr>
                <a:spLocks noChangeArrowheads="1"/>
              </p:cNvSpPr>
              <p:nvPr>
                <p:custDataLst>
                  <p:tags r:id="rId90"/>
                </p:custDataLst>
              </p:nvPr>
            </p:nvSpPr>
            <p:spPr bwMode="auto">
              <a:xfrm>
                <a:off x="583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Freeform 193"/>
              <p:cNvSpPr/>
              <p:nvPr>
                <p:custDataLst>
                  <p:tags r:id="rId91"/>
                </p:custDataLst>
              </p:nvPr>
            </p:nvSpPr>
            <p:spPr bwMode="auto">
              <a:xfrm>
                <a:off x="5750" y="6915"/>
                <a:ext cx="46" cy="46"/>
              </a:xfrm>
              <a:custGeom>
                <a:avLst/>
                <a:gdLst>
                  <a:gd name="T0" fmla="*/ 0 w 7"/>
                  <a:gd name="T1" fmla="*/ 2 h 7"/>
                  <a:gd name="T2" fmla="*/ 4 w 7"/>
                  <a:gd name="T3" fmla="*/ 0 h 7"/>
                  <a:gd name="T4" fmla="*/ 7 w 7"/>
                  <a:gd name="T5" fmla="*/ 4 h 7"/>
                  <a:gd name="T6" fmla="*/ 3 w 7"/>
                  <a:gd name="T7" fmla="*/ 7 h 7"/>
                  <a:gd name="T8" fmla="*/ 0 w 7"/>
                  <a:gd name="T9" fmla="*/ 2 h 7"/>
                </a:gdLst>
                <a:ahLst/>
                <a:cxnLst>
                  <a:cxn ang="0">
                    <a:pos x="T0" y="T1"/>
                  </a:cxn>
                  <a:cxn ang="0">
                    <a:pos x="T2" y="T3"/>
                  </a:cxn>
                  <a:cxn ang="0">
                    <a:pos x="T4" y="T5"/>
                  </a:cxn>
                  <a:cxn ang="0">
                    <a:pos x="T6" y="T7"/>
                  </a:cxn>
                  <a:cxn ang="0">
                    <a:pos x="T8" y="T9"/>
                  </a:cxn>
                </a:cxnLst>
                <a:rect l="0" t="0" r="r" b="b"/>
                <a:pathLst>
                  <a:path w="7" h="7">
                    <a:moveTo>
                      <a:pt x="0" y="2"/>
                    </a:moveTo>
                    <a:cubicBezTo>
                      <a:pt x="1" y="1"/>
                      <a:pt x="3" y="0"/>
                      <a:pt x="4" y="0"/>
                    </a:cubicBezTo>
                    <a:cubicBezTo>
                      <a:pt x="6" y="0"/>
                      <a:pt x="7" y="2"/>
                      <a:pt x="7" y="4"/>
                    </a:cubicBezTo>
                    <a:cubicBezTo>
                      <a:pt x="7" y="6"/>
                      <a:pt x="5" y="7"/>
                      <a:pt x="3" y="7"/>
                    </a:cubicBezTo>
                    <a:cubicBezTo>
                      <a:pt x="1" y="6"/>
                      <a:pt x="0" y="4"/>
                      <a:pt x="0"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Freeform 194"/>
              <p:cNvSpPr/>
              <p:nvPr>
                <p:custDataLst>
                  <p:tags r:id="rId92"/>
                </p:custDataLst>
              </p:nvPr>
            </p:nvSpPr>
            <p:spPr bwMode="auto">
              <a:xfrm>
                <a:off x="5666" y="6881"/>
                <a:ext cx="53" cy="53"/>
              </a:xfrm>
              <a:custGeom>
                <a:avLst/>
                <a:gdLst>
                  <a:gd name="T0" fmla="*/ 1 w 8"/>
                  <a:gd name="T1" fmla="*/ 2 h 8"/>
                  <a:gd name="T2" fmla="*/ 6 w 8"/>
                  <a:gd name="T3" fmla="*/ 1 h 8"/>
                  <a:gd name="T4" fmla="*/ 7 w 8"/>
                  <a:gd name="T5" fmla="*/ 5 h 8"/>
                  <a:gd name="T6" fmla="*/ 3 w 8"/>
                  <a:gd name="T7" fmla="*/ 7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2" y="1"/>
                      <a:pt x="4" y="0"/>
                      <a:pt x="6" y="1"/>
                    </a:cubicBezTo>
                    <a:cubicBezTo>
                      <a:pt x="8" y="2"/>
                      <a:pt x="8" y="4"/>
                      <a:pt x="7" y="5"/>
                    </a:cubicBezTo>
                    <a:cubicBezTo>
                      <a:pt x="7" y="7"/>
                      <a:pt x="5" y="8"/>
                      <a:pt x="3" y="7"/>
                    </a:cubicBezTo>
                    <a:cubicBezTo>
                      <a:pt x="1" y="6"/>
                      <a:pt x="0" y="4"/>
                      <a:pt x="1"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Freeform 195"/>
              <p:cNvSpPr/>
              <p:nvPr>
                <p:custDataLst>
                  <p:tags r:id="rId93"/>
                </p:custDataLst>
              </p:nvPr>
            </p:nvSpPr>
            <p:spPr bwMode="auto">
              <a:xfrm>
                <a:off x="5603" y="6838"/>
                <a:ext cx="51" cy="43"/>
              </a:xfrm>
              <a:custGeom>
                <a:avLst/>
                <a:gdLst>
                  <a:gd name="T0" fmla="*/ 2 w 8"/>
                  <a:gd name="T1" fmla="*/ 1 h 7"/>
                  <a:gd name="T2" fmla="*/ 6 w 8"/>
                  <a:gd name="T3" fmla="*/ 1 h 7"/>
                  <a:gd name="T4" fmla="*/ 6 w 8"/>
                  <a:gd name="T5" fmla="*/ 6 h 7"/>
                  <a:gd name="T6" fmla="*/ 2 w 8"/>
                  <a:gd name="T7" fmla="*/ 6 h 7"/>
                  <a:gd name="T8" fmla="*/ 2 w 8"/>
                  <a:gd name="T9" fmla="*/ 1 h 7"/>
                </a:gdLst>
                <a:ahLst/>
                <a:cxnLst>
                  <a:cxn ang="0">
                    <a:pos x="T0" y="T1"/>
                  </a:cxn>
                  <a:cxn ang="0">
                    <a:pos x="T2" y="T3"/>
                  </a:cxn>
                  <a:cxn ang="0">
                    <a:pos x="T4" y="T5"/>
                  </a:cxn>
                  <a:cxn ang="0">
                    <a:pos x="T6" y="T7"/>
                  </a:cxn>
                  <a:cxn ang="0">
                    <a:pos x="T8" y="T9"/>
                  </a:cxn>
                </a:cxnLst>
                <a:rect l="0" t="0" r="r" b="b"/>
                <a:pathLst>
                  <a:path w="8" h="7">
                    <a:moveTo>
                      <a:pt x="2" y="1"/>
                    </a:moveTo>
                    <a:cubicBezTo>
                      <a:pt x="3" y="0"/>
                      <a:pt x="5" y="0"/>
                      <a:pt x="6" y="1"/>
                    </a:cubicBezTo>
                    <a:cubicBezTo>
                      <a:pt x="8" y="2"/>
                      <a:pt x="8" y="4"/>
                      <a:pt x="6" y="6"/>
                    </a:cubicBezTo>
                    <a:cubicBezTo>
                      <a:pt x="5" y="7"/>
                      <a:pt x="3" y="7"/>
                      <a:pt x="2" y="6"/>
                    </a:cubicBezTo>
                    <a:cubicBezTo>
                      <a:pt x="0" y="4"/>
                      <a:pt x="0"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Freeform 196"/>
              <p:cNvSpPr/>
              <p:nvPr>
                <p:custDataLst>
                  <p:tags r:id="rId94"/>
                </p:custDataLst>
              </p:nvPr>
            </p:nvSpPr>
            <p:spPr bwMode="auto">
              <a:xfrm>
                <a:off x="5550" y="6766"/>
                <a:ext cx="53" cy="53"/>
              </a:xfrm>
              <a:custGeom>
                <a:avLst/>
                <a:gdLst>
                  <a:gd name="T0" fmla="*/ 2 w 8"/>
                  <a:gd name="T1" fmla="*/ 1 h 8"/>
                  <a:gd name="T2" fmla="*/ 7 w 8"/>
                  <a:gd name="T3" fmla="*/ 2 h 8"/>
                  <a:gd name="T4" fmla="*/ 6 w 8"/>
                  <a:gd name="T5" fmla="*/ 7 h 8"/>
                  <a:gd name="T6" fmla="*/ 1 w 8"/>
                  <a:gd name="T7" fmla="*/ 6 h 8"/>
                  <a:gd name="T8" fmla="*/ 2 w 8"/>
                  <a:gd name="T9" fmla="*/ 1 h 8"/>
                </a:gdLst>
                <a:ahLst/>
                <a:cxnLst>
                  <a:cxn ang="0">
                    <a:pos x="T0" y="T1"/>
                  </a:cxn>
                  <a:cxn ang="0">
                    <a:pos x="T2" y="T3"/>
                  </a:cxn>
                  <a:cxn ang="0">
                    <a:pos x="T4" y="T5"/>
                  </a:cxn>
                  <a:cxn ang="0">
                    <a:pos x="T6" y="T7"/>
                  </a:cxn>
                  <a:cxn ang="0">
                    <a:pos x="T8" y="T9"/>
                  </a:cxn>
                </a:cxnLst>
                <a:rect l="0" t="0" r="r" b="b"/>
                <a:pathLst>
                  <a:path w="8" h="8">
                    <a:moveTo>
                      <a:pt x="2" y="1"/>
                    </a:moveTo>
                    <a:cubicBezTo>
                      <a:pt x="4" y="0"/>
                      <a:pt x="6" y="1"/>
                      <a:pt x="7" y="2"/>
                    </a:cubicBezTo>
                    <a:cubicBezTo>
                      <a:pt x="8" y="4"/>
                      <a:pt x="7" y="6"/>
                      <a:pt x="6" y="7"/>
                    </a:cubicBezTo>
                    <a:cubicBezTo>
                      <a:pt x="4" y="8"/>
                      <a:pt x="2" y="8"/>
                      <a:pt x="1" y="6"/>
                    </a:cubicBezTo>
                    <a:cubicBezTo>
                      <a:pt x="0" y="4"/>
                      <a:pt x="1"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Freeform 197"/>
              <p:cNvSpPr/>
              <p:nvPr>
                <p:custDataLst>
                  <p:tags r:id="rId95"/>
                </p:custDataLst>
              </p:nvPr>
            </p:nvSpPr>
            <p:spPr bwMode="auto">
              <a:xfrm>
                <a:off x="5518" y="6688"/>
                <a:ext cx="51" cy="53"/>
              </a:xfrm>
              <a:custGeom>
                <a:avLst/>
                <a:gdLst>
                  <a:gd name="T0" fmla="*/ 4 w 8"/>
                  <a:gd name="T1" fmla="*/ 1 h 8"/>
                  <a:gd name="T2" fmla="*/ 8 w 8"/>
                  <a:gd name="T3" fmla="*/ 3 h 8"/>
                  <a:gd name="T4" fmla="*/ 5 w 8"/>
                  <a:gd name="T5" fmla="*/ 7 h 8"/>
                  <a:gd name="T6" fmla="*/ 1 w 8"/>
                  <a:gd name="T7" fmla="*/ 5 h 8"/>
                  <a:gd name="T8" fmla="*/ 4 w 8"/>
                  <a:gd name="T9" fmla="*/ 1 h 8"/>
                </a:gdLst>
                <a:ahLst/>
                <a:cxnLst>
                  <a:cxn ang="0">
                    <a:pos x="T0" y="T1"/>
                  </a:cxn>
                  <a:cxn ang="0">
                    <a:pos x="T2" y="T3"/>
                  </a:cxn>
                  <a:cxn ang="0">
                    <a:pos x="T4" y="T5"/>
                  </a:cxn>
                  <a:cxn ang="0">
                    <a:pos x="T6" y="T7"/>
                  </a:cxn>
                  <a:cxn ang="0">
                    <a:pos x="T8" y="T9"/>
                  </a:cxn>
                </a:cxnLst>
                <a:rect l="0" t="0" r="r" b="b"/>
                <a:pathLst>
                  <a:path w="8" h="8">
                    <a:moveTo>
                      <a:pt x="4" y="1"/>
                    </a:moveTo>
                    <a:cubicBezTo>
                      <a:pt x="6" y="0"/>
                      <a:pt x="7" y="2"/>
                      <a:pt x="8" y="3"/>
                    </a:cubicBezTo>
                    <a:cubicBezTo>
                      <a:pt x="8" y="5"/>
                      <a:pt x="7" y="7"/>
                      <a:pt x="5" y="7"/>
                    </a:cubicBezTo>
                    <a:cubicBezTo>
                      <a:pt x="3" y="8"/>
                      <a:pt x="1" y="7"/>
                      <a:pt x="1" y="5"/>
                    </a:cubicBezTo>
                    <a:cubicBezTo>
                      <a:pt x="0" y="3"/>
                      <a:pt x="2" y="1"/>
                      <a:pt x="4"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Freeform 198"/>
              <p:cNvSpPr/>
              <p:nvPr>
                <p:custDataLst>
                  <p:tags r:id="rId96"/>
                </p:custDataLst>
              </p:nvPr>
            </p:nvSpPr>
            <p:spPr bwMode="auto">
              <a:xfrm>
                <a:off x="5518" y="6611"/>
                <a:ext cx="43" cy="46"/>
              </a:xfrm>
              <a:custGeom>
                <a:avLst/>
                <a:gdLst>
                  <a:gd name="T0" fmla="*/ 3 w 7"/>
                  <a:gd name="T1" fmla="*/ 0 h 7"/>
                  <a:gd name="T2" fmla="*/ 7 w 7"/>
                  <a:gd name="T3" fmla="*/ 3 h 7"/>
                  <a:gd name="T4" fmla="*/ 3 w 7"/>
                  <a:gd name="T5" fmla="*/ 6 h 7"/>
                  <a:gd name="T6" fmla="*/ 0 w 7"/>
                  <a:gd name="T7" fmla="*/ 3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1"/>
                      <a:pt x="7" y="3"/>
                    </a:cubicBezTo>
                    <a:cubicBezTo>
                      <a:pt x="7" y="5"/>
                      <a:pt x="5" y="6"/>
                      <a:pt x="3" y="6"/>
                    </a:cubicBezTo>
                    <a:cubicBezTo>
                      <a:pt x="1" y="7"/>
                      <a:pt x="0" y="5"/>
                      <a:pt x="0" y="3"/>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Oval 199"/>
              <p:cNvSpPr>
                <a:spLocks noChangeArrowheads="1"/>
              </p:cNvSpPr>
              <p:nvPr>
                <p:custDataLst>
                  <p:tags r:id="rId97"/>
                </p:custDataLst>
              </p:nvPr>
            </p:nvSpPr>
            <p:spPr bwMode="auto">
              <a:xfrm>
                <a:off x="5518" y="652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Oval 200"/>
              <p:cNvSpPr>
                <a:spLocks noChangeArrowheads="1"/>
              </p:cNvSpPr>
              <p:nvPr>
                <p:custDataLst>
                  <p:tags r:id="rId98"/>
                </p:custDataLst>
              </p:nvPr>
            </p:nvSpPr>
            <p:spPr bwMode="auto">
              <a:xfrm>
                <a:off x="5518" y="644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 name="Oval 201"/>
              <p:cNvSpPr>
                <a:spLocks noChangeArrowheads="1"/>
              </p:cNvSpPr>
              <p:nvPr>
                <p:custDataLst>
                  <p:tags r:id="rId99"/>
                </p:custDataLst>
              </p:nvPr>
            </p:nvSpPr>
            <p:spPr bwMode="auto">
              <a:xfrm>
                <a:off x="5518" y="635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 name="Oval 202"/>
              <p:cNvSpPr>
                <a:spLocks noChangeArrowheads="1"/>
              </p:cNvSpPr>
              <p:nvPr>
                <p:custDataLst>
                  <p:tags r:id="rId100"/>
                </p:custDataLst>
              </p:nvPr>
            </p:nvSpPr>
            <p:spPr bwMode="auto">
              <a:xfrm>
                <a:off x="5518" y="6275"/>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7" name="Oval 203"/>
              <p:cNvSpPr>
                <a:spLocks noChangeArrowheads="1"/>
              </p:cNvSpPr>
              <p:nvPr>
                <p:custDataLst>
                  <p:tags r:id="rId101"/>
                </p:custDataLst>
              </p:nvPr>
            </p:nvSpPr>
            <p:spPr bwMode="auto">
              <a:xfrm>
                <a:off x="5518" y="6191"/>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8" name="Oval 204"/>
              <p:cNvSpPr>
                <a:spLocks noChangeArrowheads="1"/>
              </p:cNvSpPr>
              <p:nvPr>
                <p:custDataLst>
                  <p:tags r:id="rId102"/>
                </p:custDataLst>
              </p:nvPr>
            </p:nvSpPr>
            <p:spPr bwMode="auto">
              <a:xfrm>
                <a:off x="5518" y="610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9" name="Oval 205"/>
              <p:cNvSpPr>
                <a:spLocks noChangeArrowheads="1"/>
              </p:cNvSpPr>
              <p:nvPr>
                <p:custDataLst>
                  <p:tags r:id="rId103"/>
                </p:custDataLst>
              </p:nvPr>
            </p:nvSpPr>
            <p:spPr bwMode="auto">
              <a:xfrm>
                <a:off x="5518" y="602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0" name="Oval 206"/>
              <p:cNvSpPr>
                <a:spLocks noChangeArrowheads="1"/>
              </p:cNvSpPr>
              <p:nvPr>
                <p:custDataLst>
                  <p:tags r:id="rId104"/>
                </p:custDataLst>
              </p:nvPr>
            </p:nvSpPr>
            <p:spPr bwMode="auto">
              <a:xfrm>
                <a:off x="5518" y="593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1" name="Oval 207"/>
              <p:cNvSpPr>
                <a:spLocks noChangeArrowheads="1"/>
              </p:cNvSpPr>
              <p:nvPr>
                <p:custDataLst>
                  <p:tags r:id="rId105"/>
                </p:custDataLst>
              </p:nvPr>
            </p:nvSpPr>
            <p:spPr bwMode="auto">
              <a:xfrm>
                <a:off x="5518" y="5853"/>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2" name="Oval 208"/>
              <p:cNvSpPr>
                <a:spLocks noChangeArrowheads="1"/>
              </p:cNvSpPr>
              <p:nvPr>
                <p:custDataLst>
                  <p:tags r:id="rId106"/>
                </p:custDataLst>
              </p:nvPr>
            </p:nvSpPr>
            <p:spPr bwMode="auto">
              <a:xfrm>
                <a:off x="5518" y="5768"/>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3" name="Oval 209"/>
              <p:cNvSpPr>
                <a:spLocks noChangeArrowheads="1"/>
              </p:cNvSpPr>
              <p:nvPr>
                <p:custDataLst>
                  <p:tags r:id="rId107"/>
                </p:custDataLst>
              </p:nvPr>
            </p:nvSpPr>
            <p:spPr bwMode="auto">
              <a:xfrm>
                <a:off x="5518" y="567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4" name="Oval 210"/>
              <p:cNvSpPr>
                <a:spLocks noChangeArrowheads="1"/>
              </p:cNvSpPr>
              <p:nvPr>
                <p:custDataLst>
                  <p:tags r:id="rId108"/>
                </p:custDataLst>
              </p:nvPr>
            </p:nvSpPr>
            <p:spPr bwMode="auto">
              <a:xfrm>
                <a:off x="5518" y="559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5" name="Oval 211"/>
              <p:cNvSpPr>
                <a:spLocks noChangeArrowheads="1"/>
              </p:cNvSpPr>
              <p:nvPr>
                <p:custDataLst>
                  <p:tags r:id="rId109"/>
                </p:custDataLst>
              </p:nvPr>
            </p:nvSpPr>
            <p:spPr bwMode="auto">
              <a:xfrm>
                <a:off x="5518" y="55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6" name="Oval 212"/>
              <p:cNvSpPr>
                <a:spLocks noChangeArrowheads="1"/>
              </p:cNvSpPr>
              <p:nvPr>
                <p:custDataLst>
                  <p:tags r:id="rId110"/>
                </p:custDataLst>
              </p:nvPr>
            </p:nvSpPr>
            <p:spPr bwMode="auto">
              <a:xfrm>
                <a:off x="5518" y="542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7" name="Oval 213"/>
              <p:cNvSpPr>
                <a:spLocks noChangeArrowheads="1"/>
              </p:cNvSpPr>
              <p:nvPr>
                <p:custDataLst>
                  <p:tags r:id="rId111"/>
                </p:custDataLst>
              </p:nvPr>
            </p:nvSpPr>
            <p:spPr bwMode="auto">
              <a:xfrm>
                <a:off x="5518" y="534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8" name="Oval 214"/>
              <p:cNvSpPr>
                <a:spLocks noChangeArrowheads="1"/>
              </p:cNvSpPr>
              <p:nvPr>
                <p:custDataLst>
                  <p:tags r:id="rId112"/>
                </p:custDataLst>
              </p:nvPr>
            </p:nvSpPr>
            <p:spPr bwMode="auto">
              <a:xfrm>
                <a:off x="5518" y="5258"/>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9" name="Oval 215"/>
              <p:cNvSpPr>
                <a:spLocks noChangeArrowheads="1"/>
              </p:cNvSpPr>
              <p:nvPr>
                <p:custDataLst>
                  <p:tags r:id="rId113"/>
                </p:custDataLst>
              </p:nvPr>
            </p:nvSpPr>
            <p:spPr bwMode="auto">
              <a:xfrm>
                <a:off x="5518" y="5173"/>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0" name="Oval 216"/>
              <p:cNvSpPr>
                <a:spLocks noChangeArrowheads="1"/>
              </p:cNvSpPr>
              <p:nvPr>
                <p:custDataLst>
                  <p:tags r:id="rId114"/>
                </p:custDataLst>
              </p:nvPr>
            </p:nvSpPr>
            <p:spPr bwMode="auto">
              <a:xfrm>
                <a:off x="5518" y="508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1" name="Oval 217"/>
              <p:cNvSpPr>
                <a:spLocks noChangeArrowheads="1"/>
              </p:cNvSpPr>
              <p:nvPr>
                <p:custDataLst>
                  <p:tags r:id="rId115"/>
                </p:custDataLst>
              </p:nvPr>
            </p:nvSpPr>
            <p:spPr bwMode="auto">
              <a:xfrm>
                <a:off x="5518" y="500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2" name="Oval 218"/>
              <p:cNvSpPr>
                <a:spLocks noChangeArrowheads="1"/>
              </p:cNvSpPr>
              <p:nvPr>
                <p:custDataLst>
                  <p:tags r:id="rId116"/>
                </p:custDataLst>
              </p:nvPr>
            </p:nvSpPr>
            <p:spPr bwMode="auto">
              <a:xfrm>
                <a:off x="5518" y="492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3" name="Oval 219"/>
              <p:cNvSpPr>
                <a:spLocks noChangeArrowheads="1"/>
              </p:cNvSpPr>
              <p:nvPr>
                <p:custDataLst>
                  <p:tags r:id="rId117"/>
                </p:custDataLst>
              </p:nvPr>
            </p:nvSpPr>
            <p:spPr bwMode="auto">
              <a:xfrm>
                <a:off x="5518" y="483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4" name="Oval 220"/>
              <p:cNvSpPr>
                <a:spLocks noChangeArrowheads="1"/>
              </p:cNvSpPr>
              <p:nvPr>
                <p:custDataLst>
                  <p:tags r:id="rId118"/>
                </p:custDataLst>
              </p:nvPr>
            </p:nvSpPr>
            <p:spPr bwMode="auto">
              <a:xfrm>
                <a:off x="5518" y="4753"/>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5" name="Oval 221"/>
              <p:cNvSpPr>
                <a:spLocks noChangeArrowheads="1"/>
              </p:cNvSpPr>
              <p:nvPr>
                <p:custDataLst>
                  <p:tags r:id="rId119"/>
                </p:custDataLst>
              </p:nvPr>
            </p:nvSpPr>
            <p:spPr bwMode="auto">
              <a:xfrm>
                <a:off x="5518" y="4669"/>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6" name="Oval 222"/>
              <p:cNvSpPr>
                <a:spLocks noChangeArrowheads="1"/>
              </p:cNvSpPr>
              <p:nvPr>
                <p:custDataLst>
                  <p:tags r:id="rId120"/>
                </p:custDataLst>
              </p:nvPr>
            </p:nvSpPr>
            <p:spPr bwMode="auto">
              <a:xfrm>
                <a:off x="5518" y="458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7" name="Oval 223"/>
              <p:cNvSpPr>
                <a:spLocks noChangeArrowheads="1"/>
              </p:cNvSpPr>
              <p:nvPr>
                <p:custDataLst>
                  <p:tags r:id="rId121"/>
                </p:custDataLst>
              </p:nvPr>
            </p:nvSpPr>
            <p:spPr bwMode="auto">
              <a:xfrm>
                <a:off x="5518" y="450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8" name="Oval 224"/>
              <p:cNvSpPr>
                <a:spLocks noChangeArrowheads="1"/>
              </p:cNvSpPr>
              <p:nvPr>
                <p:custDataLst>
                  <p:tags r:id="rId122"/>
                </p:custDataLst>
              </p:nvPr>
            </p:nvSpPr>
            <p:spPr bwMode="auto">
              <a:xfrm>
                <a:off x="5518" y="441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9" name="Oval 225"/>
              <p:cNvSpPr>
                <a:spLocks noChangeArrowheads="1"/>
              </p:cNvSpPr>
              <p:nvPr>
                <p:custDataLst>
                  <p:tags r:id="rId123"/>
                </p:custDataLst>
              </p:nvPr>
            </p:nvSpPr>
            <p:spPr bwMode="auto">
              <a:xfrm>
                <a:off x="5518" y="433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0" name="Oval 226"/>
              <p:cNvSpPr>
                <a:spLocks noChangeArrowheads="1"/>
              </p:cNvSpPr>
              <p:nvPr>
                <p:custDataLst>
                  <p:tags r:id="rId124"/>
                </p:custDataLst>
              </p:nvPr>
            </p:nvSpPr>
            <p:spPr bwMode="auto">
              <a:xfrm>
                <a:off x="5518" y="4246"/>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1" name="Oval 227"/>
              <p:cNvSpPr>
                <a:spLocks noChangeArrowheads="1"/>
              </p:cNvSpPr>
              <p:nvPr>
                <p:custDataLst>
                  <p:tags r:id="rId125"/>
                </p:custDataLst>
              </p:nvPr>
            </p:nvSpPr>
            <p:spPr bwMode="auto">
              <a:xfrm>
                <a:off x="5518" y="4164"/>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2" name="Oval 228"/>
              <p:cNvSpPr>
                <a:spLocks noChangeArrowheads="1"/>
              </p:cNvSpPr>
              <p:nvPr>
                <p:custDataLst>
                  <p:tags r:id="rId126"/>
                </p:custDataLst>
              </p:nvPr>
            </p:nvSpPr>
            <p:spPr bwMode="auto">
              <a:xfrm>
                <a:off x="5518" y="4080"/>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3" name="Freeform 229"/>
              <p:cNvSpPr/>
              <p:nvPr>
                <p:custDataLst>
                  <p:tags r:id="rId127"/>
                </p:custDataLst>
              </p:nvPr>
            </p:nvSpPr>
            <p:spPr bwMode="auto">
              <a:xfrm>
                <a:off x="5518" y="3995"/>
                <a:ext cx="43" cy="46"/>
              </a:xfrm>
              <a:custGeom>
                <a:avLst/>
                <a:gdLst>
                  <a:gd name="T0" fmla="*/ 3 w 7"/>
                  <a:gd name="T1" fmla="*/ 0 h 7"/>
                  <a:gd name="T2" fmla="*/ 7 w 7"/>
                  <a:gd name="T3" fmla="*/ 4 h 7"/>
                  <a:gd name="T4" fmla="*/ 3 w 7"/>
                  <a:gd name="T5" fmla="*/ 7 h 7"/>
                  <a:gd name="T6" fmla="*/ 0 w 7"/>
                  <a:gd name="T7" fmla="*/ 4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2"/>
                      <a:pt x="7" y="4"/>
                    </a:cubicBezTo>
                    <a:cubicBezTo>
                      <a:pt x="6" y="5"/>
                      <a:pt x="5" y="7"/>
                      <a:pt x="3" y="7"/>
                    </a:cubicBezTo>
                    <a:cubicBezTo>
                      <a:pt x="1" y="7"/>
                      <a:pt x="0" y="6"/>
                      <a:pt x="0" y="4"/>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4" name="Freeform 230"/>
              <p:cNvSpPr/>
              <p:nvPr>
                <p:custDataLst>
                  <p:tags r:id="rId128"/>
                </p:custDataLst>
              </p:nvPr>
            </p:nvSpPr>
            <p:spPr bwMode="auto">
              <a:xfrm>
                <a:off x="5523" y="3911"/>
                <a:ext cx="53" cy="51"/>
              </a:xfrm>
              <a:custGeom>
                <a:avLst/>
                <a:gdLst>
                  <a:gd name="T0" fmla="*/ 5 w 8"/>
                  <a:gd name="T1" fmla="*/ 1 h 8"/>
                  <a:gd name="T2" fmla="*/ 8 w 8"/>
                  <a:gd name="T3" fmla="*/ 5 h 8"/>
                  <a:gd name="T4" fmla="*/ 3 w 8"/>
                  <a:gd name="T5" fmla="*/ 7 h 8"/>
                  <a:gd name="T6" fmla="*/ 1 w 8"/>
                  <a:gd name="T7" fmla="*/ 3 h 8"/>
                  <a:gd name="T8" fmla="*/ 5 w 8"/>
                  <a:gd name="T9" fmla="*/ 1 h 8"/>
                </a:gdLst>
                <a:ahLst/>
                <a:cxnLst>
                  <a:cxn ang="0">
                    <a:pos x="T0" y="T1"/>
                  </a:cxn>
                  <a:cxn ang="0">
                    <a:pos x="T2" y="T3"/>
                  </a:cxn>
                  <a:cxn ang="0">
                    <a:pos x="T4" y="T5"/>
                  </a:cxn>
                  <a:cxn ang="0">
                    <a:pos x="T6" y="T7"/>
                  </a:cxn>
                  <a:cxn ang="0">
                    <a:pos x="T8" y="T9"/>
                  </a:cxn>
                </a:cxnLst>
                <a:rect l="0" t="0" r="r" b="b"/>
                <a:pathLst>
                  <a:path w="8" h="8">
                    <a:moveTo>
                      <a:pt x="5" y="1"/>
                    </a:moveTo>
                    <a:cubicBezTo>
                      <a:pt x="7" y="1"/>
                      <a:pt x="8" y="3"/>
                      <a:pt x="8" y="5"/>
                    </a:cubicBezTo>
                    <a:cubicBezTo>
                      <a:pt x="7" y="7"/>
                      <a:pt x="5" y="8"/>
                      <a:pt x="3" y="7"/>
                    </a:cubicBezTo>
                    <a:cubicBezTo>
                      <a:pt x="2" y="7"/>
                      <a:pt x="0" y="5"/>
                      <a:pt x="1" y="3"/>
                    </a:cubicBezTo>
                    <a:cubicBezTo>
                      <a:pt x="2" y="1"/>
                      <a:pt x="4" y="0"/>
                      <a:pt x="5"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5" name="Freeform 231"/>
              <p:cNvSpPr/>
              <p:nvPr>
                <p:custDataLst>
                  <p:tags r:id="rId129"/>
                </p:custDataLst>
              </p:nvPr>
            </p:nvSpPr>
            <p:spPr bwMode="auto">
              <a:xfrm>
                <a:off x="5561" y="3834"/>
                <a:ext cx="53" cy="51"/>
              </a:xfrm>
              <a:custGeom>
                <a:avLst/>
                <a:gdLst>
                  <a:gd name="T0" fmla="*/ 6 w 8"/>
                  <a:gd name="T1" fmla="*/ 1 h 8"/>
                  <a:gd name="T2" fmla="*/ 7 w 8"/>
                  <a:gd name="T3" fmla="*/ 6 h 8"/>
                  <a:gd name="T4" fmla="*/ 2 w 8"/>
                  <a:gd name="T5" fmla="*/ 7 h 8"/>
                  <a:gd name="T6" fmla="*/ 1 w 8"/>
                  <a:gd name="T7" fmla="*/ 2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8" y="3"/>
                      <a:pt x="8" y="5"/>
                      <a:pt x="7" y="6"/>
                    </a:cubicBezTo>
                    <a:cubicBezTo>
                      <a:pt x="6" y="8"/>
                      <a:pt x="4" y="8"/>
                      <a:pt x="2" y="7"/>
                    </a:cubicBezTo>
                    <a:cubicBezTo>
                      <a:pt x="1" y="6"/>
                      <a:pt x="0" y="4"/>
                      <a:pt x="1" y="2"/>
                    </a:cubicBezTo>
                    <a:cubicBezTo>
                      <a:pt x="2" y="1"/>
                      <a:pt x="5" y="0"/>
                      <a:pt x="6"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6" name="Freeform 232"/>
              <p:cNvSpPr/>
              <p:nvPr>
                <p:custDataLst>
                  <p:tags r:id="rId130"/>
                </p:custDataLst>
              </p:nvPr>
            </p:nvSpPr>
            <p:spPr bwMode="auto">
              <a:xfrm>
                <a:off x="5622" y="3776"/>
                <a:ext cx="51" cy="43"/>
              </a:xfrm>
              <a:custGeom>
                <a:avLst/>
                <a:gdLst>
                  <a:gd name="T0" fmla="*/ 7 w 8"/>
                  <a:gd name="T1" fmla="*/ 2 h 7"/>
                  <a:gd name="T2" fmla="*/ 6 w 8"/>
                  <a:gd name="T3" fmla="*/ 6 h 7"/>
                  <a:gd name="T4" fmla="*/ 1 w 8"/>
                  <a:gd name="T5" fmla="*/ 6 h 7"/>
                  <a:gd name="T6" fmla="*/ 2 w 8"/>
                  <a:gd name="T7" fmla="*/ 1 h 7"/>
                  <a:gd name="T8" fmla="*/ 7 w 8"/>
                  <a:gd name="T9" fmla="*/ 2 h 7"/>
                </a:gdLst>
                <a:ahLst/>
                <a:cxnLst>
                  <a:cxn ang="0">
                    <a:pos x="T0" y="T1"/>
                  </a:cxn>
                  <a:cxn ang="0">
                    <a:pos x="T2" y="T3"/>
                  </a:cxn>
                  <a:cxn ang="0">
                    <a:pos x="T4" y="T5"/>
                  </a:cxn>
                  <a:cxn ang="0">
                    <a:pos x="T6" y="T7"/>
                  </a:cxn>
                  <a:cxn ang="0">
                    <a:pos x="T8" y="T9"/>
                  </a:cxn>
                </a:cxnLst>
                <a:rect l="0" t="0" r="r" b="b"/>
                <a:pathLst>
                  <a:path w="8" h="7">
                    <a:moveTo>
                      <a:pt x="7" y="2"/>
                    </a:moveTo>
                    <a:cubicBezTo>
                      <a:pt x="8" y="3"/>
                      <a:pt x="7" y="5"/>
                      <a:pt x="6" y="6"/>
                    </a:cubicBezTo>
                    <a:cubicBezTo>
                      <a:pt x="5" y="7"/>
                      <a:pt x="3" y="7"/>
                      <a:pt x="1" y="6"/>
                    </a:cubicBezTo>
                    <a:cubicBezTo>
                      <a:pt x="0" y="5"/>
                      <a:pt x="0" y="2"/>
                      <a:pt x="2" y="1"/>
                    </a:cubicBezTo>
                    <a:cubicBezTo>
                      <a:pt x="3" y="0"/>
                      <a:pt x="5" y="0"/>
                      <a:pt x="7"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7" name="Freeform 233"/>
              <p:cNvSpPr/>
              <p:nvPr>
                <p:custDataLst>
                  <p:tags r:id="rId131"/>
                </p:custDataLst>
              </p:nvPr>
            </p:nvSpPr>
            <p:spPr bwMode="auto">
              <a:xfrm>
                <a:off x="5692" y="3729"/>
                <a:ext cx="51" cy="51"/>
              </a:xfrm>
              <a:custGeom>
                <a:avLst/>
                <a:gdLst>
                  <a:gd name="T0" fmla="*/ 7 w 8"/>
                  <a:gd name="T1" fmla="*/ 3 h 8"/>
                  <a:gd name="T2" fmla="*/ 5 w 8"/>
                  <a:gd name="T3" fmla="*/ 7 h 8"/>
                  <a:gd name="T4" fmla="*/ 1 w 8"/>
                  <a:gd name="T5" fmla="*/ 5 h 8"/>
                  <a:gd name="T6" fmla="*/ 3 w 8"/>
                  <a:gd name="T7" fmla="*/ 1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4" y="8"/>
                      <a:pt x="2" y="7"/>
                      <a:pt x="1" y="5"/>
                    </a:cubicBezTo>
                    <a:cubicBezTo>
                      <a:pt x="0" y="4"/>
                      <a:pt x="1" y="2"/>
                      <a:pt x="3" y="1"/>
                    </a:cubicBezTo>
                    <a:cubicBezTo>
                      <a:pt x="5" y="0"/>
                      <a:pt x="7" y="1"/>
                      <a:pt x="7" y="3"/>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8" name="Freeform 234"/>
              <p:cNvSpPr/>
              <p:nvPr>
                <p:custDataLst>
                  <p:tags r:id="rId132"/>
                </p:custDataLst>
              </p:nvPr>
            </p:nvSpPr>
            <p:spPr bwMode="auto">
              <a:xfrm>
                <a:off x="5777" y="3710"/>
                <a:ext cx="43" cy="46"/>
              </a:xfrm>
              <a:custGeom>
                <a:avLst/>
                <a:gdLst>
                  <a:gd name="T0" fmla="*/ 7 w 7"/>
                  <a:gd name="T1" fmla="*/ 4 h 7"/>
                  <a:gd name="T2" fmla="*/ 4 w 7"/>
                  <a:gd name="T3" fmla="*/ 7 h 7"/>
                  <a:gd name="T4" fmla="*/ 0 w 7"/>
                  <a:gd name="T5" fmla="*/ 4 h 7"/>
                  <a:gd name="T6" fmla="*/ 3 w 7"/>
                  <a:gd name="T7" fmla="*/ 0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cubicBezTo>
                      <a:pt x="7" y="5"/>
                      <a:pt x="6" y="7"/>
                      <a:pt x="4" y="7"/>
                    </a:cubicBezTo>
                    <a:cubicBezTo>
                      <a:pt x="2" y="7"/>
                      <a:pt x="0" y="6"/>
                      <a:pt x="0" y="4"/>
                    </a:cubicBezTo>
                    <a:cubicBezTo>
                      <a:pt x="0" y="2"/>
                      <a:pt x="1" y="1"/>
                      <a:pt x="3" y="0"/>
                    </a:cubicBezTo>
                    <a:cubicBezTo>
                      <a:pt x="5" y="0"/>
                      <a:pt x="7" y="2"/>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9" name="Oval 235"/>
              <p:cNvSpPr>
                <a:spLocks noChangeArrowheads="1"/>
              </p:cNvSpPr>
              <p:nvPr>
                <p:custDataLst>
                  <p:tags r:id="rId133"/>
                </p:custDataLst>
              </p:nvPr>
            </p:nvSpPr>
            <p:spPr bwMode="auto">
              <a:xfrm>
                <a:off x="585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0" name="Oval 236"/>
              <p:cNvSpPr>
                <a:spLocks noChangeArrowheads="1"/>
              </p:cNvSpPr>
              <p:nvPr>
                <p:custDataLst>
                  <p:tags r:id="rId134"/>
                </p:custDataLst>
              </p:nvPr>
            </p:nvSpPr>
            <p:spPr bwMode="auto">
              <a:xfrm>
                <a:off x="594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1" name="Oval 237"/>
              <p:cNvSpPr>
                <a:spLocks noChangeArrowheads="1"/>
              </p:cNvSpPr>
              <p:nvPr>
                <p:custDataLst>
                  <p:tags r:id="rId135"/>
                </p:custDataLst>
              </p:nvPr>
            </p:nvSpPr>
            <p:spPr bwMode="auto">
              <a:xfrm>
                <a:off x="602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2" name="Oval 238"/>
              <p:cNvSpPr>
                <a:spLocks noChangeArrowheads="1"/>
              </p:cNvSpPr>
              <p:nvPr>
                <p:custDataLst>
                  <p:tags r:id="rId136"/>
                </p:custDataLst>
              </p:nvPr>
            </p:nvSpPr>
            <p:spPr bwMode="auto">
              <a:xfrm>
                <a:off x="611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3" name="Oval 239"/>
              <p:cNvSpPr>
                <a:spLocks noChangeArrowheads="1"/>
              </p:cNvSpPr>
              <p:nvPr>
                <p:custDataLst>
                  <p:tags r:id="rId137"/>
                </p:custDataLst>
              </p:nvPr>
            </p:nvSpPr>
            <p:spPr bwMode="auto">
              <a:xfrm>
                <a:off x="619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4" name="Oval 240"/>
              <p:cNvSpPr>
                <a:spLocks noChangeArrowheads="1"/>
              </p:cNvSpPr>
              <p:nvPr>
                <p:custDataLst>
                  <p:tags r:id="rId138"/>
                </p:custDataLst>
              </p:nvPr>
            </p:nvSpPr>
            <p:spPr bwMode="auto">
              <a:xfrm>
                <a:off x="627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5" name="Oval 241"/>
              <p:cNvSpPr>
                <a:spLocks noChangeArrowheads="1"/>
              </p:cNvSpPr>
              <p:nvPr>
                <p:custDataLst>
                  <p:tags r:id="rId139"/>
                </p:custDataLst>
              </p:nvPr>
            </p:nvSpPr>
            <p:spPr bwMode="auto">
              <a:xfrm>
                <a:off x="636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6" name="Oval 242"/>
              <p:cNvSpPr>
                <a:spLocks noChangeArrowheads="1"/>
              </p:cNvSpPr>
              <p:nvPr>
                <p:custDataLst>
                  <p:tags r:id="rId140"/>
                </p:custDataLst>
              </p:nvPr>
            </p:nvSpPr>
            <p:spPr bwMode="auto">
              <a:xfrm>
                <a:off x="64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7" name="Oval 243"/>
              <p:cNvSpPr>
                <a:spLocks noChangeArrowheads="1"/>
              </p:cNvSpPr>
              <p:nvPr>
                <p:custDataLst>
                  <p:tags r:id="rId141"/>
                </p:custDataLst>
              </p:nvPr>
            </p:nvSpPr>
            <p:spPr bwMode="auto">
              <a:xfrm>
                <a:off x="653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8" name="Oval 244"/>
              <p:cNvSpPr>
                <a:spLocks noChangeArrowheads="1"/>
              </p:cNvSpPr>
              <p:nvPr>
                <p:custDataLst>
                  <p:tags r:id="rId142"/>
                </p:custDataLst>
              </p:nvPr>
            </p:nvSpPr>
            <p:spPr bwMode="auto">
              <a:xfrm>
                <a:off x="66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9" name="Oval 245"/>
              <p:cNvSpPr>
                <a:spLocks noChangeArrowheads="1"/>
              </p:cNvSpPr>
              <p:nvPr>
                <p:custDataLst>
                  <p:tags r:id="rId143"/>
                </p:custDataLst>
              </p:nvPr>
            </p:nvSpPr>
            <p:spPr bwMode="auto">
              <a:xfrm>
                <a:off x="669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0" name="Oval 246"/>
              <p:cNvSpPr>
                <a:spLocks noChangeArrowheads="1"/>
              </p:cNvSpPr>
              <p:nvPr>
                <p:custDataLst>
                  <p:tags r:id="rId144"/>
                </p:custDataLst>
              </p:nvPr>
            </p:nvSpPr>
            <p:spPr bwMode="auto">
              <a:xfrm>
                <a:off x="678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1" name="Oval 247"/>
              <p:cNvSpPr>
                <a:spLocks noChangeArrowheads="1"/>
              </p:cNvSpPr>
              <p:nvPr>
                <p:custDataLst>
                  <p:tags r:id="rId145"/>
                </p:custDataLst>
              </p:nvPr>
            </p:nvSpPr>
            <p:spPr bwMode="auto">
              <a:xfrm>
                <a:off x="68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2" name="Oval 248"/>
              <p:cNvSpPr>
                <a:spLocks noChangeArrowheads="1"/>
              </p:cNvSpPr>
              <p:nvPr>
                <p:custDataLst>
                  <p:tags r:id="rId146"/>
                </p:custDataLst>
              </p:nvPr>
            </p:nvSpPr>
            <p:spPr bwMode="auto">
              <a:xfrm>
                <a:off x="695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3" name="Oval 249"/>
              <p:cNvSpPr>
                <a:spLocks noChangeArrowheads="1"/>
              </p:cNvSpPr>
              <p:nvPr>
                <p:custDataLst>
                  <p:tags r:id="rId147"/>
                </p:custDataLst>
              </p:nvPr>
            </p:nvSpPr>
            <p:spPr bwMode="auto">
              <a:xfrm>
                <a:off x="7034"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4" name="Oval 250"/>
              <p:cNvSpPr>
                <a:spLocks noChangeArrowheads="1"/>
              </p:cNvSpPr>
              <p:nvPr>
                <p:custDataLst>
                  <p:tags r:id="rId148"/>
                </p:custDataLst>
              </p:nvPr>
            </p:nvSpPr>
            <p:spPr bwMode="auto">
              <a:xfrm>
                <a:off x="71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5" name="Oval 251"/>
              <p:cNvSpPr>
                <a:spLocks noChangeArrowheads="1"/>
              </p:cNvSpPr>
              <p:nvPr>
                <p:custDataLst>
                  <p:tags r:id="rId149"/>
                </p:custDataLst>
              </p:nvPr>
            </p:nvSpPr>
            <p:spPr bwMode="auto">
              <a:xfrm>
                <a:off x="720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6" name="Oval 252"/>
              <p:cNvSpPr>
                <a:spLocks noChangeArrowheads="1"/>
              </p:cNvSpPr>
              <p:nvPr>
                <p:custDataLst>
                  <p:tags r:id="rId150"/>
                </p:custDataLst>
              </p:nvPr>
            </p:nvSpPr>
            <p:spPr bwMode="auto">
              <a:xfrm>
                <a:off x="72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7" name="Oval 253"/>
              <p:cNvSpPr>
                <a:spLocks noChangeArrowheads="1"/>
              </p:cNvSpPr>
              <p:nvPr>
                <p:custDataLst>
                  <p:tags r:id="rId151"/>
                </p:custDataLst>
              </p:nvPr>
            </p:nvSpPr>
            <p:spPr bwMode="auto">
              <a:xfrm>
                <a:off x="73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8" name="Oval 254"/>
              <p:cNvSpPr>
                <a:spLocks noChangeArrowheads="1"/>
              </p:cNvSpPr>
              <p:nvPr>
                <p:custDataLst>
                  <p:tags r:id="rId152"/>
                </p:custDataLst>
              </p:nvPr>
            </p:nvSpPr>
            <p:spPr bwMode="auto">
              <a:xfrm>
                <a:off x="745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9" name="Oval 255"/>
              <p:cNvSpPr>
                <a:spLocks noChangeArrowheads="1"/>
              </p:cNvSpPr>
              <p:nvPr>
                <p:custDataLst>
                  <p:tags r:id="rId153"/>
                </p:custDataLst>
              </p:nvPr>
            </p:nvSpPr>
            <p:spPr bwMode="auto">
              <a:xfrm>
                <a:off x="75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0" name="Oval 256"/>
              <p:cNvSpPr>
                <a:spLocks noChangeArrowheads="1"/>
              </p:cNvSpPr>
              <p:nvPr>
                <p:custDataLst>
                  <p:tags r:id="rId154"/>
                </p:custDataLst>
              </p:nvPr>
            </p:nvSpPr>
            <p:spPr bwMode="auto">
              <a:xfrm>
                <a:off x="762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1" name="Oval 257"/>
              <p:cNvSpPr>
                <a:spLocks noChangeArrowheads="1"/>
              </p:cNvSpPr>
              <p:nvPr>
                <p:custDataLst>
                  <p:tags r:id="rId155"/>
                </p:custDataLst>
              </p:nvPr>
            </p:nvSpPr>
            <p:spPr bwMode="auto">
              <a:xfrm>
                <a:off x="770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2" name="Oval 258"/>
              <p:cNvSpPr>
                <a:spLocks noChangeArrowheads="1"/>
              </p:cNvSpPr>
              <p:nvPr>
                <p:custDataLst>
                  <p:tags r:id="rId156"/>
                </p:custDataLst>
              </p:nvPr>
            </p:nvSpPr>
            <p:spPr bwMode="auto">
              <a:xfrm>
                <a:off x="77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3" name="Oval 259"/>
              <p:cNvSpPr>
                <a:spLocks noChangeArrowheads="1"/>
              </p:cNvSpPr>
              <p:nvPr>
                <p:custDataLst>
                  <p:tags r:id="rId157"/>
                </p:custDataLst>
              </p:nvPr>
            </p:nvSpPr>
            <p:spPr bwMode="auto">
              <a:xfrm>
                <a:off x="787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4" name="Oval 260"/>
              <p:cNvSpPr>
                <a:spLocks noChangeArrowheads="1"/>
              </p:cNvSpPr>
              <p:nvPr>
                <p:custDataLst>
                  <p:tags r:id="rId158"/>
                </p:custDataLst>
              </p:nvPr>
            </p:nvSpPr>
            <p:spPr bwMode="auto">
              <a:xfrm>
                <a:off x="79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5" name="Oval 261"/>
              <p:cNvSpPr>
                <a:spLocks noChangeArrowheads="1"/>
              </p:cNvSpPr>
              <p:nvPr>
                <p:custDataLst>
                  <p:tags r:id="rId159"/>
                </p:custDataLst>
              </p:nvPr>
            </p:nvSpPr>
            <p:spPr bwMode="auto">
              <a:xfrm>
                <a:off x="803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6" name="Oval 262"/>
              <p:cNvSpPr>
                <a:spLocks noChangeArrowheads="1"/>
              </p:cNvSpPr>
              <p:nvPr>
                <p:custDataLst>
                  <p:tags r:id="rId160"/>
                </p:custDataLst>
              </p:nvPr>
            </p:nvSpPr>
            <p:spPr bwMode="auto">
              <a:xfrm>
                <a:off x="81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7" name="Oval 263"/>
              <p:cNvSpPr>
                <a:spLocks noChangeArrowheads="1"/>
              </p:cNvSpPr>
              <p:nvPr>
                <p:custDataLst>
                  <p:tags r:id="rId161"/>
                </p:custDataLst>
              </p:nvPr>
            </p:nvSpPr>
            <p:spPr bwMode="auto">
              <a:xfrm>
                <a:off x="820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8" name="Oval 264"/>
              <p:cNvSpPr>
                <a:spLocks noChangeArrowheads="1"/>
              </p:cNvSpPr>
              <p:nvPr>
                <p:custDataLst>
                  <p:tags r:id="rId162"/>
                </p:custDataLst>
              </p:nvPr>
            </p:nvSpPr>
            <p:spPr bwMode="auto">
              <a:xfrm>
                <a:off x="829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9" name="Oval 265"/>
              <p:cNvSpPr>
                <a:spLocks noChangeArrowheads="1"/>
              </p:cNvSpPr>
              <p:nvPr>
                <p:custDataLst>
                  <p:tags r:id="rId163"/>
                </p:custDataLst>
              </p:nvPr>
            </p:nvSpPr>
            <p:spPr bwMode="auto">
              <a:xfrm>
                <a:off x="8382"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0" name="Oval 266"/>
              <p:cNvSpPr>
                <a:spLocks noChangeArrowheads="1"/>
              </p:cNvSpPr>
              <p:nvPr>
                <p:custDataLst>
                  <p:tags r:id="rId164"/>
                </p:custDataLst>
              </p:nvPr>
            </p:nvSpPr>
            <p:spPr bwMode="auto">
              <a:xfrm>
                <a:off x="8467"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1" name="Oval 267"/>
              <p:cNvSpPr>
                <a:spLocks noChangeArrowheads="1"/>
              </p:cNvSpPr>
              <p:nvPr>
                <p:custDataLst>
                  <p:tags r:id="rId165"/>
                </p:custDataLst>
              </p:nvPr>
            </p:nvSpPr>
            <p:spPr bwMode="auto">
              <a:xfrm>
                <a:off x="854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2" name="Oval 268"/>
              <p:cNvSpPr>
                <a:spLocks noChangeArrowheads="1"/>
              </p:cNvSpPr>
              <p:nvPr>
                <p:custDataLst>
                  <p:tags r:id="rId166"/>
                </p:custDataLst>
              </p:nvPr>
            </p:nvSpPr>
            <p:spPr bwMode="auto">
              <a:xfrm>
                <a:off x="863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3" name="Oval 269"/>
              <p:cNvSpPr>
                <a:spLocks noChangeArrowheads="1"/>
              </p:cNvSpPr>
              <p:nvPr>
                <p:custDataLst>
                  <p:tags r:id="rId167"/>
                </p:custDataLst>
              </p:nvPr>
            </p:nvSpPr>
            <p:spPr bwMode="auto">
              <a:xfrm>
                <a:off x="8718"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4" name="Oval 270"/>
              <p:cNvSpPr>
                <a:spLocks noChangeArrowheads="1"/>
              </p:cNvSpPr>
              <p:nvPr>
                <p:custDataLst>
                  <p:tags r:id="rId168"/>
                </p:custDataLst>
              </p:nvPr>
            </p:nvSpPr>
            <p:spPr bwMode="auto">
              <a:xfrm>
                <a:off x="880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5" name="Oval 271"/>
              <p:cNvSpPr>
                <a:spLocks noChangeArrowheads="1"/>
              </p:cNvSpPr>
              <p:nvPr>
                <p:custDataLst>
                  <p:tags r:id="rId169"/>
                </p:custDataLst>
              </p:nvPr>
            </p:nvSpPr>
            <p:spPr bwMode="auto">
              <a:xfrm>
                <a:off x="888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6" name="Oval 272"/>
              <p:cNvSpPr>
                <a:spLocks noChangeArrowheads="1"/>
              </p:cNvSpPr>
              <p:nvPr>
                <p:custDataLst>
                  <p:tags r:id="rId170"/>
                </p:custDataLst>
              </p:nvPr>
            </p:nvSpPr>
            <p:spPr bwMode="auto">
              <a:xfrm>
                <a:off x="896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7" name="Oval 273"/>
              <p:cNvSpPr>
                <a:spLocks noChangeArrowheads="1"/>
              </p:cNvSpPr>
              <p:nvPr>
                <p:custDataLst>
                  <p:tags r:id="rId171"/>
                </p:custDataLst>
              </p:nvPr>
            </p:nvSpPr>
            <p:spPr bwMode="auto">
              <a:xfrm>
                <a:off x="905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8" name="Oval 274"/>
              <p:cNvSpPr>
                <a:spLocks noChangeArrowheads="1"/>
              </p:cNvSpPr>
              <p:nvPr>
                <p:custDataLst>
                  <p:tags r:id="rId172"/>
                </p:custDataLst>
              </p:nvPr>
            </p:nvSpPr>
            <p:spPr bwMode="auto">
              <a:xfrm>
                <a:off x="9135"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9" name="Oval 275"/>
              <p:cNvSpPr>
                <a:spLocks noChangeArrowheads="1"/>
              </p:cNvSpPr>
              <p:nvPr>
                <p:custDataLst>
                  <p:tags r:id="rId173"/>
                </p:custDataLst>
              </p:nvPr>
            </p:nvSpPr>
            <p:spPr bwMode="auto">
              <a:xfrm>
                <a:off x="922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0" name="Oval 276"/>
              <p:cNvSpPr>
                <a:spLocks noChangeArrowheads="1"/>
              </p:cNvSpPr>
              <p:nvPr>
                <p:custDataLst>
                  <p:tags r:id="rId174"/>
                </p:custDataLst>
              </p:nvPr>
            </p:nvSpPr>
            <p:spPr bwMode="auto">
              <a:xfrm>
                <a:off x="930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1" name="Oval 277"/>
              <p:cNvSpPr>
                <a:spLocks noChangeArrowheads="1"/>
              </p:cNvSpPr>
              <p:nvPr>
                <p:custDataLst>
                  <p:tags r:id="rId175"/>
                </p:custDataLst>
              </p:nvPr>
            </p:nvSpPr>
            <p:spPr bwMode="auto">
              <a:xfrm>
                <a:off x="93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2" name="Oval 278"/>
              <p:cNvSpPr>
                <a:spLocks noChangeArrowheads="1"/>
              </p:cNvSpPr>
              <p:nvPr>
                <p:custDataLst>
                  <p:tags r:id="rId176"/>
                </p:custDataLst>
              </p:nvPr>
            </p:nvSpPr>
            <p:spPr bwMode="auto">
              <a:xfrm>
                <a:off x="947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3" name="Oval 279"/>
              <p:cNvSpPr>
                <a:spLocks noChangeArrowheads="1"/>
              </p:cNvSpPr>
              <p:nvPr>
                <p:custDataLst>
                  <p:tags r:id="rId177"/>
                </p:custDataLst>
              </p:nvPr>
            </p:nvSpPr>
            <p:spPr bwMode="auto">
              <a:xfrm>
                <a:off x="95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4" name="Oval 280"/>
              <p:cNvSpPr>
                <a:spLocks noChangeArrowheads="1"/>
              </p:cNvSpPr>
              <p:nvPr>
                <p:custDataLst>
                  <p:tags r:id="rId178"/>
                </p:custDataLst>
              </p:nvPr>
            </p:nvSpPr>
            <p:spPr bwMode="auto">
              <a:xfrm>
                <a:off x="964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5" name="Oval 281"/>
              <p:cNvSpPr>
                <a:spLocks noChangeArrowheads="1"/>
              </p:cNvSpPr>
              <p:nvPr>
                <p:custDataLst>
                  <p:tags r:id="rId179"/>
                </p:custDataLst>
              </p:nvPr>
            </p:nvSpPr>
            <p:spPr bwMode="auto">
              <a:xfrm>
                <a:off x="97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6" name="Oval 282"/>
              <p:cNvSpPr>
                <a:spLocks noChangeArrowheads="1"/>
              </p:cNvSpPr>
              <p:nvPr>
                <p:custDataLst>
                  <p:tags r:id="rId180"/>
                </p:custDataLst>
              </p:nvPr>
            </p:nvSpPr>
            <p:spPr bwMode="auto">
              <a:xfrm>
                <a:off x="980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7" name="Oval 283"/>
              <p:cNvSpPr>
                <a:spLocks noChangeArrowheads="1"/>
              </p:cNvSpPr>
              <p:nvPr>
                <p:custDataLst>
                  <p:tags r:id="rId181"/>
                </p:custDataLst>
              </p:nvPr>
            </p:nvSpPr>
            <p:spPr bwMode="auto">
              <a:xfrm>
                <a:off x="989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8" name="Oval 284"/>
              <p:cNvSpPr>
                <a:spLocks noChangeArrowheads="1"/>
              </p:cNvSpPr>
              <p:nvPr>
                <p:custDataLst>
                  <p:tags r:id="rId182"/>
                </p:custDataLst>
              </p:nvPr>
            </p:nvSpPr>
            <p:spPr bwMode="auto">
              <a:xfrm>
                <a:off x="997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9" name="Oval 285"/>
              <p:cNvSpPr>
                <a:spLocks noChangeArrowheads="1"/>
              </p:cNvSpPr>
              <p:nvPr>
                <p:custDataLst>
                  <p:tags r:id="rId183"/>
                </p:custDataLst>
              </p:nvPr>
            </p:nvSpPr>
            <p:spPr bwMode="auto">
              <a:xfrm>
                <a:off x="1005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0" name="Oval 286"/>
              <p:cNvSpPr>
                <a:spLocks noChangeArrowheads="1"/>
              </p:cNvSpPr>
              <p:nvPr>
                <p:custDataLst>
                  <p:tags r:id="rId184"/>
                </p:custDataLst>
              </p:nvPr>
            </p:nvSpPr>
            <p:spPr bwMode="auto">
              <a:xfrm>
                <a:off x="1014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1" name="Oval 287"/>
              <p:cNvSpPr>
                <a:spLocks noChangeArrowheads="1"/>
              </p:cNvSpPr>
              <p:nvPr>
                <p:custDataLst>
                  <p:tags r:id="rId185"/>
                </p:custDataLst>
              </p:nvPr>
            </p:nvSpPr>
            <p:spPr bwMode="auto">
              <a:xfrm>
                <a:off x="1022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2" name="Oval 288"/>
              <p:cNvSpPr>
                <a:spLocks noChangeArrowheads="1"/>
              </p:cNvSpPr>
              <p:nvPr>
                <p:custDataLst>
                  <p:tags r:id="rId186"/>
                </p:custDataLst>
              </p:nvPr>
            </p:nvSpPr>
            <p:spPr bwMode="auto">
              <a:xfrm>
                <a:off x="103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3" name="Oval 289"/>
              <p:cNvSpPr>
                <a:spLocks noChangeArrowheads="1"/>
              </p:cNvSpPr>
              <p:nvPr>
                <p:custDataLst>
                  <p:tags r:id="rId187"/>
                </p:custDataLst>
              </p:nvPr>
            </p:nvSpPr>
            <p:spPr bwMode="auto">
              <a:xfrm>
                <a:off x="1039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4" name="Oval 290"/>
              <p:cNvSpPr>
                <a:spLocks noChangeArrowheads="1"/>
              </p:cNvSpPr>
              <p:nvPr>
                <p:custDataLst>
                  <p:tags r:id="rId188"/>
                </p:custDataLst>
              </p:nvPr>
            </p:nvSpPr>
            <p:spPr bwMode="auto">
              <a:xfrm>
                <a:off x="1047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5" name="Oval 291"/>
              <p:cNvSpPr>
                <a:spLocks noChangeArrowheads="1"/>
              </p:cNvSpPr>
              <p:nvPr>
                <p:custDataLst>
                  <p:tags r:id="rId189"/>
                </p:custDataLst>
              </p:nvPr>
            </p:nvSpPr>
            <p:spPr bwMode="auto">
              <a:xfrm>
                <a:off x="1056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6" name="Oval 292"/>
              <p:cNvSpPr>
                <a:spLocks noChangeArrowheads="1"/>
              </p:cNvSpPr>
              <p:nvPr>
                <p:custDataLst>
                  <p:tags r:id="rId190"/>
                </p:custDataLst>
              </p:nvPr>
            </p:nvSpPr>
            <p:spPr bwMode="auto">
              <a:xfrm>
                <a:off x="106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7" name="Oval 293"/>
              <p:cNvSpPr>
                <a:spLocks noChangeArrowheads="1"/>
              </p:cNvSpPr>
              <p:nvPr>
                <p:custDataLst>
                  <p:tags r:id="rId191"/>
                </p:custDataLst>
              </p:nvPr>
            </p:nvSpPr>
            <p:spPr bwMode="auto">
              <a:xfrm>
                <a:off x="1072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8" name="Oval 294"/>
              <p:cNvSpPr>
                <a:spLocks noChangeArrowheads="1"/>
              </p:cNvSpPr>
              <p:nvPr>
                <p:custDataLst>
                  <p:tags r:id="rId192"/>
                </p:custDataLst>
              </p:nvPr>
            </p:nvSpPr>
            <p:spPr bwMode="auto">
              <a:xfrm>
                <a:off x="108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9" name="Oval 295"/>
              <p:cNvSpPr>
                <a:spLocks noChangeArrowheads="1"/>
              </p:cNvSpPr>
              <p:nvPr>
                <p:custDataLst>
                  <p:tags r:id="rId193"/>
                </p:custDataLst>
              </p:nvPr>
            </p:nvSpPr>
            <p:spPr bwMode="auto">
              <a:xfrm>
                <a:off x="1089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0" name="Oval 296"/>
              <p:cNvSpPr>
                <a:spLocks noChangeArrowheads="1"/>
              </p:cNvSpPr>
              <p:nvPr>
                <p:custDataLst>
                  <p:tags r:id="rId194"/>
                </p:custDataLst>
              </p:nvPr>
            </p:nvSpPr>
            <p:spPr bwMode="auto">
              <a:xfrm>
                <a:off x="1098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1" name="Oval 297"/>
              <p:cNvSpPr>
                <a:spLocks noChangeArrowheads="1"/>
              </p:cNvSpPr>
              <p:nvPr>
                <p:custDataLst>
                  <p:tags r:id="rId195"/>
                </p:custDataLst>
              </p:nvPr>
            </p:nvSpPr>
            <p:spPr bwMode="auto">
              <a:xfrm>
                <a:off x="110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2" name="Oval 298"/>
              <p:cNvSpPr>
                <a:spLocks noChangeArrowheads="1"/>
              </p:cNvSpPr>
              <p:nvPr>
                <p:custDataLst>
                  <p:tags r:id="rId196"/>
                </p:custDataLst>
              </p:nvPr>
            </p:nvSpPr>
            <p:spPr bwMode="auto">
              <a:xfrm>
                <a:off x="1114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3" name="Oval 299"/>
              <p:cNvSpPr>
                <a:spLocks noChangeArrowheads="1"/>
              </p:cNvSpPr>
              <p:nvPr>
                <p:custDataLst>
                  <p:tags r:id="rId197"/>
                </p:custDataLst>
              </p:nvPr>
            </p:nvSpPr>
            <p:spPr bwMode="auto">
              <a:xfrm>
                <a:off x="1123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4" name="Oval 300"/>
              <p:cNvSpPr>
                <a:spLocks noChangeArrowheads="1"/>
              </p:cNvSpPr>
              <p:nvPr>
                <p:custDataLst>
                  <p:tags r:id="rId198"/>
                </p:custDataLst>
              </p:nvPr>
            </p:nvSpPr>
            <p:spPr bwMode="auto">
              <a:xfrm>
                <a:off x="113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5" name="Oval 301"/>
              <p:cNvSpPr>
                <a:spLocks noChangeArrowheads="1"/>
              </p:cNvSpPr>
              <p:nvPr>
                <p:custDataLst>
                  <p:tags r:id="rId199"/>
                </p:custDataLst>
              </p:nvPr>
            </p:nvSpPr>
            <p:spPr bwMode="auto">
              <a:xfrm>
                <a:off x="1140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6" name="Oval 302"/>
              <p:cNvSpPr>
                <a:spLocks noChangeArrowheads="1"/>
              </p:cNvSpPr>
              <p:nvPr>
                <p:custDataLst>
                  <p:tags r:id="rId200"/>
                </p:custDataLst>
              </p:nvPr>
            </p:nvSpPr>
            <p:spPr bwMode="auto">
              <a:xfrm>
                <a:off x="114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7" name="Oval 303"/>
              <p:cNvSpPr>
                <a:spLocks noChangeArrowheads="1"/>
              </p:cNvSpPr>
              <p:nvPr>
                <p:custDataLst>
                  <p:tags r:id="rId201"/>
                </p:custDataLst>
              </p:nvPr>
            </p:nvSpPr>
            <p:spPr bwMode="auto">
              <a:xfrm>
                <a:off x="115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8" name="Oval 304"/>
              <p:cNvSpPr>
                <a:spLocks noChangeArrowheads="1"/>
              </p:cNvSpPr>
              <p:nvPr>
                <p:custDataLst>
                  <p:tags r:id="rId202"/>
                </p:custDataLst>
              </p:nvPr>
            </p:nvSpPr>
            <p:spPr bwMode="auto">
              <a:xfrm>
                <a:off x="1165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9" name="Oval 305"/>
              <p:cNvSpPr>
                <a:spLocks noChangeArrowheads="1"/>
              </p:cNvSpPr>
              <p:nvPr>
                <p:custDataLst>
                  <p:tags r:id="rId203"/>
                </p:custDataLst>
              </p:nvPr>
            </p:nvSpPr>
            <p:spPr bwMode="auto">
              <a:xfrm>
                <a:off x="1173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0" name="Oval 306"/>
              <p:cNvSpPr>
                <a:spLocks noChangeArrowheads="1"/>
              </p:cNvSpPr>
              <p:nvPr>
                <p:custDataLst>
                  <p:tags r:id="rId204"/>
                </p:custDataLst>
              </p:nvPr>
            </p:nvSpPr>
            <p:spPr bwMode="auto">
              <a:xfrm>
                <a:off x="1182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5" name="Oval 308"/>
              <p:cNvSpPr>
                <a:spLocks noChangeArrowheads="1"/>
              </p:cNvSpPr>
              <p:nvPr>
                <p:custDataLst>
                  <p:tags r:id="rId205"/>
                </p:custDataLst>
              </p:nvPr>
            </p:nvSpPr>
            <p:spPr bwMode="auto">
              <a:xfrm>
                <a:off x="1190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6" name="Oval 309"/>
              <p:cNvSpPr>
                <a:spLocks noChangeArrowheads="1"/>
              </p:cNvSpPr>
              <p:nvPr>
                <p:custDataLst>
                  <p:tags r:id="rId206"/>
                </p:custDataLst>
              </p:nvPr>
            </p:nvSpPr>
            <p:spPr bwMode="auto">
              <a:xfrm>
                <a:off x="119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7" name="Oval 310"/>
              <p:cNvSpPr>
                <a:spLocks noChangeArrowheads="1"/>
              </p:cNvSpPr>
              <p:nvPr>
                <p:custDataLst>
                  <p:tags r:id="rId207"/>
                </p:custDataLst>
              </p:nvPr>
            </p:nvSpPr>
            <p:spPr bwMode="auto">
              <a:xfrm>
                <a:off x="1207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8" name="Oval 311"/>
              <p:cNvSpPr>
                <a:spLocks noChangeArrowheads="1"/>
              </p:cNvSpPr>
              <p:nvPr>
                <p:custDataLst>
                  <p:tags r:id="rId208"/>
                </p:custDataLst>
              </p:nvPr>
            </p:nvSpPr>
            <p:spPr bwMode="auto">
              <a:xfrm>
                <a:off x="1215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9" name="Oval 312"/>
              <p:cNvSpPr>
                <a:spLocks noChangeArrowheads="1"/>
              </p:cNvSpPr>
              <p:nvPr>
                <p:custDataLst>
                  <p:tags r:id="rId209"/>
                </p:custDataLst>
              </p:nvPr>
            </p:nvSpPr>
            <p:spPr bwMode="auto">
              <a:xfrm>
                <a:off x="122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0" name="Oval 313"/>
              <p:cNvSpPr>
                <a:spLocks noChangeArrowheads="1"/>
              </p:cNvSpPr>
              <p:nvPr>
                <p:custDataLst>
                  <p:tags r:id="rId210"/>
                </p:custDataLst>
              </p:nvPr>
            </p:nvSpPr>
            <p:spPr bwMode="auto">
              <a:xfrm>
                <a:off x="123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 name="Oval 314"/>
              <p:cNvSpPr>
                <a:spLocks noChangeArrowheads="1"/>
              </p:cNvSpPr>
              <p:nvPr>
                <p:custDataLst>
                  <p:tags r:id="rId211"/>
                </p:custDataLst>
              </p:nvPr>
            </p:nvSpPr>
            <p:spPr bwMode="auto">
              <a:xfrm>
                <a:off x="1240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 name="Oval 315"/>
              <p:cNvSpPr>
                <a:spLocks noChangeArrowheads="1"/>
              </p:cNvSpPr>
              <p:nvPr>
                <p:custDataLst>
                  <p:tags r:id="rId212"/>
                </p:custDataLst>
              </p:nvPr>
            </p:nvSpPr>
            <p:spPr bwMode="auto">
              <a:xfrm>
                <a:off x="124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 name="Oval 316"/>
              <p:cNvSpPr>
                <a:spLocks noChangeArrowheads="1"/>
              </p:cNvSpPr>
              <p:nvPr>
                <p:custDataLst>
                  <p:tags r:id="rId213"/>
                </p:custDataLst>
              </p:nvPr>
            </p:nvSpPr>
            <p:spPr bwMode="auto">
              <a:xfrm>
                <a:off x="1257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 name="Oval 317"/>
              <p:cNvSpPr>
                <a:spLocks noChangeArrowheads="1"/>
              </p:cNvSpPr>
              <p:nvPr>
                <p:custDataLst>
                  <p:tags r:id="rId214"/>
                </p:custDataLst>
              </p:nvPr>
            </p:nvSpPr>
            <p:spPr bwMode="auto">
              <a:xfrm>
                <a:off x="12657"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 name="Oval 318"/>
              <p:cNvSpPr>
                <a:spLocks noChangeArrowheads="1"/>
              </p:cNvSpPr>
              <p:nvPr>
                <p:custDataLst>
                  <p:tags r:id="rId215"/>
                </p:custDataLst>
              </p:nvPr>
            </p:nvSpPr>
            <p:spPr bwMode="auto">
              <a:xfrm>
                <a:off x="1274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6" name="Oval 319"/>
              <p:cNvSpPr>
                <a:spLocks noChangeArrowheads="1"/>
              </p:cNvSpPr>
              <p:nvPr>
                <p:custDataLst>
                  <p:tags r:id="rId216"/>
                </p:custDataLst>
              </p:nvPr>
            </p:nvSpPr>
            <p:spPr bwMode="auto">
              <a:xfrm>
                <a:off x="128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7" name="Oval 320"/>
              <p:cNvSpPr>
                <a:spLocks noChangeArrowheads="1"/>
              </p:cNvSpPr>
              <p:nvPr>
                <p:custDataLst>
                  <p:tags r:id="rId217"/>
                </p:custDataLst>
              </p:nvPr>
            </p:nvSpPr>
            <p:spPr bwMode="auto">
              <a:xfrm>
                <a:off x="129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8" name="Oval 321"/>
              <p:cNvSpPr>
                <a:spLocks noChangeArrowheads="1"/>
              </p:cNvSpPr>
              <p:nvPr>
                <p:custDataLst>
                  <p:tags r:id="rId218"/>
                </p:custDataLst>
              </p:nvPr>
            </p:nvSpPr>
            <p:spPr bwMode="auto">
              <a:xfrm>
                <a:off x="1299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9" name="Oval 322"/>
              <p:cNvSpPr>
                <a:spLocks noChangeArrowheads="1"/>
              </p:cNvSpPr>
              <p:nvPr>
                <p:custDataLst>
                  <p:tags r:id="rId219"/>
                </p:custDataLst>
              </p:nvPr>
            </p:nvSpPr>
            <p:spPr bwMode="auto">
              <a:xfrm>
                <a:off x="1307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0" name="Oval 323"/>
              <p:cNvSpPr>
                <a:spLocks noChangeArrowheads="1"/>
              </p:cNvSpPr>
              <p:nvPr>
                <p:custDataLst>
                  <p:tags r:id="rId220"/>
                </p:custDataLst>
              </p:nvPr>
            </p:nvSpPr>
            <p:spPr bwMode="auto">
              <a:xfrm>
                <a:off x="1316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1" name="Oval 324"/>
              <p:cNvSpPr>
                <a:spLocks noChangeArrowheads="1"/>
              </p:cNvSpPr>
              <p:nvPr>
                <p:custDataLst>
                  <p:tags r:id="rId221"/>
                </p:custDataLst>
              </p:nvPr>
            </p:nvSpPr>
            <p:spPr bwMode="auto">
              <a:xfrm>
                <a:off x="132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2" name="Oval 325"/>
              <p:cNvSpPr>
                <a:spLocks noChangeArrowheads="1"/>
              </p:cNvSpPr>
              <p:nvPr>
                <p:custDataLst>
                  <p:tags r:id="rId222"/>
                </p:custDataLst>
              </p:nvPr>
            </p:nvSpPr>
            <p:spPr bwMode="auto">
              <a:xfrm>
                <a:off x="1332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3" name="Freeform 326"/>
              <p:cNvSpPr/>
              <p:nvPr>
                <p:custDataLst>
                  <p:tags r:id="rId223"/>
                </p:custDataLst>
              </p:nvPr>
            </p:nvSpPr>
            <p:spPr bwMode="auto">
              <a:xfrm>
                <a:off x="13411" y="3717"/>
                <a:ext cx="53" cy="43"/>
              </a:xfrm>
              <a:custGeom>
                <a:avLst/>
                <a:gdLst>
                  <a:gd name="T0" fmla="*/ 7 w 8"/>
                  <a:gd name="T1" fmla="*/ 4 h 7"/>
                  <a:gd name="T2" fmla="*/ 3 w 8"/>
                  <a:gd name="T3" fmla="*/ 7 h 7"/>
                  <a:gd name="T4" fmla="*/ 0 w 8"/>
                  <a:gd name="T5" fmla="*/ 3 h 7"/>
                  <a:gd name="T6" fmla="*/ 4 w 8"/>
                  <a:gd name="T7" fmla="*/ 0 h 7"/>
                  <a:gd name="T8" fmla="*/ 7 w 8"/>
                  <a:gd name="T9" fmla="*/ 4 h 7"/>
                </a:gdLst>
                <a:ahLst/>
                <a:cxnLst>
                  <a:cxn ang="0">
                    <a:pos x="T0" y="T1"/>
                  </a:cxn>
                  <a:cxn ang="0">
                    <a:pos x="T2" y="T3"/>
                  </a:cxn>
                  <a:cxn ang="0">
                    <a:pos x="T4" y="T5"/>
                  </a:cxn>
                  <a:cxn ang="0">
                    <a:pos x="T6" y="T7"/>
                  </a:cxn>
                  <a:cxn ang="0">
                    <a:pos x="T8" y="T9"/>
                  </a:cxn>
                </a:cxnLst>
                <a:rect l="0" t="0" r="r" b="b"/>
                <a:pathLst>
                  <a:path w="8" h="7">
                    <a:moveTo>
                      <a:pt x="7" y="4"/>
                    </a:moveTo>
                    <a:cubicBezTo>
                      <a:pt x="6" y="6"/>
                      <a:pt x="5" y="7"/>
                      <a:pt x="3" y="7"/>
                    </a:cubicBezTo>
                    <a:cubicBezTo>
                      <a:pt x="1" y="6"/>
                      <a:pt x="0" y="5"/>
                      <a:pt x="0" y="3"/>
                    </a:cubicBezTo>
                    <a:cubicBezTo>
                      <a:pt x="1" y="1"/>
                      <a:pt x="2" y="0"/>
                      <a:pt x="4" y="0"/>
                    </a:cubicBezTo>
                    <a:cubicBezTo>
                      <a:pt x="6" y="1"/>
                      <a:pt x="8" y="3"/>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4" name="Freeform 327"/>
              <p:cNvSpPr/>
              <p:nvPr>
                <p:custDataLst>
                  <p:tags r:id="rId224"/>
                </p:custDataLst>
              </p:nvPr>
            </p:nvSpPr>
            <p:spPr bwMode="auto">
              <a:xfrm>
                <a:off x="13488" y="3741"/>
                <a:ext cx="53" cy="53"/>
              </a:xfrm>
              <a:custGeom>
                <a:avLst/>
                <a:gdLst>
                  <a:gd name="T0" fmla="*/ 7 w 8"/>
                  <a:gd name="T1" fmla="*/ 6 h 8"/>
                  <a:gd name="T2" fmla="*/ 2 w 8"/>
                  <a:gd name="T3" fmla="*/ 7 h 8"/>
                  <a:gd name="T4" fmla="*/ 1 w 8"/>
                  <a:gd name="T5" fmla="*/ 3 h 8"/>
                  <a:gd name="T6" fmla="*/ 5 w 8"/>
                  <a:gd name="T7" fmla="*/ 1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8"/>
                      <a:pt x="4" y="8"/>
                      <a:pt x="2" y="7"/>
                    </a:cubicBezTo>
                    <a:cubicBezTo>
                      <a:pt x="1" y="6"/>
                      <a:pt x="0" y="4"/>
                      <a:pt x="1" y="3"/>
                    </a:cubicBezTo>
                    <a:cubicBezTo>
                      <a:pt x="2" y="1"/>
                      <a:pt x="4" y="0"/>
                      <a:pt x="5" y="1"/>
                    </a:cubicBezTo>
                    <a:cubicBezTo>
                      <a:pt x="7" y="2"/>
                      <a:pt x="8" y="4"/>
                      <a:pt x="7"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5" name="Freeform 328"/>
              <p:cNvSpPr/>
              <p:nvPr>
                <p:custDataLst>
                  <p:tags r:id="rId225"/>
                </p:custDataLst>
              </p:nvPr>
            </p:nvSpPr>
            <p:spPr bwMode="auto">
              <a:xfrm>
                <a:off x="13554" y="3794"/>
                <a:ext cx="51" cy="51"/>
              </a:xfrm>
              <a:custGeom>
                <a:avLst/>
                <a:gdLst>
                  <a:gd name="T0" fmla="*/ 6 w 8"/>
                  <a:gd name="T1" fmla="*/ 7 h 8"/>
                  <a:gd name="T2" fmla="*/ 2 w 8"/>
                  <a:gd name="T3" fmla="*/ 7 h 8"/>
                  <a:gd name="T4" fmla="*/ 2 w 8"/>
                  <a:gd name="T5" fmla="*/ 2 h 8"/>
                  <a:gd name="T6" fmla="*/ 7 w 8"/>
                  <a:gd name="T7" fmla="*/ 2 h 8"/>
                  <a:gd name="T8" fmla="*/ 6 w 8"/>
                  <a:gd name="T9" fmla="*/ 7 h 8"/>
                </a:gdLst>
                <a:ahLst/>
                <a:cxnLst>
                  <a:cxn ang="0">
                    <a:pos x="T0" y="T1"/>
                  </a:cxn>
                  <a:cxn ang="0">
                    <a:pos x="T2" y="T3"/>
                  </a:cxn>
                  <a:cxn ang="0">
                    <a:pos x="T4" y="T5"/>
                  </a:cxn>
                  <a:cxn ang="0">
                    <a:pos x="T6" y="T7"/>
                  </a:cxn>
                  <a:cxn ang="0">
                    <a:pos x="T8" y="T9"/>
                  </a:cxn>
                </a:cxnLst>
                <a:rect l="0" t="0" r="r" b="b"/>
                <a:pathLst>
                  <a:path w="8" h="8">
                    <a:moveTo>
                      <a:pt x="6" y="7"/>
                    </a:moveTo>
                    <a:cubicBezTo>
                      <a:pt x="5" y="8"/>
                      <a:pt x="3" y="8"/>
                      <a:pt x="2" y="7"/>
                    </a:cubicBezTo>
                    <a:cubicBezTo>
                      <a:pt x="0" y="5"/>
                      <a:pt x="0" y="3"/>
                      <a:pt x="2" y="2"/>
                    </a:cubicBezTo>
                    <a:cubicBezTo>
                      <a:pt x="3" y="0"/>
                      <a:pt x="5" y="0"/>
                      <a:pt x="7" y="2"/>
                    </a:cubicBezTo>
                    <a:cubicBezTo>
                      <a:pt x="8" y="3"/>
                      <a:pt x="8" y="5"/>
                      <a:pt x="6"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6" name="Freeform 329"/>
              <p:cNvSpPr/>
              <p:nvPr>
                <p:custDataLst>
                  <p:tags r:id="rId226"/>
                </p:custDataLst>
              </p:nvPr>
            </p:nvSpPr>
            <p:spPr bwMode="auto">
              <a:xfrm>
                <a:off x="13604" y="3864"/>
                <a:ext cx="53" cy="46"/>
              </a:xfrm>
              <a:custGeom>
                <a:avLst/>
                <a:gdLst>
                  <a:gd name="T0" fmla="*/ 5 w 8"/>
                  <a:gd name="T1" fmla="*/ 7 h 7"/>
                  <a:gd name="T2" fmla="*/ 1 w 8"/>
                  <a:gd name="T3" fmla="*/ 5 h 7"/>
                  <a:gd name="T4" fmla="*/ 2 w 8"/>
                  <a:gd name="T5" fmla="*/ 1 h 7"/>
                  <a:gd name="T6" fmla="*/ 7 w 8"/>
                  <a:gd name="T7" fmla="*/ 2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7"/>
                      <a:pt x="1" y="5"/>
                    </a:cubicBezTo>
                    <a:cubicBezTo>
                      <a:pt x="0" y="4"/>
                      <a:pt x="0" y="2"/>
                      <a:pt x="2" y="1"/>
                    </a:cubicBezTo>
                    <a:cubicBezTo>
                      <a:pt x="4" y="0"/>
                      <a:pt x="6" y="0"/>
                      <a:pt x="7" y="2"/>
                    </a:cubicBezTo>
                    <a:cubicBezTo>
                      <a:pt x="8" y="4"/>
                      <a:pt x="7" y="6"/>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7" name="Freeform 330"/>
              <p:cNvSpPr/>
              <p:nvPr>
                <p:custDataLst>
                  <p:tags r:id="rId227"/>
                </p:custDataLst>
              </p:nvPr>
            </p:nvSpPr>
            <p:spPr bwMode="auto">
              <a:xfrm>
                <a:off x="13631" y="3942"/>
                <a:ext cx="53" cy="46"/>
              </a:xfrm>
              <a:custGeom>
                <a:avLst/>
                <a:gdLst>
                  <a:gd name="T0" fmla="*/ 5 w 8"/>
                  <a:gd name="T1" fmla="*/ 7 h 7"/>
                  <a:gd name="T2" fmla="*/ 1 w 8"/>
                  <a:gd name="T3" fmla="*/ 5 h 7"/>
                  <a:gd name="T4" fmla="*/ 3 w 8"/>
                  <a:gd name="T5" fmla="*/ 1 h 7"/>
                  <a:gd name="T6" fmla="*/ 7 w 8"/>
                  <a:gd name="T7" fmla="*/ 3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6"/>
                      <a:pt x="1" y="5"/>
                    </a:cubicBezTo>
                    <a:cubicBezTo>
                      <a:pt x="0" y="3"/>
                      <a:pt x="1" y="1"/>
                      <a:pt x="3" y="1"/>
                    </a:cubicBezTo>
                    <a:cubicBezTo>
                      <a:pt x="5" y="0"/>
                      <a:pt x="7" y="1"/>
                      <a:pt x="7" y="3"/>
                    </a:cubicBezTo>
                    <a:cubicBezTo>
                      <a:pt x="8" y="5"/>
                      <a:pt x="6" y="7"/>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8" name="Oval 331"/>
              <p:cNvSpPr>
                <a:spLocks noChangeArrowheads="1"/>
              </p:cNvSpPr>
              <p:nvPr>
                <p:custDataLst>
                  <p:tags r:id="rId228"/>
                </p:custDataLst>
              </p:nvPr>
            </p:nvSpPr>
            <p:spPr bwMode="auto">
              <a:xfrm>
                <a:off x="13643" y="402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9" name="Oval 332"/>
              <p:cNvSpPr>
                <a:spLocks noChangeArrowheads="1"/>
              </p:cNvSpPr>
              <p:nvPr>
                <p:custDataLst>
                  <p:tags r:id="rId229"/>
                </p:custDataLst>
              </p:nvPr>
            </p:nvSpPr>
            <p:spPr bwMode="auto">
              <a:xfrm>
                <a:off x="13643" y="411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0" name="Oval 333"/>
              <p:cNvSpPr>
                <a:spLocks noChangeArrowheads="1"/>
              </p:cNvSpPr>
              <p:nvPr>
                <p:custDataLst>
                  <p:tags r:id="rId230"/>
                </p:custDataLst>
              </p:nvPr>
            </p:nvSpPr>
            <p:spPr bwMode="auto">
              <a:xfrm>
                <a:off x="13643" y="4195"/>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1" name="Oval 334"/>
              <p:cNvSpPr>
                <a:spLocks noChangeArrowheads="1"/>
              </p:cNvSpPr>
              <p:nvPr>
                <p:custDataLst>
                  <p:tags r:id="rId231"/>
                </p:custDataLst>
              </p:nvPr>
            </p:nvSpPr>
            <p:spPr bwMode="auto">
              <a:xfrm>
                <a:off x="13643" y="4280"/>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2" name="Oval 335"/>
              <p:cNvSpPr>
                <a:spLocks noChangeArrowheads="1"/>
              </p:cNvSpPr>
              <p:nvPr>
                <p:custDataLst>
                  <p:tags r:id="rId232"/>
                </p:custDataLst>
              </p:nvPr>
            </p:nvSpPr>
            <p:spPr bwMode="auto">
              <a:xfrm>
                <a:off x="13643" y="4364"/>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3" name="Oval 336"/>
              <p:cNvSpPr>
                <a:spLocks noChangeArrowheads="1"/>
              </p:cNvSpPr>
              <p:nvPr>
                <p:custDataLst>
                  <p:tags r:id="rId233"/>
                </p:custDataLst>
              </p:nvPr>
            </p:nvSpPr>
            <p:spPr bwMode="auto">
              <a:xfrm>
                <a:off x="13643" y="4449"/>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4" name="Oval 337"/>
              <p:cNvSpPr>
                <a:spLocks noChangeArrowheads="1"/>
              </p:cNvSpPr>
              <p:nvPr>
                <p:custDataLst>
                  <p:tags r:id="rId234"/>
                </p:custDataLst>
              </p:nvPr>
            </p:nvSpPr>
            <p:spPr bwMode="auto">
              <a:xfrm>
                <a:off x="13643" y="453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5" name="Oval 338"/>
              <p:cNvSpPr>
                <a:spLocks noChangeArrowheads="1"/>
              </p:cNvSpPr>
              <p:nvPr>
                <p:custDataLst>
                  <p:tags r:id="rId235"/>
                </p:custDataLst>
              </p:nvPr>
            </p:nvSpPr>
            <p:spPr bwMode="auto">
              <a:xfrm>
                <a:off x="13643" y="462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6" name="Oval 339"/>
              <p:cNvSpPr>
                <a:spLocks noChangeArrowheads="1"/>
              </p:cNvSpPr>
              <p:nvPr>
                <p:custDataLst>
                  <p:tags r:id="rId236"/>
                </p:custDataLst>
              </p:nvPr>
            </p:nvSpPr>
            <p:spPr bwMode="auto">
              <a:xfrm>
                <a:off x="13643" y="470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7" name="Oval 340"/>
              <p:cNvSpPr>
                <a:spLocks noChangeArrowheads="1"/>
              </p:cNvSpPr>
              <p:nvPr>
                <p:custDataLst>
                  <p:tags r:id="rId237"/>
                </p:custDataLst>
              </p:nvPr>
            </p:nvSpPr>
            <p:spPr bwMode="auto">
              <a:xfrm>
                <a:off x="13643" y="479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8" name="Oval 341"/>
              <p:cNvSpPr>
                <a:spLocks noChangeArrowheads="1"/>
              </p:cNvSpPr>
              <p:nvPr>
                <p:custDataLst>
                  <p:tags r:id="rId238"/>
                </p:custDataLst>
              </p:nvPr>
            </p:nvSpPr>
            <p:spPr bwMode="auto">
              <a:xfrm>
                <a:off x="13643" y="4874"/>
                <a:ext cx="42" cy="42"/>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9" name="Oval 342"/>
              <p:cNvSpPr>
                <a:spLocks noChangeArrowheads="1"/>
              </p:cNvSpPr>
              <p:nvPr>
                <p:custDataLst>
                  <p:tags r:id="rId239"/>
                </p:custDataLst>
              </p:nvPr>
            </p:nvSpPr>
            <p:spPr bwMode="auto">
              <a:xfrm>
                <a:off x="13643" y="4958"/>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0" name="Oval 343"/>
              <p:cNvSpPr>
                <a:spLocks noChangeArrowheads="1"/>
              </p:cNvSpPr>
              <p:nvPr>
                <p:custDataLst>
                  <p:tags r:id="rId240"/>
                </p:custDataLst>
              </p:nvPr>
            </p:nvSpPr>
            <p:spPr bwMode="auto">
              <a:xfrm>
                <a:off x="13643" y="504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1" name="Oval 344"/>
              <p:cNvSpPr>
                <a:spLocks noChangeArrowheads="1"/>
              </p:cNvSpPr>
              <p:nvPr>
                <p:custDataLst>
                  <p:tags r:id="rId241"/>
                </p:custDataLst>
              </p:nvPr>
            </p:nvSpPr>
            <p:spPr bwMode="auto">
              <a:xfrm>
                <a:off x="13643" y="512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2" name="Oval 345"/>
              <p:cNvSpPr>
                <a:spLocks noChangeArrowheads="1"/>
              </p:cNvSpPr>
              <p:nvPr>
                <p:custDataLst>
                  <p:tags r:id="rId242"/>
                </p:custDataLst>
              </p:nvPr>
            </p:nvSpPr>
            <p:spPr bwMode="auto">
              <a:xfrm>
                <a:off x="13643" y="521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3" name="Oval 346"/>
              <p:cNvSpPr>
                <a:spLocks noChangeArrowheads="1"/>
              </p:cNvSpPr>
              <p:nvPr>
                <p:custDataLst>
                  <p:tags r:id="rId243"/>
                </p:custDataLst>
              </p:nvPr>
            </p:nvSpPr>
            <p:spPr bwMode="auto">
              <a:xfrm>
                <a:off x="13643" y="5296"/>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4" name="Oval 347"/>
              <p:cNvSpPr>
                <a:spLocks noChangeArrowheads="1"/>
              </p:cNvSpPr>
              <p:nvPr>
                <p:custDataLst>
                  <p:tags r:id="rId244"/>
                </p:custDataLst>
              </p:nvPr>
            </p:nvSpPr>
            <p:spPr bwMode="auto">
              <a:xfrm>
                <a:off x="13643" y="5381"/>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5" name="Oval 348"/>
              <p:cNvSpPr>
                <a:spLocks noChangeArrowheads="1"/>
              </p:cNvSpPr>
              <p:nvPr>
                <p:custDataLst>
                  <p:tags r:id="rId245"/>
                </p:custDataLst>
              </p:nvPr>
            </p:nvSpPr>
            <p:spPr bwMode="auto">
              <a:xfrm>
                <a:off x="13643" y="546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6" name="Oval 349"/>
              <p:cNvSpPr>
                <a:spLocks noChangeArrowheads="1"/>
              </p:cNvSpPr>
              <p:nvPr>
                <p:custDataLst>
                  <p:tags r:id="rId246"/>
                </p:custDataLst>
              </p:nvPr>
            </p:nvSpPr>
            <p:spPr bwMode="auto">
              <a:xfrm>
                <a:off x="13643" y="554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7" name="Oval 350"/>
              <p:cNvSpPr>
                <a:spLocks noChangeArrowheads="1"/>
              </p:cNvSpPr>
              <p:nvPr>
                <p:custDataLst>
                  <p:tags r:id="rId247"/>
                </p:custDataLst>
              </p:nvPr>
            </p:nvSpPr>
            <p:spPr bwMode="auto">
              <a:xfrm>
                <a:off x="13643" y="563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8" name="Oval 351"/>
              <p:cNvSpPr>
                <a:spLocks noChangeArrowheads="1"/>
              </p:cNvSpPr>
              <p:nvPr>
                <p:custDataLst>
                  <p:tags r:id="rId248"/>
                </p:custDataLst>
              </p:nvPr>
            </p:nvSpPr>
            <p:spPr bwMode="auto">
              <a:xfrm>
                <a:off x="13643" y="571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9" name="Oval 352"/>
              <p:cNvSpPr>
                <a:spLocks noChangeArrowheads="1"/>
              </p:cNvSpPr>
              <p:nvPr>
                <p:custDataLst>
                  <p:tags r:id="rId249"/>
                </p:custDataLst>
              </p:nvPr>
            </p:nvSpPr>
            <p:spPr bwMode="auto">
              <a:xfrm>
                <a:off x="13643" y="580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0" name="Oval 353"/>
              <p:cNvSpPr>
                <a:spLocks noChangeArrowheads="1"/>
              </p:cNvSpPr>
              <p:nvPr>
                <p:custDataLst>
                  <p:tags r:id="rId250"/>
                </p:custDataLst>
              </p:nvPr>
            </p:nvSpPr>
            <p:spPr bwMode="auto">
              <a:xfrm>
                <a:off x="13643" y="588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1" name="Oval 354"/>
              <p:cNvSpPr>
                <a:spLocks noChangeArrowheads="1"/>
              </p:cNvSpPr>
              <p:nvPr>
                <p:custDataLst>
                  <p:tags r:id="rId251"/>
                </p:custDataLst>
              </p:nvPr>
            </p:nvSpPr>
            <p:spPr bwMode="auto">
              <a:xfrm>
                <a:off x="13643" y="5970"/>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2" name="Oval 355"/>
              <p:cNvSpPr>
                <a:spLocks noChangeArrowheads="1"/>
              </p:cNvSpPr>
              <p:nvPr>
                <p:custDataLst>
                  <p:tags r:id="rId252"/>
                </p:custDataLst>
              </p:nvPr>
            </p:nvSpPr>
            <p:spPr bwMode="auto">
              <a:xfrm>
                <a:off x="13643" y="6053"/>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3" name="Oval 356"/>
              <p:cNvSpPr>
                <a:spLocks noChangeArrowheads="1"/>
              </p:cNvSpPr>
              <p:nvPr>
                <p:custDataLst>
                  <p:tags r:id="rId253"/>
                </p:custDataLst>
              </p:nvPr>
            </p:nvSpPr>
            <p:spPr bwMode="auto">
              <a:xfrm>
                <a:off x="13643" y="613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4" name="Oval 357"/>
              <p:cNvSpPr>
                <a:spLocks noChangeArrowheads="1"/>
              </p:cNvSpPr>
              <p:nvPr>
                <p:custDataLst>
                  <p:tags r:id="rId254"/>
                </p:custDataLst>
              </p:nvPr>
            </p:nvSpPr>
            <p:spPr bwMode="auto">
              <a:xfrm>
                <a:off x="13643" y="622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5" name="Oval 358"/>
              <p:cNvSpPr>
                <a:spLocks noChangeArrowheads="1"/>
              </p:cNvSpPr>
              <p:nvPr>
                <p:custDataLst>
                  <p:tags r:id="rId255"/>
                </p:custDataLst>
              </p:nvPr>
            </p:nvSpPr>
            <p:spPr bwMode="auto">
              <a:xfrm>
                <a:off x="13643" y="630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6" name="Oval 359"/>
              <p:cNvSpPr>
                <a:spLocks noChangeArrowheads="1"/>
              </p:cNvSpPr>
              <p:nvPr>
                <p:custDataLst>
                  <p:tags r:id="rId256"/>
                </p:custDataLst>
              </p:nvPr>
            </p:nvSpPr>
            <p:spPr bwMode="auto">
              <a:xfrm>
                <a:off x="13643" y="639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7" name="Oval 360"/>
              <p:cNvSpPr>
                <a:spLocks noChangeArrowheads="1"/>
              </p:cNvSpPr>
              <p:nvPr>
                <p:custDataLst>
                  <p:tags r:id="rId257"/>
                </p:custDataLst>
              </p:nvPr>
            </p:nvSpPr>
            <p:spPr bwMode="auto">
              <a:xfrm>
                <a:off x="13643" y="647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8" name="Oval 361"/>
              <p:cNvSpPr>
                <a:spLocks noChangeArrowheads="1"/>
              </p:cNvSpPr>
              <p:nvPr>
                <p:custDataLst>
                  <p:tags r:id="rId258"/>
                </p:custDataLst>
              </p:nvPr>
            </p:nvSpPr>
            <p:spPr bwMode="auto">
              <a:xfrm>
                <a:off x="13643" y="655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9" name="Freeform 362"/>
              <p:cNvSpPr/>
              <p:nvPr>
                <p:custDataLst>
                  <p:tags r:id="rId259"/>
                </p:custDataLst>
              </p:nvPr>
            </p:nvSpPr>
            <p:spPr bwMode="auto">
              <a:xfrm>
                <a:off x="13638" y="6642"/>
                <a:ext cx="46" cy="46"/>
              </a:xfrm>
              <a:custGeom>
                <a:avLst/>
                <a:gdLst>
                  <a:gd name="T0" fmla="*/ 4 w 7"/>
                  <a:gd name="T1" fmla="*/ 7 h 7"/>
                  <a:gd name="T2" fmla="*/ 0 w 7"/>
                  <a:gd name="T3" fmla="*/ 3 h 7"/>
                  <a:gd name="T4" fmla="*/ 4 w 7"/>
                  <a:gd name="T5" fmla="*/ 0 h 7"/>
                  <a:gd name="T6" fmla="*/ 7 w 7"/>
                  <a:gd name="T7" fmla="*/ 3 h 7"/>
                  <a:gd name="T8" fmla="*/ 4 w 7"/>
                  <a:gd name="T9" fmla="*/ 7 h 7"/>
                </a:gdLst>
                <a:ahLst/>
                <a:cxnLst>
                  <a:cxn ang="0">
                    <a:pos x="T0" y="T1"/>
                  </a:cxn>
                  <a:cxn ang="0">
                    <a:pos x="T2" y="T3"/>
                  </a:cxn>
                  <a:cxn ang="0">
                    <a:pos x="T4" y="T5"/>
                  </a:cxn>
                  <a:cxn ang="0">
                    <a:pos x="T6" y="T7"/>
                  </a:cxn>
                  <a:cxn ang="0">
                    <a:pos x="T8" y="T9"/>
                  </a:cxn>
                </a:cxnLst>
                <a:rect l="0" t="0" r="r" b="b"/>
                <a:pathLst>
                  <a:path w="7" h="7">
                    <a:moveTo>
                      <a:pt x="4" y="7"/>
                    </a:moveTo>
                    <a:cubicBezTo>
                      <a:pt x="2" y="6"/>
                      <a:pt x="0" y="5"/>
                      <a:pt x="0" y="3"/>
                    </a:cubicBezTo>
                    <a:cubicBezTo>
                      <a:pt x="1" y="1"/>
                      <a:pt x="2" y="0"/>
                      <a:pt x="4" y="0"/>
                    </a:cubicBezTo>
                    <a:cubicBezTo>
                      <a:pt x="6" y="0"/>
                      <a:pt x="7" y="1"/>
                      <a:pt x="7" y="3"/>
                    </a:cubicBezTo>
                    <a:cubicBezTo>
                      <a:pt x="7" y="6"/>
                      <a:pt x="5" y="7"/>
                      <a:pt x="4"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0" name="Freeform 363"/>
              <p:cNvSpPr/>
              <p:nvPr>
                <p:custDataLst>
                  <p:tags r:id="rId260"/>
                </p:custDataLst>
              </p:nvPr>
            </p:nvSpPr>
            <p:spPr bwMode="auto">
              <a:xfrm>
                <a:off x="13623" y="6719"/>
                <a:ext cx="46" cy="53"/>
              </a:xfrm>
              <a:custGeom>
                <a:avLst/>
                <a:gdLst>
                  <a:gd name="T0" fmla="*/ 2 w 7"/>
                  <a:gd name="T1" fmla="*/ 7 h 8"/>
                  <a:gd name="T2" fmla="*/ 0 w 7"/>
                  <a:gd name="T3" fmla="*/ 3 h 8"/>
                  <a:gd name="T4" fmla="*/ 4 w 7"/>
                  <a:gd name="T5" fmla="*/ 1 h 8"/>
                  <a:gd name="T6" fmla="*/ 7 w 7"/>
                  <a:gd name="T7" fmla="*/ 5 h 8"/>
                  <a:gd name="T8" fmla="*/ 2 w 7"/>
                  <a:gd name="T9" fmla="*/ 7 h 8"/>
                </a:gdLst>
                <a:ahLst/>
                <a:cxnLst>
                  <a:cxn ang="0">
                    <a:pos x="T0" y="T1"/>
                  </a:cxn>
                  <a:cxn ang="0">
                    <a:pos x="T2" y="T3"/>
                  </a:cxn>
                  <a:cxn ang="0">
                    <a:pos x="T4" y="T5"/>
                  </a:cxn>
                  <a:cxn ang="0">
                    <a:pos x="T6" y="T7"/>
                  </a:cxn>
                  <a:cxn ang="0">
                    <a:pos x="T8" y="T9"/>
                  </a:cxn>
                </a:cxnLst>
                <a:rect l="0" t="0" r="r" b="b"/>
                <a:pathLst>
                  <a:path w="7" h="8">
                    <a:moveTo>
                      <a:pt x="2" y="7"/>
                    </a:moveTo>
                    <a:cubicBezTo>
                      <a:pt x="0" y="6"/>
                      <a:pt x="0" y="4"/>
                      <a:pt x="0" y="3"/>
                    </a:cubicBezTo>
                    <a:cubicBezTo>
                      <a:pt x="1" y="1"/>
                      <a:pt x="2" y="0"/>
                      <a:pt x="4" y="1"/>
                    </a:cubicBezTo>
                    <a:cubicBezTo>
                      <a:pt x="6" y="1"/>
                      <a:pt x="7" y="3"/>
                      <a:pt x="7" y="5"/>
                    </a:cubicBezTo>
                    <a:cubicBezTo>
                      <a:pt x="6" y="7"/>
                      <a:pt x="4" y="8"/>
                      <a:pt x="2"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1" name="Freeform 364"/>
              <p:cNvSpPr/>
              <p:nvPr>
                <p:custDataLst>
                  <p:tags r:id="rId261"/>
                </p:custDataLst>
              </p:nvPr>
            </p:nvSpPr>
            <p:spPr bwMode="auto">
              <a:xfrm>
                <a:off x="13580" y="6798"/>
                <a:ext cx="51" cy="43"/>
              </a:xfrm>
              <a:custGeom>
                <a:avLst/>
                <a:gdLst>
                  <a:gd name="T0" fmla="*/ 2 w 8"/>
                  <a:gd name="T1" fmla="*/ 6 h 7"/>
                  <a:gd name="T2" fmla="*/ 1 w 8"/>
                  <a:gd name="T3" fmla="*/ 1 h 7"/>
                  <a:gd name="T4" fmla="*/ 6 w 8"/>
                  <a:gd name="T5" fmla="*/ 1 h 7"/>
                  <a:gd name="T6" fmla="*/ 7 w 8"/>
                  <a:gd name="T7" fmla="*/ 5 h 7"/>
                  <a:gd name="T8" fmla="*/ 2 w 8"/>
                  <a:gd name="T9" fmla="*/ 6 h 7"/>
                </a:gdLst>
                <a:ahLst/>
                <a:cxnLst>
                  <a:cxn ang="0">
                    <a:pos x="T0" y="T1"/>
                  </a:cxn>
                  <a:cxn ang="0">
                    <a:pos x="T2" y="T3"/>
                  </a:cxn>
                  <a:cxn ang="0">
                    <a:pos x="T4" y="T5"/>
                  </a:cxn>
                  <a:cxn ang="0">
                    <a:pos x="T6" y="T7"/>
                  </a:cxn>
                  <a:cxn ang="0">
                    <a:pos x="T8" y="T9"/>
                  </a:cxn>
                </a:cxnLst>
                <a:rect l="0" t="0" r="r" b="b"/>
                <a:pathLst>
                  <a:path w="8" h="7">
                    <a:moveTo>
                      <a:pt x="2" y="6"/>
                    </a:moveTo>
                    <a:cubicBezTo>
                      <a:pt x="1" y="5"/>
                      <a:pt x="0" y="3"/>
                      <a:pt x="1" y="1"/>
                    </a:cubicBezTo>
                    <a:cubicBezTo>
                      <a:pt x="3" y="0"/>
                      <a:pt x="5" y="0"/>
                      <a:pt x="6" y="1"/>
                    </a:cubicBezTo>
                    <a:cubicBezTo>
                      <a:pt x="8" y="2"/>
                      <a:pt x="8" y="4"/>
                      <a:pt x="7" y="5"/>
                    </a:cubicBezTo>
                    <a:cubicBezTo>
                      <a:pt x="6" y="7"/>
                      <a:pt x="4" y="7"/>
                      <a:pt x="2"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2" name="Freeform 365"/>
              <p:cNvSpPr/>
              <p:nvPr>
                <p:custDataLst>
                  <p:tags r:id="rId262"/>
                </p:custDataLst>
              </p:nvPr>
            </p:nvSpPr>
            <p:spPr bwMode="auto">
              <a:xfrm>
                <a:off x="13522" y="6856"/>
                <a:ext cx="51" cy="51"/>
              </a:xfrm>
              <a:custGeom>
                <a:avLst/>
                <a:gdLst>
                  <a:gd name="T0" fmla="*/ 1 w 8"/>
                  <a:gd name="T1" fmla="*/ 6 h 8"/>
                  <a:gd name="T2" fmla="*/ 2 w 8"/>
                  <a:gd name="T3" fmla="*/ 1 h 8"/>
                  <a:gd name="T4" fmla="*/ 7 w 8"/>
                  <a:gd name="T5" fmla="*/ 2 h 8"/>
                  <a:gd name="T6" fmla="*/ 6 w 8"/>
                  <a:gd name="T7" fmla="*/ 6 h 8"/>
                  <a:gd name="T8" fmla="*/ 1 w 8"/>
                  <a:gd name="T9" fmla="*/ 6 h 8"/>
                </a:gdLst>
                <a:ahLst/>
                <a:cxnLst>
                  <a:cxn ang="0">
                    <a:pos x="T0" y="T1"/>
                  </a:cxn>
                  <a:cxn ang="0">
                    <a:pos x="T2" y="T3"/>
                  </a:cxn>
                  <a:cxn ang="0">
                    <a:pos x="T4" y="T5"/>
                  </a:cxn>
                  <a:cxn ang="0">
                    <a:pos x="T6" y="T7"/>
                  </a:cxn>
                  <a:cxn ang="0">
                    <a:pos x="T8" y="T9"/>
                  </a:cxn>
                </a:cxnLst>
                <a:rect l="0" t="0" r="r" b="b"/>
                <a:pathLst>
                  <a:path w="8" h="8">
                    <a:moveTo>
                      <a:pt x="1" y="6"/>
                    </a:moveTo>
                    <a:cubicBezTo>
                      <a:pt x="0" y="4"/>
                      <a:pt x="1" y="2"/>
                      <a:pt x="2" y="1"/>
                    </a:cubicBezTo>
                    <a:cubicBezTo>
                      <a:pt x="4" y="0"/>
                      <a:pt x="6" y="0"/>
                      <a:pt x="7" y="2"/>
                    </a:cubicBezTo>
                    <a:cubicBezTo>
                      <a:pt x="8" y="3"/>
                      <a:pt x="8" y="5"/>
                      <a:pt x="6" y="6"/>
                    </a:cubicBezTo>
                    <a:cubicBezTo>
                      <a:pt x="5" y="8"/>
                      <a:pt x="2" y="7"/>
                      <a:pt x="1"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3" name="Freeform 366"/>
              <p:cNvSpPr/>
              <p:nvPr>
                <p:custDataLst>
                  <p:tags r:id="rId263"/>
                </p:custDataLst>
              </p:nvPr>
            </p:nvSpPr>
            <p:spPr bwMode="auto">
              <a:xfrm>
                <a:off x="13449" y="6895"/>
                <a:ext cx="53" cy="51"/>
              </a:xfrm>
              <a:custGeom>
                <a:avLst/>
                <a:gdLst>
                  <a:gd name="T0" fmla="*/ 1 w 8"/>
                  <a:gd name="T1" fmla="*/ 5 h 8"/>
                  <a:gd name="T2" fmla="*/ 3 w 8"/>
                  <a:gd name="T3" fmla="*/ 1 h 8"/>
                  <a:gd name="T4" fmla="*/ 7 w 8"/>
                  <a:gd name="T5" fmla="*/ 3 h 8"/>
                  <a:gd name="T6" fmla="*/ 5 w 8"/>
                  <a:gd name="T7" fmla="*/ 7 h 8"/>
                  <a:gd name="T8" fmla="*/ 1 w 8"/>
                  <a:gd name="T9" fmla="*/ 5 h 8"/>
                </a:gdLst>
                <a:ahLst/>
                <a:cxnLst>
                  <a:cxn ang="0">
                    <a:pos x="T0" y="T1"/>
                  </a:cxn>
                  <a:cxn ang="0">
                    <a:pos x="T2" y="T3"/>
                  </a:cxn>
                  <a:cxn ang="0">
                    <a:pos x="T4" y="T5"/>
                  </a:cxn>
                  <a:cxn ang="0">
                    <a:pos x="T6" y="T7"/>
                  </a:cxn>
                  <a:cxn ang="0">
                    <a:pos x="T8" y="T9"/>
                  </a:cxn>
                </a:cxnLst>
                <a:rect l="0" t="0" r="r" b="b"/>
                <a:pathLst>
                  <a:path w="8" h="8">
                    <a:moveTo>
                      <a:pt x="1" y="5"/>
                    </a:moveTo>
                    <a:cubicBezTo>
                      <a:pt x="0" y="3"/>
                      <a:pt x="1" y="1"/>
                      <a:pt x="3" y="1"/>
                    </a:cubicBezTo>
                    <a:cubicBezTo>
                      <a:pt x="4" y="0"/>
                      <a:pt x="6" y="1"/>
                      <a:pt x="7" y="3"/>
                    </a:cubicBezTo>
                    <a:cubicBezTo>
                      <a:pt x="8" y="4"/>
                      <a:pt x="7" y="7"/>
                      <a:pt x="5" y="7"/>
                    </a:cubicBezTo>
                    <a:cubicBezTo>
                      <a:pt x="3" y="8"/>
                      <a:pt x="1" y="7"/>
                      <a:pt x="1" y="5"/>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4" name="Freeform 367"/>
              <p:cNvSpPr/>
              <p:nvPr>
                <p:custDataLst>
                  <p:tags r:id="rId264"/>
                </p:custDataLst>
              </p:nvPr>
            </p:nvSpPr>
            <p:spPr bwMode="auto">
              <a:xfrm>
                <a:off x="13372" y="6914"/>
                <a:ext cx="46" cy="46"/>
              </a:xfrm>
              <a:custGeom>
                <a:avLst/>
                <a:gdLst>
                  <a:gd name="T0" fmla="*/ 0 w 7"/>
                  <a:gd name="T1" fmla="*/ 4 h 7"/>
                  <a:gd name="T2" fmla="*/ 3 w 7"/>
                  <a:gd name="T3" fmla="*/ 1 h 7"/>
                  <a:gd name="T4" fmla="*/ 7 w 7"/>
                  <a:gd name="T5" fmla="*/ 4 h 7"/>
                  <a:gd name="T6" fmla="*/ 4 w 7"/>
                  <a:gd name="T7" fmla="*/ 7 h 7"/>
                  <a:gd name="T8" fmla="*/ 0 w 7"/>
                  <a:gd name="T9" fmla="*/ 4 h 7"/>
                </a:gdLst>
                <a:ahLst/>
                <a:cxnLst>
                  <a:cxn ang="0">
                    <a:pos x="T0" y="T1"/>
                  </a:cxn>
                  <a:cxn ang="0">
                    <a:pos x="T2" y="T3"/>
                  </a:cxn>
                  <a:cxn ang="0">
                    <a:pos x="T4" y="T5"/>
                  </a:cxn>
                  <a:cxn ang="0">
                    <a:pos x="T6" y="T7"/>
                  </a:cxn>
                  <a:cxn ang="0">
                    <a:pos x="T8" y="T9"/>
                  </a:cxn>
                </a:cxnLst>
                <a:rect l="0" t="0" r="r" b="b"/>
                <a:pathLst>
                  <a:path w="7" h="7">
                    <a:moveTo>
                      <a:pt x="0" y="4"/>
                    </a:moveTo>
                    <a:cubicBezTo>
                      <a:pt x="0" y="2"/>
                      <a:pt x="1" y="1"/>
                      <a:pt x="3" y="1"/>
                    </a:cubicBezTo>
                    <a:cubicBezTo>
                      <a:pt x="5" y="0"/>
                      <a:pt x="6" y="2"/>
                      <a:pt x="7" y="4"/>
                    </a:cubicBezTo>
                    <a:cubicBezTo>
                      <a:pt x="7" y="5"/>
                      <a:pt x="6" y="7"/>
                      <a:pt x="4" y="7"/>
                    </a:cubicBezTo>
                    <a:cubicBezTo>
                      <a:pt x="1" y="7"/>
                      <a:pt x="0" y="6"/>
                      <a:pt x="0"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5" name="Oval 368"/>
              <p:cNvSpPr>
                <a:spLocks noChangeArrowheads="1"/>
              </p:cNvSpPr>
              <p:nvPr>
                <p:custDataLst>
                  <p:tags r:id="rId265"/>
                </p:custDataLst>
              </p:nvPr>
            </p:nvSpPr>
            <p:spPr bwMode="auto">
              <a:xfrm>
                <a:off x="1329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6" name="Oval 369"/>
              <p:cNvSpPr>
                <a:spLocks noChangeArrowheads="1"/>
              </p:cNvSpPr>
              <p:nvPr>
                <p:custDataLst>
                  <p:tags r:id="rId266"/>
                </p:custDataLst>
              </p:nvPr>
            </p:nvSpPr>
            <p:spPr bwMode="auto">
              <a:xfrm>
                <a:off x="1320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7" name="Rectangle 370"/>
              <p:cNvSpPr>
                <a:spLocks noChangeArrowheads="1"/>
              </p:cNvSpPr>
              <p:nvPr>
                <p:custDataLst>
                  <p:tags r:id="rId267"/>
                </p:custDataLst>
              </p:nvPr>
            </p:nvSpPr>
            <p:spPr bwMode="auto">
              <a:xfrm>
                <a:off x="12781" y="6999"/>
                <a:ext cx="58" cy="66"/>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8" name="Rectangle 371"/>
              <p:cNvSpPr>
                <a:spLocks noChangeArrowheads="1"/>
              </p:cNvSpPr>
              <p:nvPr>
                <p:custDataLst>
                  <p:tags r:id="rId268"/>
                </p:custDataLst>
              </p:nvPr>
            </p:nvSpPr>
            <p:spPr bwMode="auto">
              <a:xfrm>
                <a:off x="12870" y="6922"/>
                <a:ext cx="58" cy="143"/>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9" name="Rectangle 372"/>
              <p:cNvSpPr>
                <a:spLocks noChangeArrowheads="1"/>
              </p:cNvSpPr>
              <p:nvPr>
                <p:custDataLst>
                  <p:tags r:id="rId269"/>
                </p:custDataLst>
              </p:nvPr>
            </p:nvSpPr>
            <p:spPr bwMode="auto">
              <a:xfrm>
                <a:off x="12960" y="6876"/>
                <a:ext cx="58" cy="188"/>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0" name="Freeform 373"/>
              <p:cNvSpPr>
                <a:spLocks noEditPoints="1"/>
              </p:cNvSpPr>
              <p:nvPr>
                <p:custDataLst>
                  <p:tags r:id="rId270"/>
                </p:custDataLst>
              </p:nvPr>
            </p:nvSpPr>
            <p:spPr bwMode="auto">
              <a:xfrm>
                <a:off x="12677" y="6740"/>
                <a:ext cx="457" cy="467"/>
              </a:xfrm>
              <a:custGeom>
                <a:avLst/>
                <a:gdLst>
                  <a:gd name="T0" fmla="*/ 35 w 69"/>
                  <a:gd name="T1" fmla="*/ 70 h 70"/>
                  <a:gd name="T2" fmla="*/ 0 w 69"/>
                  <a:gd name="T3" fmla="*/ 35 h 70"/>
                  <a:gd name="T4" fmla="*/ 35 w 69"/>
                  <a:gd name="T5" fmla="*/ 0 h 70"/>
                  <a:gd name="T6" fmla="*/ 69 w 69"/>
                  <a:gd name="T7" fmla="*/ 35 h 70"/>
                  <a:gd name="T8" fmla="*/ 35 w 69"/>
                  <a:gd name="T9" fmla="*/ 70 h 70"/>
                  <a:gd name="T10" fmla="*/ 35 w 69"/>
                  <a:gd name="T11" fmla="*/ 6 h 70"/>
                  <a:gd name="T12" fmla="*/ 6 w 69"/>
                  <a:gd name="T13" fmla="*/ 35 h 70"/>
                  <a:gd name="T14" fmla="*/ 35 w 69"/>
                  <a:gd name="T15" fmla="*/ 64 h 70"/>
                  <a:gd name="T16" fmla="*/ 63 w 69"/>
                  <a:gd name="T17" fmla="*/ 35 h 70"/>
                  <a:gd name="T18" fmla="*/ 35 w 69"/>
                  <a:gd name="T19"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5" y="70"/>
                    </a:moveTo>
                    <a:cubicBezTo>
                      <a:pt x="16" y="70"/>
                      <a:pt x="0" y="54"/>
                      <a:pt x="0" y="35"/>
                    </a:cubicBezTo>
                    <a:cubicBezTo>
                      <a:pt x="0" y="16"/>
                      <a:pt x="16" y="0"/>
                      <a:pt x="35" y="0"/>
                    </a:cubicBezTo>
                    <a:cubicBezTo>
                      <a:pt x="54" y="0"/>
                      <a:pt x="69" y="16"/>
                      <a:pt x="69" y="35"/>
                    </a:cubicBezTo>
                    <a:cubicBezTo>
                      <a:pt x="69" y="54"/>
                      <a:pt x="54" y="70"/>
                      <a:pt x="35" y="70"/>
                    </a:cubicBezTo>
                    <a:close/>
                    <a:moveTo>
                      <a:pt x="35" y="6"/>
                    </a:moveTo>
                    <a:cubicBezTo>
                      <a:pt x="19" y="6"/>
                      <a:pt x="6" y="19"/>
                      <a:pt x="6" y="35"/>
                    </a:cubicBezTo>
                    <a:cubicBezTo>
                      <a:pt x="6" y="51"/>
                      <a:pt x="19" y="64"/>
                      <a:pt x="35" y="64"/>
                    </a:cubicBezTo>
                    <a:cubicBezTo>
                      <a:pt x="50" y="64"/>
                      <a:pt x="63" y="51"/>
                      <a:pt x="63" y="35"/>
                    </a:cubicBezTo>
                    <a:cubicBezTo>
                      <a:pt x="63" y="19"/>
                      <a:pt x="50" y="6"/>
                      <a:pt x="35" y="6"/>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文本框 74"/>
            <p:cNvSpPr txBox="1"/>
            <p:nvPr>
              <p:custDataLst>
                <p:tags r:id="rId271"/>
              </p:custDataLst>
            </p:nvPr>
          </p:nvSpPr>
          <p:spPr>
            <a:xfrm>
              <a:off x="5835" y="4045"/>
              <a:ext cx="7706" cy="244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20000"/>
                </a:lnSpc>
                <a:spcBef>
                  <a:spcPct val="0"/>
                </a:spcBef>
                <a:spcAft>
                  <a:spcPct val="0"/>
                </a:spcAft>
              </a:pPr>
              <a:r>
                <a:rPr lang="zh-CN" altLang="en-US" sz="2000" b="1" spc="180">
                  <a:solidFill>
                    <a:schemeClr val="accent5"/>
                  </a:solidFill>
                  <a:latin typeface="微软雅黑" panose="020B0503020204020204" pitchFamily="34" charset="-122"/>
                  <a:ea typeface="微软雅黑" panose="020B0503020204020204" pitchFamily="34" charset="-122"/>
                  <a:sym typeface="+mn-ea"/>
                </a:rPr>
                <a:t>首钢始建于1919年，选址在北京市西郊。进入21世纪，首钢的发展与首都环境以及产业结构的矛盾日益突出。2001年，北京申办奥运会成功，提出“绿色奥运、科技奥运、人文奥运”的理念。北京作为首都的特殊地位，不适合再继续发展钢铁工业。2005年3月，首钢搬迁到曹妃甸，2010年6月一期工程建成投产(图3.25)。曹妃甸位于河北省唐山市，濒临渤海湾，是一个天然良港。</a:t>
              </a:r>
              <a:endParaRPr lang="zh-CN" altLang="en-US" sz="2000" b="1" spc="180">
                <a:solidFill>
                  <a:schemeClr val="accent5"/>
                </a:solidFill>
                <a:latin typeface="微软雅黑" panose="020B0503020204020204" pitchFamily="34" charset="-122"/>
                <a:ea typeface="微软雅黑" panose="020B0503020204020204" pitchFamily="34" charset="-122"/>
                <a:sym typeface="+mn-ea"/>
              </a:endParaRPr>
            </a:p>
          </p:txBody>
        </p:sp>
      </p:grpSp>
      <p:sp>
        <p:nvSpPr>
          <p:cNvPr id="5" name="文本框 4"/>
          <p:cNvSpPr txBox="1"/>
          <p:nvPr>
            <p:custDataLst>
              <p:tags r:id="rId272"/>
            </p:custDataLst>
          </p:nvPr>
        </p:nvSpPr>
        <p:spPr>
          <a:xfrm>
            <a:off x="4871720" y="3429000"/>
            <a:ext cx="6979285" cy="829945"/>
          </a:xfrm>
          <a:prstGeom prst="rect">
            <a:avLst/>
          </a:prstGeom>
          <a:noFill/>
        </p:spPr>
        <p:txBody>
          <a:bodyPr wrap="square" rtlCol="0">
            <a:spAutoFit/>
          </a:bodyPr>
          <a:lstStyle/>
          <a:p>
            <a:r>
              <a:rPr lang="zh-CN" altLang="en-US" sz="24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【问题</a:t>
            </a:r>
            <a:r>
              <a:rPr lang="en-US" altLang="zh-CN" sz="24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spc="10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说明首钢选择在北京市西郊的有利区位条件</a:t>
            </a:r>
            <a:r>
              <a:rPr lang="en-US" altLang="zh-CN" sz="2400" b="1" spc="18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400" b="1" spc="18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6" name="文本框 35"/>
          <p:cNvSpPr txBox="1"/>
          <p:nvPr>
            <p:custDataLst>
              <p:tags r:id="rId273"/>
            </p:custDataLst>
          </p:nvPr>
        </p:nvSpPr>
        <p:spPr>
          <a:xfrm>
            <a:off x="5080635" y="4485640"/>
            <a:ext cx="6748780" cy="1198880"/>
          </a:xfrm>
          <a:prstGeom prst="rect">
            <a:avLst/>
          </a:prstGeom>
          <a:noFill/>
        </p:spPr>
        <p:txBody>
          <a:bodyPr wrap="square" rtlCol="0">
            <a:spAutoFit/>
          </a:bodyPr>
          <a:lstStyle/>
          <a:p>
            <a:r>
              <a:rPr lang="zh-CN" altLang="en-US" sz="2400" b="1" spc="100">
                <a:ln w="3175">
                  <a:noFill/>
                  <a:prstDash val="dash"/>
                </a:ln>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靠近煤矿，能源丰富；位于郊区，地价便宜；位于与盛行风垂直的郊外，污染小；靠近大城市，市场需求大。</a:t>
            </a:r>
            <a:endParaRPr lang="zh-CN" altLang="en-US" sz="2400" b="1" spc="100">
              <a:ln w="3175">
                <a:noFill/>
                <a:prstDash val="dash"/>
              </a:ln>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9" name="图片 8"/>
          <p:cNvPicPr>
            <a:picLocks noChangeAspect="1"/>
          </p:cNvPicPr>
          <p:nvPr>
            <p:custDataLst>
              <p:tags r:id="rId274"/>
            </p:custDataLst>
          </p:nvPr>
        </p:nvPicPr>
        <p:blipFill>
          <a:blip r:embed="rId275"/>
          <a:srcRect r="-545" b="8420"/>
          <a:stretch>
            <a:fillRect/>
          </a:stretch>
        </p:blipFill>
        <p:spPr>
          <a:xfrm>
            <a:off x="139065" y="3429000"/>
            <a:ext cx="4678680" cy="29432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blinds(horizontal)">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custDataLst>
              <p:tags r:id="rId1"/>
            </p:custDataLst>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custDataLst>
              <p:tags r:id="rId2"/>
            </p:custDataLst>
          </p:nvPr>
        </p:nvSpPr>
        <p:spPr>
          <a:xfrm>
            <a:off x="347910" y="99254"/>
            <a:ext cx="8919210" cy="583565"/>
          </a:xfrm>
          <a:prstGeom prst="rect">
            <a:avLst/>
          </a:prstGeom>
          <a:noFill/>
        </p:spPr>
        <p:txBody>
          <a:bodyPr wrap="none" rtlCol="0">
            <a:spAutoFit/>
          </a:bodyPr>
          <a:lstStyle/>
          <a:p>
            <a:pPr algn="l"/>
            <a:r>
              <a:rPr lang="zh-CN" altLang="en-US"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课堂活动</a:t>
            </a:r>
            <a:r>
              <a:rPr lang="en-US" altLang="zh-CN"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solidFill>
                  <a:schemeClr val="accent1"/>
                </a:solidFill>
                <a:latin typeface="微软雅黑" panose="020B0503020204020204" pitchFamily="34" charset="-122"/>
                <a:ea typeface="微软雅黑" panose="020B0503020204020204" pitchFamily="34" charset="-122"/>
                <a:sym typeface="+mn-lt"/>
              </a:rPr>
              <a:t>以首钢搬迁为例，说明工业区位因素的变化</a:t>
            </a:r>
            <a:endParaRPr lang="zh-CN" altLang="en-US" sz="2800" b="1">
              <a:solidFill>
                <a:schemeClr val="accent1"/>
              </a:solidFill>
              <a:latin typeface="微软雅黑" panose="020B0503020204020204" pitchFamily="34" charset="-122"/>
              <a:ea typeface="微软雅黑" panose="020B0503020204020204" pitchFamily="34" charset="-122"/>
              <a:sym typeface="+mn-lt"/>
            </a:endParaRPr>
          </a:p>
        </p:txBody>
      </p:sp>
      <p:grpSp>
        <p:nvGrpSpPr>
          <p:cNvPr id="2" name="组合 1"/>
          <p:cNvGrpSpPr/>
          <p:nvPr>
            <p:custDataLst>
              <p:tags r:id="rId3"/>
            </p:custDataLst>
          </p:nvPr>
        </p:nvGrpSpPr>
        <p:grpSpPr>
          <a:xfrm>
            <a:off x="203200" y="785495"/>
            <a:ext cx="11878310" cy="2352040"/>
            <a:chOff x="5402" y="3594"/>
            <a:chExt cx="8398" cy="3612"/>
          </a:xfrm>
        </p:grpSpPr>
        <p:grpSp>
          <p:nvGrpSpPr>
            <p:cNvPr id="4" name="组合 3"/>
            <p:cNvGrpSpPr/>
            <p:nvPr>
              <p:custDataLst>
                <p:tags r:id="rId4"/>
              </p:custDataLst>
            </p:nvPr>
          </p:nvGrpSpPr>
          <p:grpSpPr>
            <a:xfrm>
              <a:off x="5402" y="3594"/>
              <a:ext cx="8398" cy="3612"/>
              <a:chOff x="5402" y="3594"/>
              <a:chExt cx="8398" cy="3612"/>
            </a:xfrm>
          </p:grpSpPr>
          <p:sp>
            <p:nvSpPr>
              <p:cNvPr id="181" name="Freeform 107"/>
              <p:cNvSpPr>
                <a:spLocks noEditPoints="1"/>
              </p:cNvSpPr>
              <p:nvPr>
                <p:custDataLst>
                  <p:tags r:id="rId5"/>
                </p:custDataLst>
              </p:nvPr>
            </p:nvSpPr>
            <p:spPr bwMode="auto">
              <a:xfrm>
                <a:off x="13134" y="6734"/>
                <a:ext cx="124" cy="128"/>
              </a:xfrm>
              <a:custGeom>
                <a:avLst/>
                <a:gdLst>
                  <a:gd name="T0" fmla="*/ 18 w 19"/>
                  <a:gd name="T1" fmla="*/ 15 h 20"/>
                  <a:gd name="T2" fmla="*/ 19 w 19"/>
                  <a:gd name="T3" fmla="*/ 13 h 20"/>
                  <a:gd name="T4" fmla="*/ 17 w 19"/>
                  <a:gd name="T5" fmla="*/ 11 h 20"/>
                  <a:gd name="T6" fmla="*/ 17 w 19"/>
                  <a:gd name="T7" fmla="*/ 9 h 20"/>
                  <a:gd name="T8" fmla="*/ 19 w 19"/>
                  <a:gd name="T9" fmla="*/ 7 h 20"/>
                  <a:gd name="T10" fmla="*/ 18 w 19"/>
                  <a:gd name="T11" fmla="*/ 5 h 20"/>
                  <a:gd name="T12" fmla="*/ 15 w 19"/>
                  <a:gd name="T13" fmla="*/ 5 h 20"/>
                  <a:gd name="T14" fmla="*/ 14 w 19"/>
                  <a:gd name="T15" fmla="*/ 4 h 20"/>
                  <a:gd name="T16" fmla="*/ 14 w 19"/>
                  <a:gd name="T17" fmla="*/ 1 h 20"/>
                  <a:gd name="T18" fmla="*/ 12 w 19"/>
                  <a:gd name="T19" fmla="*/ 0 h 20"/>
                  <a:gd name="T20" fmla="*/ 10 w 19"/>
                  <a:gd name="T21" fmla="*/ 2 h 20"/>
                  <a:gd name="T22" fmla="*/ 8 w 19"/>
                  <a:gd name="T23" fmla="*/ 2 h 20"/>
                  <a:gd name="T24" fmla="*/ 7 w 19"/>
                  <a:gd name="T25" fmla="*/ 0 h 20"/>
                  <a:gd name="T26" fmla="*/ 4 w 19"/>
                  <a:gd name="T27" fmla="*/ 1 h 20"/>
                  <a:gd name="T28" fmla="*/ 5 w 19"/>
                  <a:gd name="T29" fmla="*/ 4 h 20"/>
                  <a:gd name="T30" fmla="*/ 3 w 19"/>
                  <a:gd name="T31" fmla="*/ 5 h 20"/>
                  <a:gd name="T32" fmla="*/ 0 w 19"/>
                  <a:gd name="T33" fmla="*/ 5 h 20"/>
                  <a:gd name="T34" fmla="*/ 0 w 19"/>
                  <a:gd name="T35" fmla="*/ 7 h 20"/>
                  <a:gd name="T36" fmla="*/ 2 w 19"/>
                  <a:gd name="T37" fmla="*/ 9 h 20"/>
                  <a:gd name="T38" fmla="*/ 2 w 19"/>
                  <a:gd name="T39" fmla="*/ 11 h 20"/>
                  <a:gd name="T40" fmla="*/ 0 w 19"/>
                  <a:gd name="T41" fmla="*/ 13 h 20"/>
                  <a:gd name="T42" fmla="*/ 1 w 19"/>
                  <a:gd name="T43" fmla="*/ 15 h 20"/>
                  <a:gd name="T44" fmla="*/ 3 w 19"/>
                  <a:gd name="T45" fmla="*/ 15 h 20"/>
                  <a:gd name="T46" fmla="*/ 5 w 19"/>
                  <a:gd name="T47" fmla="*/ 16 h 20"/>
                  <a:gd name="T48" fmla="*/ 4 w 19"/>
                  <a:gd name="T49" fmla="*/ 19 h 20"/>
                  <a:gd name="T50" fmla="*/ 7 w 19"/>
                  <a:gd name="T51" fmla="*/ 20 h 20"/>
                  <a:gd name="T52" fmla="*/ 9 w 19"/>
                  <a:gd name="T53" fmla="*/ 18 h 20"/>
                  <a:gd name="T54" fmla="*/ 10 w 19"/>
                  <a:gd name="T55" fmla="*/ 18 h 20"/>
                  <a:gd name="T56" fmla="*/ 12 w 19"/>
                  <a:gd name="T57" fmla="*/ 20 h 20"/>
                  <a:gd name="T58" fmla="*/ 14 w 19"/>
                  <a:gd name="T59" fmla="*/ 19 h 20"/>
                  <a:gd name="T60" fmla="*/ 14 w 19"/>
                  <a:gd name="T61" fmla="*/ 16 h 20"/>
                  <a:gd name="T62" fmla="*/ 15 w 19"/>
                  <a:gd name="T63" fmla="*/ 15 h 20"/>
                  <a:gd name="T64" fmla="*/ 18 w 19"/>
                  <a:gd name="T65" fmla="*/ 15 h 20"/>
                  <a:gd name="T66" fmla="*/ 8 w 19"/>
                  <a:gd name="T67" fmla="*/ 13 h 20"/>
                  <a:gd name="T68" fmla="*/ 6 w 19"/>
                  <a:gd name="T69" fmla="*/ 9 h 20"/>
                  <a:gd name="T70" fmla="*/ 11 w 19"/>
                  <a:gd name="T71" fmla="*/ 6 h 20"/>
                  <a:gd name="T72" fmla="*/ 13 w 19"/>
                  <a:gd name="T73" fmla="*/ 11 h 20"/>
                  <a:gd name="T74" fmla="*/ 8 w 19"/>
                  <a:gd name="T7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 h="20">
                    <a:moveTo>
                      <a:pt x="18" y="15"/>
                    </a:moveTo>
                    <a:cubicBezTo>
                      <a:pt x="19" y="13"/>
                      <a:pt x="19" y="13"/>
                      <a:pt x="19" y="13"/>
                    </a:cubicBezTo>
                    <a:cubicBezTo>
                      <a:pt x="17" y="11"/>
                      <a:pt x="17" y="11"/>
                      <a:pt x="17" y="11"/>
                    </a:cubicBezTo>
                    <a:cubicBezTo>
                      <a:pt x="17" y="10"/>
                      <a:pt x="17" y="10"/>
                      <a:pt x="17" y="9"/>
                    </a:cubicBezTo>
                    <a:cubicBezTo>
                      <a:pt x="19" y="7"/>
                      <a:pt x="19" y="7"/>
                      <a:pt x="19" y="7"/>
                    </a:cubicBezTo>
                    <a:cubicBezTo>
                      <a:pt x="18" y="5"/>
                      <a:pt x="18" y="5"/>
                      <a:pt x="18" y="5"/>
                    </a:cubicBezTo>
                    <a:cubicBezTo>
                      <a:pt x="15" y="5"/>
                      <a:pt x="15" y="5"/>
                      <a:pt x="15" y="5"/>
                    </a:cubicBezTo>
                    <a:cubicBezTo>
                      <a:pt x="15" y="5"/>
                      <a:pt x="15" y="4"/>
                      <a:pt x="14" y="4"/>
                    </a:cubicBezTo>
                    <a:cubicBezTo>
                      <a:pt x="14" y="1"/>
                      <a:pt x="14" y="1"/>
                      <a:pt x="14" y="1"/>
                    </a:cubicBezTo>
                    <a:cubicBezTo>
                      <a:pt x="12" y="0"/>
                      <a:pt x="12" y="0"/>
                      <a:pt x="12" y="0"/>
                    </a:cubicBezTo>
                    <a:cubicBezTo>
                      <a:pt x="10" y="2"/>
                      <a:pt x="10" y="2"/>
                      <a:pt x="10" y="2"/>
                    </a:cubicBezTo>
                    <a:cubicBezTo>
                      <a:pt x="10" y="2"/>
                      <a:pt x="9" y="2"/>
                      <a:pt x="8" y="2"/>
                    </a:cubicBezTo>
                    <a:cubicBezTo>
                      <a:pt x="7" y="0"/>
                      <a:pt x="7" y="0"/>
                      <a:pt x="7" y="0"/>
                    </a:cubicBezTo>
                    <a:cubicBezTo>
                      <a:pt x="4" y="1"/>
                      <a:pt x="4" y="1"/>
                      <a:pt x="4" y="1"/>
                    </a:cubicBezTo>
                    <a:cubicBezTo>
                      <a:pt x="5" y="4"/>
                      <a:pt x="5" y="4"/>
                      <a:pt x="5" y="4"/>
                    </a:cubicBezTo>
                    <a:cubicBezTo>
                      <a:pt x="4" y="4"/>
                      <a:pt x="4" y="5"/>
                      <a:pt x="3" y="5"/>
                    </a:cubicBezTo>
                    <a:cubicBezTo>
                      <a:pt x="0" y="5"/>
                      <a:pt x="0" y="5"/>
                      <a:pt x="0" y="5"/>
                    </a:cubicBezTo>
                    <a:cubicBezTo>
                      <a:pt x="0" y="7"/>
                      <a:pt x="0" y="7"/>
                      <a:pt x="0" y="7"/>
                    </a:cubicBezTo>
                    <a:cubicBezTo>
                      <a:pt x="2" y="9"/>
                      <a:pt x="2" y="9"/>
                      <a:pt x="2" y="9"/>
                    </a:cubicBezTo>
                    <a:cubicBezTo>
                      <a:pt x="2" y="10"/>
                      <a:pt x="2" y="10"/>
                      <a:pt x="2" y="11"/>
                    </a:cubicBezTo>
                    <a:cubicBezTo>
                      <a:pt x="0" y="13"/>
                      <a:pt x="0" y="13"/>
                      <a:pt x="0" y="13"/>
                    </a:cubicBezTo>
                    <a:cubicBezTo>
                      <a:pt x="1" y="15"/>
                      <a:pt x="1" y="15"/>
                      <a:pt x="1" y="15"/>
                    </a:cubicBezTo>
                    <a:cubicBezTo>
                      <a:pt x="3" y="15"/>
                      <a:pt x="3" y="15"/>
                      <a:pt x="3" y="15"/>
                    </a:cubicBezTo>
                    <a:cubicBezTo>
                      <a:pt x="4" y="15"/>
                      <a:pt x="4" y="16"/>
                      <a:pt x="5" y="16"/>
                    </a:cubicBezTo>
                    <a:cubicBezTo>
                      <a:pt x="4" y="19"/>
                      <a:pt x="4" y="19"/>
                      <a:pt x="4" y="19"/>
                    </a:cubicBezTo>
                    <a:cubicBezTo>
                      <a:pt x="7" y="20"/>
                      <a:pt x="7" y="20"/>
                      <a:pt x="7" y="20"/>
                    </a:cubicBezTo>
                    <a:cubicBezTo>
                      <a:pt x="9" y="18"/>
                      <a:pt x="9" y="18"/>
                      <a:pt x="9" y="18"/>
                    </a:cubicBezTo>
                    <a:cubicBezTo>
                      <a:pt x="9" y="18"/>
                      <a:pt x="10" y="18"/>
                      <a:pt x="10" y="18"/>
                    </a:cubicBezTo>
                    <a:cubicBezTo>
                      <a:pt x="12" y="20"/>
                      <a:pt x="12" y="20"/>
                      <a:pt x="12" y="20"/>
                    </a:cubicBezTo>
                    <a:cubicBezTo>
                      <a:pt x="14" y="19"/>
                      <a:pt x="14" y="19"/>
                      <a:pt x="14" y="19"/>
                    </a:cubicBezTo>
                    <a:cubicBezTo>
                      <a:pt x="14" y="16"/>
                      <a:pt x="14" y="16"/>
                      <a:pt x="14" y="16"/>
                    </a:cubicBezTo>
                    <a:cubicBezTo>
                      <a:pt x="15" y="16"/>
                      <a:pt x="15" y="15"/>
                      <a:pt x="15" y="15"/>
                    </a:cubicBezTo>
                    <a:lnTo>
                      <a:pt x="18" y="15"/>
                    </a:lnTo>
                    <a:close/>
                    <a:moveTo>
                      <a:pt x="8" y="13"/>
                    </a:moveTo>
                    <a:cubicBezTo>
                      <a:pt x="6" y="13"/>
                      <a:pt x="5" y="10"/>
                      <a:pt x="6" y="9"/>
                    </a:cubicBezTo>
                    <a:cubicBezTo>
                      <a:pt x="7" y="7"/>
                      <a:pt x="9" y="6"/>
                      <a:pt x="11" y="6"/>
                    </a:cubicBezTo>
                    <a:cubicBezTo>
                      <a:pt x="13" y="7"/>
                      <a:pt x="14" y="9"/>
                      <a:pt x="13" y="11"/>
                    </a:cubicBezTo>
                    <a:cubicBezTo>
                      <a:pt x="12" y="13"/>
                      <a:pt x="10" y="14"/>
                      <a:pt x="8" y="13"/>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2" name="Freeform 108"/>
              <p:cNvSpPr>
                <a:spLocks noEditPoints="1"/>
              </p:cNvSpPr>
              <p:nvPr>
                <p:custDataLst>
                  <p:tags r:id="rId6"/>
                </p:custDataLst>
              </p:nvPr>
            </p:nvSpPr>
            <p:spPr bwMode="auto">
              <a:xfrm>
                <a:off x="5757" y="3807"/>
                <a:ext cx="186" cy="188"/>
              </a:xfrm>
              <a:custGeom>
                <a:avLst/>
                <a:gdLst>
                  <a:gd name="T0" fmla="*/ 23 w 29"/>
                  <a:gd name="T1" fmla="*/ 26 h 29"/>
                  <a:gd name="T2" fmla="*/ 26 w 29"/>
                  <a:gd name="T3" fmla="*/ 24 h 29"/>
                  <a:gd name="T4" fmla="*/ 24 w 29"/>
                  <a:gd name="T5" fmla="*/ 20 h 29"/>
                  <a:gd name="T6" fmla="*/ 25 w 29"/>
                  <a:gd name="T7" fmla="*/ 18 h 29"/>
                  <a:gd name="T8" fmla="*/ 29 w 29"/>
                  <a:gd name="T9" fmla="*/ 17 h 29"/>
                  <a:gd name="T10" fmla="*/ 29 w 29"/>
                  <a:gd name="T11" fmla="*/ 13 h 29"/>
                  <a:gd name="T12" fmla="*/ 25 w 29"/>
                  <a:gd name="T13" fmla="*/ 12 h 29"/>
                  <a:gd name="T14" fmla="*/ 24 w 29"/>
                  <a:gd name="T15" fmla="*/ 10 h 29"/>
                  <a:gd name="T16" fmla="*/ 26 w 29"/>
                  <a:gd name="T17" fmla="*/ 6 h 29"/>
                  <a:gd name="T18" fmla="*/ 24 w 29"/>
                  <a:gd name="T19" fmla="*/ 3 h 29"/>
                  <a:gd name="T20" fmla="*/ 20 w 29"/>
                  <a:gd name="T21" fmla="*/ 5 h 29"/>
                  <a:gd name="T22" fmla="*/ 18 w 29"/>
                  <a:gd name="T23" fmla="*/ 4 h 29"/>
                  <a:gd name="T24" fmla="*/ 17 w 29"/>
                  <a:gd name="T25" fmla="*/ 0 h 29"/>
                  <a:gd name="T26" fmla="*/ 13 w 29"/>
                  <a:gd name="T27" fmla="*/ 0 h 29"/>
                  <a:gd name="T28" fmla="*/ 12 w 29"/>
                  <a:gd name="T29" fmla="*/ 4 h 29"/>
                  <a:gd name="T30" fmla="*/ 10 w 29"/>
                  <a:gd name="T31" fmla="*/ 5 h 29"/>
                  <a:gd name="T32" fmla="*/ 6 w 29"/>
                  <a:gd name="T33" fmla="*/ 3 h 29"/>
                  <a:gd name="T34" fmla="*/ 4 w 29"/>
                  <a:gd name="T35" fmla="*/ 5 h 29"/>
                  <a:gd name="T36" fmla="*/ 5 w 29"/>
                  <a:gd name="T37" fmla="*/ 9 h 29"/>
                  <a:gd name="T38" fmla="*/ 4 w 29"/>
                  <a:gd name="T39" fmla="*/ 11 h 29"/>
                  <a:gd name="T40" fmla="*/ 0 w 29"/>
                  <a:gd name="T41" fmla="*/ 12 h 29"/>
                  <a:gd name="T42" fmla="*/ 0 w 29"/>
                  <a:gd name="T43" fmla="*/ 16 h 29"/>
                  <a:gd name="T44" fmla="*/ 4 w 29"/>
                  <a:gd name="T45" fmla="*/ 17 h 29"/>
                  <a:gd name="T46" fmla="*/ 5 w 29"/>
                  <a:gd name="T47" fmla="*/ 19 h 29"/>
                  <a:gd name="T48" fmla="*/ 3 w 29"/>
                  <a:gd name="T49" fmla="*/ 23 h 29"/>
                  <a:gd name="T50" fmla="*/ 5 w 29"/>
                  <a:gd name="T51" fmla="*/ 25 h 29"/>
                  <a:gd name="T52" fmla="*/ 9 w 29"/>
                  <a:gd name="T53" fmla="*/ 24 h 29"/>
                  <a:gd name="T54" fmla="*/ 11 w 29"/>
                  <a:gd name="T55" fmla="*/ 25 h 29"/>
                  <a:gd name="T56" fmla="*/ 12 w 29"/>
                  <a:gd name="T57" fmla="*/ 29 h 29"/>
                  <a:gd name="T58" fmla="*/ 16 w 29"/>
                  <a:gd name="T59" fmla="*/ 29 h 29"/>
                  <a:gd name="T60" fmla="*/ 17 w 29"/>
                  <a:gd name="T61" fmla="*/ 25 h 29"/>
                  <a:gd name="T62" fmla="*/ 20 w 29"/>
                  <a:gd name="T63" fmla="*/ 24 h 29"/>
                  <a:gd name="T64" fmla="*/ 23 w 29"/>
                  <a:gd name="T65" fmla="*/ 26 h 29"/>
                  <a:gd name="T66" fmla="*/ 11 w 29"/>
                  <a:gd name="T67" fmla="*/ 18 h 29"/>
                  <a:gd name="T68" fmla="*/ 11 w 29"/>
                  <a:gd name="T69" fmla="*/ 11 h 29"/>
                  <a:gd name="T70" fmla="*/ 19 w 29"/>
                  <a:gd name="T71" fmla="*/ 11 h 29"/>
                  <a:gd name="T72" fmla="*/ 18 w 29"/>
                  <a:gd name="T73" fmla="*/ 18 h 29"/>
                  <a:gd name="T74" fmla="*/ 11 w 29"/>
                  <a:gd name="T75"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 h="28">
                    <a:moveTo>
                      <a:pt x="23" y="26"/>
                    </a:moveTo>
                    <a:cubicBezTo>
                      <a:pt x="26" y="24"/>
                      <a:pt x="26" y="24"/>
                      <a:pt x="26" y="24"/>
                    </a:cubicBezTo>
                    <a:cubicBezTo>
                      <a:pt x="24" y="20"/>
                      <a:pt x="24" y="20"/>
                      <a:pt x="24" y="20"/>
                    </a:cubicBezTo>
                    <a:cubicBezTo>
                      <a:pt x="24" y="19"/>
                      <a:pt x="25" y="19"/>
                      <a:pt x="25" y="18"/>
                    </a:cubicBezTo>
                    <a:cubicBezTo>
                      <a:pt x="29" y="17"/>
                      <a:pt x="29" y="17"/>
                      <a:pt x="29" y="17"/>
                    </a:cubicBezTo>
                    <a:cubicBezTo>
                      <a:pt x="29" y="13"/>
                      <a:pt x="29" y="13"/>
                      <a:pt x="29" y="13"/>
                    </a:cubicBezTo>
                    <a:cubicBezTo>
                      <a:pt x="25" y="12"/>
                      <a:pt x="25" y="12"/>
                      <a:pt x="25" y="12"/>
                    </a:cubicBezTo>
                    <a:cubicBezTo>
                      <a:pt x="25" y="11"/>
                      <a:pt x="25" y="10"/>
                      <a:pt x="24" y="10"/>
                    </a:cubicBezTo>
                    <a:cubicBezTo>
                      <a:pt x="26" y="6"/>
                      <a:pt x="26" y="6"/>
                      <a:pt x="26" y="6"/>
                    </a:cubicBezTo>
                    <a:cubicBezTo>
                      <a:pt x="24" y="3"/>
                      <a:pt x="24" y="3"/>
                      <a:pt x="24" y="3"/>
                    </a:cubicBezTo>
                    <a:cubicBezTo>
                      <a:pt x="20" y="5"/>
                      <a:pt x="20" y="5"/>
                      <a:pt x="20" y="5"/>
                    </a:cubicBezTo>
                    <a:cubicBezTo>
                      <a:pt x="20" y="5"/>
                      <a:pt x="19" y="4"/>
                      <a:pt x="18" y="4"/>
                    </a:cubicBezTo>
                    <a:cubicBezTo>
                      <a:pt x="17" y="0"/>
                      <a:pt x="17" y="0"/>
                      <a:pt x="17" y="0"/>
                    </a:cubicBezTo>
                    <a:cubicBezTo>
                      <a:pt x="13" y="0"/>
                      <a:pt x="13" y="0"/>
                      <a:pt x="13" y="0"/>
                    </a:cubicBezTo>
                    <a:cubicBezTo>
                      <a:pt x="12" y="4"/>
                      <a:pt x="12" y="4"/>
                      <a:pt x="12" y="4"/>
                    </a:cubicBezTo>
                    <a:cubicBezTo>
                      <a:pt x="11" y="4"/>
                      <a:pt x="11" y="4"/>
                      <a:pt x="10" y="5"/>
                    </a:cubicBezTo>
                    <a:cubicBezTo>
                      <a:pt x="6" y="3"/>
                      <a:pt x="6" y="3"/>
                      <a:pt x="6" y="3"/>
                    </a:cubicBezTo>
                    <a:cubicBezTo>
                      <a:pt x="4" y="5"/>
                      <a:pt x="4" y="5"/>
                      <a:pt x="4" y="5"/>
                    </a:cubicBezTo>
                    <a:cubicBezTo>
                      <a:pt x="5" y="9"/>
                      <a:pt x="5" y="9"/>
                      <a:pt x="5" y="9"/>
                    </a:cubicBezTo>
                    <a:cubicBezTo>
                      <a:pt x="5" y="9"/>
                      <a:pt x="5" y="10"/>
                      <a:pt x="4" y="11"/>
                    </a:cubicBezTo>
                    <a:cubicBezTo>
                      <a:pt x="0" y="12"/>
                      <a:pt x="0" y="12"/>
                      <a:pt x="0" y="12"/>
                    </a:cubicBezTo>
                    <a:cubicBezTo>
                      <a:pt x="0" y="16"/>
                      <a:pt x="0" y="16"/>
                      <a:pt x="0" y="16"/>
                    </a:cubicBezTo>
                    <a:cubicBezTo>
                      <a:pt x="4" y="17"/>
                      <a:pt x="4" y="17"/>
                      <a:pt x="4" y="17"/>
                    </a:cubicBezTo>
                    <a:cubicBezTo>
                      <a:pt x="4" y="18"/>
                      <a:pt x="5" y="19"/>
                      <a:pt x="5" y="19"/>
                    </a:cubicBezTo>
                    <a:cubicBezTo>
                      <a:pt x="3" y="23"/>
                      <a:pt x="3" y="23"/>
                      <a:pt x="3" y="23"/>
                    </a:cubicBezTo>
                    <a:cubicBezTo>
                      <a:pt x="5" y="25"/>
                      <a:pt x="5" y="25"/>
                      <a:pt x="5" y="25"/>
                    </a:cubicBezTo>
                    <a:cubicBezTo>
                      <a:pt x="9" y="24"/>
                      <a:pt x="9" y="24"/>
                      <a:pt x="9" y="24"/>
                    </a:cubicBezTo>
                    <a:cubicBezTo>
                      <a:pt x="10" y="24"/>
                      <a:pt x="10" y="24"/>
                      <a:pt x="11" y="25"/>
                    </a:cubicBezTo>
                    <a:cubicBezTo>
                      <a:pt x="12" y="29"/>
                      <a:pt x="12" y="29"/>
                      <a:pt x="12" y="29"/>
                    </a:cubicBezTo>
                    <a:cubicBezTo>
                      <a:pt x="16" y="29"/>
                      <a:pt x="16" y="29"/>
                      <a:pt x="16" y="29"/>
                    </a:cubicBezTo>
                    <a:cubicBezTo>
                      <a:pt x="17" y="25"/>
                      <a:pt x="17" y="25"/>
                      <a:pt x="17" y="25"/>
                    </a:cubicBezTo>
                    <a:cubicBezTo>
                      <a:pt x="18" y="25"/>
                      <a:pt x="19" y="24"/>
                      <a:pt x="20" y="24"/>
                    </a:cubicBezTo>
                    <a:lnTo>
                      <a:pt x="23" y="26"/>
                    </a:lnTo>
                    <a:close/>
                    <a:moveTo>
                      <a:pt x="11" y="18"/>
                    </a:moveTo>
                    <a:cubicBezTo>
                      <a:pt x="9" y="16"/>
                      <a:pt x="9" y="12"/>
                      <a:pt x="11" y="11"/>
                    </a:cubicBezTo>
                    <a:cubicBezTo>
                      <a:pt x="13" y="9"/>
                      <a:pt x="17" y="9"/>
                      <a:pt x="19" y="11"/>
                    </a:cubicBezTo>
                    <a:cubicBezTo>
                      <a:pt x="21" y="13"/>
                      <a:pt x="20" y="16"/>
                      <a:pt x="18" y="18"/>
                    </a:cubicBezTo>
                    <a:cubicBezTo>
                      <a:pt x="16" y="20"/>
                      <a:pt x="13" y="20"/>
                      <a:pt x="11" y="18"/>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3" name="Freeform 109"/>
              <p:cNvSpPr>
                <a:spLocks noEditPoints="1"/>
              </p:cNvSpPr>
              <p:nvPr>
                <p:custDataLst>
                  <p:tags r:id="rId7"/>
                </p:custDataLst>
              </p:nvPr>
            </p:nvSpPr>
            <p:spPr bwMode="auto">
              <a:xfrm>
                <a:off x="5646" y="3969"/>
                <a:ext cx="97" cy="92"/>
              </a:xfrm>
              <a:custGeom>
                <a:avLst/>
                <a:gdLst>
                  <a:gd name="T0" fmla="*/ 12 w 15"/>
                  <a:gd name="T1" fmla="*/ 13 h 14"/>
                  <a:gd name="T2" fmla="*/ 13 w 15"/>
                  <a:gd name="T3" fmla="*/ 12 h 14"/>
                  <a:gd name="T4" fmla="*/ 12 w 15"/>
                  <a:gd name="T5" fmla="*/ 10 h 14"/>
                  <a:gd name="T6" fmla="*/ 13 w 15"/>
                  <a:gd name="T7" fmla="*/ 9 h 14"/>
                  <a:gd name="T8" fmla="*/ 15 w 15"/>
                  <a:gd name="T9" fmla="*/ 8 h 14"/>
                  <a:gd name="T10" fmla="*/ 15 w 15"/>
                  <a:gd name="T11" fmla="*/ 6 h 14"/>
                  <a:gd name="T12" fmla="*/ 13 w 15"/>
                  <a:gd name="T13" fmla="*/ 6 h 14"/>
                  <a:gd name="T14" fmla="*/ 12 w 15"/>
                  <a:gd name="T15" fmla="*/ 5 h 14"/>
                  <a:gd name="T16" fmla="*/ 14 w 15"/>
                  <a:gd name="T17" fmla="*/ 3 h 14"/>
                  <a:gd name="T18" fmla="*/ 12 w 15"/>
                  <a:gd name="T19" fmla="*/ 2 h 14"/>
                  <a:gd name="T20" fmla="*/ 10 w 15"/>
                  <a:gd name="T21" fmla="*/ 2 h 14"/>
                  <a:gd name="T22" fmla="*/ 9 w 15"/>
                  <a:gd name="T23" fmla="*/ 2 h 14"/>
                  <a:gd name="T24" fmla="*/ 9 w 15"/>
                  <a:gd name="T25" fmla="*/ 0 h 14"/>
                  <a:gd name="T26" fmla="*/ 7 w 15"/>
                  <a:gd name="T27" fmla="*/ 0 h 14"/>
                  <a:gd name="T28" fmla="*/ 6 w 15"/>
                  <a:gd name="T29" fmla="*/ 2 h 14"/>
                  <a:gd name="T30" fmla="*/ 5 w 15"/>
                  <a:gd name="T31" fmla="*/ 2 h 14"/>
                  <a:gd name="T32" fmla="*/ 3 w 15"/>
                  <a:gd name="T33" fmla="*/ 1 h 14"/>
                  <a:gd name="T34" fmla="*/ 2 w 15"/>
                  <a:gd name="T35" fmla="*/ 2 h 14"/>
                  <a:gd name="T36" fmla="*/ 3 w 15"/>
                  <a:gd name="T37" fmla="*/ 4 h 14"/>
                  <a:gd name="T38" fmla="*/ 2 w 15"/>
                  <a:gd name="T39" fmla="*/ 5 h 14"/>
                  <a:gd name="T40" fmla="*/ 0 w 15"/>
                  <a:gd name="T41" fmla="*/ 6 h 14"/>
                  <a:gd name="T42" fmla="*/ 0 w 15"/>
                  <a:gd name="T43" fmla="*/ 8 h 14"/>
                  <a:gd name="T44" fmla="*/ 2 w 15"/>
                  <a:gd name="T45" fmla="*/ 8 h 14"/>
                  <a:gd name="T46" fmla="*/ 3 w 15"/>
                  <a:gd name="T47" fmla="*/ 9 h 14"/>
                  <a:gd name="T48" fmla="*/ 2 w 15"/>
                  <a:gd name="T49" fmla="*/ 11 h 14"/>
                  <a:gd name="T50" fmla="*/ 3 w 15"/>
                  <a:gd name="T51" fmla="*/ 13 h 14"/>
                  <a:gd name="T52" fmla="*/ 5 w 15"/>
                  <a:gd name="T53" fmla="*/ 12 h 14"/>
                  <a:gd name="T54" fmla="*/ 6 w 15"/>
                  <a:gd name="T55" fmla="*/ 12 h 14"/>
                  <a:gd name="T56" fmla="*/ 6 w 15"/>
                  <a:gd name="T57" fmla="*/ 14 h 14"/>
                  <a:gd name="T58" fmla="*/ 8 w 15"/>
                  <a:gd name="T59" fmla="*/ 14 h 14"/>
                  <a:gd name="T60" fmla="*/ 9 w 15"/>
                  <a:gd name="T61" fmla="*/ 12 h 14"/>
                  <a:gd name="T62" fmla="*/ 10 w 15"/>
                  <a:gd name="T63" fmla="*/ 12 h 14"/>
                  <a:gd name="T64" fmla="*/ 12 w 15"/>
                  <a:gd name="T65" fmla="*/ 13 h 14"/>
                  <a:gd name="T66" fmla="*/ 6 w 15"/>
                  <a:gd name="T67" fmla="*/ 9 h 14"/>
                  <a:gd name="T68" fmla="*/ 6 w 15"/>
                  <a:gd name="T69" fmla="*/ 5 h 14"/>
                  <a:gd name="T70" fmla="*/ 10 w 15"/>
                  <a:gd name="T71" fmla="*/ 5 h 14"/>
                  <a:gd name="T72" fmla="*/ 9 w 15"/>
                  <a:gd name="T73" fmla="*/ 9 h 14"/>
                  <a:gd name="T74" fmla="*/ 6 w 15"/>
                  <a:gd name="T7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14">
                    <a:moveTo>
                      <a:pt x="12" y="13"/>
                    </a:moveTo>
                    <a:cubicBezTo>
                      <a:pt x="13" y="12"/>
                      <a:pt x="13" y="12"/>
                      <a:pt x="13" y="12"/>
                    </a:cubicBezTo>
                    <a:cubicBezTo>
                      <a:pt x="12" y="10"/>
                      <a:pt x="12" y="10"/>
                      <a:pt x="12" y="10"/>
                    </a:cubicBezTo>
                    <a:cubicBezTo>
                      <a:pt x="12" y="10"/>
                      <a:pt x="13" y="9"/>
                      <a:pt x="13" y="9"/>
                    </a:cubicBezTo>
                    <a:cubicBezTo>
                      <a:pt x="15" y="8"/>
                      <a:pt x="15" y="8"/>
                      <a:pt x="15" y="8"/>
                    </a:cubicBezTo>
                    <a:cubicBezTo>
                      <a:pt x="15" y="6"/>
                      <a:pt x="15" y="6"/>
                      <a:pt x="15" y="6"/>
                    </a:cubicBezTo>
                    <a:cubicBezTo>
                      <a:pt x="13" y="6"/>
                      <a:pt x="13" y="6"/>
                      <a:pt x="13" y="6"/>
                    </a:cubicBezTo>
                    <a:cubicBezTo>
                      <a:pt x="13" y="5"/>
                      <a:pt x="13" y="5"/>
                      <a:pt x="12" y="5"/>
                    </a:cubicBezTo>
                    <a:cubicBezTo>
                      <a:pt x="14" y="3"/>
                      <a:pt x="14" y="3"/>
                      <a:pt x="14" y="3"/>
                    </a:cubicBezTo>
                    <a:cubicBezTo>
                      <a:pt x="12" y="2"/>
                      <a:pt x="12" y="2"/>
                      <a:pt x="12" y="2"/>
                    </a:cubicBezTo>
                    <a:cubicBezTo>
                      <a:pt x="10" y="2"/>
                      <a:pt x="10" y="2"/>
                      <a:pt x="10" y="2"/>
                    </a:cubicBezTo>
                    <a:cubicBezTo>
                      <a:pt x="10" y="2"/>
                      <a:pt x="10" y="2"/>
                      <a:pt x="9" y="2"/>
                    </a:cubicBezTo>
                    <a:cubicBezTo>
                      <a:pt x="9" y="0"/>
                      <a:pt x="9" y="0"/>
                      <a:pt x="9" y="0"/>
                    </a:cubicBezTo>
                    <a:cubicBezTo>
                      <a:pt x="7" y="0"/>
                      <a:pt x="7" y="0"/>
                      <a:pt x="7" y="0"/>
                    </a:cubicBezTo>
                    <a:cubicBezTo>
                      <a:pt x="6" y="2"/>
                      <a:pt x="6" y="2"/>
                      <a:pt x="6" y="2"/>
                    </a:cubicBezTo>
                    <a:cubicBezTo>
                      <a:pt x="6" y="2"/>
                      <a:pt x="6" y="2"/>
                      <a:pt x="5" y="2"/>
                    </a:cubicBezTo>
                    <a:cubicBezTo>
                      <a:pt x="3" y="1"/>
                      <a:pt x="3" y="1"/>
                      <a:pt x="3" y="1"/>
                    </a:cubicBezTo>
                    <a:cubicBezTo>
                      <a:pt x="2" y="2"/>
                      <a:pt x="2" y="2"/>
                      <a:pt x="2" y="2"/>
                    </a:cubicBezTo>
                    <a:cubicBezTo>
                      <a:pt x="3" y="4"/>
                      <a:pt x="3" y="4"/>
                      <a:pt x="3" y="4"/>
                    </a:cubicBezTo>
                    <a:cubicBezTo>
                      <a:pt x="3" y="5"/>
                      <a:pt x="3" y="5"/>
                      <a:pt x="2" y="5"/>
                    </a:cubicBezTo>
                    <a:cubicBezTo>
                      <a:pt x="0" y="6"/>
                      <a:pt x="0" y="6"/>
                      <a:pt x="0" y="6"/>
                    </a:cubicBezTo>
                    <a:cubicBezTo>
                      <a:pt x="0" y="8"/>
                      <a:pt x="0" y="8"/>
                      <a:pt x="0" y="8"/>
                    </a:cubicBezTo>
                    <a:cubicBezTo>
                      <a:pt x="2" y="8"/>
                      <a:pt x="2" y="8"/>
                      <a:pt x="2" y="8"/>
                    </a:cubicBezTo>
                    <a:cubicBezTo>
                      <a:pt x="2" y="9"/>
                      <a:pt x="3" y="9"/>
                      <a:pt x="3" y="9"/>
                    </a:cubicBezTo>
                    <a:cubicBezTo>
                      <a:pt x="2" y="11"/>
                      <a:pt x="2" y="11"/>
                      <a:pt x="2" y="11"/>
                    </a:cubicBezTo>
                    <a:cubicBezTo>
                      <a:pt x="3" y="13"/>
                      <a:pt x="3" y="13"/>
                      <a:pt x="3" y="13"/>
                    </a:cubicBezTo>
                    <a:cubicBezTo>
                      <a:pt x="5" y="12"/>
                      <a:pt x="5" y="12"/>
                      <a:pt x="5" y="12"/>
                    </a:cubicBezTo>
                    <a:cubicBezTo>
                      <a:pt x="5" y="12"/>
                      <a:pt x="6" y="12"/>
                      <a:pt x="6" y="12"/>
                    </a:cubicBezTo>
                    <a:cubicBezTo>
                      <a:pt x="6" y="14"/>
                      <a:pt x="6" y="14"/>
                      <a:pt x="6" y="14"/>
                    </a:cubicBezTo>
                    <a:cubicBezTo>
                      <a:pt x="8" y="14"/>
                      <a:pt x="8" y="14"/>
                      <a:pt x="8" y="14"/>
                    </a:cubicBezTo>
                    <a:cubicBezTo>
                      <a:pt x="9" y="12"/>
                      <a:pt x="9" y="12"/>
                      <a:pt x="9" y="12"/>
                    </a:cubicBezTo>
                    <a:cubicBezTo>
                      <a:pt x="9" y="12"/>
                      <a:pt x="10" y="12"/>
                      <a:pt x="10" y="12"/>
                    </a:cubicBezTo>
                    <a:lnTo>
                      <a:pt x="12" y="13"/>
                    </a:lnTo>
                    <a:close/>
                    <a:moveTo>
                      <a:pt x="6" y="9"/>
                    </a:moveTo>
                    <a:cubicBezTo>
                      <a:pt x="5" y="8"/>
                      <a:pt x="5" y="6"/>
                      <a:pt x="6" y="5"/>
                    </a:cubicBezTo>
                    <a:cubicBezTo>
                      <a:pt x="7" y="4"/>
                      <a:pt x="9" y="4"/>
                      <a:pt x="10" y="5"/>
                    </a:cubicBezTo>
                    <a:cubicBezTo>
                      <a:pt x="11" y="6"/>
                      <a:pt x="10" y="8"/>
                      <a:pt x="9" y="9"/>
                    </a:cubicBezTo>
                    <a:cubicBezTo>
                      <a:pt x="8" y="10"/>
                      <a:pt x="7" y="10"/>
                      <a:pt x="6" y="9"/>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4" name="Line 110"/>
              <p:cNvSpPr>
                <a:spLocks noChangeShapeType="1"/>
              </p:cNvSpPr>
              <p:nvPr>
                <p:custDataLst>
                  <p:tags r:id="rId8"/>
                </p:custDataLst>
              </p:nvPr>
            </p:nvSpPr>
            <p:spPr bwMode="auto">
              <a:xfrm flipH="1">
                <a:off x="12651" y="7051"/>
                <a:ext cx="0" cy="0"/>
              </a:xfrm>
              <a:prstGeom prst="line">
                <a:avLst/>
              </a:prstGeom>
              <a:solidFill>
                <a:srgbClr val="4A7CC6"/>
              </a:solidFill>
              <a:ln w="34925" cap="flat">
                <a:solidFill>
                  <a:srgbClr val="172A88"/>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5" name="Freeform 111"/>
              <p:cNvSpPr/>
              <p:nvPr>
                <p:custDataLst>
                  <p:tags r:id="rId9"/>
                </p:custDataLst>
              </p:nvPr>
            </p:nvSpPr>
            <p:spPr bwMode="auto">
              <a:xfrm>
                <a:off x="5402" y="3594"/>
                <a:ext cx="8398" cy="3483"/>
              </a:xfrm>
              <a:custGeom>
                <a:avLst/>
                <a:gdLst>
                  <a:gd name="T0" fmla="*/ 1236 w 1302"/>
                  <a:gd name="T1" fmla="*/ 538 h 538"/>
                  <a:gd name="T2" fmla="*/ 1201 w 1302"/>
                  <a:gd name="T3" fmla="*/ 538 h 538"/>
                  <a:gd name="T4" fmla="*/ 1201 w 1302"/>
                  <a:gd name="T5" fmla="*/ 530 h 538"/>
                  <a:gd name="T6" fmla="*/ 1236 w 1302"/>
                  <a:gd name="T7" fmla="*/ 530 h 538"/>
                  <a:gd name="T8" fmla="*/ 1294 w 1302"/>
                  <a:gd name="T9" fmla="*/ 472 h 538"/>
                  <a:gd name="T10" fmla="*/ 1294 w 1302"/>
                  <a:gd name="T11" fmla="*/ 67 h 538"/>
                  <a:gd name="T12" fmla="*/ 1236 w 1302"/>
                  <a:gd name="T13" fmla="*/ 8 h 538"/>
                  <a:gd name="T14" fmla="*/ 66 w 1302"/>
                  <a:gd name="T15" fmla="*/ 8 h 538"/>
                  <a:gd name="T16" fmla="*/ 8 w 1302"/>
                  <a:gd name="T17" fmla="*/ 67 h 538"/>
                  <a:gd name="T18" fmla="*/ 8 w 1302"/>
                  <a:gd name="T19" fmla="*/ 472 h 538"/>
                  <a:gd name="T20" fmla="*/ 66 w 1302"/>
                  <a:gd name="T21" fmla="*/ 530 h 538"/>
                  <a:gd name="T22" fmla="*/ 1124 w 1302"/>
                  <a:gd name="T23" fmla="*/ 530 h 538"/>
                  <a:gd name="T24" fmla="*/ 1124 w 1302"/>
                  <a:gd name="T25" fmla="*/ 538 h 538"/>
                  <a:gd name="T26" fmla="*/ 66 w 1302"/>
                  <a:gd name="T27" fmla="*/ 538 h 538"/>
                  <a:gd name="T28" fmla="*/ 0 w 1302"/>
                  <a:gd name="T29" fmla="*/ 472 h 538"/>
                  <a:gd name="T30" fmla="*/ 0 w 1302"/>
                  <a:gd name="T31" fmla="*/ 67 h 538"/>
                  <a:gd name="T32" fmla="*/ 66 w 1302"/>
                  <a:gd name="T33" fmla="*/ 0 h 538"/>
                  <a:gd name="T34" fmla="*/ 1236 w 1302"/>
                  <a:gd name="T35" fmla="*/ 0 h 538"/>
                  <a:gd name="T36" fmla="*/ 1302 w 1302"/>
                  <a:gd name="T37" fmla="*/ 67 h 538"/>
                  <a:gd name="T38" fmla="*/ 1302 w 1302"/>
                  <a:gd name="T39" fmla="*/ 472 h 538"/>
                  <a:gd name="T40" fmla="*/ 1236 w 1302"/>
                  <a:gd name="T41"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2" h="538">
                    <a:moveTo>
                      <a:pt x="1236" y="538"/>
                    </a:moveTo>
                    <a:cubicBezTo>
                      <a:pt x="1201" y="538"/>
                      <a:pt x="1201" y="538"/>
                      <a:pt x="1201" y="538"/>
                    </a:cubicBezTo>
                    <a:cubicBezTo>
                      <a:pt x="1201" y="530"/>
                      <a:pt x="1201" y="530"/>
                      <a:pt x="1201" y="530"/>
                    </a:cubicBezTo>
                    <a:cubicBezTo>
                      <a:pt x="1236" y="530"/>
                      <a:pt x="1236" y="530"/>
                      <a:pt x="1236" y="530"/>
                    </a:cubicBezTo>
                    <a:cubicBezTo>
                      <a:pt x="1268" y="530"/>
                      <a:pt x="1294" y="504"/>
                      <a:pt x="1294" y="472"/>
                    </a:cubicBezTo>
                    <a:cubicBezTo>
                      <a:pt x="1294" y="67"/>
                      <a:pt x="1294" y="67"/>
                      <a:pt x="1294" y="67"/>
                    </a:cubicBezTo>
                    <a:cubicBezTo>
                      <a:pt x="1294" y="35"/>
                      <a:pt x="1268" y="8"/>
                      <a:pt x="1236" y="8"/>
                    </a:cubicBezTo>
                    <a:cubicBezTo>
                      <a:pt x="66" y="8"/>
                      <a:pt x="66" y="8"/>
                      <a:pt x="66" y="8"/>
                    </a:cubicBezTo>
                    <a:cubicBezTo>
                      <a:pt x="34" y="8"/>
                      <a:pt x="8" y="35"/>
                      <a:pt x="8" y="67"/>
                    </a:cubicBezTo>
                    <a:cubicBezTo>
                      <a:pt x="8" y="472"/>
                      <a:pt x="8" y="472"/>
                      <a:pt x="8" y="472"/>
                    </a:cubicBezTo>
                    <a:cubicBezTo>
                      <a:pt x="8" y="504"/>
                      <a:pt x="34" y="530"/>
                      <a:pt x="66" y="530"/>
                    </a:cubicBezTo>
                    <a:cubicBezTo>
                      <a:pt x="1124" y="530"/>
                      <a:pt x="1124" y="530"/>
                      <a:pt x="1124" y="530"/>
                    </a:cubicBezTo>
                    <a:cubicBezTo>
                      <a:pt x="1124" y="538"/>
                      <a:pt x="1124" y="538"/>
                      <a:pt x="1124" y="538"/>
                    </a:cubicBezTo>
                    <a:cubicBezTo>
                      <a:pt x="66" y="538"/>
                      <a:pt x="66" y="538"/>
                      <a:pt x="66" y="538"/>
                    </a:cubicBezTo>
                    <a:cubicBezTo>
                      <a:pt x="30" y="538"/>
                      <a:pt x="0" y="508"/>
                      <a:pt x="0" y="472"/>
                    </a:cubicBezTo>
                    <a:cubicBezTo>
                      <a:pt x="0" y="67"/>
                      <a:pt x="0" y="67"/>
                      <a:pt x="0" y="67"/>
                    </a:cubicBezTo>
                    <a:cubicBezTo>
                      <a:pt x="0" y="30"/>
                      <a:pt x="30" y="0"/>
                      <a:pt x="66" y="0"/>
                    </a:cubicBezTo>
                    <a:cubicBezTo>
                      <a:pt x="1236" y="0"/>
                      <a:pt x="1236" y="0"/>
                      <a:pt x="1236" y="0"/>
                    </a:cubicBezTo>
                    <a:cubicBezTo>
                      <a:pt x="1272" y="0"/>
                      <a:pt x="1302" y="30"/>
                      <a:pt x="1302" y="67"/>
                    </a:cubicBezTo>
                    <a:cubicBezTo>
                      <a:pt x="1302" y="472"/>
                      <a:pt x="1302" y="472"/>
                      <a:pt x="1302" y="472"/>
                    </a:cubicBezTo>
                    <a:cubicBezTo>
                      <a:pt x="1302" y="508"/>
                      <a:pt x="1272" y="538"/>
                      <a:pt x="1236" y="538"/>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6" name="Oval 112"/>
              <p:cNvSpPr>
                <a:spLocks noChangeArrowheads="1"/>
              </p:cNvSpPr>
              <p:nvPr>
                <p:custDataLst>
                  <p:tags r:id="rId10"/>
                </p:custDataLst>
              </p:nvPr>
            </p:nvSpPr>
            <p:spPr bwMode="auto">
              <a:xfrm>
                <a:off x="1256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7" name="Oval 113"/>
              <p:cNvSpPr>
                <a:spLocks noChangeArrowheads="1"/>
              </p:cNvSpPr>
              <p:nvPr>
                <p:custDataLst>
                  <p:tags r:id="rId11"/>
                </p:custDataLst>
              </p:nvPr>
            </p:nvSpPr>
            <p:spPr bwMode="auto">
              <a:xfrm>
                <a:off x="1246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8" name="Oval 114"/>
              <p:cNvSpPr>
                <a:spLocks noChangeArrowheads="1"/>
              </p:cNvSpPr>
              <p:nvPr>
                <p:custDataLst>
                  <p:tags r:id="rId12"/>
                </p:custDataLst>
              </p:nvPr>
            </p:nvSpPr>
            <p:spPr bwMode="auto">
              <a:xfrm>
                <a:off x="123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9" name="Oval 115"/>
              <p:cNvSpPr>
                <a:spLocks noChangeArrowheads="1"/>
              </p:cNvSpPr>
              <p:nvPr>
                <p:custDataLst>
                  <p:tags r:id="rId13"/>
                </p:custDataLst>
              </p:nvPr>
            </p:nvSpPr>
            <p:spPr bwMode="auto">
              <a:xfrm>
                <a:off x="1229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0" name="Oval 116"/>
              <p:cNvSpPr>
                <a:spLocks noChangeArrowheads="1"/>
              </p:cNvSpPr>
              <p:nvPr>
                <p:custDataLst>
                  <p:tags r:id="rId14"/>
                </p:custDataLst>
              </p:nvPr>
            </p:nvSpPr>
            <p:spPr bwMode="auto">
              <a:xfrm>
                <a:off x="1221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1" name="Oval 117"/>
              <p:cNvSpPr>
                <a:spLocks noChangeArrowheads="1"/>
              </p:cNvSpPr>
              <p:nvPr>
                <p:custDataLst>
                  <p:tags r:id="rId15"/>
                </p:custDataLst>
              </p:nvPr>
            </p:nvSpPr>
            <p:spPr bwMode="auto">
              <a:xfrm>
                <a:off x="1212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2" name="Oval 118"/>
              <p:cNvSpPr>
                <a:spLocks noChangeArrowheads="1"/>
              </p:cNvSpPr>
              <p:nvPr>
                <p:custDataLst>
                  <p:tags r:id="rId16"/>
                </p:custDataLst>
              </p:nvPr>
            </p:nvSpPr>
            <p:spPr bwMode="auto">
              <a:xfrm>
                <a:off x="1204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3" name="Oval 119"/>
              <p:cNvSpPr>
                <a:spLocks noChangeArrowheads="1"/>
              </p:cNvSpPr>
              <p:nvPr>
                <p:custDataLst>
                  <p:tags r:id="rId17"/>
                </p:custDataLst>
              </p:nvPr>
            </p:nvSpPr>
            <p:spPr bwMode="auto">
              <a:xfrm>
                <a:off x="1196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4" name="Oval 120"/>
              <p:cNvSpPr>
                <a:spLocks noChangeArrowheads="1"/>
              </p:cNvSpPr>
              <p:nvPr>
                <p:custDataLst>
                  <p:tags r:id="rId18"/>
                </p:custDataLst>
              </p:nvPr>
            </p:nvSpPr>
            <p:spPr bwMode="auto">
              <a:xfrm>
                <a:off x="1187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5" name="Oval 121"/>
              <p:cNvSpPr>
                <a:spLocks noChangeArrowheads="1"/>
              </p:cNvSpPr>
              <p:nvPr>
                <p:custDataLst>
                  <p:tags r:id="rId19"/>
                </p:custDataLst>
              </p:nvPr>
            </p:nvSpPr>
            <p:spPr bwMode="auto">
              <a:xfrm>
                <a:off x="117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6" name="Oval 122"/>
              <p:cNvSpPr>
                <a:spLocks noChangeArrowheads="1"/>
              </p:cNvSpPr>
              <p:nvPr>
                <p:custDataLst>
                  <p:tags r:id="rId20"/>
                </p:custDataLst>
              </p:nvPr>
            </p:nvSpPr>
            <p:spPr bwMode="auto">
              <a:xfrm>
                <a:off x="1170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7" name="Oval 123"/>
              <p:cNvSpPr>
                <a:spLocks noChangeArrowheads="1"/>
              </p:cNvSpPr>
              <p:nvPr>
                <p:custDataLst>
                  <p:tags r:id="rId21"/>
                </p:custDataLst>
              </p:nvPr>
            </p:nvSpPr>
            <p:spPr bwMode="auto">
              <a:xfrm>
                <a:off x="116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8" name="Oval 124"/>
              <p:cNvSpPr>
                <a:spLocks noChangeArrowheads="1"/>
              </p:cNvSpPr>
              <p:nvPr>
                <p:custDataLst>
                  <p:tags r:id="rId22"/>
                </p:custDataLst>
              </p:nvPr>
            </p:nvSpPr>
            <p:spPr bwMode="auto">
              <a:xfrm>
                <a:off x="115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9" name="Oval 125"/>
              <p:cNvSpPr>
                <a:spLocks noChangeArrowheads="1"/>
              </p:cNvSpPr>
              <p:nvPr>
                <p:custDataLst>
                  <p:tags r:id="rId23"/>
                </p:custDataLst>
              </p:nvPr>
            </p:nvSpPr>
            <p:spPr bwMode="auto">
              <a:xfrm>
                <a:off x="114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0" name="Oval 126"/>
              <p:cNvSpPr>
                <a:spLocks noChangeArrowheads="1"/>
              </p:cNvSpPr>
              <p:nvPr>
                <p:custDataLst>
                  <p:tags r:id="rId24"/>
                </p:custDataLst>
              </p:nvPr>
            </p:nvSpPr>
            <p:spPr bwMode="auto">
              <a:xfrm>
                <a:off x="113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1" name="Oval 127"/>
              <p:cNvSpPr>
                <a:spLocks noChangeArrowheads="1"/>
              </p:cNvSpPr>
              <p:nvPr>
                <p:custDataLst>
                  <p:tags r:id="rId25"/>
                </p:custDataLst>
              </p:nvPr>
            </p:nvSpPr>
            <p:spPr bwMode="auto">
              <a:xfrm>
                <a:off x="1128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2" name="Oval 128"/>
              <p:cNvSpPr>
                <a:spLocks noChangeArrowheads="1"/>
              </p:cNvSpPr>
              <p:nvPr>
                <p:custDataLst>
                  <p:tags r:id="rId26"/>
                </p:custDataLst>
              </p:nvPr>
            </p:nvSpPr>
            <p:spPr bwMode="auto">
              <a:xfrm>
                <a:off x="1120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 name="Oval 129"/>
              <p:cNvSpPr>
                <a:spLocks noChangeArrowheads="1"/>
              </p:cNvSpPr>
              <p:nvPr>
                <p:custDataLst>
                  <p:tags r:id="rId27"/>
                </p:custDataLst>
              </p:nvPr>
            </p:nvSpPr>
            <p:spPr bwMode="auto">
              <a:xfrm>
                <a:off x="111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 name="Oval 130"/>
              <p:cNvSpPr>
                <a:spLocks noChangeArrowheads="1"/>
              </p:cNvSpPr>
              <p:nvPr>
                <p:custDataLst>
                  <p:tags r:id="rId28"/>
                </p:custDataLst>
              </p:nvPr>
            </p:nvSpPr>
            <p:spPr bwMode="auto">
              <a:xfrm>
                <a:off x="1103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 name="Oval 131"/>
              <p:cNvSpPr>
                <a:spLocks noChangeArrowheads="1"/>
              </p:cNvSpPr>
              <p:nvPr>
                <p:custDataLst>
                  <p:tags r:id="rId29"/>
                </p:custDataLst>
              </p:nvPr>
            </p:nvSpPr>
            <p:spPr bwMode="auto">
              <a:xfrm>
                <a:off x="1095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 name="Oval 132"/>
              <p:cNvSpPr>
                <a:spLocks noChangeArrowheads="1"/>
              </p:cNvSpPr>
              <p:nvPr>
                <p:custDataLst>
                  <p:tags r:id="rId30"/>
                </p:custDataLst>
              </p:nvPr>
            </p:nvSpPr>
            <p:spPr bwMode="auto">
              <a:xfrm>
                <a:off x="108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 name="Oval 133"/>
              <p:cNvSpPr>
                <a:spLocks noChangeArrowheads="1"/>
              </p:cNvSpPr>
              <p:nvPr>
                <p:custDataLst>
                  <p:tags r:id="rId31"/>
                </p:custDataLst>
              </p:nvPr>
            </p:nvSpPr>
            <p:spPr bwMode="auto">
              <a:xfrm>
                <a:off x="1078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 name="Oval 134"/>
              <p:cNvSpPr>
                <a:spLocks noChangeArrowheads="1"/>
              </p:cNvSpPr>
              <p:nvPr>
                <p:custDataLst>
                  <p:tags r:id="rId32"/>
                </p:custDataLst>
              </p:nvPr>
            </p:nvSpPr>
            <p:spPr bwMode="auto">
              <a:xfrm>
                <a:off x="107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 name="Oval 135"/>
              <p:cNvSpPr>
                <a:spLocks noChangeArrowheads="1"/>
              </p:cNvSpPr>
              <p:nvPr>
                <p:custDataLst>
                  <p:tags r:id="rId33"/>
                </p:custDataLst>
              </p:nvPr>
            </p:nvSpPr>
            <p:spPr bwMode="auto">
              <a:xfrm>
                <a:off x="1062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 name="Oval 136"/>
              <p:cNvSpPr>
                <a:spLocks noChangeArrowheads="1"/>
              </p:cNvSpPr>
              <p:nvPr>
                <p:custDataLst>
                  <p:tags r:id="rId34"/>
                </p:custDataLst>
              </p:nvPr>
            </p:nvSpPr>
            <p:spPr bwMode="auto">
              <a:xfrm>
                <a:off x="1053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 name="Oval 137"/>
              <p:cNvSpPr>
                <a:spLocks noChangeArrowheads="1"/>
              </p:cNvSpPr>
              <p:nvPr>
                <p:custDataLst>
                  <p:tags r:id="rId35"/>
                </p:custDataLst>
              </p:nvPr>
            </p:nvSpPr>
            <p:spPr bwMode="auto">
              <a:xfrm>
                <a:off x="1045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 name="Oval 138"/>
              <p:cNvSpPr>
                <a:spLocks noChangeArrowheads="1"/>
              </p:cNvSpPr>
              <p:nvPr>
                <p:custDataLst>
                  <p:tags r:id="rId36"/>
                </p:custDataLst>
              </p:nvPr>
            </p:nvSpPr>
            <p:spPr bwMode="auto">
              <a:xfrm>
                <a:off x="1036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 name="Oval 139"/>
              <p:cNvSpPr>
                <a:spLocks noChangeArrowheads="1"/>
              </p:cNvSpPr>
              <p:nvPr>
                <p:custDataLst>
                  <p:tags r:id="rId37"/>
                </p:custDataLst>
              </p:nvPr>
            </p:nvSpPr>
            <p:spPr bwMode="auto">
              <a:xfrm>
                <a:off x="10284"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 name="Oval 140"/>
              <p:cNvSpPr>
                <a:spLocks noChangeArrowheads="1"/>
              </p:cNvSpPr>
              <p:nvPr>
                <p:custDataLst>
                  <p:tags r:id="rId38"/>
                </p:custDataLst>
              </p:nvPr>
            </p:nvSpPr>
            <p:spPr bwMode="auto">
              <a:xfrm>
                <a:off x="1020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 name="Oval 141"/>
              <p:cNvSpPr>
                <a:spLocks noChangeArrowheads="1"/>
              </p:cNvSpPr>
              <p:nvPr>
                <p:custDataLst>
                  <p:tags r:id="rId39"/>
                </p:custDataLst>
              </p:nvPr>
            </p:nvSpPr>
            <p:spPr bwMode="auto">
              <a:xfrm>
                <a:off x="1011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 name="Oval 142"/>
              <p:cNvSpPr>
                <a:spLocks noChangeArrowheads="1"/>
              </p:cNvSpPr>
              <p:nvPr>
                <p:custDataLst>
                  <p:tags r:id="rId40"/>
                </p:custDataLst>
              </p:nvPr>
            </p:nvSpPr>
            <p:spPr bwMode="auto">
              <a:xfrm>
                <a:off x="1003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 name="Oval 143"/>
              <p:cNvSpPr>
                <a:spLocks noChangeArrowheads="1"/>
              </p:cNvSpPr>
              <p:nvPr>
                <p:custDataLst>
                  <p:tags r:id="rId41"/>
                </p:custDataLst>
              </p:nvPr>
            </p:nvSpPr>
            <p:spPr bwMode="auto">
              <a:xfrm>
                <a:off x="994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 name="Oval 144"/>
              <p:cNvSpPr>
                <a:spLocks noChangeArrowheads="1"/>
              </p:cNvSpPr>
              <p:nvPr>
                <p:custDataLst>
                  <p:tags r:id="rId42"/>
                </p:custDataLst>
              </p:nvPr>
            </p:nvSpPr>
            <p:spPr bwMode="auto">
              <a:xfrm>
                <a:off x="986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 name="Oval 145"/>
              <p:cNvSpPr>
                <a:spLocks noChangeArrowheads="1"/>
              </p:cNvSpPr>
              <p:nvPr>
                <p:custDataLst>
                  <p:tags r:id="rId43"/>
                </p:custDataLst>
              </p:nvPr>
            </p:nvSpPr>
            <p:spPr bwMode="auto">
              <a:xfrm>
                <a:off x="97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 name="Oval 146"/>
              <p:cNvSpPr>
                <a:spLocks noChangeArrowheads="1"/>
              </p:cNvSpPr>
              <p:nvPr>
                <p:custDataLst>
                  <p:tags r:id="rId44"/>
                </p:custDataLst>
              </p:nvPr>
            </p:nvSpPr>
            <p:spPr bwMode="auto">
              <a:xfrm>
                <a:off x="969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 name="Oval 147"/>
              <p:cNvSpPr>
                <a:spLocks noChangeArrowheads="1"/>
              </p:cNvSpPr>
              <p:nvPr>
                <p:custDataLst>
                  <p:tags r:id="rId45"/>
                </p:custDataLst>
              </p:nvPr>
            </p:nvSpPr>
            <p:spPr bwMode="auto">
              <a:xfrm>
                <a:off x="961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 name="Oval 148"/>
              <p:cNvSpPr>
                <a:spLocks noChangeArrowheads="1"/>
              </p:cNvSpPr>
              <p:nvPr>
                <p:custDataLst>
                  <p:tags r:id="rId46"/>
                </p:custDataLst>
              </p:nvPr>
            </p:nvSpPr>
            <p:spPr bwMode="auto">
              <a:xfrm>
                <a:off x="952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 name="Oval 149"/>
              <p:cNvSpPr>
                <a:spLocks noChangeArrowheads="1"/>
              </p:cNvSpPr>
              <p:nvPr>
                <p:custDataLst>
                  <p:tags r:id="rId47"/>
                </p:custDataLst>
              </p:nvPr>
            </p:nvSpPr>
            <p:spPr bwMode="auto">
              <a:xfrm>
                <a:off x="944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 name="Oval 150"/>
              <p:cNvSpPr>
                <a:spLocks noChangeArrowheads="1"/>
              </p:cNvSpPr>
              <p:nvPr>
                <p:custDataLst>
                  <p:tags r:id="rId48"/>
                </p:custDataLst>
              </p:nvPr>
            </p:nvSpPr>
            <p:spPr bwMode="auto">
              <a:xfrm>
                <a:off x="936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 name="Oval 151"/>
              <p:cNvSpPr>
                <a:spLocks noChangeArrowheads="1"/>
              </p:cNvSpPr>
              <p:nvPr>
                <p:custDataLst>
                  <p:tags r:id="rId49"/>
                </p:custDataLst>
              </p:nvPr>
            </p:nvSpPr>
            <p:spPr bwMode="auto">
              <a:xfrm>
                <a:off x="927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 name="Oval 152"/>
              <p:cNvSpPr>
                <a:spLocks noChangeArrowheads="1"/>
              </p:cNvSpPr>
              <p:nvPr>
                <p:custDataLst>
                  <p:tags r:id="rId50"/>
                </p:custDataLst>
              </p:nvPr>
            </p:nvSpPr>
            <p:spPr bwMode="auto">
              <a:xfrm>
                <a:off x="919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 name="Oval 153"/>
              <p:cNvSpPr>
                <a:spLocks noChangeArrowheads="1"/>
              </p:cNvSpPr>
              <p:nvPr>
                <p:custDataLst>
                  <p:tags r:id="rId51"/>
                </p:custDataLst>
              </p:nvPr>
            </p:nvSpPr>
            <p:spPr bwMode="auto">
              <a:xfrm>
                <a:off x="911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 name="Oval 154"/>
              <p:cNvSpPr>
                <a:spLocks noChangeArrowheads="1"/>
              </p:cNvSpPr>
              <p:nvPr>
                <p:custDataLst>
                  <p:tags r:id="rId52"/>
                </p:custDataLst>
              </p:nvPr>
            </p:nvSpPr>
            <p:spPr bwMode="auto">
              <a:xfrm>
                <a:off x="902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 name="Oval 155"/>
              <p:cNvSpPr>
                <a:spLocks noChangeArrowheads="1"/>
              </p:cNvSpPr>
              <p:nvPr>
                <p:custDataLst>
                  <p:tags r:id="rId53"/>
                </p:custDataLst>
              </p:nvPr>
            </p:nvSpPr>
            <p:spPr bwMode="auto">
              <a:xfrm>
                <a:off x="894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 name="Oval 156"/>
              <p:cNvSpPr>
                <a:spLocks noChangeArrowheads="1"/>
              </p:cNvSpPr>
              <p:nvPr>
                <p:custDataLst>
                  <p:tags r:id="rId54"/>
                </p:custDataLst>
              </p:nvPr>
            </p:nvSpPr>
            <p:spPr bwMode="auto">
              <a:xfrm>
                <a:off x="88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 name="Oval 157"/>
              <p:cNvSpPr>
                <a:spLocks noChangeArrowheads="1"/>
              </p:cNvSpPr>
              <p:nvPr>
                <p:custDataLst>
                  <p:tags r:id="rId55"/>
                </p:custDataLst>
              </p:nvPr>
            </p:nvSpPr>
            <p:spPr bwMode="auto">
              <a:xfrm>
                <a:off x="877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Oval 158"/>
              <p:cNvSpPr>
                <a:spLocks noChangeArrowheads="1"/>
              </p:cNvSpPr>
              <p:nvPr>
                <p:custDataLst>
                  <p:tags r:id="rId56"/>
                </p:custDataLst>
              </p:nvPr>
            </p:nvSpPr>
            <p:spPr bwMode="auto">
              <a:xfrm>
                <a:off x="869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Oval 159"/>
              <p:cNvSpPr>
                <a:spLocks noChangeArrowheads="1"/>
              </p:cNvSpPr>
              <p:nvPr>
                <p:custDataLst>
                  <p:tags r:id="rId57"/>
                </p:custDataLst>
              </p:nvPr>
            </p:nvSpPr>
            <p:spPr bwMode="auto">
              <a:xfrm>
                <a:off x="8607"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Oval 160"/>
              <p:cNvSpPr>
                <a:spLocks noChangeArrowheads="1"/>
              </p:cNvSpPr>
              <p:nvPr>
                <p:custDataLst>
                  <p:tags r:id="rId58"/>
                </p:custDataLst>
              </p:nvPr>
            </p:nvSpPr>
            <p:spPr bwMode="auto">
              <a:xfrm>
                <a:off x="8525"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Oval 161"/>
              <p:cNvSpPr>
                <a:spLocks noChangeArrowheads="1"/>
              </p:cNvSpPr>
              <p:nvPr>
                <p:custDataLst>
                  <p:tags r:id="rId59"/>
                </p:custDataLst>
              </p:nvPr>
            </p:nvSpPr>
            <p:spPr bwMode="auto">
              <a:xfrm>
                <a:off x="8440"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Oval 162"/>
              <p:cNvSpPr>
                <a:spLocks noChangeArrowheads="1"/>
              </p:cNvSpPr>
              <p:nvPr>
                <p:custDataLst>
                  <p:tags r:id="rId60"/>
                </p:custDataLst>
              </p:nvPr>
            </p:nvSpPr>
            <p:spPr bwMode="auto">
              <a:xfrm>
                <a:off x="8356"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Oval 163"/>
              <p:cNvSpPr>
                <a:spLocks noChangeArrowheads="1"/>
              </p:cNvSpPr>
              <p:nvPr>
                <p:custDataLst>
                  <p:tags r:id="rId61"/>
                </p:custDataLst>
              </p:nvPr>
            </p:nvSpPr>
            <p:spPr bwMode="auto">
              <a:xfrm>
                <a:off x="8271"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Oval 164"/>
              <p:cNvSpPr>
                <a:spLocks noChangeArrowheads="1"/>
              </p:cNvSpPr>
              <p:nvPr>
                <p:custDataLst>
                  <p:tags r:id="rId62"/>
                </p:custDataLst>
              </p:nvPr>
            </p:nvSpPr>
            <p:spPr bwMode="auto">
              <a:xfrm>
                <a:off x="818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Oval 165"/>
              <p:cNvSpPr>
                <a:spLocks noChangeArrowheads="1"/>
              </p:cNvSpPr>
              <p:nvPr>
                <p:custDataLst>
                  <p:tags r:id="rId63"/>
                </p:custDataLst>
              </p:nvPr>
            </p:nvSpPr>
            <p:spPr bwMode="auto">
              <a:xfrm>
                <a:off x="810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Oval 166"/>
              <p:cNvSpPr>
                <a:spLocks noChangeArrowheads="1"/>
              </p:cNvSpPr>
              <p:nvPr>
                <p:custDataLst>
                  <p:tags r:id="rId64"/>
                </p:custDataLst>
              </p:nvPr>
            </p:nvSpPr>
            <p:spPr bwMode="auto">
              <a:xfrm>
                <a:off x="8019"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Oval 167"/>
              <p:cNvSpPr>
                <a:spLocks noChangeArrowheads="1"/>
              </p:cNvSpPr>
              <p:nvPr>
                <p:custDataLst>
                  <p:tags r:id="rId65"/>
                </p:custDataLst>
              </p:nvPr>
            </p:nvSpPr>
            <p:spPr bwMode="auto">
              <a:xfrm>
                <a:off x="7935" y="6922"/>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Oval 168"/>
              <p:cNvSpPr>
                <a:spLocks noChangeArrowheads="1"/>
              </p:cNvSpPr>
              <p:nvPr>
                <p:custDataLst>
                  <p:tags r:id="rId66"/>
                </p:custDataLst>
              </p:nvPr>
            </p:nvSpPr>
            <p:spPr bwMode="auto">
              <a:xfrm>
                <a:off x="7853"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Oval 169"/>
              <p:cNvSpPr>
                <a:spLocks noChangeArrowheads="1"/>
              </p:cNvSpPr>
              <p:nvPr>
                <p:custDataLst>
                  <p:tags r:id="rId67"/>
                </p:custDataLst>
              </p:nvPr>
            </p:nvSpPr>
            <p:spPr bwMode="auto">
              <a:xfrm>
                <a:off x="776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 name="Oval 170"/>
              <p:cNvSpPr>
                <a:spLocks noChangeArrowheads="1"/>
              </p:cNvSpPr>
              <p:nvPr>
                <p:custDataLst>
                  <p:tags r:id="rId68"/>
                </p:custDataLst>
              </p:nvPr>
            </p:nvSpPr>
            <p:spPr bwMode="auto">
              <a:xfrm>
                <a:off x="768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Oval 171"/>
              <p:cNvSpPr>
                <a:spLocks noChangeArrowheads="1"/>
              </p:cNvSpPr>
              <p:nvPr>
                <p:custDataLst>
                  <p:tags r:id="rId69"/>
                </p:custDataLst>
              </p:nvPr>
            </p:nvSpPr>
            <p:spPr bwMode="auto">
              <a:xfrm>
                <a:off x="75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Oval 172"/>
              <p:cNvSpPr>
                <a:spLocks noChangeArrowheads="1"/>
              </p:cNvSpPr>
              <p:nvPr>
                <p:custDataLst>
                  <p:tags r:id="rId70"/>
                </p:custDataLst>
              </p:nvPr>
            </p:nvSpPr>
            <p:spPr bwMode="auto">
              <a:xfrm>
                <a:off x="751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Oval 173"/>
              <p:cNvSpPr>
                <a:spLocks noChangeArrowheads="1"/>
              </p:cNvSpPr>
              <p:nvPr>
                <p:custDataLst>
                  <p:tags r:id="rId71"/>
                </p:custDataLst>
              </p:nvPr>
            </p:nvSpPr>
            <p:spPr bwMode="auto">
              <a:xfrm>
                <a:off x="74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Oval 174"/>
              <p:cNvSpPr>
                <a:spLocks noChangeArrowheads="1"/>
              </p:cNvSpPr>
              <p:nvPr>
                <p:custDataLst>
                  <p:tags r:id="rId72"/>
                </p:custDataLst>
              </p:nvPr>
            </p:nvSpPr>
            <p:spPr bwMode="auto">
              <a:xfrm>
                <a:off x="73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Oval 175"/>
              <p:cNvSpPr>
                <a:spLocks noChangeArrowheads="1"/>
              </p:cNvSpPr>
              <p:nvPr>
                <p:custDataLst>
                  <p:tags r:id="rId73"/>
                </p:custDataLst>
              </p:nvPr>
            </p:nvSpPr>
            <p:spPr bwMode="auto">
              <a:xfrm>
                <a:off x="725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Oval 176"/>
              <p:cNvSpPr>
                <a:spLocks noChangeArrowheads="1"/>
              </p:cNvSpPr>
              <p:nvPr>
                <p:custDataLst>
                  <p:tags r:id="rId74"/>
                </p:custDataLst>
              </p:nvPr>
            </p:nvSpPr>
            <p:spPr bwMode="auto">
              <a:xfrm>
                <a:off x="71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Oval 177"/>
              <p:cNvSpPr>
                <a:spLocks noChangeArrowheads="1"/>
              </p:cNvSpPr>
              <p:nvPr>
                <p:custDataLst>
                  <p:tags r:id="rId75"/>
                </p:custDataLst>
              </p:nvPr>
            </p:nvSpPr>
            <p:spPr bwMode="auto">
              <a:xfrm>
                <a:off x="7092"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Oval 178"/>
              <p:cNvSpPr>
                <a:spLocks noChangeArrowheads="1"/>
              </p:cNvSpPr>
              <p:nvPr>
                <p:custDataLst>
                  <p:tags r:id="rId76"/>
                </p:custDataLst>
              </p:nvPr>
            </p:nvSpPr>
            <p:spPr bwMode="auto">
              <a:xfrm>
                <a:off x="700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Oval 179"/>
              <p:cNvSpPr>
                <a:spLocks noChangeArrowheads="1"/>
              </p:cNvSpPr>
              <p:nvPr>
                <p:custDataLst>
                  <p:tags r:id="rId77"/>
                </p:custDataLst>
              </p:nvPr>
            </p:nvSpPr>
            <p:spPr bwMode="auto">
              <a:xfrm>
                <a:off x="69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Oval 180"/>
              <p:cNvSpPr>
                <a:spLocks noChangeArrowheads="1"/>
              </p:cNvSpPr>
              <p:nvPr>
                <p:custDataLst>
                  <p:tags r:id="rId78"/>
                </p:custDataLst>
              </p:nvPr>
            </p:nvSpPr>
            <p:spPr bwMode="auto">
              <a:xfrm>
                <a:off x="683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Oval 181"/>
              <p:cNvSpPr>
                <a:spLocks noChangeArrowheads="1"/>
              </p:cNvSpPr>
              <p:nvPr>
                <p:custDataLst>
                  <p:tags r:id="rId79"/>
                </p:custDataLst>
              </p:nvPr>
            </p:nvSpPr>
            <p:spPr bwMode="auto">
              <a:xfrm>
                <a:off x="675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 name="Oval 182"/>
              <p:cNvSpPr>
                <a:spLocks noChangeArrowheads="1"/>
              </p:cNvSpPr>
              <p:nvPr>
                <p:custDataLst>
                  <p:tags r:id="rId80"/>
                </p:custDataLst>
              </p:nvPr>
            </p:nvSpPr>
            <p:spPr bwMode="auto">
              <a:xfrm>
                <a:off x="66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Oval 183"/>
              <p:cNvSpPr>
                <a:spLocks noChangeArrowheads="1"/>
              </p:cNvSpPr>
              <p:nvPr>
                <p:custDataLst>
                  <p:tags r:id="rId81"/>
                </p:custDataLst>
              </p:nvPr>
            </p:nvSpPr>
            <p:spPr bwMode="auto">
              <a:xfrm>
                <a:off x="658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Oval 184"/>
              <p:cNvSpPr>
                <a:spLocks noChangeArrowheads="1"/>
              </p:cNvSpPr>
              <p:nvPr>
                <p:custDataLst>
                  <p:tags r:id="rId82"/>
                </p:custDataLst>
              </p:nvPr>
            </p:nvSpPr>
            <p:spPr bwMode="auto">
              <a:xfrm>
                <a:off x="65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Oval 185"/>
              <p:cNvSpPr>
                <a:spLocks noChangeArrowheads="1"/>
              </p:cNvSpPr>
              <p:nvPr>
                <p:custDataLst>
                  <p:tags r:id="rId83"/>
                </p:custDataLst>
              </p:nvPr>
            </p:nvSpPr>
            <p:spPr bwMode="auto">
              <a:xfrm>
                <a:off x="642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Oval 186"/>
              <p:cNvSpPr>
                <a:spLocks noChangeArrowheads="1"/>
              </p:cNvSpPr>
              <p:nvPr>
                <p:custDataLst>
                  <p:tags r:id="rId84"/>
                </p:custDataLst>
              </p:nvPr>
            </p:nvSpPr>
            <p:spPr bwMode="auto">
              <a:xfrm>
                <a:off x="633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Oval 187"/>
              <p:cNvSpPr>
                <a:spLocks noChangeArrowheads="1"/>
              </p:cNvSpPr>
              <p:nvPr>
                <p:custDataLst>
                  <p:tags r:id="rId85"/>
                </p:custDataLst>
              </p:nvPr>
            </p:nvSpPr>
            <p:spPr bwMode="auto">
              <a:xfrm>
                <a:off x="625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Oval 188"/>
              <p:cNvSpPr>
                <a:spLocks noChangeArrowheads="1"/>
              </p:cNvSpPr>
              <p:nvPr>
                <p:custDataLst>
                  <p:tags r:id="rId86"/>
                </p:custDataLst>
              </p:nvPr>
            </p:nvSpPr>
            <p:spPr bwMode="auto">
              <a:xfrm>
                <a:off x="617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 name="Oval 189"/>
              <p:cNvSpPr>
                <a:spLocks noChangeArrowheads="1"/>
              </p:cNvSpPr>
              <p:nvPr>
                <p:custDataLst>
                  <p:tags r:id="rId87"/>
                </p:custDataLst>
              </p:nvPr>
            </p:nvSpPr>
            <p:spPr bwMode="auto">
              <a:xfrm>
                <a:off x="608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 name="Oval 190"/>
              <p:cNvSpPr>
                <a:spLocks noChangeArrowheads="1"/>
              </p:cNvSpPr>
              <p:nvPr>
                <p:custDataLst>
                  <p:tags r:id="rId88"/>
                </p:custDataLst>
              </p:nvPr>
            </p:nvSpPr>
            <p:spPr bwMode="auto">
              <a:xfrm>
                <a:off x="600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Oval 191"/>
              <p:cNvSpPr>
                <a:spLocks noChangeArrowheads="1"/>
              </p:cNvSpPr>
              <p:nvPr>
                <p:custDataLst>
                  <p:tags r:id="rId89"/>
                </p:custDataLst>
              </p:nvPr>
            </p:nvSpPr>
            <p:spPr bwMode="auto">
              <a:xfrm>
                <a:off x="591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Oval 192"/>
              <p:cNvSpPr>
                <a:spLocks noChangeArrowheads="1"/>
              </p:cNvSpPr>
              <p:nvPr>
                <p:custDataLst>
                  <p:tags r:id="rId90"/>
                </p:custDataLst>
              </p:nvPr>
            </p:nvSpPr>
            <p:spPr bwMode="auto">
              <a:xfrm>
                <a:off x="583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Freeform 193"/>
              <p:cNvSpPr/>
              <p:nvPr>
                <p:custDataLst>
                  <p:tags r:id="rId91"/>
                </p:custDataLst>
              </p:nvPr>
            </p:nvSpPr>
            <p:spPr bwMode="auto">
              <a:xfrm>
                <a:off x="5750" y="6915"/>
                <a:ext cx="46" cy="46"/>
              </a:xfrm>
              <a:custGeom>
                <a:avLst/>
                <a:gdLst>
                  <a:gd name="T0" fmla="*/ 0 w 7"/>
                  <a:gd name="T1" fmla="*/ 2 h 7"/>
                  <a:gd name="T2" fmla="*/ 4 w 7"/>
                  <a:gd name="T3" fmla="*/ 0 h 7"/>
                  <a:gd name="T4" fmla="*/ 7 w 7"/>
                  <a:gd name="T5" fmla="*/ 4 h 7"/>
                  <a:gd name="T6" fmla="*/ 3 w 7"/>
                  <a:gd name="T7" fmla="*/ 7 h 7"/>
                  <a:gd name="T8" fmla="*/ 0 w 7"/>
                  <a:gd name="T9" fmla="*/ 2 h 7"/>
                </a:gdLst>
                <a:ahLst/>
                <a:cxnLst>
                  <a:cxn ang="0">
                    <a:pos x="T0" y="T1"/>
                  </a:cxn>
                  <a:cxn ang="0">
                    <a:pos x="T2" y="T3"/>
                  </a:cxn>
                  <a:cxn ang="0">
                    <a:pos x="T4" y="T5"/>
                  </a:cxn>
                  <a:cxn ang="0">
                    <a:pos x="T6" y="T7"/>
                  </a:cxn>
                  <a:cxn ang="0">
                    <a:pos x="T8" y="T9"/>
                  </a:cxn>
                </a:cxnLst>
                <a:rect l="0" t="0" r="r" b="b"/>
                <a:pathLst>
                  <a:path w="7" h="7">
                    <a:moveTo>
                      <a:pt x="0" y="2"/>
                    </a:moveTo>
                    <a:cubicBezTo>
                      <a:pt x="1" y="1"/>
                      <a:pt x="3" y="0"/>
                      <a:pt x="4" y="0"/>
                    </a:cubicBezTo>
                    <a:cubicBezTo>
                      <a:pt x="6" y="0"/>
                      <a:pt x="7" y="2"/>
                      <a:pt x="7" y="4"/>
                    </a:cubicBezTo>
                    <a:cubicBezTo>
                      <a:pt x="7" y="6"/>
                      <a:pt x="5" y="7"/>
                      <a:pt x="3" y="7"/>
                    </a:cubicBezTo>
                    <a:cubicBezTo>
                      <a:pt x="1" y="6"/>
                      <a:pt x="0" y="4"/>
                      <a:pt x="0"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Freeform 194"/>
              <p:cNvSpPr/>
              <p:nvPr>
                <p:custDataLst>
                  <p:tags r:id="rId92"/>
                </p:custDataLst>
              </p:nvPr>
            </p:nvSpPr>
            <p:spPr bwMode="auto">
              <a:xfrm>
                <a:off x="5666" y="6881"/>
                <a:ext cx="53" cy="53"/>
              </a:xfrm>
              <a:custGeom>
                <a:avLst/>
                <a:gdLst>
                  <a:gd name="T0" fmla="*/ 1 w 8"/>
                  <a:gd name="T1" fmla="*/ 2 h 8"/>
                  <a:gd name="T2" fmla="*/ 6 w 8"/>
                  <a:gd name="T3" fmla="*/ 1 h 8"/>
                  <a:gd name="T4" fmla="*/ 7 w 8"/>
                  <a:gd name="T5" fmla="*/ 5 h 8"/>
                  <a:gd name="T6" fmla="*/ 3 w 8"/>
                  <a:gd name="T7" fmla="*/ 7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2" y="1"/>
                      <a:pt x="4" y="0"/>
                      <a:pt x="6" y="1"/>
                    </a:cubicBezTo>
                    <a:cubicBezTo>
                      <a:pt x="8" y="2"/>
                      <a:pt x="8" y="4"/>
                      <a:pt x="7" y="5"/>
                    </a:cubicBezTo>
                    <a:cubicBezTo>
                      <a:pt x="7" y="7"/>
                      <a:pt x="5" y="8"/>
                      <a:pt x="3" y="7"/>
                    </a:cubicBezTo>
                    <a:cubicBezTo>
                      <a:pt x="1" y="6"/>
                      <a:pt x="0" y="4"/>
                      <a:pt x="1"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Freeform 195"/>
              <p:cNvSpPr/>
              <p:nvPr>
                <p:custDataLst>
                  <p:tags r:id="rId93"/>
                </p:custDataLst>
              </p:nvPr>
            </p:nvSpPr>
            <p:spPr bwMode="auto">
              <a:xfrm>
                <a:off x="5603" y="6838"/>
                <a:ext cx="51" cy="43"/>
              </a:xfrm>
              <a:custGeom>
                <a:avLst/>
                <a:gdLst>
                  <a:gd name="T0" fmla="*/ 2 w 8"/>
                  <a:gd name="T1" fmla="*/ 1 h 7"/>
                  <a:gd name="T2" fmla="*/ 6 w 8"/>
                  <a:gd name="T3" fmla="*/ 1 h 7"/>
                  <a:gd name="T4" fmla="*/ 6 w 8"/>
                  <a:gd name="T5" fmla="*/ 6 h 7"/>
                  <a:gd name="T6" fmla="*/ 2 w 8"/>
                  <a:gd name="T7" fmla="*/ 6 h 7"/>
                  <a:gd name="T8" fmla="*/ 2 w 8"/>
                  <a:gd name="T9" fmla="*/ 1 h 7"/>
                </a:gdLst>
                <a:ahLst/>
                <a:cxnLst>
                  <a:cxn ang="0">
                    <a:pos x="T0" y="T1"/>
                  </a:cxn>
                  <a:cxn ang="0">
                    <a:pos x="T2" y="T3"/>
                  </a:cxn>
                  <a:cxn ang="0">
                    <a:pos x="T4" y="T5"/>
                  </a:cxn>
                  <a:cxn ang="0">
                    <a:pos x="T6" y="T7"/>
                  </a:cxn>
                  <a:cxn ang="0">
                    <a:pos x="T8" y="T9"/>
                  </a:cxn>
                </a:cxnLst>
                <a:rect l="0" t="0" r="r" b="b"/>
                <a:pathLst>
                  <a:path w="8" h="7">
                    <a:moveTo>
                      <a:pt x="2" y="1"/>
                    </a:moveTo>
                    <a:cubicBezTo>
                      <a:pt x="3" y="0"/>
                      <a:pt x="5" y="0"/>
                      <a:pt x="6" y="1"/>
                    </a:cubicBezTo>
                    <a:cubicBezTo>
                      <a:pt x="8" y="2"/>
                      <a:pt x="8" y="4"/>
                      <a:pt x="6" y="6"/>
                    </a:cubicBezTo>
                    <a:cubicBezTo>
                      <a:pt x="5" y="7"/>
                      <a:pt x="3" y="7"/>
                      <a:pt x="2" y="6"/>
                    </a:cubicBezTo>
                    <a:cubicBezTo>
                      <a:pt x="0" y="4"/>
                      <a:pt x="0"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Freeform 196"/>
              <p:cNvSpPr/>
              <p:nvPr>
                <p:custDataLst>
                  <p:tags r:id="rId94"/>
                </p:custDataLst>
              </p:nvPr>
            </p:nvSpPr>
            <p:spPr bwMode="auto">
              <a:xfrm>
                <a:off x="5550" y="6766"/>
                <a:ext cx="53" cy="53"/>
              </a:xfrm>
              <a:custGeom>
                <a:avLst/>
                <a:gdLst>
                  <a:gd name="T0" fmla="*/ 2 w 8"/>
                  <a:gd name="T1" fmla="*/ 1 h 8"/>
                  <a:gd name="T2" fmla="*/ 7 w 8"/>
                  <a:gd name="T3" fmla="*/ 2 h 8"/>
                  <a:gd name="T4" fmla="*/ 6 w 8"/>
                  <a:gd name="T5" fmla="*/ 7 h 8"/>
                  <a:gd name="T6" fmla="*/ 1 w 8"/>
                  <a:gd name="T7" fmla="*/ 6 h 8"/>
                  <a:gd name="T8" fmla="*/ 2 w 8"/>
                  <a:gd name="T9" fmla="*/ 1 h 8"/>
                </a:gdLst>
                <a:ahLst/>
                <a:cxnLst>
                  <a:cxn ang="0">
                    <a:pos x="T0" y="T1"/>
                  </a:cxn>
                  <a:cxn ang="0">
                    <a:pos x="T2" y="T3"/>
                  </a:cxn>
                  <a:cxn ang="0">
                    <a:pos x="T4" y="T5"/>
                  </a:cxn>
                  <a:cxn ang="0">
                    <a:pos x="T6" y="T7"/>
                  </a:cxn>
                  <a:cxn ang="0">
                    <a:pos x="T8" y="T9"/>
                  </a:cxn>
                </a:cxnLst>
                <a:rect l="0" t="0" r="r" b="b"/>
                <a:pathLst>
                  <a:path w="8" h="8">
                    <a:moveTo>
                      <a:pt x="2" y="1"/>
                    </a:moveTo>
                    <a:cubicBezTo>
                      <a:pt x="4" y="0"/>
                      <a:pt x="6" y="1"/>
                      <a:pt x="7" y="2"/>
                    </a:cubicBezTo>
                    <a:cubicBezTo>
                      <a:pt x="8" y="4"/>
                      <a:pt x="7" y="6"/>
                      <a:pt x="6" y="7"/>
                    </a:cubicBezTo>
                    <a:cubicBezTo>
                      <a:pt x="4" y="8"/>
                      <a:pt x="2" y="8"/>
                      <a:pt x="1" y="6"/>
                    </a:cubicBezTo>
                    <a:cubicBezTo>
                      <a:pt x="0" y="4"/>
                      <a:pt x="1"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Freeform 197"/>
              <p:cNvSpPr/>
              <p:nvPr>
                <p:custDataLst>
                  <p:tags r:id="rId95"/>
                </p:custDataLst>
              </p:nvPr>
            </p:nvSpPr>
            <p:spPr bwMode="auto">
              <a:xfrm>
                <a:off x="5518" y="6688"/>
                <a:ext cx="51" cy="53"/>
              </a:xfrm>
              <a:custGeom>
                <a:avLst/>
                <a:gdLst>
                  <a:gd name="T0" fmla="*/ 4 w 8"/>
                  <a:gd name="T1" fmla="*/ 1 h 8"/>
                  <a:gd name="T2" fmla="*/ 8 w 8"/>
                  <a:gd name="T3" fmla="*/ 3 h 8"/>
                  <a:gd name="T4" fmla="*/ 5 w 8"/>
                  <a:gd name="T5" fmla="*/ 7 h 8"/>
                  <a:gd name="T6" fmla="*/ 1 w 8"/>
                  <a:gd name="T7" fmla="*/ 5 h 8"/>
                  <a:gd name="T8" fmla="*/ 4 w 8"/>
                  <a:gd name="T9" fmla="*/ 1 h 8"/>
                </a:gdLst>
                <a:ahLst/>
                <a:cxnLst>
                  <a:cxn ang="0">
                    <a:pos x="T0" y="T1"/>
                  </a:cxn>
                  <a:cxn ang="0">
                    <a:pos x="T2" y="T3"/>
                  </a:cxn>
                  <a:cxn ang="0">
                    <a:pos x="T4" y="T5"/>
                  </a:cxn>
                  <a:cxn ang="0">
                    <a:pos x="T6" y="T7"/>
                  </a:cxn>
                  <a:cxn ang="0">
                    <a:pos x="T8" y="T9"/>
                  </a:cxn>
                </a:cxnLst>
                <a:rect l="0" t="0" r="r" b="b"/>
                <a:pathLst>
                  <a:path w="8" h="8">
                    <a:moveTo>
                      <a:pt x="4" y="1"/>
                    </a:moveTo>
                    <a:cubicBezTo>
                      <a:pt x="6" y="0"/>
                      <a:pt x="7" y="2"/>
                      <a:pt x="8" y="3"/>
                    </a:cubicBezTo>
                    <a:cubicBezTo>
                      <a:pt x="8" y="5"/>
                      <a:pt x="7" y="7"/>
                      <a:pt x="5" y="7"/>
                    </a:cubicBezTo>
                    <a:cubicBezTo>
                      <a:pt x="3" y="8"/>
                      <a:pt x="1" y="7"/>
                      <a:pt x="1" y="5"/>
                    </a:cubicBezTo>
                    <a:cubicBezTo>
                      <a:pt x="0" y="3"/>
                      <a:pt x="2" y="1"/>
                      <a:pt x="4"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Freeform 198"/>
              <p:cNvSpPr/>
              <p:nvPr>
                <p:custDataLst>
                  <p:tags r:id="rId96"/>
                </p:custDataLst>
              </p:nvPr>
            </p:nvSpPr>
            <p:spPr bwMode="auto">
              <a:xfrm>
                <a:off x="5518" y="6611"/>
                <a:ext cx="43" cy="46"/>
              </a:xfrm>
              <a:custGeom>
                <a:avLst/>
                <a:gdLst>
                  <a:gd name="T0" fmla="*/ 3 w 7"/>
                  <a:gd name="T1" fmla="*/ 0 h 7"/>
                  <a:gd name="T2" fmla="*/ 7 w 7"/>
                  <a:gd name="T3" fmla="*/ 3 h 7"/>
                  <a:gd name="T4" fmla="*/ 3 w 7"/>
                  <a:gd name="T5" fmla="*/ 6 h 7"/>
                  <a:gd name="T6" fmla="*/ 0 w 7"/>
                  <a:gd name="T7" fmla="*/ 3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1"/>
                      <a:pt x="7" y="3"/>
                    </a:cubicBezTo>
                    <a:cubicBezTo>
                      <a:pt x="7" y="5"/>
                      <a:pt x="5" y="6"/>
                      <a:pt x="3" y="6"/>
                    </a:cubicBezTo>
                    <a:cubicBezTo>
                      <a:pt x="1" y="7"/>
                      <a:pt x="0" y="5"/>
                      <a:pt x="0" y="3"/>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Oval 199"/>
              <p:cNvSpPr>
                <a:spLocks noChangeArrowheads="1"/>
              </p:cNvSpPr>
              <p:nvPr>
                <p:custDataLst>
                  <p:tags r:id="rId97"/>
                </p:custDataLst>
              </p:nvPr>
            </p:nvSpPr>
            <p:spPr bwMode="auto">
              <a:xfrm>
                <a:off x="5518" y="652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Oval 200"/>
              <p:cNvSpPr>
                <a:spLocks noChangeArrowheads="1"/>
              </p:cNvSpPr>
              <p:nvPr>
                <p:custDataLst>
                  <p:tags r:id="rId98"/>
                </p:custDataLst>
              </p:nvPr>
            </p:nvSpPr>
            <p:spPr bwMode="auto">
              <a:xfrm>
                <a:off x="5518" y="644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 name="Oval 201"/>
              <p:cNvSpPr>
                <a:spLocks noChangeArrowheads="1"/>
              </p:cNvSpPr>
              <p:nvPr>
                <p:custDataLst>
                  <p:tags r:id="rId99"/>
                </p:custDataLst>
              </p:nvPr>
            </p:nvSpPr>
            <p:spPr bwMode="auto">
              <a:xfrm>
                <a:off x="5518" y="635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 name="Oval 202"/>
              <p:cNvSpPr>
                <a:spLocks noChangeArrowheads="1"/>
              </p:cNvSpPr>
              <p:nvPr>
                <p:custDataLst>
                  <p:tags r:id="rId100"/>
                </p:custDataLst>
              </p:nvPr>
            </p:nvSpPr>
            <p:spPr bwMode="auto">
              <a:xfrm>
                <a:off x="5518" y="6275"/>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7" name="Oval 203"/>
              <p:cNvSpPr>
                <a:spLocks noChangeArrowheads="1"/>
              </p:cNvSpPr>
              <p:nvPr>
                <p:custDataLst>
                  <p:tags r:id="rId101"/>
                </p:custDataLst>
              </p:nvPr>
            </p:nvSpPr>
            <p:spPr bwMode="auto">
              <a:xfrm>
                <a:off x="5518" y="6191"/>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8" name="Oval 204"/>
              <p:cNvSpPr>
                <a:spLocks noChangeArrowheads="1"/>
              </p:cNvSpPr>
              <p:nvPr>
                <p:custDataLst>
                  <p:tags r:id="rId102"/>
                </p:custDataLst>
              </p:nvPr>
            </p:nvSpPr>
            <p:spPr bwMode="auto">
              <a:xfrm>
                <a:off x="5518" y="610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9" name="Oval 205"/>
              <p:cNvSpPr>
                <a:spLocks noChangeArrowheads="1"/>
              </p:cNvSpPr>
              <p:nvPr>
                <p:custDataLst>
                  <p:tags r:id="rId103"/>
                </p:custDataLst>
              </p:nvPr>
            </p:nvSpPr>
            <p:spPr bwMode="auto">
              <a:xfrm>
                <a:off x="5518" y="602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0" name="Oval 206"/>
              <p:cNvSpPr>
                <a:spLocks noChangeArrowheads="1"/>
              </p:cNvSpPr>
              <p:nvPr>
                <p:custDataLst>
                  <p:tags r:id="rId104"/>
                </p:custDataLst>
              </p:nvPr>
            </p:nvSpPr>
            <p:spPr bwMode="auto">
              <a:xfrm>
                <a:off x="5518" y="593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1" name="Oval 207"/>
              <p:cNvSpPr>
                <a:spLocks noChangeArrowheads="1"/>
              </p:cNvSpPr>
              <p:nvPr>
                <p:custDataLst>
                  <p:tags r:id="rId105"/>
                </p:custDataLst>
              </p:nvPr>
            </p:nvSpPr>
            <p:spPr bwMode="auto">
              <a:xfrm>
                <a:off x="5518" y="5853"/>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2" name="Oval 208"/>
              <p:cNvSpPr>
                <a:spLocks noChangeArrowheads="1"/>
              </p:cNvSpPr>
              <p:nvPr>
                <p:custDataLst>
                  <p:tags r:id="rId106"/>
                </p:custDataLst>
              </p:nvPr>
            </p:nvSpPr>
            <p:spPr bwMode="auto">
              <a:xfrm>
                <a:off x="5518" y="5768"/>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3" name="Oval 209"/>
              <p:cNvSpPr>
                <a:spLocks noChangeArrowheads="1"/>
              </p:cNvSpPr>
              <p:nvPr>
                <p:custDataLst>
                  <p:tags r:id="rId107"/>
                </p:custDataLst>
              </p:nvPr>
            </p:nvSpPr>
            <p:spPr bwMode="auto">
              <a:xfrm>
                <a:off x="5518" y="567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4" name="Oval 210"/>
              <p:cNvSpPr>
                <a:spLocks noChangeArrowheads="1"/>
              </p:cNvSpPr>
              <p:nvPr>
                <p:custDataLst>
                  <p:tags r:id="rId108"/>
                </p:custDataLst>
              </p:nvPr>
            </p:nvSpPr>
            <p:spPr bwMode="auto">
              <a:xfrm>
                <a:off x="5518" y="559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5" name="Oval 211"/>
              <p:cNvSpPr>
                <a:spLocks noChangeArrowheads="1"/>
              </p:cNvSpPr>
              <p:nvPr>
                <p:custDataLst>
                  <p:tags r:id="rId109"/>
                </p:custDataLst>
              </p:nvPr>
            </p:nvSpPr>
            <p:spPr bwMode="auto">
              <a:xfrm>
                <a:off x="5518" y="55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6" name="Oval 212"/>
              <p:cNvSpPr>
                <a:spLocks noChangeArrowheads="1"/>
              </p:cNvSpPr>
              <p:nvPr>
                <p:custDataLst>
                  <p:tags r:id="rId110"/>
                </p:custDataLst>
              </p:nvPr>
            </p:nvSpPr>
            <p:spPr bwMode="auto">
              <a:xfrm>
                <a:off x="5518" y="542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7" name="Oval 213"/>
              <p:cNvSpPr>
                <a:spLocks noChangeArrowheads="1"/>
              </p:cNvSpPr>
              <p:nvPr>
                <p:custDataLst>
                  <p:tags r:id="rId111"/>
                </p:custDataLst>
              </p:nvPr>
            </p:nvSpPr>
            <p:spPr bwMode="auto">
              <a:xfrm>
                <a:off x="5518" y="534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8" name="Oval 214"/>
              <p:cNvSpPr>
                <a:spLocks noChangeArrowheads="1"/>
              </p:cNvSpPr>
              <p:nvPr>
                <p:custDataLst>
                  <p:tags r:id="rId112"/>
                </p:custDataLst>
              </p:nvPr>
            </p:nvSpPr>
            <p:spPr bwMode="auto">
              <a:xfrm>
                <a:off x="5518" y="5258"/>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9" name="Oval 215"/>
              <p:cNvSpPr>
                <a:spLocks noChangeArrowheads="1"/>
              </p:cNvSpPr>
              <p:nvPr>
                <p:custDataLst>
                  <p:tags r:id="rId113"/>
                </p:custDataLst>
              </p:nvPr>
            </p:nvSpPr>
            <p:spPr bwMode="auto">
              <a:xfrm>
                <a:off x="5518" y="5173"/>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0" name="Oval 216"/>
              <p:cNvSpPr>
                <a:spLocks noChangeArrowheads="1"/>
              </p:cNvSpPr>
              <p:nvPr>
                <p:custDataLst>
                  <p:tags r:id="rId114"/>
                </p:custDataLst>
              </p:nvPr>
            </p:nvSpPr>
            <p:spPr bwMode="auto">
              <a:xfrm>
                <a:off x="5518" y="508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1" name="Oval 217"/>
              <p:cNvSpPr>
                <a:spLocks noChangeArrowheads="1"/>
              </p:cNvSpPr>
              <p:nvPr>
                <p:custDataLst>
                  <p:tags r:id="rId115"/>
                </p:custDataLst>
              </p:nvPr>
            </p:nvSpPr>
            <p:spPr bwMode="auto">
              <a:xfrm>
                <a:off x="5518" y="500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2" name="Oval 218"/>
              <p:cNvSpPr>
                <a:spLocks noChangeArrowheads="1"/>
              </p:cNvSpPr>
              <p:nvPr>
                <p:custDataLst>
                  <p:tags r:id="rId116"/>
                </p:custDataLst>
              </p:nvPr>
            </p:nvSpPr>
            <p:spPr bwMode="auto">
              <a:xfrm>
                <a:off x="5518" y="492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3" name="Oval 219"/>
              <p:cNvSpPr>
                <a:spLocks noChangeArrowheads="1"/>
              </p:cNvSpPr>
              <p:nvPr>
                <p:custDataLst>
                  <p:tags r:id="rId117"/>
                </p:custDataLst>
              </p:nvPr>
            </p:nvSpPr>
            <p:spPr bwMode="auto">
              <a:xfrm>
                <a:off x="5518" y="483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4" name="Oval 220"/>
              <p:cNvSpPr>
                <a:spLocks noChangeArrowheads="1"/>
              </p:cNvSpPr>
              <p:nvPr>
                <p:custDataLst>
                  <p:tags r:id="rId118"/>
                </p:custDataLst>
              </p:nvPr>
            </p:nvSpPr>
            <p:spPr bwMode="auto">
              <a:xfrm>
                <a:off x="5518" y="4753"/>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5" name="Oval 221"/>
              <p:cNvSpPr>
                <a:spLocks noChangeArrowheads="1"/>
              </p:cNvSpPr>
              <p:nvPr>
                <p:custDataLst>
                  <p:tags r:id="rId119"/>
                </p:custDataLst>
              </p:nvPr>
            </p:nvSpPr>
            <p:spPr bwMode="auto">
              <a:xfrm>
                <a:off x="5518" y="4669"/>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6" name="Oval 222"/>
              <p:cNvSpPr>
                <a:spLocks noChangeArrowheads="1"/>
              </p:cNvSpPr>
              <p:nvPr>
                <p:custDataLst>
                  <p:tags r:id="rId120"/>
                </p:custDataLst>
              </p:nvPr>
            </p:nvSpPr>
            <p:spPr bwMode="auto">
              <a:xfrm>
                <a:off x="5518" y="458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7" name="Oval 223"/>
              <p:cNvSpPr>
                <a:spLocks noChangeArrowheads="1"/>
              </p:cNvSpPr>
              <p:nvPr>
                <p:custDataLst>
                  <p:tags r:id="rId121"/>
                </p:custDataLst>
              </p:nvPr>
            </p:nvSpPr>
            <p:spPr bwMode="auto">
              <a:xfrm>
                <a:off x="5518" y="450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8" name="Oval 224"/>
              <p:cNvSpPr>
                <a:spLocks noChangeArrowheads="1"/>
              </p:cNvSpPr>
              <p:nvPr>
                <p:custDataLst>
                  <p:tags r:id="rId122"/>
                </p:custDataLst>
              </p:nvPr>
            </p:nvSpPr>
            <p:spPr bwMode="auto">
              <a:xfrm>
                <a:off x="5518" y="441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9" name="Oval 225"/>
              <p:cNvSpPr>
                <a:spLocks noChangeArrowheads="1"/>
              </p:cNvSpPr>
              <p:nvPr>
                <p:custDataLst>
                  <p:tags r:id="rId123"/>
                </p:custDataLst>
              </p:nvPr>
            </p:nvSpPr>
            <p:spPr bwMode="auto">
              <a:xfrm>
                <a:off x="5518" y="433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0" name="Oval 226"/>
              <p:cNvSpPr>
                <a:spLocks noChangeArrowheads="1"/>
              </p:cNvSpPr>
              <p:nvPr>
                <p:custDataLst>
                  <p:tags r:id="rId124"/>
                </p:custDataLst>
              </p:nvPr>
            </p:nvSpPr>
            <p:spPr bwMode="auto">
              <a:xfrm>
                <a:off x="5518" y="4246"/>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1" name="Oval 227"/>
              <p:cNvSpPr>
                <a:spLocks noChangeArrowheads="1"/>
              </p:cNvSpPr>
              <p:nvPr>
                <p:custDataLst>
                  <p:tags r:id="rId125"/>
                </p:custDataLst>
              </p:nvPr>
            </p:nvSpPr>
            <p:spPr bwMode="auto">
              <a:xfrm>
                <a:off x="5518" y="4164"/>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2" name="Oval 228"/>
              <p:cNvSpPr>
                <a:spLocks noChangeArrowheads="1"/>
              </p:cNvSpPr>
              <p:nvPr>
                <p:custDataLst>
                  <p:tags r:id="rId126"/>
                </p:custDataLst>
              </p:nvPr>
            </p:nvSpPr>
            <p:spPr bwMode="auto">
              <a:xfrm>
                <a:off x="5518" y="4080"/>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3" name="Freeform 229"/>
              <p:cNvSpPr/>
              <p:nvPr>
                <p:custDataLst>
                  <p:tags r:id="rId127"/>
                </p:custDataLst>
              </p:nvPr>
            </p:nvSpPr>
            <p:spPr bwMode="auto">
              <a:xfrm>
                <a:off x="5518" y="3995"/>
                <a:ext cx="43" cy="46"/>
              </a:xfrm>
              <a:custGeom>
                <a:avLst/>
                <a:gdLst>
                  <a:gd name="T0" fmla="*/ 3 w 7"/>
                  <a:gd name="T1" fmla="*/ 0 h 7"/>
                  <a:gd name="T2" fmla="*/ 7 w 7"/>
                  <a:gd name="T3" fmla="*/ 4 h 7"/>
                  <a:gd name="T4" fmla="*/ 3 w 7"/>
                  <a:gd name="T5" fmla="*/ 7 h 7"/>
                  <a:gd name="T6" fmla="*/ 0 w 7"/>
                  <a:gd name="T7" fmla="*/ 4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2"/>
                      <a:pt x="7" y="4"/>
                    </a:cubicBezTo>
                    <a:cubicBezTo>
                      <a:pt x="6" y="5"/>
                      <a:pt x="5" y="7"/>
                      <a:pt x="3" y="7"/>
                    </a:cubicBezTo>
                    <a:cubicBezTo>
                      <a:pt x="1" y="7"/>
                      <a:pt x="0" y="6"/>
                      <a:pt x="0" y="4"/>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4" name="Freeform 230"/>
              <p:cNvSpPr/>
              <p:nvPr>
                <p:custDataLst>
                  <p:tags r:id="rId128"/>
                </p:custDataLst>
              </p:nvPr>
            </p:nvSpPr>
            <p:spPr bwMode="auto">
              <a:xfrm>
                <a:off x="5523" y="3911"/>
                <a:ext cx="53" cy="51"/>
              </a:xfrm>
              <a:custGeom>
                <a:avLst/>
                <a:gdLst>
                  <a:gd name="T0" fmla="*/ 5 w 8"/>
                  <a:gd name="T1" fmla="*/ 1 h 8"/>
                  <a:gd name="T2" fmla="*/ 8 w 8"/>
                  <a:gd name="T3" fmla="*/ 5 h 8"/>
                  <a:gd name="T4" fmla="*/ 3 w 8"/>
                  <a:gd name="T5" fmla="*/ 7 h 8"/>
                  <a:gd name="T6" fmla="*/ 1 w 8"/>
                  <a:gd name="T7" fmla="*/ 3 h 8"/>
                  <a:gd name="T8" fmla="*/ 5 w 8"/>
                  <a:gd name="T9" fmla="*/ 1 h 8"/>
                </a:gdLst>
                <a:ahLst/>
                <a:cxnLst>
                  <a:cxn ang="0">
                    <a:pos x="T0" y="T1"/>
                  </a:cxn>
                  <a:cxn ang="0">
                    <a:pos x="T2" y="T3"/>
                  </a:cxn>
                  <a:cxn ang="0">
                    <a:pos x="T4" y="T5"/>
                  </a:cxn>
                  <a:cxn ang="0">
                    <a:pos x="T6" y="T7"/>
                  </a:cxn>
                  <a:cxn ang="0">
                    <a:pos x="T8" y="T9"/>
                  </a:cxn>
                </a:cxnLst>
                <a:rect l="0" t="0" r="r" b="b"/>
                <a:pathLst>
                  <a:path w="8" h="8">
                    <a:moveTo>
                      <a:pt x="5" y="1"/>
                    </a:moveTo>
                    <a:cubicBezTo>
                      <a:pt x="7" y="1"/>
                      <a:pt x="8" y="3"/>
                      <a:pt x="8" y="5"/>
                    </a:cubicBezTo>
                    <a:cubicBezTo>
                      <a:pt x="7" y="7"/>
                      <a:pt x="5" y="8"/>
                      <a:pt x="3" y="7"/>
                    </a:cubicBezTo>
                    <a:cubicBezTo>
                      <a:pt x="2" y="7"/>
                      <a:pt x="0" y="5"/>
                      <a:pt x="1" y="3"/>
                    </a:cubicBezTo>
                    <a:cubicBezTo>
                      <a:pt x="2" y="1"/>
                      <a:pt x="4" y="0"/>
                      <a:pt x="5"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5" name="Freeform 231"/>
              <p:cNvSpPr/>
              <p:nvPr>
                <p:custDataLst>
                  <p:tags r:id="rId129"/>
                </p:custDataLst>
              </p:nvPr>
            </p:nvSpPr>
            <p:spPr bwMode="auto">
              <a:xfrm>
                <a:off x="5561" y="3834"/>
                <a:ext cx="53" cy="51"/>
              </a:xfrm>
              <a:custGeom>
                <a:avLst/>
                <a:gdLst>
                  <a:gd name="T0" fmla="*/ 6 w 8"/>
                  <a:gd name="T1" fmla="*/ 1 h 8"/>
                  <a:gd name="T2" fmla="*/ 7 w 8"/>
                  <a:gd name="T3" fmla="*/ 6 h 8"/>
                  <a:gd name="T4" fmla="*/ 2 w 8"/>
                  <a:gd name="T5" fmla="*/ 7 h 8"/>
                  <a:gd name="T6" fmla="*/ 1 w 8"/>
                  <a:gd name="T7" fmla="*/ 2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8" y="3"/>
                      <a:pt x="8" y="5"/>
                      <a:pt x="7" y="6"/>
                    </a:cubicBezTo>
                    <a:cubicBezTo>
                      <a:pt x="6" y="8"/>
                      <a:pt x="4" y="8"/>
                      <a:pt x="2" y="7"/>
                    </a:cubicBezTo>
                    <a:cubicBezTo>
                      <a:pt x="1" y="6"/>
                      <a:pt x="0" y="4"/>
                      <a:pt x="1" y="2"/>
                    </a:cubicBezTo>
                    <a:cubicBezTo>
                      <a:pt x="2" y="1"/>
                      <a:pt x="5" y="0"/>
                      <a:pt x="6"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6" name="Freeform 232"/>
              <p:cNvSpPr/>
              <p:nvPr>
                <p:custDataLst>
                  <p:tags r:id="rId130"/>
                </p:custDataLst>
              </p:nvPr>
            </p:nvSpPr>
            <p:spPr bwMode="auto">
              <a:xfrm>
                <a:off x="5622" y="3776"/>
                <a:ext cx="51" cy="43"/>
              </a:xfrm>
              <a:custGeom>
                <a:avLst/>
                <a:gdLst>
                  <a:gd name="T0" fmla="*/ 7 w 8"/>
                  <a:gd name="T1" fmla="*/ 2 h 7"/>
                  <a:gd name="T2" fmla="*/ 6 w 8"/>
                  <a:gd name="T3" fmla="*/ 6 h 7"/>
                  <a:gd name="T4" fmla="*/ 1 w 8"/>
                  <a:gd name="T5" fmla="*/ 6 h 7"/>
                  <a:gd name="T6" fmla="*/ 2 w 8"/>
                  <a:gd name="T7" fmla="*/ 1 h 7"/>
                  <a:gd name="T8" fmla="*/ 7 w 8"/>
                  <a:gd name="T9" fmla="*/ 2 h 7"/>
                </a:gdLst>
                <a:ahLst/>
                <a:cxnLst>
                  <a:cxn ang="0">
                    <a:pos x="T0" y="T1"/>
                  </a:cxn>
                  <a:cxn ang="0">
                    <a:pos x="T2" y="T3"/>
                  </a:cxn>
                  <a:cxn ang="0">
                    <a:pos x="T4" y="T5"/>
                  </a:cxn>
                  <a:cxn ang="0">
                    <a:pos x="T6" y="T7"/>
                  </a:cxn>
                  <a:cxn ang="0">
                    <a:pos x="T8" y="T9"/>
                  </a:cxn>
                </a:cxnLst>
                <a:rect l="0" t="0" r="r" b="b"/>
                <a:pathLst>
                  <a:path w="8" h="7">
                    <a:moveTo>
                      <a:pt x="7" y="2"/>
                    </a:moveTo>
                    <a:cubicBezTo>
                      <a:pt x="8" y="3"/>
                      <a:pt x="7" y="5"/>
                      <a:pt x="6" y="6"/>
                    </a:cubicBezTo>
                    <a:cubicBezTo>
                      <a:pt x="5" y="7"/>
                      <a:pt x="3" y="7"/>
                      <a:pt x="1" y="6"/>
                    </a:cubicBezTo>
                    <a:cubicBezTo>
                      <a:pt x="0" y="5"/>
                      <a:pt x="0" y="2"/>
                      <a:pt x="2" y="1"/>
                    </a:cubicBezTo>
                    <a:cubicBezTo>
                      <a:pt x="3" y="0"/>
                      <a:pt x="5" y="0"/>
                      <a:pt x="7"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7" name="Freeform 233"/>
              <p:cNvSpPr/>
              <p:nvPr>
                <p:custDataLst>
                  <p:tags r:id="rId131"/>
                </p:custDataLst>
              </p:nvPr>
            </p:nvSpPr>
            <p:spPr bwMode="auto">
              <a:xfrm>
                <a:off x="5692" y="3729"/>
                <a:ext cx="51" cy="51"/>
              </a:xfrm>
              <a:custGeom>
                <a:avLst/>
                <a:gdLst>
                  <a:gd name="T0" fmla="*/ 7 w 8"/>
                  <a:gd name="T1" fmla="*/ 3 h 8"/>
                  <a:gd name="T2" fmla="*/ 5 w 8"/>
                  <a:gd name="T3" fmla="*/ 7 h 8"/>
                  <a:gd name="T4" fmla="*/ 1 w 8"/>
                  <a:gd name="T5" fmla="*/ 5 h 8"/>
                  <a:gd name="T6" fmla="*/ 3 w 8"/>
                  <a:gd name="T7" fmla="*/ 1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4" y="8"/>
                      <a:pt x="2" y="7"/>
                      <a:pt x="1" y="5"/>
                    </a:cubicBezTo>
                    <a:cubicBezTo>
                      <a:pt x="0" y="4"/>
                      <a:pt x="1" y="2"/>
                      <a:pt x="3" y="1"/>
                    </a:cubicBezTo>
                    <a:cubicBezTo>
                      <a:pt x="5" y="0"/>
                      <a:pt x="7" y="1"/>
                      <a:pt x="7" y="3"/>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8" name="Freeform 234"/>
              <p:cNvSpPr/>
              <p:nvPr>
                <p:custDataLst>
                  <p:tags r:id="rId132"/>
                </p:custDataLst>
              </p:nvPr>
            </p:nvSpPr>
            <p:spPr bwMode="auto">
              <a:xfrm>
                <a:off x="5777" y="3710"/>
                <a:ext cx="43" cy="46"/>
              </a:xfrm>
              <a:custGeom>
                <a:avLst/>
                <a:gdLst>
                  <a:gd name="T0" fmla="*/ 7 w 7"/>
                  <a:gd name="T1" fmla="*/ 4 h 7"/>
                  <a:gd name="T2" fmla="*/ 4 w 7"/>
                  <a:gd name="T3" fmla="*/ 7 h 7"/>
                  <a:gd name="T4" fmla="*/ 0 w 7"/>
                  <a:gd name="T5" fmla="*/ 4 h 7"/>
                  <a:gd name="T6" fmla="*/ 3 w 7"/>
                  <a:gd name="T7" fmla="*/ 0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cubicBezTo>
                      <a:pt x="7" y="5"/>
                      <a:pt x="6" y="7"/>
                      <a:pt x="4" y="7"/>
                    </a:cubicBezTo>
                    <a:cubicBezTo>
                      <a:pt x="2" y="7"/>
                      <a:pt x="0" y="6"/>
                      <a:pt x="0" y="4"/>
                    </a:cubicBezTo>
                    <a:cubicBezTo>
                      <a:pt x="0" y="2"/>
                      <a:pt x="1" y="1"/>
                      <a:pt x="3" y="0"/>
                    </a:cubicBezTo>
                    <a:cubicBezTo>
                      <a:pt x="5" y="0"/>
                      <a:pt x="7" y="2"/>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9" name="Oval 235"/>
              <p:cNvSpPr>
                <a:spLocks noChangeArrowheads="1"/>
              </p:cNvSpPr>
              <p:nvPr>
                <p:custDataLst>
                  <p:tags r:id="rId133"/>
                </p:custDataLst>
              </p:nvPr>
            </p:nvSpPr>
            <p:spPr bwMode="auto">
              <a:xfrm>
                <a:off x="585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0" name="Oval 236"/>
              <p:cNvSpPr>
                <a:spLocks noChangeArrowheads="1"/>
              </p:cNvSpPr>
              <p:nvPr>
                <p:custDataLst>
                  <p:tags r:id="rId134"/>
                </p:custDataLst>
              </p:nvPr>
            </p:nvSpPr>
            <p:spPr bwMode="auto">
              <a:xfrm>
                <a:off x="594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1" name="Oval 237"/>
              <p:cNvSpPr>
                <a:spLocks noChangeArrowheads="1"/>
              </p:cNvSpPr>
              <p:nvPr>
                <p:custDataLst>
                  <p:tags r:id="rId135"/>
                </p:custDataLst>
              </p:nvPr>
            </p:nvSpPr>
            <p:spPr bwMode="auto">
              <a:xfrm>
                <a:off x="602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2" name="Oval 238"/>
              <p:cNvSpPr>
                <a:spLocks noChangeArrowheads="1"/>
              </p:cNvSpPr>
              <p:nvPr>
                <p:custDataLst>
                  <p:tags r:id="rId136"/>
                </p:custDataLst>
              </p:nvPr>
            </p:nvSpPr>
            <p:spPr bwMode="auto">
              <a:xfrm>
                <a:off x="611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3" name="Oval 239"/>
              <p:cNvSpPr>
                <a:spLocks noChangeArrowheads="1"/>
              </p:cNvSpPr>
              <p:nvPr>
                <p:custDataLst>
                  <p:tags r:id="rId137"/>
                </p:custDataLst>
              </p:nvPr>
            </p:nvSpPr>
            <p:spPr bwMode="auto">
              <a:xfrm>
                <a:off x="619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4" name="Oval 240"/>
              <p:cNvSpPr>
                <a:spLocks noChangeArrowheads="1"/>
              </p:cNvSpPr>
              <p:nvPr>
                <p:custDataLst>
                  <p:tags r:id="rId138"/>
                </p:custDataLst>
              </p:nvPr>
            </p:nvSpPr>
            <p:spPr bwMode="auto">
              <a:xfrm>
                <a:off x="627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5" name="Oval 241"/>
              <p:cNvSpPr>
                <a:spLocks noChangeArrowheads="1"/>
              </p:cNvSpPr>
              <p:nvPr>
                <p:custDataLst>
                  <p:tags r:id="rId139"/>
                </p:custDataLst>
              </p:nvPr>
            </p:nvSpPr>
            <p:spPr bwMode="auto">
              <a:xfrm>
                <a:off x="636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6" name="Oval 242"/>
              <p:cNvSpPr>
                <a:spLocks noChangeArrowheads="1"/>
              </p:cNvSpPr>
              <p:nvPr>
                <p:custDataLst>
                  <p:tags r:id="rId140"/>
                </p:custDataLst>
              </p:nvPr>
            </p:nvSpPr>
            <p:spPr bwMode="auto">
              <a:xfrm>
                <a:off x="64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7" name="Oval 243"/>
              <p:cNvSpPr>
                <a:spLocks noChangeArrowheads="1"/>
              </p:cNvSpPr>
              <p:nvPr>
                <p:custDataLst>
                  <p:tags r:id="rId141"/>
                </p:custDataLst>
              </p:nvPr>
            </p:nvSpPr>
            <p:spPr bwMode="auto">
              <a:xfrm>
                <a:off x="653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8" name="Oval 244"/>
              <p:cNvSpPr>
                <a:spLocks noChangeArrowheads="1"/>
              </p:cNvSpPr>
              <p:nvPr>
                <p:custDataLst>
                  <p:tags r:id="rId142"/>
                </p:custDataLst>
              </p:nvPr>
            </p:nvSpPr>
            <p:spPr bwMode="auto">
              <a:xfrm>
                <a:off x="66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9" name="Oval 245"/>
              <p:cNvSpPr>
                <a:spLocks noChangeArrowheads="1"/>
              </p:cNvSpPr>
              <p:nvPr>
                <p:custDataLst>
                  <p:tags r:id="rId143"/>
                </p:custDataLst>
              </p:nvPr>
            </p:nvSpPr>
            <p:spPr bwMode="auto">
              <a:xfrm>
                <a:off x="669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0" name="Oval 246"/>
              <p:cNvSpPr>
                <a:spLocks noChangeArrowheads="1"/>
              </p:cNvSpPr>
              <p:nvPr>
                <p:custDataLst>
                  <p:tags r:id="rId144"/>
                </p:custDataLst>
              </p:nvPr>
            </p:nvSpPr>
            <p:spPr bwMode="auto">
              <a:xfrm>
                <a:off x="678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1" name="Oval 247"/>
              <p:cNvSpPr>
                <a:spLocks noChangeArrowheads="1"/>
              </p:cNvSpPr>
              <p:nvPr>
                <p:custDataLst>
                  <p:tags r:id="rId145"/>
                </p:custDataLst>
              </p:nvPr>
            </p:nvSpPr>
            <p:spPr bwMode="auto">
              <a:xfrm>
                <a:off x="68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2" name="Oval 248"/>
              <p:cNvSpPr>
                <a:spLocks noChangeArrowheads="1"/>
              </p:cNvSpPr>
              <p:nvPr>
                <p:custDataLst>
                  <p:tags r:id="rId146"/>
                </p:custDataLst>
              </p:nvPr>
            </p:nvSpPr>
            <p:spPr bwMode="auto">
              <a:xfrm>
                <a:off x="695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3" name="Oval 249"/>
              <p:cNvSpPr>
                <a:spLocks noChangeArrowheads="1"/>
              </p:cNvSpPr>
              <p:nvPr>
                <p:custDataLst>
                  <p:tags r:id="rId147"/>
                </p:custDataLst>
              </p:nvPr>
            </p:nvSpPr>
            <p:spPr bwMode="auto">
              <a:xfrm>
                <a:off x="7034"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4" name="Oval 250"/>
              <p:cNvSpPr>
                <a:spLocks noChangeArrowheads="1"/>
              </p:cNvSpPr>
              <p:nvPr>
                <p:custDataLst>
                  <p:tags r:id="rId148"/>
                </p:custDataLst>
              </p:nvPr>
            </p:nvSpPr>
            <p:spPr bwMode="auto">
              <a:xfrm>
                <a:off x="71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5" name="Oval 251"/>
              <p:cNvSpPr>
                <a:spLocks noChangeArrowheads="1"/>
              </p:cNvSpPr>
              <p:nvPr>
                <p:custDataLst>
                  <p:tags r:id="rId149"/>
                </p:custDataLst>
              </p:nvPr>
            </p:nvSpPr>
            <p:spPr bwMode="auto">
              <a:xfrm>
                <a:off x="720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6" name="Oval 252"/>
              <p:cNvSpPr>
                <a:spLocks noChangeArrowheads="1"/>
              </p:cNvSpPr>
              <p:nvPr>
                <p:custDataLst>
                  <p:tags r:id="rId150"/>
                </p:custDataLst>
              </p:nvPr>
            </p:nvSpPr>
            <p:spPr bwMode="auto">
              <a:xfrm>
                <a:off x="72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7" name="Oval 253"/>
              <p:cNvSpPr>
                <a:spLocks noChangeArrowheads="1"/>
              </p:cNvSpPr>
              <p:nvPr>
                <p:custDataLst>
                  <p:tags r:id="rId151"/>
                </p:custDataLst>
              </p:nvPr>
            </p:nvSpPr>
            <p:spPr bwMode="auto">
              <a:xfrm>
                <a:off x="73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8" name="Oval 254"/>
              <p:cNvSpPr>
                <a:spLocks noChangeArrowheads="1"/>
              </p:cNvSpPr>
              <p:nvPr>
                <p:custDataLst>
                  <p:tags r:id="rId152"/>
                </p:custDataLst>
              </p:nvPr>
            </p:nvSpPr>
            <p:spPr bwMode="auto">
              <a:xfrm>
                <a:off x="745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9" name="Oval 255"/>
              <p:cNvSpPr>
                <a:spLocks noChangeArrowheads="1"/>
              </p:cNvSpPr>
              <p:nvPr>
                <p:custDataLst>
                  <p:tags r:id="rId153"/>
                </p:custDataLst>
              </p:nvPr>
            </p:nvSpPr>
            <p:spPr bwMode="auto">
              <a:xfrm>
                <a:off x="75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0" name="Oval 256"/>
              <p:cNvSpPr>
                <a:spLocks noChangeArrowheads="1"/>
              </p:cNvSpPr>
              <p:nvPr>
                <p:custDataLst>
                  <p:tags r:id="rId154"/>
                </p:custDataLst>
              </p:nvPr>
            </p:nvSpPr>
            <p:spPr bwMode="auto">
              <a:xfrm>
                <a:off x="762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1" name="Oval 257"/>
              <p:cNvSpPr>
                <a:spLocks noChangeArrowheads="1"/>
              </p:cNvSpPr>
              <p:nvPr>
                <p:custDataLst>
                  <p:tags r:id="rId155"/>
                </p:custDataLst>
              </p:nvPr>
            </p:nvSpPr>
            <p:spPr bwMode="auto">
              <a:xfrm>
                <a:off x="770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2" name="Oval 258"/>
              <p:cNvSpPr>
                <a:spLocks noChangeArrowheads="1"/>
              </p:cNvSpPr>
              <p:nvPr>
                <p:custDataLst>
                  <p:tags r:id="rId156"/>
                </p:custDataLst>
              </p:nvPr>
            </p:nvSpPr>
            <p:spPr bwMode="auto">
              <a:xfrm>
                <a:off x="77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3" name="Oval 259"/>
              <p:cNvSpPr>
                <a:spLocks noChangeArrowheads="1"/>
              </p:cNvSpPr>
              <p:nvPr>
                <p:custDataLst>
                  <p:tags r:id="rId157"/>
                </p:custDataLst>
              </p:nvPr>
            </p:nvSpPr>
            <p:spPr bwMode="auto">
              <a:xfrm>
                <a:off x="787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4" name="Oval 260"/>
              <p:cNvSpPr>
                <a:spLocks noChangeArrowheads="1"/>
              </p:cNvSpPr>
              <p:nvPr>
                <p:custDataLst>
                  <p:tags r:id="rId158"/>
                </p:custDataLst>
              </p:nvPr>
            </p:nvSpPr>
            <p:spPr bwMode="auto">
              <a:xfrm>
                <a:off x="79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5" name="Oval 261"/>
              <p:cNvSpPr>
                <a:spLocks noChangeArrowheads="1"/>
              </p:cNvSpPr>
              <p:nvPr>
                <p:custDataLst>
                  <p:tags r:id="rId159"/>
                </p:custDataLst>
              </p:nvPr>
            </p:nvSpPr>
            <p:spPr bwMode="auto">
              <a:xfrm>
                <a:off x="803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6" name="Oval 262"/>
              <p:cNvSpPr>
                <a:spLocks noChangeArrowheads="1"/>
              </p:cNvSpPr>
              <p:nvPr>
                <p:custDataLst>
                  <p:tags r:id="rId160"/>
                </p:custDataLst>
              </p:nvPr>
            </p:nvSpPr>
            <p:spPr bwMode="auto">
              <a:xfrm>
                <a:off x="81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7" name="Oval 263"/>
              <p:cNvSpPr>
                <a:spLocks noChangeArrowheads="1"/>
              </p:cNvSpPr>
              <p:nvPr>
                <p:custDataLst>
                  <p:tags r:id="rId161"/>
                </p:custDataLst>
              </p:nvPr>
            </p:nvSpPr>
            <p:spPr bwMode="auto">
              <a:xfrm>
                <a:off x="820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8" name="Oval 264"/>
              <p:cNvSpPr>
                <a:spLocks noChangeArrowheads="1"/>
              </p:cNvSpPr>
              <p:nvPr>
                <p:custDataLst>
                  <p:tags r:id="rId162"/>
                </p:custDataLst>
              </p:nvPr>
            </p:nvSpPr>
            <p:spPr bwMode="auto">
              <a:xfrm>
                <a:off x="829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9" name="Oval 265"/>
              <p:cNvSpPr>
                <a:spLocks noChangeArrowheads="1"/>
              </p:cNvSpPr>
              <p:nvPr>
                <p:custDataLst>
                  <p:tags r:id="rId163"/>
                </p:custDataLst>
              </p:nvPr>
            </p:nvSpPr>
            <p:spPr bwMode="auto">
              <a:xfrm>
                <a:off x="8382"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0" name="Oval 266"/>
              <p:cNvSpPr>
                <a:spLocks noChangeArrowheads="1"/>
              </p:cNvSpPr>
              <p:nvPr>
                <p:custDataLst>
                  <p:tags r:id="rId164"/>
                </p:custDataLst>
              </p:nvPr>
            </p:nvSpPr>
            <p:spPr bwMode="auto">
              <a:xfrm>
                <a:off x="8467"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1" name="Oval 267"/>
              <p:cNvSpPr>
                <a:spLocks noChangeArrowheads="1"/>
              </p:cNvSpPr>
              <p:nvPr>
                <p:custDataLst>
                  <p:tags r:id="rId165"/>
                </p:custDataLst>
              </p:nvPr>
            </p:nvSpPr>
            <p:spPr bwMode="auto">
              <a:xfrm>
                <a:off x="854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2" name="Oval 268"/>
              <p:cNvSpPr>
                <a:spLocks noChangeArrowheads="1"/>
              </p:cNvSpPr>
              <p:nvPr>
                <p:custDataLst>
                  <p:tags r:id="rId166"/>
                </p:custDataLst>
              </p:nvPr>
            </p:nvSpPr>
            <p:spPr bwMode="auto">
              <a:xfrm>
                <a:off x="863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3" name="Oval 269"/>
              <p:cNvSpPr>
                <a:spLocks noChangeArrowheads="1"/>
              </p:cNvSpPr>
              <p:nvPr>
                <p:custDataLst>
                  <p:tags r:id="rId167"/>
                </p:custDataLst>
              </p:nvPr>
            </p:nvSpPr>
            <p:spPr bwMode="auto">
              <a:xfrm>
                <a:off x="8718"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4" name="Oval 270"/>
              <p:cNvSpPr>
                <a:spLocks noChangeArrowheads="1"/>
              </p:cNvSpPr>
              <p:nvPr>
                <p:custDataLst>
                  <p:tags r:id="rId168"/>
                </p:custDataLst>
              </p:nvPr>
            </p:nvSpPr>
            <p:spPr bwMode="auto">
              <a:xfrm>
                <a:off x="880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5" name="Oval 271"/>
              <p:cNvSpPr>
                <a:spLocks noChangeArrowheads="1"/>
              </p:cNvSpPr>
              <p:nvPr>
                <p:custDataLst>
                  <p:tags r:id="rId169"/>
                </p:custDataLst>
              </p:nvPr>
            </p:nvSpPr>
            <p:spPr bwMode="auto">
              <a:xfrm>
                <a:off x="888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6" name="Oval 272"/>
              <p:cNvSpPr>
                <a:spLocks noChangeArrowheads="1"/>
              </p:cNvSpPr>
              <p:nvPr>
                <p:custDataLst>
                  <p:tags r:id="rId170"/>
                </p:custDataLst>
              </p:nvPr>
            </p:nvSpPr>
            <p:spPr bwMode="auto">
              <a:xfrm>
                <a:off x="896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7" name="Oval 273"/>
              <p:cNvSpPr>
                <a:spLocks noChangeArrowheads="1"/>
              </p:cNvSpPr>
              <p:nvPr>
                <p:custDataLst>
                  <p:tags r:id="rId171"/>
                </p:custDataLst>
              </p:nvPr>
            </p:nvSpPr>
            <p:spPr bwMode="auto">
              <a:xfrm>
                <a:off x="905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8" name="Oval 274"/>
              <p:cNvSpPr>
                <a:spLocks noChangeArrowheads="1"/>
              </p:cNvSpPr>
              <p:nvPr>
                <p:custDataLst>
                  <p:tags r:id="rId172"/>
                </p:custDataLst>
              </p:nvPr>
            </p:nvSpPr>
            <p:spPr bwMode="auto">
              <a:xfrm>
                <a:off x="9135"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9" name="Oval 275"/>
              <p:cNvSpPr>
                <a:spLocks noChangeArrowheads="1"/>
              </p:cNvSpPr>
              <p:nvPr>
                <p:custDataLst>
                  <p:tags r:id="rId173"/>
                </p:custDataLst>
              </p:nvPr>
            </p:nvSpPr>
            <p:spPr bwMode="auto">
              <a:xfrm>
                <a:off x="922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0" name="Oval 276"/>
              <p:cNvSpPr>
                <a:spLocks noChangeArrowheads="1"/>
              </p:cNvSpPr>
              <p:nvPr>
                <p:custDataLst>
                  <p:tags r:id="rId174"/>
                </p:custDataLst>
              </p:nvPr>
            </p:nvSpPr>
            <p:spPr bwMode="auto">
              <a:xfrm>
                <a:off x="930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1" name="Oval 277"/>
              <p:cNvSpPr>
                <a:spLocks noChangeArrowheads="1"/>
              </p:cNvSpPr>
              <p:nvPr>
                <p:custDataLst>
                  <p:tags r:id="rId175"/>
                </p:custDataLst>
              </p:nvPr>
            </p:nvSpPr>
            <p:spPr bwMode="auto">
              <a:xfrm>
                <a:off x="93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2" name="Oval 278"/>
              <p:cNvSpPr>
                <a:spLocks noChangeArrowheads="1"/>
              </p:cNvSpPr>
              <p:nvPr>
                <p:custDataLst>
                  <p:tags r:id="rId176"/>
                </p:custDataLst>
              </p:nvPr>
            </p:nvSpPr>
            <p:spPr bwMode="auto">
              <a:xfrm>
                <a:off x="947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3" name="Oval 279"/>
              <p:cNvSpPr>
                <a:spLocks noChangeArrowheads="1"/>
              </p:cNvSpPr>
              <p:nvPr>
                <p:custDataLst>
                  <p:tags r:id="rId177"/>
                </p:custDataLst>
              </p:nvPr>
            </p:nvSpPr>
            <p:spPr bwMode="auto">
              <a:xfrm>
                <a:off x="95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4" name="Oval 280"/>
              <p:cNvSpPr>
                <a:spLocks noChangeArrowheads="1"/>
              </p:cNvSpPr>
              <p:nvPr>
                <p:custDataLst>
                  <p:tags r:id="rId178"/>
                </p:custDataLst>
              </p:nvPr>
            </p:nvSpPr>
            <p:spPr bwMode="auto">
              <a:xfrm>
                <a:off x="964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5" name="Oval 281"/>
              <p:cNvSpPr>
                <a:spLocks noChangeArrowheads="1"/>
              </p:cNvSpPr>
              <p:nvPr>
                <p:custDataLst>
                  <p:tags r:id="rId179"/>
                </p:custDataLst>
              </p:nvPr>
            </p:nvSpPr>
            <p:spPr bwMode="auto">
              <a:xfrm>
                <a:off x="97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6" name="Oval 282"/>
              <p:cNvSpPr>
                <a:spLocks noChangeArrowheads="1"/>
              </p:cNvSpPr>
              <p:nvPr>
                <p:custDataLst>
                  <p:tags r:id="rId180"/>
                </p:custDataLst>
              </p:nvPr>
            </p:nvSpPr>
            <p:spPr bwMode="auto">
              <a:xfrm>
                <a:off x="980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7" name="Oval 283"/>
              <p:cNvSpPr>
                <a:spLocks noChangeArrowheads="1"/>
              </p:cNvSpPr>
              <p:nvPr>
                <p:custDataLst>
                  <p:tags r:id="rId181"/>
                </p:custDataLst>
              </p:nvPr>
            </p:nvSpPr>
            <p:spPr bwMode="auto">
              <a:xfrm>
                <a:off x="989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8" name="Oval 284"/>
              <p:cNvSpPr>
                <a:spLocks noChangeArrowheads="1"/>
              </p:cNvSpPr>
              <p:nvPr>
                <p:custDataLst>
                  <p:tags r:id="rId182"/>
                </p:custDataLst>
              </p:nvPr>
            </p:nvSpPr>
            <p:spPr bwMode="auto">
              <a:xfrm>
                <a:off x="997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9" name="Oval 285"/>
              <p:cNvSpPr>
                <a:spLocks noChangeArrowheads="1"/>
              </p:cNvSpPr>
              <p:nvPr>
                <p:custDataLst>
                  <p:tags r:id="rId183"/>
                </p:custDataLst>
              </p:nvPr>
            </p:nvSpPr>
            <p:spPr bwMode="auto">
              <a:xfrm>
                <a:off x="1005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0" name="Oval 286"/>
              <p:cNvSpPr>
                <a:spLocks noChangeArrowheads="1"/>
              </p:cNvSpPr>
              <p:nvPr>
                <p:custDataLst>
                  <p:tags r:id="rId184"/>
                </p:custDataLst>
              </p:nvPr>
            </p:nvSpPr>
            <p:spPr bwMode="auto">
              <a:xfrm>
                <a:off x="1014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1" name="Oval 287"/>
              <p:cNvSpPr>
                <a:spLocks noChangeArrowheads="1"/>
              </p:cNvSpPr>
              <p:nvPr>
                <p:custDataLst>
                  <p:tags r:id="rId185"/>
                </p:custDataLst>
              </p:nvPr>
            </p:nvSpPr>
            <p:spPr bwMode="auto">
              <a:xfrm>
                <a:off x="1022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2" name="Oval 288"/>
              <p:cNvSpPr>
                <a:spLocks noChangeArrowheads="1"/>
              </p:cNvSpPr>
              <p:nvPr>
                <p:custDataLst>
                  <p:tags r:id="rId186"/>
                </p:custDataLst>
              </p:nvPr>
            </p:nvSpPr>
            <p:spPr bwMode="auto">
              <a:xfrm>
                <a:off x="103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3" name="Oval 289"/>
              <p:cNvSpPr>
                <a:spLocks noChangeArrowheads="1"/>
              </p:cNvSpPr>
              <p:nvPr>
                <p:custDataLst>
                  <p:tags r:id="rId187"/>
                </p:custDataLst>
              </p:nvPr>
            </p:nvSpPr>
            <p:spPr bwMode="auto">
              <a:xfrm>
                <a:off x="1039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4" name="Oval 290"/>
              <p:cNvSpPr>
                <a:spLocks noChangeArrowheads="1"/>
              </p:cNvSpPr>
              <p:nvPr>
                <p:custDataLst>
                  <p:tags r:id="rId188"/>
                </p:custDataLst>
              </p:nvPr>
            </p:nvSpPr>
            <p:spPr bwMode="auto">
              <a:xfrm>
                <a:off x="1047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5" name="Oval 291"/>
              <p:cNvSpPr>
                <a:spLocks noChangeArrowheads="1"/>
              </p:cNvSpPr>
              <p:nvPr>
                <p:custDataLst>
                  <p:tags r:id="rId189"/>
                </p:custDataLst>
              </p:nvPr>
            </p:nvSpPr>
            <p:spPr bwMode="auto">
              <a:xfrm>
                <a:off x="1056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6" name="Oval 292"/>
              <p:cNvSpPr>
                <a:spLocks noChangeArrowheads="1"/>
              </p:cNvSpPr>
              <p:nvPr>
                <p:custDataLst>
                  <p:tags r:id="rId190"/>
                </p:custDataLst>
              </p:nvPr>
            </p:nvSpPr>
            <p:spPr bwMode="auto">
              <a:xfrm>
                <a:off x="106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7" name="Oval 293"/>
              <p:cNvSpPr>
                <a:spLocks noChangeArrowheads="1"/>
              </p:cNvSpPr>
              <p:nvPr>
                <p:custDataLst>
                  <p:tags r:id="rId191"/>
                </p:custDataLst>
              </p:nvPr>
            </p:nvSpPr>
            <p:spPr bwMode="auto">
              <a:xfrm>
                <a:off x="1072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8" name="Oval 294"/>
              <p:cNvSpPr>
                <a:spLocks noChangeArrowheads="1"/>
              </p:cNvSpPr>
              <p:nvPr>
                <p:custDataLst>
                  <p:tags r:id="rId192"/>
                </p:custDataLst>
              </p:nvPr>
            </p:nvSpPr>
            <p:spPr bwMode="auto">
              <a:xfrm>
                <a:off x="108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9" name="Oval 295"/>
              <p:cNvSpPr>
                <a:spLocks noChangeArrowheads="1"/>
              </p:cNvSpPr>
              <p:nvPr>
                <p:custDataLst>
                  <p:tags r:id="rId193"/>
                </p:custDataLst>
              </p:nvPr>
            </p:nvSpPr>
            <p:spPr bwMode="auto">
              <a:xfrm>
                <a:off x="1089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0" name="Oval 296"/>
              <p:cNvSpPr>
                <a:spLocks noChangeArrowheads="1"/>
              </p:cNvSpPr>
              <p:nvPr>
                <p:custDataLst>
                  <p:tags r:id="rId194"/>
                </p:custDataLst>
              </p:nvPr>
            </p:nvSpPr>
            <p:spPr bwMode="auto">
              <a:xfrm>
                <a:off x="1098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1" name="Oval 297"/>
              <p:cNvSpPr>
                <a:spLocks noChangeArrowheads="1"/>
              </p:cNvSpPr>
              <p:nvPr>
                <p:custDataLst>
                  <p:tags r:id="rId195"/>
                </p:custDataLst>
              </p:nvPr>
            </p:nvSpPr>
            <p:spPr bwMode="auto">
              <a:xfrm>
                <a:off x="110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2" name="Oval 298"/>
              <p:cNvSpPr>
                <a:spLocks noChangeArrowheads="1"/>
              </p:cNvSpPr>
              <p:nvPr>
                <p:custDataLst>
                  <p:tags r:id="rId196"/>
                </p:custDataLst>
              </p:nvPr>
            </p:nvSpPr>
            <p:spPr bwMode="auto">
              <a:xfrm>
                <a:off x="1114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3" name="Oval 299"/>
              <p:cNvSpPr>
                <a:spLocks noChangeArrowheads="1"/>
              </p:cNvSpPr>
              <p:nvPr>
                <p:custDataLst>
                  <p:tags r:id="rId197"/>
                </p:custDataLst>
              </p:nvPr>
            </p:nvSpPr>
            <p:spPr bwMode="auto">
              <a:xfrm>
                <a:off x="1123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4" name="Oval 300"/>
              <p:cNvSpPr>
                <a:spLocks noChangeArrowheads="1"/>
              </p:cNvSpPr>
              <p:nvPr>
                <p:custDataLst>
                  <p:tags r:id="rId198"/>
                </p:custDataLst>
              </p:nvPr>
            </p:nvSpPr>
            <p:spPr bwMode="auto">
              <a:xfrm>
                <a:off x="113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5" name="Oval 301"/>
              <p:cNvSpPr>
                <a:spLocks noChangeArrowheads="1"/>
              </p:cNvSpPr>
              <p:nvPr>
                <p:custDataLst>
                  <p:tags r:id="rId199"/>
                </p:custDataLst>
              </p:nvPr>
            </p:nvSpPr>
            <p:spPr bwMode="auto">
              <a:xfrm>
                <a:off x="1140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6" name="Oval 302"/>
              <p:cNvSpPr>
                <a:spLocks noChangeArrowheads="1"/>
              </p:cNvSpPr>
              <p:nvPr>
                <p:custDataLst>
                  <p:tags r:id="rId200"/>
                </p:custDataLst>
              </p:nvPr>
            </p:nvSpPr>
            <p:spPr bwMode="auto">
              <a:xfrm>
                <a:off x="114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7" name="Oval 303"/>
              <p:cNvSpPr>
                <a:spLocks noChangeArrowheads="1"/>
              </p:cNvSpPr>
              <p:nvPr>
                <p:custDataLst>
                  <p:tags r:id="rId201"/>
                </p:custDataLst>
              </p:nvPr>
            </p:nvSpPr>
            <p:spPr bwMode="auto">
              <a:xfrm>
                <a:off x="115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8" name="Oval 304"/>
              <p:cNvSpPr>
                <a:spLocks noChangeArrowheads="1"/>
              </p:cNvSpPr>
              <p:nvPr>
                <p:custDataLst>
                  <p:tags r:id="rId202"/>
                </p:custDataLst>
              </p:nvPr>
            </p:nvSpPr>
            <p:spPr bwMode="auto">
              <a:xfrm>
                <a:off x="1165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9" name="Oval 305"/>
              <p:cNvSpPr>
                <a:spLocks noChangeArrowheads="1"/>
              </p:cNvSpPr>
              <p:nvPr>
                <p:custDataLst>
                  <p:tags r:id="rId203"/>
                </p:custDataLst>
              </p:nvPr>
            </p:nvSpPr>
            <p:spPr bwMode="auto">
              <a:xfrm>
                <a:off x="1173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0" name="Oval 306"/>
              <p:cNvSpPr>
                <a:spLocks noChangeArrowheads="1"/>
              </p:cNvSpPr>
              <p:nvPr>
                <p:custDataLst>
                  <p:tags r:id="rId204"/>
                </p:custDataLst>
              </p:nvPr>
            </p:nvSpPr>
            <p:spPr bwMode="auto">
              <a:xfrm>
                <a:off x="1182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5" name="Oval 308"/>
              <p:cNvSpPr>
                <a:spLocks noChangeArrowheads="1"/>
              </p:cNvSpPr>
              <p:nvPr>
                <p:custDataLst>
                  <p:tags r:id="rId205"/>
                </p:custDataLst>
              </p:nvPr>
            </p:nvSpPr>
            <p:spPr bwMode="auto">
              <a:xfrm>
                <a:off x="1190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6" name="Oval 309"/>
              <p:cNvSpPr>
                <a:spLocks noChangeArrowheads="1"/>
              </p:cNvSpPr>
              <p:nvPr>
                <p:custDataLst>
                  <p:tags r:id="rId206"/>
                </p:custDataLst>
              </p:nvPr>
            </p:nvSpPr>
            <p:spPr bwMode="auto">
              <a:xfrm>
                <a:off x="119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7" name="Oval 310"/>
              <p:cNvSpPr>
                <a:spLocks noChangeArrowheads="1"/>
              </p:cNvSpPr>
              <p:nvPr>
                <p:custDataLst>
                  <p:tags r:id="rId207"/>
                </p:custDataLst>
              </p:nvPr>
            </p:nvSpPr>
            <p:spPr bwMode="auto">
              <a:xfrm>
                <a:off x="1207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8" name="Oval 311"/>
              <p:cNvSpPr>
                <a:spLocks noChangeArrowheads="1"/>
              </p:cNvSpPr>
              <p:nvPr>
                <p:custDataLst>
                  <p:tags r:id="rId208"/>
                </p:custDataLst>
              </p:nvPr>
            </p:nvSpPr>
            <p:spPr bwMode="auto">
              <a:xfrm>
                <a:off x="1215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9" name="Oval 312"/>
              <p:cNvSpPr>
                <a:spLocks noChangeArrowheads="1"/>
              </p:cNvSpPr>
              <p:nvPr>
                <p:custDataLst>
                  <p:tags r:id="rId209"/>
                </p:custDataLst>
              </p:nvPr>
            </p:nvSpPr>
            <p:spPr bwMode="auto">
              <a:xfrm>
                <a:off x="122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0" name="Oval 313"/>
              <p:cNvSpPr>
                <a:spLocks noChangeArrowheads="1"/>
              </p:cNvSpPr>
              <p:nvPr>
                <p:custDataLst>
                  <p:tags r:id="rId210"/>
                </p:custDataLst>
              </p:nvPr>
            </p:nvSpPr>
            <p:spPr bwMode="auto">
              <a:xfrm>
                <a:off x="123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 name="Oval 314"/>
              <p:cNvSpPr>
                <a:spLocks noChangeArrowheads="1"/>
              </p:cNvSpPr>
              <p:nvPr>
                <p:custDataLst>
                  <p:tags r:id="rId211"/>
                </p:custDataLst>
              </p:nvPr>
            </p:nvSpPr>
            <p:spPr bwMode="auto">
              <a:xfrm>
                <a:off x="1240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 name="Oval 315"/>
              <p:cNvSpPr>
                <a:spLocks noChangeArrowheads="1"/>
              </p:cNvSpPr>
              <p:nvPr>
                <p:custDataLst>
                  <p:tags r:id="rId212"/>
                </p:custDataLst>
              </p:nvPr>
            </p:nvSpPr>
            <p:spPr bwMode="auto">
              <a:xfrm>
                <a:off x="124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 name="Oval 316"/>
              <p:cNvSpPr>
                <a:spLocks noChangeArrowheads="1"/>
              </p:cNvSpPr>
              <p:nvPr>
                <p:custDataLst>
                  <p:tags r:id="rId213"/>
                </p:custDataLst>
              </p:nvPr>
            </p:nvSpPr>
            <p:spPr bwMode="auto">
              <a:xfrm>
                <a:off x="1257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 name="Oval 317"/>
              <p:cNvSpPr>
                <a:spLocks noChangeArrowheads="1"/>
              </p:cNvSpPr>
              <p:nvPr>
                <p:custDataLst>
                  <p:tags r:id="rId214"/>
                </p:custDataLst>
              </p:nvPr>
            </p:nvSpPr>
            <p:spPr bwMode="auto">
              <a:xfrm>
                <a:off x="12657"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 name="Oval 318"/>
              <p:cNvSpPr>
                <a:spLocks noChangeArrowheads="1"/>
              </p:cNvSpPr>
              <p:nvPr>
                <p:custDataLst>
                  <p:tags r:id="rId215"/>
                </p:custDataLst>
              </p:nvPr>
            </p:nvSpPr>
            <p:spPr bwMode="auto">
              <a:xfrm>
                <a:off x="1274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6" name="Oval 319"/>
              <p:cNvSpPr>
                <a:spLocks noChangeArrowheads="1"/>
              </p:cNvSpPr>
              <p:nvPr>
                <p:custDataLst>
                  <p:tags r:id="rId216"/>
                </p:custDataLst>
              </p:nvPr>
            </p:nvSpPr>
            <p:spPr bwMode="auto">
              <a:xfrm>
                <a:off x="128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7" name="Oval 320"/>
              <p:cNvSpPr>
                <a:spLocks noChangeArrowheads="1"/>
              </p:cNvSpPr>
              <p:nvPr>
                <p:custDataLst>
                  <p:tags r:id="rId217"/>
                </p:custDataLst>
              </p:nvPr>
            </p:nvSpPr>
            <p:spPr bwMode="auto">
              <a:xfrm>
                <a:off x="129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8" name="Oval 321"/>
              <p:cNvSpPr>
                <a:spLocks noChangeArrowheads="1"/>
              </p:cNvSpPr>
              <p:nvPr>
                <p:custDataLst>
                  <p:tags r:id="rId218"/>
                </p:custDataLst>
              </p:nvPr>
            </p:nvSpPr>
            <p:spPr bwMode="auto">
              <a:xfrm>
                <a:off x="1299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9" name="Oval 322"/>
              <p:cNvSpPr>
                <a:spLocks noChangeArrowheads="1"/>
              </p:cNvSpPr>
              <p:nvPr>
                <p:custDataLst>
                  <p:tags r:id="rId219"/>
                </p:custDataLst>
              </p:nvPr>
            </p:nvSpPr>
            <p:spPr bwMode="auto">
              <a:xfrm>
                <a:off x="1307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0" name="Oval 323"/>
              <p:cNvSpPr>
                <a:spLocks noChangeArrowheads="1"/>
              </p:cNvSpPr>
              <p:nvPr>
                <p:custDataLst>
                  <p:tags r:id="rId220"/>
                </p:custDataLst>
              </p:nvPr>
            </p:nvSpPr>
            <p:spPr bwMode="auto">
              <a:xfrm>
                <a:off x="1316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1" name="Oval 324"/>
              <p:cNvSpPr>
                <a:spLocks noChangeArrowheads="1"/>
              </p:cNvSpPr>
              <p:nvPr>
                <p:custDataLst>
                  <p:tags r:id="rId221"/>
                </p:custDataLst>
              </p:nvPr>
            </p:nvSpPr>
            <p:spPr bwMode="auto">
              <a:xfrm>
                <a:off x="132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2" name="Oval 325"/>
              <p:cNvSpPr>
                <a:spLocks noChangeArrowheads="1"/>
              </p:cNvSpPr>
              <p:nvPr>
                <p:custDataLst>
                  <p:tags r:id="rId222"/>
                </p:custDataLst>
              </p:nvPr>
            </p:nvSpPr>
            <p:spPr bwMode="auto">
              <a:xfrm>
                <a:off x="1332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3" name="Freeform 326"/>
              <p:cNvSpPr/>
              <p:nvPr>
                <p:custDataLst>
                  <p:tags r:id="rId223"/>
                </p:custDataLst>
              </p:nvPr>
            </p:nvSpPr>
            <p:spPr bwMode="auto">
              <a:xfrm>
                <a:off x="13411" y="3717"/>
                <a:ext cx="53" cy="43"/>
              </a:xfrm>
              <a:custGeom>
                <a:avLst/>
                <a:gdLst>
                  <a:gd name="T0" fmla="*/ 7 w 8"/>
                  <a:gd name="T1" fmla="*/ 4 h 7"/>
                  <a:gd name="T2" fmla="*/ 3 w 8"/>
                  <a:gd name="T3" fmla="*/ 7 h 7"/>
                  <a:gd name="T4" fmla="*/ 0 w 8"/>
                  <a:gd name="T5" fmla="*/ 3 h 7"/>
                  <a:gd name="T6" fmla="*/ 4 w 8"/>
                  <a:gd name="T7" fmla="*/ 0 h 7"/>
                  <a:gd name="T8" fmla="*/ 7 w 8"/>
                  <a:gd name="T9" fmla="*/ 4 h 7"/>
                </a:gdLst>
                <a:ahLst/>
                <a:cxnLst>
                  <a:cxn ang="0">
                    <a:pos x="T0" y="T1"/>
                  </a:cxn>
                  <a:cxn ang="0">
                    <a:pos x="T2" y="T3"/>
                  </a:cxn>
                  <a:cxn ang="0">
                    <a:pos x="T4" y="T5"/>
                  </a:cxn>
                  <a:cxn ang="0">
                    <a:pos x="T6" y="T7"/>
                  </a:cxn>
                  <a:cxn ang="0">
                    <a:pos x="T8" y="T9"/>
                  </a:cxn>
                </a:cxnLst>
                <a:rect l="0" t="0" r="r" b="b"/>
                <a:pathLst>
                  <a:path w="8" h="7">
                    <a:moveTo>
                      <a:pt x="7" y="4"/>
                    </a:moveTo>
                    <a:cubicBezTo>
                      <a:pt x="6" y="6"/>
                      <a:pt x="5" y="7"/>
                      <a:pt x="3" y="7"/>
                    </a:cubicBezTo>
                    <a:cubicBezTo>
                      <a:pt x="1" y="6"/>
                      <a:pt x="0" y="5"/>
                      <a:pt x="0" y="3"/>
                    </a:cubicBezTo>
                    <a:cubicBezTo>
                      <a:pt x="1" y="1"/>
                      <a:pt x="2" y="0"/>
                      <a:pt x="4" y="0"/>
                    </a:cubicBezTo>
                    <a:cubicBezTo>
                      <a:pt x="6" y="1"/>
                      <a:pt x="8" y="3"/>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4" name="Freeform 327"/>
              <p:cNvSpPr/>
              <p:nvPr>
                <p:custDataLst>
                  <p:tags r:id="rId224"/>
                </p:custDataLst>
              </p:nvPr>
            </p:nvSpPr>
            <p:spPr bwMode="auto">
              <a:xfrm>
                <a:off x="13488" y="3741"/>
                <a:ext cx="53" cy="53"/>
              </a:xfrm>
              <a:custGeom>
                <a:avLst/>
                <a:gdLst>
                  <a:gd name="T0" fmla="*/ 7 w 8"/>
                  <a:gd name="T1" fmla="*/ 6 h 8"/>
                  <a:gd name="T2" fmla="*/ 2 w 8"/>
                  <a:gd name="T3" fmla="*/ 7 h 8"/>
                  <a:gd name="T4" fmla="*/ 1 w 8"/>
                  <a:gd name="T5" fmla="*/ 3 h 8"/>
                  <a:gd name="T6" fmla="*/ 5 w 8"/>
                  <a:gd name="T7" fmla="*/ 1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8"/>
                      <a:pt x="4" y="8"/>
                      <a:pt x="2" y="7"/>
                    </a:cubicBezTo>
                    <a:cubicBezTo>
                      <a:pt x="1" y="6"/>
                      <a:pt x="0" y="4"/>
                      <a:pt x="1" y="3"/>
                    </a:cubicBezTo>
                    <a:cubicBezTo>
                      <a:pt x="2" y="1"/>
                      <a:pt x="4" y="0"/>
                      <a:pt x="5" y="1"/>
                    </a:cubicBezTo>
                    <a:cubicBezTo>
                      <a:pt x="7" y="2"/>
                      <a:pt x="8" y="4"/>
                      <a:pt x="7"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5" name="Freeform 328"/>
              <p:cNvSpPr/>
              <p:nvPr>
                <p:custDataLst>
                  <p:tags r:id="rId225"/>
                </p:custDataLst>
              </p:nvPr>
            </p:nvSpPr>
            <p:spPr bwMode="auto">
              <a:xfrm>
                <a:off x="13554" y="3794"/>
                <a:ext cx="51" cy="51"/>
              </a:xfrm>
              <a:custGeom>
                <a:avLst/>
                <a:gdLst>
                  <a:gd name="T0" fmla="*/ 6 w 8"/>
                  <a:gd name="T1" fmla="*/ 7 h 8"/>
                  <a:gd name="T2" fmla="*/ 2 w 8"/>
                  <a:gd name="T3" fmla="*/ 7 h 8"/>
                  <a:gd name="T4" fmla="*/ 2 w 8"/>
                  <a:gd name="T5" fmla="*/ 2 h 8"/>
                  <a:gd name="T6" fmla="*/ 7 w 8"/>
                  <a:gd name="T7" fmla="*/ 2 h 8"/>
                  <a:gd name="T8" fmla="*/ 6 w 8"/>
                  <a:gd name="T9" fmla="*/ 7 h 8"/>
                </a:gdLst>
                <a:ahLst/>
                <a:cxnLst>
                  <a:cxn ang="0">
                    <a:pos x="T0" y="T1"/>
                  </a:cxn>
                  <a:cxn ang="0">
                    <a:pos x="T2" y="T3"/>
                  </a:cxn>
                  <a:cxn ang="0">
                    <a:pos x="T4" y="T5"/>
                  </a:cxn>
                  <a:cxn ang="0">
                    <a:pos x="T6" y="T7"/>
                  </a:cxn>
                  <a:cxn ang="0">
                    <a:pos x="T8" y="T9"/>
                  </a:cxn>
                </a:cxnLst>
                <a:rect l="0" t="0" r="r" b="b"/>
                <a:pathLst>
                  <a:path w="8" h="8">
                    <a:moveTo>
                      <a:pt x="6" y="7"/>
                    </a:moveTo>
                    <a:cubicBezTo>
                      <a:pt x="5" y="8"/>
                      <a:pt x="3" y="8"/>
                      <a:pt x="2" y="7"/>
                    </a:cubicBezTo>
                    <a:cubicBezTo>
                      <a:pt x="0" y="5"/>
                      <a:pt x="0" y="3"/>
                      <a:pt x="2" y="2"/>
                    </a:cubicBezTo>
                    <a:cubicBezTo>
                      <a:pt x="3" y="0"/>
                      <a:pt x="5" y="0"/>
                      <a:pt x="7" y="2"/>
                    </a:cubicBezTo>
                    <a:cubicBezTo>
                      <a:pt x="8" y="3"/>
                      <a:pt x="8" y="5"/>
                      <a:pt x="6"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6" name="Freeform 329"/>
              <p:cNvSpPr/>
              <p:nvPr>
                <p:custDataLst>
                  <p:tags r:id="rId226"/>
                </p:custDataLst>
              </p:nvPr>
            </p:nvSpPr>
            <p:spPr bwMode="auto">
              <a:xfrm>
                <a:off x="13604" y="3864"/>
                <a:ext cx="53" cy="46"/>
              </a:xfrm>
              <a:custGeom>
                <a:avLst/>
                <a:gdLst>
                  <a:gd name="T0" fmla="*/ 5 w 8"/>
                  <a:gd name="T1" fmla="*/ 7 h 7"/>
                  <a:gd name="T2" fmla="*/ 1 w 8"/>
                  <a:gd name="T3" fmla="*/ 5 h 7"/>
                  <a:gd name="T4" fmla="*/ 2 w 8"/>
                  <a:gd name="T5" fmla="*/ 1 h 7"/>
                  <a:gd name="T6" fmla="*/ 7 w 8"/>
                  <a:gd name="T7" fmla="*/ 2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7"/>
                      <a:pt x="1" y="5"/>
                    </a:cubicBezTo>
                    <a:cubicBezTo>
                      <a:pt x="0" y="4"/>
                      <a:pt x="0" y="2"/>
                      <a:pt x="2" y="1"/>
                    </a:cubicBezTo>
                    <a:cubicBezTo>
                      <a:pt x="4" y="0"/>
                      <a:pt x="6" y="0"/>
                      <a:pt x="7" y="2"/>
                    </a:cubicBezTo>
                    <a:cubicBezTo>
                      <a:pt x="8" y="4"/>
                      <a:pt x="7" y="6"/>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7" name="Freeform 330"/>
              <p:cNvSpPr/>
              <p:nvPr>
                <p:custDataLst>
                  <p:tags r:id="rId227"/>
                </p:custDataLst>
              </p:nvPr>
            </p:nvSpPr>
            <p:spPr bwMode="auto">
              <a:xfrm>
                <a:off x="13631" y="3942"/>
                <a:ext cx="53" cy="46"/>
              </a:xfrm>
              <a:custGeom>
                <a:avLst/>
                <a:gdLst>
                  <a:gd name="T0" fmla="*/ 5 w 8"/>
                  <a:gd name="T1" fmla="*/ 7 h 7"/>
                  <a:gd name="T2" fmla="*/ 1 w 8"/>
                  <a:gd name="T3" fmla="*/ 5 h 7"/>
                  <a:gd name="T4" fmla="*/ 3 w 8"/>
                  <a:gd name="T5" fmla="*/ 1 h 7"/>
                  <a:gd name="T6" fmla="*/ 7 w 8"/>
                  <a:gd name="T7" fmla="*/ 3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6"/>
                      <a:pt x="1" y="5"/>
                    </a:cubicBezTo>
                    <a:cubicBezTo>
                      <a:pt x="0" y="3"/>
                      <a:pt x="1" y="1"/>
                      <a:pt x="3" y="1"/>
                    </a:cubicBezTo>
                    <a:cubicBezTo>
                      <a:pt x="5" y="0"/>
                      <a:pt x="7" y="1"/>
                      <a:pt x="7" y="3"/>
                    </a:cubicBezTo>
                    <a:cubicBezTo>
                      <a:pt x="8" y="5"/>
                      <a:pt x="6" y="7"/>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8" name="Oval 331"/>
              <p:cNvSpPr>
                <a:spLocks noChangeArrowheads="1"/>
              </p:cNvSpPr>
              <p:nvPr>
                <p:custDataLst>
                  <p:tags r:id="rId228"/>
                </p:custDataLst>
              </p:nvPr>
            </p:nvSpPr>
            <p:spPr bwMode="auto">
              <a:xfrm>
                <a:off x="13643" y="402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9" name="Oval 332"/>
              <p:cNvSpPr>
                <a:spLocks noChangeArrowheads="1"/>
              </p:cNvSpPr>
              <p:nvPr>
                <p:custDataLst>
                  <p:tags r:id="rId229"/>
                </p:custDataLst>
              </p:nvPr>
            </p:nvSpPr>
            <p:spPr bwMode="auto">
              <a:xfrm>
                <a:off x="13643" y="411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0" name="Oval 333"/>
              <p:cNvSpPr>
                <a:spLocks noChangeArrowheads="1"/>
              </p:cNvSpPr>
              <p:nvPr>
                <p:custDataLst>
                  <p:tags r:id="rId230"/>
                </p:custDataLst>
              </p:nvPr>
            </p:nvSpPr>
            <p:spPr bwMode="auto">
              <a:xfrm>
                <a:off x="13643" y="4195"/>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1" name="Oval 334"/>
              <p:cNvSpPr>
                <a:spLocks noChangeArrowheads="1"/>
              </p:cNvSpPr>
              <p:nvPr>
                <p:custDataLst>
                  <p:tags r:id="rId231"/>
                </p:custDataLst>
              </p:nvPr>
            </p:nvSpPr>
            <p:spPr bwMode="auto">
              <a:xfrm>
                <a:off x="13643" y="4280"/>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2" name="Oval 335"/>
              <p:cNvSpPr>
                <a:spLocks noChangeArrowheads="1"/>
              </p:cNvSpPr>
              <p:nvPr>
                <p:custDataLst>
                  <p:tags r:id="rId232"/>
                </p:custDataLst>
              </p:nvPr>
            </p:nvSpPr>
            <p:spPr bwMode="auto">
              <a:xfrm>
                <a:off x="13643" y="4364"/>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3" name="Oval 336"/>
              <p:cNvSpPr>
                <a:spLocks noChangeArrowheads="1"/>
              </p:cNvSpPr>
              <p:nvPr>
                <p:custDataLst>
                  <p:tags r:id="rId233"/>
                </p:custDataLst>
              </p:nvPr>
            </p:nvSpPr>
            <p:spPr bwMode="auto">
              <a:xfrm>
                <a:off x="13643" y="4449"/>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4" name="Oval 337"/>
              <p:cNvSpPr>
                <a:spLocks noChangeArrowheads="1"/>
              </p:cNvSpPr>
              <p:nvPr>
                <p:custDataLst>
                  <p:tags r:id="rId234"/>
                </p:custDataLst>
              </p:nvPr>
            </p:nvSpPr>
            <p:spPr bwMode="auto">
              <a:xfrm>
                <a:off x="13643" y="453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5" name="Oval 338"/>
              <p:cNvSpPr>
                <a:spLocks noChangeArrowheads="1"/>
              </p:cNvSpPr>
              <p:nvPr>
                <p:custDataLst>
                  <p:tags r:id="rId235"/>
                </p:custDataLst>
              </p:nvPr>
            </p:nvSpPr>
            <p:spPr bwMode="auto">
              <a:xfrm>
                <a:off x="13643" y="462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6" name="Oval 339"/>
              <p:cNvSpPr>
                <a:spLocks noChangeArrowheads="1"/>
              </p:cNvSpPr>
              <p:nvPr>
                <p:custDataLst>
                  <p:tags r:id="rId236"/>
                </p:custDataLst>
              </p:nvPr>
            </p:nvSpPr>
            <p:spPr bwMode="auto">
              <a:xfrm>
                <a:off x="13643" y="470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7" name="Oval 340"/>
              <p:cNvSpPr>
                <a:spLocks noChangeArrowheads="1"/>
              </p:cNvSpPr>
              <p:nvPr>
                <p:custDataLst>
                  <p:tags r:id="rId237"/>
                </p:custDataLst>
              </p:nvPr>
            </p:nvSpPr>
            <p:spPr bwMode="auto">
              <a:xfrm>
                <a:off x="13643" y="479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8" name="Oval 341"/>
              <p:cNvSpPr>
                <a:spLocks noChangeArrowheads="1"/>
              </p:cNvSpPr>
              <p:nvPr>
                <p:custDataLst>
                  <p:tags r:id="rId238"/>
                </p:custDataLst>
              </p:nvPr>
            </p:nvSpPr>
            <p:spPr bwMode="auto">
              <a:xfrm>
                <a:off x="13643" y="4874"/>
                <a:ext cx="42" cy="42"/>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9" name="Oval 342"/>
              <p:cNvSpPr>
                <a:spLocks noChangeArrowheads="1"/>
              </p:cNvSpPr>
              <p:nvPr>
                <p:custDataLst>
                  <p:tags r:id="rId239"/>
                </p:custDataLst>
              </p:nvPr>
            </p:nvSpPr>
            <p:spPr bwMode="auto">
              <a:xfrm>
                <a:off x="13643" y="4958"/>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0" name="Oval 343"/>
              <p:cNvSpPr>
                <a:spLocks noChangeArrowheads="1"/>
              </p:cNvSpPr>
              <p:nvPr>
                <p:custDataLst>
                  <p:tags r:id="rId240"/>
                </p:custDataLst>
              </p:nvPr>
            </p:nvSpPr>
            <p:spPr bwMode="auto">
              <a:xfrm>
                <a:off x="13643" y="504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1" name="Oval 344"/>
              <p:cNvSpPr>
                <a:spLocks noChangeArrowheads="1"/>
              </p:cNvSpPr>
              <p:nvPr>
                <p:custDataLst>
                  <p:tags r:id="rId241"/>
                </p:custDataLst>
              </p:nvPr>
            </p:nvSpPr>
            <p:spPr bwMode="auto">
              <a:xfrm>
                <a:off x="13643" y="512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2" name="Oval 345"/>
              <p:cNvSpPr>
                <a:spLocks noChangeArrowheads="1"/>
              </p:cNvSpPr>
              <p:nvPr>
                <p:custDataLst>
                  <p:tags r:id="rId242"/>
                </p:custDataLst>
              </p:nvPr>
            </p:nvSpPr>
            <p:spPr bwMode="auto">
              <a:xfrm>
                <a:off x="13643" y="521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3" name="Oval 346"/>
              <p:cNvSpPr>
                <a:spLocks noChangeArrowheads="1"/>
              </p:cNvSpPr>
              <p:nvPr>
                <p:custDataLst>
                  <p:tags r:id="rId243"/>
                </p:custDataLst>
              </p:nvPr>
            </p:nvSpPr>
            <p:spPr bwMode="auto">
              <a:xfrm>
                <a:off x="13643" y="5296"/>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4" name="Oval 347"/>
              <p:cNvSpPr>
                <a:spLocks noChangeArrowheads="1"/>
              </p:cNvSpPr>
              <p:nvPr>
                <p:custDataLst>
                  <p:tags r:id="rId244"/>
                </p:custDataLst>
              </p:nvPr>
            </p:nvSpPr>
            <p:spPr bwMode="auto">
              <a:xfrm>
                <a:off x="13643" y="5381"/>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5" name="Oval 348"/>
              <p:cNvSpPr>
                <a:spLocks noChangeArrowheads="1"/>
              </p:cNvSpPr>
              <p:nvPr>
                <p:custDataLst>
                  <p:tags r:id="rId245"/>
                </p:custDataLst>
              </p:nvPr>
            </p:nvSpPr>
            <p:spPr bwMode="auto">
              <a:xfrm>
                <a:off x="13643" y="546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6" name="Oval 349"/>
              <p:cNvSpPr>
                <a:spLocks noChangeArrowheads="1"/>
              </p:cNvSpPr>
              <p:nvPr>
                <p:custDataLst>
                  <p:tags r:id="rId246"/>
                </p:custDataLst>
              </p:nvPr>
            </p:nvSpPr>
            <p:spPr bwMode="auto">
              <a:xfrm>
                <a:off x="13643" y="554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7" name="Oval 350"/>
              <p:cNvSpPr>
                <a:spLocks noChangeArrowheads="1"/>
              </p:cNvSpPr>
              <p:nvPr>
                <p:custDataLst>
                  <p:tags r:id="rId247"/>
                </p:custDataLst>
              </p:nvPr>
            </p:nvSpPr>
            <p:spPr bwMode="auto">
              <a:xfrm>
                <a:off x="13643" y="563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8" name="Oval 351"/>
              <p:cNvSpPr>
                <a:spLocks noChangeArrowheads="1"/>
              </p:cNvSpPr>
              <p:nvPr>
                <p:custDataLst>
                  <p:tags r:id="rId248"/>
                </p:custDataLst>
              </p:nvPr>
            </p:nvSpPr>
            <p:spPr bwMode="auto">
              <a:xfrm>
                <a:off x="13643" y="571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9" name="Oval 352"/>
              <p:cNvSpPr>
                <a:spLocks noChangeArrowheads="1"/>
              </p:cNvSpPr>
              <p:nvPr>
                <p:custDataLst>
                  <p:tags r:id="rId249"/>
                </p:custDataLst>
              </p:nvPr>
            </p:nvSpPr>
            <p:spPr bwMode="auto">
              <a:xfrm>
                <a:off x="13643" y="580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0" name="Oval 353"/>
              <p:cNvSpPr>
                <a:spLocks noChangeArrowheads="1"/>
              </p:cNvSpPr>
              <p:nvPr>
                <p:custDataLst>
                  <p:tags r:id="rId250"/>
                </p:custDataLst>
              </p:nvPr>
            </p:nvSpPr>
            <p:spPr bwMode="auto">
              <a:xfrm>
                <a:off x="13643" y="588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1" name="Oval 354"/>
              <p:cNvSpPr>
                <a:spLocks noChangeArrowheads="1"/>
              </p:cNvSpPr>
              <p:nvPr>
                <p:custDataLst>
                  <p:tags r:id="rId251"/>
                </p:custDataLst>
              </p:nvPr>
            </p:nvSpPr>
            <p:spPr bwMode="auto">
              <a:xfrm>
                <a:off x="13643" y="5970"/>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2" name="Oval 355"/>
              <p:cNvSpPr>
                <a:spLocks noChangeArrowheads="1"/>
              </p:cNvSpPr>
              <p:nvPr>
                <p:custDataLst>
                  <p:tags r:id="rId252"/>
                </p:custDataLst>
              </p:nvPr>
            </p:nvSpPr>
            <p:spPr bwMode="auto">
              <a:xfrm>
                <a:off x="13643" y="6053"/>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3" name="Oval 356"/>
              <p:cNvSpPr>
                <a:spLocks noChangeArrowheads="1"/>
              </p:cNvSpPr>
              <p:nvPr>
                <p:custDataLst>
                  <p:tags r:id="rId253"/>
                </p:custDataLst>
              </p:nvPr>
            </p:nvSpPr>
            <p:spPr bwMode="auto">
              <a:xfrm>
                <a:off x="13643" y="613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4" name="Oval 357"/>
              <p:cNvSpPr>
                <a:spLocks noChangeArrowheads="1"/>
              </p:cNvSpPr>
              <p:nvPr>
                <p:custDataLst>
                  <p:tags r:id="rId254"/>
                </p:custDataLst>
              </p:nvPr>
            </p:nvSpPr>
            <p:spPr bwMode="auto">
              <a:xfrm>
                <a:off x="13643" y="622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5" name="Oval 358"/>
              <p:cNvSpPr>
                <a:spLocks noChangeArrowheads="1"/>
              </p:cNvSpPr>
              <p:nvPr>
                <p:custDataLst>
                  <p:tags r:id="rId255"/>
                </p:custDataLst>
              </p:nvPr>
            </p:nvSpPr>
            <p:spPr bwMode="auto">
              <a:xfrm>
                <a:off x="13643" y="630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6" name="Oval 359"/>
              <p:cNvSpPr>
                <a:spLocks noChangeArrowheads="1"/>
              </p:cNvSpPr>
              <p:nvPr>
                <p:custDataLst>
                  <p:tags r:id="rId256"/>
                </p:custDataLst>
              </p:nvPr>
            </p:nvSpPr>
            <p:spPr bwMode="auto">
              <a:xfrm>
                <a:off x="13643" y="639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7" name="Oval 360"/>
              <p:cNvSpPr>
                <a:spLocks noChangeArrowheads="1"/>
              </p:cNvSpPr>
              <p:nvPr>
                <p:custDataLst>
                  <p:tags r:id="rId257"/>
                </p:custDataLst>
              </p:nvPr>
            </p:nvSpPr>
            <p:spPr bwMode="auto">
              <a:xfrm>
                <a:off x="13643" y="647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8" name="Oval 361"/>
              <p:cNvSpPr>
                <a:spLocks noChangeArrowheads="1"/>
              </p:cNvSpPr>
              <p:nvPr>
                <p:custDataLst>
                  <p:tags r:id="rId258"/>
                </p:custDataLst>
              </p:nvPr>
            </p:nvSpPr>
            <p:spPr bwMode="auto">
              <a:xfrm>
                <a:off x="13643" y="655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9" name="Freeform 362"/>
              <p:cNvSpPr/>
              <p:nvPr>
                <p:custDataLst>
                  <p:tags r:id="rId259"/>
                </p:custDataLst>
              </p:nvPr>
            </p:nvSpPr>
            <p:spPr bwMode="auto">
              <a:xfrm>
                <a:off x="13638" y="6642"/>
                <a:ext cx="46" cy="46"/>
              </a:xfrm>
              <a:custGeom>
                <a:avLst/>
                <a:gdLst>
                  <a:gd name="T0" fmla="*/ 4 w 7"/>
                  <a:gd name="T1" fmla="*/ 7 h 7"/>
                  <a:gd name="T2" fmla="*/ 0 w 7"/>
                  <a:gd name="T3" fmla="*/ 3 h 7"/>
                  <a:gd name="T4" fmla="*/ 4 w 7"/>
                  <a:gd name="T5" fmla="*/ 0 h 7"/>
                  <a:gd name="T6" fmla="*/ 7 w 7"/>
                  <a:gd name="T7" fmla="*/ 3 h 7"/>
                  <a:gd name="T8" fmla="*/ 4 w 7"/>
                  <a:gd name="T9" fmla="*/ 7 h 7"/>
                </a:gdLst>
                <a:ahLst/>
                <a:cxnLst>
                  <a:cxn ang="0">
                    <a:pos x="T0" y="T1"/>
                  </a:cxn>
                  <a:cxn ang="0">
                    <a:pos x="T2" y="T3"/>
                  </a:cxn>
                  <a:cxn ang="0">
                    <a:pos x="T4" y="T5"/>
                  </a:cxn>
                  <a:cxn ang="0">
                    <a:pos x="T6" y="T7"/>
                  </a:cxn>
                  <a:cxn ang="0">
                    <a:pos x="T8" y="T9"/>
                  </a:cxn>
                </a:cxnLst>
                <a:rect l="0" t="0" r="r" b="b"/>
                <a:pathLst>
                  <a:path w="7" h="7">
                    <a:moveTo>
                      <a:pt x="4" y="7"/>
                    </a:moveTo>
                    <a:cubicBezTo>
                      <a:pt x="2" y="6"/>
                      <a:pt x="0" y="5"/>
                      <a:pt x="0" y="3"/>
                    </a:cubicBezTo>
                    <a:cubicBezTo>
                      <a:pt x="1" y="1"/>
                      <a:pt x="2" y="0"/>
                      <a:pt x="4" y="0"/>
                    </a:cubicBezTo>
                    <a:cubicBezTo>
                      <a:pt x="6" y="0"/>
                      <a:pt x="7" y="1"/>
                      <a:pt x="7" y="3"/>
                    </a:cubicBezTo>
                    <a:cubicBezTo>
                      <a:pt x="7" y="6"/>
                      <a:pt x="5" y="7"/>
                      <a:pt x="4"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0" name="Freeform 363"/>
              <p:cNvSpPr/>
              <p:nvPr>
                <p:custDataLst>
                  <p:tags r:id="rId260"/>
                </p:custDataLst>
              </p:nvPr>
            </p:nvSpPr>
            <p:spPr bwMode="auto">
              <a:xfrm>
                <a:off x="13623" y="6719"/>
                <a:ext cx="46" cy="53"/>
              </a:xfrm>
              <a:custGeom>
                <a:avLst/>
                <a:gdLst>
                  <a:gd name="T0" fmla="*/ 2 w 7"/>
                  <a:gd name="T1" fmla="*/ 7 h 8"/>
                  <a:gd name="T2" fmla="*/ 0 w 7"/>
                  <a:gd name="T3" fmla="*/ 3 h 8"/>
                  <a:gd name="T4" fmla="*/ 4 w 7"/>
                  <a:gd name="T5" fmla="*/ 1 h 8"/>
                  <a:gd name="T6" fmla="*/ 7 w 7"/>
                  <a:gd name="T7" fmla="*/ 5 h 8"/>
                  <a:gd name="T8" fmla="*/ 2 w 7"/>
                  <a:gd name="T9" fmla="*/ 7 h 8"/>
                </a:gdLst>
                <a:ahLst/>
                <a:cxnLst>
                  <a:cxn ang="0">
                    <a:pos x="T0" y="T1"/>
                  </a:cxn>
                  <a:cxn ang="0">
                    <a:pos x="T2" y="T3"/>
                  </a:cxn>
                  <a:cxn ang="0">
                    <a:pos x="T4" y="T5"/>
                  </a:cxn>
                  <a:cxn ang="0">
                    <a:pos x="T6" y="T7"/>
                  </a:cxn>
                  <a:cxn ang="0">
                    <a:pos x="T8" y="T9"/>
                  </a:cxn>
                </a:cxnLst>
                <a:rect l="0" t="0" r="r" b="b"/>
                <a:pathLst>
                  <a:path w="7" h="8">
                    <a:moveTo>
                      <a:pt x="2" y="7"/>
                    </a:moveTo>
                    <a:cubicBezTo>
                      <a:pt x="0" y="6"/>
                      <a:pt x="0" y="4"/>
                      <a:pt x="0" y="3"/>
                    </a:cubicBezTo>
                    <a:cubicBezTo>
                      <a:pt x="1" y="1"/>
                      <a:pt x="2" y="0"/>
                      <a:pt x="4" y="1"/>
                    </a:cubicBezTo>
                    <a:cubicBezTo>
                      <a:pt x="6" y="1"/>
                      <a:pt x="7" y="3"/>
                      <a:pt x="7" y="5"/>
                    </a:cubicBezTo>
                    <a:cubicBezTo>
                      <a:pt x="6" y="7"/>
                      <a:pt x="4" y="8"/>
                      <a:pt x="2"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1" name="Freeform 364"/>
              <p:cNvSpPr/>
              <p:nvPr>
                <p:custDataLst>
                  <p:tags r:id="rId261"/>
                </p:custDataLst>
              </p:nvPr>
            </p:nvSpPr>
            <p:spPr bwMode="auto">
              <a:xfrm>
                <a:off x="13580" y="6798"/>
                <a:ext cx="51" cy="43"/>
              </a:xfrm>
              <a:custGeom>
                <a:avLst/>
                <a:gdLst>
                  <a:gd name="T0" fmla="*/ 2 w 8"/>
                  <a:gd name="T1" fmla="*/ 6 h 7"/>
                  <a:gd name="T2" fmla="*/ 1 w 8"/>
                  <a:gd name="T3" fmla="*/ 1 h 7"/>
                  <a:gd name="T4" fmla="*/ 6 w 8"/>
                  <a:gd name="T5" fmla="*/ 1 h 7"/>
                  <a:gd name="T6" fmla="*/ 7 w 8"/>
                  <a:gd name="T7" fmla="*/ 5 h 7"/>
                  <a:gd name="T8" fmla="*/ 2 w 8"/>
                  <a:gd name="T9" fmla="*/ 6 h 7"/>
                </a:gdLst>
                <a:ahLst/>
                <a:cxnLst>
                  <a:cxn ang="0">
                    <a:pos x="T0" y="T1"/>
                  </a:cxn>
                  <a:cxn ang="0">
                    <a:pos x="T2" y="T3"/>
                  </a:cxn>
                  <a:cxn ang="0">
                    <a:pos x="T4" y="T5"/>
                  </a:cxn>
                  <a:cxn ang="0">
                    <a:pos x="T6" y="T7"/>
                  </a:cxn>
                  <a:cxn ang="0">
                    <a:pos x="T8" y="T9"/>
                  </a:cxn>
                </a:cxnLst>
                <a:rect l="0" t="0" r="r" b="b"/>
                <a:pathLst>
                  <a:path w="8" h="7">
                    <a:moveTo>
                      <a:pt x="2" y="6"/>
                    </a:moveTo>
                    <a:cubicBezTo>
                      <a:pt x="1" y="5"/>
                      <a:pt x="0" y="3"/>
                      <a:pt x="1" y="1"/>
                    </a:cubicBezTo>
                    <a:cubicBezTo>
                      <a:pt x="3" y="0"/>
                      <a:pt x="5" y="0"/>
                      <a:pt x="6" y="1"/>
                    </a:cubicBezTo>
                    <a:cubicBezTo>
                      <a:pt x="8" y="2"/>
                      <a:pt x="8" y="4"/>
                      <a:pt x="7" y="5"/>
                    </a:cubicBezTo>
                    <a:cubicBezTo>
                      <a:pt x="6" y="7"/>
                      <a:pt x="4" y="7"/>
                      <a:pt x="2"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2" name="Freeform 365"/>
              <p:cNvSpPr/>
              <p:nvPr>
                <p:custDataLst>
                  <p:tags r:id="rId262"/>
                </p:custDataLst>
              </p:nvPr>
            </p:nvSpPr>
            <p:spPr bwMode="auto">
              <a:xfrm>
                <a:off x="13522" y="6856"/>
                <a:ext cx="51" cy="51"/>
              </a:xfrm>
              <a:custGeom>
                <a:avLst/>
                <a:gdLst>
                  <a:gd name="T0" fmla="*/ 1 w 8"/>
                  <a:gd name="T1" fmla="*/ 6 h 8"/>
                  <a:gd name="T2" fmla="*/ 2 w 8"/>
                  <a:gd name="T3" fmla="*/ 1 h 8"/>
                  <a:gd name="T4" fmla="*/ 7 w 8"/>
                  <a:gd name="T5" fmla="*/ 2 h 8"/>
                  <a:gd name="T6" fmla="*/ 6 w 8"/>
                  <a:gd name="T7" fmla="*/ 6 h 8"/>
                  <a:gd name="T8" fmla="*/ 1 w 8"/>
                  <a:gd name="T9" fmla="*/ 6 h 8"/>
                </a:gdLst>
                <a:ahLst/>
                <a:cxnLst>
                  <a:cxn ang="0">
                    <a:pos x="T0" y="T1"/>
                  </a:cxn>
                  <a:cxn ang="0">
                    <a:pos x="T2" y="T3"/>
                  </a:cxn>
                  <a:cxn ang="0">
                    <a:pos x="T4" y="T5"/>
                  </a:cxn>
                  <a:cxn ang="0">
                    <a:pos x="T6" y="T7"/>
                  </a:cxn>
                  <a:cxn ang="0">
                    <a:pos x="T8" y="T9"/>
                  </a:cxn>
                </a:cxnLst>
                <a:rect l="0" t="0" r="r" b="b"/>
                <a:pathLst>
                  <a:path w="8" h="8">
                    <a:moveTo>
                      <a:pt x="1" y="6"/>
                    </a:moveTo>
                    <a:cubicBezTo>
                      <a:pt x="0" y="4"/>
                      <a:pt x="1" y="2"/>
                      <a:pt x="2" y="1"/>
                    </a:cubicBezTo>
                    <a:cubicBezTo>
                      <a:pt x="4" y="0"/>
                      <a:pt x="6" y="0"/>
                      <a:pt x="7" y="2"/>
                    </a:cubicBezTo>
                    <a:cubicBezTo>
                      <a:pt x="8" y="3"/>
                      <a:pt x="8" y="5"/>
                      <a:pt x="6" y="6"/>
                    </a:cubicBezTo>
                    <a:cubicBezTo>
                      <a:pt x="5" y="8"/>
                      <a:pt x="2" y="7"/>
                      <a:pt x="1"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3" name="Freeform 366"/>
              <p:cNvSpPr/>
              <p:nvPr>
                <p:custDataLst>
                  <p:tags r:id="rId263"/>
                </p:custDataLst>
              </p:nvPr>
            </p:nvSpPr>
            <p:spPr bwMode="auto">
              <a:xfrm>
                <a:off x="13449" y="6895"/>
                <a:ext cx="53" cy="51"/>
              </a:xfrm>
              <a:custGeom>
                <a:avLst/>
                <a:gdLst>
                  <a:gd name="T0" fmla="*/ 1 w 8"/>
                  <a:gd name="T1" fmla="*/ 5 h 8"/>
                  <a:gd name="T2" fmla="*/ 3 w 8"/>
                  <a:gd name="T3" fmla="*/ 1 h 8"/>
                  <a:gd name="T4" fmla="*/ 7 w 8"/>
                  <a:gd name="T5" fmla="*/ 3 h 8"/>
                  <a:gd name="T6" fmla="*/ 5 w 8"/>
                  <a:gd name="T7" fmla="*/ 7 h 8"/>
                  <a:gd name="T8" fmla="*/ 1 w 8"/>
                  <a:gd name="T9" fmla="*/ 5 h 8"/>
                </a:gdLst>
                <a:ahLst/>
                <a:cxnLst>
                  <a:cxn ang="0">
                    <a:pos x="T0" y="T1"/>
                  </a:cxn>
                  <a:cxn ang="0">
                    <a:pos x="T2" y="T3"/>
                  </a:cxn>
                  <a:cxn ang="0">
                    <a:pos x="T4" y="T5"/>
                  </a:cxn>
                  <a:cxn ang="0">
                    <a:pos x="T6" y="T7"/>
                  </a:cxn>
                  <a:cxn ang="0">
                    <a:pos x="T8" y="T9"/>
                  </a:cxn>
                </a:cxnLst>
                <a:rect l="0" t="0" r="r" b="b"/>
                <a:pathLst>
                  <a:path w="8" h="8">
                    <a:moveTo>
                      <a:pt x="1" y="5"/>
                    </a:moveTo>
                    <a:cubicBezTo>
                      <a:pt x="0" y="3"/>
                      <a:pt x="1" y="1"/>
                      <a:pt x="3" y="1"/>
                    </a:cubicBezTo>
                    <a:cubicBezTo>
                      <a:pt x="4" y="0"/>
                      <a:pt x="6" y="1"/>
                      <a:pt x="7" y="3"/>
                    </a:cubicBezTo>
                    <a:cubicBezTo>
                      <a:pt x="8" y="4"/>
                      <a:pt x="7" y="7"/>
                      <a:pt x="5" y="7"/>
                    </a:cubicBezTo>
                    <a:cubicBezTo>
                      <a:pt x="3" y="8"/>
                      <a:pt x="1" y="7"/>
                      <a:pt x="1" y="5"/>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4" name="Freeform 367"/>
              <p:cNvSpPr/>
              <p:nvPr>
                <p:custDataLst>
                  <p:tags r:id="rId264"/>
                </p:custDataLst>
              </p:nvPr>
            </p:nvSpPr>
            <p:spPr bwMode="auto">
              <a:xfrm>
                <a:off x="13372" y="6914"/>
                <a:ext cx="46" cy="46"/>
              </a:xfrm>
              <a:custGeom>
                <a:avLst/>
                <a:gdLst>
                  <a:gd name="T0" fmla="*/ 0 w 7"/>
                  <a:gd name="T1" fmla="*/ 4 h 7"/>
                  <a:gd name="T2" fmla="*/ 3 w 7"/>
                  <a:gd name="T3" fmla="*/ 1 h 7"/>
                  <a:gd name="T4" fmla="*/ 7 w 7"/>
                  <a:gd name="T5" fmla="*/ 4 h 7"/>
                  <a:gd name="T6" fmla="*/ 4 w 7"/>
                  <a:gd name="T7" fmla="*/ 7 h 7"/>
                  <a:gd name="T8" fmla="*/ 0 w 7"/>
                  <a:gd name="T9" fmla="*/ 4 h 7"/>
                </a:gdLst>
                <a:ahLst/>
                <a:cxnLst>
                  <a:cxn ang="0">
                    <a:pos x="T0" y="T1"/>
                  </a:cxn>
                  <a:cxn ang="0">
                    <a:pos x="T2" y="T3"/>
                  </a:cxn>
                  <a:cxn ang="0">
                    <a:pos x="T4" y="T5"/>
                  </a:cxn>
                  <a:cxn ang="0">
                    <a:pos x="T6" y="T7"/>
                  </a:cxn>
                  <a:cxn ang="0">
                    <a:pos x="T8" y="T9"/>
                  </a:cxn>
                </a:cxnLst>
                <a:rect l="0" t="0" r="r" b="b"/>
                <a:pathLst>
                  <a:path w="7" h="7">
                    <a:moveTo>
                      <a:pt x="0" y="4"/>
                    </a:moveTo>
                    <a:cubicBezTo>
                      <a:pt x="0" y="2"/>
                      <a:pt x="1" y="1"/>
                      <a:pt x="3" y="1"/>
                    </a:cubicBezTo>
                    <a:cubicBezTo>
                      <a:pt x="5" y="0"/>
                      <a:pt x="6" y="2"/>
                      <a:pt x="7" y="4"/>
                    </a:cubicBezTo>
                    <a:cubicBezTo>
                      <a:pt x="7" y="5"/>
                      <a:pt x="6" y="7"/>
                      <a:pt x="4" y="7"/>
                    </a:cubicBezTo>
                    <a:cubicBezTo>
                      <a:pt x="1" y="7"/>
                      <a:pt x="0" y="6"/>
                      <a:pt x="0"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5" name="Oval 368"/>
              <p:cNvSpPr>
                <a:spLocks noChangeArrowheads="1"/>
              </p:cNvSpPr>
              <p:nvPr>
                <p:custDataLst>
                  <p:tags r:id="rId265"/>
                </p:custDataLst>
              </p:nvPr>
            </p:nvSpPr>
            <p:spPr bwMode="auto">
              <a:xfrm>
                <a:off x="1329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6" name="Oval 369"/>
              <p:cNvSpPr>
                <a:spLocks noChangeArrowheads="1"/>
              </p:cNvSpPr>
              <p:nvPr>
                <p:custDataLst>
                  <p:tags r:id="rId266"/>
                </p:custDataLst>
              </p:nvPr>
            </p:nvSpPr>
            <p:spPr bwMode="auto">
              <a:xfrm>
                <a:off x="1320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7" name="Rectangle 370"/>
              <p:cNvSpPr>
                <a:spLocks noChangeArrowheads="1"/>
              </p:cNvSpPr>
              <p:nvPr>
                <p:custDataLst>
                  <p:tags r:id="rId267"/>
                </p:custDataLst>
              </p:nvPr>
            </p:nvSpPr>
            <p:spPr bwMode="auto">
              <a:xfrm>
                <a:off x="12781" y="6999"/>
                <a:ext cx="58" cy="66"/>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8" name="Rectangle 371"/>
              <p:cNvSpPr>
                <a:spLocks noChangeArrowheads="1"/>
              </p:cNvSpPr>
              <p:nvPr>
                <p:custDataLst>
                  <p:tags r:id="rId268"/>
                </p:custDataLst>
              </p:nvPr>
            </p:nvSpPr>
            <p:spPr bwMode="auto">
              <a:xfrm>
                <a:off x="12870" y="6922"/>
                <a:ext cx="58" cy="143"/>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9" name="Rectangle 372"/>
              <p:cNvSpPr>
                <a:spLocks noChangeArrowheads="1"/>
              </p:cNvSpPr>
              <p:nvPr>
                <p:custDataLst>
                  <p:tags r:id="rId269"/>
                </p:custDataLst>
              </p:nvPr>
            </p:nvSpPr>
            <p:spPr bwMode="auto">
              <a:xfrm>
                <a:off x="12960" y="6876"/>
                <a:ext cx="58" cy="188"/>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0" name="Freeform 373"/>
              <p:cNvSpPr>
                <a:spLocks noEditPoints="1"/>
              </p:cNvSpPr>
              <p:nvPr>
                <p:custDataLst>
                  <p:tags r:id="rId270"/>
                </p:custDataLst>
              </p:nvPr>
            </p:nvSpPr>
            <p:spPr bwMode="auto">
              <a:xfrm>
                <a:off x="12677" y="6740"/>
                <a:ext cx="457" cy="467"/>
              </a:xfrm>
              <a:custGeom>
                <a:avLst/>
                <a:gdLst>
                  <a:gd name="T0" fmla="*/ 35 w 69"/>
                  <a:gd name="T1" fmla="*/ 70 h 70"/>
                  <a:gd name="T2" fmla="*/ 0 w 69"/>
                  <a:gd name="T3" fmla="*/ 35 h 70"/>
                  <a:gd name="T4" fmla="*/ 35 w 69"/>
                  <a:gd name="T5" fmla="*/ 0 h 70"/>
                  <a:gd name="T6" fmla="*/ 69 w 69"/>
                  <a:gd name="T7" fmla="*/ 35 h 70"/>
                  <a:gd name="T8" fmla="*/ 35 w 69"/>
                  <a:gd name="T9" fmla="*/ 70 h 70"/>
                  <a:gd name="T10" fmla="*/ 35 w 69"/>
                  <a:gd name="T11" fmla="*/ 6 h 70"/>
                  <a:gd name="T12" fmla="*/ 6 w 69"/>
                  <a:gd name="T13" fmla="*/ 35 h 70"/>
                  <a:gd name="T14" fmla="*/ 35 w 69"/>
                  <a:gd name="T15" fmla="*/ 64 h 70"/>
                  <a:gd name="T16" fmla="*/ 63 w 69"/>
                  <a:gd name="T17" fmla="*/ 35 h 70"/>
                  <a:gd name="T18" fmla="*/ 35 w 69"/>
                  <a:gd name="T19"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5" y="70"/>
                    </a:moveTo>
                    <a:cubicBezTo>
                      <a:pt x="16" y="70"/>
                      <a:pt x="0" y="54"/>
                      <a:pt x="0" y="35"/>
                    </a:cubicBezTo>
                    <a:cubicBezTo>
                      <a:pt x="0" y="16"/>
                      <a:pt x="16" y="0"/>
                      <a:pt x="35" y="0"/>
                    </a:cubicBezTo>
                    <a:cubicBezTo>
                      <a:pt x="54" y="0"/>
                      <a:pt x="69" y="16"/>
                      <a:pt x="69" y="35"/>
                    </a:cubicBezTo>
                    <a:cubicBezTo>
                      <a:pt x="69" y="54"/>
                      <a:pt x="54" y="70"/>
                      <a:pt x="35" y="70"/>
                    </a:cubicBezTo>
                    <a:close/>
                    <a:moveTo>
                      <a:pt x="35" y="6"/>
                    </a:moveTo>
                    <a:cubicBezTo>
                      <a:pt x="19" y="6"/>
                      <a:pt x="6" y="19"/>
                      <a:pt x="6" y="35"/>
                    </a:cubicBezTo>
                    <a:cubicBezTo>
                      <a:pt x="6" y="51"/>
                      <a:pt x="19" y="64"/>
                      <a:pt x="35" y="64"/>
                    </a:cubicBezTo>
                    <a:cubicBezTo>
                      <a:pt x="50" y="64"/>
                      <a:pt x="63" y="51"/>
                      <a:pt x="63" y="35"/>
                    </a:cubicBezTo>
                    <a:cubicBezTo>
                      <a:pt x="63" y="19"/>
                      <a:pt x="50" y="6"/>
                      <a:pt x="35" y="6"/>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文本框 74"/>
            <p:cNvSpPr txBox="1"/>
            <p:nvPr>
              <p:custDataLst>
                <p:tags r:id="rId271"/>
              </p:custDataLst>
            </p:nvPr>
          </p:nvSpPr>
          <p:spPr>
            <a:xfrm>
              <a:off x="5835" y="4045"/>
              <a:ext cx="7706" cy="244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20000"/>
                </a:lnSpc>
                <a:spcBef>
                  <a:spcPct val="0"/>
                </a:spcBef>
                <a:spcAft>
                  <a:spcPct val="0"/>
                </a:spcAft>
              </a:pPr>
              <a:r>
                <a:rPr lang="zh-CN" altLang="en-US" sz="2000" b="1" spc="180">
                  <a:solidFill>
                    <a:schemeClr val="accent5"/>
                  </a:solidFill>
                  <a:latin typeface="微软雅黑" panose="020B0503020204020204" pitchFamily="34" charset="-122"/>
                  <a:ea typeface="微软雅黑" panose="020B0503020204020204" pitchFamily="34" charset="-122"/>
                  <a:sym typeface="+mn-ea"/>
                </a:rPr>
                <a:t>首钢始建于1919年，选址在北京市西郊。进入21世纪，首钢的发展与首都环境以及产业结构的矛盾日益突出。2001年，北京申办奥运会成功，提出“绿色奥运、科技奥运、人文奥运”的理念。北京作为首都的特殊地位，不适合再继续发展钢铁工业。2005年3月，首钢搬迁到曹妃甸，2010年6月一期工程建成投产(图3.25)。曹妃甸位于河北省唐山市，濒临渤海湾，是一个天然良港。</a:t>
              </a:r>
              <a:endParaRPr lang="zh-CN" altLang="en-US" sz="2000" b="1" spc="180">
                <a:solidFill>
                  <a:schemeClr val="accent5"/>
                </a:solidFill>
                <a:latin typeface="微软雅黑" panose="020B0503020204020204" pitchFamily="34" charset="-122"/>
                <a:ea typeface="微软雅黑" panose="020B0503020204020204" pitchFamily="34" charset="-122"/>
                <a:sym typeface="+mn-ea"/>
              </a:endParaRPr>
            </a:p>
          </p:txBody>
        </p:sp>
      </p:grpSp>
      <p:sp>
        <p:nvSpPr>
          <p:cNvPr id="5" name="文本框 4"/>
          <p:cNvSpPr txBox="1"/>
          <p:nvPr>
            <p:custDataLst>
              <p:tags r:id="rId272"/>
            </p:custDataLst>
          </p:nvPr>
        </p:nvSpPr>
        <p:spPr>
          <a:xfrm>
            <a:off x="4871720" y="3429000"/>
            <a:ext cx="6979285" cy="460375"/>
          </a:xfrm>
          <a:prstGeom prst="rect">
            <a:avLst/>
          </a:prstGeom>
          <a:noFill/>
        </p:spPr>
        <p:txBody>
          <a:bodyPr wrap="square" rtlCol="0">
            <a:spAutoFit/>
          </a:bodyPr>
          <a:lstStyle/>
          <a:p>
            <a:r>
              <a:rPr lang="zh-CN" altLang="en-US" sz="24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【问题</a:t>
            </a:r>
            <a:r>
              <a:rPr lang="en-US" altLang="zh-CN" sz="24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2</a:t>
            </a:r>
            <a:r>
              <a:rPr lang="zh-CN" altLang="en-US" sz="24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spc="10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讨论促使首钢搬出北京市的主要原因</a:t>
            </a:r>
            <a:r>
              <a:rPr lang="en-US" altLang="zh-CN" sz="2400" b="1" spc="18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400" b="1" spc="18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6" name="文本框 35"/>
          <p:cNvSpPr txBox="1"/>
          <p:nvPr>
            <p:custDataLst>
              <p:tags r:id="rId273"/>
            </p:custDataLst>
          </p:nvPr>
        </p:nvSpPr>
        <p:spPr>
          <a:xfrm>
            <a:off x="5080635" y="4485640"/>
            <a:ext cx="6748780" cy="1198880"/>
          </a:xfrm>
          <a:prstGeom prst="rect">
            <a:avLst/>
          </a:prstGeom>
          <a:noFill/>
        </p:spPr>
        <p:txBody>
          <a:bodyPr wrap="square" rtlCol="0">
            <a:spAutoFit/>
          </a:bodyPr>
          <a:lstStyle/>
          <a:p>
            <a:r>
              <a:rPr lang="zh-CN" altLang="en-US" sz="2400" b="1" spc="100">
                <a:ln w="3175">
                  <a:noFill/>
                  <a:prstDash val="dash"/>
                </a:ln>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与北京作为首都的发展战略不符；城市化发展，郊区变为市区，污染环境；产业结构调整的需要。</a:t>
            </a:r>
            <a:endParaRPr lang="zh-CN" altLang="en-US" sz="2400" b="1" spc="100">
              <a:ln w="3175">
                <a:noFill/>
                <a:prstDash val="dash"/>
              </a:ln>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9" name="图片 8"/>
          <p:cNvPicPr>
            <a:picLocks noChangeAspect="1"/>
          </p:cNvPicPr>
          <p:nvPr>
            <p:custDataLst>
              <p:tags r:id="rId274"/>
            </p:custDataLst>
          </p:nvPr>
        </p:nvPicPr>
        <p:blipFill>
          <a:blip r:embed="rId275"/>
          <a:srcRect r="-545" b="8420"/>
          <a:stretch>
            <a:fillRect/>
          </a:stretch>
        </p:blipFill>
        <p:spPr>
          <a:xfrm>
            <a:off x="139065" y="3429000"/>
            <a:ext cx="4678680" cy="29432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blinds(horizontal)">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custDataLst>
              <p:tags r:id="rId1"/>
            </p:custDataLst>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custDataLst>
              <p:tags r:id="rId2"/>
            </p:custDataLst>
          </p:nvPr>
        </p:nvSpPr>
        <p:spPr>
          <a:xfrm>
            <a:off x="347910" y="99254"/>
            <a:ext cx="8919210" cy="583565"/>
          </a:xfrm>
          <a:prstGeom prst="rect">
            <a:avLst/>
          </a:prstGeom>
          <a:noFill/>
        </p:spPr>
        <p:txBody>
          <a:bodyPr wrap="none" rtlCol="0">
            <a:spAutoFit/>
          </a:bodyPr>
          <a:lstStyle/>
          <a:p>
            <a:pPr algn="l"/>
            <a:r>
              <a:rPr lang="zh-CN" altLang="en-US"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课堂活动</a:t>
            </a:r>
            <a:r>
              <a:rPr lang="en-US" altLang="zh-CN"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solidFill>
                  <a:schemeClr val="accent1"/>
                </a:solidFill>
                <a:latin typeface="微软雅黑" panose="020B0503020204020204" pitchFamily="34" charset="-122"/>
                <a:ea typeface="微软雅黑" panose="020B0503020204020204" pitchFamily="34" charset="-122"/>
                <a:sym typeface="+mn-lt"/>
              </a:rPr>
              <a:t>以首钢搬迁为例，说明工业区位因素的变化</a:t>
            </a:r>
            <a:endParaRPr lang="zh-CN" altLang="en-US" sz="2800" b="1">
              <a:solidFill>
                <a:schemeClr val="accent1"/>
              </a:solidFill>
              <a:latin typeface="微软雅黑" panose="020B0503020204020204" pitchFamily="34" charset="-122"/>
              <a:ea typeface="微软雅黑" panose="020B0503020204020204" pitchFamily="34" charset="-122"/>
              <a:sym typeface="+mn-lt"/>
            </a:endParaRPr>
          </a:p>
        </p:txBody>
      </p:sp>
      <p:grpSp>
        <p:nvGrpSpPr>
          <p:cNvPr id="2" name="组合 1"/>
          <p:cNvGrpSpPr/>
          <p:nvPr>
            <p:custDataLst>
              <p:tags r:id="rId3"/>
            </p:custDataLst>
          </p:nvPr>
        </p:nvGrpSpPr>
        <p:grpSpPr>
          <a:xfrm>
            <a:off x="203200" y="785495"/>
            <a:ext cx="11878310" cy="2352040"/>
            <a:chOff x="5402" y="3594"/>
            <a:chExt cx="8398" cy="3612"/>
          </a:xfrm>
        </p:grpSpPr>
        <p:grpSp>
          <p:nvGrpSpPr>
            <p:cNvPr id="4" name="组合 3"/>
            <p:cNvGrpSpPr/>
            <p:nvPr>
              <p:custDataLst>
                <p:tags r:id="rId4"/>
              </p:custDataLst>
            </p:nvPr>
          </p:nvGrpSpPr>
          <p:grpSpPr>
            <a:xfrm>
              <a:off x="5402" y="3594"/>
              <a:ext cx="8398" cy="3612"/>
              <a:chOff x="5402" y="3594"/>
              <a:chExt cx="8398" cy="3612"/>
            </a:xfrm>
          </p:grpSpPr>
          <p:sp>
            <p:nvSpPr>
              <p:cNvPr id="181" name="Freeform 107"/>
              <p:cNvSpPr>
                <a:spLocks noEditPoints="1"/>
              </p:cNvSpPr>
              <p:nvPr>
                <p:custDataLst>
                  <p:tags r:id="rId5"/>
                </p:custDataLst>
              </p:nvPr>
            </p:nvSpPr>
            <p:spPr bwMode="auto">
              <a:xfrm>
                <a:off x="13134" y="6734"/>
                <a:ext cx="124" cy="128"/>
              </a:xfrm>
              <a:custGeom>
                <a:avLst/>
                <a:gdLst>
                  <a:gd name="T0" fmla="*/ 18 w 19"/>
                  <a:gd name="T1" fmla="*/ 15 h 20"/>
                  <a:gd name="T2" fmla="*/ 19 w 19"/>
                  <a:gd name="T3" fmla="*/ 13 h 20"/>
                  <a:gd name="T4" fmla="*/ 17 w 19"/>
                  <a:gd name="T5" fmla="*/ 11 h 20"/>
                  <a:gd name="T6" fmla="*/ 17 w 19"/>
                  <a:gd name="T7" fmla="*/ 9 h 20"/>
                  <a:gd name="T8" fmla="*/ 19 w 19"/>
                  <a:gd name="T9" fmla="*/ 7 h 20"/>
                  <a:gd name="T10" fmla="*/ 18 w 19"/>
                  <a:gd name="T11" fmla="*/ 5 h 20"/>
                  <a:gd name="T12" fmla="*/ 15 w 19"/>
                  <a:gd name="T13" fmla="*/ 5 h 20"/>
                  <a:gd name="T14" fmla="*/ 14 w 19"/>
                  <a:gd name="T15" fmla="*/ 4 h 20"/>
                  <a:gd name="T16" fmla="*/ 14 w 19"/>
                  <a:gd name="T17" fmla="*/ 1 h 20"/>
                  <a:gd name="T18" fmla="*/ 12 w 19"/>
                  <a:gd name="T19" fmla="*/ 0 h 20"/>
                  <a:gd name="T20" fmla="*/ 10 w 19"/>
                  <a:gd name="T21" fmla="*/ 2 h 20"/>
                  <a:gd name="T22" fmla="*/ 8 w 19"/>
                  <a:gd name="T23" fmla="*/ 2 h 20"/>
                  <a:gd name="T24" fmla="*/ 7 w 19"/>
                  <a:gd name="T25" fmla="*/ 0 h 20"/>
                  <a:gd name="T26" fmla="*/ 4 w 19"/>
                  <a:gd name="T27" fmla="*/ 1 h 20"/>
                  <a:gd name="T28" fmla="*/ 5 w 19"/>
                  <a:gd name="T29" fmla="*/ 4 h 20"/>
                  <a:gd name="T30" fmla="*/ 3 w 19"/>
                  <a:gd name="T31" fmla="*/ 5 h 20"/>
                  <a:gd name="T32" fmla="*/ 0 w 19"/>
                  <a:gd name="T33" fmla="*/ 5 h 20"/>
                  <a:gd name="T34" fmla="*/ 0 w 19"/>
                  <a:gd name="T35" fmla="*/ 7 h 20"/>
                  <a:gd name="T36" fmla="*/ 2 w 19"/>
                  <a:gd name="T37" fmla="*/ 9 h 20"/>
                  <a:gd name="T38" fmla="*/ 2 w 19"/>
                  <a:gd name="T39" fmla="*/ 11 h 20"/>
                  <a:gd name="T40" fmla="*/ 0 w 19"/>
                  <a:gd name="T41" fmla="*/ 13 h 20"/>
                  <a:gd name="T42" fmla="*/ 1 w 19"/>
                  <a:gd name="T43" fmla="*/ 15 h 20"/>
                  <a:gd name="T44" fmla="*/ 3 w 19"/>
                  <a:gd name="T45" fmla="*/ 15 h 20"/>
                  <a:gd name="T46" fmla="*/ 5 w 19"/>
                  <a:gd name="T47" fmla="*/ 16 h 20"/>
                  <a:gd name="T48" fmla="*/ 4 w 19"/>
                  <a:gd name="T49" fmla="*/ 19 h 20"/>
                  <a:gd name="T50" fmla="*/ 7 w 19"/>
                  <a:gd name="T51" fmla="*/ 20 h 20"/>
                  <a:gd name="T52" fmla="*/ 9 w 19"/>
                  <a:gd name="T53" fmla="*/ 18 h 20"/>
                  <a:gd name="T54" fmla="*/ 10 w 19"/>
                  <a:gd name="T55" fmla="*/ 18 h 20"/>
                  <a:gd name="T56" fmla="*/ 12 w 19"/>
                  <a:gd name="T57" fmla="*/ 20 h 20"/>
                  <a:gd name="T58" fmla="*/ 14 w 19"/>
                  <a:gd name="T59" fmla="*/ 19 h 20"/>
                  <a:gd name="T60" fmla="*/ 14 w 19"/>
                  <a:gd name="T61" fmla="*/ 16 h 20"/>
                  <a:gd name="T62" fmla="*/ 15 w 19"/>
                  <a:gd name="T63" fmla="*/ 15 h 20"/>
                  <a:gd name="T64" fmla="*/ 18 w 19"/>
                  <a:gd name="T65" fmla="*/ 15 h 20"/>
                  <a:gd name="T66" fmla="*/ 8 w 19"/>
                  <a:gd name="T67" fmla="*/ 13 h 20"/>
                  <a:gd name="T68" fmla="*/ 6 w 19"/>
                  <a:gd name="T69" fmla="*/ 9 h 20"/>
                  <a:gd name="T70" fmla="*/ 11 w 19"/>
                  <a:gd name="T71" fmla="*/ 6 h 20"/>
                  <a:gd name="T72" fmla="*/ 13 w 19"/>
                  <a:gd name="T73" fmla="*/ 11 h 20"/>
                  <a:gd name="T74" fmla="*/ 8 w 19"/>
                  <a:gd name="T7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 h="20">
                    <a:moveTo>
                      <a:pt x="18" y="15"/>
                    </a:moveTo>
                    <a:cubicBezTo>
                      <a:pt x="19" y="13"/>
                      <a:pt x="19" y="13"/>
                      <a:pt x="19" y="13"/>
                    </a:cubicBezTo>
                    <a:cubicBezTo>
                      <a:pt x="17" y="11"/>
                      <a:pt x="17" y="11"/>
                      <a:pt x="17" y="11"/>
                    </a:cubicBezTo>
                    <a:cubicBezTo>
                      <a:pt x="17" y="10"/>
                      <a:pt x="17" y="10"/>
                      <a:pt x="17" y="9"/>
                    </a:cubicBezTo>
                    <a:cubicBezTo>
                      <a:pt x="19" y="7"/>
                      <a:pt x="19" y="7"/>
                      <a:pt x="19" y="7"/>
                    </a:cubicBezTo>
                    <a:cubicBezTo>
                      <a:pt x="18" y="5"/>
                      <a:pt x="18" y="5"/>
                      <a:pt x="18" y="5"/>
                    </a:cubicBezTo>
                    <a:cubicBezTo>
                      <a:pt x="15" y="5"/>
                      <a:pt x="15" y="5"/>
                      <a:pt x="15" y="5"/>
                    </a:cubicBezTo>
                    <a:cubicBezTo>
                      <a:pt x="15" y="5"/>
                      <a:pt x="15" y="4"/>
                      <a:pt x="14" y="4"/>
                    </a:cubicBezTo>
                    <a:cubicBezTo>
                      <a:pt x="14" y="1"/>
                      <a:pt x="14" y="1"/>
                      <a:pt x="14" y="1"/>
                    </a:cubicBezTo>
                    <a:cubicBezTo>
                      <a:pt x="12" y="0"/>
                      <a:pt x="12" y="0"/>
                      <a:pt x="12" y="0"/>
                    </a:cubicBezTo>
                    <a:cubicBezTo>
                      <a:pt x="10" y="2"/>
                      <a:pt x="10" y="2"/>
                      <a:pt x="10" y="2"/>
                    </a:cubicBezTo>
                    <a:cubicBezTo>
                      <a:pt x="10" y="2"/>
                      <a:pt x="9" y="2"/>
                      <a:pt x="8" y="2"/>
                    </a:cubicBezTo>
                    <a:cubicBezTo>
                      <a:pt x="7" y="0"/>
                      <a:pt x="7" y="0"/>
                      <a:pt x="7" y="0"/>
                    </a:cubicBezTo>
                    <a:cubicBezTo>
                      <a:pt x="4" y="1"/>
                      <a:pt x="4" y="1"/>
                      <a:pt x="4" y="1"/>
                    </a:cubicBezTo>
                    <a:cubicBezTo>
                      <a:pt x="5" y="4"/>
                      <a:pt x="5" y="4"/>
                      <a:pt x="5" y="4"/>
                    </a:cubicBezTo>
                    <a:cubicBezTo>
                      <a:pt x="4" y="4"/>
                      <a:pt x="4" y="5"/>
                      <a:pt x="3" y="5"/>
                    </a:cubicBezTo>
                    <a:cubicBezTo>
                      <a:pt x="0" y="5"/>
                      <a:pt x="0" y="5"/>
                      <a:pt x="0" y="5"/>
                    </a:cubicBezTo>
                    <a:cubicBezTo>
                      <a:pt x="0" y="7"/>
                      <a:pt x="0" y="7"/>
                      <a:pt x="0" y="7"/>
                    </a:cubicBezTo>
                    <a:cubicBezTo>
                      <a:pt x="2" y="9"/>
                      <a:pt x="2" y="9"/>
                      <a:pt x="2" y="9"/>
                    </a:cubicBezTo>
                    <a:cubicBezTo>
                      <a:pt x="2" y="10"/>
                      <a:pt x="2" y="10"/>
                      <a:pt x="2" y="11"/>
                    </a:cubicBezTo>
                    <a:cubicBezTo>
                      <a:pt x="0" y="13"/>
                      <a:pt x="0" y="13"/>
                      <a:pt x="0" y="13"/>
                    </a:cubicBezTo>
                    <a:cubicBezTo>
                      <a:pt x="1" y="15"/>
                      <a:pt x="1" y="15"/>
                      <a:pt x="1" y="15"/>
                    </a:cubicBezTo>
                    <a:cubicBezTo>
                      <a:pt x="3" y="15"/>
                      <a:pt x="3" y="15"/>
                      <a:pt x="3" y="15"/>
                    </a:cubicBezTo>
                    <a:cubicBezTo>
                      <a:pt x="4" y="15"/>
                      <a:pt x="4" y="16"/>
                      <a:pt x="5" y="16"/>
                    </a:cubicBezTo>
                    <a:cubicBezTo>
                      <a:pt x="4" y="19"/>
                      <a:pt x="4" y="19"/>
                      <a:pt x="4" y="19"/>
                    </a:cubicBezTo>
                    <a:cubicBezTo>
                      <a:pt x="7" y="20"/>
                      <a:pt x="7" y="20"/>
                      <a:pt x="7" y="20"/>
                    </a:cubicBezTo>
                    <a:cubicBezTo>
                      <a:pt x="9" y="18"/>
                      <a:pt x="9" y="18"/>
                      <a:pt x="9" y="18"/>
                    </a:cubicBezTo>
                    <a:cubicBezTo>
                      <a:pt x="9" y="18"/>
                      <a:pt x="10" y="18"/>
                      <a:pt x="10" y="18"/>
                    </a:cubicBezTo>
                    <a:cubicBezTo>
                      <a:pt x="12" y="20"/>
                      <a:pt x="12" y="20"/>
                      <a:pt x="12" y="20"/>
                    </a:cubicBezTo>
                    <a:cubicBezTo>
                      <a:pt x="14" y="19"/>
                      <a:pt x="14" y="19"/>
                      <a:pt x="14" y="19"/>
                    </a:cubicBezTo>
                    <a:cubicBezTo>
                      <a:pt x="14" y="16"/>
                      <a:pt x="14" y="16"/>
                      <a:pt x="14" y="16"/>
                    </a:cubicBezTo>
                    <a:cubicBezTo>
                      <a:pt x="15" y="16"/>
                      <a:pt x="15" y="15"/>
                      <a:pt x="15" y="15"/>
                    </a:cubicBezTo>
                    <a:lnTo>
                      <a:pt x="18" y="15"/>
                    </a:lnTo>
                    <a:close/>
                    <a:moveTo>
                      <a:pt x="8" y="13"/>
                    </a:moveTo>
                    <a:cubicBezTo>
                      <a:pt x="6" y="13"/>
                      <a:pt x="5" y="10"/>
                      <a:pt x="6" y="9"/>
                    </a:cubicBezTo>
                    <a:cubicBezTo>
                      <a:pt x="7" y="7"/>
                      <a:pt x="9" y="6"/>
                      <a:pt x="11" y="6"/>
                    </a:cubicBezTo>
                    <a:cubicBezTo>
                      <a:pt x="13" y="7"/>
                      <a:pt x="14" y="9"/>
                      <a:pt x="13" y="11"/>
                    </a:cubicBezTo>
                    <a:cubicBezTo>
                      <a:pt x="12" y="13"/>
                      <a:pt x="10" y="14"/>
                      <a:pt x="8" y="13"/>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2" name="Freeform 108"/>
              <p:cNvSpPr>
                <a:spLocks noEditPoints="1"/>
              </p:cNvSpPr>
              <p:nvPr>
                <p:custDataLst>
                  <p:tags r:id="rId6"/>
                </p:custDataLst>
              </p:nvPr>
            </p:nvSpPr>
            <p:spPr bwMode="auto">
              <a:xfrm>
                <a:off x="5757" y="3807"/>
                <a:ext cx="186" cy="188"/>
              </a:xfrm>
              <a:custGeom>
                <a:avLst/>
                <a:gdLst>
                  <a:gd name="T0" fmla="*/ 23 w 29"/>
                  <a:gd name="T1" fmla="*/ 26 h 29"/>
                  <a:gd name="T2" fmla="*/ 26 w 29"/>
                  <a:gd name="T3" fmla="*/ 24 h 29"/>
                  <a:gd name="T4" fmla="*/ 24 w 29"/>
                  <a:gd name="T5" fmla="*/ 20 h 29"/>
                  <a:gd name="T6" fmla="*/ 25 w 29"/>
                  <a:gd name="T7" fmla="*/ 18 h 29"/>
                  <a:gd name="T8" fmla="*/ 29 w 29"/>
                  <a:gd name="T9" fmla="*/ 17 h 29"/>
                  <a:gd name="T10" fmla="*/ 29 w 29"/>
                  <a:gd name="T11" fmla="*/ 13 h 29"/>
                  <a:gd name="T12" fmla="*/ 25 w 29"/>
                  <a:gd name="T13" fmla="*/ 12 h 29"/>
                  <a:gd name="T14" fmla="*/ 24 w 29"/>
                  <a:gd name="T15" fmla="*/ 10 h 29"/>
                  <a:gd name="T16" fmla="*/ 26 w 29"/>
                  <a:gd name="T17" fmla="*/ 6 h 29"/>
                  <a:gd name="T18" fmla="*/ 24 w 29"/>
                  <a:gd name="T19" fmla="*/ 3 h 29"/>
                  <a:gd name="T20" fmla="*/ 20 w 29"/>
                  <a:gd name="T21" fmla="*/ 5 h 29"/>
                  <a:gd name="T22" fmla="*/ 18 w 29"/>
                  <a:gd name="T23" fmla="*/ 4 h 29"/>
                  <a:gd name="T24" fmla="*/ 17 w 29"/>
                  <a:gd name="T25" fmla="*/ 0 h 29"/>
                  <a:gd name="T26" fmla="*/ 13 w 29"/>
                  <a:gd name="T27" fmla="*/ 0 h 29"/>
                  <a:gd name="T28" fmla="*/ 12 w 29"/>
                  <a:gd name="T29" fmla="*/ 4 h 29"/>
                  <a:gd name="T30" fmla="*/ 10 w 29"/>
                  <a:gd name="T31" fmla="*/ 5 h 29"/>
                  <a:gd name="T32" fmla="*/ 6 w 29"/>
                  <a:gd name="T33" fmla="*/ 3 h 29"/>
                  <a:gd name="T34" fmla="*/ 4 w 29"/>
                  <a:gd name="T35" fmla="*/ 5 h 29"/>
                  <a:gd name="T36" fmla="*/ 5 w 29"/>
                  <a:gd name="T37" fmla="*/ 9 h 29"/>
                  <a:gd name="T38" fmla="*/ 4 w 29"/>
                  <a:gd name="T39" fmla="*/ 11 h 29"/>
                  <a:gd name="T40" fmla="*/ 0 w 29"/>
                  <a:gd name="T41" fmla="*/ 12 h 29"/>
                  <a:gd name="T42" fmla="*/ 0 w 29"/>
                  <a:gd name="T43" fmla="*/ 16 h 29"/>
                  <a:gd name="T44" fmla="*/ 4 w 29"/>
                  <a:gd name="T45" fmla="*/ 17 h 29"/>
                  <a:gd name="T46" fmla="*/ 5 w 29"/>
                  <a:gd name="T47" fmla="*/ 19 h 29"/>
                  <a:gd name="T48" fmla="*/ 3 w 29"/>
                  <a:gd name="T49" fmla="*/ 23 h 29"/>
                  <a:gd name="T50" fmla="*/ 5 w 29"/>
                  <a:gd name="T51" fmla="*/ 25 h 29"/>
                  <a:gd name="T52" fmla="*/ 9 w 29"/>
                  <a:gd name="T53" fmla="*/ 24 h 29"/>
                  <a:gd name="T54" fmla="*/ 11 w 29"/>
                  <a:gd name="T55" fmla="*/ 25 h 29"/>
                  <a:gd name="T56" fmla="*/ 12 w 29"/>
                  <a:gd name="T57" fmla="*/ 29 h 29"/>
                  <a:gd name="T58" fmla="*/ 16 w 29"/>
                  <a:gd name="T59" fmla="*/ 29 h 29"/>
                  <a:gd name="T60" fmla="*/ 17 w 29"/>
                  <a:gd name="T61" fmla="*/ 25 h 29"/>
                  <a:gd name="T62" fmla="*/ 20 w 29"/>
                  <a:gd name="T63" fmla="*/ 24 h 29"/>
                  <a:gd name="T64" fmla="*/ 23 w 29"/>
                  <a:gd name="T65" fmla="*/ 26 h 29"/>
                  <a:gd name="T66" fmla="*/ 11 w 29"/>
                  <a:gd name="T67" fmla="*/ 18 h 29"/>
                  <a:gd name="T68" fmla="*/ 11 w 29"/>
                  <a:gd name="T69" fmla="*/ 11 h 29"/>
                  <a:gd name="T70" fmla="*/ 19 w 29"/>
                  <a:gd name="T71" fmla="*/ 11 h 29"/>
                  <a:gd name="T72" fmla="*/ 18 w 29"/>
                  <a:gd name="T73" fmla="*/ 18 h 29"/>
                  <a:gd name="T74" fmla="*/ 11 w 29"/>
                  <a:gd name="T75"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 h="28">
                    <a:moveTo>
                      <a:pt x="23" y="26"/>
                    </a:moveTo>
                    <a:cubicBezTo>
                      <a:pt x="26" y="24"/>
                      <a:pt x="26" y="24"/>
                      <a:pt x="26" y="24"/>
                    </a:cubicBezTo>
                    <a:cubicBezTo>
                      <a:pt x="24" y="20"/>
                      <a:pt x="24" y="20"/>
                      <a:pt x="24" y="20"/>
                    </a:cubicBezTo>
                    <a:cubicBezTo>
                      <a:pt x="24" y="19"/>
                      <a:pt x="25" y="19"/>
                      <a:pt x="25" y="18"/>
                    </a:cubicBezTo>
                    <a:cubicBezTo>
                      <a:pt x="29" y="17"/>
                      <a:pt x="29" y="17"/>
                      <a:pt x="29" y="17"/>
                    </a:cubicBezTo>
                    <a:cubicBezTo>
                      <a:pt x="29" y="13"/>
                      <a:pt x="29" y="13"/>
                      <a:pt x="29" y="13"/>
                    </a:cubicBezTo>
                    <a:cubicBezTo>
                      <a:pt x="25" y="12"/>
                      <a:pt x="25" y="12"/>
                      <a:pt x="25" y="12"/>
                    </a:cubicBezTo>
                    <a:cubicBezTo>
                      <a:pt x="25" y="11"/>
                      <a:pt x="25" y="10"/>
                      <a:pt x="24" y="10"/>
                    </a:cubicBezTo>
                    <a:cubicBezTo>
                      <a:pt x="26" y="6"/>
                      <a:pt x="26" y="6"/>
                      <a:pt x="26" y="6"/>
                    </a:cubicBezTo>
                    <a:cubicBezTo>
                      <a:pt x="24" y="3"/>
                      <a:pt x="24" y="3"/>
                      <a:pt x="24" y="3"/>
                    </a:cubicBezTo>
                    <a:cubicBezTo>
                      <a:pt x="20" y="5"/>
                      <a:pt x="20" y="5"/>
                      <a:pt x="20" y="5"/>
                    </a:cubicBezTo>
                    <a:cubicBezTo>
                      <a:pt x="20" y="5"/>
                      <a:pt x="19" y="4"/>
                      <a:pt x="18" y="4"/>
                    </a:cubicBezTo>
                    <a:cubicBezTo>
                      <a:pt x="17" y="0"/>
                      <a:pt x="17" y="0"/>
                      <a:pt x="17" y="0"/>
                    </a:cubicBezTo>
                    <a:cubicBezTo>
                      <a:pt x="13" y="0"/>
                      <a:pt x="13" y="0"/>
                      <a:pt x="13" y="0"/>
                    </a:cubicBezTo>
                    <a:cubicBezTo>
                      <a:pt x="12" y="4"/>
                      <a:pt x="12" y="4"/>
                      <a:pt x="12" y="4"/>
                    </a:cubicBezTo>
                    <a:cubicBezTo>
                      <a:pt x="11" y="4"/>
                      <a:pt x="11" y="4"/>
                      <a:pt x="10" y="5"/>
                    </a:cubicBezTo>
                    <a:cubicBezTo>
                      <a:pt x="6" y="3"/>
                      <a:pt x="6" y="3"/>
                      <a:pt x="6" y="3"/>
                    </a:cubicBezTo>
                    <a:cubicBezTo>
                      <a:pt x="4" y="5"/>
                      <a:pt x="4" y="5"/>
                      <a:pt x="4" y="5"/>
                    </a:cubicBezTo>
                    <a:cubicBezTo>
                      <a:pt x="5" y="9"/>
                      <a:pt x="5" y="9"/>
                      <a:pt x="5" y="9"/>
                    </a:cubicBezTo>
                    <a:cubicBezTo>
                      <a:pt x="5" y="9"/>
                      <a:pt x="5" y="10"/>
                      <a:pt x="4" y="11"/>
                    </a:cubicBezTo>
                    <a:cubicBezTo>
                      <a:pt x="0" y="12"/>
                      <a:pt x="0" y="12"/>
                      <a:pt x="0" y="12"/>
                    </a:cubicBezTo>
                    <a:cubicBezTo>
                      <a:pt x="0" y="16"/>
                      <a:pt x="0" y="16"/>
                      <a:pt x="0" y="16"/>
                    </a:cubicBezTo>
                    <a:cubicBezTo>
                      <a:pt x="4" y="17"/>
                      <a:pt x="4" y="17"/>
                      <a:pt x="4" y="17"/>
                    </a:cubicBezTo>
                    <a:cubicBezTo>
                      <a:pt x="4" y="18"/>
                      <a:pt x="5" y="19"/>
                      <a:pt x="5" y="19"/>
                    </a:cubicBezTo>
                    <a:cubicBezTo>
                      <a:pt x="3" y="23"/>
                      <a:pt x="3" y="23"/>
                      <a:pt x="3" y="23"/>
                    </a:cubicBezTo>
                    <a:cubicBezTo>
                      <a:pt x="5" y="25"/>
                      <a:pt x="5" y="25"/>
                      <a:pt x="5" y="25"/>
                    </a:cubicBezTo>
                    <a:cubicBezTo>
                      <a:pt x="9" y="24"/>
                      <a:pt x="9" y="24"/>
                      <a:pt x="9" y="24"/>
                    </a:cubicBezTo>
                    <a:cubicBezTo>
                      <a:pt x="10" y="24"/>
                      <a:pt x="10" y="24"/>
                      <a:pt x="11" y="25"/>
                    </a:cubicBezTo>
                    <a:cubicBezTo>
                      <a:pt x="12" y="29"/>
                      <a:pt x="12" y="29"/>
                      <a:pt x="12" y="29"/>
                    </a:cubicBezTo>
                    <a:cubicBezTo>
                      <a:pt x="16" y="29"/>
                      <a:pt x="16" y="29"/>
                      <a:pt x="16" y="29"/>
                    </a:cubicBezTo>
                    <a:cubicBezTo>
                      <a:pt x="17" y="25"/>
                      <a:pt x="17" y="25"/>
                      <a:pt x="17" y="25"/>
                    </a:cubicBezTo>
                    <a:cubicBezTo>
                      <a:pt x="18" y="25"/>
                      <a:pt x="19" y="24"/>
                      <a:pt x="20" y="24"/>
                    </a:cubicBezTo>
                    <a:lnTo>
                      <a:pt x="23" y="26"/>
                    </a:lnTo>
                    <a:close/>
                    <a:moveTo>
                      <a:pt x="11" y="18"/>
                    </a:moveTo>
                    <a:cubicBezTo>
                      <a:pt x="9" y="16"/>
                      <a:pt x="9" y="12"/>
                      <a:pt x="11" y="11"/>
                    </a:cubicBezTo>
                    <a:cubicBezTo>
                      <a:pt x="13" y="9"/>
                      <a:pt x="17" y="9"/>
                      <a:pt x="19" y="11"/>
                    </a:cubicBezTo>
                    <a:cubicBezTo>
                      <a:pt x="21" y="13"/>
                      <a:pt x="20" y="16"/>
                      <a:pt x="18" y="18"/>
                    </a:cubicBezTo>
                    <a:cubicBezTo>
                      <a:pt x="16" y="20"/>
                      <a:pt x="13" y="20"/>
                      <a:pt x="11" y="18"/>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3" name="Freeform 109"/>
              <p:cNvSpPr>
                <a:spLocks noEditPoints="1"/>
              </p:cNvSpPr>
              <p:nvPr>
                <p:custDataLst>
                  <p:tags r:id="rId7"/>
                </p:custDataLst>
              </p:nvPr>
            </p:nvSpPr>
            <p:spPr bwMode="auto">
              <a:xfrm>
                <a:off x="5646" y="3969"/>
                <a:ext cx="97" cy="92"/>
              </a:xfrm>
              <a:custGeom>
                <a:avLst/>
                <a:gdLst>
                  <a:gd name="T0" fmla="*/ 12 w 15"/>
                  <a:gd name="T1" fmla="*/ 13 h 14"/>
                  <a:gd name="T2" fmla="*/ 13 w 15"/>
                  <a:gd name="T3" fmla="*/ 12 h 14"/>
                  <a:gd name="T4" fmla="*/ 12 w 15"/>
                  <a:gd name="T5" fmla="*/ 10 h 14"/>
                  <a:gd name="T6" fmla="*/ 13 w 15"/>
                  <a:gd name="T7" fmla="*/ 9 h 14"/>
                  <a:gd name="T8" fmla="*/ 15 w 15"/>
                  <a:gd name="T9" fmla="*/ 8 h 14"/>
                  <a:gd name="T10" fmla="*/ 15 w 15"/>
                  <a:gd name="T11" fmla="*/ 6 h 14"/>
                  <a:gd name="T12" fmla="*/ 13 w 15"/>
                  <a:gd name="T13" fmla="*/ 6 h 14"/>
                  <a:gd name="T14" fmla="*/ 12 w 15"/>
                  <a:gd name="T15" fmla="*/ 5 h 14"/>
                  <a:gd name="T16" fmla="*/ 14 w 15"/>
                  <a:gd name="T17" fmla="*/ 3 h 14"/>
                  <a:gd name="T18" fmla="*/ 12 w 15"/>
                  <a:gd name="T19" fmla="*/ 2 h 14"/>
                  <a:gd name="T20" fmla="*/ 10 w 15"/>
                  <a:gd name="T21" fmla="*/ 2 h 14"/>
                  <a:gd name="T22" fmla="*/ 9 w 15"/>
                  <a:gd name="T23" fmla="*/ 2 h 14"/>
                  <a:gd name="T24" fmla="*/ 9 w 15"/>
                  <a:gd name="T25" fmla="*/ 0 h 14"/>
                  <a:gd name="T26" fmla="*/ 7 w 15"/>
                  <a:gd name="T27" fmla="*/ 0 h 14"/>
                  <a:gd name="T28" fmla="*/ 6 w 15"/>
                  <a:gd name="T29" fmla="*/ 2 h 14"/>
                  <a:gd name="T30" fmla="*/ 5 w 15"/>
                  <a:gd name="T31" fmla="*/ 2 h 14"/>
                  <a:gd name="T32" fmla="*/ 3 w 15"/>
                  <a:gd name="T33" fmla="*/ 1 h 14"/>
                  <a:gd name="T34" fmla="*/ 2 w 15"/>
                  <a:gd name="T35" fmla="*/ 2 h 14"/>
                  <a:gd name="T36" fmla="*/ 3 w 15"/>
                  <a:gd name="T37" fmla="*/ 4 h 14"/>
                  <a:gd name="T38" fmla="*/ 2 w 15"/>
                  <a:gd name="T39" fmla="*/ 5 h 14"/>
                  <a:gd name="T40" fmla="*/ 0 w 15"/>
                  <a:gd name="T41" fmla="*/ 6 h 14"/>
                  <a:gd name="T42" fmla="*/ 0 w 15"/>
                  <a:gd name="T43" fmla="*/ 8 h 14"/>
                  <a:gd name="T44" fmla="*/ 2 w 15"/>
                  <a:gd name="T45" fmla="*/ 8 h 14"/>
                  <a:gd name="T46" fmla="*/ 3 w 15"/>
                  <a:gd name="T47" fmla="*/ 9 h 14"/>
                  <a:gd name="T48" fmla="*/ 2 w 15"/>
                  <a:gd name="T49" fmla="*/ 11 h 14"/>
                  <a:gd name="T50" fmla="*/ 3 w 15"/>
                  <a:gd name="T51" fmla="*/ 13 h 14"/>
                  <a:gd name="T52" fmla="*/ 5 w 15"/>
                  <a:gd name="T53" fmla="*/ 12 h 14"/>
                  <a:gd name="T54" fmla="*/ 6 w 15"/>
                  <a:gd name="T55" fmla="*/ 12 h 14"/>
                  <a:gd name="T56" fmla="*/ 6 w 15"/>
                  <a:gd name="T57" fmla="*/ 14 h 14"/>
                  <a:gd name="T58" fmla="*/ 8 w 15"/>
                  <a:gd name="T59" fmla="*/ 14 h 14"/>
                  <a:gd name="T60" fmla="*/ 9 w 15"/>
                  <a:gd name="T61" fmla="*/ 12 h 14"/>
                  <a:gd name="T62" fmla="*/ 10 w 15"/>
                  <a:gd name="T63" fmla="*/ 12 h 14"/>
                  <a:gd name="T64" fmla="*/ 12 w 15"/>
                  <a:gd name="T65" fmla="*/ 13 h 14"/>
                  <a:gd name="T66" fmla="*/ 6 w 15"/>
                  <a:gd name="T67" fmla="*/ 9 h 14"/>
                  <a:gd name="T68" fmla="*/ 6 w 15"/>
                  <a:gd name="T69" fmla="*/ 5 h 14"/>
                  <a:gd name="T70" fmla="*/ 10 w 15"/>
                  <a:gd name="T71" fmla="*/ 5 h 14"/>
                  <a:gd name="T72" fmla="*/ 9 w 15"/>
                  <a:gd name="T73" fmla="*/ 9 h 14"/>
                  <a:gd name="T74" fmla="*/ 6 w 15"/>
                  <a:gd name="T7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14">
                    <a:moveTo>
                      <a:pt x="12" y="13"/>
                    </a:moveTo>
                    <a:cubicBezTo>
                      <a:pt x="13" y="12"/>
                      <a:pt x="13" y="12"/>
                      <a:pt x="13" y="12"/>
                    </a:cubicBezTo>
                    <a:cubicBezTo>
                      <a:pt x="12" y="10"/>
                      <a:pt x="12" y="10"/>
                      <a:pt x="12" y="10"/>
                    </a:cubicBezTo>
                    <a:cubicBezTo>
                      <a:pt x="12" y="10"/>
                      <a:pt x="13" y="9"/>
                      <a:pt x="13" y="9"/>
                    </a:cubicBezTo>
                    <a:cubicBezTo>
                      <a:pt x="15" y="8"/>
                      <a:pt x="15" y="8"/>
                      <a:pt x="15" y="8"/>
                    </a:cubicBezTo>
                    <a:cubicBezTo>
                      <a:pt x="15" y="6"/>
                      <a:pt x="15" y="6"/>
                      <a:pt x="15" y="6"/>
                    </a:cubicBezTo>
                    <a:cubicBezTo>
                      <a:pt x="13" y="6"/>
                      <a:pt x="13" y="6"/>
                      <a:pt x="13" y="6"/>
                    </a:cubicBezTo>
                    <a:cubicBezTo>
                      <a:pt x="13" y="5"/>
                      <a:pt x="13" y="5"/>
                      <a:pt x="12" y="5"/>
                    </a:cubicBezTo>
                    <a:cubicBezTo>
                      <a:pt x="14" y="3"/>
                      <a:pt x="14" y="3"/>
                      <a:pt x="14" y="3"/>
                    </a:cubicBezTo>
                    <a:cubicBezTo>
                      <a:pt x="12" y="2"/>
                      <a:pt x="12" y="2"/>
                      <a:pt x="12" y="2"/>
                    </a:cubicBezTo>
                    <a:cubicBezTo>
                      <a:pt x="10" y="2"/>
                      <a:pt x="10" y="2"/>
                      <a:pt x="10" y="2"/>
                    </a:cubicBezTo>
                    <a:cubicBezTo>
                      <a:pt x="10" y="2"/>
                      <a:pt x="10" y="2"/>
                      <a:pt x="9" y="2"/>
                    </a:cubicBezTo>
                    <a:cubicBezTo>
                      <a:pt x="9" y="0"/>
                      <a:pt x="9" y="0"/>
                      <a:pt x="9" y="0"/>
                    </a:cubicBezTo>
                    <a:cubicBezTo>
                      <a:pt x="7" y="0"/>
                      <a:pt x="7" y="0"/>
                      <a:pt x="7" y="0"/>
                    </a:cubicBezTo>
                    <a:cubicBezTo>
                      <a:pt x="6" y="2"/>
                      <a:pt x="6" y="2"/>
                      <a:pt x="6" y="2"/>
                    </a:cubicBezTo>
                    <a:cubicBezTo>
                      <a:pt x="6" y="2"/>
                      <a:pt x="6" y="2"/>
                      <a:pt x="5" y="2"/>
                    </a:cubicBezTo>
                    <a:cubicBezTo>
                      <a:pt x="3" y="1"/>
                      <a:pt x="3" y="1"/>
                      <a:pt x="3" y="1"/>
                    </a:cubicBezTo>
                    <a:cubicBezTo>
                      <a:pt x="2" y="2"/>
                      <a:pt x="2" y="2"/>
                      <a:pt x="2" y="2"/>
                    </a:cubicBezTo>
                    <a:cubicBezTo>
                      <a:pt x="3" y="4"/>
                      <a:pt x="3" y="4"/>
                      <a:pt x="3" y="4"/>
                    </a:cubicBezTo>
                    <a:cubicBezTo>
                      <a:pt x="3" y="5"/>
                      <a:pt x="3" y="5"/>
                      <a:pt x="2" y="5"/>
                    </a:cubicBezTo>
                    <a:cubicBezTo>
                      <a:pt x="0" y="6"/>
                      <a:pt x="0" y="6"/>
                      <a:pt x="0" y="6"/>
                    </a:cubicBezTo>
                    <a:cubicBezTo>
                      <a:pt x="0" y="8"/>
                      <a:pt x="0" y="8"/>
                      <a:pt x="0" y="8"/>
                    </a:cubicBezTo>
                    <a:cubicBezTo>
                      <a:pt x="2" y="8"/>
                      <a:pt x="2" y="8"/>
                      <a:pt x="2" y="8"/>
                    </a:cubicBezTo>
                    <a:cubicBezTo>
                      <a:pt x="2" y="9"/>
                      <a:pt x="3" y="9"/>
                      <a:pt x="3" y="9"/>
                    </a:cubicBezTo>
                    <a:cubicBezTo>
                      <a:pt x="2" y="11"/>
                      <a:pt x="2" y="11"/>
                      <a:pt x="2" y="11"/>
                    </a:cubicBezTo>
                    <a:cubicBezTo>
                      <a:pt x="3" y="13"/>
                      <a:pt x="3" y="13"/>
                      <a:pt x="3" y="13"/>
                    </a:cubicBezTo>
                    <a:cubicBezTo>
                      <a:pt x="5" y="12"/>
                      <a:pt x="5" y="12"/>
                      <a:pt x="5" y="12"/>
                    </a:cubicBezTo>
                    <a:cubicBezTo>
                      <a:pt x="5" y="12"/>
                      <a:pt x="6" y="12"/>
                      <a:pt x="6" y="12"/>
                    </a:cubicBezTo>
                    <a:cubicBezTo>
                      <a:pt x="6" y="14"/>
                      <a:pt x="6" y="14"/>
                      <a:pt x="6" y="14"/>
                    </a:cubicBezTo>
                    <a:cubicBezTo>
                      <a:pt x="8" y="14"/>
                      <a:pt x="8" y="14"/>
                      <a:pt x="8" y="14"/>
                    </a:cubicBezTo>
                    <a:cubicBezTo>
                      <a:pt x="9" y="12"/>
                      <a:pt x="9" y="12"/>
                      <a:pt x="9" y="12"/>
                    </a:cubicBezTo>
                    <a:cubicBezTo>
                      <a:pt x="9" y="12"/>
                      <a:pt x="10" y="12"/>
                      <a:pt x="10" y="12"/>
                    </a:cubicBezTo>
                    <a:lnTo>
                      <a:pt x="12" y="13"/>
                    </a:lnTo>
                    <a:close/>
                    <a:moveTo>
                      <a:pt x="6" y="9"/>
                    </a:moveTo>
                    <a:cubicBezTo>
                      <a:pt x="5" y="8"/>
                      <a:pt x="5" y="6"/>
                      <a:pt x="6" y="5"/>
                    </a:cubicBezTo>
                    <a:cubicBezTo>
                      <a:pt x="7" y="4"/>
                      <a:pt x="9" y="4"/>
                      <a:pt x="10" y="5"/>
                    </a:cubicBezTo>
                    <a:cubicBezTo>
                      <a:pt x="11" y="6"/>
                      <a:pt x="10" y="8"/>
                      <a:pt x="9" y="9"/>
                    </a:cubicBezTo>
                    <a:cubicBezTo>
                      <a:pt x="8" y="10"/>
                      <a:pt x="7" y="10"/>
                      <a:pt x="6" y="9"/>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4" name="Line 110"/>
              <p:cNvSpPr>
                <a:spLocks noChangeShapeType="1"/>
              </p:cNvSpPr>
              <p:nvPr>
                <p:custDataLst>
                  <p:tags r:id="rId8"/>
                </p:custDataLst>
              </p:nvPr>
            </p:nvSpPr>
            <p:spPr bwMode="auto">
              <a:xfrm flipH="1">
                <a:off x="12651" y="7051"/>
                <a:ext cx="0" cy="0"/>
              </a:xfrm>
              <a:prstGeom prst="line">
                <a:avLst/>
              </a:prstGeom>
              <a:solidFill>
                <a:srgbClr val="4A7CC6"/>
              </a:solidFill>
              <a:ln w="34925" cap="flat">
                <a:solidFill>
                  <a:srgbClr val="172A88"/>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5" name="Freeform 111"/>
              <p:cNvSpPr/>
              <p:nvPr>
                <p:custDataLst>
                  <p:tags r:id="rId9"/>
                </p:custDataLst>
              </p:nvPr>
            </p:nvSpPr>
            <p:spPr bwMode="auto">
              <a:xfrm>
                <a:off x="5402" y="3594"/>
                <a:ext cx="8398" cy="3483"/>
              </a:xfrm>
              <a:custGeom>
                <a:avLst/>
                <a:gdLst>
                  <a:gd name="T0" fmla="*/ 1236 w 1302"/>
                  <a:gd name="T1" fmla="*/ 538 h 538"/>
                  <a:gd name="T2" fmla="*/ 1201 w 1302"/>
                  <a:gd name="T3" fmla="*/ 538 h 538"/>
                  <a:gd name="T4" fmla="*/ 1201 w 1302"/>
                  <a:gd name="T5" fmla="*/ 530 h 538"/>
                  <a:gd name="T6" fmla="*/ 1236 w 1302"/>
                  <a:gd name="T7" fmla="*/ 530 h 538"/>
                  <a:gd name="T8" fmla="*/ 1294 w 1302"/>
                  <a:gd name="T9" fmla="*/ 472 h 538"/>
                  <a:gd name="T10" fmla="*/ 1294 w 1302"/>
                  <a:gd name="T11" fmla="*/ 67 h 538"/>
                  <a:gd name="T12" fmla="*/ 1236 w 1302"/>
                  <a:gd name="T13" fmla="*/ 8 h 538"/>
                  <a:gd name="T14" fmla="*/ 66 w 1302"/>
                  <a:gd name="T15" fmla="*/ 8 h 538"/>
                  <a:gd name="T16" fmla="*/ 8 w 1302"/>
                  <a:gd name="T17" fmla="*/ 67 h 538"/>
                  <a:gd name="T18" fmla="*/ 8 w 1302"/>
                  <a:gd name="T19" fmla="*/ 472 h 538"/>
                  <a:gd name="T20" fmla="*/ 66 w 1302"/>
                  <a:gd name="T21" fmla="*/ 530 h 538"/>
                  <a:gd name="T22" fmla="*/ 1124 w 1302"/>
                  <a:gd name="T23" fmla="*/ 530 h 538"/>
                  <a:gd name="T24" fmla="*/ 1124 w 1302"/>
                  <a:gd name="T25" fmla="*/ 538 h 538"/>
                  <a:gd name="T26" fmla="*/ 66 w 1302"/>
                  <a:gd name="T27" fmla="*/ 538 h 538"/>
                  <a:gd name="T28" fmla="*/ 0 w 1302"/>
                  <a:gd name="T29" fmla="*/ 472 h 538"/>
                  <a:gd name="T30" fmla="*/ 0 w 1302"/>
                  <a:gd name="T31" fmla="*/ 67 h 538"/>
                  <a:gd name="T32" fmla="*/ 66 w 1302"/>
                  <a:gd name="T33" fmla="*/ 0 h 538"/>
                  <a:gd name="T34" fmla="*/ 1236 w 1302"/>
                  <a:gd name="T35" fmla="*/ 0 h 538"/>
                  <a:gd name="T36" fmla="*/ 1302 w 1302"/>
                  <a:gd name="T37" fmla="*/ 67 h 538"/>
                  <a:gd name="T38" fmla="*/ 1302 w 1302"/>
                  <a:gd name="T39" fmla="*/ 472 h 538"/>
                  <a:gd name="T40" fmla="*/ 1236 w 1302"/>
                  <a:gd name="T41"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2" h="538">
                    <a:moveTo>
                      <a:pt x="1236" y="538"/>
                    </a:moveTo>
                    <a:cubicBezTo>
                      <a:pt x="1201" y="538"/>
                      <a:pt x="1201" y="538"/>
                      <a:pt x="1201" y="538"/>
                    </a:cubicBezTo>
                    <a:cubicBezTo>
                      <a:pt x="1201" y="530"/>
                      <a:pt x="1201" y="530"/>
                      <a:pt x="1201" y="530"/>
                    </a:cubicBezTo>
                    <a:cubicBezTo>
                      <a:pt x="1236" y="530"/>
                      <a:pt x="1236" y="530"/>
                      <a:pt x="1236" y="530"/>
                    </a:cubicBezTo>
                    <a:cubicBezTo>
                      <a:pt x="1268" y="530"/>
                      <a:pt x="1294" y="504"/>
                      <a:pt x="1294" y="472"/>
                    </a:cubicBezTo>
                    <a:cubicBezTo>
                      <a:pt x="1294" y="67"/>
                      <a:pt x="1294" y="67"/>
                      <a:pt x="1294" y="67"/>
                    </a:cubicBezTo>
                    <a:cubicBezTo>
                      <a:pt x="1294" y="35"/>
                      <a:pt x="1268" y="8"/>
                      <a:pt x="1236" y="8"/>
                    </a:cubicBezTo>
                    <a:cubicBezTo>
                      <a:pt x="66" y="8"/>
                      <a:pt x="66" y="8"/>
                      <a:pt x="66" y="8"/>
                    </a:cubicBezTo>
                    <a:cubicBezTo>
                      <a:pt x="34" y="8"/>
                      <a:pt x="8" y="35"/>
                      <a:pt x="8" y="67"/>
                    </a:cubicBezTo>
                    <a:cubicBezTo>
                      <a:pt x="8" y="472"/>
                      <a:pt x="8" y="472"/>
                      <a:pt x="8" y="472"/>
                    </a:cubicBezTo>
                    <a:cubicBezTo>
                      <a:pt x="8" y="504"/>
                      <a:pt x="34" y="530"/>
                      <a:pt x="66" y="530"/>
                    </a:cubicBezTo>
                    <a:cubicBezTo>
                      <a:pt x="1124" y="530"/>
                      <a:pt x="1124" y="530"/>
                      <a:pt x="1124" y="530"/>
                    </a:cubicBezTo>
                    <a:cubicBezTo>
                      <a:pt x="1124" y="538"/>
                      <a:pt x="1124" y="538"/>
                      <a:pt x="1124" y="538"/>
                    </a:cubicBezTo>
                    <a:cubicBezTo>
                      <a:pt x="66" y="538"/>
                      <a:pt x="66" y="538"/>
                      <a:pt x="66" y="538"/>
                    </a:cubicBezTo>
                    <a:cubicBezTo>
                      <a:pt x="30" y="538"/>
                      <a:pt x="0" y="508"/>
                      <a:pt x="0" y="472"/>
                    </a:cubicBezTo>
                    <a:cubicBezTo>
                      <a:pt x="0" y="67"/>
                      <a:pt x="0" y="67"/>
                      <a:pt x="0" y="67"/>
                    </a:cubicBezTo>
                    <a:cubicBezTo>
                      <a:pt x="0" y="30"/>
                      <a:pt x="30" y="0"/>
                      <a:pt x="66" y="0"/>
                    </a:cubicBezTo>
                    <a:cubicBezTo>
                      <a:pt x="1236" y="0"/>
                      <a:pt x="1236" y="0"/>
                      <a:pt x="1236" y="0"/>
                    </a:cubicBezTo>
                    <a:cubicBezTo>
                      <a:pt x="1272" y="0"/>
                      <a:pt x="1302" y="30"/>
                      <a:pt x="1302" y="67"/>
                    </a:cubicBezTo>
                    <a:cubicBezTo>
                      <a:pt x="1302" y="472"/>
                      <a:pt x="1302" y="472"/>
                      <a:pt x="1302" y="472"/>
                    </a:cubicBezTo>
                    <a:cubicBezTo>
                      <a:pt x="1302" y="508"/>
                      <a:pt x="1272" y="538"/>
                      <a:pt x="1236" y="538"/>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6" name="Oval 112"/>
              <p:cNvSpPr>
                <a:spLocks noChangeArrowheads="1"/>
              </p:cNvSpPr>
              <p:nvPr>
                <p:custDataLst>
                  <p:tags r:id="rId10"/>
                </p:custDataLst>
              </p:nvPr>
            </p:nvSpPr>
            <p:spPr bwMode="auto">
              <a:xfrm>
                <a:off x="1256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7" name="Oval 113"/>
              <p:cNvSpPr>
                <a:spLocks noChangeArrowheads="1"/>
              </p:cNvSpPr>
              <p:nvPr>
                <p:custDataLst>
                  <p:tags r:id="rId11"/>
                </p:custDataLst>
              </p:nvPr>
            </p:nvSpPr>
            <p:spPr bwMode="auto">
              <a:xfrm>
                <a:off x="1246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8" name="Oval 114"/>
              <p:cNvSpPr>
                <a:spLocks noChangeArrowheads="1"/>
              </p:cNvSpPr>
              <p:nvPr>
                <p:custDataLst>
                  <p:tags r:id="rId12"/>
                </p:custDataLst>
              </p:nvPr>
            </p:nvSpPr>
            <p:spPr bwMode="auto">
              <a:xfrm>
                <a:off x="123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9" name="Oval 115"/>
              <p:cNvSpPr>
                <a:spLocks noChangeArrowheads="1"/>
              </p:cNvSpPr>
              <p:nvPr>
                <p:custDataLst>
                  <p:tags r:id="rId13"/>
                </p:custDataLst>
              </p:nvPr>
            </p:nvSpPr>
            <p:spPr bwMode="auto">
              <a:xfrm>
                <a:off x="1229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0" name="Oval 116"/>
              <p:cNvSpPr>
                <a:spLocks noChangeArrowheads="1"/>
              </p:cNvSpPr>
              <p:nvPr>
                <p:custDataLst>
                  <p:tags r:id="rId14"/>
                </p:custDataLst>
              </p:nvPr>
            </p:nvSpPr>
            <p:spPr bwMode="auto">
              <a:xfrm>
                <a:off x="1221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1" name="Oval 117"/>
              <p:cNvSpPr>
                <a:spLocks noChangeArrowheads="1"/>
              </p:cNvSpPr>
              <p:nvPr>
                <p:custDataLst>
                  <p:tags r:id="rId15"/>
                </p:custDataLst>
              </p:nvPr>
            </p:nvSpPr>
            <p:spPr bwMode="auto">
              <a:xfrm>
                <a:off x="1212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2" name="Oval 118"/>
              <p:cNvSpPr>
                <a:spLocks noChangeArrowheads="1"/>
              </p:cNvSpPr>
              <p:nvPr>
                <p:custDataLst>
                  <p:tags r:id="rId16"/>
                </p:custDataLst>
              </p:nvPr>
            </p:nvSpPr>
            <p:spPr bwMode="auto">
              <a:xfrm>
                <a:off x="1204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3" name="Oval 119"/>
              <p:cNvSpPr>
                <a:spLocks noChangeArrowheads="1"/>
              </p:cNvSpPr>
              <p:nvPr>
                <p:custDataLst>
                  <p:tags r:id="rId17"/>
                </p:custDataLst>
              </p:nvPr>
            </p:nvSpPr>
            <p:spPr bwMode="auto">
              <a:xfrm>
                <a:off x="1196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4" name="Oval 120"/>
              <p:cNvSpPr>
                <a:spLocks noChangeArrowheads="1"/>
              </p:cNvSpPr>
              <p:nvPr>
                <p:custDataLst>
                  <p:tags r:id="rId18"/>
                </p:custDataLst>
              </p:nvPr>
            </p:nvSpPr>
            <p:spPr bwMode="auto">
              <a:xfrm>
                <a:off x="1187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5" name="Oval 121"/>
              <p:cNvSpPr>
                <a:spLocks noChangeArrowheads="1"/>
              </p:cNvSpPr>
              <p:nvPr>
                <p:custDataLst>
                  <p:tags r:id="rId19"/>
                </p:custDataLst>
              </p:nvPr>
            </p:nvSpPr>
            <p:spPr bwMode="auto">
              <a:xfrm>
                <a:off x="117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6" name="Oval 122"/>
              <p:cNvSpPr>
                <a:spLocks noChangeArrowheads="1"/>
              </p:cNvSpPr>
              <p:nvPr>
                <p:custDataLst>
                  <p:tags r:id="rId20"/>
                </p:custDataLst>
              </p:nvPr>
            </p:nvSpPr>
            <p:spPr bwMode="auto">
              <a:xfrm>
                <a:off x="1170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7" name="Oval 123"/>
              <p:cNvSpPr>
                <a:spLocks noChangeArrowheads="1"/>
              </p:cNvSpPr>
              <p:nvPr>
                <p:custDataLst>
                  <p:tags r:id="rId21"/>
                </p:custDataLst>
              </p:nvPr>
            </p:nvSpPr>
            <p:spPr bwMode="auto">
              <a:xfrm>
                <a:off x="116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8" name="Oval 124"/>
              <p:cNvSpPr>
                <a:spLocks noChangeArrowheads="1"/>
              </p:cNvSpPr>
              <p:nvPr>
                <p:custDataLst>
                  <p:tags r:id="rId22"/>
                </p:custDataLst>
              </p:nvPr>
            </p:nvSpPr>
            <p:spPr bwMode="auto">
              <a:xfrm>
                <a:off x="115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9" name="Oval 125"/>
              <p:cNvSpPr>
                <a:spLocks noChangeArrowheads="1"/>
              </p:cNvSpPr>
              <p:nvPr>
                <p:custDataLst>
                  <p:tags r:id="rId23"/>
                </p:custDataLst>
              </p:nvPr>
            </p:nvSpPr>
            <p:spPr bwMode="auto">
              <a:xfrm>
                <a:off x="114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0" name="Oval 126"/>
              <p:cNvSpPr>
                <a:spLocks noChangeArrowheads="1"/>
              </p:cNvSpPr>
              <p:nvPr>
                <p:custDataLst>
                  <p:tags r:id="rId24"/>
                </p:custDataLst>
              </p:nvPr>
            </p:nvSpPr>
            <p:spPr bwMode="auto">
              <a:xfrm>
                <a:off x="113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1" name="Oval 127"/>
              <p:cNvSpPr>
                <a:spLocks noChangeArrowheads="1"/>
              </p:cNvSpPr>
              <p:nvPr>
                <p:custDataLst>
                  <p:tags r:id="rId25"/>
                </p:custDataLst>
              </p:nvPr>
            </p:nvSpPr>
            <p:spPr bwMode="auto">
              <a:xfrm>
                <a:off x="1128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2" name="Oval 128"/>
              <p:cNvSpPr>
                <a:spLocks noChangeArrowheads="1"/>
              </p:cNvSpPr>
              <p:nvPr>
                <p:custDataLst>
                  <p:tags r:id="rId26"/>
                </p:custDataLst>
              </p:nvPr>
            </p:nvSpPr>
            <p:spPr bwMode="auto">
              <a:xfrm>
                <a:off x="1120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 name="Oval 129"/>
              <p:cNvSpPr>
                <a:spLocks noChangeArrowheads="1"/>
              </p:cNvSpPr>
              <p:nvPr>
                <p:custDataLst>
                  <p:tags r:id="rId27"/>
                </p:custDataLst>
              </p:nvPr>
            </p:nvSpPr>
            <p:spPr bwMode="auto">
              <a:xfrm>
                <a:off x="111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 name="Oval 130"/>
              <p:cNvSpPr>
                <a:spLocks noChangeArrowheads="1"/>
              </p:cNvSpPr>
              <p:nvPr>
                <p:custDataLst>
                  <p:tags r:id="rId28"/>
                </p:custDataLst>
              </p:nvPr>
            </p:nvSpPr>
            <p:spPr bwMode="auto">
              <a:xfrm>
                <a:off x="1103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 name="Oval 131"/>
              <p:cNvSpPr>
                <a:spLocks noChangeArrowheads="1"/>
              </p:cNvSpPr>
              <p:nvPr>
                <p:custDataLst>
                  <p:tags r:id="rId29"/>
                </p:custDataLst>
              </p:nvPr>
            </p:nvSpPr>
            <p:spPr bwMode="auto">
              <a:xfrm>
                <a:off x="1095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 name="Oval 132"/>
              <p:cNvSpPr>
                <a:spLocks noChangeArrowheads="1"/>
              </p:cNvSpPr>
              <p:nvPr>
                <p:custDataLst>
                  <p:tags r:id="rId30"/>
                </p:custDataLst>
              </p:nvPr>
            </p:nvSpPr>
            <p:spPr bwMode="auto">
              <a:xfrm>
                <a:off x="108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 name="Oval 133"/>
              <p:cNvSpPr>
                <a:spLocks noChangeArrowheads="1"/>
              </p:cNvSpPr>
              <p:nvPr>
                <p:custDataLst>
                  <p:tags r:id="rId31"/>
                </p:custDataLst>
              </p:nvPr>
            </p:nvSpPr>
            <p:spPr bwMode="auto">
              <a:xfrm>
                <a:off x="1078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 name="Oval 134"/>
              <p:cNvSpPr>
                <a:spLocks noChangeArrowheads="1"/>
              </p:cNvSpPr>
              <p:nvPr>
                <p:custDataLst>
                  <p:tags r:id="rId32"/>
                </p:custDataLst>
              </p:nvPr>
            </p:nvSpPr>
            <p:spPr bwMode="auto">
              <a:xfrm>
                <a:off x="107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 name="Oval 135"/>
              <p:cNvSpPr>
                <a:spLocks noChangeArrowheads="1"/>
              </p:cNvSpPr>
              <p:nvPr>
                <p:custDataLst>
                  <p:tags r:id="rId33"/>
                </p:custDataLst>
              </p:nvPr>
            </p:nvSpPr>
            <p:spPr bwMode="auto">
              <a:xfrm>
                <a:off x="1062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 name="Oval 136"/>
              <p:cNvSpPr>
                <a:spLocks noChangeArrowheads="1"/>
              </p:cNvSpPr>
              <p:nvPr>
                <p:custDataLst>
                  <p:tags r:id="rId34"/>
                </p:custDataLst>
              </p:nvPr>
            </p:nvSpPr>
            <p:spPr bwMode="auto">
              <a:xfrm>
                <a:off x="1053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 name="Oval 137"/>
              <p:cNvSpPr>
                <a:spLocks noChangeArrowheads="1"/>
              </p:cNvSpPr>
              <p:nvPr>
                <p:custDataLst>
                  <p:tags r:id="rId35"/>
                </p:custDataLst>
              </p:nvPr>
            </p:nvSpPr>
            <p:spPr bwMode="auto">
              <a:xfrm>
                <a:off x="1045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 name="Oval 138"/>
              <p:cNvSpPr>
                <a:spLocks noChangeArrowheads="1"/>
              </p:cNvSpPr>
              <p:nvPr>
                <p:custDataLst>
                  <p:tags r:id="rId36"/>
                </p:custDataLst>
              </p:nvPr>
            </p:nvSpPr>
            <p:spPr bwMode="auto">
              <a:xfrm>
                <a:off x="1036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 name="Oval 139"/>
              <p:cNvSpPr>
                <a:spLocks noChangeArrowheads="1"/>
              </p:cNvSpPr>
              <p:nvPr>
                <p:custDataLst>
                  <p:tags r:id="rId37"/>
                </p:custDataLst>
              </p:nvPr>
            </p:nvSpPr>
            <p:spPr bwMode="auto">
              <a:xfrm>
                <a:off x="10284"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 name="Oval 140"/>
              <p:cNvSpPr>
                <a:spLocks noChangeArrowheads="1"/>
              </p:cNvSpPr>
              <p:nvPr>
                <p:custDataLst>
                  <p:tags r:id="rId38"/>
                </p:custDataLst>
              </p:nvPr>
            </p:nvSpPr>
            <p:spPr bwMode="auto">
              <a:xfrm>
                <a:off x="1020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 name="Oval 141"/>
              <p:cNvSpPr>
                <a:spLocks noChangeArrowheads="1"/>
              </p:cNvSpPr>
              <p:nvPr>
                <p:custDataLst>
                  <p:tags r:id="rId39"/>
                </p:custDataLst>
              </p:nvPr>
            </p:nvSpPr>
            <p:spPr bwMode="auto">
              <a:xfrm>
                <a:off x="1011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 name="Oval 142"/>
              <p:cNvSpPr>
                <a:spLocks noChangeArrowheads="1"/>
              </p:cNvSpPr>
              <p:nvPr>
                <p:custDataLst>
                  <p:tags r:id="rId40"/>
                </p:custDataLst>
              </p:nvPr>
            </p:nvSpPr>
            <p:spPr bwMode="auto">
              <a:xfrm>
                <a:off x="1003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 name="Oval 143"/>
              <p:cNvSpPr>
                <a:spLocks noChangeArrowheads="1"/>
              </p:cNvSpPr>
              <p:nvPr>
                <p:custDataLst>
                  <p:tags r:id="rId41"/>
                </p:custDataLst>
              </p:nvPr>
            </p:nvSpPr>
            <p:spPr bwMode="auto">
              <a:xfrm>
                <a:off x="994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 name="Oval 144"/>
              <p:cNvSpPr>
                <a:spLocks noChangeArrowheads="1"/>
              </p:cNvSpPr>
              <p:nvPr>
                <p:custDataLst>
                  <p:tags r:id="rId42"/>
                </p:custDataLst>
              </p:nvPr>
            </p:nvSpPr>
            <p:spPr bwMode="auto">
              <a:xfrm>
                <a:off x="986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 name="Oval 145"/>
              <p:cNvSpPr>
                <a:spLocks noChangeArrowheads="1"/>
              </p:cNvSpPr>
              <p:nvPr>
                <p:custDataLst>
                  <p:tags r:id="rId43"/>
                </p:custDataLst>
              </p:nvPr>
            </p:nvSpPr>
            <p:spPr bwMode="auto">
              <a:xfrm>
                <a:off x="97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 name="Oval 146"/>
              <p:cNvSpPr>
                <a:spLocks noChangeArrowheads="1"/>
              </p:cNvSpPr>
              <p:nvPr>
                <p:custDataLst>
                  <p:tags r:id="rId44"/>
                </p:custDataLst>
              </p:nvPr>
            </p:nvSpPr>
            <p:spPr bwMode="auto">
              <a:xfrm>
                <a:off x="969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 name="Oval 147"/>
              <p:cNvSpPr>
                <a:spLocks noChangeArrowheads="1"/>
              </p:cNvSpPr>
              <p:nvPr>
                <p:custDataLst>
                  <p:tags r:id="rId45"/>
                </p:custDataLst>
              </p:nvPr>
            </p:nvSpPr>
            <p:spPr bwMode="auto">
              <a:xfrm>
                <a:off x="961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 name="Oval 148"/>
              <p:cNvSpPr>
                <a:spLocks noChangeArrowheads="1"/>
              </p:cNvSpPr>
              <p:nvPr>
                <p:custDataLst>
                  <p:tags r:id="rId46"/>
                </p:custDataLst>
              </p:nvPr>
            </p:nvSpPr>
            <p:spPr bwMode="auto">
              <a:xfrm>
                <a:off x="952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 name="Oval 149"/>
              <p:cNvSpPr>
                <a:spLocks noChangeArrowheads="1"/>
              </p:cNvSpPr>
              <p:nvPr>
                <p:custDataLst>
                  <p:tags r:id="rId47"/>
                </p:custDataLst>
              </p:nvPr>
            </p:nvSpPr>
            <p:spPr bwMode="auto">
              <a:xfrm>
                <a:off x="944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 name="Oval 150"/>
              <p:cNvSpPr>
                <a:spLocks noChangeArrowheads="1"/>
              </p:cNvSpPr>
              <p:nvPr>
                <p:custDataLst>
                  <p:tags r:id="rId48"/>
                </p:custDataLst>
              </p:nvPr>
            </p:nvSpPr>
            <p:spPr bwMode="auto">
              <a:xfrm>
                <a:off x="936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 name="Oval 151"/>
              <p:cNvSpPr>
                <a:spLocks noChangeArrowheads="1"/>
              </p:cNvSpPr>
              <p:nvPr>
                <p:custDataLst>
                  <p:tags r:id="rId49"/>
                </p:custDataLst>
              </p:nvPr>
            </p:nvSpPr>
            <p:spPr bwMode="auto">
              <a:xfrm>
                <a:off x="927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 name="Oval 152"/>
              <p:cNvSpPr>
                <a:spLocks noChangeArrowheads="1"/>
              </p:cNvSpPr>
              <p:nvPr>
                <p:custDataLst>
                  <p:tags r:id="rId50"/>
                </p:custDataLst>
              </p:nvPr>
            </p:nvSpPr>
            <p:spPr bwMode="auto">
              <a:xfrm>
                <a:off x="919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 name="Oval 153"/>
              <p:cNvSpPr>
                <a:spLocks noChangeArrowheads="1"/>
              </p:cNvSpPr>
              <p:nvPr>
                <p:custDataLst>
                  <p:tags r:id="rId51"/>
                </p:custDataLst>
              </p:nvPr>
            </p:nvSpPr>
            <p:spPr bwMode="auto">
              <a:xfrm>
                <a:off x="911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 name="Oval 154"/>
              <p:cNvSpPr>
                <a:spLocks noChangeArrowheads="1"/>
              </p:cNvSpPr>
              <p:nvPr>
                <p:custDataLst>
                  <p:tags r:id="rId52"/>
                </p:custDataLst>
              </p:nvPr>
            </p:nvSpPr>
            <p:spPr bwMode="auto">
              <a:xfrm>
                <a:off x="902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 name="Oval 155"/>
              <p:cNvSpPr>
                <a:spLocks noChangeArrowheads="1"/>
              </p:cNvSpPr>
              <p:nvPr>
                <p:custDataLst>
                  <p:tags r:id="rId53"/>
                </p:custDataLst>
              </p:nvPr>
            </p:nvSpPr>
            <p:spPr bwMode="auto">
              <a:xfrm>
                <a:off x="894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 name="Oval 156"/>
              <p:cNvSpPr>
                <a:spLocks noChangeArrowheads="1"/>
              </p:cNvSpPr>
              <p:nvPr>
                <p:custDataLst>
                  <p:tags r:id="rId54"/>
                </p:custDataLst>
              </p:nvPr>
            </p:nvSpPr>
            <p:spPr bwMode="auto">
              <a:xfrm>
                <a:off x="88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 name="Oval 157"/>
              <p:cNvSpPr>
                <a:spLocks noChangeArrowheads="1"/>
              </p:cNvSpPr>
              <p:nvPr>
                <p:custDataLst>
                  <p:tags r:id="rId55"/>
                </p:custDataLst>
              </p:nvPr>
            </p:nvSpPr>
            <p:spPr bwMode="auto">
              <a:xfrm>
                <a:off x="877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Oval 158"/>
              <p:cNvSpPr>
                <a:spLocks noChangeArrowheads="1"/>
              </p:cNvSpPr>
              <p:nvPr>
                <p:custDataLst>
                  <p:tags r:id="rId56"/>
                </p:custDataLst>
              </p:nvPr>
            </p:nvSpPr>
            <p:spPr bwMode="auto">
              <a:xfrm>
                <a:off x="869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Oval 159"/>
              <p:cNvSpPr>
                <a:spLocks noChangeArrowheads="1"/>
              </p:cNvSpPr>
              <p:nvPr>
                <p:custDataLst>
                  <p:tags r:id="rId57"/>
                </p:custDataLst>
              </p:nvPr>
            </p:nvSpPr>
            <p:spPr bwMode="auto">
              <a:xfrm>
                <a:off x="8607"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Oval 160"/>
              <p:cNvSpPr>
                <a:spLocks noChangeArrowheads="1"/>
              </p:cNvSpPr>
              <p:nvPr>
                <p:custDataLst>
                  <p:tags r:id="rId58"/>
                </p:custDataLst>
              </p:nvPr>
            </p:nvSpPr>
            <p:spPr bwMode="auto">
              <a:xfrm>
                <a:off x="8525"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Oval 161"/>
              <p:cNvSpPr>
                <a:spLocks noChangeArrowheads="1"/>
              </p:cNvSpPr>
              <p:nvPr>
                <p:custDataLst>
                  <p:tags r:id="rId59"/>
                </p:custDataLst>
              </p:nvPr>
            </p:nvSpPr>
            <p:spPr bwMode="auto">
              <a:xfrm>
                <a:off x="8440"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Oval 162"/>
              <p:cNvSpPr>
                <a:spLocks noChangeArrowheads="1"/>
              </p:cNvSpPr>
              <p:nvPr>
                <p:custDataLst>
                  <p:tags r:id="rId60"/>
                </p:custDataLst>
              </p:nvPr>
            </p:nvSpPr>
            <p:spPr bwMode="auto">
              <a:xfrm>
                <a:off x="8356"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Oval 163"/>
              <p:cNvSpPr>
                <a:spLocks noChangeArrowheads="1"/>
              </p:cNvSpPr>
              <p:nvPr>
                <p:custDataLst>
                  <p:tags r:id="rId61"/>
                </p:custDataLst>
              </p:nvPr>
            </p:nvSpPr>
            <p:spPr bwMode="auto">
              <a:xfrm>
                <a:off x="8271"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Oval 164"/>
              <p:cNvSpPr>
                <a:spLocks noChangeArrowheads="1"/>
              </p:cNvSpPr>
              <p:nvPr>
                <p:custDataLst>
                  <p:tags r:id="rId62"/>
                </p:custDataLst>
              </p:nvPr>
            </p:nvSpPr>
            <p:spPr bwMode="auto">
              <a:xfrm>
                <a:off x="818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Oval 165"/>
              <p:cNvSpPr>
                <a:spLocks noChangeArrowheads="1"/>
              </p:cNvSpPr>
              <p:nvPr>
                <p:custDataLst>
                  <p:tags r:id="rId63"/>
                </p:custDataLst>
              </p:nvPr>
            </p:nvSpPr>
            <p:spPr bwMode="auto">
              <a:xfrm>
                <a:off x="810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Oval 166"/>
              <p:cNvSpPr>
                <a:spLocks noChangeArrowheads="1"/>
              </p:cNvSpPr>
              <p:nvPr>
                <p:custDataLst>
                  <p:tags r:id="rId64"/>
                </p:custDataLst>
              </p:nvPr>
            </p:nvSpPr>
            <p:spPr bwMode="auto">
              <a:xfrm>
                <a:off x="8019"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Oval 167"/>
              <p:cNvSpPr>
                <a:spLocks noChangeArrowheads="1"/>
              </p:cNvSpPr>
              <p:nvPr>
                <p:custDataLst>
                  <p:tags r:id="rId65"/>
                </p:custDataLst>
              </p:nvPr>
            </p:nvSpPr>
            <p:spPr bwMode="auto">
              <a:xfrm>
                <a:off x="7935" y="6922"/>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Oval 168"/>
              <p:cNvSpPr>
                <a:spLocks noChangeArrowheads="1"/>
              </p:cNvSpPr>
              <p:nvPr>
                <p:custDataLst>
                  <p:tags r:id="rId66"/>
                </p:custDataLst>
              </p:nvPr>
            </p:nvSpPr>
            <p:spPr bwMode="auto">
              <a:xfrm>
                <a:off x="7853"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Oval 169"/>
              <p:cNvSpPr>
                <a:spLocks noChangeArrowheads="1"/>
              </p:cNvSpPr>
              <p:nvPr>
                <p:custDataLst>
                  <p:tags r:id="rId67"/>
                </p:custDataLst>
              </p:nvPr>
            </p:nvSpPr>
            <p:spPr bwMode="auto">
              <a:xfrm>
                <a:off x="776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 name="Oval 170"/>
              <p:cNvSpPr>
                <a:spLocks noChangeArrowheads="1"/>
              </p:cNvSpPr>
              <p:nvPr>
                <p:custDataLst>
                  <p:tags r:id="rId68"/>
                </p:custDataLst>
              </p:nvPr>
            </p:nvSpPr>
            <p:spPr bwMode="auto">
              <a:xfrm>
                <a:off x="768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Oval 171"/>
              <p:cNvSpPr>
                <a:spLocks noChangeArrowheads="1"/>
              </p:cNvSpPr>
              <p:nvPr>
                <p:custDataLst>
                  <p:tags r:id="rId69"/>
                </p:custDataLst>
              </p:nvPr>
            </p:nvSpPr>
            <p:spPr bwMode="auto">
              <a:xfrm>
                <a:off x="75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Oval 172"/>
              <p:cNvSpPr>
                <a:spLocks noChangeArrowheads="1"/>
              </p:cNvSpPr>
              <p:nvPr>
                <p:custDataLst>
                  <p:tags r:id="rId70"/>
                </p:custDataLst>
              </p:nvPr>
            </p:nvSpPr>
            <p:spPr bwMode="auto">
              <a:xfrm>
                <a:off x="751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Oval 173"/>
              <p:cNvSpPr>
                <a:spLocks noChangeArrowheads="1"/>
              </p:cNvSpPr>
              <p:nvPr>
                <p:custDataLst>
                  <p:tags r:id="rId71"/>
                </p:custDataLst>
              </p:nvPr>
            </p:nvSpPr>
            <p:spPr bwMode="auto">
              <a:xfrm>
                <a:off x="74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Oval 174"/>
              <p:cNvSpPr>
                <a:spLocks noChangeArrowheads="1"/>
              </p:cNvSpPr>
              <p:nvPr>
                <p:custDataLst>
                  <p:tags r:id="rId72"/>
                </p:custDataLst>
              </p:nvPr>
            </p:nvSpPr>
            <p:spPr bwMode="auto">
              <a:xfrm>
                <a:off x="73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Oval 175"/>
              <p:cNvSpPr>
                <a:spLocks noChangeArrowheads="1"/>
              </p:cNvSpPr>
              <p:nvPr>
                <p:custDataLst>
                  <p:tags r:id="rId73"/>
                </p:custDataLst>
              </p:nvPr>
            </p:nvSpPr>
            <p:spPr bwMode="auto">
              <a:xfrm>
                <a:off x="725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Oval 176"/>
              <p:cNvSpPr>
                <a:spLocks noChangeArrowheads="1"/>
              </p:cNvSpPr>
              <p:nvPr>
                <p:custDataLst>
                  <p:tags r:id="rId74"/>
                </p:custDataLst>
              </p:nvPr>
            </p:nvSpPr>
            <p:spPr bwMode="auto">
              <a:xfrm>
                <a:off x="71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Oval 177"/>
              <p:cNvSpPr>
                <a:spLocks noChangeArrowheads="1"/>
              </p:cNvSpPr>
              <p:nvPr>
                <p:custDataLst>
                  <p:tags r:id="rId75"/>
                </p:custDataLst>
              </p:nvPr>
            </p:nvSpPr>
            <p:spPr bwMode="auto">
              <a:xfrm>
                <a:off x="7092"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Oval 178"/>
              <p:cNvSpPr>
                <a:spLocks noChangeArrowheads="1"/>
              </p:cNvSpPr>
              <p:nvPr>
                <p:custDataLst>
                  <p:tags r:id="rId76"/>
                </p:custDataLst>
              </p:nvPr>
            </p:nvSpPr>
            <p:spPr bwMode="auto">
              <a:xfrm>
                <a:off x="700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Oval 179"/>
              <p:cNvSpPr>
                <a:spLocks noChangeArrowheads="1"/>
              </p:cNvSpPr>
              <p:nvPr>
                <p:custDataLst>
                  <p:tags r:id="rId77"/>
                </p:custDataLst>
              </p:nvPr>
            </p:nvSpPr>
            <p:spPr bwMode="auto">
              <a:xfrm>
                <a:off x="69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Oval 180"/>
              <p:cNvSpPr>
                <a:spLocks noChangeArrowheads="1"/>
              </p:cNvSpPr>
              <p:nvPr>
                <p:custDataLst>
                  <p:tags r:id="rId78"/>
                </p:custDataLst>
              </p:nvPr>
            </p:nvSpPr>
            <p:spPr bwMode="auto">
              <a:xfrm>
                <a:off x="683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Oval 181"/>
              <p:cNvSpPr>
                <a:spLocks noChangeArrowheads="1"/>
              </p:cNvSpPr>
              <p:nvPr>
                <p:custDataLst>
                  <p:tags r:id="rId79"/>
                </p:custDataLst>
              </p:nvPr>
            </p:nvSpPr>
            <p:spPr bwMode="auto">
              <a:xfrm>
                <a:off x="675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 name="Oval 182"/>
              <p:cNvSpPr>
                <a:spLocks noChangeArrowheads="1"/>
              </p:cNvSpPr>
              <p:nvPr>
                <p:custDataLst>
                  <p:tags r:id="rId80"/>
                </p:custDataLst>
              </p:nvPr>
            </p:nvSpPr>
            <p:spPr bwMode="auto">
              <a:xfrm>
                <a:off x="66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Oval 183"/>
              <p:cNvSpPr>
                <a:spLocks noChangeArrowheads="1"/>
              </p:cNvSpPr>
              <p:nvPr>
                <p:custDataLst>
                  <p:tags r:id="rId81"/>
                </p:custDataLst>
              </p:nvPr>
            </p:nvSpPr>
            <p:spPr bwMode="auto">
              <a:xfrm>
                <a:off x="658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Oval 184"/>
              <p:cNvSpPr>
                <a:spLocks noChangeArrowheads="1"/>
              </p:cNvSpPr>
              <p:nvPr>
                <p:custDataLst>
                  <p:tags r:id="rId82"/>
                </p:custDataLst>
              </p:nvPr>
            </p:nvSpPr>
            <p:spPr bwMode="auto">
              <a:xfrm>
                <a:off x="65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Oval 185"/>
              <p:cNvSpPr>
                <a:spLocks noChangeArrowheads="1"/>
              </p:cNvSpPr>
              <p:nvPr>
                <p:custDataLst>
                  <p:tags r:id="rId83"/>
                </p:custDataLst>
              </p:nvPr>
            </p:nvSpPr>
            <p:spPr bwMode="auto">
              <a:xfrm>
                <a:off x="642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Oval 186"/>
              <p:cNvSpPr>
                <a:spLocks noChangeArrowheads="1"/>
              </p:cNvSpPr>
              <p:nvPr>
                <p:custDataLst>
                  <p:tags r:id="rId84"/>
                </p:custDataLst>
              </p:nvPr>
            </p:nvSpPr>
            <p:spPr bwMode="auto">
              <a:xfrm>
                <a:off x="633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Oval 187"/>
              <p:cNvSpPr>
                <a:spLocks noChangeArrowheads="1"/>
              </p:cNvSpPr>
              <p:nvPr>
                <p:custDataLst>
                  <p:tags r:id="rId85"/>
                </p:custDataLst>
              </p:nvPr>
            </p:nvSpPr>
            <p:spPr bwMode="auto">
              <a:xfrm>
                <a:off x="625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Oval 188"/>
              <p:cNvSpPr>
                <a:spLocks noChangeArrowheads="1"/>
              </p:cNvSpPr>
              <p:nvPr>
                <p:custDataLst>
                  <p:tags r:id="rId86"/>
                </p:custDataLst>
              </p:nvPr>
            </p:nvSpPr>
            <p:spPr bwMode="auto">
              <a:xfrm>
                <a:off x="617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 name="Oval 189"/>
              <p:cNvSpPr>
                <a:spLocks noChangeArrowheads="1"/>
              </p:cNvSpPr>
              <p:nvPr>
                <p:custDataLst>
                  <p:tags r:id="rId87"/>
                </p:custDataLst>
              </p:nvPr>
            </p:nvSpPr>
            <p:spPr bwMode="auto">
              <a:xfrm>
                <a:off x="608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 name="Oval 190"/>
              <p:cNvSpPr>
                <a:spLocks noChangeArrowheads="1"/>
              </p:cNvSpPr>
              <p:nvPr>
                <p:custDataLst>
                  <p:tags r:id="rId88"/>
                </p:custDataLst>
              </p:nvPr>
            </p:nvSpPr>
            <p:spPr bwMode="auto">
              <a:xfrm>
                <a:off x="600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Oval 191"/>
              <p:cNvSpPr>
                <a:spLocks noChangeArrowheads="1"/>
              </p:cNvSpPr>
              <p:nvPr>
                <p:custDataLst>
                  <p:tags r:id="rId89"/>
                </p:custDataLst>
              </p:nvPr>
            </p:nvSpPr>
            <p:spPr bwMode="auto">
              <a:xfrm>
                <a:off x="591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Oval 192"/>
              <p:cNvSpPr>
                <a:spLocks noChangeArrowheads="1"/>
              </p:cNvSpPr>
              <p:nvPr>
                <p:custDataLst>
                  <p:tags r:id="rId90"/>
                </p:custDataLst>
              </p:nvPr>
            </p:nvSpPr>
            <p:spPr bwMode="auto">
              <a:xfrm>
                <a:off x="583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Freeform 193"/>
              <p:cNvSpPr/>
              <p:nvPr>
                <p:custDataLst>
                  <p:tags r:id="rId91"/>
                </p:custDataLst>
              </p:nvPr>
            </p:nvSpPr>
            <p:spPr bwMode="auto">
              <a:xfrm>
                <a:off x="5750" y="6915"/>
                <a:ext cx="46" cy="46"/>
              </a:xfrm>
              <a:custGeom>
                <a:avLst/>
                <a:gdLst>
                  <a:gd name="T0" fmla="*/ 0 w 7"/>
                  <a:gd name="T1" fmla="*/ 2 h 7"/>
                  <a:gd name="T2" fmla="*/ 4 w 7"/>
                  <a:gd name="T3" fmla="*/ 0 h 7"/>
                  <a:gd name="T4" fmla="*/ 7 w 7"/>
                  <a:gd name="T5" fmla="*/ 4 h 7"/>
                  <a:gd name="T6" fmla="*/ 3 w 7"/>
                  <a:gd name="T7" fmla="*/ 7 h 7"/>
                  <a:gd name="T8" fmla="*/ 0 w 7"/>
                  <a:gd name="T9" fmla="*/ 2 h 7"/>
                </a:gdLst>
                <a:ahLst/>
                <a:cxnLst>
                  <a:cxn ang="0">
                    <a:pos x="T0" y="T1"/>
                  </a:cxn>
                  <a:cxn ang="0">
                    <a:pos x="T2" y="T3"/>
                  </a:cxn>
                  <a:cxn ang="0">
                    <a:pos x="T4" y="T5"/>
                  </a:cxn>
                  <a:cxn ang="0">
                    <a:pos x="T6" y="T7"/>
                  </a:cxn>
                  <a:cxn ang="0">
                    <a:pos x="T8" y="T9"/>
                  </a:cxn>
                </a:cxnLst>
                <a:rect l="0" t="0" r="r" b="b"/>
                <a:pathLst>
                  <a:path w="7" h="7">
                    <a:moveTo>
                      <a:pt x="0" y="2"/>
                    </a:moveTo>
                    <a:cubicBezTo>
                      <a:pt x="1" y="1"/>
                      <a:pt x="3" y="0"/>
                      <a:pt x="4" y="0"/>
                    </a:cubicBezTo>
                    <a:cubicBezTo>
                      <a:pt x="6" y="0"/>
                      <a:pt x="7" y="2"/>
                      <a:pt x="7" y="4"/>
                    </a:cubicBezTo>
                    <a:cubicBezTo>
                      <a:pt x="7" y="6"/>
                      <a:pt x="5" y="7"/>
                      <a:pt x="3" y="7"/>
                    </a:cubicBezTo>
                    <a:cubicBezTo>
                      <a:pt x="1" y="6"/>
                      <a:pt x="0" y="4"/>
                      <a:pt x="0"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Freeform 194"/>
              <p:cNvSpPr/>
              <p:nvPr>
                <p:custDataLst>
                  <p:tags r:id="rId92"/>
                </p:custDataLst>
              </p:nvPr>
            </p:nvSpPr>
            <p:spPr bwMode="auto">
              <a:xfrm>
                <a:off x="5666" y="6881"/>
                <a:ext cx="53" cy="53"/>
              </a:xfrm>
              <a:custGeom>
                <a:avLst/>
                <a:gdLst>
                  <a:gd name="T0" fmla="*/ 1 w 8"/>
                  <a:gd name="T1" fmla="*/ 2 h 8"/>
                  <a:gd name="T2" fmla="*/ 6 w 8"/>
                  <a:gd name="T3" fmla="*/ 1 h 8"/>
                  <a:gd name="T4" fmla="*/ 7 w 8"/>
                  <a:gd name="T5" fmla="*/ 5 h 8"/>
                  <a:gd name="T6" fmla="*/ 3 w 8"/>
                  <a:gd name="T7" fmla="*/ 7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2" y="1"/>
                      <a:pt x="4" y="0"/>
                      <a:pt x="6" y="1"/>
                    </a:cubicBezTo>
                    <a:cubicBezTo>
                      <a:pt x="8" y="2"/>
                      <a:pt x="8" y="4"/>
                      <a:pt x="7" y="5"/>
                    </a:cubicBezTo>
                    <a:cubicBezTo>
                      <a:pt x="7" y="7"/>
                      <a:pt x="5" y="8"/>
                      <a:pt x="3" y="7"/>
                    </a:cubicBezTo>
                    <a:cubicBezTo>
                      <a:pt x="1" y="6"/>
                      <a:pt x="0" y="4"/>
                      <a:pt x="1"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Freeform 195"/>
              <p:cNvSpPr/>
              <p:nvPr>
                <p:custDataLst>
                  <p:tags r:id="rId93"/>
                </p:custDataLst>
              </p:nvPr>
            </p:nvSpPr>
            <p:spPr bwMode="auto">
              <a:xfrm>
                <a:off x="5603" y="6838"/>
                <a:ext cx="51" cy="43"/>
              </a:xfrm>
              <a:custGeom>
                <a:avLst/>
                <a:gdLst>
                  <a:gd name="T0" fmla="*/ 2 w 8"/>
                  <a:gd name="T1" fmla="*/ 1 h 7"/>
                  <a:gd name="T2" fmla="*/ 6 w 8"/>
                  <a:gd name="T3" fmla="*/ 1 h 7"/>
                  <a:gd name="T4" fmla="*/ 6 w 8"/>
                  <a:gd name="T5" fmla="*/ 6 h 7"/>
                  <a:gd name="T6" fmla="*/ 2 w 8"/>
                  <a:gd name="T7" fmla="*/ 6 h 7"/>
                  <a:gd name="T8" fmla="*/ 2 w 8"/>
                  <a:gd name="T9" fmla="*/ 1 h 7"/>
                </a:gdLst>
                <a:ahLst/>
                <a:cxnLst>
                  <a:cxn ang="0">
                    <a:pos x="T0" y="T1"/>
                  </a:cxn>
                  <a:cxn ang="0">
                    <a:pos x="T2" y="T3"/>
                  </a:cxn>
                  <a:cxn ang="0">
                    <a:pos x="T4" y="T5"/>
                  </a:cxn>
                  <a:cxn ang="0">
                    <a:pos x="T6" y="T7"/>
                  </a:cxn>
                  <a:cxn ang="0">
                    <a:pos x="T8" y="T9"/>
                  </a:cxn>
                </a:cxnLst>
                <a:rect l="0" t="0" r="r" b="b"/>
                <a:pathLst>
                  <a:path w="8" h="7">
                    <a:moveTo>
                      <a:pt x="2" y="1"/>
                    </a:moveTo>
                    <a:cubicBezTo>
                      <a:pt x="3" y="0"/>
                      <a:pt x="5" y="0"/>
                      <a:pt x="6" y="1"/>
                    </a:cubicBezTo>
                    <a:cubicBezTo>
                      <a:pt x="8" y="2"/>
                      <a:pt x="8" y="4"/>
                      <a:pt x="6" y="6"/>
                    </a:cubicBezTo>
                    <a:cubicBezTo>
                      <a:pt x="5" y="7"/>
                      <a:pt x="3" y="7"/>
                      <a:pt x="2" y="6"/>
                    </a:cubicBezTo>
                    <a:cubicBezTo>
                      <a:pt x="0" y="4"/>
                      <a:pt x="0"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Freeform 196"/>
              <p:cNvSpPr/>
              <p:nvPr>
                <p:custDataLst>
                  <p:tags r:id="rId94"/>
                </p:custDataLst>
              </p:nvPr>
            </p:nvSpPr>
            <p:spPr bwMode="auto">
              <a:xfrm>
                <a:off x="5550" y="6766"/>
                <a:ext cx="53" cy="53"/>
              </a:xfrm>
              <a:custGeom>
                <a:avLst/>
                <a:gdLst>
                  <a:gd name="T0" fmla="*/ 2 w 8"/>
                  <a:gd name="T1" fmla="*/ 1 h 8"/>
                  <a:gd name="T2" fmla="*/ 7 w 8"/>
                  <a:gd name="T3" fmla="*/ 2 h 8"/>
                  <a:gd name="T4" fmla="*/ 6 w 8"/>
                  <a:gd name="T5" fmla="*/ 7 h 8"/>
                  <a:gd name="T6" fmla="*/ 1 w 8"/>
                  <a:gd name="T7" fmla="*/ 6 h 8"/>
                  <a:gd name="T8" fmla="*/ 2 w 8"/>
                  <a:gd name="T9" fmla="*/ 1 h 8"/>
                </a:gdLst>
                <a:ahLst/>
                <a:cxnLst>
                  <a:cxn ang="0">
                    <a:pos x="T0" y="T1"/>
                  </a:cxn>
                  <a:cxn ang="0">
                    <a:pos x="T2" y="T3"/>
                  </a:cxn>
                  <a:cxn ang="0">
                    <a:pos x="T4" y="T5"/>
                  </a:cxn>
                  <a:cxn ang="0">
                    <a:pos x="T6" y="T7"/>
                  </a:cxn>
                  <a:cxn ang="0">
                    <a:pos x="T8" y="T9"/>
                  </a:cxn>
                </a:cxnLst>
                <a:rect l="0" t="0" r="r" b="b"/>
                <a:pathLst>
                  <a:path w="8" h="8">
                    <a:moveTo>
                      <a:pt x="2" y="1"/>
                    </a:moveTo>
                    <a:cubicBezTo>
                      <a:pt x="4" y="0"/>
                      <a:pt x="6" y="1"/>
                      <a:pt x="7" y="2"/>
                    </a:cubicBezTo>
                    <a:cubicBezTo>
                      <a:pt x="8" y="4"/>
                      <a:pt x="7" y="6"/>
                      <a:pt x="6" y="7"/>
                    </a:cubicBezTo>
                    <a:cubicBezTo>
                      <a:pt x="4" y="8"/>
                      <a:pt x="2" y="8"/>
                      <a:pt x="1" y="6"/>
                    </a:cubicBezTo>
                    <a:cubicBezTo>
                      <a:pt x="0" y="4"/>
                      <a:pt x="1"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Freeform 197"/>
              <p:cNvSpPr/>
              <p:nvPr>
                <p:custDataLst>
                  <p:tags r:id="rId95"/>
                </p:custDataLst>
              </p:nvPr>
            </p:nvSpPr>
            <p:spPr bwMode="auto">
              <a:xfrm>
                <a:off x="5518" y="6688"/>
                <a:ext cx="51" cy="53"/>
              </a:xfrm>
              <a:custGeom>
                <a:avLst/>
                <a:gdLst>
                  <a:gd name="T0" fmla="*/ 4 w 8"/>
                  <a:gd name="T1" fmla="*/ 1 h 8"/>
                  <a:gd name="T2" fmla="*/ 8 w 8"/>
                  <a:gd name="T3" fmla="*/ 3 h 8"/>
                  <a:gd name="T4" fmla="*/ 5 w 8"/>
                  <a:gd name="T5" fmla="*/ 7 h 8"/>
                  <a:gd name="T6" fmla="*/ 1 w 8"/>
                  <a:gd name="T7" fmla="*/ 5 h 8"/>
                  <a:gd name="T8" fmla="*/ 4 w 8"/>
                  <a:gd name="T9" fmla="*/ 1 h 8"/>
                </a:gdLst>
                <a:ahLst/>
                <a:cxnLst>
                  <a:cxn ang="0">
                    <a:pos x="T0" y="T1"/>
                  </a:cxn>
                  <a:cxn ang="0">
                    <a:pos x="T2" y="T3"/>
                  </a:cxn>
                  <a:cxn ang="0">
                    <a:pos x="T4" y="T5"/>
                  </a:cxn>
                  <a:cxn ang="0">
                    <a:pos x="T6" y="T7"/>
                  </a:cxn>
                  <a:cxn ang="0">
                    <a:pos x="T8" y="T9"/>
                  </a:cxn>
                </a:cxnLst>
                <a:rect l="0" t="0" r="r" b="b"/>
                <a:pathLst>
                  <a:path w="8" h="8">
                    <a:moveTo>
                      <a:pt x="4" y="1"/>
                    </a:moveTo>
                    <a:cubicBezTo>
                      <a:pt x="6" y="0"/>
                      <a:pt x="7" y="2"/>
                      <a:pt x="8" y="3"/>
                    </a:cubicBezTo>
                    <a:cubicBezTo>
                      <a:pt x="8" y="5"/>
                      <a:pt x="7" y="7"/>
                      <a:pt x="5" y="7"/>
                    </a:cubicBezTo>
                    <a:cubicBezTo>
                      <a:pt x="3" y="8"/>
                      <a:pt x="1" y="7"/>
                      <a:pt x="1" y="5"/>
                    </a:cubicBezTo>
                    <a:cubicBezTo>
                      <a:pt x="0" y="3"/>
                      <a:pt x="2" y="1"/>
                      <a:pt x="4"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Freeform 198"/>
              <p:cNvSpPr/>
              <p:nvPr>
                <p:custDataLst>
                  <p:tags r:id="rId96"/>
                </p:custDataLst>
              </p:nvPr>
            </p:nvSpPr>
            <p:spPr bwMode="auto">
              <a:xfrm>
                <a:off x="5518" y="6611"/>
                <a:ext cx="43" cy="46"/>
              </a:xfrm>
              <a:custGeom>
                <a:avLst/>
                <a:gdLst>
                  <a:gd name="T0" fmla="*/ 3 w 7"/>
                  <a:gd name="T1" fmla="*/ 0 h 7"/>
                  <a:gd name="T2" fmla="*/ 7 w 7"/>
                  <a:gd name="T3" fmla="*/ 3 h 7"/>
                  <a:gd name="T4" fmla="*/ 3 w 7"/>
                  <a:gd name="T5" fmla="*/ 6 h 7"/>
                  <a:gd name="T6" fmla="*/ 0 w 7"/>
                  <a:gd name="T7" fmla="*/ 3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1"/>
                      <a:pt x="7" y="3"/>
                    </a:cubicBezTo>
                    <a:cubicBezTo>
                      <a:pt x="7" y="5"/>
                      <a:pt x="5" y="6"/>
                      <a:pt x="3" y="6"/>
                    </a:cubicBezTo>
                    <a:cubicBezTo>
                      <a:pt x="1" y="7"/>
                      <a:pt x="0" y="5"/>
                      <a:pt x="0" y="3"/>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Oval 199"/>
              <p:cNvSpPr>
                <a:spLocks noChangeArrowheads="1"/>
              </p:cNvSpPr>
              <p:nvPr>
                <p:custDataLst>
                  <p:tags r:id="rId97"/>
                </p:custDataLst>
              </p:nvPr>
            </p:nvSpPr>
            <p:spPr bwMode="auto">
              <a:xfrm>
                <a:off x="5518" y="652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Oval 200"/>
              <p:cNvSpPr>
                <a:spLocks noChangeArrowheads="1"/>
              </p:cNvSpPr>
              <p:nvPr>
                <p:custDataLst>
                  <p:tags r:id="rId98"/>
                </p:custDataLst>
              </p:nvPr>
            </p:nvSpPr>
            <p:spPr bwMode="auto">
              <a:xfrm>
                <a:off x="5518" y="644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 name="Oval 201"/>
              <p:cNvSpPr>
                <a:spLocks noChangeArrowheads="1"/>
              </p:cNvSpPr>
              <p:nvPr>
                <p:custDataLst>
                  <p:tags r:id="rId99"/>
                </p:custDataLst>
              </p:nvPr>
            </p:nvSpPr>
            <p:spPr bwMode="auto">
              <a:xfrm>
                <a:off x="5518" y="635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 name="Oval 202"/>
              <p:cNvSpPr>
                <a:spLocks noChangeArrowheads="1"/>
              </p:cNvSpPr>
              <p:nvPr>
                <p:custDataLst>
                  <p:tags r:id="rId100"/>
                </p:custDataLst>
              </p:nvPr>
            </p:nvSpPr>
            <p:spPr bwMode="auto">
              <a:xfrm>
                <a:off x="5518" y="6275"/>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7" name="Oval 203"/>
              <p:cNvSpPr>
                <a:spLocks noChangeArrowheads="1"/>
              </p:cNvSpPr>
              <p:nvPr>
                <p:custDataLst>
                  <p:tags r:id="rId101"/>
                </p:custDataLst>
              </p:nvPr>
            </p:nvSpPr>
            <p:spPr bwMode="auto">
              <a:xfrm>
                <a:off x="5518" y="6191"/>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8" name="Oval 204"/>
              <p:cNvSpPr>
                <a:spLocks noChangeArrowheads="1"/>
              </p:cNvSpPr>
              <p:nvPr>
                <p:custDataLst>
                  <p:tags r:id="rId102"/>
                </p:custDataLst>
              </p:nvPr>
            </p:nvSpPr>
            <p:spPr bwMode="auto">
              <a:xfrm>
                <a:off x="5518" y="610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9" name="Oval 205"/>
              <p:cNvSpPr>
                <a:spLocks noChangeArrowheads="1"/>
              </p:cNvSpPr>
              <p:nvPr>
                <p:custDataLst>
                  <p:tags r:id="rId103"/>
                </p:custDataLst>
              </p:nvPr>
            </p:nvSpPr>
            <p:spPr bwMode="auto">
              <a:xfrm>
                <a:off x="5518" y="602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0" name="Oval 206"/>
              <p:cNvSpPr>
                <a:spLocks noChangeArrowheads="1"/>
              </p:cNvSpPr>
              <p:nvPr>
                <p:custDataLst>
                  <p:tags r:id="rId104"/>
                </p:custDataLst>
              </p:nvPr>
            </p:nvSpPr>
            <p:spPr bwMode="auto">
              <a:xfrm>
                <a:off x="5518" y="593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1" name="Oval 207"/>
              <p:cNvSpPr>
                <a:spLocks noChangeArrowheads="1"/>
              </p:cNvSpPr>
              <p:nvPr>
                <p:custDataLst>
                  <p:tags r:id="rId105"/>
                </p:custDataLst>
              </p:nvPr>
            </p:nvSpPr>
            <p:spPr bwMode="auto">
              <a:xfrm>
                <a:off x="5518" y="5853"/>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2" name="Oval 208"/>
              <p:cNvSpPr>
                <a:spLocks noChangeArrowheads="1"/>
              </p:cNvSpPr>
              <p:nvPr>
                <p:custDataLst>
                  <p:tags r:id="rId106"/>
                </p:custDataLst>
              </p:nvPr>
            </p:nvSpPr>
            <p:spPr bwMode="auto">
              <a:xfrm>
                <a:off x="5518" y="5768"/>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3" name="Oval 209"/>
              <p:cNvSpPr>
                <a:spLocks noChangeArrowheads="1"/>
              </p:cNvSpPr>
              <p:nvPr>
                <p:custDataLst>
                  <p:tags r:id="rId107"/>
                </p:custDataLst>
              </p:nvPr>
            </p:nvSpPr>
            <p:spPr bwMode="auto">
              <a:xfrm>
                <a:off x="5518" y="567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4" name="Oval 210"/>
              <p:cNvSpPr>
                <a:spLocks noChangeArrowheads="1"/>
              </p:cNvSpPr>
              <p:nvPr>
                <p:custDataLst>
                  <p:tags r:id="rId108"/>
                </p:custDataLst>
              </p:nvPr>
            </p:nvSpPr>
            <p:spPr bwMode="auto">
              <a:xfrm>
                <a:off x="5518" y="559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5" name="Oval 211"/>
              <p:cNvSpPr>
                <a:spLocks noChangeArrowheads="1"/>
              </p:cNvSpPr>
              <p:nvPr>
                <p:custDataLst>
                  <p:tags r:id="rId109"/>
                </p:custDataLst>
              </p:nvPr>
            </p:nvSpPr>
            <p:spPr bwMode="auto">
              <a:xfrm>
                <a:off x="5518" y="55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6" name="Oval 212"/>
              <p:cNvSpPr>
                <a:spLocks noChangeArrowheads="1"/>
              </p:cNvSpPr>
              <p:nvPr>
                <p:custDataLst>
                  <p:tags r:id="rId110"/>
                </p:custDataLst>
              </p:nvPr>
            </p:nvSpPr>
            <p:spPr bwMode="auto">
              <a:xfrm>
                <a:off x="5518" y="542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7" name="Oval 213"/>
              <p:cNvSpPr>
                <a:spLocks noChangeArrowheads="1"/>
              </p:cNvSpPr>
              <p:nvPr>
                <p:custDataLst>
                  <p:tags r:id="rId111"/>
                </p:custDataLst>
              </p:nvPr>
            </p:nvSpPr>
            <p:spPr bwMode="auto">
              <a:xfrm>
                <a:off x="5518" y="534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8" name="Oval 214"/>
              <p:cNvSpPr>
                <a:spLocks noChangeArrowheads="1"/>
              </p:cNvSpPr>
              <p:nvPr>
                <p:custDataLst>
                  <p:tags r:id="rId112"/>
                </p:custDataLst>
              </p:nvPr>
            </p:nvSpPr>
            <p:spPr bwMode="auto">
              <a:xfrm>
                <a:off x="5518" y="5258"/>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9" name="Oval 215"/>
              <p:cNvSpPr>
                <a:spLocks noChangeArrowheads="1"/>
              </p:cNvSpPr>
              <p:nvPr>
                <p:custDataLst>
                  <p:tags r:id="rId113"/>
                </p:custDataLst>
              </p:nvPr>
            </p:nvSpPr>
            <p:spPr bwMode="auto">
              <a:xfrm>
                <a:off x="5518" y="5173"/>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0" name="Oval 216"/>
              <p:cNvSpPr>
                <a:spLocks noChangeArrowheads="1"/>
              </p:cNvSpPr>
              <p:nvPr>
                <p:custDataLst>
                  <p:tags r:id="rId114"/>
                </p:custDataLst>
              </p:nvPr>
            </p:nvSpPr>
            <p:spPr bwMode="auto">
              <a:xfrm>
                <a:off x="5518" y="508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1" name="Oval 217"/>
              <p:cNvSpPr>
                <a:spLocks noChangeArrowheads="1"/>
              </p:cNvSpPr>
              <p:nvPr>
                <p:custDataLst>
                  <p:tags r:id="rId115"/>
                </p:custDataLst>
              </p:nvPr>
            </p:nvSpPr>
            <p:spPr bwMode="auto">
              <a:xfrm>
                <a:off x="5518" y="500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2" name="Oval 218"/>
              <p:cNvSpPr>
                <a:spLocks noChangeArrowheads="1"/>
              </p:cNvSpPr>
              <p:nvPr>
                <p:custDataLst>
                  <p:tags r:id="rId116"/>
                </p:custDataLst>
              </p:nvPr>
            </p:nvSpPr>
            <p:spPr bwMode="auto">
              <a:xfrm>
                <a:off x="5518" y="492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3" name="Oval 219"/>
              <p:cNvSpPr>
                <a:spLocks noChangeArrowheads="1"/>
              </p:cNvSpPr>
              <p:nvPr>
                <p:custDataLst>
                  <p:tags r:id="rId117"/>
                </p:custDataLst>
              </p:nvPr>
            </p:nvSpPr>
            <p:spPr bwMode="auto">
              <a:xfrm>
                <a:off x="5518" y="483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4" name="Oval 220"/>
              <p:cNvSpPr>
                <a:spLocks noChangeArrowheads="1"/>
              </p:cNvSpPr>
              <p:nvPr>
                <p:custDataLst>
                  <p:tags r:id="rId118"/>
                </p:custDataLst>
              </p:nvPr>
            </p:nvSpPr>
            <p:spPr bwMode="auto">
              <a:xfrm>
                <a:off x="5518" y="4753"/>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5" name="Oval 221"/>
              <p:cNvSpPr>
                <a:spLocks noChangeArrowheads="1"/>
              </p:cNvSpPr>
              <p:nvPr>
                <p:custDataLst>
                  <p:tags r:id="rId119"/>
                </p:custDataLst>
              </p:nvPr>
            </p:nvSpPr>
            <p:spPr bwMode="auto">
              <a:xfrm>
                <a:off x="5518" y="4669"/>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6" name="Oval 222"/>
              <p:cNvSpPr>
                <a:spLocks noChangeArrowheads="1"/>
              </p:cNvSpPr>
              <p:nvPr>
                <p:custDataLst>
                  <p:tags r:id="rId120"/>
                </p:custDataLst>
              </p:nvPr>
            </p:nvSpPr>
            <p:spPr bwMode="auto">
              <a:xfrm>
                <a:off x="5518" y="458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7" name="Oval 223"/>
              <p:cNvSpPr>
                <a:spLocks noChangeArrowheads="1"/>
              </p:cNvSpPr>
              <p:nvPr>
                <p:custDataLst>
                  <p:tags r:id="rId121"/>
                </p:custDataLst>
              </p:nvPr>
            </p:nvSpPr>
            <p:spPr bwMode="auto">
              <a:xfrm>
                <a:off x="5518" y="450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8" name="Oval 224"/>
              <p:cNvSpPr>
                <a:spLocks noChangeArrowheads="1"/>
              </p:cNvSpPr>
              <p:nvPr>
                <p:custDataLst>
                  <p:tags r:id="rId122"/>
                </p:custDataLst>
              </p:nvPr>
            </p:nvSpPr>
            <p:spPr bwMode="auto">
              <a:xfrm>
                <a:off x="5518" y="441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9" name="Oval 225"/>
              <p:cNvSpPr>
                <a:spLocks noChangeArrowheads="1"/>
              </p:cNvSpPr>
              <p:nvPr>
                <p:custDataLst>
                  <p:tags r:id="rId123"/>
                </p:custDataLst>
              </p:nvPr>
            </p:nvSpPr>
            <p:spPr bwMode="auto">
              <a:xfrm>
                <a:off x="5518" y="433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0" name="Oval 226"/>
              <p:cNvSpPr>
                <a:spLocks noChangeArrowheads="1"/>
              </p:cNvSpPr>
              <p:nvPr>
                <p:custDataLst>
                  <p:tags r:id="rId124"/>
                </p:custDataLst>
              </p:nvPr>
            </p:nvSpPr>
            <p:spPr bwMode="auto">
              <a:xfrm>
                <a:off x="5518" y="4246"/>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1" name="Oval 227"/>
              <p:cNvSpPr>
                <a:spLocks noChangeArrowheads="1"/>
              </p:cNvSpPr>
              <p:nvPr>
                <p:custDataLst>
                  <p:tags r:id="rId125"/>
                </p:custDataLst>
              </p:nvPr>
            </p:nvSpPr>
            <p:spPr bwMode="auto">
              <a:xfrm>
                <a:off x="5518" y="4164"/>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2" name="Oval 228"/>
              <p:cNvSpPr>
                <a:spLocks noChangeArrowheads="1"/>
              </p:cNvSpPr>
              <p:nvPr>
                <p:custDataLst>
                  <p:tags r:id="rId126"/>
                </p:custDataLst>
              </p:nvPr>
            </p:nvSpPr>
            <p:spPr bwMode="auto">
              <a:xfrm>
                <a:off x="5518" y="4080"/>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3" name="Freeform 229"/>
              <p:cNvSpPr/>
              <p:nvPr>
                <p:custDataLst>
                  <p:tags r:id="rId127"/>
                </p:custDataLst>
              </p:nvPr>
            </p:nvSpPr>
            <p:spPr bwMode="auto">
              <a:xfrm>
                <a:off x="5518" y="3995"/>
                <a:ext cx="43" cy="46"/>
              </a:xfrm>
              <a:custGeom>
                <a:avLst/>
                <a:gdLst>
                  <a:gd name="T0" fmla="*/ 3 w 7"/>
                  <a:gd name="T1" fmla="*/ 0 h 7"/>
                  <a:gd name="T2" fmla="*/ 7 w 7"/>
                  <a:gd name="T3" fmla="*/ 4 h 7"/>
                  <a:gd name="T4" fmla="*/ 3 w 7"/>
                  <a:gd name="T5" fmla="*/ 7 h 7"/>
                  <a:gd name="T6" fmla="*/ 0 w 7"/>
                  <a:gd name="T7" fmla="*/ 4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2"/>
                      <a:pt x="7" y="4"/>
                    </a:cubicBezTo>
                    <a:cubicBezTo>
                      <a:pt x="6" y="5"/>
                      <a:pt x="5" y="7"/>
                      <a:pt x="3" y="7"/>
                    </a:cubicBezTo>
                    <a:cubicBezTo>
                      <a:pt x="1" y="7"/>
                      <a:pt x="0" y="6"/>
                      <a:pt x="0" y="4"/>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4" name="Freeform 230"/>
              <p:cNvSpPr/>
              <p:nvPr>
                <p:custDataLst>
                  <p:tags r:id="rId128"/>
                </p:custDataLst>
              </p:nvPr>
            </p:nvSpPr>
            <p:spPr bwMode="auto">
              <a:xfrm>
                <a:off x="5523" y="3911"/>
                <a:ext cx="53" cy="51"/>
              </a:xfrm>
              <a:custGeom>
                <a:avLst/>
                <a:gdLst>
                  <a:gd name="T0" fmla="*/ 5 w 8"/>
                  <a:gd name="T1" fmla="*/ 1 h 8"/>
                  <a:gd name="T2" fmla="*/ 8 w 8"/>
                  <a:gd name="T3" fmla="*/ 5 h 8"/>
                  <a:gd name="T4" fmla="*/ 3 w 8"/>
                  <a:gd name="T5" fmla="*/ 7 h 8"/>
                  <a:gd name="T6" fmla="*/ 1 w 8"/>
                  <a:gd name="T7" fmla="*/ 3 h 8"/>
                  <a:gd name="T8" fmla="*/ 5 w 8"/>
                  <a:gd name="T9" fmla="*/ 1 h 8"/>
                </a:gdLst>
                <a:ahLst/>
                <a:cxnLst>
                  <a:cxn ang="0">
                    <a:pos x="T0" y="T1"/>
                  </a:cxn>
                  <a:cxn ang="0">
                    <a:pos x="T2" y="T3"/>
                  </a:cxn>
                  <a:cxn ang="0">
                    <a:pos x="T4" y="T5"/>
                  </a:cxn>
                  <a:cxn ang="0">
                    <a:pos x="T6" y="T7"/>
                  </a:cxn>
                  <a:cxn ang="0">
                    <a:pos x="T8" y="T9"/>
                  </a:cxn>
                </a:cxnLst>
                <a:rect l="0" t="0" r="r" b="b"/>
                <a:pathLst>
                  <a:path w="8" h="8">
                    <a:moveTo>
                      <a:pt x="5" y="1"/>
                    </a:moveTo>
                    <a:cubicBezTo>
                      <a:pt x="7" y="1"/>
                      <a:pt x="8" y="3"/>
                      <a:pt x="8" y="5"/>
                    </a:cubicBezTo>
                    <a:cubicBezTo>
                      <a:pt x="7" y="7"/>
                      <a:pt x="5" y="8"/>
                      <a:pt x="3" y="7"/>
                    </a:cubicBezTo>
                    <a:cubicBezTo>
                      <a:pt x="2" y="7"/>
                      <a:pt x="0" y="5"/>
                      <a:pt x="1" y="3"/>
                    </a:cubicBezTo>
                    <a:cubicBezTo>
                      <a:pt x="2" y="1"/>
                      <a:pt x="4" y="0"/>
                      <a:pt x="5"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5" name="Freeform 231"/>
              <p:cNvSpPr/>
              <p:nvPr>
                <p:custDataLst>
                  <p:tags r:id="rId129"/>
                </p:custDataLst>
              </p:nvPr>
            </p:nvSpPr>
            <p:spPr bwMode="auto">
              <a:xfrm>
                <a:off x="5561" y="3834"/>
                <a:ext cx="53" cy="51"/>
              </a:xfrm>
              <a:custGeom>
                <a:avLst/>
                <a:gdLst>
                  <a:gd name="T0" fmla="*/ 6 w 8"/>
                  <a:gd name="T1" fmla="*/ 1 h 8"/>
                  <a:gd name="T2" fmla="*/ 7 w 8"/>
                  <a:gd name="T3" fmla="*/ 6 h 8"/>
                  <a:gd name="T4" fmla="*/ 2 w 8"/>
                  <a:gd name="T5" fmla="*/ 7 h 8"/>
                  <a:gd name="T6" fmla="*/ 1 w 8"/>
                  <a:gd name="T7" fmla="*/ 2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8" y="3"/>
                      <a:pt x="8" y="5"/>
                      <a:pt x="7" y="6"/>
                    </a:cubicBezTo>
                    <a:cubicBezTo>
                      <a:pt x="6" y="8"/>
                      <a:pt x="4" y="8"/>
                      <a:pt x="2" y="7"/>
                    </a:cubicBezTo>
                    <a:cubicBezTo>
                      <a:pt x="1" y="6"/>
                      <a:pt x="0" y="4"/>
                      <a:pt x="1" y="2"/>
                    </a:cubicBezTo>
                    <a:cubicBezTo>
                      <a:pt x="2" y="1"/>
                      <a:pt x="5" y="0"/>
                      <a:pt x="6"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6" name="Freeform 232"/>
              <p:cNvSpPr/>
              <p:nvPr>
                <p:custDataLst>
                  <p:tags r:id="rId130"/>
                </p:custDataLst>
              </p:nvPr>
            </p:nvSpPr>
            <p:spPr bwMode="auto">
              <a:xfrm>
                <a:off x="5622" y="3776"/>
                <a:ext cx="51" cy="43"/>
              </a:xfrm>
              <a:custGeom>
                <a:avLst/>
                <a:gdLst>
                  <a:gd name="T0" fmla="*/ 7 w 8"/>
                  <a:gd name="T1" fmla="*/ 2 h 7"/>
                  <a:gd name="T2" fmla="*/ 6 w 8"/>
                  <a:gd name="T3" fmla="*/ 6 h 7"/>
                  <a:gd name="T4" fmla="*/ 1 w 8"/>
                  <a:gd name="T5" fmla="*/ 6 h 7"/>
                  <a:gd name="T6" fmla="*/ 2 w 8"/>
                  <a:gd name="T7" fmla="*/ 1 h 7"/>
                  <a:gd name="T8" fmla="*/ 7 w 8"/>
                  <a:gd name="T9" fmla="*/ 2 h 7"/>
                </a:gdLst>
                <a:ahLst/>
                <a:cxnLst>
                  <a:cxn ang="0">
                    <a:pos x="T0" y="T1"/>
                  </a:cxn>
                  <a:cxn ang="0">
                    <a:pos x="T2" y="T3"/>
                  </a:cxn>
                  <a:cxn ang="0">
                    <a:pos x="T4" y="T5"/>
                  </a:cxn>
                  <a:cxn ang="0">
                    <a:pos x="T6" y="T7"/>
                  </a:cxn>
                  <a:cxn ang="0">
                    <a:pos x="T8" y="T9"/>
                  </a:cxn>
                </a:cxnLst>
                <a:rect l="0" t="0" r="r" b="b"/>
                <a:pathLst>
                  <a:path w="8" h="7">
                    <a:moveTo>
                      <a:pt x="7" y="2"/>
                    </a:moveTo>
                    <a:cubicBezTo>
                      <a:pt x="8" y="3"/>
                      <a:pt x="7" y="5"/>
                      <a:pt x="6" y="6"/>
                    </a:cubicBezTo>
                    <a:cubicBezTo>
                      <a:pt x="5" y="7"/>
                      <a:pt x="3" y="7"/>
                      <a:pt x="1" y="6"/>
                    </a:cubicBezTo>
                    <a:cubicBezTo>
                      <a:pt x="0" y="5"/>
                      <a:pt x="0" y="2"/>
                      <a:pt x="2" y="1"/>
                    </a:cubicBezTo>
                    <a:cubicBezTo>
                      <a:pt x="3" y="0"/>
                      <a:pt x="5" y="0"/>
                      <a:pt x="7"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7" name="Freeform 233"/>
              <p:cNvSpPr/>
              <p:nvPr>
                <p:custDataLst>
                  <p:tags r:id="rId131"/>
                </p:custDataLst>
              </p:nvPr>
            </p:nvSpPr>
            <p:spPr bwMode="auto">
              <a:xfrm>
                <a:off x="5692" y="3729"/>
                <a:ext cx="51" cy="51"/>
              </a:xfrm>
              <a:custGeom>
                <a:avLst/>
                <a:gdLst>
                  <a:gd name="T0" fmla="*/ 7 w 8"/>
                  <a:gd name="T1" fmla="*/ 3 h 8"/>
                  <a:gd name="T2" fmla="*/ 5 w 8"/>
                  <a:gd name="T3" fmla="*/ 7 h 8"/>
                  <a:gd name="T4" fmla="*/ 1 w 8"/>
                  <a:gd name="T5" fmla="*/ 5 h 8"/>
                  <a:gd name="T6" fmla="*/ 3 w 8"/>
                  <a:gd name="T7" fmla="*/ 1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4" y="8"/>
                      <a:pt x="2" y="7"/>
                      <a:pt x="1" y="5"/>
                    </a:cubicBezTo>
                    <a:cubicBezTo>
                      <a:pt x="0" y="4"/>
                      <a:pt x="1" y="2"/>
                      <a:pt x="3" y="1"/>
                    </a:cubicBezTo>
                    <a:cubicBezTo>
                      <a:pt x="5" y="0"/>
                      <a:pt x="7" y="1"/>
                      <a:pt x="7" y="3"/>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8" name="Freeform 234"/>
              <p:cNvSpPr/>
              <p:nvPr>
                <p:custDataLst>
                  <p:tags r:id="rId132"/>
                </p:custDataLst>
              </p:nvPr>
            </p:nvSpPr>
            <p:spPr bwMode="auto">
              <a:xfrm>
                <a:off x="5777" y="3710"/>
                <a:ext cx="43" cy="46"/>
              </a:xfrm>
              <a:custGeom>
                <a:avLst/>
                <a:gdLst>
                  <a:gd name="T0" fmla="*/ 7 w 7"/>
                  <a:gd name="T1" fmla="*/ 4 h 7"/>
                  <a:gd name="T2" fmla="*/ 4 w 7"/>
                  <a:gd name="T3" fmla="*/ 7 h 7"/>
                  <a:gd name="T4" fmla="*/ 0 w 7"/>
                  <a:gd name="T5" fmla="*/ 4 h 7"/>
                  <a:gd name="T6" fmla="*/ 3 w 7"/>
                  <a:gd name="T7" fmla="*/ 0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cubicBezTo>
                      <a:pt x="7" y="5"/>
                      <a:pt x="6" y="7"/>
                      <a:pt x="4" y="7"/>
                    </a:cubicBezTo>
                    <a:cubicBezTo>
                      <a:pt x="2" y="7"/>
                      <a:pt x="0" y="6"/>
                      <a:pt x="0" y="4"/>
                    </a:cubicBezTo>
                    <a:cubicBezTo>
                      <a:pt x="0" y="2"/>
                      <a:pt x="1" y="1"/>
                      <a:pt x="3" y="0"/>
                    </a:cubicBezTo>
                    <a:cubicBezTo>
                      <a:pt x="5" y="0"/>
                      <a:pt x="7" y="2"/>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9" name="Oval 235"/>
              <p:cNvSpPr>
                <a:spLocks noChangeArrowheads="1"/>
              </p:cNvSpPr>
              <p:nvPr>
                <p:custDataLst>
                  <p:tags r:id="rId133"/>
                </p:custDataLst>
              </p:nvPr>
            </p:nvSpPr>
            <p:spPr bwMode="auto">
              <a:xfrm>
                <a:off x="585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0" name="Oval 236"/>
              <p:cNvSpPr>
                <a:spLocks noChangeArrowheads="1"/>
              </p:cNvSpPr>
              <p:nvPr>
                <p:custDataLst>
                  <p:tags r:id="rId134"/>
                </p:custDataLst>
              </p:nvPr>
            </p:nvSpPr>
            <p:spPr bwMode="auto">
              <a:xfrm>
                <a:off x="594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1" name="Oval 237"/>
              <p:cNvSpPr>
                <a:spLocks noChangeArrowheads="1"/>
              </p:cNvSpPr>
              <p:nvPr>
                <p:custDataLst>
                  <p:tags r:id="rId135"/>
                </p:custDataLst>
              </p:nvPr>
            </p:nvSpPr>
            <p:spPr bwMode="auto">
              <a:xfrm>
                <a:off x="602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2" name="Oval 238"/>
              <p:cNvSpPr>
                <a:spLocks noChangeArrowheads="1"/>
              </p:cNvSpPr>
              <p:nvPr>
                <p:custDataLst>
                  <p:tags r:id="rId136"/>
                </p:custDataLst>
              </p:nvPr>
            </p:nvSpPr>
            <p:spPr bwMode="auto">
              <a:xfrm>
                <a:off x="611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3" name="Oval 239"/>
              <p:cNvSpPr>
                <a:spLocks noChangeArrowheads="1"/>
              </p:cNvSpPr>
              <p:nvPr>
                <p:custDataLst>
                  <p:tags r:id="rId137"/>
                </p:custDataLst>
              </p:nvPr>
            </p:nvSpPr>
            <p:spPr bwMode="auto">
              <a:xfrm>
                <a:off x="619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4" name="Oval 240"/>
              <p:cNvSpPr>
                <a:spLocks noChangeArrowheads="1"/>
              </p:cNvSpPr>
              <p:nvPr>
                <p:custDataLst>
                  <p:tags r:id="rId138"/>
                </p:custDataLst>
              </p:nvPr>
            </p:nvSpPr>
            <p:spPr bwMode="auto">
              <a:xfrm>
                <a:off x="627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5" name="Oval 241"/>
              <p:cNvSpPr>
                <a:spLocks noChangeArrowheads="1"/>
              </p:cNvSpPr>
              <p:nvPr>
                <p:custDataLst>
                  <p:tags r:id="rId139"/>
                </p:custDataLst>
              </p:nvPr>
            </p:nvSpPr>
            <p:spPr bwMode="auto">
              <a:xfrm>
                <a:off x="636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6" name="Oval 242"/>
              <p:cNvSpPr>
                <a:spLocks noChangeArrowheads="1"/>
              </p:cNvSpPr>
              <p:nvPr>
                <p:custDataLst>
                  <p:tags r:id="rId140"/>
                </p:custDataLst>
              </p:nvPr>
            </p:nvSpPr>
            <p:spPr bwMode="auto">
              <a:xfrm>
                <a:off x="64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7" name="Oval 243"/>
              <p:cNvSpPr>
                <a:spLocks noChangeArrowheads="1"/>
              </p:cNvSpPr>
              <p:nvPr>
                <p:custDataLst>
                  <p:tags r:id="rId141"/>
                </p:custDataLst>
              </p:nvPr>
            </p:nvSpPr>
            <p:spPr bwMode="auto">
              <a:xfrm>
                <a:off x="653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8" name="Oval 244"/>
              <p:cNvSpPr>
                <a:spLocks noChangeArrowheads="1"/>
              </p:cNvSpPr>
              <p:nvPr>
                <p:custDataLst>
                  <p:tags r:id="rId142"/>
                </p:custDataLst>
              </p:nvPr>
            </p:nvSpPr>
            <p:spPr bwMode="auto">
              <a:xfrm>
                <a:off x="66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9" name="Oval 245"/>
              <p:cNvSpPr>
                <a:spLocks noChangeArrowheads="1"/>
              </p:cNvSpPr>
              <p:nvPr>
                <p:custDataLst>
                  <p:tags r:id="rId143"/>
                </p:custDataLst>
              </p:nvPr>
            </p:nvSpPr>
            <p:spPr bwMode="auto">
              <a:xfrm>
                <a:off x="669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0" name="Oval 246"/>
              <p:cNvSpPr>
                <a:spLocks noChangeArrowheads="1"/>
              </p:cNvSpPr>
              <p:nvPr>
                <p:custDataLst>
                  <p:tags r:id="rId144"/>
                </p:custDataLst>
              </p:nvPr>
            </p:nvSpPr>
            <p:spPr bwMode="auto">
              <a:xfrm>
                <a:off x="678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1" name="Oval 247"/>
              <p:cNvSpPr>
                <a:spLocks noChangeArrowheads="1"/>
              </p:cNvSpPr>
              <p:nvPr>
                <p:custDataLst>
                  <p:tags r:id="rId145"/>
                </p:custDataLst>
              </p:nvPr>
            </p:nvSpPr>
            <p:spPr bwMode="auto">
              <a:xfrm>
                <a:off x="68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2" name="Oval 248"/>
              <p:cNvSpPr>
                <a:spLocks noChangeArrowheads="1"/>
              </p:cNvSpPr>
              <p:nvPr>
                <p:custDataLst>
                  <p:tags r:id="rId146"/>
                </p:custDataLst>
              </p:nvPr>
            </p:nvSpPr>
            <p:spPr bwMode="auto">
              <a:xfrm>
                <a:off x="695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3" name="Oval 249"/>
              <p:cNvSpPr>
                <a:spLocks noChangeArrowheads="1"/>
              </p:cNvSpPr>
              <p:nvPr>
                <p:custDataLst>
                  <p:tags r:id="rId147"/>
                </p:custDataLst>
              </p:nvPr>
            </p:nvSpPr>
            <p:spPr bwMode="auto">
              <a:xfrm>
                <a:off x="7034"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4" name="Oval 250"/>
              <p:cNvSpPr>
                <a:spLocks noChangeArrowheads="1"/>
              </p:cNvSpPr>
              <p:nvPr>
                <p:custDataLst>
                  <p:tags r:id="rId148"/>
                </p:custDataLst>
              </p:nvPr>
            </p:nvSpPr>
            <p:spPr bwMode="auto">
              <a:xfrm>
                <a:off x="71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5" name="Oval 251"/>
              <p:cNvSpPr>
                <a:spLocks noChangeArrowheads="1"/>
              </p:cNvSpPr>
              <p:nvPr>
                <p:custDataLst>
                  <p:tags r:id="rId149"/>
                </p:custDataLst>
              </p:nvPr>
            </p:nvSpPr>
            <p:spPr bwMode="auto">
              <a:xfrm>
                <a:off x="720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6" name="Oval 252"/>
              <p:cNvSpPr>
                <a:spLocks noChangeArrowheads="1"/>
              </p:cNvSpPr>
              <p:nvPr>
                <p:custDataLst>
                  <p:tags r:id="rId150"/>
                </p:custDataLst>
              </p:nvPr>
            </p:nvSpPr>
            <p:spPr bwMode="auto">
              <a:xfrm>
                <a:off x="72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7" name="Oval 253"/>
              <p:cNvSpPr>
                <a:spLocks noChangeArrowheads="1"/>
              </p:cNvSpPr>
              <p:nvPr>
                <p:custDataLst>
                  <p:tags r:id="rId151"/>
                </p:custDataLst>
              </p:nvPr>
            </p:nvSpPr>
            <p:spPr bwMode="auto">
              <a:xfrm>
                <a:off x="73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8" name="Oval 254"/>
              <p:cNvSpPr>
                <a:spLocks noChangeArrowheads="1"/>
              </p:cNvSpPr>
              <p:nvPr>
                <p:custDataLst>
                  <p:tags r:id="rId152"/>
                </p:custDataLst>
              </p:nvPr>
            </p:nvSpPr>
            <p:spPr bwMode="auto">
              <a:xfrm>
                <a:off x="745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9" name="Oval 255"/>
              <p:cNvSpPr>
                <a:spLocks noChangeArrowheads="1"/>
              </p:cNvSpPr>
              <p:nvPr>
                <p:custDataLst>
                  <p:tags r:id="rId153"/>
                </p:custDataLst>
              </p:nvPr>
            </p:nvSpPr>
            <p:spPr bwMode="auto">
              <a:xfrm>
                <a:off x="75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0" name="Oval 256"/>
              <p:cNvSpPr>
                <a:spLocks noChangeArrowheads="1"/>
              </p:cNvSpPr>
              <p:nvPr>
                <p:custDataLst>
                  <p:tags r:id="rId154"/>
                </p:custDataLst>
              </p:nvPr>
            </p:nvSpPr>
            <p:spPr bwMode="auto">
              <a:xfrm>
                <a:off x="762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1" name="Oval 257"/>
              <p:cNvSpPr>
                <a:spLocks noChangeArrowheads="1"/>
              </p:cNvSpPr>
              <p:nvPr>
                <p:custDataLst>
                  <p:tags r:id="rId155"/>
                </p:custDataLst>
              </p:nvPr>
            </p:nvSpPr>
            <p:spPr bwMode="auto">
              <a:xfrm>
                <a:off x="770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2" name="Oval 258"/>
              <p:cNvSpPr>
                <a:spLocks noChangeArrowheads="1"/>
              </p:cNvSpPr>
              <p:nvPr>
                <p:custDataLst>
                  <p:tags r:id="rId156"/>
                </p:custDataLst>
              </p:nvPr>
            </p:nvSpPr>
            <p:spPr bwMode="auto">
              <a:xfrm>
                <a:off x="77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3" name="Oval 259"/>
              <p:cNvSpPr>
                <a:spLocks noChangeArrowheads="1"/>
              </p:cNvSpPr>
              <p:nvPr>
                <p:custDataLst>
                  <p:tags r:id="rId157"/>
                </p:custDataLst>
              </p:nvPr>
            </p:nvSpPr>
            <p:spPr bwMode="auto">
              <a:xfrm>
                <a:off x="787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4" name="Oval 260"/>
              <p:cNvSpPr>
                <a:spLocks noChangeArrowheads="1"/>
              </p:cNvSpPr>
              <p:nvPr>
                <p:custDataLst>
                  <p:tags r:id="rId158"/>
                </p:custDataLst>
              </p:nvPr>
            </p:nvSpPr>
            <p:spPr bwMode="auto">
              <a:xfrm>
                <a:off x="79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5" name="Oval 261"/>
              <p:cNvSpPr>
                <a:spLocks noChangeArrowheads="1"/>
              </p:cNvSpPr>
              <p:nvPr>
                <p:custDataLst>
                  <p:tags r:id="rId159"/>
                </p:custDataLst>
              </p:nvPr>
            </p:nvSpPr>
            <p:spPr bwMode="auto">
              <a:xfrm>
                <a:off x="803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6" name="Oval 262"/>
              <p:cNvSpPr>
                <a:spLocks noChangeArrowheads="1"/>
              </p:cNvSpPr>
              <p:nvPr>
                <p:custDataLst>
                  <p:tags r:id="rId160"/>
                </p:custDataLst>
              </p:nvPr>
            </p:nvSpPr>
            <p:spPr bwMode="auto">
              <a:xfrm>
                <a:off x="81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7" name="Oval 263"/>
              <p:cNvSpPr>
                <a:spLocks noChangeArrowheads="1"/>
              </p:cNvSpPr>
              <p:nvPr>
                <p:custDataLst>
                  <p:tags r:id="rId161"/>
                </p:custDataLst>
              </p:nvPr>
            </p:nvSpPr>
            <p:spPr bwMode="auto">
              <a:xfrm>
                <a:off x="820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8" name="Oval 264"/>
              <p:cNvSpPr>
                <a:spLocks noChangeArrowheads="1"/>
              </p:cNvSpPr>
              <p:nvPr>
                <p:custDataLst>
                  <p:tags r:id="rId162"/>
                </p:custDataLst>
              </p:nvPr>
            </p:nvSpPr>
            <p:spPr bwMode="auto">
              <a:xfrm>
                <a:off x="829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9" name="Oval 265"/>
              <p:cNvSpPr>
                <a:spLocks noChangeArrowheads="1"/>
              </p:cNvSpPr>
              <p:nvPr>
                <p:custDataLst>
                  <p:tags r:id="rId163"/>
                </p:custDataLst>
              </p:nvPr>
            </p:nvSpPr>
            <p:spPr bwMode="auto">
              <a:xfrm>
                <a:off x="8382"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0" name="Oval 266"/>
              <p:cNvSpPr>
                <a:spLocks noChangeArrowheads="1"/>
              </p:cNvSpPr>
              <p:nvPr>
                <p:custDataLst>
                  <p:tags r:id="rId164"/>
                </p:custDataLst>
              </p:nvPr>
            </p:nvSpPr>
            <p:spPr bwMode="auto">
              <a:xfrm>
                <a:off x="8467"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1" name="Oval 267"/>
              <p:cNvSpPr>
                <a:spLocks noChangeArrowheads="1"/>
              </p:cNvSpPr>
              <p:nvPr>
                <p:custDataLst>
                  <p:tags r:id="rId165"/>
                </p:custDataLst>
              </p:nvPr>
            </p:nvSpPr>
            <p:spPr bwMode="auto">
              <a:xfrm>
                <a:off x="854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2" name="Oval 268"/>
              <p:cNvSpPr>
                <a:spLocks noChangeArrowheads="1"/>
              </p:cNvSpPr>
              <p:nvPr>
                <p:custDataLst>
                  <p:tags r:id="rId166"/>
                </p:custDataLst>
              </p:nvPr>
            </p:nvSpPr>
            <p:spPr bwMode="auto">
              <a:xfrm>
                <a:off x="863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3" name="Oval 269"/>
              <p:cNvSpPr>
                <a:spLocks noChangeArrowheads="1"/>
              </p:cNvSpPr>
              <p:nvPr>
                <p:custDataLst>
                  <p:tags r:id="rId167"/>
                </p:custDataLst>
              </p:nvPr>
            </p:nvSpPr>
            <p:spPr bwMode="auto">
              <a:xfrm>
                <a:off x="8718"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4" name="Oval 270"/>
              <p:cNvSpPr>
                <a:spLocks noChangeArrowheads="1"/>
              </p:cNvSpPr>
              <p:nvPr>
                <p:custDataLst>
                  <p:tags r:id="rId168"/>
                </p:custDataLst>
              </p:nvPr>
            </p:nvSpPr>
            <p:spPr bwMode="auto">
              <a:xfrm>
                <a:off x="880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5" name="Oval 271"/>
              <p:cNvSpPr>
                <a:spLocks noChangeArrowheads="1"/>
              </p:cNvSpPr>
              <p:nvPr>
                <p:custDataLst>
                  <p:tags r:id="rId169"/>
                </p:custDataLst>
              </p:nvPr>
            </p:nvSpPr>
            <p:spPr bwMode="auto">
              <a:xfrm>
                <a:off x="888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6" name="Oval 272"/>
              <p:cNvSpPr>
                <a:spLocks noChangeArrowheads="1"/>
              </p:cNvSpPr>
              <p:nvPr>
                <p:custDataLst>
                  <p:tags r:id="rId170"/>
                </p:custDataLst>
              </p:nvPr>
            </p:nvSpPr>
            <p:spPr bwMode="auto">
              <a:xfrm>
                <a:off x="896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7" name="Oval 273"/>
              <p:cNvSpPr>
                <a:spLocks noChangeArrowheads="1"/>
              </p:cNvSpPr>
              <p:nvPr>
                <p:custDataLst>
                  <p:tags r:id="rId171"/>
                </p:custDataLst>
              </p:nvPr>
            </p:nvSpPr>
            <p:spPr bwMode="auto">
              <a:xfrm>
                <a:off x="905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8" name="Oval 274"/>
              <p:cNvSpPr>
                <a:spLocks noChangeArrowheads="1"/>
              </p:cNvSpPr>
              <p:nvPr>
                <p:custDataLst>
                  <p:tags r:id="rId172"/>
                </p:custDataLst>
              </p:nvPr>
            </p:nvSpPr>
            <p:spPr bwMode="auto">
              <a:xfrm>
                <a:off x="9135"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9" name="Oval 275"/>
              <p:cNvSpPr>
                <a:spLocks noChangeArrowheads="1"/>
              </p:cNvSpPr>
              <p:nvPr>
                <p:custDataLst>
                  <p:tags r:id="rId173"/>
                </p:custDataLst>
              </p:nvPr>
            </p:nvSpPr>
            <p:spPr bwMode="auto">
              <a:xfrm>
                <a:off x="922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0" name="Oval 276"/>
              <p:cNvSpPr>
                <a:spLocks noChangeArrowheads="1"/>
              </p:cNvSpPr>
              <p:nvPr>
                <p:custDataLst>
                  <p:tags r:id="rId174"/>
                </p:custDataLst>
              </p:nvPr>
            </p:nvSpPr>
            <p:spPr bwMode="auto">
              <a:xfrm>
                <a:off x="930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1" name="Oval 277"/>
              <p:cNvSpPr>
                <a:spLocks noChangeArrowheads="1"/>
              </p:cNvSpPr>
              <p:nvPr>
                <p:custDataLst>
                  <p:tags r:id="rId175"/>
                </p:custDataLst>
              </p:nvPr>
            </p:nvSpPr>
            <p:spPr bwMode="auto">
              <a:xfrm>
                <a:off x="93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2" name="Oval 278"/>
              <p:cNvSpPr>
                <a:spLocks noChangeArrowheads="1"/>
              </p:cNvSpPr>
              <p:nvPr>
                <p:custDataLst>
                  <p:tags r:id="rId176"/>
                </p:custDataLst>
              </p:nvPr>
            </p:nvSpPr>
            <p:spPr bwMode="auto">
              <a:xfrm>
                <a:off x="947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3" name="Oval 279"/>
              <p:cNvSpPr>
                <a:spLocks noChangeArrowheads="1"/>
              </p:cNvSpPr>
              <p:nvPr>
                <p:custDataLst>
                  <p:tags r:id="rId177"/>
                </p:custDataLst>
              </p:nvPr>
            </p:nvSpPr>
            <p:spPr bwMode="auto">
              <a:xfrm>
                <a:off x="95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4" name="Oval 280"/>
              <p:cNvSpPr>
                <a:spLocks noChangeArrowheads="1"/>
              </p:cNvSpPr>
              <p:nvPr>
                <p:custDataLst>
                  <p:tags r:id="rId178"/>
                </p:custDataLst>
              </p:nvPr>
            </p:nvSpPr>
            <p:spPr bwMode="auto">
              <a:xfrm>
                <a:off x="964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5" name="Oval 281"/>
              <p:cNvSpPr>
                <a:spLocks noChangeArrowheads="1"/>
              </p:cNvSpPr>
              <p:nvPr>
                <p:custDataLst>
                  <p:tags r:id="rId179"/>
                </p:custDataLst>
              </p:nvPr>
            </p:nvSpPr>
            <p:spPr bwMode="auto">
              <a:xfrm>
                <a:off x="97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6" name="Oval 282"/>
              <p:cNvSpPr>
                <a:spLocks noChangeArrowheads="1"/>
              </p:cNvSpPr>
              <p:nvPr>
                <p:custDataLst>
                  <p:tags r:id="rId180"/>
                </p:custDataLst>
              </p:nvPr>
            </p:nvSpPr>
            <p:spPr bwMode="auto">
              <a:xfrm>
                <a:off x="980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7" name="Oval 283"/>
              <p:cNvSpPr>
                <a:spLocks noChangeArrowheads="1"/>
              </p:cNvSpPr>
              <p:nvPr>
                <p:custDataLst>
                  <p:tags r:id="rId181"/>
                </p:custDataLst>
              </p:nvPr>
            </p:nvSpPr>
            <p:spPr bwMode="auto">
              <a:xfrm>
                <a:off x="989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8" name="Oval 284"/>
              <p:cNvSpPr>
                <a:spLocks noChangeArrowheads="1"/>
              </p:cNvSpPr>
              <p:nvPr>
                <p:custDataLst>
                  <p:tags r:id="rId182"/>
                </p:custDataLst>
              </p:nvPr>
            </p:nvSpPr>
            <p:spPr bwMode="auto">
              <a:xfrm>
                <a:off x="997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9" name="Oval 285"/>
              <p:cNvSpPr>
                <a:spLocks noChangeArrowheads="1"/>
              </p:cNvSpPr>
              <p:nvPr>
                <p:custDataLst>
                  <p:tags r:id="rId183"/>
                </p:custDataLst>
              </p:nvPr>
            </p:nvSpPr>
            <p:spPr bwMode="auto">
              <a:xfrm>
                <a:off x="1005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0" name="Oval 286"/>
              <p:cNvSpPr>
                <a:spLocks noChangeArrowheads="1"/>
              </p:cNvSpPr>
              <p:nvPr>
                <p:custDataLst>
                  <p:tags r:id="rId184"/>
                </p:custDataLst>
              </p:nvPr>
            </p:nvSpPr>
            <p:spPr bwMode="auto">
              <a:xfrm>
                <a:off x="1014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1" name="Oval 287"/>
              <p:cNvSpPr>
                <a:spLocks noChangeArrowheads="1"/>
              </p:cNvSpPr>
              <p:nvPr>
                <p:custDataLst>
                  <p:tags r:id="rId185"/>
                </p:custDataLst>
              </p:nvPr>
            </p:nvSpPr>
            <p:spPr bwMode="auto">
              <a:xfrm>
                <a:off x="1022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2" name="Oval 288"/>
              <p:cNvSpPr>
                <a:spLocks noChangeArrowheads="1"/>
              </p:cNvSpPr>
              <p:nvPr>
                <p:custDataLst>
                  <p:tags r:id="rId186"/>
                </p:custDataLst>
              </p:nvPr>
            </p:nvSpPr>
            <p:spPr bwMode="auto">
              <a:xfrm>
                <a:off x="103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3" name="Oval 289"/>
              <p:cNvSpPr>
                <a:spLocks noChangeArrowheads="1"/>
              </p:cNvSpPr>
              <p:nvPr>
                <p:custDataLst>
                  <p:tags r:id="rId187"/>
                </p:custDataLst>
              </p:nvPr>
            </p:nvSpPr>
            <p:spPr bwMode="auto">
              <a:xfrm>
                <a:off x="1039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4" name="Oval 290"/>
              <p:cNvSpPr>
                <a:spLocks noChangeArrowheads="1"/>
              </p:cNvSpPr>
              <p:nvPr>
                <p:custDataLst>
                  <p:tags r:id="rId188"/>
                </p:custDataLst>
              </p:nvPr>
            </p:nvSpPr>
            <p:spPr bwMode="auto">
              <a:xfrm>
                <a:off x="1047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5" name="Oval 291"/>
              <p:cNvSpPr>
                <a:spLocks noChangeArrowheads="1"/>
              </p:cNvSpPr>
              <p:nvPr>
                <p:custDataLst>
                  <p:tags r:id="rId189"/>
                </p:custDataLst>
              </p:nvPr>
            </p:nvSpPr>
            <p:spPr bwMode="auto">
              <a:xfrm>
                <a:off x="1056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6" name="Oval 292"/>
              <p:cNvSpPr>
                <a:spLocks noChangeArrowheads="1"/>
              </p:cNvSpPr>
              <p:nvPr>
                <p:custDataLst>
                  <p:tags r:id="rId190"/>
                </p:custDataLst>
              </p:nvPr>
            </p:nvSpPr>
            <p:spPr bwMode="auto">
              <a:xfrm>
                <a:off x="106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7" name="Oval 293"/>
              <p:cNvSpPr>
                <a:spLocks noChangeArrowheads="1"/>
              </p:cNvSpPr>
              <p:nvPr>
                <p:custDataLst>
                  <p:tags r:id="rId191"/>
                </p:custDataLst>
              </p:nvPr>
            </p:nvSpPr>
            <p:spPr bwMode="auto">
              <a:xfrm>
                <a:off x="1072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8" name="Oval 294"/>
              <p:cNvSpPr>
                <a:spLocks noChangeArrowheads="1"/>
              </p:cNvSpPr>
              <p:nvPr>
                <p:custDataLst>
                  <p:tags r:id="rId192"/>
                </p:custDataLst>
              </p:nvPr>
            </p:nvSpPr>
            <p:spPr bwMode="auto">
              <a:xfrm>
                <a:off x="108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9" name="Oval 295"/>
              <p:cNvSpPr>
                <a:spLocks noChangeArrowheads="1"/>
              </p:cNvSpPr>
              <p:nvPr>
                <p:custDataLst>
                  <p:tags r:id="rId193"/>
                </p:custDataLst>
              </p:nvPr>
            </p:nvSpPr>
            <p:spPr bwMode="auto">
              <a:xfrm>
                <a:off x="1089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0" name="Oval 296"/>
              <p:cNvSpPr>
                <a:spLocks noChangeArrowheads="1"/>
              </p:cNvSpPr>
              <p:nvPr>
                <p:custDataLst>
                  <p:tags r:id="rId194"/>
                </p:custDataLst>
              </p:nvPr>
            </p:nvSpPr>
            <p:spPr bwMode="auto">
              <a:xfrm>
                <a:off x="1098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1" name="Oval 297"/>
              <p:cNvSpPr>
                <a:spLocks noChangeArrowheads="1"/>
              </p:cNvSpPr>
              <p:nvPr>
                <p:custDataLst>
                  <p:tags r:id="rId195"/>
                </p:custDataLst>
              </p:nvPr>
            </p:nvSpPr>
            <p:spPr bwMode="auto">
              <a:xfrm>
                <a:off x="110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2" name="Oval 298"/>
              <p:cNvSpPr>
                <a:spLocks noChangeArrowheads="1"/>
              </p:cNvSpPr>
              <p:nvPr>
                <p:custDataLst>
                  <p:tags r:id="rId196"/>
                </p:custDataLst>
              </p:nvPr>
            </p:nvSpPr>
            <p:spPr bwMode="auto">
              <a:xfrm>
                <a:off x="1114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3" name="Oval 299"/>
              <p:cNvSpPr>
                <a:spLocks noChangeArrowheads="1"/>
              </p:cNvSpPr>
              <p:nvPr>
                <p:custDataLst>
                  <p:tags r:id="rId197"/>
                </p:custDataLst>
              </p:nvPr>
            </p:nvSpPr>
            <p:spPr bwMode="auto">
              <a:xfrm>
                <a:off x="1123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4" name="Oval 300"/>
              <p:cNvSpPr>
                <a:spLocks noChangeArrowheads="1"/>
              </p:cNvSpPr>
              <p:nvPr>
                <p:custDataLst>
                  <p:tags r:id="rId198"/>
                </p:custDataLst>
              </p:nvPr>
            </p:nvSpPr>
            <p:spPr bwMode="auto">
              <a:xfrm>
                <a:off x="113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5" name="Oval 301"/>
              <p:cNvSpPr>
                <a:spLocks noChangeArrowheads="1"/>
              </p:cNvSpPr>
              <p:nvPr>
                <p:custDataLst>
                  <p:tags r:id="rId199"/>
                </p:custDataLst>
              </p:nvPr>
            </p:nvSpPr>
            <p:spPr bwMode="auto">
              <a:xfrm>
                <a:off x="1140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6" name="Oval 302"/>
              <p:cNvSpPr>
                <a:spLocks noChangeArrowheads="1"/>
              </p:cNvSpPr>
              <p:nvPr>
                <p:custDataLst>
                  <p:tags r:id="rId200"/>
                </p:custDataLst>
              </p:nvPr>
            </p:nvSpPr>
            <p:spPr bwMode="auto">
              <a:xfrm>
                <a:off x="114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7" name="Oval 303"/>
              <p:cNvSpPr>
                <a:spLocks noChangeArrowheads="1"/>
              </p:cNvSpPr>
              <p:nvPr>
                <p:custDataLst>
                  <p:tags r:id="rId201"/>
                </p:custDataLst>
              </p:nvPr>
            </p:nvSpPr>
            <p:spPr bwMode="auto">
              <a:xfrm>
                <a:off x="115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8" name="Oval 304"/>
              <p:cNvSpPr>
                <a:spLocks noChangeArrowheads="1"/>
              </p:cNvSpPr>
              <p:nvPr>
                <p:custDataLst>
                  <p:tags r:id="rId202"/>
                </p:custDataLst>
              </p:nvPr>
            </p:nvSpPr>
            <p:spPr bwMode="auto">
              <a:xfrm>
                <a:off x="1165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9" name="Oval 305"/>
              <p:cNvSpPr>
                <a:spLocks noChangeArrowheads="1"/>
              </p:cNvSpPr>
              <p:nvPr>
                <p:custDataLst>
                  <p:tags r:id="rId203"/>
                </p:custDataLst>
              </p:nvPr>
            </p:nvSpPr>
            <p:spPr bwMode="auto">
              <a:xfrm>
                <a:off x="1173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0" name="Oval 306"/>
              <p:cNvSpPr>
                <a:spLocks noChangeArrowheads="1"/>
              </p:cNvSpPr>
              <p:nvPr>
                <p:custDataLst>
                  <p:tags r:id="rId204"/>
                </p:custDataLst>
              </p:nvPr>
            </p:nvSpPr>
            <p:spPr bwMode="auto">
              <a:xfrm>
                <a:off x="1182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5" name="Oval 308"/>
              <p:cNvSpPr>
                <a:spLocks noChangeArrowheads="1"/>
              </p:cNvSpPr>
              <p:nvPr>
                <p:custDataLst>
                  <p:tags r:id="rId205"/>
                </p:custDataLst>
              </p:nvPr>
            </p:nvSpPr>
            <p:spPr bwMode="auto">
              <a:xfrm>
                <a:off x="1190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6" name="Oval 309"/>
              <p:cNvSpPr>
                <a:spLocks noChangeArrowheads="1"/>
              </p:cNvSpPr>
              <p:nvPr>
                <p:custDataLst>
                  <p:tags r:id="rId206"/>
                </p:custDataLst>
              </p:nvPr>
            </p:nvSpPr>
            <p:spPr bwMode="auto">
              <a:xfrm>
                <a:off x="119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7" name="Oval 310"/>
              <p:cNvSpPr>
                <a:spLocks noChangeArrowheads="1"/>
              </p:cNvSpPr>
              <p:nvPr>
                <p:custDataLst>
                  <p:tags r:id="rId207"/>
                </p:custDataLst>
              </p:nvPr>
            </p:nvSpPr>
            <p:spPr bwMode="auto">
              <a:xfrm>
                <a:off x="1207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8" name="Oval 311"/>
              <p:cNvSpPr>
                <a:spLocks noChangeArrowheads="1"/>
              </p:cNvSpPr>
              <p:nvPr>
                <p:custDataLst>
                  <p:tags r:id="rId208"/>
                </p:custDataLst>
              </p:nvPr>
            </p:nvSpPr>
            <p:spPr bwMode="auto">
              <a:xfrm>
                <a:off x="1215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9" name="Oval 312"/>
              <p:cNvSpPr>
                <a:spLocks noChangeArrowheads="1"/>
              </p:cNvSpPr>
              <p:nvPr>
                <p:custDataLst>
                  <p:tags r:id="rId209"/>
                </p:custDataLst>
              </p:nvPr>
            </p:nvSpPr>
            <p:spPr bwMode="auto">
              <a:xfrm>
                <a:off x="122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0" name="Oval 313"/>
              <p:cNvSpPr>
                <a:spLocks noChangeArrowheads="1"/>
              </p:cNvSpPr>
              <p:nvPr>
                <p:custDataLst>
                  <p:tags r:id="rId210"/>
                </p:custDataLst>
              </p:nvPr>
            </p:nvSpPr>
            <p:spPr bwMode="auto">
              <a:xfrm>
                <a:off x="123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 name="Oval 314"/>
              <p:cNvSpPr>
                <a:spLocks noChangeArrowheads="1"/>
              </p:cNvSpPr>
              <p:nvPr>
                <p:custDataLst>
                  <p:tags r:id="rId211"/>
                </p:custDataLst>
              </p:nvPr>
            </p:nvSpPr>
            <p:spPr bwMode="auto">
              <a:xfrm>
                <a:off x="1240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 name="Oval 315"/>
              <p:cNvSpPr>
                <a:spLocks noChangeArrowheads="1"/>
              </p:cNvSpPr>
              <p:nvPr>
                <p:custDataLst>
                  <p:tags r:id="rId212"/>
                </p:custDataLst>
              </p:nvPr>
            </p:nvSpPr>
            <p:spPr bwMode="auto">
              <a:xfrm>
                <a:off x="124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 name="Oval 316"/>
              <p:cNvSpPr>
                <a:spLocks noChangeArrowheads="1"/>
              </p:cNvSpPr>
              <p:nvPr>
                <p:custDataLst>
                  <p:tags r:id="rId213"/>
                </p:custDataLst>
              </p:nvPr>
            </p:nvSpPr>
            <p:spPr bwMode="auto">
              <a:xfrm>
                <a:off x="1257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 name="Oval 317"/>
              <p:cNvSpPr>
                <a:spLocks noChangeArrowheads="1"/>
              </p:cNvSpPr>
              <p:nvPr>
                <p:custDataLst>
                  <p:tags r:id="rId214"/>
                </p:custDataLst>
              </p:nvPr>
            </p:nvSpPr>
            <p:spPr bwMode="auto">
              <a:xfrm>
                <a:off x="12657"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 name="Oval 318"/>
              <p:cNvSpPr>
                <a:spLocks noChangeArrowheads="1"/>
              </p:cNvSpPr>
              <p:nvPr>
                <p:custDataLst>
                  <p:tags r:id="rId215"/>
                </p:custDataLst>
              </p:nvPr>
            </p:nvSpPr>
            <p:spPr bwMode="auto">
              <a:xfrm>
                <a:off x="1274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6" name="Oval 319"/>
              <p:cNvSpPr>
                <a:spLocks noChangeArrowheads="1"/>
              </p:cNvSpPr>
              <p:nvPr>
                <p:custDataLst>
                  <p:tags r:id="rId216"/>
                </p:custDataLst>
              </p:nvPr>
            </p:nvSpPr>
            <p:spPr bwMode="auto">
              <a:xfrm>
                <a:off x="128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7" name="Oval 320"/>
              <p:cNvSpPr>
                <a:spLocks noChangeArrowheads="1"/>
              </p:cNvSpPr>
              <p:nvPr>
                <p:custDataLst>
                  <p:tags r:id="rId217"/>
                </p:custDataLst>
              </p:nvPr>
            </p:nvSpPr>
            <p:spPr bwMode="auto">
              <a:xfrm>
                <a:off x="129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8" name="Oval 321"/>
              <p:cNvSpPr>
                <a:spLocks noChangeArrowheads="1"/>
              </p:cNvSpPr>
              <p:nvPr>
                <p:custDataLst>
                  <p:tags r:id="rId218"/>
                </p:custDataLst>
              </p:nvPr>
            </p:nvSpPr>
            <p:spPr bwMode="auto">
              <a:xfrm>
                <a:off x="1299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9" name="Oval 322"/>
              <p:cNvSpPr>
                <a:spLocks noChangeArrowheads="1"/>
              </p:cNvSpPr>
              <p:nvPr>
                <p:custDataLst>
                  <p:tags r:id="rId219"/>
                </p:custDataLst>
              </p:nvPr>
            </p:nvSpPr>
            <p:spPr bwMode="auto">
              <a:xfrm>
                <a:off x="1307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0" name="Oval 323"/>
              <p:cNvSpPr>
                <a:spLocks noChangeArrowheads="1"/>
              </p:cNvSpPr>
              <p:nvPr>
                <p:custDataLst>
                  <p:tags r:id="rId220"/>
                </p:custDataLst>
              </p:nvPr>
            </p:nvSpPr>
            <p:spPr bwMode="auto">
              <a:xfrm>
                <a:off x="1316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1" name="Oval 324"/>
              <p:cNvSpPr>
                <a:spLocks noChangeArrowheads="1"/>
              </p:cNvSpPr>
              <p:nvPr>
                <p:custDataLst>
                  <p:tags r:id="rId221"/>
                </p:custDataLst>
              </p:nvPr>
            </p:nvSpPr>
            <p:spPr bwMode="auto">
              <a:xfrm>
                <a:off x="132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2" name="Oval 325"/>
              <p:cNvSpPr>
                <a:spLocks noChangeArrowheads="1"/>
              </p:cNvSpPr>
              <p:nvPr>
                <p:custDataLst>
                  <p:tags r:id="rId222"/>
                </p:custDataLst>
              </p:nvPr>
            </p:nvSpPr>
            <p:spPr bwMode="auto">
              <a:xfrm>
                <a:off x="1332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3" name="Freeform 326"/>
              <p:cNvSpPr/>
              <p:nvPr>
                <p:custDataLst>
                  <p:tags r:id="rId223"/>
                </p:custDataLst>
              </p:nvPr>
            </p:nvSpPr>
            <p:spPr bwMode="auto">
              <a:xfrm>
                <a:off x="13411" y="3717"/>
                <a:ext cx="53" cy="43"/>
              </a:xfrm>
              <a:custGeom>
                <a:avLst/>
                <a:gdLst>
                  <a:gd name="T0" fmla="*/ 7 w 8"/>
                  <a:gd name="T1" fmla="*/ 4 h 7"/>
                  <a:gd name="T2" fmla="*/ 3 w 8"/>
                  <a:gd name="T3" fmla="*/ 7 h 7"/>
                  <a:gd name="T4" fmla="*/ 0 w 8"/>
                  <a:gd name="T5" fmla="*/ 3 h 7"/>
                  <a:gd name="T6" fmla="*/ 4 w 8"/>
                  <a:gd name="T7" fmla="*/ 0 h 7"/>
                  <a:gd name="T8" fmla="*/ 7 w 8"/>
                  <a:gd name="T9" fmla="*/ 4 h 7"/>
                </a:gdLst>
                <a:ahLst/>
                <a:cxnLst>
                  <a:cxn ang="0">
                    <a:pos x="T0" y="T1"/>
                  </a:cxn>
                  <a:cxn ang="0">
                    <a:pos x="T2" y="T3"/>
                  </a:cxn>
                  <a:cxn ang="0">
                    <a:pos x="T4" y="T5"/>
                  </a:cxn>
                  <a:cxn ang="0">
                    <a:pos x="T6" y="T7"/>
                  </a:cxn>
                  <a:cxn ang="0">
                    <a:pos x="T8" y="T9"/>
                  </a:cxn>
                </a:cxnLst>
                <a:rect l="0" t="0" r="r" b="b"/>
                <a:pathLst>
                  <a:path w="8" h="7">
                    <a:moveTo>
                      <a:pt x="7" y="4"/>
                    </a:moveTo>
                    <a:cubicBezTo>
                      <a:pt x="6" y="6"/>
                      <a:pt x="5" y="7"/>
                      <a:pt x="3" y="7"/>
                    </a:cubicBezTo>
                    <a:cubicBezTo>
                      <a:pt x="1" y="6"/>
                      <a:pt x="0" y="5"/>
                      <a:pt x="0" y="3"/>
                    </a:cubicBezTo>
                    <a:cubicBezTo>
                      <a:pt x="1" y="1"/>
                      <a:pt x="2" y="0"/>
                      <a:pt x="4" y="0"/>
                    </a:cubicBezTo>
                    <a:cubicBezTo>
                      <a:pt x="6" y="1"/>
                      <a:pt x="8" y="3"/>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4" name="Freeform 327"/>
              <p:cNvSpPr/>
              <p:nvPr>
                <p:custDataLst>
                  <p:tags r:id="rId224"/>
                </p:custDataLst>
              </p:nvPr>
            </p:nvSpPr>
            <p:spPr bwMode="auto">
              <a:xfrm>
                <a:off x="13488" y="3741"/>
                <a:ext cx="53" cy="53"/>
              </a:xfrm>
              <a:custGeom>
                <a:avLst/>
                <a:gdLst>
                  <a:gd name="T0" fmla="*/ 7 w 8"/>
                  <a:gd name="T1" fmla="*/ 6 h 8"/>
                  <a:gd name="T2" fmla="*/ 2 w 8"/>
                  <a:gd name="T3" fmla="*/ 7 h 8"/>
                  <a:gd name="T4" fmla="*/ 1 w 8"/>
                  <a:gd name="T5" fmla="*/ 3 h 8"/>
                  <a:gd name="T6" fmla="*/ 5 w 8"/>
                  <a:gd name="T7" fmla="*/ 1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8"/>
                      <a:pt x="4" y="8"/>
                      <a:pt x="2" y="7"/>
                    </a:cubicBezTo>
                    <a:cubicBezTo>
                      <a:pt x="1" y="6"/>
                      <a:pt x="0" y="4"/>
                      <a:pt x="1" y="3"/>
                    </a:cubicBezTo>
                    <a:cubicBezTo>
                      <a:pt x="2" y="1"/>
                      <a:pt x="4" y="0"/>
                      <a:pt x="5" y="1"/>
                    </a:cubicBezTo>
                    <a:cubicBezTo>
                      <a:pt x="7" y="2"/>
                      <a:pt x="8" y="4"/>
                      <a:pt x="7"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5" name="Freeform 328"/>
              <p:cNvSpPr/>
              <p:nvPr>
                <p:custDataLst>
                  <p:tags r:id="rId225"/>
                </p:custDataLst>
              </p:nvPr>
            </p:nvSpPr>
            <p:spPr bwMode="auto">
              <a:xfrm>
                <a:off x="13554" y="3794"/>
                <a:ext cx="51" cy="51"/>
              </a:xfrm>
              <a:custGeom>
                <a:avLst/>
                <a:gdLst>
                  <a:gd name="T0" fmla="*/ 6 w 8"/>
                  <a:gd name="T1" fmla="*/ 7 h 8"/>
                  <a:gd name="T2" fmla="*/ 2 w 8"/>
                  <a:gd name="T3" fmla="*/ 7 h 8"/>
                  <a:gd name="T4" fmla="*/ 2 w 8"/>
                  <a:gd name="T5" fmla="*/ 2 h 8"/>
                  <a:gd name="T6" fmla="*/ 7 w 8"/>
                  <a:gd name="T7" fmla="*/ 2 h 8"/>
                  <a:gd name="T8" fmla="*/ 6 w 8"/>
                  <a:gd name="T9" fmla="*/ 7 h 8"/>
                </a:gdLst>
                <a:ahLst/>
                <a:cxnLst>
                  <a:cxn ang="0">
                    <a:pos x="T0" y="T1"/>
                  </a:cxn>
                  <a:cxn ang="0">
                    <a:pos x="T2" y="T3"/>
                  </a:cxn>
                  <a:cxn ang="0">
                    <a:pos x="T4" y="T5"/>
                  </a:cxn>
                  <a:cxn ang="0">
                    <a:pos x="T6" y="T7"/>
                  </a:cxn>
                  <a:cxn ang="0">
                    <a:pos x="T8" y="T9"/>
                  </a:cxn>
                </a:cxnLst>
                <a:rect l="0" t="0" r="r" b="b"/>
                <a:pathLst>
                  <a:path w="8" h="8">
                    <a:moveTo>
                      <a:pt x="6" y="7"/>
                    </a:moveTo>
                    <a:cubicBezTo>
                      <a:pt x="5" y="8"/>
                      <a:pt x="3" y="8"/>
                      <a:pt x="2" y="7"/>
                    </a:cubicBezTo>
                    <a:cubicBezTo>
                      <a:pt x="0" y="5"/>
                      <a:pt x="0" y="3"/>
                      <a:pt x="2" y="2"/>
                    </a:cubicBezTo>
                    <a:cubicBezTo>
                      <a:pt x="3" y="0"/>
                      <a:pt x="5" y="0"/>
                      <a:pt x="7" y="2"/>
                    </a:cubicBezTo>
                    <a:cubicBezTo>
                      <a:pt x="8" y="3"/>
                      <a:pt x="8" y="5"/>
                      <a:pt x="6"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6" name="Freeform 329"/>
              <p:cNvSpPr/>
              <p:nvPr>
                <p:custDataLst>
                  <p:tags r:id="rId226"/>
                </p:custDataLst>
              </p:nvPr>
            </p:nvSpPr>
            <p:spPr bwMode="auto">
              <a:xfrm>
                <a:off x="13604" y="3864"/>
                <a:ext cx="53" cy="46"/>
              </a:xfrm>
              <a:custGeom>
                <a:avLst/>
                <a:gdLst>
                  <a:gd name="T0" fmla="*/ 5 w 8"/>
                  <a:gd name="T1" fmla="*/ 7 h 7"/>
                  <a:gd name="T2" fmla="*/ 1 w 8"/>
                  <a:gd name="T3" fmla="*/ 5 h 7"/>
                  <a:gd name="T4" fmla="*/ 2 w 8"/>
                  <a:gd name="T5" fmla="*/ 1 h 7"/>
                  <a:gd name="T6" fmla="*/ 7 w 8"/>
                  <a:gd name="T7" fmla="*/ 2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7"/>
                      <a:pt x="1" y="5"/>
                    </a:cubicBezTo>
                    <a:cubicBezTo>
                      <a:pt x="0" y="4"/>
                      <a:pt x="0" y="2"/>
                      <a:pt x="2" y="1"/>
                    </a:cubicBezTo>
                    <a:cubicBezTo>
                      <a:pt x="4" y="0"/>
                      <a:pt x="6" y="0"/>
                      <a:pt x="7" y="2"/>
                    </a:cubicBezTo>
                    <a:cubicBezTo>
                      <a:pt x="8" y="4"/>
                      <a:pt x="7" y="6"/>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7" name="Freeform 330"/>
              <p:cNvSpPr/>
              <p:nvPr>
                <p:custDataLst>
                  <p:tags r:id="rId227"/>
                </p:custDataLst>
              </p:nvPr>
            </p:nvSpPr>
            <p:spPr bwMode="auto">
              <a:xfrm>
                <a:off x="13631" y="3942"/>
                <a:ext cx="53" cy="46"/>
              </a:xfrm>
              <a:custGeom>
                <a:avLst/>
                <a:gdLst>
                  <a:gd name="T0" fmla="*/ 5 w 8"/>
                  <a:gd name="T1" fmla="*/ 7 h 7"/>
                  <a:gd name="T2" fmla="*/ 1 w 8"/>
                  <a:gd name="T3" fmla="*/ 5 h 7"/>
                  <a:gd name="T4" fmla="*/ 3 w 8"/>
                  <a:gd name="T5" fmla="*/ 1 h 7"/>
                  <a:gd name="T6" fmla="*/ 7 w 8"/>
                  <a:gd name="T7" fmla="*/ 3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6"/>
                      <a:pt x="1" y="5"/>
                    </a:cubicBezTo>
                    <a:cubicBezTo>
                      <a:pt x="0" y="3"/>
                      <a:pt x="1" y="1"/>
                      <a:pt x="3" y="1"/>
                    </a:cubicBezTo>
                    <a:cubicBezTo>
                      <a:pt x="5" y="0"/>
                      <a:pt x="7" y="1"/>
                      <a:pt x="7" y="3"/>
                    </a:cubicBezTo>
                    <a:cubicBezTo>
                      <a:pt x="8" y="5"/>
                      <a:pt x="6" y="7"/>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8" name="Oval 331"/>
              <p:cNvSpPr>
                <a:spLocks noChangeArrowheads="1"/>
              </p:cNvSpPr>
              <p:nvPr>
                <p:custDataLst>
                  <p:tags r:id="rId228"/>
                </p:custDataLst>
              </p:nvPr>
            </p:nvSpPr>
            <p:spPr bwMode="auto">
              <a:xfrm>
                <a:off x="13643" y="402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9" name="Oval 332"/>
              <p:cNvSpPr>
                <a:spLocks noChangeArrowheads="1"/>
              </p:cNvSpPr>
              <p:nvPr>
                <p:custDataLst>
                  <p:tags r:id="rId229"/>
                </p:custDataLst>
              </p:nvPr>
            </p:nvSpPr>
            <p:spPr bwMode="auto">
              <a:xfrm>
                <a:off x="13643" y="411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0" name="Oval 333"/>
              <p:cNvSpPr>
                <a:spLocks noChangeArrowheads="1"/>
              </p:cNvSpPr>
              <p:nvPr>
                <p:custDataLst>
                  <p:tags r:id="rId230"/>
                </p:custDataLst>
              </p:nvPr>
            </p:nvSpPr>
            <p:spPr bwMode="auto">
              <a:xfrm>
                <a:off x="13643" y="4195"/>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1" name="Oval 334"/>
              <p:cNvSpPr>
                <a:spLocks noChangeArrowheads="1"/>
              </p:cNvSpPr>
              <p:nvPr>
                <p:custDataLst>
                  <p:tags r:id="rId231"/>
                </p:custDataLst>
              </p:nvPr>
            </p:nvSpPr>
            <p:spPr bwMode="auto">
              <a:xfrm>
                <a:off x="13643" y="4280"/>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2" name="Oval 335"/>
              <p:cNvSpPr>
                <a:spLocks noChangeArrowheads="1"/>
              </p:cNvSpPr>
              <p:nvPr>
                <p:custDataLst>
                  <p:tags r:id="rId232"/>
                </p:custDataLst>
              </p:nvPr>
            </p:nvSpPr>
            <p:spPr bwMode="auto">
              <a:xfrm>
                <a:off x="13643" y="4364"/>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3" name="Oval 336"/>
              <p:cNvSpPr>
                <a:spLocks noChangeArrowheads="1"/>
              </p:cNvSpPr>
              <p:nvPr>
                <p:custDataLst>
                  <p:tags r:id="rId233"/>
                </p:custDataLst>
              </p:nvPr>
            </p:nvSpPr>
            <p:spPr bwMode="auto">
              <a:xfrm>
                <a:off x="13643" y="4449"/>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4" name="Oval 337"/>
              <p:cNvSpPr>
                <a:spLocks noChangeArrowheads="1"/>
              </p:cNvSpPr>
              <p:nvPr>
                <p:custDataLst>
                  <p:tags r:id="rId234"/>
                </p:custDataLst>
              </p:nvPr>
            </p:nvSpPr>
            <p:spPr bwMode="auto">
              <a:xfrm>
                <a:off x="13643" y="453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5" name="Oval 338"/>
              <p:cNvSpPr>
                <a:spLocks noChangeArrowheads="1"/>
              </p:cNvSpPr>
              <p:nvPr>
                <p:custDataLst>
                  <p:tags r:id="rId235"/>
                </p:custDataLst>
              </p:nvPr>
            </p:nvSpPr>
            <p:spPr bwMode="auto">
              <a:xfrm>
                <a:off x="13643" y="462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6" name="Oval 339"/>
              <p:cNvSpPr>
                <a:spLocks noChangeArrowheads="1"/>
              </p:cNvSpPr>
              <p:nvPr>
                <p:custDataLst>
                  <p:tags r:id="rId236"/>
                </p:custDataLst>
              </p:nvPr>
            </p:nvSpPr>
            <p:spPr bwMode="auto">
              <a:xfrm>
                <a:off x="13643" y="470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7" name="Oval 340"/>
              <p:cNvSpPr>
                <a:spLocks noChangeArrowheads="1"/>
              </p:cNvSpPr>
              <p:nvPr>
                <p:custDataLst>
                  <p:tags r:id="rId237"/>
                </p:custDataLst>
              </p:nvPr>
            </p:nvSpPr>
            <p:spPr bwMode="auto">
              <a:xfrm>
                <a:off x="13643" y="479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8" name="Oval 341"/>
              <p:cNvSpPr>
                <a:spLocks noChangeArrowheads="1"/>
              </p:cNvSpPr>
              <p:nvPr>
                <p:custDataLst>
                  <p:tags r:id="rId238"/>
                </p:custDataLst>
              </p:nvPr>
            </p:nvSpPr>
            <p:spPr bwMode="auto">
              <a:xfrm>
                <a:off x="13643" y="4874"/>
                <a:ext cx="42" cy="42"/>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9" name="Oval 342"/>
              <p:cNvSpPr>
                <a:spLocks noChangeArrowheads="1"/>
              </p:cNvSpPr>
              <p:nvPr>
                <p:custDataLst>
                  <p:tags r:id="rId239"/>
                </p:custDataLst>
              </p:nvPr>
            </p:nvSpPr>
            <p:spPr bwMode="auto">
              <a:xfrm>
                <a:off x="13643" y="4958"/>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0" name="Oval 343"/>
              <p:cNvSpPr>
                <a:spLocks noChangeArrowheads="1"/>
              </p:cNvSpPr>
              <p:nvPr>
                <p:custDataLst>
                  <p:tags r:id="rId240"/>
                </p:custDataLst>
              </p:nvPr>
            </p:nvSpPr>
            <p:spPr bwMode="auto">
              <a:xfrm>
                <a:off x="13643" y="504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1" name="Oval 344"/>
              <p:cNvSpPr>
                <a:spLocks noChangeArrowheads="1"/>
              </p:cNvSpPr>
              <p:nvPr>
                <p:custDataLst>
                  <p:tags r:id="rId241"/>
                </p:custDataLst>
              </p:nvPr>
            </p:nvSpPr>
            <p:spPr bwMode="auto">
              <a:xfrm>
                <a:off x="13643" y="512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2" name="Oval 345"/>
              <p:cNvSpPr>
                <a:spLocks noChangeArrowheads="1"/>
              </p:cNvSpPr>
              <p:nvPr>
                <p:custDataLst>
                  <p:tags r:id="rId242"/>
                </p:custDataLst>
              </p:nvPr>
            </p:nvSpPr>
            <p:spPr bwMode="auto">
              <a:xfrm>
                <a:off x="13643" y="521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3" name="Oval 346"/>
              <p:cNvSpPr>
                <a:spLocks noChangeArrowheads="1"/>
              </p:cNvSpPr>
              <p:nvPr>
                <p:custDataLst>
                  <p:tags r:id="rId243"/>
                </p:custDataLst>
              </p:nvPr>
            </p:nvSpPr>
            <p:spPr bwMode="auto">
              <a:xfrm>
                <a:off x="13643" y="5296"/>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4" name="Oval 347"/>
              <p:cNvSpPr>
                <a:spLocks noChangeArrowheads="1"/>
              </p:cNvSpPr>
              <p:nvPr>
                <p:custDataLst>
                  <p:tags r:id="rId244"/>
                </p:custDataLst>
              </p:nvPr>
            </p:nvSpPr>
            <p:spPr bwMode="auto">
              <a:xfrm>
                <a:off x="13643" y="5381"/>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5" name="Oval 348"/>
              <p:cNvSpPr>
                <a:spLocks noChangeArrowheads="1"/>
              </p:cNvSpPr>
              <p:nvPr>
                <p:custDataLst>
                  <p:tags r:id="rId245"/>
                </p:custDataLst>
              </p:nvPr>
            </p:nvSpPr>
            <p:spPr bwMode="auto">
              <a:xfrm>
                <a:off x="13643" y="546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6" name="Oval 349"/>
              <p:cNvSpPr>
                <a:spLocks noChangeArrowheads="1"/>
              </p:cNvSpPr>
              <p:nvPr>
                <p:custDataLst>
                  <p:tags r:id="rId246"/>
                </p:custDataLst>
              </p:nvPr>
            </p:nvSpPr>
            <p:spPr bwMode="auto">
              <a:xfrm>
                <a:off x="13643" y="554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7" name="Oval 350"/>
              <p:cNvSpPr>
                <a:spLocks noChangeArrowheads="1"/>
              </p:cNvSpPr>
              <p:nvPr>
                <p:custDataLst>
                  <p:tags r:id="rId247"/>
                </p:custDataLst>
              </p:nvPr>
            </p:nvSpPr>
            <p:spPr bwMode="auto">
              <a:xfrm>
                <a:off x="13643" y="563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8" name="Oval 351"/>
              <p:cNvSpPr>
                <a:spLocks noChangeArrowheads="1"/>
              </p:cNvSpPr>
              <p:nvPr>
                <p:custDataLst>
                  <p:tags r:id="rId248"/>
                </p:custDataLst>
              </p:nvPr>
            </p:nvSpPr>
            <p:spPr bwMode="auto">
              <a:xfrm>
                <a:off x="13643" y="571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9" name="Oval 352"/>
              <p:cNvSpPr>
                <a:spLocks noChangeArrowheads="1"/>
              </p:cNvSpPr>
              <p:nvPr>
                <p:custDataLst>
                  <p:tags r:id="rId249"/>
                </p:custDataLst>
              </p:nvPr>
            </p:nvSpPr>
            <p:spPr bwMode="auto">
              <a:xfrm>
                <a:off x="13643" y="580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0" name="Oval 353"/>
              <p:cNvSpPr>
                <a:spLocks noChangeArrowheads="1"/>
              </p:cNvSpPr>
              <p:nvPr>
                <p:custDataLst>
                  <p:tags r:id="rId250"/>
                </p:custDataLst>
              </p:nvPr>
            </p:nvSpPr>
            <p:spPr bwMode="auto">
              <a:xfrm>
                <a:off x="13643" y="588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1" name="Oval 354"/>
              <p:cNvSpPr>
                <a:spLocks noChangeArrowheads="1"/>
              </p:cNvSpPr>
              <p:nvPr>
                <p:custDataLst>
                  <p:tags r:id="rId251"/>
                </p:custDataLst>
              </p:nvPr>
            </p:nvSpPr>
            <p:spPr bwMode="auto">
              <a:xfrm>
                <a:off x="13643" y="5970"/>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2" name="Oval 355"/>
              <p:cNvSpPr>
                <a:spLocks noChangeArrowheads="1"/>
              </p:cNvSpPr>
              <p:nvPr>
                <p:custDataLst>
                  <p:tags r:id="rId252"/>
                </p:custDataLst>
              </p:nvPr>
            </p:nvSpPr>
            <p:spPr bwMode="auto">
              <a:xfrm>
                <a:off x="13643" y="6053"/>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3" name="Oval 356"/>
              <p:cNvSpPr>
                <a:spLocks noChangeArrowheads="1"/>
              </p:cNvSpPr>
              <p:nvPr>
                <p:custDataLst>
                  <p:tags r:id="rId253"/>
                </p:custDataLst>
              </p:nvPr>
            </p:nvSpPr>
            <p:spPr bwMode="auto">
              <a:xfrm>
                <a:off x="13643" y="613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4" name="Oval 357"/>
              <p:cNvSpPr>
                <a:spLocks noChangeArrowheads="1"/>
              </p:cNvSpPr>
              <p:nvPr>
                <p:custDataLst>
                  <p:tags r:id="rId254"/>
                </p:custDataLst>
              </p:nvPr>
            </p:nvSpPr>
            <p:spPr bwMode="auto">
              <a:xfrm>
                <a:off x="13643" y="622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5" name="Oval 358"/>
              <p:cNvSpPr>
                <a:spLocks noChangeArrowheads="1"/>
              </p:cNvSpPr>
              <p:nvPr>
                <p:custDataLst>
                  <p:tags r:id="rId255"/>
                </p:custDataLst>
              </p:nvPr>
            </p:nvSpPr>
            <p:spPr bwMode="auto">
              <a:xfrm>
                <a:off x="13643" y="630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6" name="Oval 359"/>
              <p:cNvSpPr>
                <a:spLocks noChangeArrowheads="1"/>
              </p:cNvSpPr>
              <p:nvPr>
                <p:custDataLst>
                  <p:tags r:id="rId256"/>
                </p:custDataLst>
              </p:nvPr>
            </p:nvSpPr>
            <p:spPr bwMode="auto">
              <a:xfrm>
                <a:off x="13643" y="639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7" name="Oval 360"/>
              <p:cNvSpPr>
                <a:spLocks noChangeArrowheads="1"/>
              </p:cNvSpPr>
              <p:nvPr>
                <p:custDataLst>
                  <p:tags r:id="rId257"/>
                </p:custDataLst>
              </p:nvPr>
            </p:nvSpPr>
            <p:spPr bwMode="auto">
              <a:xfrm>
                <a:off x="13643" y="647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8" name="Oval 361"/>
              <p:cNvSpPr>
                <a:spLocks noChangeArrowheads="1"/>
              </p:cNvSpPr>
              <p:nvPr>
                <p:custDataLst>
                  <p:tags r:id="rId258"/>
                </p:custDataLst>
              </p:nvPr>
            </p:nvSpPr>
            <p:spPr bwMode="auto">
              <a:xfrm>
                <a:off x="13643" y="655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9" name="Freeform 362"/>
              <p:cNvSpPr/>
              <p:nvPr>
                <p:custDataLst>
                  <p:tags r:id="rId259"/>
                </p:custDataLst>
              </p:nvPr>
            </p:nvSpPr>
            <p:spPr bwMode="auto">
              <a:xfrm>
                <a:off x="13638" y="6642"/>
                <a:ext cx="46" cy="46"/>
              </a:xfrm>
              <a:custGeom>
                <a:avLst/>
                <a:gdLst>
                  <a:gd name="T0" fmla="*/ 4 w 7"/>
                  <a:gd name="T1" fmla="*/ 7 h 7"/>
                  <a:gd name="T2" fmla="*/ 0 w 7"/>
                  <a:gd name="T3" fmla="*/ 3 h 7"/>
                  <a:gd name="T4" fmla="*/ 4 w 7"/>
                  <a:gd name="T5" fmla="*/ 0 h 7"/>
                  <a:gd name="T6" fmla="*/ 7 w 7"/>
                  <a:gd name="T7" fmla="*/ 3 h 7"/>
                  <a:gd name="T8" fmla="*/ 4 w 7"/>
                  <a:gd name="T9" fmla="*/ 7 h 7"/>
                </a:gdLst>
                <a:ahLst/>
                <a:cxnLst>
                  <a:cxn ang="0">
                    <a:pos x="T0" y="T1"/>
                  </a:cxn>
                  <a:cxn ang="0">
                    <a:pos x="T2" y="T3"/>
                  </a:cxn>
                  <a:cxn ang="0">
                    <a:pos x="T4" y="T5"/>
                  </a:cxn>
                  <a:cxn ang="0">
                    <a:pos x="T6" y="T7"/>
                  </a:cxn>
                  <a:cxn ang="0">
                    <a:pos x="T8" y="T9"/>
                  </a:cxn>
                </a:cxnLst>
                <a:rect l="0" t="0" r="r" b="b"/>
                <a:pathLst>
                  <a:path w="7" h="7">
                    <a:moveTo>
                      <a:pt x="4" y="7"/>
                    </a:moveTo>
                    <a:cubicBezTo>
                      <a:pt x="2" y="6"/>
                      <a:pt x="0" y="5"/>
                      <a:pt x="0" y="3"/>
                    </a:cubicBezTo>
                    <a:cubicBezTo>
                      <a:pt x="1" y="1"/>
                      <a:pt x="2" y="0"/>
                      <a:pt x="4" y="0"/>
                    </a:cubicBezTo>
                    <a:cubicBezTo>
                      <a:pt x="6" y="0"/>
                      <a:pt x="7" y="1"/>
                      <a:pt x="7" y="3"/>
                    </a:cubicBezTo>
                    <a:cubicBezTo>
                      <a:pt x="7" y="6"/>
                      <a:pt x="5" y="7"/>
                      <a:pt x="4"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0" name="Freeform 363"/>
              <p:cNvSpPr/>
              <p:nvPr>
                <p:custDataLst>
                  <p:tags r:id="rId260"/>
                </p:custDataLst>
              </p:nvPr>
            </p:nvSpPr>
            <p:spPr bwMode="auto">
              <a:xfrm>
                <a:off x="13623" y="6719"/>
                <a:ext cx="46" cy="53"/>
              </a:xfrm>
              <a:custGeom>
                <a:avLst/>
                <a:gdLst>
                  <a:gd name="T0" fmla="*/ 2 w 7"/>
                  <a:gd name="T1" fmla="*/ 7 h 8"/>
                  <a:gd name="T2" fmla="*/ 0 w 7"/>
                  <a:gd name="T3" fmla="*/ 3 h 8"/>
                  <a:gd name="T4" fmla="*/ 4 w 7"/>
                  <a:gd name="T5" fmla="*/ 1 h 8"/>
                  <a:gd name="T6" fmla="*/ 7 w 7"/>
                  <a:gd name="T7" fmla="*/ 5 h 8"/>
                  <a:gd name="T8" fmla="*/ 2 w 7"/>
                  <a:gd name="T9" fmla="*/ 7 h 8"/>
                </a:gdLst>
                <a:ahLst/>
                <a:cxnLst>
                  <a:cxn ang="0">
                    <a:pos x="T0" y="T1"/>
                  </a:cxn>
                  <a:cxn ang="0">
                    <a:pos x="T2" y="T3"/>
                  </a:cxn>
                  <a:cxn ang="0">
                    <a:pos x="T4" y="T5"/>
                  </a:cxn>
                  <a:cxn ang="0">
                    <a:pos x="T6" y="T7"/>
                  </a:cxn>
                  <a:cxn ang="0">
                    <a:pos x="T8" y="T9"/>
                  </a:cxn>
                </a:cxnLst>
                <a:rect l="0" t="0" r="r" b="b"/>
                <a:pathLst>
                  <a:path w="7" h="8">
                    <a:moveTo>
                      <a:pt x="2" y="7"/>
                    </a:moveTo>
                    <a:cubicBezTo>
                      <a:pt x="0" y="6"/>
                      <a:pt x="0" y="4"/>
                      <a:pt x="0" y="3"/>
                    </a:cubicBezTo>
                    <a:cubicBezTo>
                      <a:pt x="1" y="1"/>
                      <a:pt x="2" y="0"/>
                      <a:pt x="4" y="1"/>
                    </a:cubicBezTo>
                    <a:cubicBezTo>
                      <a:pt x="6" y="1"/>
                      <a:pt x="7" y="3"/>
                      <a:pt x="7" y="5"/>
                    </a:cubicBezTo>
                    <a:cubicBezTo>
                      <a:pt x="6" y="7"/>
                      <a:pt x="4" y="8"/>
                      <a:pt x="2"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1" name="Freeform 364"/>
              <p:cNvSpPr/>
              <p:nvPr>
                <p:custDataLst>
                  <p:tags r:id="rId261"/>
                </p:custDataLst>
              </p:nvPr>
            </p:nvSpPr>
            <p:spPr bwMode="auto">
              <a:xfrm>
                <a:off x="13580" y="6798"/>
                <a:ext cx="51" cy="43"/>
              </a:xfrm>
              <a:custGeom>
                <a:avLst/>
                <a:gdLst>
                  <a:gd name="T0" fmla="*/ 2 w 8"/>
                  <a:gd name="T1" fmla="*/ 6 h 7"/>
                  <a:gd name="T2" fmla="*/ 1 w 8"/>
                  <a:gd name="T3" fmla="*/ 1 h 7"/>
                  <a:gd name="T4" fmla="*/ 6 w 8"/>
                  <a:gd name="T5" fmla="*/ 1 h 7"/>
                  <a:gd name="T6" fmla="*/ 7 w 8"/>
                  <a:gd name="T7" fmla="*/ 5 h 7"/>
                  <a:gd name="T8" fmla="*/ 2 w 8"/>
                  <a:gd name="T9" fmla="*/ 6 h 7"/>
                </a:gdLst>
                <a:ahLst/>
                <a:cxnLst>
                  <a:cxn ang="0">
                    <a:pos x="T0" y="T1"/>
                  </a:cxn>
                  <a:cxn ang="0">
                    <a:pos x="T2" y="T3"/>
                  </a:cxn>
                  <a:cxn ang="0">
                    <a:pos x="T4" y="T5"/>
                  </a:cxn>
                  <a:cxn ang="0">
                    <a:pos x="T6" y="T7"/>
                  </a:cxn>
                  <a:cxn ang="0">
                    <a:pos x="T8" y="T9"/>
                  </a:cxn>
                </a:cxnLst>
                <a:rect l="0" t="0" r="r" b="b"/>
                <a:pathLst>
                  <a:path w="8" h="7">
                    <a:moveTo>
                      <a:pt x="2" y="6"/>
                    </a:moveTo>
                    <a:cubicBezTo>
                      <a:pt x="1" y="5"/>
                      <a:pt x="0" y="3"/>
                      <a:pt x="1" y="1"/>
                    </a:cubicBezTo>
                    <a:cubicBezTo>
                      <a:pt x="3" y="0"/>
                      <a:pt x="5" y="0"/>
                      <a:pt x="6" y="1"/>
                    </a:cubicBezTo>
                    <a:cubicBezTo>
                      <a:pt x="8" y="2"/>
                      <a:pt x="8" y="4"/>
                      <a:pt x="7" y="5"/>
                    </a:cubicBezTo>
                    <a:cubicBezTo>
                      <a:pt x="6" y="7"/>
                      <a:pt x="4" y="7"/>
                      <a:pt x="2"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2" name="Freeform 365"/>
              <p:cNvSpPr/>
              <p:nvPr>
                <p:custDataLst>
                  <p:tags r:id="rId262"/>
                </p:custDataLst>
              </p:nvPr>
            </p:nvSpPr>
            <p:spPr bwMode="auto">
              <a:xfrm>
                <a:off x="13522" y="6856"/>
                <a:ext cx="51" cy="51"/>
              </a:xfrm>
              <a:custGeom>
                <a:avLst/>
                <a:gdLst>
                  <a:gd name="T0" fmla="*/ 1 w 8"/>
                  <a:gd name="T1" fmla="*/ 6 h 8"/>
                  <a:gd name="T2" fmla="*/ 2 w 8"/>
                  <a:gd name="T3" fmla="*/ 1 h 8"/>
                  <a:gd name="T4" fmla="*/ 7 w 8"/>
                  <a:gd name="T5" fmla="*/ 2 h 8"/>
                  <a:gd name="T6" fmla="*/ 6 w 8"/>
                  <a:gd name="T7" fmla="*/ 6 h 8"/>
                  <a:gd name="T8" fmla="*/ 1 w 8"/>
                  <a:gd name="T9" fmla="*/ 6 h 8"/>
                </a:gdLst>
                <a:ahLst/>
                <a:cxnLst>
                  <a:cxn ang="0">
                    <a:pos x="T0" y="T1"/>
                  </a:cxn>
                  <a:cxn ang="0">
                    <a:pos x="T2" y="T3"/>
                  </a:cxn>
                  <a:cxn ang="0">
                    <a:pos x="T4" y="T5"/>
                  </a:cxn>
                  <a:cxn ang="0">
                    <a:pos x="T6" y="T7"/>
                  </a:cxn>
                  <a:cxn ang="0">
                    <a:pos x="T8" y="T9"/>
                  </a:cxn>
                </a:cxnLst>
                <a:rect l="0" t="0" r="r" b="b"/>
                <a:pathLst>
                  <a:path w="8" h="8">
                    <a:moveTo>
                      <a:pt x="1" y="6"/>
                    </a:moveTo>
                    <a:cubicBezTo>
                      <a:pt x="0" y="4"/>
                      <a:pt x="1" y="2"/>
                      <a:pt x="2" y="1"/>
                    </a:cubicBezTo>
                    <a:cubicBezTo>
                      <a:pt x="4" y="0"/>
                      <a:pt x="6" y="0"/>
                      <a:pt x="7" y="2"/>
                    </a:cubicBezTo>
                    <a:cubicBezTo>
                      <a:pt x="8" y="3"/>
                      <a:pt x="8" y="5"/>
                      <a:pt x="6" y="6"/>
                    </a:cubicBezTo>
                    <a:cubicBezTo>
                      <a:pt x="5" y="8"/>
                      <a:pt x="2" y="7"/>
                      <a:pt x="1"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3" name="Freeform 366"/>
              <p:cNvSpPr/>
              <p:nvPr>
                <p:custDataLst>
                  <p:tags r:id="rId263"/>
                </p:custDataLst>
              </p:nvPr>
            </p:nvSpPr>
            <p:spPr bwMode="auto">
              <a:xfrm>
                <a:off x="13449" y="6895"/>
                <a:ext cx="53" cy="51"/>
              </a:xfrm>
              <a:custGeom>
                <a:avLst/>
                <a:gdLst>
                  <a:gd name="T0" fmla="*/ 1 w 8"/>
                  <a:gd name="T1" fmla="*/ 5 h 8"/>
                  <a:gd name="T2" fmla="*/ 3 w 8"/>
                  <a:gd name="T3" fmla="*/ 1 h 8"/>
                  <a:gd name="T4" fmla="*/ 7 w 8"/>
                  <a:gd name="T5" fmla="*/ 3 h 8"/>
                  <a:gd name="T6" fmla="*/ 5 w 8"/>
                  <a:gd name="T7" fmla="*/ 7 h 8"/>
                  <a:gd name="T8" fmla="*/ 1 w 8"/>
                  <a:gd name="T9" fmla="*/ 5 h 8"/>
                </a:gdLst>
                <a:ahLst/>
                <a:cxnLst>
                  <a:cxn ang="0">
                    <a:pos x="T0" y="T1"/>
                  </a:cxn>
                  <a:cxn ang="0">
                    <a:pos x="T2" y="T3"/>
                  </a:cxn>
                  <a:cxn ang="0">
                    <a:pos x="T4" y="T5"/>
                  </a:cxn>
                  <a:cxn ang="0">
                    <a:pos x="T6" y="T7"/>
                  </a:cxn>
                  <a:cxn ang="0">
                    <a:pos x="T8" y="T9"/>
                  </a:cxn>
                </a:cxnLst>
                <a:rect l="0" t="0" r="r" b="b"/>
                <a:pathLst>
                  <a:path w="8" h="8">
                    <a:moveTo>
                      <a:pt x="1" y="5"/>
                    </a:moveTo>
                    <a:cubicBezTo>
                      <a:pt x="0" y="3"/>
                      <a:pt x="1" y="1"/>
                      <a:pt x="3" y="1"/>
                    </a:cubicBezTo>
                    <a:cubicBezTo>
                      <a:pt x="4" y="0"/>
                      <a:pt x="6" y="1"/>
                      <a:pt x="7" y="3"/>
                    </a:cubicBezTo>
                    <a:cubicBezTo>
                      <a:pt x="8" y="4"/>
                      <a:pt x="7" y="7"/>
                      <a:pt x="5" y="7"/>
                    </a:cubicBezTo>
                    <a:cubicBezTo>
                      <a:pt x="3" y="8"/>
                      <a:pt x="1" y="7"/>
                      <a:pt x="1" y="5"/>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4" name="Freeform 367"/>
              <p:cNvSpPr/>
              <p:nvPr>
                <p:custDataLst>
                  <p:tags r:id="rId264"/>
                </p:custDataLst>
              </p:nvPr>
            </p:nvSpPr>
            <p:spPr bwMode="auto">
              <a:xfrm>
                <a:off x="13372" y="6914"/>
                <a:ext cx="46" cy="46"/>
              </a:xfrm>
              <a:custGeom>
                <a:avLst/>
                <a:gdLst>
                  <a:gd name="T0" fmla="*/ 0 w 7"/>
                  <a:gd name="T1" fmla="*/ 4 h 7"/>
                  <a:gd name="T2" fmla="*/ 3 w 7"/>
                  <a:gd name="T3" fmla="*/ 1 h 7"/>
                  <a:gd name="T4" fmla="*/ 7 w 7"/>
                  <a:gd name="T5" fmla="*/ 4 h 7"/>
                  <a:gd name="T6" fmla="*/ 4 w 7"/>
                  <a:gd name="T7" fmla="*/ 7 h 7"/>
                  <a:gd name="T8" fmla="*/ 0 w 7"/>
                  <a:gd name="T9" fmla="*/ 4 h 7"/>
                </a:gdLst>
                <a:ahLst/>
                <a:cxnLst>
                  <a:cxn ang="0">
                    <a:pos x="T0" y="T1"/>
                  </a:cxn>
                  <a:cxn ang="0">
                    <a:pos x="T2" y="T3"/>
                  </a:cxn>
                  <a:cxn ang="0">
                    <a:pos x="T4" y="T5"/>
                  </a:cxn>
                  <a:cxn ang="0">
                    <a:pos x="T6" y="T7"/>
                  </a:cxn>
                  <a:cxn ang="0">
                    <a:pos x="T8" y="T9"/>
                  </a:cxn>
                </a:cxnLst>
                <a:rect l="0" t="0" r="r" b="b"/>
                <a:pathLst>
                  <a:path w="7" h="7">
                    <a:moveTo>
                      <a:pt x="0" y="4"/>
                    </a:moveTo>
                    <a:cubicBezTo>
                      <a:pt x="0" y="2"/>
                      <a:pt x="1" y="1"/>
                      <a:pt x="3" y="1"/>
                    </a:cubicBezTo>
                    <a:cubicBezTo>
                      <a:pt x="5" y="0"/>
                      <a:pt x="6" y="2"/>
                      <a:pt x="7" y="4"/>
                    </a:cubicBezTo>
                    <a:cubicBezTo>
                      <a:pt x="7" y="5"/>
                      <a:pt x="6" y="7"/>
                      <a:pt x="4" y="7"/>
                    </a:cubicBezTo>
                    <a:cubicBezTo>
                      <a:pt x="1" y="7"/>
                      <a:pt x="0" y="6"/>
                      <a:pt x="0"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5" name="Oval 368"/>
              <p:cNvSpPr>
                <a:spLocks noChangeArrowheads="1"/>
              </p:cNvSpPr>
              <p:nvPr>
                <p:custDataLst>
                  <p:tags r:id="rId265"/>
                </p:custDataLst>
              </p:nvPr>
            </p:nvSpPr>
            <p:spPr bwMode="auto">
              <a:xfrm>
                <a:off x="1329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6" name="Oval 369"/>
              <p:cNvSpPr>
                <a:spLocks noChangeArrowheads="1"/>
              </p:cNvSpPr>
              <p:nvPr>
                <p:custDataLst>
                  <p:tags r:id="rId266"/>
                </p:custDataLst>
              </p:nvPr>
            </p:nvSpPr>
            <p:spPr bwMode="auto">
              <a:xfrm>
                <a:off x="1320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7" name="Rectangle 370"/>
              <p:cNvSpPr>
                <a:spLocks noChangeArrowheads="1"/>
              </p:cNvSpPr>
              <p:nvPr>
                <p:custDataLst>
                  <p:tags r:id="rId267"/>
                </p:custDataLst>
              </p:nvPr>
            </p:nvSpPr>
            <p:spPr bwMode="auto">
              <a:xfrm>
                <a:off x="12781" y="6999"/>
                <a:ext cx="58" cy="66"/>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8" name="Rectangle 371"/>
              <p:cNvSpPr>
                <a:spLocks noChangeArrowheads="1"/>
              </p:cNvSpPr>
              <p:nvPr>
                <p:custDataLst>
                  <p:tags r:id="rId268"/>
                </p:custDataLst>
              </p:nvPr>
            </p:nvSpPr>
            <p:spPr bwMode="auto">
              <a:xfrm>
                <a:off x="12870" y="6922"/>
                <a:ext cx="58" cy="143"/>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9" name="Rectangle 372"/>
              <p:cNvSpPr>
                <a:spLocks noChangeArrowheads="1"/>
              </p:cNvSpPr>
              <p:nvPr>
                <p:custDataLst>
                  <p:tags r:id="rId269"/>
                </p:custDataLst>
              </p:nvPr>
            </p:nvSpPr>
            <p:spPr bwMode="auto">
              <a:xfrm>
                <a:off x="12960" y="6876"/>
                <a:ext cx="58" cy="188"/>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0" name="Freeform 373"/>
              <p:cNvSpPr>
                <a:spLocks noEditPoints="1"/>
              </p:cNvSpPr>
              <p:nvPr>
                <p:custDataLst>
                  <p:tags r:id="rId270"/>
                </p:custDataLst>
              </p:nvPr>
            </p:nvSpPr>
            <p:spPr bwMode="auto">
              <a:xfrm>
                <a:off x="12677" y="6740"/>
                <a:ext cx="457" cy="467"/>
              </a:xfrm>
              <a:custGeom>
                <a:avLst/>
                <a:gdLst>
                  <a:gd name="T0" fmla="*/ 35 w 69"/>
                  <a:gd name="T1" fmla="*/ 70 h 70"/>
                  <a:gd name="T2" fmla="*/ 0 w 69"/>
                  <a:gd name="T3" fmla="*/ 35 h 70"/>
                  <a:gd name="T4" fmla="*/ 35 w 69"/>
                  <a:gd name="T5" fmla="*/ 0 h 70"/>
                  <a:gd name="T6" fmla="*/ 69 w 69"/>
                  <a:gd name="T7" fmla="*/ 35 h 70"/>
                  <a:gd name="T8" fmla="*/ 35 w 69"/>
                  <a:gd name="T9" fmla="*/ 70 h 70"/>
                  <a:gd name="T10" fmla="*/ 35 w 69"/>
                  <a:gd name="T11" fmla="*/ 6 h 70"/>
                  <a:gd name="T12" fmla="*/ 6 w 69"/>
                  <a:gd name="T13" fmla="*/ 35 h 70"/>
                  <a:gd name="T14" fmla="*/ 35 w 69"/>
                  <a:gd name="T15" fmla="*/ 64 h 70"/>
                  <a:gd name="T16" fmla="*/ 63 w 69"/>
                  <a:gd name="T17" fmla="*/ 35 h 70"/>
                  <a:gd name="T18" fmla="*/ 35 w 69"/>
                  <a:gd name="T19"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5" y="70"/>
                    </a:moveTo>
                    <a:cubicBezTo>
                      <a:pt x="16" y="70"/>
                      <a:pt x="0" y="54"/>
                      <a:pt x="0" y="35"/>
                    </a:cubicBezTo>
                    <a:cubicBezTo>
                      <a:pt x="0" y="16"/>
                      <a:pt x="16" y="0"/>
                      <a:pt x="35" y="0"/>
                    </a:cubicBezTo>
                    <a:cubicBezTo>
                      <a:pt x="54" y="0"/>
                      <a:pt x="69" y="16"/>
                      <a:pt x="69" y="35"/>
                    </a:cubicBezTo>
                    <a:cubicBezTo>
                      <a:pt x="69" y="54"/>
                      <a:pt x="54" y="70"/>
                      <a:pt x="35" y="70"/>
                    </a:cubicBezTo>
                    <a:close/>
                    <a:moveTo>
                      <a:pt x="35" y="6"/>
                    </a:moveTo>
                    <a:cubicBezTo>
                      <a:pt x="19" y="6"/>
                      <a:pt x="6" y="19"/>
                      <a:pt x="6" y="35"/>
                    </a:cubicBezTo>
                    <a:cubicBezTo>
                      <a:pt x="6" y="51"/>
                      <a:pt x="19" y="64"/>
                      <a:pt x="35" y="64"/>
                    </a:cubicBezTo>
                    <a:cubicBezTo>
                      <a:pt x="50" y="64"/>
                      <a:pt x="63" y="51"/>
                      <a:pt x="63" y="35"/>
                    </a:cubicBezTo>
                    <a:cubicBezTo>
                      <a:pt x="63" y="19"/>
                      <a:pt x="50" y="6"/>
                      <a:pt x="35" y="6"/>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文本框 74"/>
            <p:cNvSpPr txBox="1"/>
            <p:nvPr>
              <p:custDataLst>
                <p:tags r:id="rId271"/>
              </p:custDataLst>
            </p:nvPr>
          </p:nvSpPr>
          <p:spPr>
            <a:xfrm>
              <a:off x="5835" y="4045"/>
              <a:ext cx="7706" cy="244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20000"/>
                </a:lnSpc>
                <a:spcBef>
                  <a:spcPct val="0"/>
                </a:spcBef>
                <a:spcAft>
                  <a:spcPct val="0"/>
                </a:spcAft>
              </a:pPr>
              <a:r>
                <a:rPr lang="zh-CN" altLang="en-US" sz="2000" b="1" spc="180">
                  <a:solidFill>
                    <a:schemeClr val="accent5"/>
                  </a:solidFill>
                  <a:latin typeface="微软雅黑" panose="020B0503020204020204" pitchFamily="34" charset="-122"/>
                  <a:ea typeface="微软雅黑" panose="020B0503020204020204" pitchFamily="34" charset="-122"/>
                  <a:sym typeface="+mn-ea"/>
                </a:rPr>
                <a:t>首钢始建于1919年，选址在北京市西郊。进入21世纪，首钢的发展与首都环境以及产业结构的矛盾日益突出。2001年，北京申办奥运会成功，提出“绿色奥运、科技奥运、人文奥运”的理念。北京作为首都的特殊地位，不适合再继续发展钢铁工业。2005年3月，首钢搬迁到曹妃甸，2010年6月一期工程建成投产(图3.25)。曹妃甸位于河北省唐山市，濒临渤海湾，是一个天然良港。</a:t>
              </a:r>
              <a:endParaRPr lang="zh-CN" altLang="en-US" sz="2000" b="1" spc="180">
                <a:solidFill>
                  <a:schemeClr val="accent5"/>
                </a:solidFill>
                <a:latin typeface="微软雅黑" panose="020B0503020204020204" pitchFamily="34" charset="-122"/>
                <a:ea typeface="微软雅黑" panose="020B0503020204020204" pitchFamily="34" charset="-122"/>
                <a:sym typeface="+mn-ea"/>
              </a:endParaRPr>
            </a:p>
          </p:txBody>
        </p:sp>
      </p:grpSp>
      <p:sp>
        <p:nvSpPr>
          <p:cNvPr id="5" name="文本框 4"/>
          <p:cNvSpPr txBox="1"/>
          <p:nvPr>
            <p:custDataLst>
              <p:tags r:id="rId272"/>
            </p:custDataLst>
          </p:nvPr>
        </p:nvSpPr>
        <p:spPr>
          <a:xfrm>
            <a:off x="4871720" y="3429000"/>
            <a:ext cx="6979285" cy="460375"/>
          </a:xfrm>
          <a:prstGeom prst="rect">
            <a:avLst/>
          </a:prstGeom>
          <a:noFill/>
        </p:spPr>
        <p:txBody>
          <a:bodyPr wrap="square" rtlCol="0">
            <a:spAutoFit/>
          </a:bodyPr>
          <a:lstStyle/>
          <a:p>
            <a:r>
              <a:rPr lang="zh-CN" altLang="en-US" sz="24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【问题</a:t>
            </a:r>
            <a:r>
              <a:rPr lang="en-US" altLang="zh-CN" sz="24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3</a:t>
            </a:r>
            <a:r>
              <a:rPr lang="zh-CN" altLang="en-US" sz="24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spc="10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说明在曹妃甸建造钢铁厂的优势条件</a:t>
            </a:r>
            <a:r>
              <a:rPr lang="en-US" altLang="zh-CN" sz="2400" b="1" spc="18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2400" b="1" spc="18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6" name="文本框 35"/>
          <p:cNvSpPr txBox="1"/>
          <p:nvPr>
            <p:custDataLst>
              <p:tags r:id="rId273"/>
            </p:custDataLst>
          </p:nvPr>
        </p:nvSpPr>
        <p:spPr>
          <a:xfrm>
            <a:off x="5080635" y="4485640"/>
            <a:ext cx="6748780" cy="1198880"/>
          </a:xfrm>
          <a:prstGeom prst="rect">
            <a:avLst/>
          </a:prstGeom>
          <a:noFill/>
        </p:spPr>
        <p:txBody>
          <a:bodyPr wrap="square" rtlCol="0">
            <a:spAutoFit/>
          </a:bodyPr>
          <a:lstStyle/>
          <a:p>
            <a:r>
              <a:rPr lang="zh-CN" altLang="en-US" sz="2400" b="1" spc="100">
                <a:ln w="3175">
                  <a:noFill/>
                  <a:prstDash val="dash"/>
                </a:ln>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临近煤矿、铁矿，资源丰富；临港（海），有铁路想通，便于原材料和产品的运输；位于曹妃甸，地价便宜；政府政策；市场更加广阔等</a:t>
            </a:r>
            <a:endParaRPr lang="zh-CN" altLang="en-US" sz="2400" b="1" spc="100">
              <a:ln w="3175">
                <a:noFill/>
                <a:prstDash val="dash"/>
              </a:ln>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9" name="图片 8"/>
          <p:cNvPicPr>
            <a:picLocks noChangeAspect="1"/>
          </p:cNvPicPr>
          <p:nvPr>
            <p:custDataLst>
              <p:tags r:id="rId274"/>
            </p:custDataLst>
          </p:nvPr>
        </p:nvPicPr>
        <p:blipFill>
          <a:blip r:embed="rId275"/>
          <a:srcRect r="-545" b="8420"/>
          <a:stretch>
            <a:fillRect/>
          </a:stretch>
        </p:blipFill>
        <p:spPr>
          <a:xfrm>
            <a:off x="139065" y="3429000"/>
            <a:ext cx="4678680" cy="29432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blinds(horizontal)">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24"/>
          <p:cNvSpPr/>
          <p:nvPr>
            <p:custDataLst>
              <p:tags r:id="rId1"/>
            </p:custDataLst>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custDataLst>
              <p:tags r:id="rId2"/>
            </p:custDataLst>
          </p:nvPr>
        </p:nvSpPr>
        <p:spPr>
          <a:xfrm>
            <a:off x="347910" y="99254"/>
            <a:ext cx="8919210" cy="583565"/>
          </a:xfrm>
          <a:prstGeom prst="rect">
            <a:avLst/>
          </a:prstGeom>
          <a:noFill/>
        </p:spPr>
        <p:txBody>
          <a:bodyPr wrap="none" rtlCol="0">
            <a:spAutoFit/>
          </a:bodyPr>
          <a:lstStyle/>
          <a:p>
            <a:pPr algn="l"/>
            <a:r>
              <a:rPr lang="zh-CN" altLang="en-US"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课堂活动</a:t>
            </a:r>
            <a:r>
              <a:rPr lang="en-US" altLang="zh-CN"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800" b="1">
                <a:solidFill>
                  <a:schemeClr val="accent1"/>
                </a:solidFill>
                <a:latin typeface="微软雅黑" panose="020B0503020204020204" pitchFamily="34" charset="-122"/>
                <a:ea typeface="微软雅黑" panose="020B0503020204020204" pitchFamily="34" charset="-122"/>
                <a:sym typeface="+mn-lt"/>
              </a:rPr>
              <a:t>以首钢搬迁为例，说明工业区位因素的变化</a:t>
            </a:r>
            <a:endParaRPr lang="zh-CN" altLang="en-US" sz="2800" b="1">
              <a:solidFill>
                <a:schemeClr val="accent1"/>
              </a:solidFill>
              <a:latin typeface="微软雅黑" panose="020B0503020204020204" pitchFamily="34" charset="-122"/>
              <a:ea typeface="微软雅黑" panose="020B0503020204020204" pitchFamily="34" charset="-122"/>
              <a:sym typeface="+mn-lt"/>
            </a:endParaRPr>
          </a:p>
        </p:txBody>
      </p:sp>
      <p:grpSp>
        <p:nvGrpSpPr>
          <p:cNvPr id="2" name="组合 1"/>
          <p:cNvGrpSpPr/>
          <p:nvPr>
            <p:custDataLst>
              <p:tags r:id="rId3"/>
            </p:custDataLst>
          </p:nvPr>
        </p:nvGrpSpPr>
        <p:grpSpPr>
          <a:xfrm>
            <a:off x="203200" y="785495"/>
            <a:ext cx="11878310" cy="2352040"/>
            <a:chOff x="5402" y="3594"/>
            <a:chExt cx="8398" cy="3612"/>
          </a:xfrm>
        </p:grpSpPr>
        <p:grpSp>
          <p:nvGrpSpPr>
            <p:cNvPr id="4" name="组合 3"/>
            <p:cNvGrpSpPr/>
            <p:nvPr>
              <p:custDataLst>
                <p:tags r:id="rId4"/>
              </p:custDataLst>
            </p:nvPr>
          </p:nvGrpSpPr>
          <p:grpSpPr>
            <a:xfrm>
              <a:off x="5402" y="3594"/>
              <a:ext cx="8398" cy="3612"/>
              <a:chOff x="5402" y="3594"/>
              <a:chExt cx="8398" cy="3612"/>
            </a:xfrm>
          </p:grpSpPr>
          <p:sp>
            <p:nvSpPr>
              <p:cNvPr id="181" name="Freeform 107"/>
              <p:cNvSpPr>
                <a:spLocks noEditPoints="1"/>
              </p:cNvSpPr>
              <p:nvPr>
                <p:custDataLst>
                  <p:tags r:id="rId5"/>
                </p:custDataLst>
              </p:nvPr>
            </p:nvSpPr>
            <p:spPr bwMode="auto">
              <a:xfrm>
                <a:off x="13134" y="6734"/>
                <a:ext cx="124" cy="128"/>
              </a:xfrm>
              <a:custGeom>
                <a:avLst/>
                <a:gdLst>
                  <a:gd name="T0" fmla="*/ 18 w 19"/>
                  <a:gd name="T1" fmla="*/ 15 h 20"/>
                  <a:gd name="T2" fmla="*/ 19 w 19"/>
                  <a:gd name="T3" fmla="*/ 13 h 20"/>
                  <a:gd name="T4" fmla="*/ 17 w 19"/>
                  <a:gd name="T5" fmla="*/ 11 h 20"/>
                  <a:gd name="T6" fmla="*/ 17 w 19"/>
                  <a:gd name="T7" fmla="*/ 9 h 20"/>
                  <a:gd name="T8" fmla="*/ 19 w 19"/>
                  <a:gd name="T9" fmla="*/ 7 h 20"/>
                  <a:gd name="T10" fmla="*/ 18 w 19"/>
                  <a:gd name="T11" fmla="*/ 5 h 20"/>
                  <a:gd name="T12" fmla="*/ 15 w 19"/>
                  <a:gd name="T13" fmla="*/ 5 h 20"/>
                  <a:gd name="T14" fmla="*/ 14 w 19"/>
                  <a:gd name="T15" fmla="*/ 4 h 20"/>
                  <a:gd name="T16" fmla="*/ 14 w 19"/>
                  <a:gd name="T17" fmla="*/ 1 h 20"/>
                  <a:gd name="T18" fmla="*/ 12 w 19"/>
                  <a:gd name="T19" fmla="*/ 0 h 20"/>
                  <a:gd name="T20" fmla="*/ 10 w 19"/>
                  <a:gd name="T21" fmla="*/ 2 h 20"/>
                  <a:gd name="T22" fmla="*/ 8 w 19"/>
                  <a:gd name="T23" fmla="*/ 2 h 20"/>
                  <a:gd name="T24" fmla="*/ 7 w 19"/>
                  <a:gd name="T25" fmla="*/ 0 h 20"/>
                  <a:gd name="T26" fmla="*/ 4 w 19"/>
                  <a:gd name="T27" fmla="*/ 1 h 20"/>
                  <a:gd name="T28" fmla="*/ 5 w 19"/>
                  <a:gd name="T29" fmla="*/ 4 h 20"/>
                  <a:gd name="T30" fmla="*/ 3 w 19"/>
                  <a:gd name="T31" fmla="*/ 5 h 20"/>
                  <a:gd name="T32" fmla="*/ 0 w 19"/>
                  <a:gd name="T33" fmla="*/ 5 h 20"/>
                  <a:gd name="T34" fmla="*/ 0 w 19"/>
                  <a:gd name="T35" fmla="*/ 7 h 20"/>
                  <a:gd name="T36" fmla="*/ 2 w 19"/>
                  <a:gd name="T37" fmla="*/ 9 h 20"/>
                  <a:gd name="T38" fmla="*/ 2 w 19"/>
                  <a:gd name="T39" fmla="*/ 11 h 20"/>
                  <a:gd name="T40" fmla="*/ 0 w 19"/>
                  <a:gd name="T41" fmla="*/ 13 h 20"/>
                  <a:gd name="T42" fmla="*/ 1 w 19"/>
                  <a:gd name="T43" fmla="*/ 15 h 20"/>
                  <a:gd name="T44" fmla="*/ 3 w 19"/>
                  <a:gd name="T45" fmla="*/ 15 h 20"/>
                  <a:gd name="T46" fmla="*/ 5 w 19"/>
                  <a:gd name="T47" fmla="*/ 16 h 20"/>
                  <a:gd name="T48" fmla="*/ 4 w 19"/>
                  <a:gd name="T49" fmla="*/ 19 h 20"/>
                  <a:gd name="T50" fmla="*/ 7 w 19"/>
                  <a:gd name="T51" fmla="*/ 20 h 20"/>
                  <a:gd name="T52" fmla="*/ 9 w 19"/>
                  <a:gd name="T53" fmla="*/ 18 h 20"/>
                  <a:gd name="T54" fmla="*/ 10 w 19"/>
                  <a:gd name="T55" fmla="*/ 18 h 20"/>
                  <a:gd name="T56" fmla="*/ 12 w 19"/>
                  <a:gd name="T57" fmla="*/ 20 h 20"/>
                  <a:gd name="T58" fmla="*/ 14 w 19"/>
                  <a:gd name="T59" fmla="*/ 19 h 20"/>
                  <a:gd name="T60" fmla="*/ 14 w 19"/>
                  <a:gd name="T61" fmla="*/ 16 h 20"/>
                  <a:gd name="T62" fmla="*/ 15 w 19"/>
                  <a:gd name="T63" fmla="*/ 15 h 20"/>
                  <a:gd name="T64" fmla="*/ 18 w 19"/>
                  <a:gd name="T65" fmla="*/ 15 h 20"/>
                  <a:gd name="T66" fmla="*/ 8 w 19"/>
                  <a:gd name="T67" fmla="*/ 13 h 20"/>
                  <a:gd name="T68" fmla="*/ 6 w 19"/>
                  <a:gd name="T69" fmla="*/ 9 h 20"/>
                  <a:gd name="T70" fmla="*/ 11 w 19"/>
                  <a:gd name="T71" fmla="*/ 6 h 20"/>
                  <a:gd name="T72" fmla="*/ 13 w 19"/>
                  <a:gd name="T73" fmla="*/ 11 h 20"/>
                  <a:gd name="T74" fmla="*/ 8 w 19"/>
                  <a:gd name="T75" fmla="*/ 13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 h="20">
                    <a:moveTo>
                      <a:pt x="18" y="15"/>
                    </a:moveTo>
                    <a:cubicBezTo>
                      <a:pt x="19" y="13"/>
                      <a:pt x="19" y="13"/>
                      <a:pt x="19" y="13"/>
                    </a:cubicBezTo>
                    <a:cubicBezTo>
                      <a:pt x="17" y="11"/>
                      <a:pt x="17" y="11"/>
                      <a:pt x="17" y="11"/>
                    </a:cubicBezTo>
                    <a:cubicBezTo>
                      <a:pt x="17" y="10"/>
                      <a:pt x="17" y="10"/>
                      <a:pt x="17" y="9"/>
                    </a:cubicBezTo>
                    <a:cubicBezTo>
                      <a:pt x="19" y="7"/>
                      <a:pt x="19" y="7"/>
                      <a:pt x="19" y="7"/>
                    </a:cubicBezTo>
                    <a:cubicBezTo>
                      <a:pt x="18" y="5"/>
                      <a:pt x="18" y="5"/>
                      <a:pt x="18" y="5"/>
                    </a:cubicBezTo>
                    <a:cubicBezTo>
                      <a:pt x="15" y="5"/>
                      <a:pt x="15" y="5"/>
                      <a:pt x="15" y="5"/>
                    </a:cubicBezTo>
                    <a:cubicBezTo>
                      <a:pt x="15" y="5"/>
                      <a:pt x="15" y="4"/>
                      <a:pt x="14" y="4"/>
                    </a:cubicBezTo>
                    <a:cubicBezTo>
                      <a:pt x="14" y="1"/>
                      <a:pt x="14" y="1"/>
                      <a:pt x="14" y="1"/>
                    </a:cubicBezTo>
                    <a:cubicBezTo>
                      <a:pt x="12" y="0"/>
                      <a:pt x="12" y="0"/>
                      <a:pt x="12" y="0"/>
                    </a:cubicBezTo>
                    <a:cubicBezTo>
                      <a:pt x="10" y="2"/>
                      <a:pt x="10" y="2"/>
                      <a:pt x="10" y="2"/>
                    </a:cubicBezTo>
                    <a:cubicBezTo>
                      <a:pt x="10" y="2"/>
                      <a:pt x="9" y="2"/>
                      <a:pt x="8" y="2"/>
                    </a:cubicBezTo>
                    <a:cubicBezTo>
                      <a:pt x="7" y="0"/>
                      <a:pt x="7" y="0"/>
                      <a:pt x="7" y="0"/>
                    </a:cubicBezTo>
                    <a:cubicBezTo>
                      <a:pt x="4" y="1"/>
                      <a:pt x="4" y="1"/>
                      <a:pt x="4" y="1"/>
                    </a:cubicBezTo>
                    <a:cubicBezTo>
                      <a:pt x="5" y="4"/>
                      <a:pt x="5" y="4"/>
                      <a:pt x="5" y="4"/>
                    </a:cubicBezTo>
                    <a:cubicBezTo>
                      <a:pt x="4" y="4"/>
                      <a:pt x="4" y="5"/>
                      <a:pt x="3" y="5"/>
                    </a:cubicBezTo>
                    <a:cubicBezTo>
                      <a:pt x="0" y="5"/>
                      <a:pt x="0" y="5"/>
                      <a:pt x="0" y="5"/>
                    </a:cubicBezTo>
                    <a:cubicBezTo>
                      <a:pt x="0" y="7"/>
                      <a:pt x="0" y="7"/>
                      <a:pt x="0" y="7"/>
                    </a:cubicBezTo>
                    <a:cubicBezTo>
                      <a:pt x="2" y="9"/>
                      <a:pt x="2" y="9"/>
                      <a:pt x="2" y="9"/>
                    </a:cubicBezTo>
                    <a:cubicBezTo>
                      <a:pt x="2" y="10"/>
                      <a:pt x="2" y="10"/>
                      <a:pt x="2" y="11"/>
                    </a:cubicBezTo>
                    <a:cubicBezTo>
                      <a:pt x="0" y="13"/>
                      <a:pt x="0" y="13"/>
                      <a:pt x="0" y="13"/>
                    </a:cubicBezTo>
                    <a:cubicBezTo>
                      <a:pt x="1" y="15"/>
                      <a:pt x="1" y="15"/>
                      <a:pt x="1" y="15"/>
                    </a:cubicBezTo>
                    <a:cubicBezTo>
                      <a:pt x="3" y="15"/>
                      <a:pt x="3" y="15"/>
                      <a:pt x="3" y="15"/>
                    </a:cubicBezTo>
                    <a:cubicBezTo>
                      <a:pt x="4" y="15"/>
                      <a:pt x="4" y="16"/>
                      <a:pt x="5" y="16"/>
                    </a:cubicBezTo>
                    <a:cubicBezTo>
                      <a:pt x="4" y="19"/>
                      <a:pt x="4" y="19"/>
                      <a:pt x="4" y="19"/>
                    </a:cubicBezTo>
                    <a:cubicBezTo>
                      <a:pt x="7" y="20"/>
                      <a:pt x="7" y="20"/>
                      <a:pt x="7" y="20"/>
                    </a:cubicBezTo>
                    <a:cubicBezTo>
                      <a:pt x="9" y="18"/>
                      <a:pt x="9" y="18"/>
                      <a:pt x="9" y="18"/>
                    </a:cubicBezTo>
                    <a:cubicBezTo>
                      <a:pt x="9" y="18"/>
                      <a:pt x="10" y="18"/>
                      <a:pt x="10" y="18"/>
                    </a:cubicBezTo>
                    <a:cubicBezTo>
                      <a:pt x="12" y="20"/>
                      <a:pt x="12" y="20"/>
                      <a:pt x="12" y="20"/>
                    </a:cubicBezTo>
                    <a:cubicBezTo>
                      <a:pt x="14" y="19"/>
                      <a:pt x="14" y="19"/>
                      <a:pt x="14" y="19"/>
                    </a:cubicBezTo>
                    <a:cubicBezTo>
                      <a:pt x="14" y="16"/>
                      <a:pt x="14" y="16"/>
                      <a:pt x="14" y="16"/>
                    </a:cubicBezTo>
                    <a:cubicBezTo>
                      <a:pt x="15" y="16"/>
                      <a:pt x="15" y="15"/>
                      <a:pt x="15" y="15"/>
                    </a:cubicBezTo>
                    <a:lnTo>
                      <a:pt x="18" y="15"/>
                    </a:lnTo>
                    <a:close/>
                    <a:moveTo>
                      <a:pt x="8" y="13"/>
                    </a:moveTo>
                    <a:cubicBezTo>
                      <a:pt x="6" y="13"/>
                      <a:pt x="5" y="10"/>
                      <a:pt x="6" y="9"/>
                    </a:cubicBezTo>
                    <a:cubicBezTo>
                      <a:pt x="7" y="7"/>
                      <a:pt x="9" y="6"/>
                      <a:pt x="11" y="6"/>
                    </a:cubicBezTo>
                    <a:cubicBezTo>
                      <a:pt x="13" y="7"/>
                      <a:pt x="14" y="9"/>
                      <a:pt x="13" y="11"/>
                    </a:cubicBezTo>
                    <a:cubicBezTo>
                      <a:pt x="12" y="13"/>
                      <a:pt x="10" y="14"/>
                      <a:pt x="8" y="13"/>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2" name="Freeform 108"/>
              <p:cNvSpPr>
                <a:spLocks noEditPoints="1"/>
              </p:cNvSpPr>
              <p:nvPr>
                <p:custDataLst>
                  <p:tags r:id="rId6"/>
                </p:custDataLst>
              </p:nvPr>
            </p:nvSpPr>
            <p:spPr bwMode="auto">
              <a:xfrm>
                <a:off x="5757" y="3807"/>
                <a:ext cx="186" cy="188"/>
              </a:xfrm>
              <a:custGeom>
                <a:avLst/>
                <a:gdLst>
                  <a:gd name="T0" fmla="*/ 23 w 29"/>
                  <a:gd name="T1" fmla="*/ 26 h 29"/>
                  <a:gd name="T2" fmla="*/ 26 w 29"/>
                  <a:gd name="T3" fmla="*/ 24 h 29"/>
                  <a:gd name="T4" fmla="*/ 24 w 29"/>
                  <a:gd name="T5" fmla="*/ 20 h 29"/>
                  <a:gd name="T6" fmla="*/ 25 w 29"/>
                  <a:gd name="T7" fmla="*/ 18 h 29"/>
                  <a:gd name="T8" fmla="*/ 29 w 29"/>
                  <a:gd name="T9" fmla="*/ 17 h 29"/>
                  <a:gd name="T10" fmla="*/ 29 w 29"/>
                  <a:gd name="T11" fmla="*/ 13 h 29"/>
                  <a:gd name="T12" fmla="*/ 25 w 29"/>
                  <a:gd name="T13" fmla="*/ 12 h 29"/>
                  <a:gd name="T14" fmla="*/ 24 w 29"/>
                  <a:gd name="T15" fmla="*/ 10 h 29"/>
                  <a:gd name="T16" fmla="*/ 26 w 29"/>
                  <a:gd name="T17" fmla="*/ 6 h 29"/>
                  <a:gd name="T18" fmla="*/ 24 w 29"/>
                  <a:gd name="T19" fmla="*/ 3 h 29"/>
                  <a:gd name="T20" fmla="*/ 20 w 29"/>
                  <a:gd name="T21" fmla="*/ 5 h 29"/>
                  <a:gd name="T22" fmla="*/ 18 w 29"/>
                  <a:gd name="T23" fmla="*/ 4 h 29"/>
                  <a:gd name="T24" fmla="*/ 17 w 29"/>
                  <a:gd name="T25" fmla="*/ 0 h 29"/>
                  <a:gd name="T26" fmla="*/ 13 w 29"/>
                  <a:gd name="T27" fmla="*/ 0 h 29"/>
                  <a:gd name="T28" fmla="*/ 12 w 29"/>
                  <a:gd name="T29" fmla="*/ 4 h 29"/>
                  <a:gd name="T30" fmla="*/ 10 w 29"/>
                  <a:gd name="T31" fmla="*/ 5 h 29"/>
                  <a:gd name="T32" fmla="*/ 6 w 29"/>
                  <a:gd name="T33" fmla="*/ 3 h 29"/>
                  <a:gd name="T34" fmla="*/ 4 w 29"/>
                  <a:gd name="T35" fmla="*/ 5 h 29"/>
                  <a:gd name="T36" fmla="*/ 5 w 29"/>
                  <a:gd name="T37" fmla="*/ 9 h 29"/>
                  <a:gd name="T38" fmla="*/ 4 w 29"/>
                  <a:gd name="T39" fmla="*/ 11 h 29"/>
                  <a:gd name="T40" fmla="*/ 0 w 29"/>
                  <a:gd name="T41" fmla="*/ 12 h 29"/>
                  <a:gd name="T42" fmla="*/ 0 w 29"/>
                  <a:gd name="T43" fmla="*/ 16 h 29"/>
                  <a:gd name="T44" fmla="*/ 4 w 29"/>
                  <a:gd name="T45" fmla="*/ 17 h 29"/>
                  <a:gd name="T46" fmla="*/ 5 w 29"/>
                  <a:gd name="T47" fmla="*/ 19 h 29"/>
                  <a:gd name="T48" fmla="*/ 3 w 29"/>
                  <a:gd name="T49" fmla="*/ 23 h 29"/>
                  <a:gd name="T50" fmla="*/ 5 w 29"/>
                  <a:gd name="T51" fmla="*/ 25 h 29"/>
                  <a:gd name="T52" fmla="*/ 9 w 29"/>
                  <a:gd name="T53" fmla="*/ 24 h 29"/>
                  <a:gd name="T54" fmla="*/ 11 w 29"/>
                  <a:gd name="T55" fmla="*/ 25 h 29"/>
                  <a:gd name="T56" fmla="*/ 12 w 29"/>
                  <a:gd name="T57" fmla="*/ 29 h 29"/>
                  <a:gd name="T58" fmla="*/ 16 w 29"/>
                  <a:gd name="T59" fmla="*/ 29 h 29"/>
                  <a:gd name="T60" fmla="*/ 17 w 29"/>
                  <a:gd name="T61" fmla="*/ 25 h 29"/>
                  <a:gd name="T62" fmla="*/ 20 w 29"/>
                  <a:gd name="T63" fmla="*/ 24 h 29"/>
                  <a:gd name="T64" fmla="*/ 23 w 29"/>
                  <a:gd name="T65" fmla="*/ 26 h 29"/>
                  <a:gd name="T66" fmla="*/ 11 w 29"/>
                  <a:gd name="T67" fmla="*/ 18 h 29"/>
                  <a:gd name="T68" fmla="*/ 11 w 29"/>
                  <a:gd name="T69" fmla="*/ 11 h 29"/>
                  <a:gd name="T70" fmla="*/ 19 w 29"/>
                  <a:gd name="T71" fmla="*/ 11 h 29"/>
                  <a:gd name="T72" fmla="*/ 18 w 29"/>
                  <a:gd name="T73" fmla="*/ 18 h 29"/>
                  <a:gd name="T74" fmla="*/ 11 w 29"/>
                  <a:gd name="T75" fmla="*/ 1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 h="28">
                    <a:moveTo>
                      <a:pt x="23" y="26"/>
                    </a:moveTo>
                    <a:cubicBezTo>
                      <a:pt x="26" y="24"/>
                      <a:pt x="26" y="24"/>
                      <a:pt x="26" y="24"/>
                    </a:cubicBezTo>
                    <a:cubicBezTo>
                      <a:pt x="24" y="20"/>
                      <a:pt x="24" y="20"/>
                      <a:pt x="24" y="20"/>
                    </a:cubicBezTo>
                    <a:cubicBezTo>
                      <a:pt x="24" y="19"/>
                      <a:pt x="25" y="19"/>
                      <a:pt x="25" y="18"/>
                    </a:cubicBezTo>
                    <a:cubicBezTo>
                      <a:pt x="29" y="17"/>
                      <a:pt x="29" y="17"/>
                      <a:pt x="29" y="17"/>
                    </a:cubicBezTo>
                    <a:cubicBezTo>
                      <a:pt x="29" y="13"/>
                      <a:pt x="29" y="13"/>
                      <a:pt x="29" y="13"/>
                    </a:cubicBezTo>
                    <a:cubicBezTo>
                      <a:pt x="25" y="12"/>
                      <a:pt x="25" y="12"/>
                      <a:pt x="25" y="12"/>
                    </a:cubicBezTo>
                    <a:cubicBezTo>
                      <a:pt x="25" y="11"/>
                      <a:pt x="25" y="10"/>
                      <a:pt x="24" y="10"/>
                    </a:cubicBezTo>
                    <a:cubicBezTo>
                      <a:pt x="26" y="6"/>
                      <a:pt x="26" y="6"/>
                      <a:pt x="26" y="6"/>
                    </a:cubicBezTo>
                    <a:cubicBezTo>
                      <a:pt x="24" y="3"/>
                      <a:pt x="24" y="3"/>
                      <a:pt x="24" y="3"/>
                    </a:cubicBezTo>
                    <a:cubicBezTo>
                      <a:pt x="20" y="5"/>
                      <a:pt x="20" y="5"/>
                      <a:pt x="20" y="5"/>
                    </a:cubicBezTo>
                    <a:cubicBezTo>
                      <a:pt x="20" y="5"/>
                      <a:pt x="19" y="4"/>
                      <a:pt x="18" y="4"/>
                    </a:cubicBezTo>
                    <a:cubicBezTo>
                      <a:pt x="17" y="0"/>
                      <a:pt x="17" y="0"/>
                      <a:pt x="17" y="0"/>
                    </a:cubicBezTo>
                    <a:cubicBezTo>
                      <a:pt x="13" y="0"/>
                      <a:pt x="13" y="0"/>
                      <a:pt x="13" y="0"/>
                    </a:cubicBezTo>
                    <a:cubicBezTo>
                      <a:pt x="12" y="4"/>
                      <a:pt x="12" y="4"/>
                      <a:pt x="12" y="4"/>
                    </a:cubicBezTo>
                    <a:cubicBezTo>
                      <a:pt x="11" y="4"/>
                      <a:pt x="11" y="4"/>
                      <a:pt x="10" y="5"/>
                    </a:cubicBezTo>
                    <a:cubicBezTo>
                      <a:pt x="6" y="3"/>
                      <a:pt x="6" y="3"/>
                      <a:pt x="6" y="3"/>
                    </a:cubicBezTo>
                    <a:cubicBezTo>
                      <a:pt x="4" y="5"/>
                      <a:pt x="4" y="5"/>
                      <a:pt x="4" y="5"/>
                    </a:cubicBezTo>
                    <a:cubicBezTo>
                      <a:pt x="5" y="9"/>
                      <a:pt x="5" y="9"/>
                      <a:pt x="5" y="9"/>
                    </a:cubicBezTo>
                    <a:cubicBezTo>
                      <a:pt x="5" y="9"/>
                      <a:pt x="5" y="10"/>
                      <a:pt x="4" y="11"/>
                    </a:cubicBezTo>
                    <a:cubicBezTo>
                      <a:pt x="0" y="12"/>
                      <a:pt x="0" y="12"/>
                      <a:pt x="0" y="12"/>
                    </a:cubicBezTo>
                    <a:cubicBezTo>
                      <a:pt x="0" y="16"/>
                      <a:pt x="0" y="16"/>
                      <a:pt x="0" y="16"/>
                    </a:cubicBezTo>
                    <a:cubicBezTo>
                      <a:pt x="4" y="17"/>
                      <a:pt x="4" y="17"/>
                      <a:pt x="4" y="17"/>
                    </a:cubicBezTo>
                    <a:cubicBezTo>
                      <a:pt x="4" y="18"/>
                      <a:pt x="5" y="19"/>
                      <a:pt x="5" y="19"/>
                    </a:cubicBezTo>
                    <a:cubicBezTo>
                      <a:pt x="3" y="23"/>
                      <a:pt x="3" y="23"/>
                      <a:pt x="3" y="23"/>
                    </a:cubicBezTo>
                    <a:cubicBezTo>
                      <a:pt x="5" y="25"/>
                      <a:pt x="5" y="25"/>
                      <a:pt x="5" y="25"/>
                    </a:cubicBezTo>
                    <a:cubicBezTo>
                      <a:pt x="9" y="24"/>
                      <a:pt x="9" y="24"/>
                      <a:pt x="9" y="24"/>
                    </a:cubicBezTo>
                    <a:cubicBezTo>
                      <a:pt x="10" y="24"/>
                      <a:pt x="10" y="24"/>
                      <a:pt x="11" y="25"/>
                    </a:cubicBezTo>
                    <a:cubicBezTo>
                      <a:pt x="12" y="29"/>
                      <a:pt x="12" y="29"/>
                      <a:pt x="12" y="29"/>
                    </a:cubicBezTo>
                    <a:cubicBezTo>
                      <a:pt x="16" y="29"/>
                      <a:pt x="16" y="29"/>
                      <a:pt x="16" y="29"/>
                    </a:cubicBezTo>
                    <a:cubicBezTo>
                      <a:pt x="17" y="25"/>
                      <a:pt x="17" y="25"/>
                      <a:pt x="17" y="25"/>
                    </a:cubicBezTo>
                    <a:cubicBezTo>
                      <a:pt x="18" y="25"/>
                      <a:pt x="19" y="24"/>
                      <a:pt x="20" y="24"/>
                    </a:cubicBezTo>
                    <a:lnTo>
                      <a:pt x="23" y="26"/>
                    </a:lnTo>
                    <a:close/>
                    <a:moveTo>
                      <a:pt x="11" y="18"/>
                    </a:moveTo>
                    <a:cubicBezTo>
                      <a:pt x="9" y="16"/>
                      <a:pt x="9" y="12"/>
                      <a:pt x="11" y="11"/>
                    </a:cubicBezTo>
                    <a:cubicBezTo>
                      <a:pt x="13" y="9"/>
                      <a:pt x="17" y="9"/>
                      <a:pt x="19" y="11"/>
                    </a:cubicBezTo>
                    <a:cubicBezTo>
                      <a:pt x="21" y="13"/>
                      <a:pt x="20" y="16"/>
                      <a:pt x="18" y="18"/>
                    </a:cubicBezTo>
                    <a:cubicBezTo>
                      <a:pt x="16" y="20"/>
                      <a:pt x="13" y="20"/>
                      <a:pt x="11" y="18"/>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3" name="Freeform 109"/>
              <p:cNvSpPr>
                <a:spLocks noEditPoints="1"/>
              </p:cNvSpPr>
              <p:nvPr>
                <p:custDataLst>
                  <p:tags r:id="rId7"/>
                </p:custDataLst>
              </p:nvPr>
            </p:nvSpPr>
            <p:spPr bwMode="auto">
              <a:xfrm>
                <a:off x="5646" y="3969"/>
                <a:ext cx="97" cy="92"/>
              </a:xfrm>
              <a:custGeom>
                <a:avLst/>
                <a:gdLst>
                  <a:gd name="T0" fmla="*/ 12 w 15"/>
                  <a:gd name="T1" fmla="*/ 13 h 14"/>
                  <a:gd name="T2" fmla="*/ 13 w 15"/>
                  <a:gd name="T3" fmla="*/ 12 h 14"/>
                  <a:gd name="T4" fmla="*/ 12 w 15"/>
                  <a:gd name="T5" fmla="*/ 10 h 14"/>
                  <a:gd name="T6" fmla="*/ 13 w 15"/>
                  <a:gd name="T7" fmla="*/ 9 h 14"/>
                  <a:gd name="T8" fmla="*/ 15 w 15"/>
                  <a:gd name="T9" fmla="*/ 8 h 14"/>
                  <a:gd name="T10" fmla="*/ 15 w 15"/>
                  <a:gd name="T11" fmla="*/ 6 h 14"/>
                  <a:gd name="T12" fmla="*/ 13 w 15"/>
                  <a:gd name="T13" fmla="*/ 6 h 14"/>
                  <a:gd name="T14" fmla="*/ 12 w 15"/>
                  <a:gd name="T15" fmla="*/ 5 h 14"/>
                  <a:gd name="T16" fmla="*/ 14 w 15"/>
                  <a:gd name="T17" fmla="*/ 3 h 14"/>
                  <a:gd name="T18" fmla="*/ 12 w 15"/>
                  <a:gd name="T19" fmla="*/ 2 h 14"/>
                  <a:gd name="T20" fmla="*/ 10 w 15"/>
                  <a:gd name="T21" fmla="*/ 2 h 14"/>
                  <a:gd name="T22" fmla="*/ 9 w 15"/>
                  <a:gd name="T23" fmla="*/ 2 h 14"/>
                  <a:gd name="T24" fmla="*/ 9 w 15"/>
                  <a:gd name="T25" fmla="*/ 0 h 14"/>
                  <a:gd name="T26" fmla="*/ 7 w 15"/>
                  <a:gd name="T27" fmla="*/ 0 h 14"/>
                  <a:gd name="T28" fmla="*/ 6 w 15"/>
                  <a:gd name="T29" fmla="*/ 2 h 14"/>
                  <a:gd name="T30" fmla="*/ 5 w 15"/>
                  <a:gd name="T31" fmla="*/ 2 h 14"/>
                  <a:gd name="T32" fmla="*/ 3 w 15"/>
                  <a:gd name="T33" fmla="*/ 1 h 14"/>
                  <a:gd name="T34" fmla="*/ 2 w 15"/>
                  <a:gd name="T35" fmla="*/ 2 h 14"/>
                  <a:gd name="T36" fmla="*/ 3 w 15"/>
                  <a:gd name="T37" fmla="*/ 4 h 14"/>
                  <a:gd name="T38" fmla="*/ 2 w 15"/>
                  <a:gd name="T39" fmla="*/ 5 h 14"/>
                  <a:gd name="T40" fmla="*/ 0 w 15"/>
                  <a:gd name="T41" fmla="*/ 6 h 14"/>
                  <a:gd name="T42" fmla="*/ 0 w 15"/>
                  <a:gd name="T43" fmla="*/ 8 h 14"/>
                  <a:gd name="T44" fmla="*/ 2 w 15"/>
                  <a:gd name="T45" fmla="*/ 8 h 14"/>
                  <a:gd name="T46" fmla="*/ 3 w 15"/>
                  <a:gd name="T47" fmla="*/ 9 h 14"/>
                  <a:gd name="T48" fmla="*/ 2 w 15"/>
                  <a:gd name="T49" fmla="*/ 11 h 14"/>
                  <a:gd name="T50" fmla="*/ 3 w 15"/>
                  <a:gd name="T51" fmla="*/ 13 h 14"/>
                  <a:gd name="T52" fmla="*/ 5 w 15"/>
                  <a:gd name="T53" fmla="*/ 12 h 14"/>
                  <a:gd name="T54" fmla="*/ 6 w 15"/>
                  <a:gd name="T55" fmla="*/ 12 h 14"/>
                  <a:gd name="T56" fmla="*/ 6 w 15"/>
                  <a:gd name="T57" fmla="*/ 14 h 14"/>
                  <a:gd name="T58" fmla="*/ 8 w 15"/>
                  <a:gd name="T59" fmla="*/ 14 h 14"/>
                  <a:gd name="T60" fmla="*/ 9 w 15"/>
                  <a:gd name="T61" fmla="*/ 12 h 14"/>
                  <a:gd name="T62" fmla="*/ 10 w 15"/>
                  <a:gd name="T63" fmla="*/ 12 h 14"/>
                  <a:gd name="T64" fmla="*/ 12 w 15"/>
                  <a:gd name="T65" fmla="*/ 13 h 14"/>
                  <a:gd name="T66" fmla="*/ 6 w 15"/>
                  <a:gd name="T67" fmla="*/ 9 h 14"/>
                  <a:gd name="T68" fmla="*/ 6 w 15"/>
                  <a:gd name="T69" fmla="*/ 5 h 14"/>
                  <a:gd name="T70" fmla="*/ 10 w 15"/>
                  <a:gd name="T71" fmla="*/ 5 h 14"/>
                  <a:gd name="T72" fmla="*/ 9 w 15"/>
                  <a:gd name="T73" fmla="*/ 9 h 14"/>
                  <a:gd name="T74" fmla="*/ 6 w 15"/>
                  <a:gd name="T75"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 h="14">
                    <a:moveTo>
                      <a:pt x="12" y="13"/>
                    </a:moveTo>
                    <a:cubicBezTo>
                      <a:pt x="13" y="12"/>
                      <a:pt x="13" y="12"/>
                      <a:pt x="13" y="12"/>
                    </a:cubicBezTo>
                    <a:cubicBezTo>
                      <a:pt x="12" y="10"/>
                      <a:pt x="12" y="10"/>
                      <a:pt x="12" y="10"/>
                    </a:cubicBezTo>
                    <a:cubicBezTo>
                      <a:pt x="12" y="10"/>
                      <a:pt x="13" y="9"/>
                      <a:pt x="13" y="9"/>
                    </a:cubicBezTo>
                    <a:cubicBezTo>
                      <a:pt x="15" y="8"/>
                      <a:pt x="15" y="8"/>
                      <a:pt x="15" y="8"/>
                    </a:cubicBezTo>
                    <a:cubicBezTo>
                      <a:pt x="15" y="6"/>
                      <a:pt x="15" y="6"/>
                      <a:pt x="15" y="6"/>
                    </a:cubicBezTo>
                    <a:cubicBezTo>
                      <a:pt x="13" y="6"/>
                      <a:pt x="13" y="6"/>
                      <a:pt x="13" y="6"/>
                    </a:cubicBezTo>
                    <a:cubicBezTo>
                      <a:pt x="13" y="5"/>
                      <a:pt x="13" y="5"/>
                      <a:pt x="12" y="5"/>
                    </a:cubicBezTo>
                    <a:cubicBezTo>
                      <a:pt x="14" y="3"/>
                      <a:pt x="14" y="3"/>
                      <a:pt x="14" y="3"/>
                    </a:cubicBezTo>
                    <a:cubicBezTo>
                      <a:pt x="12" y="2"/>
                      <a:pt x="12" y="2"/>
                      <a:pt x="12" y="2"/>
                    </a:cubicBezTo>
                    <a:cubicBezTo>
                      <a:pt x="10" y="2"/>
                      <a:pt x="10" y="2"/>
                      <a:pt x="10" y="2"/>
                    </a:cubicBezTo>
                    <a:cubicBezTo>
                      <a:pt x="10" y="2"/>
                      <a:pt x="10" y="2"/>
                      <a:pt x="9" y="2"/>
                    </a:cubicBezTo>
                    <a:cubicBezTo>
                      <a:pt x="9" y="0"/>
                      <a:pt x="9" y="0"/>
                      <a:pt x="9" y="0"/>
                    </a:cubicBezTo>
                    <a:cubicBezTo>
                      <a:pt x="7" y="0"/>
                      <a:pt x="7" y="0"/>
                      <a:pt x="7" y="0"/>
                    </a:cubicBezTo>
                    <a:cubicBezTo>
                      <a:pt x="6" y="2"/>
                      <a:pt x="6" y="2"/>
                      <a:pt x="6" y="2"/>
                    </a:cubicBezTo>
                    <a:cubicBezTo>
                      <a:pt x="6" y="2"/>
                      <a:pt x="6" y="2"/>
                      <a:pt x="5" y="2"/>
                    </a:cubicBezTo>
                    <a:cubicBezTo>
                      <a:pt x="3" y="1"/>
                      <a:pt x="3" y="1"/>
                      <a:pt x="3" y="1"/>
                    </a:cubicBezTo>
                    <a:cubicBezTo>
                      <a:pt x="2" y="2"/>
                      <a:pt x="2" y="2"/>
                      <a:pt x="2" y="2"/>
                    </a:cubicBezTo>
                    <a:cubicBezTo>
                      <a:pt x="3" y="4"/>
                      <a:pt x="3" y="4"/>
                      <a:pt x="3" y="4"/>
                    </a:cubicBezTo>
                    <a:cubicBezTo>
                      <a:pt x="3" y="5"/>
                      <a:pt x="3" y="5"/>
                      <a:pt x="2" y="5"/>
                    </a:cubicBezTo>
                    <a:cubicBezTo>
                      <a:pt x="0" y="6"/>
                      <a:pt x="0" y="6"/>
                      <a:pt x="0" y="6"/>
                    </a:cubicBezTo>
                    <a:cubicBezTo>
                      <a:pt x="0" y="8"/>
                      <a:pt x="0" y="8"/>
                      <a:pt x="0" y="8"/>
                    </a:cubicBezTo>
                    <a:cubicBezTo>
                      <a:pt x="2" y="8"/>
                      <a:pt x="2" y="8"/>
                      <a:pt x="2" y="8"/>
                    </a:cubicBezTo>
                    <a:cubicBezTo>
                      <a:pt x="2" y="9"/>
                      <a:pt x="3" y="9"/>
                      <a:pt x="3" y="9"/>
                    </a:cubicBezTo>
                    <a:cubicBezTo>
                      <a:pt x="2" y="11"/>
                      <a:pt x="2" y="11"/>
                      <a:pt x="2" y="11"/>
                    </a:cubicBezTo>
                    <a:cubicBezTo>
                      <a:pt x="3" y="13"/>
                      <a:pt x="3" y="13"/>
                      <a:pt x="3" y="13"/>
                    </a:cubicBezTo>
                    <a:cubicBezTo>
                      <a:pt x="5" y="12"/>
                      <a:pt x="5" y="12"/>
                      <a:pt x="5" y="12"/>
                    </a:cubicBezTo>
                    <a:cubicBezTo>
                      <a:pt x="5" y="12"/>
                      <a:pt x="6" y="12"/>
                      <a:pt x="6" y="12"/>
                    </a:cubicBezTo>
                    <a:cubicBezTo>
                      <a:pt x="6" y="14"/>
                      <a:pt x="6" y="14"/>
                      <a:pt x="6" y="14"/>
                    </a:cubicBezTo>
                    <a:cubicBezTo>
                      <a:pt x="8" y="14"/>
                      <a:pt x="8" y="14"/>
                      <a:pt x="8" y="14"/>
                    </a:cubicBezTo>
                    <a:cubicBezTo>
                      <a:pt x="9" y="12"/>
                      <a:pt x="9" y="12"/>
                      <a:pt x="9" y="12"/>
                    </a:cubicBezTo>
                    <a:cubicBezTo>
                      <a:pt x="9" y="12"/>
                      <a:pt x="10" y="12"/>
                      <a:pt x="10" y="12"/>
                    </a:cubicBezTo>
                    <a:lnTo>
                      <a:pt x="12" y="13"/>
                    </a:lnTo>
                    <a:close/>
                    <a:moveTo>
                      <a:pt x="6" y="9"/>
                    </a:moveTo>
                    <a:cubicBezTo>
                      <a:pt x="5" y="8"/>
                      <a:pt x="5" y="6"/>
                      <a:pt x="6" y="5"/>
                    </a:cubicBezTo>
                    <a:cubicBezTo>
                      <a:pt x="7" y="4"/>
                      <a:pt x="9" y="4"/>
                      <a:pt x="10" y="5"/>
                    </a:cubicBezTo>
                    <a:cubicBezTo>
                      <a:pt x="11" y="6"/>
                      <a:pt x="10" y="8"/>
                      <a:pt x="9" y="9"/>
                    </a:cubicBezTo>
                    <a:cubicBezTo>
                      <a:pt x="8" y="10"/>
                      <a:pt x="7" y="10"/>
                      <a:pt x="6" y="9"/>
                    </a:cubicBezTo>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4" name="Line 110"/>
              <p:cNvSpPr>
                <a:spLocks noChangeShapeType="1"/>
              </p:cNvSpPr>
              <p:nvPr>
                <p:custDataLst>
                  <p:tags r:id="rId8"/>
                </p:custDataLst>
              </p:nvPr>
            </p:nvSpPr>
            <p:spPr bwMode="auto">
              <a:xfrm flipH="1">
                <a:off x="12651" y="7051"/>
                <a:ext cx="0" cy="0"/>
              </a:xfrm>
              <a:prstGeom prst="line">
                <a:avLst/>
              </a:prstGeom>
              <a:solidFill>
                <a:srgbClr val="4A7CC6"/>
              </a:solidFill>
              <a:ln w="34925" cap="flat">
                <a:solidFill>
                  <a:srgbClr val="172A88"/>
                </a:solidFill>
                <a:prstDash val="solid"/>
                <a:miter lim="800000"/>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5" name="Freeform 111"/>
              <p:cNvSpPr/>
              <p:nvPr>
                <p:custDataLst>
                  <p:tags r:id="rId9"/>
                </p:custDataLst>
              </p:nvPr>
            </p:nvSpPr>
            <p:spPr bwMode="auto">
              <a:xfrm>
                <a:off x="5402" y="3594"/>
                <a:ext cx="8398" cy="3483"/>
              </a:xfrm>
              <a:custGeom>
                <a:avLst/>
                <a:gdLst>
                  <a:gd name="T0" fmla="*/ 1236 w 1302"/>
                  <a:gd name="T1" fmla="*/ 538 h 538"/>
                  <a:gd name="T2" fmla="*/ 1201 w 1302"/>
                  <a:gd name="T3" fmla="*/ 538 h 538"/>
                  <a:gd name="T4" fmla="*/ 1201 w 1302"/>
                  <a:gd name="T5" fmla="*/ 530 h 538"/>
                  <a:gd name="T6" fmla="*/ 1236 w 1302"/>
                  <a:gd name="T7" fmla="*/ 530 h 538"/>
                  <a:gd name="T8" fmla="*/ 1294 w 1302"/>
                  <a:gd name="T9" fmla="*/ 472 h 538"/>
                  <a:gd name="T10" fmla="*/ 1294 w 1302"/>
                  <a:gd name="T11" fmla="*/ 67 h 538"/>
                  <a:gd name="T12" fmla="*/ 1236 w 1302"/>
                  <a:gd name="T13" fmla="*/ 8 h 538"/>
                  <a:gd name="T14" fmla="*/ 66 w 1302"/>
                  <a:gd name="T15" fmla="*/ 8 h 538"/>
                  <a:gd name="T16" fmla="*/ 8 w 1302"/>
                  <a:gd name="T17" fmla="*/ 67 h 538"/>
                  <a:gd name="T18" fmla="*/ 8 w 1302"/>
                  <a:gd name="T19" fmla="*/ 472 h 538"/>
                  <a:gd name="T20" fmla="*/ 66 w 1302"/>
                  <a:gd name="T21" fmla="*/ 530 h 538"/>
                  <a:gd name="T22" fmla="*/ 1124 w 1302"/>
                  <a:gd name="T23" fmla="*/ 530 h 538"/>
                  <a:gd name="T24" fmla="*/ 1124 w 1302"/>
                  <a:gd name="T25" fmla="*/ 538 h 538"/>
                  <a:gd name="T26" fmla="*/ 66 w 1302"/>
                  <a:gd name="T27" fmla="*/ 538 h 538"/>
                  <a:gd name="T28" fmla="*/ 0 w 1302"/>
                  <a:gd name="T29" fmla="*/ 472 h 538"/>
                  <a:gd name="T30" fmla="*/ 0 w 1302"/>
                  <a:gd name="T31" fmla="*/ 67 h 538"/>
                  <a:gd name="T32" fmla="*/ 66 w 1302"/>
                  <a:gd name="T33" fmla="*/ 0 h 538"/>
                  <a:gd name="T34" fmla="*/ 1236 w 1302"/>
                  <a:gd name="T35" fmla="*/ 0 h 538"/>
                  <a:gd name="T36" fmla="*/ 1302 w 1302"/>
                  <a:gd name="T37" fmla="*/ 67 h 538"/>
                  <a:gd name="T38" fmla="*/ 1302 w 1302"/>
                  <a:gd name="T39" fmla="*/ 472 h 538"/>
                  <a:gd name="T40" fmla="*/ 1236 w 1302"/>
                  <a:gd name="T41" fmla="*/ 538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02" h="538">
                    <a:moveTo>
                      <a:pt x="1236" y="538"/>
                    </a:moveTo>
                    <a:cubicBezTo>
                      <a:pt x="1201" y="538"/>
                      <a:pt x="1201" y="538"/>
                      <a:pt x="1201" y="538"/>
                    </a:cubicBezTo>
                    <a:cubicBezTo>
                      <a:pt x="1201" y="530"/>
                      <a:pt x="1201" y="530"/>
                      <a:pt x="1201" y="530"/>
                    </a:cubicBezTo>
                    <a:cubicBezTo>
                      <a:pt x="1236" y="530"/>
                      <a:pt x="1236" y="530"/>
                      <a:pt x="1236" y="530"/>
                    </a:cubicBezTo>
                    <a:cubicBezTo>
                      <a:pt x="1268" y="530"/>
                      <a:pt x="1294" y="504"/>
                      <a:pt x="1294" y="472"/>
                    </a:cubicBezTo>
                    <a:cubicBezTo>
                      <a:pt x="1294" y="67"/>
                      <a:pt x="1294" y="67"/>
                      <a:pt x="1294" y="67"/>
                    </a:cubicBezTo>
                    <a:cubicBezTo>
                      <a:pt x="1294" y="35"/>
                      <a:pt x="1268" y="8"/>
                      <a:pt x="1236" y="8"/>
                    </a:cubicBezTo>
                    <a:cubicBezTo>
                      <a:pt x="66" y="8"/>
                      <a:pt x="66" y="8"/>
                      <a:pt x="66" y="8"/>
                    </a:cubicBezTo>
                    <a:cubicBezTo>
                      <a:pt x="34" y="8"/>
                      <a:pt x="8" y="35"/>
                      <a:pt x="8" y="67"/>
                    </a:cubicBezTo>
                    <a:cubicBezTo>
                      <a:pt x="8" y="472"/>
                      <a:pt x="8" y="472"/>
                      <a:pt x="8" y="472"/>
                    </a:cubicBezTo>
                    <a:cubicBezTo>
                      <a:pt x="8" y="504"/>
                      <a:pt x="34" y="530"/>
                      <a:pt x="66" y="530"/>
                    </a:cubicBezTo>
                    <a:cubicBezTo>
                      <a:pt x="1124" y="530"/>
                      <a:pt x="1124" y="530"/>
                      <a:pt x="1124" y="530"/>
                    </a:cubicBezTo>
                    <a:cubicBezTo>
                      <a:pt x="1124" y="538"/>
                      <a:pt x="1124" y="538"/>
                      <a:pt x="1124" y="538"/>
                    </a:cubicBezTo>
                    <a:cubicBezTo>
                      <a:pt x="66" y="538"/>
                      <a:pt x="66" y="538"/>
                      <a:pt x="66" y="538"/>
                    </a:cubicBezTo>
                    <a:cubicBezTo>
                      <a:pt x="30" y="538"/>
                      <a:pt x="0" y="508"/>
                      <a:pt x="0" y="472"/>
                    </a:cubicBezTo>
                    <a:cubicBezTo>
                      <a:pt x="0" y="67"/>
                      <a:pt x="0" y="67"/>
                      <a:pt x="0" y="67"/>
                    </a:cubicBezTo>
                    <a:cubicBezTo>
                      <a:pt x="0" y="30"/>
                      <a:pt x="30" y="0"/>
                      <a:pt x="66" y="0"/>
                    </a:cubicBezTo>
                    <a:cubicBezTo>
                      <a:pt x="1236" y="0"/>
                      <a:pt x="1236" y="0"/>
                      <a:pt x="1236" y="0"/>
                    </a:cubicBezTo>
                    <a:cubicBezTo>
                      <a:pt x="1272" y="0"/>
                      <a:pt x="1302" y="30"/>
                      <a:pt x="1302" y="67"/>
                    </a:cubicBezTo>
                    <a:cubicBezTo>
                      <a:pt x="1302" y="472"/>
                      <a:pt x="1302" y="472"/>
                      <a:pt x="1302" y="472"/>
                    </a:cubicBezTo>
                    <a:cubicBezTo>
                      <a:pt x="1302" y="508"/>
                      <a:pt x="1272" y="538"/>
                      <a:pt x="1236" y="538"/>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6" name="Oval 112"/>
              <p:cNvSpPr>
                <a:spLocks noChangeArrowheads="1"/>
              </p:cNvSpPr>
              <p:nvPr>
                <p:custDataLst>
                  <p:tags r:id="rId10"/>
                </p:custDataLst>
              </p:nvPr>
            </p:nvSpPr>
            <p:spPr bwMode="auto">
              <a:xfrm>
                <a:off x="1256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7" name="Oval 113"/>
              <p:cNvSpPr>
                <a:spLocks noChangeArrowheads="1"/>
              </p:cNvSpPr>
              <p:nvPr>
                <p:custDataLst>
                  <p:tags r:id="rId11"/>
                </p:custDataLst>
              </p:nvPr>
            </p:nvSpPr>
            <p:spPr bwMode="auto">
              <a:xfrm>
                <a:off x="1246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8" name="Oval 114"/>
              <p:cNvSpPr>
                <a:spLocks noChangeArrowheads="1"/>
              </p:cNvSpPr>
              <p:nvPr>
                <p:custDataLst>
                  <p:tags r:id="rId12"/>
                </p:custDataLst>
              </p:nvPr>
            </p:nvSpPr>
            <p:spPr bwMode="auto">
              <a:xfrm>
                <a:off x="123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9" name="Oval 115"/>
              <p:cNvSpPr>
                <a:spLocks noChangeArrowheads="1"/>
              </p:cNvSpPr>
              <p:nvPr>
                <p:custDataLst>
                  <p:tags r:id="rId13"/>
                </p:custDataLst>
              </p:nvPr>
            </p:nvSpPr>
            <p:spPr bwMode="auto">
              <a:xfrm>
                <a:off x="1229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0" name="Oval 116"/>
              <p:cNvSpPr>
                <a:spLocks noChangeArrowheads="1"/>
              </p:cNvSpPr>
              <p:nvPr>
                <p:custDataLst>
                  <p:tags r:id="rId14"/>
                </p:custDataLst>
              </p:nvPr>
            </p:nvSpPr>
            <p:spPr bwMode="auto">
              <a:xfrm>
                <a:off x="1221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1" name="Oval 117"/>
              <p:cNvSpPr>
                <a:spLocks noChangeArrowheads="1"/>
              </p:cNvSpPr>
              <p:nvPr>
                <p:custDataLst>
                  <p:tags r:id="rId15"/>
                </p:custDataLst>
              </p:nvPr>
            </p:nvSpPr>
            <p:spPr bwMode="auto">
              <a:xfrm>
                <a:off x="1212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2" name="Oval 118"/>
              <p:cNvSpPr>
                <a:spLocks noChangeArrowheads="1"/>
              </p:cNvSpPr>
              <p:nvPr>
                <p:custDataLst>
                  <p:tags r:id="rId16"/>
                </p:custDataLst>
              </p:nvPr>
            </p:nvSpPr>
            <p:spPr bwMode="auto">
              <a:xfrm>
                <a:off x="1204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3" name="Oval 119"/>
              <p:cNvSpPr>
                <a:spLocks noChangeArrowheads="1"/>
              </p:cNvSpPr>
              <p:nvPr>
                <p:custDataLst>
                  <p:tags r:id="rId17"/>
                </p:custDataLst>
              </p:nvPr>
            </p:nvSpPr>
            <p:spPr bwMode="auto">
              <a:xfrm>
                <a:off x="1196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4" name="Oval 120"/>
              <p:cNvSpPr>
                <a:spLocks noChangeArrowheads="1"/>
              </p:cNvSpPr>
              <p:nvPr>
                <p:custDataLst>
                  <p:tags r:id="rId18"/>
                </p:custDataLst>
              </p:nvPr>
            </p:nvSpPr>
            <p:spPr bwMode="auto">
              <a:xfrm>
                <a:off x="1187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5" name="Oval 121"/>
              <p:cNvSpPr>
                <a:spLocks noChangeArrowheads="1"/>
              </p:cNvSpPr>
              <p:nvPr>
                <p:custDataLst>
                  <p:tags r:id="rId19"/>
                </p:custDataLst>
              </p:nvPr>
            </p:nvSpPr>
            <p:spPr bwMode="auto">
              <a:xfrm>
                <a:off x="117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6" name="Oval 122"/>
              <p:cNvSpPr>
                <a:spLocks noChangeArrowheads="1"/>
              </p:cNvSpPr>
              <p:nvPr>
                <p:custDataLst>
                  <p:tags r:id="rId20"/>
                </p:custDataLst>
              </p:nvPr>
            </p:nvSpPr>
            <p:spPr bwMode="auto">
              <a:xfrm>
                <a:off x="1170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7" name="Oval 123"/>
              <p:cNvSpPr>
                <a:spLocks noChangeArrowheads="1"/>
              </p:cNvSpPr>
              <p:nvPr>
                <p:custDataLst>
                  <p:tags r:id="rId21"/>
                </p:custDataLst>
              </p:nvPr>
            </p:nvSpPr>
            <p:spPr bwMode="auto">
              <a:xfrm>
                <a:off x="116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8" name="Oval 124"/>
              <p:cNvSpPr>
                <a:spLocks noChangeArrowheads="1"/>
              </p:cNvSpPr>
              <p:nvPr>
                <p:custDataLst>
                  <p:tags r:id="rId22"/>
                </p:custDataLst>
              </p:nvPr>
            </p:nvSpPr>
            <p:spPr bwMode="auto">
              <a:xfrm>
                <a:off x="115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99" name="Oval 125"/>
              <p:cNvSpPr>
                <a:spLocks noChangeArrowheads="1"/>
              </p:cNvSpPr>
              <p:nvPr>
                <p:custDataLst>
                  <p:tags r:id="rId23"/>
                </p:custDataLst>
              </p:nvPr>
            </p:nvSpPr>
            <p:spPr bwMode="auto">
              <a:xfrm>
                <a:off x="114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0" name="Oval 126"/>
              <p:cNvSpPr>
                <a:spLocks noChangeArrowheads="1"/>
              </p:cNvSpPr>
              <p:nvPr>
                <p:custDataLst>
                  <p:tags r:id="rId24"/>
                </p:custDataLst>
              </p:nvPr>
            </p:nvSpPr>
            <p:spPr bwMode="auto">
              <a:xfrm>
                <a:off x="113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1" name="Oval 127"/>
              <p:cNvSpPr>
                <a:spLocks noChangeArrowheads="1"/>
              </p:cNvSpPr>
              <p:nvPr>
                <p:custDataLst>
                  <p:tags r:id="rId25"/>
                </p:custDataLst>
              </p:nvPr>
            </p:nvSpPr>
            <p:spPr bwMode="auto">
              <a:xfrm>
                <a:off x="1128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2" name="Oval 128"/>
              <p:cNvSpPr>
                <a:spLocks noChangeArrowheads="1"/>
              </p:cNvSpPr>
              <p:nvPr>
                <p:custDataLst>
                  <p:tags r:id="rId26"/>
                </p:custDataLst>
              </p:nvPr>
            </p:nvSpPr>
            <p:spPr bwMode="auto">
              <a:xfrm>
                <a:off x="1120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3" name="Oval 129"/>
              <p:cNvSpPr>
                <a:spLocks noChangeArrowheads="1"/>
              </p:cNvSpPr>
              <p:nvPr>
                <p:custDataLst>
                  <p:tags r:id="rId27"/>
                </p:custDataLst>
              </p:nvPr>
            </p:nvSpPr>
            <p:spPr bwMode="auto">
              <a:xfrm>
                <a:off x="111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4" name="Oval 130"/>
              <p:cNvSpPr>
                <a:spLocks noChangeArrowheads="1"/>
              </p:cNvSpPr>
              <p:nvPr>
                <p:custDataLst>
                  <p:tags r:id="rId28"/>
                </p:custDataLst>
              </p:nvPr>
            </p:nvSpPr>
            <p:spPr bwMode="auto">
              <a:xfrm>
                <a:off x="1103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5" name="Oval 131"/>
              <p:cNvSpPr>
                <a:spLocks noChangeArrowheads="1"/>
              </p:cNvSpPr>
              <p:nvPr>
                <p:custDataLst>
                  <p:tags r:id="rId29"/>
                </p:custDataLst>
              </p:nvPr>
            </p:nvSpPr>
            <p:spPr bwMode="auto">
              <a:xfrm>
                <a:off x="1095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6" name="Oval 132"/>
              <p:cNvSpPr>
                <a:spLocks noChangeArrowheads="1"/>
              </p:cNvSpPr>
              <p:nvPr>
                <p:custDataLst>
                  <p:tags r:id="rId30"/>
                </p:custDataLst>
              </p:nvPr>
            </p:nvSpPr>
            <p:spPr bwMode="auto">
              <a:xfrm>
                <a:off x="108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7" name="Oval 133"/>
              <p:cNvSpPr>
                <a:spLocks noChangeArrowheads="1"/>
              </p:cNvSpPr>
              <p:nvPr>
                <p:custDataLst>
                  <p:tags r:id="rId31"/>
                </p:custDataLst>
              </p:nvPr>
            </p:nvSpPr>
            <p:spPr bwMode="auto">
              <a:xfrm>
                <a:off x="1078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8" name="Oval 134"/>
              <p:cNvSpPr>
                <a:spLocks noChangeArrowheads="1"/>
              </p:cNvSpPr>
              <p:nvPr>
                <p:custDataLst>
                  <p:tags r:id="rId32"/>
                </p:custDataLst>
              </p:nvPr>
            </p:nvSpPr>
            <p:spPr bwMode="auto">
              <a:xfrm>
                <a:off x="107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09" name="Oval 135"/>
              <p:cNvSpPr>
                <a:spLocks noChangeArrowheads="1"/>
              </p:cNvSpPr>
              <p:nvPr>
                <p:custDataLst>
                  <p:tags r:id="rId33"/>
                </p:custDataLst>
              </p:nvPr>
            </p:nvSpPr>
            <p:spPr bwMode="auto">
              <a:xfrm>
                <a:off x="1062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0" name="Oval 136"/>
              <p:cNvSpPr>
                <a:spLocks noChangeArrowheads="1"/>
              </p:cNvSpPr>
              <p:nvPr>
                <p:custDataLst>
                  <p:tags r:id="rId34"/>
                </p:custDataLst>
              </p:nvPr>
            </p:nvSpPr>
            <p:spPr bwMode="auto">
              <a:xfrm>
                <a:off x="1053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1" name="Oval 137"/>
              <p:cNvSpPr>
                <a:spLocks noChangeArrowheads="1"/>
              </p:cNvSpPr>
              <p:nvPr>
                <p:custDataLst>
                  <p:tags r:id="rId35"/>
                </p:custDataLst>
              </p:nvPr>
            </p:nvSpPr>
            <p:spPr bwMode="auto">
              <a:xfrm>
                <a:off x="1045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2" name="Oval 138"/>
              <p:cNvSpPr>
                <a:spLocks noChangeArrowheads="1"/>
              </p:cNvSpPr>
              <p:nvPr>
                <p:custDataLst>
                  <p:tags r:id="rId36"/>
                </p:custDataLst>
              </p:nvPr>
            </p:nvSpPr>
            <p:spPr bwMode="auto">
              <a:xfrm>
                <a:off x="10369"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3" name="Oval 139"/>
              <p:cNvSpPr>
                <a:spLocks noChangeArrowheads="1"/>
              </p:cNvSpPr>
              <p:nvPr>
                <p:custDataLst>
                  <p:tags r:id="rId37"/>
                </p:custDataLst>
              </p:nvPr>
            </p:nvSpPr>
            <p:spPr bwMode="auto">
              <a:xfrm>
                <a:off x="10284"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4" name="Oval 140"/>
              <p:cNvSpPr>
                <a:spLocks noChangeArrowheads="1"/>
              </p:cNvSpPr>
              <p:nvPr>
                <p:custDataLst>
                  <p:tags r:id="rId38"/>
                </p:custDataLst>
              </p:nvPr>
            </p:nvSpPr>
            <p:spPr bwMode="auto">
              <a:xfrm>
                <a:off x="1020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5" name="Oval 141"/>
              <p:cNvSpPr>
                <a:spLocks noChangeArrowheads="1"/>
              </p:cNvSpPr>
              <p:nvPr>
                <p:custDataLst>
                  <p:tags r:id="rId39"/>
                </p:custDataLst>
              </p:nvPr>
            </p:nvSpPr>
            <p:spPr bwMode="auto">
              <a:xfrm>
                <a:off x="1011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6" name="Oval 142"/>
              <p:cNvSpPr>
                <a:spLocks noChangeArrowheads="1"/>
              </p:cNvSpPr>
              <p:nvPr>
                <p:custDataLst>
                  <p:tags r:id="rId40"/>
                </p:custDataLst>
              </p:nvPr>
            </p:nvSpPr>
            <p:spPr bwMode="auto">
              <a:xfrm>
                <a:off x="1003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7" name="Oval 143"/>
              <p:cNvSpPr>
                <a:spLocks noChangeArrowheads="1"/>
              </p:cNvSpPr>
              <p:nvPr>
                <p:custDataLst>
                  <p:tags r:id="rId41"/>
                </p:custDataLst>
              </p:nvPr>
            </p:nvSpPr>
            <p:spPr bwMode="auto">
              <a:xfrm>
                <a:off x="994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8" name="Oval 144"/>
              <p:cNvSpPr>
                <a:spLocks noChangeArrowheads="1"/>
              </p:cNvSpPr>
              <p:nvPr>
                <p:custDataLst>
                  <p:tags r:id="rId42"/>
                </p:custDataLst>
              </p:nvPr>
            </p:nvSpPr>
            <p:spPr bwMode="auto">
              <a:xfrm>
                <a:off x="986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9" name="Oval 145"/>
              <p:cNvSpPr>
                <a:spLocks noChangeArrowheads="1"/>
              </p:cNvSpPr>
              <p:nvPr>
                <p:custDataLst>
                  <p:tags r:id="rId43"/>
                </p:custDataLst>
              </p:nvPr>
            </p:nvSpPr>
            <p:spPr bwMode="auto">
              <a:xfrm>
                <a:off x="978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0" name="Oval 146"/>
              <p:cNvSpPr>
                <a:spLocks noChangeArrowheads="1"/>
              </p:cNvSpPr>
              <p:nvPr>
                <p:custDataLst>
                  <p:tags r:id="rId44"/>
                </p:custDataLst>
              </p:nvPr>
            </p:nvSpPr>
            <p:spPr bwMode="auto">
              <a:xfrm>
                <a:off x="9698"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1" name="Oval 147"/>
              <p:cNvSpPr>
                <a:spLocks noChangeArrowheads="1"/>
              </p:cNvSpPr>
              <p:nvPr>
                <p:custDataLst>
                  <p:tags r:id="rId45"/>
                </p:custDataLst>
              </p:nvPr>
            </p:nvSpPr>
            <p:spPr bwMode="auto">
              <a:xfrm>
                <a:off x="961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2" name="Oval 148"/>
              <p:cNvSpPr>
                <a:spLocks noChangeArrowheads="1"/>
              </p:cNvSpPr>
              <p:nvPr>
                <p:custDataLst>
                  <p:tags r:id="rId46"/>
                </p:custDataLst>
              </p:nvPr>
            </p:nvSpPr>
            <p:spPr bwMode="auto">
              <a:xfrm>
                <a:off x="952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3" name="Oval 149"/>
              <p:cNvSpPr>
                <a:spLocks noChangeArrowheads="1"/>
              </p:cNvSpPr>
              <p:nvPr>
                <p:custDataLst>
                  <p:tags r:id="rId47"/>
                </p:custDataLst>
              </p:nvPr>
            </p:nvSpPr>
            <p:spPr bwMode="auto">
              <a:xfrm>
                <a:off x="944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4" name="Oval 150"/>
              <p:cNvSpPr>
                <a:spLocks noChangeArrowheads="1"/>
              </p:cNvSpPr>
              <p:nvPr>
                <p:custDataLst>
                  <p:tags r:id="rId48"/>
                </p:custDataLst>
              </p:nvPr>
            </p:nvSpPr>
            <p:spPr bwMode="auto">
              <a:xfrm>
                <a:off x="936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5" name="Oval 151"/>
              <p:cNvSpPr>
                <a:spLocks noChangeArrowheads="1"/>
              </p:cNvSpPr>
              <p:nvPr>
                <p:custDataLst>
                  <p:tags r:id="rId49"/>
                </p:custDataLst>
              </p:nvPr>
            </p:nvSpPr>
            <p:spPr bwMode="auto">
              <a:xfrm>
                <a:off x="927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6" name="Oval 152"/>
              <p:cNvSpPr>
                <a:spLocks noChangeArrowheads="1"/>
              </p:cNvSpPr>
              <p:nvPr>
                <p:custDataLst>
                  <p:tags r:id="rId50"/>
                </p:custDataLst>
              </p:nvPr>
            </p:nvSpPr>
            <p:spPr bwMode="auto">
              <a:xfrm>
                <a:off x="919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7" name="Oval 153"/>
              <p:cNvSpPr>
                <a:spLocks noChangeArrowheads="1"/>
              </p:cNvSpPr>
              <p:nvPr>
                <p:custDataLst>
                  <p:tags r:id="rId51"/>
                </p:custDataLst>
              </p:nvPr>
            </p:nvSpPr>
            <p:spPr bwMode="auto">
              <a:xfrm>
                <a:off x="911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8" name="Oval 154"/>
              <p:cNvSpPr>
                <a:spLocks noChangeArrowheads="1"/>
              </p:cNvSpPr>
              <p:nvPr>
                <p:custDataLst>
                  <p:tags r:id="rId52"/>
                </p:custDataLst>
              </p:nvPr>
            </p:nvSpPr>
            <p:spPr bwMode="auto">
              <a:xfrm>
                <a:off x="902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9" name="Oval 155"/>
              <p:cNvSpPr>
                <a:spLocks noChangeArrowheads="1"/>
              </p:cNvSpPr>
              <p:nvPr>
                <p:custDataLst>
                  <p:tags r:id="rId53"/>
                </p:custDataLst>
              </p:nvPr>
            </p:nvSpPr>
            <p:spPr bwMode="auto">
              <a:xfrm>
                <a:off x="894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0" name="Oval 156"/>
              <p:cNvSpPr>
                <a:spLocks noChangeArrowheads="1"/>
              </p:cNvSpPr>
              <p:nvPr>
                <p:custDataLst>
                  <p:tags r:id="rId54"/>
                </p:custDataLst>
              </p:nvPr>
            </p:nvSpPr>
            <p:spPr bwMode="auto">
              <a:xfrm>
                <a:off x="885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1" name="Oval 157"/>
              <p:cNvSpPr>
                <a:spLocks noChangeArrowheads="1"/>
              </p:cNvSpPr>
              <p:nvPr>
                <p:custDataLst>
                  <p:tags r:id="rId55"/>
                </p:custDataLst>
              </p:nvPr>
            </p:nvSpPr>
            <p:spPr bwMode="auto">
              <a:xfrm>
                <a:off x="8776"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2" name="Oval 158"/>
              <p:cNvSpPr>
                <a:spLocks noChangeArrowheads="1"/>
              </p:cNvSpPr>
              <p:nvPr>
                <p:custDataLst>
                  <p:tags r:id="rId56"/>
                </p:custDataLst>
              </p:nvPr>
            </p:nvSpPr>
            <p:spPr bwMode="auto">
              <a:xfrm>
                <a:off x="869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3" name="Oval 159"/>
              <p:cNvSpPr>
                <a:spLocks noChangeArrowheads="1"/>
              </p:cNvSpPr>
              <p:nvPr>
                <p:custDataLst>
                  <p:tags r:id="rId57"/>
                </p:custDataLst>
              </p:nvPr>
            </p:nvSpPr>
            <p:spPr bwMode="auto">
              <a:xfrm>
                <a:off x="8607"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4" name="Oval 160"/>
              <p:cNvSpPr>
                <a:spLocks noChangeArrowheads="1"/>
              </p:cNvSpPr>
              <p:nvPr>
                <p:custDataLst>
                  <p:tags r:id="rId58"/>
                </p:custDataLst>
              </p:nvPr>
            </p:nvSpPr>
            <p:spPr bwMode="auto">
              <a:xfrm>
                <a:off x="8525"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5" name="Oval 161"/>
              <p:cNvSpPr>
                <a:spLocks noChangeArrowheads="1"/>
              </p:cNvSpPr>
              <p:nvPr>
                <p:custDataLst>
                  <p:tags r:id="rId59"/>
                </p:custDataLst>
              </p:nvPr>
            </p:nvSpPr>
            <p:spPr bwMode="auto">
              <a:xfrm>
                <a:off x="8440"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6" name="Oval 162"/>
              <p:cNvSpPr>
                <a:spLocks noChangeArrowheads="1"/>
              </p:cNvSpPr>
              <p:nvPr>
                <p:custDataLst>
                  <p:tags r:id="rId60"/>
                </p:custDataLst>
              </p:nvPr>
            </p:nvSpPr>
            <p:spPr bwMode="auto">
              <a:xfrm>
                <a:off x="8356"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7" name="Oval 163"/>
              <p:cNvSpPr>
                <a:spLocks noChangeArrowheads="1"/>
              </p:cNvSpPr>
              <p:nvPr>
                <p:custDataLst>
                  <p:tags r:id="rId61"/>
                </p:custDataLst>
              </p:nvPr>
            </p:nvSpPr>
            <p:spPr bwMode="auto">
              <a:xfrm>
                <a:off x="8271"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8" name="Oval 164"/>
              <p:cNvSpPr>
                <a:spLocks noChangeArrowheads="1"/>
              </p:cNvSpPr>
              <p:nvPr>
                <p:custDataLst>
                  <p:tags r:id="rId62"/>
                </p:custDataLst>
              </p:nvPr>
            </p:nvSpPr>
            <p:spPr bwMode="auto">
              <a:xfrm>
                <a:off x="818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9" name="Oval 165"/>
              <p:cNvSpPr>
                <a:spLocks noChangeArrowheads="1"/>
              </p:cNvSpPr>
              <p:nvPr>
                <p:custDataLst>
                  <p:tags r:id="rId63"/>
                </p:custDataLst>
              </p:nvPr>
            </p:nvSpPr>
            <p:spPr bwMode="auto">
              <a:xfrm>
                <a:off x="810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0" name="Oval 166"/>
              <p:cNvSpPr>
                <a:spLocks noChangeArrowheads="1"/>
              </p:cNvSpPr>
              <p:nvPr>
                <p:custDataLst>
                  <p:tags r:id="rId64"/>
                </p:custDataLst>
              </p:nvPr>
            </p:nvSpPr>
            <p:spPr bwMode="auto">
              <a:xfrm>
                <a:off x="8019"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1" name="Oval 167"/>
              <p:cNvSpPr>
                <a:spLocks noChangeArrowheads="1"/>
              </p:cNvSpPr>
              <p:nvPr>
                <p:custDataLst>
                  <p:tags r:id="rId65"/>
                </p:custDataLst>
              </p:nvPr>
            </p:nvSpPr>
            <p:spPr bwMode="auto">
              <a:xfrm>
                <a:off x="7935" y="6922"/>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2" name="Oval 168"/>
              <p:cNvSpPr>
                <a:spLocks noChangeArrowheads="1"/>
              </p:cNvSpPr>
              <p:nvPr>
                <p:custDataLst>
                  <p:tags r:id="rId66"/>
                </p:custDataLst>
              </p:nvPr>
            </p:nvSpPr>
            <p:spPr bwMode="auto">
              <a:xfrm>
                <a:off x="7853"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3" name="Oval 169"/>
              <p:cNvSpPr>
                <a:spLocks noChangeArrowheads="1"/>
              </p:cNvSpPr>
              <p:nvPr>
                <p:custDataLst>
                  <p:tags r:id="rId67"/>
                </p:custDataLst>
              </p:nvPr>
            </p:nvSpPr>
            <p:spPr bwMode="auto">
              <a:xfrm>
                <a:off x="7768"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4" name="Oval 170"/>
              <p:cNvSpPr>
                <a:spLocks noChangeArrowheads="1"/>
              </p:cNvSpPr>
              <p:nvPr>
                <p:custDataLst>
                  <p:tags r:id="rId68"/>
                </p:custDataLst>
              </p:nvPr>
            </p:nvSpPr>
            <p:spPr bwMode="auto">
              <a:xfrm>
                <a:off x="7684" y="6922"/>
                <a:ext cx="39"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5" name="Oval 171"/>
              <p:cNvSpPr>
                <a:spLocks noChangeArrowheads="1"/>
              </p:cNvSpPr>
              <p:nvPr>
                <p:custDataLst>
                  <p:tags r:id="rId69"/>
                </p:custDataLst>
              </p:nvPr>
            </p:nvSpPr>
            <p:spPr bwMode="auto">
              <a:xfrm>
                <a:off x="759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6" name="Oval 172"/>
              <p:cNvSpPr>
                <a:spLocks noChangeArrowheads="1"/>
              </p:cNvSpPr>
              <p:nvPr>
                <p:custDataLst>
                  <p:tags r:id="rId70"/>
                </p:custDataLst>
              </p:nvPr>
            </p:nvSpPr>
            <p:spPr bwMode="auto">
              <a:xfrm>
                <a:off x="7510"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7" name="Oval 173"/>
              <p:cNvSpPr>
                <a:spLocks noChangeArrowheads="1"/>
              </p:cNvSpPr>
              <p:nvPr>
                <p:custDataLst>
                  <p:tags r:id="rId71"/>
                </p:custDataLst>
              </p:nvPr>
            </p:nvSpPr>
            <p:spPr bwMode="auto">
              <a:xfrm>
                <a:off x="7425"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8" name="Oval 174"/>
              <p:cNvSpPr>
                <a:spLocks noChangeArrowheads="1"/>
              </p:cNvSpPr>
              <p:nvPr>
                <p:custDataLst>
                  <p:tags r:id="rId72"/>
                </p:custDataLst>
              </p:nvPr>
            </p:nvSpPr>
            <p:spPr bwMode="auto">
              <a:xfrm>
                <a:off x="7343"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9" name="Oval 175"/>
              <p:cNvSpPr>
                <a:spLocks noChangeArrowheads="1"/>
              </p:cNvSpPr>
              <p:nvPr>
                <p:custDataLst>
                  <p:tags r:id="rId73"/>
                </p:custDataLst>
              </p:nvPr>
            </p:nvSpPr>
            <p:spPr bwMode="auto">
              <a:xfrm>
                <a:off x="725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0" name="Oval 176"/>
              <p:cNvSpPr>
                <a:spLocks noChangeArrowheads="1"/>
              </p:cNvSpPr>
              <p:nvPr>
                <p:custDataLst>
                  <p:tags r:id="rId74"/>
                </p:custDataLst>
              </p:nvPr>
            </p:nvSpPr>
            <p:spPr bwMode="auto">
              <a:xfrm>
                <a:off x="7174"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1" name="Oval 177"/>
              <p:cNvSpPr>
                <a:spLocks noChangeArrowheads="1"/>
              </p:cNvSpPr>
              <p:nvPr>
                <p:custDataLst>
                  <p:tags r:id="rId75"/>
                </p:custDataLst>
              </p:nvPr>
            </p:nvSpPr>
            <p:spPr bwMode="auto">
              <a:xfrm>
                <a:off x="7092"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2" name="Oval 178"/>
              <p:cNvSpPr>
                <a:spLocks noChangeArrowheads="1"/>
              </p:cNvSpPr>
              <p:nvPr>
                <p:custDataLst>
                  <p:tags r:id="rId76"/>
                </p:custDataLst>
              </p:nvPr>
            </p:nvSpPr>
            <p:spPr bwMode="auto">
              <a:xfrm>
                <a:off x="700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3" name="Oval 179"/>
              <p:cNvSpPr>
                <a:spLocks noChangeArrowheads="1"/>
              </p:cNvSpPr>
              <p:nvPr>
                <p:custDataLst>
                  <p:tags r:id="rId77"/>
                </p:custDataLst>
              </p:nvPr>
            </p:nvSpPr>
            <p:spPr bwMode="auto">
              <a:xfrm>
                <a:off x="692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4" name="Oval 180"/>
              <p:cNvSpPr>
                <a:spLocks noChangeArrowheads="1"/>
              </p:cNvSpPr>
              <p:nvPr>
                <p:custDataLst>
                  <p:tags r:id="rId78"/>
                </p:custDataLst>
              </p:nvPr>
            </p:nvSpPr>
            <p:spPr bwMode="auto">
              <a:xfrm>
                <a:off x="6839"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55" name="Oval 181"/>
              <p:cNvSpPr>
                <a:spLocks noChangeArrowheads="1"/>
              </p:cNvSpPr>
              <p:nvPr>
                <p:custDataLst>
                  <p:tags r:id="rId79"/>
                </p:custDataLst>
              </p:nvPr>
            </p:nvSpPr>
            <p:spPr bwMode="auto">
              <a:xfrm>
                <a:off x="6757"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 name="Oval 182"/>
              <p:cNvSpPr>
                <a:spLocks noChangeArrowheads="1"/>
              </p:cNvSpPr>
              <p:nvPr>
                <p:custDataLst>
                  <p:tags r:id="rId80"/>
                </p:custDataLst>
              </p:nvPr>
            </p:nvSpPr>
            <p:spPr bwMode="auto">
              <a:xfrm>
                <a:off x="667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 name="Oval 183"/>
              <p:cNvSpPr>
                <a:spLocks noChangeArrowheads="1"/>
              </p:cNvSpPr>
              <p:nvPr>
                <p:custDataLst>
                  <p:tags r:id="rId81"/>
                </p:custDataLst>
              </p:nvPr>
            </p:nvSpPr>
            <p:spPr bwMode="auto">
              <a:xfrm>
                <a:off x="6588"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 name="Oval 184"/>
              <p:cNvSpPr>
                <a:spLocks noChangeArrowheads="1"/>
              </p:cNvSpPr>
              <p:nvPr>
                <p:custDataLst>
                  <p:tags r:id="rId82"/>
                </p:custDataLst>
              </p:nvPr>
            </p:nvSpPr>
            <p:spPr bwMode="auto">
              <a:xfrm>
                <a:off x="6503"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 name="Oval 185"/>
              <p:cNvSpPr>
                <a:spLocks noChangeArrowheads="1"/>
              </p:cNvSpPr>
              <p:nvPr>
                <p:custDataLst>
                  <p:tags r:id="rId83"/>
                </p:custDataLst>
              </p:nvPr>
            </p:nvSpPr>
            <p:spPr bwMode="auto">
              <a:xfrm>
                <a:off x="6421"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 name="Oval 186"/>
              <p:cNvSpPr>
                <a:spLocks noChangeArrowheads="1"/>
              </p:cNvSpPr>
              <p:nvPr>
                <p:custDataLst>
                  <p:tags r:id="rId84"/>
                </p:custDataLst>
              </p:nvPr>
            </p:nvSpPr>
            <p:spPr bwMode="auto">
              <a:xfrm>
                <a:off x="633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 name="Oval 187"/>
              <p:cNvSpPr>
                <a:spLocks noChangeArrowheads="1"/>
              </p:cNvSpPr>
              <p:nvPr>
                <p:custDataLst>
                  <p:tags r:id="rId85"/>
                </p:custDataLst>
              </p:nvPr>
            </p:nvSpPr>
            <p:spPr bwMode="auto">
              <a:xfrm>
                <a:off x="6252"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 name="Oval 188"/>
              <p:cNvSpPr>
                <a:spLocks noChangeArrowheads="1"/>
              </p:cNvSpPr>
              <p:nvPr>
                <p:custDataLst>
                  <p:tags r:id="rId86"/>
                </p:custDataLst>
              </p:nvPr>
            </p:nvSpPr>
            <p:spPr bwMode="auto">
              <a:xfrm>
                <a:off x="617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1" name="Oval 189"/>
              <p:cNvSpPr>
                <a:spLocks noChangeArrowheads="1"/>
              </p:cNvSpPr>
              <p:nvPr>
                <p:custDataLst>
                  <p:tags r:id="rId87"/>
                </p:custDataLst>
              </p:nvPr>
            </p:nvSpPr>
            <p:spPr bwMode="auto">
              <a:xfrm>
                <a:off x="608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2" name="Oval 190"/>
              <p:cNvSpPr>
                <a:spLocks noChangeArrowheads="1"/>
              </p:cNvSpPr>
              <p:nvPr>
                <p:custDataLst>
                  <p:tags r:id="rId88"/>
                </p:custDataLst>
              </p:nvPr>
            </p:nvSpPr>
            <p:spPr bwMode="auto">
              <a:xfrm>
                <a:off x="6001"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3" name="Oval 191"/>
              <p:cNvSpPr>
                <a:spLocks noChangeArrowheads="1"/>
              </p:cNvSpPr>
              <p:nvPr>
                <p:custDataLst>
                  <p:tags r:id="rId89"/>
                </p:custDataLst>
              </p:nvPr>
            </p:nvSpPr>
            <p:spPr bwMode="auto">
              <a:xfrm>
                <a:off x="5917"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4" name="Oval 192"/>
              <p:cNvSpPr>
                <a:spLocks noChangeArrowheads="1"/>
              </p:cNvSpPr>
              <p:nvPr>
                <p:custDataLst>
                  <p:tags r:id="rId90"/>
                </p:custDataLst>
              </p:nvPr>
            </p:nvSpPr>
            <p:spPr bwMode="auto">
              <a:xfrm>
                <a:off x="5835"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6" name="Freeform 193"/>
              <p:cNvSpPr/>
              <p:nvPr>
                <p:custDataLst>
                  <p:tags r:id="rId91"/>
                </p:custDataLst>
              </p:nvPr>
            </p:nvSpPr>
            <p:spPr bwMode="auto">
              <a:xfrm>
                <a:off x="5750" y="6915"/>
                <a:ext cx="46" cy="46"/>
              </a:xfrm>
              <a:custGeom>
                <a:avLst/>
                <a:gdLst>
                  <a:gd name="T0" fmla="*/ 0 w 7"/>
                  <a:gd name="T1" fmla="*/ 2 h 7"/>
                  <a:gd name="T2" fmla="*/ 4 w 7"/>
                  <a:gd name="T3" fmla="*/ 0 h 7"/>
                  <a:gd name="T4" fmla="*/ 7 w 7"/>
                  <a:gd name="T5" fmla="*/ 4 h 7"/>
                  <a:gd name="T6" fmla="*/ 3 w 7"/>
                  <a:gd name="T7" fmla="*/ 7 h 7"/>
                  <a:gd name="T8" fmla="*/ 0 w 7"/>
                  <a:gd name="T9" fmla="*/ 2 h 7"/>
                </a:gdLst>
                <a:ahLst/>
                <a:cxnLst>
                  <a:cxn ang="0">
                    <a:pos x="T0" y="T1"/>
                  </a:cxn>
                  <a:cxn ang="0">
                    <a:pos x="T2" y="T3"/>
                  </a:cxn>
                  <a:cxn ang="0">
                    <a:pos x="T4" y="T5"/>
                  </a:cxn>
                  <a:cxn ang="0">
                    <a:pos x="T6" y="T7"/>
                  </a:cxn>
                  <a:cxn ang="0">
                    <a:pos x="T8" y="T9"/>
                  </a:cxn>
                </a:cxnLst>
                <a:rect l="0" t="0" r="r" b="b"/>
                <a:pathLst>
                  <a:path w="7" h="7">
                    <a:moveTo>
                      <a:pt x="0" y="2"/>
                    </a:moveTo>
                    <a:cubicBezTo>
                      <a:pt x="1" y="1"/>
                      <a:pt x="3" y="0"/>
                      <a:pt x="4" y="0"/>
                    </a:cubicBezTo>
                    <a:cubicBezTo>
                      <a:pt x="6" y="0"/>
                      <a:pt x="7" y="2"/>
                      <a:pt x="7" y="4"/>
                    </a:cubicBezTo>
                    <a:cubicBezTo>
                      <a:pt x="7" y="6"/>
                      <a:pt x="5" y="7"/>
                      <a:pt x="3" y="7"/>
                    </a:cubicBezTo>
                    <a:cubicBezTo>
                      <a:pt x="1" y="6"/>
                      <a:pt x="0" y="4"/>
                      <a:pt x="0"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 name="Freeform 194"/>
              <p:cNvSpPr/>
              <p:nvPr>
                <p:custDataLst>
                  <p:tags r:id="rId92"/>
                </p:custDataLst>
              </p:nvPr>
            </p:nvSpPr>
            <p:spPr bwMode="auto">
              <a:xfrm>
                <a:off x="5666" y="6881"/>
                <a:ext cx="53" cy="53"/>
              </a:xfrm>
              <a:custGeom>
                <a:avLst/>
                <a:gdLst>
                  <a:gd name="T0" fmla="*/ 1 w 8"/>
                  <a:gd name="T1" fmla="*/ 2 h 8"/>
                  <a:gd name="T2" fmla="*/ 6 w 8"/>
                  <a:gd name="T3" fmla="*/ 1 h 8"/>
                  <a:gd name="T4" fmla="*/ 7 w 8"/>
                  <a:gd name="T5" fmla="*/ 5 h 8"/>
                  <a:gd name="T6" fmla="*/ 3 w 8"/>
                  <a:gd name="T7" fmla="*/ 7 h 8"/>
                  <a:gd name="T8" fmla="*/ 1 w 8"/>
                  <a:gd name="T9" fmla="*/ 2 h 8"/>
                </a:gdLst>
                <a:ahLst/>
                <a:cxnLst>
                  <a:cxn ang="0">
                    <a:pos x="T0" y="T1"/>
                  </a:cxn>
                  <a:cxn ang="0">
                    <a:pos x="T2" y="T3"/>
                  </a:cxn>
                  <a:cxn ang="0">
                    <a:pos x="T4" y="T5"/>
                  </a:cxn>
                  <a:cxn ang="0">
                    <a:pos x="T6" y="T7"/>
                  </a:cxn>
                  <a:cxn ang="0">
                    <a:pos x="T8" y="T9"/>
                  </a:cxn>
                </a:cxnLst>
                <a:rect l="0" t="0" r="r" b="b"/>
                <a:pathLst>
                  <a:path w="8" h="8">
                    <a:moveTo>
                      <a:pt x="1" y="2"/>
                    </a:moveTo>
                    <a:cubicBezTo>
                      <a:pt x="2" y="1"/>
                      <a:pt x="4" y="0"/>
                      <a:pt x="6" y="1"/>
                    </a:cubicBezTo>
                    <a:cubicBezTo>
                      <a:pt x="8" y="2"/>
                      <a:pt x="8" y="4"/>
                      <a:pt x="7" y="5"/>
                    </a:cubicBezTo>
                    <a:cubicBezTo>
                      <a:pt x="7" y="7"/>
                      <a:pt x="5" y="8"/>
                      <a:pt x="3" y="7"/>
                    </a:cubicBezTo>
                    <a:cubicBezTo>
                      <a:pt x="1" y="6"/>
                      <a:pt x="0" y="4"/>
                      <a:pt x="1"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 name="Freeform 195"/>
              <p:cNvSpPr/>
              <p:nvPr>
                <p:custDataLst>
                  <p:tags r:id="rId93"/>
                </p:custDataLst>
              </p:nvPr>
            </p:nvSpPr>
            <p:spPr bwMode="auto">
              <a:xfrm>
                <a:off x="5603" y="6838"/>
                <a:ext cx="51" cy="43"/>
              </a:xfrm>
              <a:custGeom>
                <a:avLst/>
                <a:gdLst>
                  <a:gd name="T0" fmla="*/ 2 w 8"/>
                  <a:gd name="T1" fmla="*/ 1 h 7"/>
                  <a:gd name="T2" fmla="*/ 6 w 8"/>
                  <a:gd name="T3" fmla="*/ 1 h 7"/>
                  <a:gd name="T4" fmla="*/ 6 w 8"/>
                  <a:gd name="T5" fmla="*/ 6 h 7"/>
                  <a:gd name="T6" fmla="*/ 2 w 8"/>
                  <a:gd name="T7" fmla="*/ 6 h 7"/>
                  <a:gd name="T8" fmla="*/ 2 w 8"/>
                  <a:gd name="T9" fmla="*/ 1 h 7"/>
                </a:gdLst>
                <a:ahLst/>
                <a:cxnLst>
                  <a:cxn ang="0">
                    <a:pos x="T0" y="T1"/>
                  </a:cxn>
                  <a:cxn ang="0">
                    <a:pos x="T2" y="T3"/>
                  </a:cxn>
                  <a:cxn ang="0">
                    <a:pos x="T4" y="T5"/>
                  </a:cxn>
                  <a:cxn ang="0">
                    <a:pos x="T6" y="T7"/>
                  </a:cxn>
                  <a:cxn ang="0">
                    <a:pos x="T8" y="T9"/>
                  </a:cxn>
                </a:cxnLst>
                <a:rect l="0" t="0" r="r" b="b"/>
                <a:pathLst>
                  <a:path w="8" h="7">
                    <a:moveTo>
                      <a:pt x="2" y="1"/>
                    </a:moveTo>
                    <a:cubicBezTo>
                      <a:pt x="3" y="0"/>
                      <a:pt x="5" y="0"/>
                      <a:pt x="6" y="1"/>
                    </a:cubicBezTo>
                    <a:cubicBezTo>
                      <a:pt x="8" y="2"/>
                      <a:pt x="8" y="4"/>
                      <a:pt x="6" y="6"/>
                    </a:cubicBezTo>
                    <a:cubicBezTo>
                      <a:pt x="5" y="7"/>
                      <a:pt x="3" y="7"/>
                      <a:pt x="2" y="6"/>
                    </a:cubicBezTo>
                    <a:cubicBezTo>
                      <a:pt x="0" y="4"/>
                      <a:pt x="0"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 name="Freeform 196"/>
              <p:cNvSpPr/>
              <p:nvPr>
                <p:custDataLst>
                  <p:tags r:id="rId94"/>
                </p:custDataLst>
              </p:nvPr>
            </p:nvSpPr>
            <p:spPr bwMode="auto">
              <a:xfrm>
                <a:off x="5550" y="6766"/>
                <a:ext cx="53" cy="53"/>
              </a:xfrm>
              <a:custGeom>
                <a:avLst/>
                <a:gdLst>
                  <a:gd name="T0" fmla="*/ 2 w 8"/>
                  <a:gd name="T1" fmla="*/ 1 h 8"/>
                  <a:gd name="T2" fmla="*/ 7 w 8"/>
                  <a:gd name="T3" fmla="*/ 2 h 8"/>
                  <a:gd name="T4" fmla="*/ 6 w 8"/>
                  <a:gd name="T5" fmla="*/ 7 h 8"/>
                  <a:gd name="T6" fmla="*/ 1 w 8"/>
                  <a:gd name="T7" fmla="*/ 6 h 8"/>
                  <a:gd name="T8" fmla="*/ 2 w 8"/>
                  <a:gd name="T9" fmla="*/ 1 h 8"/>
                </a:gdLst>
                <a:ahLst/>
                <a:cxnLst>
                  <a:cxn ang="0">
                    <a:pos x="T0" y="T1"/>
                  </a:cxn>
                  <a:cxn ang="0">
                    <a:pos x="T2" y="T3"/>
                  </a:cxn>
                  <a:cxn ang="0">
                    <a:pos x="T4" y="T5"/>
                  </a:cxn>
                  <a:cxn ang="0">
                    <a:pos x="T6" y="T7"/>
                  </a:cxn>
                  <a:cxn ang="0">
                    <a:pos x="T8" y="T9"/>
                  </a:cxn>
                </a:cxnLst>
                <a:rect l="0" t="0" r="r" b="b"/>
                <a:pathLst>
                  <a:path w="8" h="8">
                    <a:moveTo>
                      <a:pt x="2" y="1"/>
                    </a:moveTo>
                    <a:cubicBezTo>
                      <a:pt x="4" y="0"/>
                      <a:pt x="6" y="1"/>
                      <a:pt x="7" y="2"/>
                    </a:cubicBezTo>
                    <a:cubicBezTo>
                      <a:pt x="8" y="4"/>
                      <a:pt x="7" y="6"/>
                      <a:pt x="6" y="7"/>
                    </a:cubicBezTo>
                    <a:cubicBezTo>
                      <a:pt x="4" y="8"/>
                      <a:pt x="2" y="8"/>
                      <a:pt x="1" y="6"/>
                    </a:cubicBezTo>
                    <a:cubicBezTo>
                      <a:pt x="0" y="4"/>
                      <a:pt x="1" y="2"/>
                      <a:pt x="2"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 name="Freeform 197"/>
              <p:cNvSpPr/>
              <p:nvPr>
                <p:custDataLst>
                  <p:tags r:id="rId95"/>
                </p:custDataLst>
              </p:nvPr>
            </p:nvSpPr>
            <p:spPr bwMode="auto">
              <a:xfrm>
                <a:off x="5518" y="6688"/>
                <a:ext cx="51" cy="53"/>
              </a:xfrm>
              <a:custGeom>
                <a:avLst/>
                <a:gdLst>
                  <a:gd name="T0" fmla="*/ 4 w 8"/>
                  <a:gd name="T1" fmla="*/ 1 h 8"/>
                  <a:gd name="T2" fmla="*/ 8 w 8"/>
                  <a:gd name="T3" fmla="*/ 3 h 8"/>
                  <a:gd name="T4" fmla="*/ 5 w 8"/>
                  <a:gd name="T5" fmla="*/ 7 h 8"/>
                  <a:gd name="T6" fmla="*/ 1 w 8"/>
                  <a:gd name="T7" fmla="*/ 5 h 8"/>
                  <a:gd name="T8" fmla="*/ 4 w 8"/>
                  <a:gd name="T9" fmla="*/ 1 h 8"/>
                </a:gdLst>
                <a:ahLst/>
                <a:cxnLst>
                  <a:cxn ang="0">
                    <a:pos x="T0" y="T1"/>
                  </a:cxn>
                  <a:cxn ang="0">
                    <a:pos x="T2" y="T3"/>
                  </a:cxn>
                  <a:cxn ang="0">
                    <a:pos x="T4" y="T5"/>
                  </a:cxn>
                  <a:cxn ang="0">
                    <a:pos x="T6" y="T7"/>
                  </a:cxn>
                  <a:cxn ang="0">
                    <a:pos x="T8" y="T9"/>
                  </a:cxn>
                </a:cxnLst>
                <a:rect l="0" t="0" r="r" b="b"/>
                <a:pathLst>
                  <a:path w="8" h="8">
                    <a:moveTo>
                      <a:pt x="4" y="1"/>
                    </a:moveTo>
                    <a:cubicBezTo>
                      <a:pt x="6" y="0"/>
                      <a:pt x="7" y="2"/>
                      <a:pt x="8" y="3"/>
                    </a:cubicBezTo>
                    <a:cubicBezTo>
                      <a:pt x="8" y="5"/>
                      <a:pt x="7" y="7"/>
                      <a:pt x="5" y="7"/>
                    </a:cubicBezTo>
                    <a:cubicBezTo>
                      <a:pt x="3" y="8"/>
                      <a:pt x="1" y="7"/>
                      <a:pt x="1" y="5"/>
                    </a:cubicBezTo>
                    <a:cubicBezTo>
                      <a:pt x="0" y="3"/>
                      <a:pt x="2" y="1"/>
                      <a:pt x="4"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 name="Freeform 198"/>
              <p:cNvSpPr/>
              <p:nvPr>
                <p:custDataLst>
                  <p:tags r:id="rId96"/>
                </p:custDataLst>
              </p:nvPr>
            </p:nvSpPr>
            <p:spPr bwMode="auto">
              <a:xfrm>
                <a:off x="5518" y="6611"/>
                <a:ext cx="43" cy="46"/>
              </a:xfrm>
              <a:custGeom>
                <a:avLst/>
                <a:gdLst>
                  <a:gd name="T0" fmla="*/ 3 w 7"/>
                  <a:gd name="T1" fmla="*/ 0 h 7"/>
                  <a:gd name="T2" fmla="*/ 7 w 7"/>
                  <a:gd name="T3" fmla="*/ 3 h 7"/>
                  <a:gd name="T4" fmla="*/ 3 w 7"/>
                  <a:gd name="T5" fmla="*/ 6 h 7"/>
                  <a:gd name="T6" fmla="*/ 0 w 7"/>
                  <a:gd name="T7" fmla="*/ 3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1"/>
                      <a:pt x="7" y="3"/>
                    </a:cubicBezTo>
                    <a:cubicBezTo>
                      <a:pt x="7" y="5"/>
                      <a:pt x="5" y="6"/>
                      <a:pt x="3" y="6"/>
                    </a:cubicBezTo>
                    <a:cubicBezTo>
                      <a:pt x="1" y="7"/>
                      <a:pt x="0" y="5"/>
                      <a:pt x="0" y="3"/>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 name="Oval 199"/>
              <p:cNvSpPr>
                <a:spLocks noChangeArrowheads="1"/>
              </p:cNvSpPr>
              <p:nvPr>
                <p:custDataLst>
                  <p:tags r:id="rId97"/>
                </p:custDataLst>
              </p:nvPr>
            </p:nvSpPr>
            <p:spPr bwMode="auto">
              <a:xfrm>
                <a:off x="5518" y="652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 name="Oval 200"/>
              <p:cNvSpPr>
                <a:spLocks noChangeArrowheads="1"/>
              </p:cNvSpPr>
              <p:nvPr>
                <p:custDataLst>
                  <p:tags r:id="rId98"/>
                </p:custDataLst>
              </p:nvPr>
            </p:nvSpPr>
            <p:spPr bwMode="auto">
              <a:xfrm>
                <a:off x="5518" y="644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5" name="Oval 201"/>
              <p:cNvSpPr>
                <a:spLocks noChangeArrowheads="1"/>
              </p:cNvSpPr>
              <p:nvPr>
                <p:custDataLst>
                  <p:tags r:id="rId99"/>
                </p:custDataLst>
              </p:nvPr>
            </p:nvSpPr>
            <p:spPr bwMode="auto">
              <a:xfrm>
                <a:off x="5518" y="635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6" name="Oval 202"/>
              <p:cNvSpPr>
                <a:spLocks noChangeArrowheads="1"/>
              </p:cNvSpPr>
              <p:nvPr>
                <p:custDataLst>
                  <p:tags r:id="rId100"/>
                </p:custDataLst>
              </p:nvPr>
            </p:nvSpPr>
            <p:spPr bwMode="auto">
              <a:xfrm>
                <a:off x="5518" y="6275"/>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7" name="Oval 203"/>
              <p:cNvSpPr>
                <a:spLocks noChangeArrowheads="1"/>
              </p:cNvSpPr>
              <p:nvPr>
                <p:custDataLst>
                  <p:tags r:id="rId101"/>
                </p:custDataLst>
              </p:nvPr>
            </p:nvSpPr>
            <p:spPr bwMode="auto">
              <a:xfrm>
                <a:off x="5518" y="6191"/>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8" name="Oval 204"/>
              <p:cNvSpPr>
                <a:spLocks noChangeArrowheads="1"/>
              </p:cNvSpPr>
              <p:nvPr>
                <p:custDataLst>
                  <p:tags r:id="rId102"/>
                </p:custDataLst>
              </p:nvPr>
            </p:nvSpPr>
            <p:spPr bwMode="auto">
              <a:xfrm>
                <a:off x="5518" y="6106"/>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79" name="Oval 205"/>
              <p:cNvSpPr>
                <a:spLocks noChangeArrowheads="1"/>
              </p:cNvSpPr>
              <p:nvPr>
                <p:custDataLst>
                  <p:tags r:id="rId103"/>
                </p:custDataLst>
              </p:nvPr>
            </p:nvSpPr>
            <p:spPr bwMode="auto">
              <a:xfrm>
                <a:off x="5518" y="6022"/>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0" name="Oval 206"/>
              <p:cNvSpPr>
                <a:spLocks noChangeArrowheads="1"/>
              </p:cNvSpPr>
              <p:nvPr>
                <p:custDataLst>
                  <p:tags r:id="rId104"/>
                </p:custDataLst>
              </p:nvPr>
            </p:nvSpPr>
            <p:spPr bwMode="auto">
              <a:xfrm>
                <a:off x="5518" y="5937"/>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1" name="Oval 207"/>
              <p:cNvSpPr>
                <a:spLocks noChangeArrowheads="1"/>
              </p:cNvSpPr>
              <p:nvPr>
                <p:custDataLst>
                  <p:tags r:id="rId105"/>
                </p:custDataLst>
              </p:nvPr>
            </p:nvSpPr>
            <p:spPr bwMode="auto">
              <a:xfrm>
                <a:off x="5518" y="5853"/>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2" name="Oval 208"/>
              <p:cNvSpPr>
                <a:spLocks noChangeArrowheads="1"/>
              </p:cNvSpPr>
              <p:nvPr>
                <p:custDataLst>
                  <p:tags r:id="rId106"/>
                </p:custDataLst>
              </p:nvPr>
            </p:nvSpPr>
            <p:spPr bwMode="auto">
              <a:xfrm>
                <a:off x="5518" y="5768"/>
                <a:ext cx="43"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3" name="Oval 209"/>
              <p:cNvSpPr>
                <a:spLocks noChangeArrowheads="1"/>
              </p:cNvSpPr>
              <p:nvPr>
                <p:custDataLst>
                  <p:tags r:id="rId107"/>
                </p:custDataLst>
              </p:nvPr>
            </p:nvSpPr>
            <p:spPr bwMode="auto">
              <a:xfrm>
                <a:off x="5518" y="567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4" name="Oval 210"/>
              <p:cNvSpPr>
                <a:spLocks noChangeArrowheads="1"/>
              </p:cNvSpPr>
              <p:nvPr>
                <p:custDataLst>
                  <p:tags r:id="rId108"/>
                </p:custDataLst>
              </p:nvPr>
            </p:nvSpPr>
            <p:spPr bwMode="auto">
              <a:xfrm>
                <a:off x="5518" y="559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5" name="Oval 211"/>
              <p:cNvSpPr>
                <a:spLocks noChangeArrowheads="1"/>
              </p:cNvSpPr>
              <p:nvPr>
                <p:custDataLst>
                  <p:tags r:id="rId109"/>
                </p:custDataLst>
              </p:nvPr>
            </p:nvSpPr>
            <p:spPr bwMode="auto">
              <a:xfrm>
                <a:off x="5518" y="55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6" name="Oval 212"/>
              <p:cNvSpPr>
                <a:spLocks noChangeArrowheads="1"/>
              </p:cNvSpPr>
              <p:nvPr>
                <p:custDataLst>
                  <p:tags r:id="rId110"/>
                </p:custDataLst>
              </p:nvPr>
            </p:nvSpPr>
            <p:spPr bwMode="auto">
              <a:xfrm>
                <a:off x="5518" y="542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7" name="Oval 213"/>
              <p:cNvSpPr>
                <a:spLocks noChangeArrowheads="1"/>
              </p:cNvSpPr>
              <p:nvPr>
                <p:custDataLst>
                  <p:tags r:id="rId111"/>
                </p:custDataLst>
              </p:nvPr>
            </p:nvSpPr>
            <p:spPr bwMode="auto">
              <a:xfrm>
                <a:off x="5518" y="534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8" name="Oval 214"/>
              <p:cNvSpPr>
                <a:spLocks noChangeArrowheads="1"/>
              </p:cNvSpPr>
              <p:nvPr>
                <p:custDataLst>
                  <p:tags r:id="rId112"/>
                </p:custDataLst>
              </p:nvPr>
            </p:nvSpPr>
            <p:spPr bwMode="auto">
              <a:xfrm>
                <a:off x="5518" y="5258"/>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89" name="Oval 215"/>
              <p:cNvSpPr>
                <a:spLocks noChangeArrowheads="1"/>
              </p:cNvSpPr>
              <p:nvPr>
                <p:custDataLst>
                  <p:tags r:id="rId113"/>
                </p:custDataLst>
              </p:nvPr>
            </p:nvSpPr>
            <p:spPr bwMode="auto">
              <a:xfrm>
                <a:off x="5518" y="5173"/>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0" name="Oval 216"/>
              <p:cNvSpPr>
                <a:spLocks noChangeArrowheads="1"/>
              </p:cNvSpPr>
              <p:nvPr>
                <p:custDataLst>
                  <p:tags r:id="rId114"/>
                </p:custDataLst>
              </p:nvPr>
            </p:nvSpPr>
            <p:spPr bwMode="auto">
              <a:xfrm>
                <a:off x="5518" y="5089"/>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1" name="Oval 217"/>
              <p:cNvSpPr>
                <a:spLocks noChangeArrowheads="1"/>
              </p:cNvSpPr>
              <p:nvPr>
                <p:custDataLst>
                  <p:tags r:id="rId115"/>
                </p:custDataLst>
              </p:nvPr>
            </p:nvSpPr>
            <p:spPr bwMode="auto">
              <a:xfrm>
                <a:off x="5518" y="500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2" name="Oval 218"/>
              <p:cNvSpPr>
                <a:spLocks noChangeArrowheads="1"/>
              </p:cNvSpPr>
              <p:nvPr>
                <p:custDataLst>
                  <p:tags r:id="rId116"/>
                </p:custDataLst>
              </p:nvPr>
            </p:nvSpPr>
            <p:spPr bwMode="auto">
              <a:xfrm>
                <a:off x="5518" y="492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3" name="Oval 219"/>
              <p:cNvSpPr>
                <a:spLocks noChangeArrowheads="1"/>
              </p:cNvSpPr>
              <p:nvPr>
                <p:custDataLst>
                  <p:tags r:id="rId117"/>
                </p:custDataLst>
              </p:nvPr>
            </p:nvSpPr>
            <p:spPr bwMode="auto">
              <a:xfrm>
                <a:off x="5518" y="483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4" name="Oval 220"/>
              <p:cNvSpPr>
                <a:spLocks noChangeArrowheads="1"/>
              </p:cNvSpPr>
              <p:nvPr>
                <p:custDataLst>
                  <p:tags r:id="rId118"/>
                </p:custDataLst>
              </p:nvPr>
            </p:nvSpPr>
            <p:spPr bwMode="auto">
              <a:xfrm>
                <a:off x="5518" y="4753"/>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5" name="Oval 221"/>
              <p:cNvSpPr>
                <a:spLocks noChangeArrowheads="1"/>
              </p:cNvSpPr>
              <p:nvPr>
                <p:custDataLst>
                  <p:tags r:id="rId119"/>
                </p:custDataLst>
              </p:nvPr>
            </p:nvSpPr>
            <p:spPr bwMode="auto">
              <a:xfrm>
                <a:off x="5518" y="4669"/>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6" name="Oval 222"/>
              <p:cNvSpPr>
                <a:spLocks noChangeArrowheads="1"/>
              </p:cNvSpPr>
              <p:nvPr>
                <p:custDataLst>
                  <p:tags r:id="rId120"/>
                </p:custDataLst>
              </p:nvPr>
            </p:nvSpPr>
            <p:spPr bwMode="auto">
              <a:xfrm>
                <a:off x="5518" y="4584"/>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7" name="Oval 223"/>
              <p:cNvSpPr>
                <a:spLocks noChangeArrowheads="1"/>
              </p:cNvSpPr>
              <p:nvPr>
                <p:custDataLst>
                  <p:tags r:id="rId121"/>
                </p:custDataLst>
              </p:nvPr>
            </p:nvSpPr>
            <p:spPr bwMode="auto">
              <a:xfrm>
                <a:off x="5518" y="450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8" name="Oval 224"/>
              <p:cNvSpPr>
                <a:spLocks noChangeArrowheads="1"/>
              </p:cNvSpPr>
              <p:nvPr>
                <p:custDataLst>
                  <p:tags r:id="rId122"/>
                </p:custDataLst>
              </p:nvPr>
            </p:nvSpPr>
            <p:spPr bwMode="auto">
              <a:xfrm>
                <a:off x="5518" y="4415"/>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299" name="Oval 225"/>
              <p:cNvSpPr>
                <a:spLocks noChangeArrowheads="1"/>
              </p:cNvSpPr>
              <p:nvPr>
                <p:custDataLst>
                  <p:tags r:id="rId123"/>
                </p:custDataLst>
              </p:nvPr>
            </p:nvSpPr>
            <p:spPr bwMode="auto">
              <a:xfrm>
                <a:off x="5518" y="4331"/>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0" name="Oval 226"/>
              <p:cNvSpPr>
                <a:spLocks noChangeArrowheads="1"/>
              </p:cNvSpPr>
              <p:nvPr>
                <p:custDataLst>
                  <p:tags r:id="rId124"/>
                </p:custDataLst>
              </p:nvPr>
            </p:nvSpPr>
            <p:spPr bwMode="auto">
              <a:xfrm>
                <a:off x="5518" y="4246"/>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1" name="Oval 227"/>
              <p:cNvSpPr>
                <a:spLocks noChangeArrowheads="1"/>
              </p:cNvSpPr>
              <p:nvPr>
                <p:custDataLst>
                  <p:tags r:id="rId125"/>
                </p:custDataLst>
              </p:nvPr>
            </p:nvSpPr>
            <p:spPr bwMode="auto">
              <a:xfrm>
                <a:off x="5518" y="4164"/>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2" name="Oval 228"/>
              <p:cNvSpPr>
                <a:spLocks noChangeArrowheads="1"/>
              </p:cNvSpPr>
              <p:nvPr>
                <p:custDataLst>
                  <p:tags r:id="rId126"/>
                </p:custDataLst>
              </p:nvPr>
            </p:nvSpPr>
            <p:spPr bwMode="auto">
              <a:xfrm>
                <a:off x="5518" y="4080"/>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3" name="Freeform 229"/>
              <p:cNvSpPr/>
              <p:nvPr>
                <p:custDataLst>
                  <p:tags r:id="rId127"/>
                </p:custDataLst>
              </p:nvPr>
            </p:nvSpPr>
            <p:spPr bwMode="auto">
              <a:xfrm>
                <a:off x="5518" y="3995"/>
                <a:ext cx="43" cy="46"/>
              </a:xfrm>
              <a:custGeom>
                <a:avLst/>
                <a:gdLst>
                  <a:gd name="T0" fmla="*/ 3 w 7"/>
                  <a:gd name="T1" fmla="*/ 0 h 7"/>
                  <a:gd name="T2" fmla="*/ 7 w 7"/>
                  <a:gd name="T3" fmla="*/ 4 h 7"/>
                  <a:gd name="T4" fmla="*/ 3 w 7"/>
                  <a:gd name="T5" fmla="*/ 7 h 7"/>
                  <a:gd name="T6" fmla="*/ 0 w 7"/>
                  <a:gd name="T7" fmla="*/ 4 h 7"/>
                  <a:gd name="T8" fmla="*/ 3 w 7"/>
                  <a:gd name="T9" fmla="*/ 0 h 7"/>
                </a:gdLst>
                <a:ahLst/>
                <a:cxnLst>
                  <a:cxn ang="0">
                    <a:pos x="T0" y="T1"/>
                  </a:cxn>
                  <a:cxn ang="0">
                    <a:pos x="T2" y="T3"/>
                  </a:cxn>
                  <a:cxn ang="0">
                    <a:pos x="T4" y="T5"/>
                  </a:cxn>
                  <a:cxn ang="0">
                    <a:pos x="T6" y="T7"/>
                  </a:cxn>
                  <a:cxn ang="0">
                    <a:pos x="T8" y="T9"/>
                  </a:cxn>
                </a:cxnLst>
                <a:rect l="0" t="0" r="r" b="b"/>
                <a:pathLst>
                  <a:path w="7" h="7">
                    <a:moveTo>
                      <a:pt x="3" y="0"/>
                    </a:moveTo>
                    <a:cubicBezTo>
                      <a:pt x="5" y="0"/>
                      <a:pt x="7" y="2"/>
                      <a:pt x="7" y="4"/>
                    </a:cubicBezTo>
                    <a:cubicBezTo>
                      <a:pt x="6" y="5"/>
                      <a:pt x="5" y="7"/>
                      <a:pt x="3" y="7"/>
                    </a:cubicBezTo>
                    <a:cubicBezTo>
                      <a:pt x="1" y="7"/>
                      <a:pt x="0" y="6"/>
                      <a:pt x="0" y="4"/>
                    </a:cubicBezTo>
                    <a:cubicBezTo>
                      <a:pt x="0" y="1"/>
                      <a:pt x="1" y="0"/>
                      <a:pt x="3" y="0"/>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4" name="Freeform 230"/>
              <p:cNvSpPr/>
              <p:nvPr>
                <p:custDataLst>
                  <p:tags r:id="rId128"/>
                </p:custDataLst>
              </p:nvPr>
            </p:nvSpPr>
            <p:spPr bwMode="auto">
              <a:xfrm>
                <a:off x="5523" y="3911"/>
                <a:ext cx="53" cy="51"/>
              </a:xfrm>
              <a:custGeom>
                <a:avLst/>
                <a:gdLst>
                  <a:gd name="T0" fmla="*/ 5 w 8"/>
                  <a:gd name="T1" fmla="*/ 1 h 8"/>
                  <a:gd name="T2" fmla="*/ 8 w 8"/>
                  <a:gd name="T3" fmla="*/ 5 h 8"/>
                  <a:gd name="T4" fmla="*/ 3 w 8"/>
                  <a:gd name="T5" fmla="*/ 7 h 8"/>
                  <a:gd name="T6" fmla="*/ 1 w 8"/>
                  <a:gd name="T7" fmla="*/ 3 h 8"/>
                  <a:gd name="T8" fmla="*/ 5 w 8"/>
                  <a:gd name="T9" fmla="*/ 1 h 8"/>
                </a:gdLst>
                <a:ahLst/>
                <a:cxnLst>
                  <a:cxn ang="0">
                    <a:pos x="T0" y="T1"/>
                  </a:cxn>
                  <a:cxn ang="0">
                    <a:pos x="T2" y="T3"/>
                  </a:cxn>
                  <a:cxn ang="0">
                    <a:pos x="T4" y="T5"/>
                  </a:cxn>
                  <a:cxn ang="0">
                    <a:pos x="T6" y="T7"/>
                  </a:cxn>
                  <a:cxn ang="0">
                    <a:pos x="T8" y="T9"/>
                  </a:cxn>
                </a:cxnLst>
                <a:rect l="0" t="0" r="r" b="b"/>
                <a:pathLst>
                  <a:path w="8" h="8">
                    <a:moveTo>
                      <a:pt x="5" y="1"/>
                    </a:moveTo>
                    <a:cubicBezTo>
                      <a:pt x="7" y="1"/>
                      <a:pt x="8" y="3"/>
                      <a:pt x="8" y="5"/>
                    </a:cubicBezTo>
                    <a:cubicBezTo>
                      <a:pt x="7" y="7"/>
                      <a:pt x="5" y="8"/>
                      <a:pt x="3" y="7"/>
                    </a:cubicBezTo>
                    <a:cubicBezTo>
                      <a:pt x="2" y="7"/>
                      <a:pt x="0" y="5"/>
                      <a:pt x="1" y="3"/>
                    </a:cubicBezTo>
                    <a:cubicBezTo>
                      <a:pt x="2" y="1"/>
                      <a:pt x="4" y="0"/>
                      <a:pt x="5"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5" name="Freeform 231"/>
              <p:cNvSpPr/>
              <p:nvPr>
                <p:custDataLst>
                  <p:tags r:id="rId129"/>
                </p:custDataLst>
              </p:nvPr>
            </p:nvSpPr>
            <p:spPr bwMode="auto">
              <a:xfrm>
                <a:off x="5561" y="3834"/>
                <a:ext cx="53" cy="51"/>
              </a:xfrm>
              <a:custGeom>
                <a:avLst/>
                <a:gdLst>
                  <a:gd name="T0" fmla="*/ 6 w 8"/>
                  <a:gd name="T1" fmla="*/ 1 h 8"/>
                  <a:gd name="T2" fmla="*/ 7 w 8"/>
                  <a:gd name="T3" fmla="*/ 6 h 8"/>
                  <a:gd name="T4" fmla="*/ 2 w 8"/>
                  <a:gd name="T5" fmla="*/ 7 h 8"/>
                  <a:gd name="T6" fmla="*/ 1 w 8"/>
                  <a:gd name="T7" fmla="*/ 2 h 8"/>
                  <a:gd name="T8" fmla="*/ 6 w 8"/>
                  <a:gd name="T9" fmla="*/ 1 h 8"/>
                </a:gdLst>
                <a:ahLst/>
                <a:cxnLst>
                  <a:cxn ang="0">
                    <a:pos x="T0" y="T1"/>
                  </a:cxn>
                  <a:cxn ang="0">
                    <a:pos x="T2" y="T3"/>
                  </a:cxn>
                  <a:cxn ang="0">
                    <a:pos x="T4" y="T5"/>
                  </a:cxn>
                  <a:cxn ang="0">
                    <a:pos x="T6" y="T7"/>
                  </a:cxn>
                  <a:cxn ang="0">
                    <a:pos x="T8" y="T9"/>
                  </a:cxn>
                </a:cxnLst>
                <a:rect l="0" t="0" r="r" b="b"/>
                <a:pathLst>
                  <a:path w="8" h="8">
                    <a:moveTo>
                      <a:pt x="6" y="1"/>
                    </a:moveTo>
                    <a:cubicBezTo>
                      <a:pt x="8" y="3"/>
                      <a:pt x="8" y="5"/>
                      <a:pt x="7" y="6"/>
                    </a:cubicBezTo>
                    <a:cubicBezTo>
                      <a:pt x="6" y="8"/>
                      <a:pt x="4" y="8"/>
                      <a:pt x="2" y="7"/>
                    </a:cubicBezTo>
                    <a:cubicBezTo>
                      <a:pt x="1" y="6"/>
                      <a:pt x="0" y="4"/>
                      <a:pt x="1" y="2"/>
                    </a:cubicBezTo>
                    <a:cubicBezTo>
                      <a:pt x="2" y="1"/>
                      <a:pt x="5" y="0"/>
                      <a:pt x="6" y="1"/>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6" name="Freeform 232"/>
              <p:cNvSpPr/>
              <p:nvPr>
                <p:custDataLst>
                  <p:tags r:id="rId130"/>
                </p:custDataLst>
              </p:nvPr>
            </p:nvSpPr>
            <p:spPr bwMode="auto">
              <a:xfrm>
                <a:off x="5622" y="3776"/>
                <a:ext cx="51" cy="43"/>
              </a:xfrm>
              <a:custGeom>
                <a:avLst/>
                <a:gdLst>
                  <a:gd name="T0" fmla="*/ 7 w 8"/>
                  <a:gd name="T1" fmla="*/ 2 h 7"/>
                  <a:gd name="T2" fmla="*/ 6 w 8"/>
                  <a:gd name="T3" fmla="*/ 6 h 7"/>
                  <a:gd name="T4" fmla="*/ 1 w 8"/>
                  <a:gd name="T5" fmla="*/ 6 h 7"/>
                  <a:gd name="T6" fmla="*/ 2 w 8"/>
                  <a:gd name="T7" fmla="*/ 1 h 7"/>
                  <a:gd name="T8" fmla="*/ 7 w 8"/>
                  <a:gd name="T9" fmla="*/ 2 h 7"/>
                </a:gdLst>
                <a:ahLst/>
                <a:cxnLst>
                  <a:cxn ang="0">
                    <a:pos x="T0" y="T1"/>
                  </a:cxn>
                  <a:cxn ang="0">
                    <a:pos x="T2" y="T3"/>
                  </a:cxn>
                  <a:cxn ang="0">
                    <a:pos x="T4" y="T5"/>
                  </a:cxn>
                  <a:cxn ang="0">
                    <a:pos x="T6" y="T7"/>
                  </a:cxn>
                  <a:cxn ang="0">
                    <a:pos x="T8" y="T9"/>
                  </a:cxn>
                </a:cxnLst>
                <a:rect l="0" t="0" r="r" b="b"/>
                <a:pathLst>
                  <a:path w="8" h="7">
                    <a:moveTo>
                      <a:pt x="7" y="2"/>
                    </a:moveTo>
                    <a:cubicBezTo>
                      <a:pt x="8" y="3"/>
                      <a:pt x="7" y="5"/>
                      <a:pt x="6" y="6"/>
                    </a:cubicBezTo>
                    <a:cubicBezTo>
                      <a:pt x="5" y="7"/>
                      <a:pt x="3" y="7"/>
                      <a:pt x="1" y="6"/>
                    </a:cubicBezTo>
                    <a:cubicBezTo>
                      <a:pt x="0" y="5"/>
                      <a:pt x="0" y="2"/>
                      <a:pt x="2" y="1"/>
                    </a:cubicBezTo>
                    <a:cubicBezTo>
                      <a:pt x="3" y="0"/>
                      <a:pt x="5" y="0"/>
                      <a:pt x="7" y="2"/>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7" name="Freeform 233"/>
              <p:cNvSpPr/>
              <p:nvPr>
                <p:custDataLst>
                  <p:tags r:id="rId131"/>
                </p:custDataLst>
              </p:nvPr>
            </p:nvSpPr>
            <p:spPr bwMode="auto">
              <a:xfrm>
                <a:off x="5692" y="3729"/>
                <a:ext cx="51" cy="51"/>
              </a:xfrm>
              <a:custGeom>
                <a:avLst/>
                <a:gdLst>
                  <a:gd name="T0" fmla="*/ 7 w 8"/>
                  <a:gd name="T1" fmla="*/ 3 h 8"/>
                  <a:gd name="T2" fmla="*/ 5 w 8"/>
                  <a:gd name="T3" fmla="*/ 7 h 8"/>
                  <a:gd name="T4" fmla="*/ 1 w 8"/>
                  <a:gd name="T5" fmla="*/ 5 h 8"/>
                  <a:gd name="T6" fmla="*/ 3 w 8"/>
                  <a:gd name="T7" fmla="*/ 1 h 8"/>
                  <a:gd name="T8" fmla="*/ 7 w 8"/>
                  <a:gd name="T9" fmla="*/ 3 h 8"/>
                </a:gdLst>
                <a:ahLst/>
                <a:cxnLst>
                  <a:cxn ang="0">
                    <a:pos x="T0" y="T1"/>
                  </a:cxn>
                  <a:cxn ang="0">
                    <a:pos x="T2" y="T3"/>
                  </a:cxn>
                  <a:cxn ang="0">
                    <a:pos x="T4" y="T5"/>
                  </a:cxn>
                  <a:cxn ang="0">
                    <a:pos x="T6" y="T7"/>
                  </a:cxn>
                  <a:cxn ang="0">
                    <a:pos x="T8" y="T9"/>
                  </a:cxn>
                </a:cxnLst>
                <a:rect l="0" t="0" r="r" b="b"/>
                <a:pathLst>
                  <a:path w="8" h="8">
                    <a:moveTo>
                      <a:pt x="7" y="3"/>
                    </a:moveTo>
                    <a:cubicBezTo>
                      <a:pt x="8" y="5"/>
                      <a:pt x="7" y="7"/>
                      <a:pt x="5" y="7"/>
                    </a:cubicBezTo>
                    <a:cubicBezTo>
                      <a:pt x="4" y="8"/>
                      <a:pt x="2" y="7"/>
                      <a:pt x="1" y="5"/>
                    </a:cubicBezTo>
                    <a:cubicBezTo>
                      <a:pt x="0" y="4"/>
                      <a:pt x="1" y="2"/>
                      <a:pt x="3" y="1"/>
                    </a:cubicBezTo>
                    <a:cubicBezTo>
                      <a:pt x="5" y="0"/>
                      <a:pt x="7" y="1"/>
                      <a:pt x="7" y="3"/>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8" name="Freeform 234"/>
              <p:cNvSpPr/>
              <p:nvPr>
                <p:custDataLst>
                  <p:tags r:id="rId132"/>
                </p:custDataLst>
              </p:nvPr>
            </p:nvSpPr>
            <p:spPr bwMode="auto">
              <a:xfrm>
                <a:off x="5777" y="3710"/>
                <a:ext cx="43" cy="46"/>
              </a:xfrm>
              <a:custGeom>
                <a:avLst/>
                <a:gdLst>
                  <a:gd name="T0" fmla="*/ 7 w 7"/>
                  <a:gd name="T1" fmla="*/ 4 h 7"/>
                  <a:gd name="T2" fmla="*/ 4 w 7"/>
                  <a:gd name="T3" fmla="*/ 7 h 7"/>
                  <a:gd name="T4" fmla="*/ 0 w 7"/>
                  <a:gd name="T5" fmla="*/ 4 h 7"/>
                  <a:gd name="T6" fmla="*/ 3 w 7"/>
                  <a:gd name="T7" fmla="*/ 0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cubicBezTo>
                      <a:pt x="7" y="5"/>
                      <a:pt x="6" y="7"/>
                      <a:pt x="4" y="7"/>
                    </a:cubicBezTo>
                    <a:cubicBezTo>
                      <a:pt x="2" y="7"/>
                      <a:pt x="0" y="6"/>
                      <a:pt x="0" y="4"/>
                    </a:cubicBezTo>
                    <a:cubicBezTo>
                      <a:pt x="0" y="2"/>
                      <a:pt x="1" y="1"/>
                      <a:pt x="3" y="0"/>
                    </a:cubicBezTo>
                    <a:cubicBezTo>
                      <a:pt x="5" y="0"/>
                      <a:pt x="7" y="2"/>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09" name="Oval 235"/>
              <p:cNvSpPr>
                <a:spLocks noChangeArrowheads="1"/>
              </p:cNvSpPr>
              <p:nvPr>
                <p:custDataLst>
                  <p:tags r:id="rId133"/>
                </p:custDataLst>
              </p:nvPr>
            </p:nvSpPr>
            <p:spPr bwMode="auto">
              <a:xfrm>
                <a:off x="585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0" name="Oval 236"/>
              <p:cNvSpPr>
                <a:spLocks noChangeArrowheads="1"/>
              </p:cNvSpPr>
              <p:nvPr>
                <p:custDataLst>
                  <p:tags r:id="rId134"/>
                </p:custDataLst>
              </p:nvPr>
            </p:nvSpPr>
            <p:spPr bwMode="auto">
              <a:xfrm>
                <a:off x="594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1" name="Oval 237"/>
              <p:cNvSpPr>
                <a:spLocks noChangeArrowheads="1"/>
              </p:cNvSpPr>
              <p:nvPr>
                <p:custDataLst>
                  <p:tags r:id="rId135"/>
                </p:custDataLst>
              </p:nvPr>
            </p:nvSpPr>
            <p:spPr bwMode="auto">
              <a:xfrm>
                <a:off x="602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2" name="Oval 238"/>
              <p:cNvSpPr>
                <a:spLocks noChangeArrowheads="1"/>
              </p:cNvSpPr>
              <p:nvPr>
                <p:custDataLst>
                  <p:tags r:id="rId136"/>
                </p:custDataLst>
              </p:nvPr>
            </p:nvSpPr>
            <p:spPr bwMode="auto">
              <a:xfrm>
                <a:off x="611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3" name="Oval 239"/>
              <p:cNvSpPr>
                <a:spLocks noChangeArrowheads="1"/>
              </p:cNvSpPr>
              <p:nvPr>
                <p:custDataLst>
                  <p:tags r:id="rId137"/>
                </p:custDataLst>
              </p:nvPr>
            </p:nvSpPr>
            <p:spPr bwMode="auto">
              <a:xfrm>
                <a:off x="619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4" name="Oval 240"/>
              <p:cNvSpPr>
                <a:spLocks noChangeArrowheads="1"/>
              </p:cNvSpPr>
              <p:nvPr>
                <p:custDataLst>
                  <p:tags r:id="rId138"/>
                </p:custDataLst>
              </p:nvPr>
            </p:nvSpPr>
            <p:spPr bwMode="auto">
              <a:xfrm>
                <a:off x="627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5" name="Oval 241"/>
              <p:cNvSpPr>
                <a:spLocks noChangeArrowheads="1"/>
              </p:cNvSpPr>
              <p:nvPr>
                <p:custDataLst>
                  <p:tags r:id="rId139"/>
                </p:custDataLst>
              </p:nvPr>
            </p:nvSpPr>
            <p:spPr bwMode="auto">
              <a:xfrm>
                <a:off x="636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6" name="Oval 242"/>
              <p:cNvSpPr>
                <a:spLocks noChangeArrowheads="1"/>
              </p:cNvSpPr>
              <p:nvPr>
                <p:custDataLst>
                  <p:tags r:id="rId140"/>
                </p:custDataLst>
              </p:nvPr>
            </p:nvSpPr>
            <p:spPr bwMode="auto">
              <a:xfrm>
                <a:off x="64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7" name="Oval 243"/>
              <p:cNvSpPr>
                <a:spLocks noChangeArrowheads="1"/>
              </p:cNvSpPr>
              <p:nvPr>
                <p:custDataLst>
                  <p:tags r:id="rId141"/>
                </p:custDataLst>
              </p:nvPr>
            </p:nvSpPr>
            <p:spPr bwMode="auto">
              <a:xfrm>
                <a:off x="653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8" name="Oval 244"/>
              <p:cNvSpPr>
                <a:spLocks noChangeArrowheads="1"/>
              </p:cNvSpPr>
              <p:nvPr>
                <p:custDataLst>
                  <p:tags r:id="rId142"/>
                </p:custDataLst>
              </p:nvPr>
            </p:nvSpPr>
            <p:spPr bwMode="auto">
              <a:xfrm>
                <a:off x="66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19" name="Oval 245"/>
              <p:cNvSpPr>
                <a:spLocks noChangeArrowheads="1"/>
              </p:cNvSpPr>
              <p:nvPr>
                <p:custDataLst>
                  <p:tags r:id="rId143"/>
                </p:custDataLst>
              </p:nvPr>
            </p:nvSpPr>
            <p:spPr bwMode="auto">
              <a:xfrm>
                <a:off x="669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0" name="Oval 246"/>
              <p:cNvSpPr>
                <a:spLocks noChangeArrowheads="1"/>
              </p:cNvSpPr>
              <p:nvPr>
                <p:custDataLst>
                  <p:tags r:id="rId144"/>
                </p:custDataLst>
              </p:nvPr>
            </p:nvSpPr>
            <p:spPr bwMode="auto">
              <a:xfrm>
                <a:off x="678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1" name="Oval 247"/>
              <p:cNvSpPr>
                <a:spLocks noChangeArrowheads="1"/>
              </p:cNvSpPr>
              <p:nvPr>
                <p:custDataLst>
                  <p:tags r:id="rId145"/>
                </p:custDataLst>
              </p:nvPr>
            </p:nvSpPr>
            <p:spPr bwMode="auto">
              <a:xfrm>
                <a:off x="68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2" name="Oval 248"/>
              <p:cNvSpPr>
                <a:spLocks noChangeArrowheads="1"/>
              </p:cNvSpPr>
              <p:nvPr>
                <p:custDataLst>
                  <p:tags r:id="rId146"/>
                </p:custDataLst>
              </p:nvPr>
            </p:nvSpPr>
            <p:spPr bwMode="auto">
              <a:xfrm>
                <a:off x="695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3" name="Oval 249"/>
              <p:cNvSpPr>
                <a:spLocks noChangeArrowheads="1"/>
              </p:cNvSpPr>
              <p:nvPr>
                <p:custDataLst>
                  <p:tags r:id="rId147"/>
                </p:custDataLst>
              </p:nvPr>
            </p:nvSpPr>
            <p:spPr bwMode="auto">
              <a:xfrm>
                <a:off x="7034"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4" name="Oval 250"/>
              <p:cNvSpPr>
                <a:spLocks noChangeArrowheads="1"/>
              </p:cNvSpPr>
              <p:nvPr>
                <p:custDataLst>
                  <p:tags r:id="rId148"/>
                </p:custDataLst>
              </p:nvPr>
            </p:nvSpPr>
            <p:spPr bwMode="auto">
              <a:xfrm>
                <a:off x="71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5" name="Oval 251"/>
              <p:cNvSpPr>
                <a:spLocks noChangeArrowheads="1"/>
              </p:cNvSpPr>
              <p:nvPr>
                <p:custDataLst>
                  <p:tags r:id="rId149"/>
                </p:custDataLst>
              </p:nvPr>
            </p:nvSpPr>
            <p:spPr bwMode="auto">
              <a:xfrm>
                <a:off x="720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6" name="Oval 252"/>
              <p:cNvSpPr>
                <a:spLocks noChangeArrowheads="1"/>
              </p:cNvSpPr>
              <p:nvPr>
                <p:custDataLst>
                  <p:tags r:id="rId150"/>
                </p:custDataLst>
              </p:nvPr>
            </p:nvSpPr>
            <p:spPr bwMode="auto">
              <a:xfrm>
                <a:off x="72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7" name="Oval 253"/>
              <p:cNvSpPr>
                <a:spLocks noChangeArrowheads="1"/>
              </p:cNvSpPr>
              <p:nvPr>
                <p:custDataLst>
                  <p:tags r:id="rId151"/>
                </p:custDataLst>
              </p:nvPr>
            </p:nvSpPr>
            <p:spPr bwMode="auto">
              <a:xfrm>
                <a:off x="73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8" name="Oval 254"/>
              <p:cNvSpPr>
                <a:spLocks noChangeArrowheads="1"/>
              </p:cNvSpPr>
              <p:nvPr>
                <p:custDataLst>
                  <p:tags r:id="rId152"/>
                </p:custDataLst>
              </p:nvPr>
            </p:nvSpPr>
            <p:spPr bwMode="auto">
              <a:xfrm>
                <a:off x="745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29" name="Oval 255"/>
              <p:cNvSpPr>
                <a:spLocks noChangeArrowheads="1"/>
              </p:cNvSpPr>
              <p:nvPr>
                <p:custDataLst>
                  <p:tags r:id="rId153"/>
                </p:custDataLst>
              </p:nvPr>
            </p:nvSpPr>
            <p:spPr bwMode="auto">
              <a:xfrm>
                <a:off x="75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0" name="Oval 256"/>
              <p:cNvSpPr>
                <a:spLocks noChangeArrowheads="1"/>
              </p:cNvSpPr>
              <p:nvPr>
                <p:custDataLst>
                  <p:tags r:id="rId154"/>
                </p:custDataLst>
              </p:nvPr>
            </p:nvSpPr>
            <p:spPr bwMode="auto">
              <a:xfrm>
                <a:off x="762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1" name="Oval 257"/>
              <p:cNvSpPr>
                <a:spLocks noChangeArrowheads="1"/>
              </p:cNvSpPr>
              <p:nvPr>
                <p:custDataLst>
                  <p:tags r:id="rId155"/>
                </p:custDataLst>
              </p:nvPr>
            </p:nvSpPr>
            <p:spPr bwMode="auto">
              <a:xfrm>
                <a:off x="770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2" name="Oval 258"/>
              <p:cNvSpPr>
                <a:spLocks noChangeArrowheads="1"/>
              </p:cNvSpPr>
              <p:nvPr>
                <p:custDataLst>
                  <p:tags r:id="rId156"/>
                </p:custDataLst>
              </p:nvPr>
            </p:nvSpPr>
            <p:spPr bwMode="auto">
              <a:xfrm>
                <a:off x="77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3" name="Oval 259"/>
              <p:cNvSpPr>
                <a:spLocks noChangeArrowheads="1"/>
              </p:cNvSpPr>
              <p:nvPr>
                <p:custDataLst>
                  <p:tags r:id="rId157"/>
                </p:custDataLst>
              </p:nvPr>
            </p:nvSpPr>
            <p:spPr bwMode="auto">
              <a:xfrm>
                <a:off x="787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4" name="Oval 260"/>
              <p:cNvSpPr>
                <a:spLocks noChangeArrowheads="1"/>
              </p:cNvSpPr>
              <p:nvPr>
                <p:custDataLst>
                  <p:tags r:id="rId158"/>
                </p:custDataLst>
              </p:nvPr>
            </p:nvSpPr>
            <p:spPr bwMode="auto">
              <a:xfrm>
                <a:off x="79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5" name="Oval 261"/>
              <p:cNvSpPr>
                <a:spLocks noChangeArrowheads="1"/>
              </p:cNvSpPr>
              <p:nvPr>
                <p:custDataLst>
                  <p:tags r:id="rId159"/>
                </p:custDataLst>
              </p:nvPr>
            </p:nvSpPr>
            <p:spPr bwMode="auto">
              <a:xfrm>
                <a:off x="803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6" name="Oval 262"/>
              <p:cNvSpPr>
                <a:spLocks noChangeArrowheads="1"/>
              </p:cNvSpPr>
              <p:nvPr>
                <p:custDataLst>
                  <p:tags r:id="rId160"/>
                </p:custDataLst>
              </p:nvPr>
            </p:nvSpPr>
            <p:spPr bwMode="auto">
              <a:xfrm>
                <a:off x="81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7" name="Oval 263"/>
              <p:cNvSpPr>
                <a:spLocks noChangeArrowheads="1"/>
              </p:cNvSpPr>
              <p:nvPr>
                <p:custDataLst>
                  <p:tags r:id="rId161"/>
                </p:custDataLst>
              </p:nvPr>
            </p:nvSpPr>
            <p:spPr bwMode="auto">
              <a:xfrm>
                <a:off x="820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8" name="Oval 264"/>
              <p:cNvSpPr>
                <a:spLocks noChangeArrowheads="1"/>
              </p:cNvSpPr>
              <p:nvPr>
                <p:custDataLst>
                  <p:tags r:id="rId162"/>
                </p:custDataLst>
              </p:nvPr>
            </p:nvSpPr>
            <p:spPr bwMode="auto">
              <a:xfrm>
                <a:off x="829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39" name="Oval 265"/>
              <p:cNvSpPr>
                <a:spLocks noChangeArrowheads="1"/>
              </p:cNvSpPr>
              <p:nvPr>
                <p:custDataLst>
                  <p:tags r:id="rId163"/>
                </p:custDataLst>
              </p:nvPr>
            </p:nvSpPr>
            <p:spPr bwMode="auto">
              <a:xfrm>
                <a:off x="8382"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0" name="Oval 266"/>
              <p:cNvSpPr>
                <a:spLocks noChangeArrowheads="1"/>
              </p:cNvSpPr>
              <p:nvPr>
                <p:custDataLst>
                  <p:tags r:id="rId164"/>
                </p:custDataLst>
              </p:nvPr>
            </p:nvSpPr>
            <p:spPr bwMode="auto">
              <a:xfrm>
                <a:off x="8467"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1" name="Oval 267"/>
              <p:cNvSpPr>
                <a:spLocks noChangeArrowheads="1"/>
              </p:cNvSpPr>
              <p:nvPr>
                <p:custDataLst>
                  <p:tags r:id="rId165"/>
                </p:custDataLst>
              </p:nvPr>
            </p:nvSpPr>
            <p:spPr bwMode="auto">
              <a:xfrm>
                <a:off x="854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2" name="Oval 268"/>
              <p:cNvSpPr>
                <a:spLocks noChangeArrowheads="1"/>
              </p:cNvSpPr>
              <p:nvPr>
                <p:custDataLst>
                  <p:tags r:id="rId166"/>
                </p:custDataLst>
              </p:nvPr>
            </p:nvSpPr>
            <p:spPr bwMode="auto">
              <a:xfrm>
                <a:off x="863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3" name="Oval 269"/>
              <p:cNvSpPr>
                <a:spLocks noChangeArrowheads="1"/>
              </p:cNvSpPr>
              <p:nvPr>
                <p:custDataLst>
                  <p:tags r:id="rId167"/>
                </p:custDataLst>
              </p:nvPr>
            </p:nvSpPr>
            <p:spPr bwMode="auto">
              <a:xfrm>
                <a:off x="8718"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4" name="Oval 270"/>
              <p:cNvSpPr>
                <a:spLocks noChangeArrowheads="1"/>
              </p:cNvSpPr>
              <p:nvPr>
                <p:custDataLst>
                  <p:tags r:id="rId168"/>
                </p:custDataLst>
              </p:nvPr>
            </p:nvSpPr>
            <p:spPr bwMode="auto">
              <a:xfrm>
                <a:off x="880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5" name="Oval 271"/>
              <p:cNvSpPr>
                <a:spLocks noChangeArrowheads="1"/>
              </p:cNvSpPr>
              <p:nvPr>
                <p:custDataLst>
                  <p:tags r:id="rId169"/>
                </p:custDataLst>
              </p:nvPr>
            </p:nvSpPr>
            <p:spPr bwMode="auto">
              <a:xfrm>
                <a:off x="888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6" name="Oval 272"/>
              <p:cNvSpPr>
                <a:spLocks noChangeArrowheads="1"/>
              </p:cNvSpPr>
              <p:nvPr>
                <p:custDataLst>
                  <p:tags r:id="rId170"/>
                </p:custDataLst>
              </p:nvPr>
            </p:nvSpPr>
            <p:spPr bwMode="auto">
              <a:xfrm>
                <a:off x="8969"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7" name="Oval 273"/>
              <p:cNvSpPr>
                <a:spLocks noChangeArrowheads="1"/>
              </p:cNvSpPr>
              <p:nvPr>
                <p:custDataLst>
                  <p:tags r:id="rId171"/>
                </p:custDataLst>
              </p:nvPr>
            </p:nvSpPr>
            <p:spPr bwMode="auto">
              <a:xfrm>
                <a:off x="9053"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8" name="Oval 274"/>
              <p:cNvSpPr>
                <a:spLocks noChangeArrowheads="1"/>
              </p:cNvSpPr>
              <p:nvPr>
                <p:custDataLst>
                  <p:tags r:id="rId172"/>
                </p:custDataLst>
              </p:nvPr>
            </p:nvSpPr>
            <p:spPr bwMode="auto">
              <a:xfrm>
                <a:off x="9135"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49" name="Oval 275"/>
              <p:cNvSpPr>
                <a:spLocks noChangeArrowheads="1"/>
              </p:cNvSpPr>
              <p:nvPr>
                <p:custDataLst>
                  <p:tags r:id="rId173"/>
                </p:custDataLst>
              </p:nvPr>
            </p:nvSpPr>
            <p:spPr bwMode="auto">
              <a:xfrm>
                <a:off x="9220"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0" name="Oval 276"/>
              <p:cNvSpPr>
                <a:spLocks noChangeArrowheads="1"/>
              </p:cNvSpPr>
              <p:nvPr>
                <p:custDataLst>
                  <p:tags r:id="rId174"/>
                </p:custDataLst>
              </p:nvPr>
            </p:nvSpPr>
            <p:spPr bwMode="auto">
              <a:xfrm>
                <a:off x="9304" y="3710"/>
                <a:ext cx="39"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1" name="Oval 277"/>
              <p:cNvSpPr>
                <a:spLocks noChangeArrowheads="1"/>
              </p:cNvSpPr>
              <p:nvPr>
                <p:custDataLst>
                  <p:tags r:id="rId175"/>
                </p:custDataLst>
              </p:nvPr>
            </p:nvSpPr>
            <p:spPr bwMode="auto">
              <a:xfrm>
                <a:off x="93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2" name="Oval 278"/>
              <p:cNvSpPr>
                <a:spLocks noChangeArrowheads="1"/>
              </p:cNvSpPr>
              <p:nvPr>
                <p:custDataLst>
                  <p:tags r:id="rId176"/>
                </p:custDataLst>
              </p:nvPr>
            </p:nvSpPr>
            <p:spPr bwMode="auto">
              <a:xfrm>
                <a:off x="947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3" name="Oval 279"/>
              <p:cNvSpPr>
                <a:spLocks noChangeArrowheads="1"/>
              </p:cNvSpPr>
              <p:nvPr>
                <p:custDataLst>
                  <p:tags r:id="rId177"/>
                </p:custDataLst>
              </p:nvPr>
            </p:nvSpPr>
            <p:spPr bwMode="auto">
              <a:xfrm>
                <a:off x="955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4" name="Oval 280"/>
              <p:cNvSpPr>
                <a:spLocks noChangeArrowheads="1"/>
              </p:cNvSpPr>
              <p:nvPr>
                <p:custDataLst>
                  <p:tags r:id="rId178"/>
                </p:custDataLst>
              </p:nvPr>
            </p:nvSpPr>
            <p:spPr bwMode="auto">
              <a:xfrm>
                <a:off x="964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5" name="Oval 281"/>
              <p:cNvSpPr>
                <a:spLocks noChangeArrowheads="1"/>
              </p:cNvSpPr>
              <p:nvPr>
                <p:custDataLst>
                  <p:tags r:id="rId179"/>
                </p:custDataLst>
              </p:nvPr>
            </p:nvSpPr>
            <p:spPr bwMode="auto">
              <a:xfrm>
                <a:off x="97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6" name="Oval 282"/>
              <p:cNvSpPr>
                <a:spLocks noChangeArrowheads="1"/>
              </p:cNvSpPr>
              <p:nvPr>
                <p:custDataLst>
                  <p:tags r:id="rId180"/>
                </p:custDataLst>
              </p:nvPr>
            </p:nvSpPr>
            <p:spPr bwMode="auto">
              <a:xfrm>
                <a:off x="980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7" name="Oval 283"/>
              <p:cNvSpPr>
                <a:spLocks noChangeArrowheads="1"/>
              </p:cNvSpPr>
              <p:nvPr>
                <p:custDataLst>
                  <p:tags r:id="rId181"/>
                </p:custDataLst>
              </p:nvPr>
            </p:nvSpPr>
            <p:spPr bwMode="auto">
              <a:xfrm>
                <a:off x="989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8" name="Oval 284"/>
              <p:cNvSpPr>
                <a:spLocks noChangeArrowheads="1"/>
              </p:cNvSpPr>
              <p:nvPr>
                <p:custDataLst>
                  <p:tags r:id="rId182"/>
                </p:custDataLst>
              </p:nvPr>
            </p:nvSpPr>
            <p:spPr bwMode="auto">
              <a:xfrm>
                <a:off x="997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59" name="Oval 285"/>
              <p:cNvSpPr>
                <a:spLocks noChangeArrowheads="1"/>
              </p:cNvSpPr>
              <p:nvPr>
                <p:custDataLst>
                  <p:tags r:id="rId183"/>
                </p:custDataLst>
              </p:nvPr>
            </p:nvSpPr>
            <p:spPr bwMode="auto">
              <a:xfrm>
                <a:off x="1005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0" name="Oval 286"/>
              <p:cNvSpPr>
                <a:spLocks noChangeArrowheads="1"/>
              </p:cNvSpPr>
              <p:nvPr>
                <p:custDataLst>
                  <p:tags r:id="rId184"/>
                </p:custDataLst>
              </p:nvPr>
            </p:nvSpPr>
            <p:spPr bwMode="auto">
              <a:xfrm>
                <a:off x="1014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1" name="Oval 287"/>
              <p:cNvSpPr>
                <a:spLocks noChangeArrowheads="1"/>
              </p:cNvSpPr>
              <p:nvPr>
                <p:custDataLst>
                  <p:tags r:id="rId185"/>
                </p:custDataLst>
              </p:nvPr>
            </p:nvSpPr>
            <p:spPr bwMode="auto">
              <a:xfrm>
                <a:off x="1022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2" name="Oval 288"/>
              <p:cNvSpPr>
                <a:spLocks noChangeArrowheads="1"/>
              </p:cNvSpPr>
              <p:nvPr>
                <p:custDataLst>
                  <p:tags r:id="rId186"/>
                </p:custDataLst>
              </p:nvPr>
            </p:nvSpPr>
            <p:spPr bwMode="auto">
              <a:xfrm>
                <a:off x="103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3" name="Oval 289"/>
              <p:cNvSpPr>
                <a:spLocks noChangeArrowheads="1"/>
              </p:cNvSpPr>
              <p:nvPr>
                <p:custDataLst>
                  <p:tags r:id="rId187"/>
                </p:custDataLst>
              </p:nvPr>
            </p:nvSpPr>
            <p:spPr bwMode="auto">
              <a:xfrm>
                <a:off x="1039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4" name="Oval 290"/>
              <p:cNvSpPr>
                <a:spLocks noChangeArrowheads="1"/>
              </p:cNvSpPr>
              <p:nvPr>
                <p:custDataLst>
                  <p:tags r:id="rId188"/>
                </p:custDataLst>
              </p:nvPr>
            </p:nvSpPr>
            <p:spPr bwMode="auto">
              <a:xfrm>
                <a:off x="1047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5" name="Oval 291"/>
              <p:cNvSpPr>
                <a:spLocks noChangeArrowheads="1"/>
              </p:cNvSpPr>
              <p:nvPr>
                <p:custDataLst>
                  <p:tags r:id="rId189"/>
                </p:custDataLst>
              </p:nvPr>
            </p:nvSpPr>
            <p:spPr bwMode="auto">
              <a:xfrm>
                <a:off x="1056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6" name="Oval 292"/>
              <p:cNvSpPr>
                <a:spLocks noChangeArrowheads="1"/>
              </p:cNvSpPr>
              <p:nvPr>
                <p:custDataLst>
                  <p:tags r:id="rId190"/>
                </p:custDataLst>
              </p:nvPr>
            </p:nvSpPr>
            <p:spPr bwMode="auto">
              <a:xfrm>
                <a:off x="106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7" name="Oval 293"/>
              <p:cNvSpPr>
                <a:spLocks noChangeArrowheads="1"/>
              </p:cNvSpPr>
              <p:nvPr>
                <p:custDataLst>
                  <p:tags r:id="rId191"/>
                </p:custDataLst>
              </p:nvPr>
            </p:nvSpPr>
            <p:spPr bwMode="auto">
              <a:xfrm>
                <a:off x="10729"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8" name="Oval 294"/>
              <p:cNvSpPr>
                <a:spLocks noChangeArrowheads="1"/>
              </p:cNvSpPr>
              <p:nvPr>
                <p:custDataLst>
                  <p:tags r:id="rId192"/>
                </p:custDataLst>
              </p:nvPr>
            </p:nvSpPr>
            <p:spPr bwMode="auto">
              <a:xfrm>
                <a:off x="1081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69" name="Oval 295"/>
              <p:cNvSpPr>
                <a:spLocks noChangeArrowheads="1"/>
              </p:cNvSpPr>
              <p:nvPr>
                <p:custDataLst>
                  <p:tags r:id="rId193"/>
                </p:custDataLst>
              </p:nvPr>
            </p:nvSpPr>
            <p:spPr bwMode="auto">
              <a:xfrm>
                <a:off x="10898"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0" name="Oval 296"/>
              <p:cNvSpPr>
                <a:spLocks noChangeArrowheads="1"/>
              </p:cNvSpPr>
              <p:nvPr>
                <p:custDataLst>
                  <p:tags r:id="rId194"/>
                </p:custDataLst>
              </p:nvPr>
            </p:nvSpPr>
            <p:spPr bwMode="auto">
              <a:xfrm>
                <a:off x="1098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1" name="Oval 297"/>
              <p:cNvSpPr>
                <a:spLocks noChangeArrowheads="1"/>
              </p:cNvSpPr>
              <p:nvPr>
                <p:custDataLst>
                  <p:tags r:id="rId195"/>
                </p:custDataLst>
              </p:nvPr>
            </p:nvSpPr>
            <p:spPr bwMode="auto">
              <a:xfrm>
                <a:off x="1106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2" name="Oval 298"/>
              <p:cNvSpPr>
                <a:spLocks noChangeArrowheads="1"/>
              </p:cNvSpPr>
              <p:nvPr>
                <p:custDataLst>
                  <p:tags r:id="rId196"/>
                </p:custDataLst>
              </p:nvPr>
            </p:nvSpPr>
            <p:spPr bwMode="auto">
              <a:xfrm>
                <a:off x="1114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3" name="Oval 299"/>
              <p:cNvSpPr>
                <a:spLocks noChangeArrowheads="1"/>
              </p:cNvSpPr>
              <p:nvPr>
                <p:custDataLst>
                  <p:tags r:id="rId197"/>
                </p:custDataLst>
              </p:nvPr>
            </p:nvSpPr>
            <p:spPr bwMode="auto">
              <a:xfrm>
                <a:off x="1123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4" name="Oval 300"/>
              <p:cNvSpPr>
                <a:spLocks noChangeArrowheads="1"/>
              </p:cNvSpPr>
              <p:nvPr>
                <p:custDataLst>
                  <p:tags r:id="rId198"/>
                </p:custDataLst>
              </p:nvPr>
            </p:nvSpPr>
            <p:spPr bwMode="auto">
              <a:xfrm>
                <a:off x="1131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5" name="Oval 301"/>
              <p:cNvSpPr>
                <a:spLocks noChangeArrowheads="1"/>
              </p:cNvSpPr>
              <p:nvPr>
                <p:custDataLst>
                  <p:tags r:id="rId199"/>
                </p:custDataLst>
              </p:nvPr>
            </p:nvSpPr>
            <p:spPr bwMode="auto">
              <a:xfrm>
                <a:off x="1140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6" name="Oval 302"/>
              <p:cNvSpPr>
                <a:spLocks noChangeArrowheads="1"/>
              </p:cNvSpPr>
              <p:nvPr>
                <p:custDataLst>
                  <p:tags r:id="rId200"/>
                </p:custDataLst>
              </p:nvPr>
            </p:nvSpPr>
            <p:spPr bwMode="auto">
              <a:xfrm>
                <a:off x="11485"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7" name="Oval 303"/>
              <p:cNvSpPr>
                <a:spLocks noChangeArrowheads="1"/>
              </p:cNvSpPr>
              <p:nvPr>
                <p:custDataLst>
                  <p:tags r:id="rId201"/>
                </p:custDataLst>
              </p:nvPr>
            </p:nvSpPr>
            <p:spPr bwMode="auto">
              <a:xfrm>
                <a:off x="1156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8" name="Oval 304"/>
              <p:cNvSpPr>
                <a:spLocks noChangeArrowheads="1"/>
              </p:cNvSpPr>
              <p:nvPr>
                <p:custDataLst>
                  <p:tags r:id="rId202"/>
                </p:custDataLst>
              </p:nvPr>
            </p:nvSpPr>
            <p:spPr bwMode="auto">
              <a:xfrm>
                <a:off x="11651"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79" name="Oval 305"/>
              <p:cNvSpPr>
                <a:spLocks noChangeArrowheads="1"/>
              </p:cNvSpPr>
              <p:nvPr>
                <p:custDataLst>
                  <p:tags r:id="rId203"/>
                </p:custDataLst>
              </p:nvPr>
            </p:nvSpPr>
            <p:spPr bwMode="auto">
              <a:xfrm>
                <a:off x="1173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380" name="Oval 306"/>
              <p:cNvSpPr>
                <a:spLocks noChangeArrowheads="1"/>
              </p:cNvSpPr>
              <p:nvPr>
                <p:custDataLst>
                  <p:tags r:id="rId204"/>
                </p:custDataLst>
              </p:nvPr>
            </p:nvSpPr>
            <p:spPr bwMode="auto">
              <a:xfrm>
                <a:off x="11820"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5" name="Oval 308"/>
              <p:cNvSpPr>
                <a:spLocks noChangeArrowheads="1"/>
              </p:cNvSpPr>
              <p:nvPr>
                <p:custDataLst>
                  <p:tags r:id="rId205"/>
                </p:custDataLst>
              </p:nvPr>
            </p:nvSpPr>
            <p:spPr bwMode="auto">
              <a:xfrm>
                <a:off x="1190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6" name="Oval 309"/>
              <p:cNvSpPr>
                <a:spLocks noChangeArrowheads="1"/>
              </p:cNvSpPr>
              <p:nvPr>
                <p:custDataLst>
                  <p:tags r:id="rId206"/>
                </p:custDataLst>
              </p:nvPr>
            </p:nvSpPr>
            <p:spPr bwMode="auto">
              <a:xfrm>
                <a:off x="1198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7" name="Oval 310"/>
              <p:cNvSpPr>
                <a:spLocks noChangeArrowheads="1"/>
              </p:cNvSpPr>
              <p:nvPr>
                <p:custDataLst>
                  <p:tags r:id="rId207"/>
                </p:custDataLst>
              </p:nvPr>
            </p:nvSpPr>
            <p:spPr bwMode="auto">
              <a:xfrm>
                <a:off x="12071"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8" name="Oval 311"/>
              <p:cNvSpPr>
                <a:spLocks noChangeArrowheads="1"/>
              </p:cNvSpPr>
              <p:nvPr>
                <p:custDataLst>
                  <p:tags r:id="rId208"/>
                </p:custDataLst>
              </p:nvPr>
            </p:nvSpPr>
            <p:spPr bwMode="auto">
              <a:xfrm>
                <a:off x="1215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19" name="Oval 312"/>
              <p:cNvSpPr>
                <a:spLocks noChangeArrowheads="1"/>
              </p:cNvSpPr>
              <p:nvPr>
                <p:custDataLst>
                  <p:tags r:id="rId209"/>
                </p:custDataLst>
              </p:nvPr>
            </p:nvSpPr>
            <p:spPr bwMode="auto">
              <a:xfrm>
                <a:off x="12237"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0" name="Oval 313"/>
              <p:cNvSpPr>
                <a:spLocks noChangeArrowheads="1"/>
              </p:cNvSpPr>
              <p:nvPr>
                <p:custDataLst>
                  <p:tags r:id="rId210"/>
                </p:custDataLst>
              </p:nvPr>
            </p:nvSpPr>
            <p:spPr bwMode="auto">
              <a:xfrm>
                <a:off x="12322"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1" name="Oval 314"/>
              <p:cNvSpPr>
                <a:spLocks noChangeArrowheads="1"/>
              </p:cNvSpPr>
              <p:nvPr>
                <p:custDataLst>
                  <p:tags r:id="rId211"/>
                </p:custDataLst>
              </p:nvPr>
            </p:nvSpPr>
            <p:spPr bwMode="auto">
              <a:xfrm>
                <a:off x="12406"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2" name="Oval 315"/>
              <p:cNvSpPr>
                <a:spLocks noChangeArrowheads="1"/>
              </p:cNvSpPr>
              <p:nvPr>
                <p:custDataLst>
                  <p:tags r:id="rId212"/>
                </p:custDataLst>
              </p:nvPr>
            </p:nvSpPr>
            <p:spPr bwMode="auto">
              <a:xfrm>
                <a:off x="1248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3" name="Oval 316"/>
              <p:cNvSpPr>
                <a:spLocks noChangeArrowheads="1"/>
              </p:cNvSpPr>
              <p:nvPr>
                <p:custDataLst>
                  <p:tags r:id="rId213"/>
                </p:custDataLst>
              </p:nvPr>
            </p:nvSpPr>
            <p:spPr bwMode="auto">
              <a:xfrm>
                <a:off x="12573"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4" name="Oval 317"/>
              <p:cNvSpPr>
                <a:spLocks noChangeArrowheads="1"/>
              </p:cNvSpPr>
              <p:nvPr>
                <p:custDataLst>
                  <p:tags r:id="rId214"/>
                </p:custDataLst>
              </p:nvPr>
            </p:nvSpPr>
            <p:spPr bwMode="auto">
              <a:xfrm>
                <a:off x="12657"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5" name="Oval 318"/>
              <p:cNvSpPr>
                <a:spLocks noChangeArrowheads="1"/>
              </p:cNvSpPr>
              <p:nvPr>
                <p:custDataLst>
                  <p:tags r:id="rId215"/>
                </p:custDataLst>
              </p:nvPr>
            </p:nvSpPr>
            <p:spPr bwMode="auto">
              <a:xfrm>
                <a:off x="12742"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6" name="Oval 319"/>
              <p:cNvSpPr>
                <a:spLocks noChangeArrowheads="1"/>
              </p:cNvSpPr>
              <p:nvPr>
                <p:custDataLst>
                  <p:tags r:id="rId216"/>
                </p:custDataLst>
              </p:nvPr>
            </p:nvSpPr>
            <p:spPr bwMode="auto">
              <a:xfrm>
                <a:off x="12824"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7" name="Oval 320"/>
              <p:cNvSpPr>
                <a:spLocks noChangeArrowheads="1"/>
              </p:cNvSpPr>
              <p:nvPr>
                <p:custDataLst>
                  <p:tags r:id="rId217"/>
                </p:custDataLst>
              </p:nvPr>
            </p:nvSpPr>
            <p:spPr bwMode="auto">
              <a:xfrm>
                <a:off x="12908"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8" name="Oval 321"/>
              <p:cNvSpPr>
                <a:spLocks noChangeArrowheads="1"/>
              </p:cNvSpPr>
              <p:nvPr>
                <p:custDataLst>
                  <p:tags r:id="rId218"/>
                </p:custDataLst>
              </p:nvPr>
            </p:nvSpPr>
            <p:spPr bwMode="auto">
              <a:xfrm>
                <a:off x="12993"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29" name="Oval 322"/>
              <p:cNvSpPr>
                <a:spLocks noChangeArrowheads="1"/>
              </p:cNvSpPr>
              <p:nvPr>
                <p:custDataLst>
                  <p:tags r:id="rId219"/>
                </p:custDataLst>
              </p:nvPr>
            </p:nvSpPr>
            <p:spPr bwMode="auto">
              <a:xfrm>
                <a:off x="13076"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0" name="Oval 323"/>
              <p:cNvSpPr>
                <a:spLocks noChangeArrowheads="1"/>
              </p:cNvSpPr>
              <p:nvPr>
                <p:custDataLst>
                  <p:tags r:id="rId220"/>
                </p:custDataLst>
              </p:nvPr>
            </p:nvSpPr>
            <p:spPr bwMode="auto">
              <a:xfrm>
                <a:off x="13160"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1" name="Oval 324"/>
              <p:cNvSpPr>
                <a:spLocks noChangeArrowheads="1"/>
              </p:cNvSpPr>
              <p:nvPr>
                <p:custDataLst>
                  <p:tags r:id="rId221"/>
                </p:custDataLst>
              </p:nvPr>
            </p:nvSpPr>
            <p:spPr bwMode="auto">
              <a:xfrm>
                <a:off x="13245" y="3710"/>
                <a:ext cx="46"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2" name="Oval 325"/>
              <p:cNvSpPr>
                <a:spLocks noChangeArrowheads="1"/>
              </p:cNvSpPr>
              <p:nvPr>
                <p:custDataLst>
                  <p:tags r:id="rId222"/>
                </p:custDataLst>
              </p:nvPr>
            </p:nvSpPr>
            <p:spPr bwMode="auto">
              <a:xfrm>
                <a:off x="13329" y="3710"/>
                <a:ext cx="43"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3" name="Freeform 326"/>
              <p:cNvSpPr/>
              <p:nvPr>
                <p:custDataLst>
                  <p:tags r:id="rId223"/>
                </p:custDataLst>
              </p:nvPr>
            </p:nvSpPr>
            <p:spPr bwMode="auto">
              <a:xfrm>
                <a:off x="13411" y="3717"/>
                <a:ext cx="53" cy="43"/>
              </a:xfrm>
              <a:custGeom>
                <a:avLst/>
                <a:gdLst>
                  <a:gd name="T0" fmla="*/ 7 w 8"/>
                  <a:gd name="T1" fmla="*/ 4 h 7"/>
                  <a:gd name="T2" fmla="*/ 3 w 8"/>
                  <a:gd name="T3" fmla="*/ 7 h 7"/>
                  <a:gd name="T4" fmla="*/ 0 w 8"/>
                  <a:gd name="T5" fmla="*/ 3 h 7"/>
                  <a:gd name="T6" fmla="*/ 4 w 8"/>
                  <a:gd name="T7" fmla="*/ 0 h 7"/>
                  <a:gd name="T8" fmla="*/ 7 w 8"/>
                  <a:gd name="T9" fmla="*/ 4 h 7"/>
                </a:gdLst>
                <a:ahLst/>
                <a:cxnLst>
                  <a:cxn ang="0">
                    <a:pos x="T0" y="T1"/>
                  </a:cxn>
                  <a:cxn ang="0">
                    <a:pos x="T2" y="T3"/>
                  </a:cxn>
                  <a:cxn ang="0">
                    <a:pos x="T4" y="T5"/>
                  </a:cxn>
                  <a:cxn ang="0">
                    <a:pos x="T6" y="T7"/>
                  </a:cxn>
                  <a:cxn ang="0">
                    <a:pos x="T8" y="T9"/>
                  </a:cxn>
                </a:cxnLst>
                <a:rect l="0" t="0" r="r" b="b"/>
                <a:pathLst>
                  <a:path w="8" h="7">
                    <a:moveTo>
                      <a:pt x="7" y="4"/>
                    </a:moveTo>
                    <a:cubicBezTo>
                      <a:pt x="6" y="6"/>
                      <a:pt x="5" y="7"/>
                      <a:pt x="3" y="7"/>
                    </a:cubicBezTo>
                    <a:cubicBezTo>
                      <a:pt x="1" y="6"/>
                      <a:pt x="0" y="5"/>
                      <a:pt x="0" y="3"/>
                    </a:cubicBezTo>
                    <a:cubicBezTo>
                      <a:pt x="1" y="1"/>
                      <a:pt x="2" y="0"/>
                      <a:pt x="4" y="0"/>
                    </a:cubicBezTo>
                    <a:cubicBezTo>
                      <a:pt x="6" y="1"/>
                      <a:pt x="8" y="3"/>
                      <a:pt x="7"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4" name="Freeform 327"/>
              <p:cNvSpPr/>
              <p:nvPr>
                <p:custDataLst>
                  <p:tags r:id="rId224"/>
                </p:custDataLst>
              </p:nvPr>
            </p:nvSpPr>
            <p:spPr bwMode="auto">
              <a:xfrm>
                <a:off x="13488" y="3741"/>
                <a:ext cx="53" cy="53"/>
              </a:xfrm>
              <a:custGeom>
                <a:avLst/>
                <a:gdLst>
                  <a:gd name="T0" fmla="*/ 7 w 8"/>
                  <a:gd name="T1" fmla="*/ 6 h 8"/>
                  <a:gd name="T2" fmla="*/ 2 w 8"/>
                  <a:gd name="T3" fmla="*/ 7 h 8"/>
                  <a:gd name="T4" fmla="*/ 1 w 8"/>
                  <a:gd name="T5" fmla="*/ 3 h 8"/>
                  <a:gd name="T6" fmla="*/ 5 w 8"/>
                  <a:gd name="T7" fmla="*/ 1 h 8"/>
                  <a:gd name="T8" fmla="*/ 7 w 8"/>
                  <a:gd name="T9" fmla="*/ 6 h 8"/>
                </a:gdLst>
                <a:ahLst/>
                <a:cxnLst>
                  <a:cxn ang="0">
                    <a:pos x="T0" y="T1"/>
                  </a:cxn>
                  <a:cxn ang="0">
                    <a:pos x="T2" y="T3"/>
                  </a:cxn>
                  <a:cxn ang="0">
                    <a:pos x="T4" y="T5"/>
                  </a:cxn>
                  <a:cxn ang="0">
                    <a:pos x="T6" y="T7"/>
                  </a:cxn>
                  <a:cxn ang="0">
                    <a:pos x="T8" y="T9"/>
                  </a:cxn>
                </a:cxnLst>
                <a:rect l="0" t="0" r="r" b="b"/>
                <a:pathLst>
                  <a:path w="8" h="8">
                    <a:moveTo>
                      <a:pt x="7" y="6"/>
                    </a:moveTo>
                    <a:cubicBezTo>
                      <a:pt x="6" y="8"/>
                      <a:pt x="4" y="8"/>
                      <a:pt x="2" y="7"/>
                    </a:cubicBezTo>
                    <a:cubicBezTo>
                      <a:pt x="1" y="6"/>
                      <a:pt x="0" y="4"/>
                      <a:pt x="1" y="3"/>
                    </a:cubicBezTo>
                    <a:cubicBezTo>
                      <a:pt x="2" y="1"/>
                      <a:pt x="4" y="0"/>
                      <a:pt x="5" y="1"/>
                    </a:cubicBezTo>
                    <a:cubicBezTo>
                      <a:pt x="7" y="2"/>
                      <a:pt x="8" y="4"/>
                      <a:pt x="7"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5" name="Freeform 328"/>
              <p:cNvSpPr/>
              <p:nvPr>
                <p:custDataLst>
                  <p:tags r:id="rId225"/>
                </p:custDataLst>
              </p:nvPr>
            </p:nvSpPr>
            <p:spPr bwMode="auto">
              <a:xfrm>
                <a:off x="13554" y="3794"/>
                <a:ext cx="51" cy="51"/>
              </a:xfrm>
              <a:custGeom>
                <a:avLst/>
                <a:gdLst>
                  <a:gd name="T0" fmla="*/ 6 w 8"/>
                  <a:gd name="T1" fmla="*/ 7 h 8"/>
                  <a:gd name="T2" fmla="*/ 2 w 8"/>
                  <a:gd name="T3" fmla="*/ 7 h 8"/>
                  <a:gd name="T4" fmla="*/ 2 w 8"/>
                  <a:gd name="T5" fmla="*/ 2 h 8"/>
                  <a:gd name="T6" fmla="*/ 7 w 8"/>
                  <a:gd name="T7" fmla="*/ 2 h 8"/>
                  <a:gd name="T8" fmla="*/ 6 w 8"/>
                  <a:gd name="T9" fmla="*/ 7 h 8"/>
                </a:gdLst>
                <a:ahLst/>
                <a:cxnLst>
                  <a:cxn ang="0">
                    <a:pos x="T0" y="T1"/>
                  </a:cxn>
                  <a:cxn ang="0">
                    <a:pos x="T2" y="T3"/>
                  </a:cxn>
                  <a:cxn ang="0">
                    <a:pos x="T4" y="T5"/>
                  </a:cxn>
                  <a:cxn ang="0">
                    <a:pos x="T6" y="T7"/>
                  </a:cxn>
                  <a:cxn ang="0">
                    <a:pos x="T8" y="T9"/>
                  </a:cxn>
                </a:cxnLst>
                <a:rect l="0" t="0" r="r" b="b"/>
                <a:pathLst>
                  <a:path w="8" h="8">
                    <a:moveTo>
                      <a:pt x="6" y="7"/>
                    </a:moveTo>
                    <a:cubicBezTo>
                      <a:pt x="5" y="8"/>
                      <a:pt x="3" y="8"/>
                      <a:pt x="2" y="7"/>
                    </a:cubicBezTo>
                    <a:cubicBezTo>
                      <a:pt x="0" y="5"/>
                      <a:pt x="0" y="3"/>
                      <a:pt x="2" y="2"/>
                    </a:cubicBezTo>
                    <a:cubicBezTo>
                      <a:pt x="3" y="0"/>
                      <a:pt x="5" y="0"/>
                      <a:pt x="7" y="2"/>
                    </a:cubicBezTo>
                    <a:cubicBezTo>
                      <a:pt x="8" y="3"/>
                      <a:pt x="8" y="5"/>
                      <a:pt x="6"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6" name="Freeform 329"/>
              <p:cNvSpPr/>
              <p:nvPr>
                <p:custDataLst>
                  <p:tags r:id="rId226"/>
                </p:custDataLst>
              </p:nvPr>
            </p:nvSpPr>
            <p:spPr bwMode="auto">
              <a:xfrm>
                <a:off x="13604" y="3864"/>
                <a:ext cx="53" cy="46"/>
              </a:xfrm>
              <a:custGeom>
                <a:avLst/>
                <a:gdLst>
                  <a:gd name="T0" fmla="*/ 5 w 8"/>
                  <a:gd name="T1" fmla="*/ 7 h 7"/>
                  <a:gd name="T2" fmla="*/ 1 w 8"/>
                  <a:gd name="T3" fmla="*/ 5 h 7"/>
                  <a:gd name="T4" fmla="*/ 2 w 8"/>
                  <a:gd name="T5" fmla="*/ 1 h 7"/>
                  <a:gd name="T6" fmla="*/ 7 w 8"/>
                  <a:gd name="T7" fmla="*/ 2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7"/>
                      <a:pt x="1" y="5"/>
                    </a:cubicBezTo>
                    <a:cubicBezTo>
                      <a:pt x="0" y="4"/>
                      <a:pt x="0" y="2"/>
                      <a:pt x="2" y="1"/>
                    </a:cubicBezTo>
                    <a:cubicBezTo>
                      <a:pt x="4" y="0"/>
                      <a:pt x="6" y="0"/>
                      <a:pt x="7" y="2"/>
                    </a:cubicBezTo>
                    <a:cubicBezTo>
                      <a:pt x="8" y="4"/>
                      <a:pt x="7" y="6"/>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7" name="Freeform 330"/>
              <p:cNvSpPr/>
              <p:nvPr>
                <p:custDataLst>
                  <p:tags r:id="rId227"/>
                </p:custDataLst>
              </p:nvPr>
            </p:nvSpPr>
            <p:spPr bwMode="auto">
              <a:xfrm>
                <a:off x="13631" y="3942"/>
                <a:ext cx="53" cy="46"/>
              </a:xfrm>
              <a:custGeom>
                <a:avLst/>
                <a:gdLst>
                  <a:gd name="T0" fmla="*/ 5 w 8"/>
                  <a:gd name="T1" fmla="*/ 7 h 7"/>
                  <a:gd name="T2" fmla="*/ 1 w 8"/>
                  <a:gd name="T3" fmla="*/ 5 h 7"/>
                  <a:gd name="T4" fmla="*/ 3 w 8"/>
                  <a:gd name="T5" fmla="*/ 1 h 7"/>
                  <a:gd name="T6" fmla="*/ 7 w 8"/>
                  <a:gd name="T7" fmla="*/ 3 h 7"/>
                  <a:gd name="T8" fmla="*/ 5 w 8"/>
                  <a:gd name="T9" fmla="*/ 7 h 7"/>
                </a:gdLst>
                <a:ahLst/>
                <a:cxnLst>
                  <a:cxn ang="0">
                    <a:pos x="T0" y="T1"/>
                  </a:cxn>
                  <a:cxn ang="0">
                    <a:pos x="T2" y="T3"/>
                  </a:cxn>
                  <a:cxn ang="0">
                    <a:pos x="T4" y="T5"/>
                  </a:cxn>
                  <a:cxn ang="0">
                    <a:pos x="T6" y="T7"/>
                  </a:cxn>
                  <a:cxn ang="0">
                    <a:pos x="T8" y="T9"/>
                  </a:cxn>
                </a:cxnLst>
                <a:rect l="0" t="0" r="r" b="b"/>
                <a:pathLst>
                  <a:path w="8" h="7">
                    <a:moveTo>
                      <a:pt x="5" y="7"/>
                    </a:moveTo>
                    <a:cubicBezTo>
                      <a:pt x="3" y="7"/>
                      <a:pt x="1" y="6"/>
                      <a:pt x="1" y="5"/>
                    </a:cubicBezTo>
                    <a:cubicBezTo>
                      <a:pt x="0" y="3"/>
                      <a:pt x="1" y="1"/>
                      <a:pt x="3" y="1"/>
                    </a:cubicBezTo>
                    <a:cubicBezTo>
                      <a:pt x="5" y="0"/>
                      <a:pt x="7" y="1"/>
                      <a:pt x="7" y="3"/>
                    </a:cubicBezTo>
                    <a:cubicBezTo>
                      <a:pt x="8" y="5"/>
                      <a:pt x="6" y="7"/>
                      <a:pt x="5"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8" name="Oval 331"/>
              <p:cNvSpPr>
                <a:spLocks noChangeArrowheads="1"/>
              </p:cNvSpPr>
              <p:nvPr>
                <p:custDataLst>
                  <p:tags r:id="rId228"/>
                </p:custDataLst>
              </p:nvPr>
            </p:nvSpPr>
            <p:spPr bwMode="auto">
              <a:xfrm>
                <a:off x="13643" y="402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39" name="Oval 332"/>
              <p:cNvSpPr>
                <a:spLocks noChangeArrowheads="1"/>
              </p:cNvSpPr>
              <p:nvPr>
                <p:custDataLst>
                  <p:tags r:id="rId229"/>
                </p:custDataLst>
              </p:nvPr>
            </p:nvSpPr>
            <p:spPr bwMode="auto">
              <a:xfrm>
                <a:off x="13643" y="411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0" name="Oval 333"/>
              <p:cNvSpPr>
                <a:spLocks noChangeArrowheads="1"/>
              </p:cNvSpPr>
              <p:nvPr>
                <p:custDataLst>
                  <p:tags r:id="rId230"/>
                </p:custDataLst>
              </p:nvPr>
            </p:nvSpPr>
            <p:spPr bwMode="auto">
              <a:xfrm>
                <a:off x="13643" y="4195"/>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1" name="Oval 334"/>
              <p:cNvSpPr>
                <a:spLocks noChangeArrowheads="1"/>
              </p:cNvSpPr>
              <p:nvPr>
                <p:custDataLst>
                  <p:tags r:id="rId231"/>
                </p:custDataLst>
              </p:nvPr>
            </p:nvSpPr>
            <p:spPr bwMode="auto">
              <a:xfrm>
                <a:off x="13643" y="4280"/>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2" name="Oval 335"/>
              <p:cNvSpPr>
                <a:spLocks noChangeArrowheads="1"/>
              </p:cNvSpPr>
              <p:nvPr>
                <p:custDataLst>
                  <p:tags r:id="rId232"/>
                </p:custDataLst>
              </p:nvPr>
            </p:nvSpPr>
            <p:spPr bwMode="auto">
              <a:xfrm>
                <a:off x="13643" y="4364"/>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3" name="Oval 336"/>
              <p:cNvSpPr>
                <a:spLocks noChangeArrowheads="1"/>
              </p:cNvSpPr>
              <p:nvPr>
                <p:custDataLst>
                  <p:tags r:id="rId233"/>
                </p:custDataLst>
              </p:nvPr>
            </p:nvSpPr>
            <p:spPr bwMode="auto">
              <a:xfrm>
                <a:off x="13643" y="4449"/>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4" name="Oval 337"/>
              <p:cNvSpPr>
                <a:spLocks noChangeArrowheads="1"/>
              </p:cNvSpPr>
              <p:nvPr>
                <p:custDataLst>
                  <p:tags r:id="rId234"/>
                </p:custDataLst>
              </p:nvPr>
            </p:nvSpPr>
            <p:spPr bwMode="auto">
              <a:xfrm>
                <a:off x="13643" y="453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5" name="Oval 338"/>
              <p:cNvSpPr>
                <a:spLocks noChangeArrowheads="1"/>
              </p:cNvSpPr>
              <p:nvPr>
                <p:custDataLst>
                  <p:tags r:id="rId235"/>
                </p:custDataLst>
              </p:nvPr>
            </p:nvSpPr>
            <p:spPr bwMode="auto">
              <a:xfrm>
                <a:off x="13643" y="462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6" name="Oval 339"/>
              <p:cNvSpPr>
                <a:spLocks noChangeArrowheads="1"/>
              </p:cNvSpPr>
              <p:nvPr>
                <p:custDataLst>
                  <p:tags r:id="rId236"/>
                </p:custDataLst>
              </p:nvPr>
            </p:nvSpPr>
            <p:spPr bwMode="auto">
              <a:xfrm>
                <a:off x="13643" y="470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7" name="Oval 340"/>
              <p:cNvSpPr>
                <a:spLocks noChangeArrowheads="1"/>
              </p:cNvSpPr>
              <p:nvPr>
                <p:custDataLst>
                  <p:tags r:id="rId237"/>
                </p:custDataLst>
              </p:nvPr>
            </p:nvSpPr>
            <p:spPr bwMode="auto">
              <a:xfrm>
                <a:off x="13643" y="479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8" name="Oval 341"/>
              <p:cNvSpPr>
                <a:spLocks noChangeArrowheads="1"/>
              </p:cNvSpPr>
              <p:nvPr>
                <p:custDataLst>
                  <p:tags r:id="rId238"/>
                </p:custDataLst>
              </p:nvPr>
            </p:nvSpPr>
            <p:spPr bwMode="auto">
              <a:xfrm>
                <a:off x="13643" y="4874"/>
                <a:ext cx="42" cy="42"/>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49" name="Oval 342"/>
              <p:cNvSpPr>
                <a:spLocks noChangeArrowheads="1"/>
              </p:cNvSpPr>
              <p:nvPr>
                <p:custDataLst>
                  <p:tags r:id="rId239"/>
                </p:custDataLst>
              </p:nvPr>
            </p:nvSpPr>
            <p:spPr bwMode="auto">
              <a:xfrm>
                <a:off x="13643" y="4958"/>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0" name="Oval 343"/>
              <p:cNvSpPr>
                <a:spLocks noChangeArrowheads="1"/>
              </p:cNvSpPr>
              <p:nvPr>
                <p:custDataLst>
                  <p:tags r:id="rId240"/>
                </p:custDataLst>
              </p:nvPr>
            </p:nvSpPr>
            <p:spPr bwMode="auto">
              <a:xfrm>
                <a:off x="13643" y="504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1" name="Oval 344"/>
              <p:cNvSpPr>
                <a:spLocks noChangeArrowheads="1"/>
              </p:cNvSpPr>
              <p:nvPr>
                <p:custDataLst>
                  <p:tags r:id="rId241"/>
                </p:custDataLst>
              </p:nvPr>
            </p:nvSpPr>
            <p:spPr bwMode="auto">
              <a:xfrm>
                <a:off x="13643" y="512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2" name="Oval 345"/>
              <p:cNvSpPr>
                <a:spLocks noChangeArrowheads="1"/>
              </p:cNvSpPr>
              <p:nvPr>
                <p:custDataLst>
                  <p:tags r:id="rId242"/>
                </p:custDataLst>
              </p:nvPr>
            </p:nvSpPr>
            <p:spPr bwMode="auto">
              <a:xfrm>
                <a:off x="13643" y="5212"/>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3" name="Oval 346"/>
              <p:cNvSpPr>
                <a:spLocks noChangeArrowheads="1"/>
              </p:cNvSpPr>
              <p:nvPr>
                <p:custDataLst>
                  <p:tags r:id="rId243"/>
                </p:custDataLst>
              </p:nvPr>
            </p:nvSpPr>
            <p:spPr bwMode="auto">
              <a:xfrm>
                <a:off x="13643" y="5296"/>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4" name="Oval 347"/>
              <p:cNvSpPr>
                <a:spLocks noChangeArrowheads="1"/>
              </p:cNvSpPr>
              <p:nvPr>
                <p:custDataLst>
                  <p:tags r:id="rId244"/>
                </p:custDataLst>
              </p:nvPr>
            </p:nvSpPr>
            <p:spPr bwMode="auto">
              <a:xfrm>
                <a:off x="13643" y="5381"/>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5" name="Oval 348"/>
              <p:cNvSpPr>
                <a:spLocks noChangeArrowheads="1"/>
              </p:cNvSpPr>
              <p:nvPr>
                <p:custDataLst>
                  <p:tags r:id="rId245"/>
                </p:custDataLst>
              </p:nvPr>
            </p:nvSpPr>
            <p:spPr bwMode="auto">
              <a:xfrm>
                <a:off x="13643" y="5463"/>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6" name="Oval 349"/>
              <p:cNvSpPr>
                <a:spLocks noChangeArrowheads="1"/>
              </p:cNvSpPr>
              <p:nvPr>
                <p:custDataLst>
                  <p:tags r:id="rId246"/>
                </p:custDataLst>
              </p:nvPr>
            </p:nvSpPr>
            <p:spPr bwMode="auto">
              <a:xfrm>
                <a:off x="13643" y="5547"/>
                <a:ext cx="42" cy="39"/>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7" name="Oval 350"/>
              <p:cNvSpPr>
                <a:spLocks noChangeArrowheads="1"/>
              </p:cNvSpPr>
              <p:nvPr>
                <p:custDataLst>
                  <p:tags r:id="rId247"/>
                </p:custDataLst>
              </p:nvPr>
            </p:nvSpPr>
            <p:spPr bwMode="auto">
              <a:xfrm>
                <a:off x="13643" y="563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8" name="Oval 351"/>
              <p:cNvSpPr>
                <a:spLocks noChangeArrowheads="1"/>
              </p:cNvSpPr>
              <p:nvPr>
                <p:custDataLst>
                  <p:tags r:id="rId248"/>
                </p:custDataLst>
              </p:nvPr>
            </p:nvSpPr>
            <p:spPr bwMode="auto">
              <a:xfrm>
                <a:off x="13643" y="571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59" name="Oval 352"/>
              <p:cNvSpPr>
                <a:spLocks noChangeArrowheads="1"/>
              </p:cNvSpPr>
              <p:nvPr>
                <p:custDataLst>
                  <p:tags r:id="rId249"/>
                </p:custDataLst>
              </p:nvPr>
            </p:nvSpPr>
            <p:spPr bwMode="auto">
              <a:xfrm>
                <a:off x="13643" y="580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0" name="Oval 353"/>
              <p:cNvSpPr>
                <a:spLocks noChangeArrowheads="1"/>
              </p:cNvSpPr>
              <p:nvPr>
                <p:custDataLst>
                  <p:tags r:id="rId250"/>
                </p:custDataLst>
              </p:nvPr>
            </p:nvSpPr>
            <p:spPr bwMode="auto">
              <a:xfrm>
                <a:off x="13643" y="588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1" name="Oval 354"/>
              <p:cNvSpPr>
                <a:spLocks noChangeArrowheads="1"/>
              </p:cNvSpPr>
              <p:nvPr>
                <p:custDataLst>
                  <p:tags r:id="rId251"/>
                </p:custDataLst>
              </p:nvPr>
            </p:nvSpPr>
            <p:spPr bwMode="auto">
              <a:xfrm>
                <a:off x="13643" y="5970"/>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2" name="Oval 355"/>
              <p:cNvSpPr>
                <a:spLocks noChangeArrowheads="1"/>
              </p:cNvSpPr>
              <p:nvPr>
                <p:custDataLst>
                  <p:tags r:id="rId252"/>
                </p:custDataLst>
              </p:nvPr>
            </p:nvSpPr>
            <p:spPr bwMode="auto">
              <a:xfrm>
                <a:off x="13643" y="6053"/>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3" name="Oval 356"/>
              <p:cNvSpPr>
                <a:spLocks noChangeArrowheads="1"/>
              </p:cNvSpPr>
              <p:nvPr>
                <p:custDataLst>
                  <p:tags r:id="rId253"/>
                </p:custDataLst>
              </p:nvPr>
            </p:nvSpPr>
            <p:spPr bwMode="auto">
              <a:xfrm>
                <a:off x="13643" y="613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4" name="Oval 357"/>
              <p:cNvSpPr>
                <a:spLocks noChangeArrowheads="1"/>
              </p:cNvSpPr>
              <p:nvPr>
                <p:custDataLst>
                  <p:tags r:id="rId254"/>
                </p:custDataLst>
              </p:nvPr>
            </p:nvSpPr>
            <p:spPr bwMode="auto">
              <a:xfrm>
                <a:off x="13643" y="6222"/>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5" name="Oval 358"/>
              <p:cNvSpPr>
                <a:spLocks noChangeArrowheads="1"/>
              </p:cNvSpPr>
              <p:nvPr>
                <p:custDataLst>
                  <p:tags r:id="rId255"/>
                </p:custDataLst>
              </p:nvPr>
            </p:nvSpPr>
            <p:spPr bwMode="auto">
              <a:xfrm>
                <a:off x="13643" y="6306"/>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6" name="Oval 359"/>
              <p:cNvSpPr>
                <a:spLocks noChangeArrowheads="1"/>
              </p:cNvSpPr>
              <p:nvPr>
                <p:custDataLst>
                  <p:tags r:id="rId256"/>
                </p:custDataLst>
              </p:nvPr>
            </p:nvSpPr>
            <p:spPr bwMode="auto">
              <a:xfrm>
                <a:off x="13643" y="6391"/>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7" name="Oval 360"/>
              <p:cNvSpPr>
                <a:spLocks noChangeArrowheads="1"/>
              </p:cNvSpPr>
              <p:nvPr>
                <p:custDataLst>
                  <p:tags r:id="rId257"/>
                </p:custDataLst>
              </p:nvPr>
            </p:nvSpPr>
            <p:spPr bwMode="auto">
              <a:xfrm>
                <a:off x="13643" y="6475"/>
                <a:ext cx="42"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8" name="Oval 361"/>
              <p:cNvSpPr>
                <a:spLocks noChangeArrowheads="1"/>
              </p:cNvSpPr>
              <p:nvPr>
                <p:custDataLst>
                  <p:tags r:id="rId258"/>
                </p:custDataLst>
              </p:nvPr>
            </p:nvSpPr>
            <p:spPr bwMode="auto">
              <a:xfrm>
                <a:off x="13643" y="6557"/>
                <a:ext cx="42" cy="46"/>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69" name="Freeform 362"/>
              <p:cNvSpPr/>
              <p:nvPr>
                <p:custDataLst>
                  <p:tags r:id="rId259"/>
                </p:custDataLst>
              </p:nvPr>
            </p:nvSpPr>
            <p:spPr bwMode="auto">
              <a:xfrm>
                <a:off x="13638" y="6642"/>
                <a:ext cx="46" cy="46"/>
              </a:xfrm>
              <a:custGeom>
                <a:avLst/>
                <a:gdLst>
                  <a:gd name="T0" fmla="*/ 4 w 7"/>
                  <a:gd name="T1" fmla="*/ 7 h 7"/>
                  <a:gd name="T2" fmla="*/ 0 w 7"/>
                  <a:gd name="T3" fmla="*/ 3 h 7"/>
                  <a:gd name="T4" fmla="*/ 4 w 7"/>
                  <a:gd name="T5" fmla="*/ 0 h 7"/>
                  <a:gd name="T6" fmla="*/ 7 w 7"/>
                  <a:gd name="T7" fmla="*/ 3 h 7"/>
                  <a:gd name="T8" fmla="*/ 4 w 7"/>
                  <a:gd name="T9" fmla="*/ 7 h 7"/>
                </a:gdLst>
                <a:ahLst/>
                <a:cxnLst>
                  <a:cxn ang="0">
                    <a:pos x="T0" y="T1"/>
                  </a:cxn>
                  <a:cxn ang="0">
                    <a:pos x="T2" y="T3"/>
                  </a:cxn>
                  <a:cxn ang="0">
                    <a:pos x="T4" y="T5"/>
                  </a:cxn>
                  <a:cxn ang="0">
                    <a:pos x="T6" y="T7"/>
                  </a:cxn>
                  <a:cxn ang="0">
                    <a:pos x="T8" y="T9"/>
                  </a:cxn>
                </a:cxnLst>
                <a:rect l="0" t="0" r="r" b="b"/>
                <a:pathLst>
                  <a:path w="7" h="7">
                    <a:moveTo>
                      <a:pt x="4" y="7"/>
                    </a:moveTo>
                    <a:cubicBezTo>
                      <a:pt x="2" y="6"/>
                      <a:pt x="0" y="5"/>
                      <a:pt x="0" y="3"/>
                    </a:cubicBezTo>
                    <a:cubicBezTo>
                      <a:pt x="1" y="1"/>
                      <a:pt x="2" y="0"/>
                      <a:pt x="4" y="0"/>
                    </a:cubicBezTo>
                    <a:cubicBezTo>
                      <a:pt x="6" y="0"/>
                      <a:pt x="7" y="1"/>
                      <a:pt x="7" y="3"/>
                    </a:cubicBezTo>
                    <a:cubicBezTo>
                      <a:pt x="7" y="6"/>
                      <a:pt x="5" y="7"/>
                      <a:pt x="4"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0" name="Freeform 363"/>
              <p:cNvSpPr/>
              <p:nvPr>
                <p:custDataLst>
                  <p:tags r:id="rId260"/>
                </p:custDataLst>
              </p:nvPr>
            </p:nvSpPr>
            <p:spPr bwMode="auto">
              <a:xfrm>
                <a:off x="13623" y="6719"/>
                <a:ext cx="46" cy="53"/>
              </a:xfrm>
              <a:custGeom>
                <a:avLst/>
                <a:gdLst>
                  <a:gd name="T0" fmla="*/ 2 w 7"/>
                  <a:gd name="T1" fmla="*/ 7 h 8"/>
                  <a:gd name="T2" fmla="*/ 0 w 7"/>
                  <a:gd name="T3" fmla="*/ 3 h 8"/>
                  <a:gd name="T4" fmla="*/ 4 w 7"/>
                  <a:gd name="T5" fmla="*/ 1 h 8"/>
                  <a:gd name="T6" fmla="*/ 7 w 7"/>
                  <a:gd name="T7" fmla="*/ 5 h 8"/>
                  <a:gd name="T8" fmla="*/ 2 w 7"/>
                  <a:gd name="T9" fmla="*/ 7 h 8"/>
                </a:gdLst>
                <a:ahLst/>
                <a:cxnLst>
                  <a:cxn ang="0">
                    <a:pos x="T0" y="T1"/>
                  </a:cxn>
                  <a:cxn ang="0">
                    <a:pos x="T2" y="T3"/>
                  </a:cxn>
                  <a:cxn ang="0">
                    <a:pos x="T4" y="T5"/>
                  </a:cxn>
                  <a:cxn ang="0">
                    <a:pos x="T6" y="T7"/>
                  </a:cxn>
                  <a:cxn ang="0">
                    <a:pos x="T8" y="T9"/>
                  </a:cxn>
                </a:cxnLst>
                <a:rect l="0" t="0" r="r" b="b"/>
                <a:pathLst>
                  <a:path w="7" h="8">
                    <a:moveTo>
                      <a:pt x="2" y="7"/>
                    </a:moveTo>
                    <a:cubicBezTo>
                      <a:pt x="0" y="6"/>
                      <a:pt x="0" y="4"/>
                      <a:pt x="0" y="3"/>
                    </a:cubicBezTo>
                    <a:cubicBezTo>
                      <a:pt x="1" y="1"/>
                      <a:pt x="2" y="0"/>
                      <a:pt x="4" y="1"/>
                    </a:cubicBezTo>
                    <a:cubicBezTo>
                      <a:pt x="6" y="1"/>
                      <a:pt x="7" y="3"/>
                      <a:pt x="7" y="5"/>
                    </a:cubicBezTo>
                    <a:cubicBezTo>
                      <a:pt x="6" y="7"/>
                      <a:pt x="4" y="8"/>
                      <a:pt x="2" y="7"/>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1" name="Freeform 364"/>
              <p:cNvSpPr/>
              <p:nvPr>
                <p:custDataLst>
                  <p:tags r:id="rId261"/>
                </p:custDataLst>
              </p:nvPr>
            </p:nvSpPr>
            <p:spPr bwMode="auto">
              <a:xfrm>
                <a:off x="13580" y="6798"/>
                <a:ext cx="51" cy="43"/>
              </a:xfrm>
              <a:custGeom>
                <a:avLst/>
                <a:gdLst>
                  <a:gd name="T0" fmla="*/ 2 w 8"/>
                  <a:gd name="T1" fmla="*/ 6 h 7"/>
                  <a:gd name="T2" fmla="*/ 1 w 8"/>
                  <a:gd name="T3" fmla="*/ 1 h 7"/>
                  <a:gd name="T4" fmla="*/ 6 w 8"/>
                  <a:gd name="T5" fmla="*/ 1 h 7"/>
                  <a:gd name="T6" fmla="*/ 7 w 8"/>
                  <a:gd name="T7" fmla="*/ 5 h 7"/>
                  <a:gd name="T8" fmla="*/ 2 w 8"/>
                  <a:gd name="T9" fmla="*/ 6 h 7"/>
                </a:gdLst>
                <a:ahLst/>
                <a:cxnLst>
                  <a:cxn ang="0">
                    <a:pos x="T0" y="T1"/>
                  </a:cxn>
                  <a:cxn ang="0">
                    <a:pos x="T2" y="T3"/>
                  </a:cxn>
                  <a:cxn ang="0">
                    <a:pos x="T4" y="T5"/>
                  </a:cxn>
                  <a:cxn ang="0">
                    <a:pos x="T6" y="T7"/>
                  </a:cxn>
                  <a:cxn ang="0">
                    <a:pos x="T8" y="T9"/>
                  </a:cxn>
                </a:cxnLst>
                <a:rect l="0" t="0" r="r" b="b"/>
                <a:pathLst>
                  <a:path w="8" h="7">
                    <a:moveTo>
                      <a:pt x="2" y="6"/>
                    </a:moveTo>
                    <a:cubicBezTo>
                      <a:pt x="1" y="5"/>
                      <a:pt x="0" y="3"/>
                      <a:pt x="1" y="1"/>
                    </a:cubicBezTo>
                    <a:cubicBezTo>
                      <a:pt x="3" y="0"/>
                      <a:pt x="5" y="0"/>
                      <a:pt x="6" y="1"/>
                    </a:cubicBezTo>
                    <a:cubicBezTo>
                      <a:pt x="8" y="2"/>
                      <a:pt x="8" y="4"/>
                      <a:pt x="7" y="5"/>
                    </a:cubicBezTo>
                    <a:cubicBezTo>
                      <a:pt x="6" y="7"/>
                      <a:pt x="4" y="7"/>
                      <a:pt x="2"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2" name="Freeform 365"/>
              <p:cNvSpPr/>
              <p:nvPr>
                <p:custDataLst>
                  <p:tags r:id="rId262"/>
                </p:custDataLst>
              </p:nvPr>
            </p:nvSpPr>
            <p:spPr bwMode="auto">
              <a:xfrm>
                <a:off x="13522" y="6856"/>
                <a:ext cx="51" cy="51"/>
              </a:xfrm>
              <a:custGeom>
                <a:avLst/>
                <a:gdLst>
                  <a:gd name="T0" fmla="*/ 1 w 8"/>
                  <a:gd name="T1" fmla="*/ 6 h 8"/>
                  <a:gd name="T2" fmla="*/ 2 w 8"/>
                  <a:gd name="T3" fmla="*/ 1 h 8"/>
                  <a:gd name="T4" fmla="*/ 7 w 8"/>
                  <a:gd name="T5" fmla="*/ 2 h 8"/>
                  <a:gd name="T6" fmla="*/ 6 w 8"/>
                  <a:gd name="T7" fmla="*/ 6 h 8"/>
                  <a:gd name="T8" fmla="*/ 1 w 8"/>
                  <a:gd name="T9" fmla="*/ 6 h 8"/>
                </a:gdLst>
                <a:ahLst/>
                <a:cxnLst>
                  <a:cxn ang="0">
                    <a:pos x="T0" y="T1"/>
                  </a:cxn>
                  <a:cxn ang="0">
                    <a:pos x="T2" y="T3"/>
                  </a:cxn>
                  <a:cxn ang="0">
                    <a:pos x="T4" y="T5"/>
                  </a:cxn>
                  <a:cxn ang="0">
                    <a:pos x="T6" y="T7"/>
                  </a:cxn>
                  <a:cxn ang="0">
                    <a:pos x="T8" y="T9"/>
                  </a:cxn>
                </a:cxnLst>
                <a:rect l="0" t="0" r="r" b="b"/>
                <a:pathLst>
                  <a:path w="8" h="8">
                    <a:moveTo>
                      <a:pt x="1" y="6"/>
                    </a:moveTo>
                    <a:cubicBezTo>
                      <a:pt x="0" y="4"/>
                      <a:pt x="1" y="2"/>
                      <a:pt x="2" y="1"/>
                    </a:cubicBezTo>
                    <a:cubicBezTo>
                      <a:pt x="4" y="0"/>
                      <a:pt x="6" y="0"/>
                      <a:pt x="7" y="2"/>
                    </a:cubicBezTo>
                    <a:cubicBezTo>
                      <a:pt x="8" y="3"/>
                      <a:pt x="8" y="5"/>
                      <a:pt x="6" y="6"/>
                    </a:cubicBezTo>
                    <a:cubicBezTo>
                      <a:pt x="5" y="8"/>
                      <a:pt x="2" y="7"/>
                      <a:pt x="1" y="6"/>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3" name="Freeform 366"/>
              <p:cNvSpPr/>
              <p:nvPr>
                <p:custDataLst>
                  <p:tags r:id="rId263"/>
                </p:custDataLst>
              </p:nvPr>
            </p:nvSpPr>
            <p:spPr bwMode="auto">
              <a:xfrm>
                <a:off x="13449" y="6895"/>
                <a:ext cx="53" cy="51"/>
              </a:xfrm>
              <a:custGeom>
                <a:avLst/>
                <a:gdLst>
                  <a:gd name="T0" fmla="*/ 1 w 8"/>
                  <a:gd name="T1" fmla="*/ 5 h 8"/>
                  <a:gd name="T2" fmla="*/ 3 w 8"/>
                  <a:gd name="T3" fmla="*/ 1 h 8"/>
                  <a:gd name="T4" fmla="*/ 7 w 8"/>
                  <a:gd name="T5" fmla="*/ 3 h 8"/>
                  <a:gd name="T6" fmla="*/ 5 w 8"/>
                  <a:gd name="T7" fmla="*/ 7 h 8"/>
                  <a:gd name="T8" fmla="*/ 1 w 8"/>
                  <a:gd name="T9" fmla="*/ 5 h 8"/>
                </a:gdLst>
                <a:ahLst/>
                <a:cxnLst>
                  <a:cxn ang="0">
                    <a:pos x="T0" y="T1"/>
                  </a:cxn>
                  <a:cxn ang="0">
                    <a:pos x="T2" y="T3"/>
                  </a:cxn>
                  <a:cxn ang="0">
                    <a:pos x="T4" y="T5"/>
                  </a:cxn>
                  <a:cxn ang="0">
                    <a:pos x="T6" y="T7"/>
                  </a:cxn>
                  <a:cxn ang="0">
                    <a:pos x="T8" y="T9"/>
                  </a:cxn>
                </a:cxnLst>
                <a:rect l="0" t="0" r="r" b="b"/>
                <a:pathLst>
                  <a:path w="8" h="8">
                    <a:moveTo>
                      <a:pt x="1" y="5"/>
                    </a:moveTo>
                    <a:cubicBezTo>
                      <a:pt x="0" y="3"/>
                      <a:pt x="1" y="1"/>
                      <a:pt x="3" y="1"/>
                    </a:cubicBezTo>
                    <a:cubicBezTo>
                      <a:pt x="4" y="0"/>
                      <a:pt x="6" y="1"/>
                      <a:pt x="7" y="3"/>
                    </a:cubicBezTo>
                    <a:cubicBezTo>
                      <a:pt x="8" y="4"/>
                      <a:pt x="7" y="7"/>
                      <a:pt x="5" y="7"/>
                    </a:cubicBezTo>
                    <a:cubicBezTo>
                      <a:pt x="3" y="8"/>
                      <a:pt x="1" y="7"/>
                      <a:pt x="1" y="5"/>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4" name="Freeform 367"/>
              <p:cNvSpPr/>
              <p:nvPr>
                <p:custDataLst>
                  <p:tags r:id="rId264"/>
                </p:custDataLst>
              </p:nvPr>
            </p:nvSpPr>
            <p:spPr bwMode="auto">
              <a:xfrm>
                <a:off x="13372" y="6914"/>
                <a:ext cx="46" cy="46"/>
              </a:xfrm>
              <a:custGeom>
                <a:avLst/>
                <a:gdLst>
                  <a:gd name="T0" fmla="*/ 0 w 7"/>
                  <a:gd name="T1" fmla="*/ 4 h 7"/>
                  <a:gd name="T2" fmla="*/ 3 w 7"/>
                  <a:gd name="T3" fmla="*/ 1 h 7"/>
                  <a:gd name="T4" fmla="*/ 7 w 7"/>
                  <a:gd name="T5" fmla="*/ 4 h 7"/>
                  <a:gd name="T6" fmla="*/ 4 w 7"/>
                  <a:gd name="T7" fmla="*/ 7 h 7"/>
                  <a:gd name="T8" fmla="*/ 0 w 7"/>
                  <a:gd name="T9" fmla="*/ 4 h 7"/>
                </a:gdLst>
                <a:ahLst/>
                <a:cxnLst>
                  <a:cxn ang="0">
                    <a:pos x="T0" y="T1"/>
                  </a:cxn>
                  <a:cxn ang="0">
                    <a:pos x="T2" y="T3"/>
                  </a:cxn>
                  <a:cxn ang="0">
                    <a:pos x="T4" y="T5"/>
                  </a:cxn>
                  <a:cxn ang="0">
                    <a:pos x="T6" y="T7"/>
                  </a:cxn>
                  <a:cxn ang="0">
                    <a:pos x="T8" y="T9"/>
                  </a:cxn>
                </a:cxnLst>
                <a:rect l="0" t="0" r="r" b="b"/>
                <a:pathLst>
                  <a:path w="7" h="7">
                    <a:moveTo>
                      <a:pt x="0" y="4"/>
                    </a:moveTo>
                    <a:cubicBezTo>
                      <a:pt x="0" y="2"/>
                      <a:pt x="1" y="1"/>
                      <a:pt x="3" y="1"/>
                    </a:cubicBezTo>
                    <a:cubicBezTo>
                      <a:pt x="5" y="0"/>
                      <a:pt x="6" y="2"/>
                      <a:pt x="7" y="4"/>
                    </a:cubicBezTo>
                    <a:cubicBezTo>
                      <a:pt x="7" y="5"/>
                      <a:pt x="6" y="7"/>
                      <a:pt x="4" y="7"/>
                    </a:cubicBezTo>
                    <a:cubicBezTo>
                      <a:pt x="1" y="7"/>
                      <a:pt x="0" y="6"/>
                      <a:pt x="0" y="4"/>
                    </a:cubicBezTo>
                    <a:close/>
                  </a:path>
                </a:pathLst>
              </a:cu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5" name="Oval 368"/>
              <p:cNvSpPr>
                <a:spLocks noChangeArrowheads="1"/>
              </p:cNvSpPr>
              <p:nvPr>
                <p:custDataLst>
                  <p:tags r:id="rId265"/>
                </p:custDataLst>
              </p:nvPr>
            </p:nvSpPr>
            <p:spPr bwMode="auto">
              <a:xfrm>
                <a:off x="13290" y="6922"/>
                <a:ext cx="43"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6" name="Oval 369"/>
              <p:cNvSpPr>
                <a:spLocks noChangeArrowheads="1"/>
              </p:cNvSpPr>
              <p:nvPr>
                <p:custDataLst>
                  <p:tags r:id="rId266"/>
                </p:custDataLst>
              </p:nvPr>
            </p:nvSpPr>
            <p:spPr bwMode="auto">
              <a:xfrm>
                <a:off x="13206" y="6922"/>
                <a:ext cx="46" cy="43"/>
              </a:xfrm>
              <a:prstGeom prst="ellipse">
                <a:avLst/>
              </a:prstGeom>
              <a:solidFill>
                <a:srgbClr val="4A7CC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7" name="Rectangle 370"/>
              <p:cNvSpPr>
                <a:spLocks noChangeArrowheads="1"/>
              </p:cNvSpPr>
              <p:nvPr>
                <p:custDataLst>
                  <p:tags r:id="rId267"/>
                </p:custDataLst>
              </p:nvPr>
            </p:nvSpPr>
            <p:spPr bwMode="auto">
              <a:xfrm>
                <a:off x="12781" y="6999"/>
                <a:ext cx="58" cy="66"/>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8" name="Rectangle 371"/>
              <p:cNvSpPr>
                <a:spLocks noChangeArrowheads="1"/>
              </p:cNvSpPr>
              <p:nvPr>
                <p:custDataLst>
                  <p:tags r:id="rId268"/>
                </p:custDataLst>
              </p:nvPr>
            </p:nvSpPr>
            <p:spPr bwMode="auto">
              <a:xfrm>
                <a:off x="12870" y="6922"/>
                <a:ext cx="58" cy="143"/>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79" name="Rectangle 372"/>
              <p:cNvSpPr>
                <a:spLocks noChangeArrowheads="1"/>
              </p:cNvSpPr>
              <p:nvPr>
                <p:custDataLst>
                  <p:tags r:id="rId269"/>
                </p:custDataLst>
              </p:nvPr>
            </p:nvSpPr>
            <p:spPr bwMode="auto">
              <a:xfrm>
                <a:off x="12960" y="6876"/>
                <a:ext cx="58" cy="188"/>
              </a:xfrm>
              <a:prstGeom prst="rect">
                <a:avLst/>
              </a:prstGeom>
              <a:solidFill>
                <a:srgbClr val="2F55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80" name="Freeform 373"/>
              <p:cNvSpPr>
                <a:spLocks noEditPoints="1"/>
              </p:cNvSpPr>
              <p:nvPr>
                <p:custDataLst>
                  <p:tags r:id="rId270"/>
                </p:custDataLst>
              </p:nvPr>
            </p:nvSpPr>
            <p:spPr bwMode="auto">
              <a:xfrm>
                <a:off x="12677" y="6740"/>
                <a:ext cx="457" cy="467"/>
              </a:xfrm>
              <a:custGeom>
                <a:avLst/>
                <a:gdLst>
                  <a:gd name="T0" fmla="*/ 35 w 69"/>
                  <a:gd name="T1" fmla="*/ 70 h 70"/>
                  <a:gd name="T2" fmla="*/ 0 w 69"/>
                  <a:gd name="T3" fmla="*/ 35 h 70"/>
                  <a:gd name="T4" fmla="*/ 35 w 69"/>
                  <a:gd name="T5" fmla="*/ 0 h 70"/>
                  <a:gd name="T6" fmla="*/ 69 w 69"/>
                  <a:gd name="T7" fmla="*/ 35 h 70"/>
                  <a:gd name="T8" fmla="*/ 35 w 69"/>
                  <a:gd name="T9" fmla="*/ 70 h 70"/>
                  <a:gd name="T10" fmla="*/ 35 w 69"/>
                  <a:gd name="T11" fmla="*/ 6 h 70"/>
                  <a:gd name="T12" fmla="*/ 6 w 69"/>
                  <a:gd name="T13" fmla="*/ 35 h 70"/>
                  <a:gd name="T14" fmla="*/ 35 w 69"/>
                  <a:gd name="T15" fmla="*/ 64 h 70"/>
                  <a:gd name="T16" fmla="*/ 63 w 69"/>
                  <a:gd name="T17" fmla="*/ 35 h 70"/>
                  <a:gd name="T18" fmla="*/ 35 w 69"/>
                  <a:gd name="T19" fmla="*/ 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 h="70">
                    <a:moveTo>
                      <a:pt x="35" y="70"/>
                    </a:moveTo>
                    <a:cubicBezTo>
                      <a:pt x="16" y="70"/>
                      <a:pt x="0" y="54"/>
                      <a:pt x="0" y="35"/>
                    </a:cubicBezTo>
                    <a:cubicBezTo>
                      <a:pt x="0" y="16"/>
                      <a:pt x="16" y="0"/>
                      <a:pt x="35" y="0"/>
                    </a:cubicBezTo>
                    <a:cubicBezTo>
                      <a:pt x="54" y="0"/>
                      <a:pt x="69" y="16"/>
                      <a:pt x="69" y="35"/>
                    </a:cubicBezTo>
                    <a:cubicBezTo>
                      <a:pt x="69" y="54"/>
                      <a:pt x="54" y="70"/>
                      <a:pt x="35" y="70"/>
                    </a:cubicBezTo>
                    <a:close/>
                    <a:moveTo>
                      <a:pt x="35" y="6"/>
                    </a:moveTo>
                    <a:cubicBezTo>
                      <a:pt x="19" y="6"/>
                      <a:pt x="6" y="19"/>
                      <a:pt x="6" y="35"/>
                    </a:cubicBezTo>
                    <a:cubicBezTo>
                      <a:pt x="6" y="51"/>
                      <a:pt x="19" y="64"/>
                      <a:pt x="35" y="64"/>
                    </a:cubicBezTo>
                    <a:cubicBezTo>
                      <a:pt x="50" y="64"/>
                      <a:pt x="63" y="51"/>
                      <a:pt x="63" y="35"/>
                    </a:cubicBezTo>
                    <a:cubicBezTo>
                      <a:pt x="63" y="19"/>
                      <a:pt x="50" y="6"/>
                      <a:pt x="35" y="6"/>
                    </a:cubicBezTo>
                    <a:close/>
                  </a:path>
                </a:pathLst>
              </a:custGeom>
              <a:solidFill>
                <a:srgbClr val="2F559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75" name="文本框 74"/>
            <p:cNvSpPr txBox="1"/>
            <p:nvPr>
              <p:custDataLst>
                <p:tags r:id="rId271"/>
              </p:custDataLst>
            </p:nvPr>
          </p:nvSpPr>
          <p:spPr>
            <a:xfrm>
              <a:off x="5835" y="4045"/>
              <a:ext cx="7706" cy="2447"/>
            </a:xfrm>
            <a:prstGeom prst="rect">
              <a:avLst/>
            </a:prstGeom>
            <a:noFill/>
          </p:spPr>
          <p:txBody>
            <a:bodyPr wrap="square" rtlCol="0"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fontAlgn="auto">
                <a:lnSpc>
                  <a:spcPct val="120000"/>
                </a:lnSpc>
                <a:spcBef>
                  <a:spcPct val="0"/>
                </a:spcBef>
                <a:spcAft>
                  <a:spcPct val="0"/>
                </a:spcAft>
              </a:pPr>
              <a:r>
                <a:rPr lang="zh-CN" altLang="en-US" sz="2000" b="1" spc="180">
                  <a:solidFill>
                    <a:schemeClr val="accent5"/>
                  </a:solidFill>
                  <a:latin typeface="微软雅黑" panose="020B0503020204020204" pitchFamily="34" charset="-122"/>
                  <a:ea typeface="微软雅黑" panose="020B0503020204020204" pitchFamily="34" charset="-122"/>
                  <a:sym typeface="+mn-ea"/>
                </a:rPr>
                <a:t>首钢始建于1919年，选址在北京市西郊。进入21世纪，首钢的发展与首都环境以及产业结构的矛盾日益突出。2001年，北京申办奥运会成功，提出“绿色奥运、科技奥运、人文奥运”的理念。北京作为首都的特殊地位，不适合再继续发展钢铁工业。2005年3月，首钢搬迁到曹妃甸，2010年6月一期工程建成投产(图3.25)。曹妃甸位于河北省唐山市，濒临渤海湾，是一个天然良港。</a:t>
              </a:r>
              <a:endParaRPr lang="zh-CN" altLang="en-US" sz="2000" b="1" spc="180">
                <a:solidFill>
                  <a:schemeClr val="accent5"/>
                </a:solidFill>
                <a:latin typeface="微软雅黑" panose="020B0503020204020204" pitchFamily="34" charset="-122"/>
                <a:ea typeface="微软雅黑" panose="020B0503020204020204" pitchFamily="34" charset="-122"/>
                <a:sym typeface="+mn-ea"/>
              </a:endParaRPr>
            </a:p>
          </p:txBody>
        </p:sp>
      </p:grpSp>
      <p:sp>
        <p:nvSpPr>
          <p:cNvPr id="5" name="文本框 4"/>
          <p:cNvSpPr txBox="1"/>
          <p:nvPr>
            <p:custDataLst>
              <p:tags r:id="rId272"/>
            </p:custDataLst>
          </p:nvPr>
        </p:nvSpPr>
        <p:spPr>
          <a:xfrm>
            <a:off x="4871720" y="3429000"/>
            <a:ext cx="6979285" cy="829945"/>
          </a:xfrm>
          <a:prstGeom prst="rect">
            <a:avLst/>
          </a:prstGeom>
          <a:noFill/>
        </p:spPr>
        <p:txBody>
          <a:bodyPr wrap="square" rtlCol="0">
            <a:spAutoFit/>
          </a:bodyPr>
          <a:lstStyle/>
          <a:p>
            <a:r>
              <a:rPr lang="zh-CN" altLang="en-US" sz="24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【问题</a:t>
            </a:r>
            <a:r>
              <a:rPr lang="en-US" altLang="zh-CN" sz="24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2400" b="1">
                <a:solidFill>
                  <a:srgbClr val="00B050"/>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b="1" spc="10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首钢搬迁后，原来的首钢厂址可以用来做什么呢？查阅资料，并谈谈你自己的想法。</a:t>
            </a:r>
            <a:endParaRPr lang="en-US" altLang="zh-CN" sz="2400" b="1" spc="10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6" name="文本框 35"/>
          <p:cNvSpPr txBox="1"/>
          <p:nvPr>
            <p:custDataLst>
              <p:tags r:id="rId273"/>
            </p:custDataLst>
          </p:nvPr>
        </p:nvSpPr>
        <p:spPr>
          <a:xfrm>
            <a:off x="5080635" y="4485640"/>
            <a:ext cx="6748780" cy="1568450"/>
          </a:xfrm>
          <a:prstGeom prst="rect">
            <a:avLst/>
          </a:prstGeom>
          <a:noFill/>
        </p:spPr>
        <p:txBody>
          <a:bodyPr wrap="square" rtlCol="0">
            <a:spAutoFit/>
          </a:bodyPr>
          <a:lstStyle/>
          <a:p>
            <a:r>
              <a:rPr lang="zh-CN" altLang="en-US" sz="2400" b="1" spc="100">
                <a:ln w="3175">
                  <a:noFill/>
                  <a:prstDash val="dash"/>
                </a:ln>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充分利用原厂址的车间、厂房等，达到资源的再利用；降低体育训练场馆建设成本，有利于工业遗迹的保护和传承；有利于发展体育产业、旅游业等。</a:t>
            </a:r>
            <a:endParaRPr lang="zh-CN" altLang="en-US" sz="2400" b="1" spc="100">
              <a:ln w="3175">
                <a:noFill/>
                <a:prstDash val="dash"/>
              </a:ln>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9" name="图片 8"/>
          <p:cNvPicPr>
            <a:picLocks noChangeAspect="1"/>
          </p:cNvPicPr>
          <p:nvPr>
            <p:custDataLst>
              <p:tags r:id="rId274"/>
            </p:custDataLst>
          </p:nvPr>
        </p:nvPicPr>
        <p:blipFill>
          <a:blip r:embed="rId275"/>
          <a:srcRect r="-545" b="8420"/>
          <a:stretch>
            <a:fillRect/>
          </a:stretch>
        </p:blipFill>
        <p:spPr>
          <a:xfrm>
            <a:off x="139065" y="3429000"/>
            <a:ext cx="4678680" cy="29432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blinds(horizontal)">
                                      <p:cBhvr>
                                        <p:cTn id="1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47910" y="99254"/>
            <a:ext cx="1808480" cy="583565"/>
          </a:xfrm>
          <a:prstGeom prst="rect">
            <a:avLst/>
          </a:prstGeom>
          <a:noFill/>
        </p:spPr>
        <p:txBody>
          <a:bodyPr wrap="none" rtlCol="0">
            <a:spAutoFit/>
          </a:bodyPr>
          <a:lstStyle/>
          <a:p>
            <a:pPr algn="l"/>
            <a:r>
              <a:rPr lang="zh-CN" altLang="en-US"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课堂总结</a:t>
            </a:r>
            <a:endParaRPr lang="zh-CN" altLang="en-US"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 24"/>
          <p:cNvSpPr/>
          <p:nvPr>
            <p:custDataLst>
              <p:tags r:id="rId2"/>
            </p:custDataLst>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custDataLst>
              <p:tags r:id="rId3"/>
            </p:custDataLst>
          </p:nvPr>
        </p:nvPicPr>
        <p:blipFill>
          <a:blip r:embed="rId4"/>
          <a:stretch>
            <a:fillRect/>
          </a:stretch>
        </p:blipFill>
        <p:spPr>
          <a:xfrm>
            <a:off x="2650490" y="99060"/>
            <a:ext cx="7113270" cy="6513195"/>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47910" y="99254"/>
            <a:ext cx="1808480" cy="583565"/>
          </a:xfrm>
          <a:prstGeom prst="rect">
            <a:avLst/>
          </a:prstGeom>
          <a:noFill/>
        </p:spPr>
        <p:txBody>
          <a:bodyPr wrap="none" rtlCol="0">
            <a:spAutoFit/>
          </a:bodyPr>
          <a:lstStyle/>
          <a:p>
            <a:pPr algn="l"/>
            <a:r>
              <a:rPr lang="zh-CN" altLang="en-US"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课堂检测</a:t>
            </a:r>
            <a:endParaRPr lang="zh-CN" altLang="en-US"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 24"/>
          <p:cNvSpPr/>
          <p:nvPr>
            <p:custDataLst>
              <p:tags r:id="rId2"/>
            </p:custDataLst>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p:custDataLst>
              <p:tags r:id="rId3"/>
            </p:custDataLst>
          </p:nvPr>
        </p:nvCxnSpPr>
        <p:spPr>
          <a:xfrm>
            <a:off x="172085" y="829945"/>
            <a:ext cx="1188974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 name="文本框 4"/>
          <p:cNvSpPr txBox="1"/>
          <p:nvPr>
            <p:custDataLst>
              <p:tags r:id="rId4"/>
            </p:custDataLst>
          </p:nvPr>
        </p:nvSpPr>
        <p:spPr>
          <a:xfrm>
            <a:off x="106680" y="937260"/>
            <a:ext cx="12058650" cy="2749550"/>
          </a:xfrm>
          <a:prstGeom prst="rect">
            <a:avLst/>
          </a:prstGeom>
          <a:noFill/>
        </p:spPr>
        <p:txBody>
          <a:bodyPr wrap="square" rtlCol="0">
            <a:spAutoFit/>
          </a:bodyPr>
          <a:lstStyle/>
          <a:p>
            <a:pPr>
              <a:lnSpc>
                <a:spcPct val="12000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萨达特位于开罗和亚历山大城之间、尼罗河三角洲的外边缘。我国宁夏曼凯投资于2017年与埃及有关部门达成合作意向，在萨达特工业园购置总规划面积达3.1平方千米的工业用地，建设中埃·曼凯纺织产业园，并在产业园内建设完善的配套设施。下图为萨达特位置简图。萨达特城相对于开罗建设纺织产业园的优势体现在（   ）</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A．环境优势明显	B．原料资源丰富</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C．交通通达度高	D．政策优势明显</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custDataLst>
              <p:tags r:id="rId5"/>
            </p:custDataLst>
          </p:nvPr>
        </p:nvSpPr>
        <p:spPr>
          <a:xfrm>
            <a:off x="3966210" y="1706245"/>
            <a:ext cx="840740" cy="768350"/>
          </a:xfrm>
          <a:prstGeom prst="rect">
            <a:avLst/>
          </a:prstGeom>
          <a:noFill/>
        </p:spPr>
        <p:txBody>
          <a:bodyPr wrap="square" rtlCol="0">
            <a:spAutoFit/>
          </a:bodyPr>
          <a:lstStyle/>
          <a:p>
            <a:r>
              <a:rPr lang="en-US" altLang="zh-CN" sz="4400" b="1">
                <a:solidFill>
                  <a:srgbClr val="FF0000"/>
                </a:solidFill>
                <a:latin typeface="微软雅黑" panose="020B0503020204020204" pitchFamily="34" charset="-122"/>
                <a:ea typeface="微软雅黑" panose="020B0503020204020204" pitchFamily="34" charset="-122"/>
              </a:rPr>
              <a:t>D</a:t>
            </a:r>
            <a:endParaRPr lang="en-US" altLang="zh-CN" sz="4400" b="1">
              <a:solidFill>
                <a:srgbClr val="FF0000"/>
              </a:solidFill>
              <a:latin typeface="微软雅黑" panose="020B0503020204020204" pitchFamily="34" charset="-122"/>
              <a:ea typeface="微软雅黑" panose="020B0503020204020204" pitchFamily="34" charset="-122"/>
            </a:endParaRPr>
          </a:p>
        </p:txBody>
      </p:sp>
      <p:sp>
        <p:nvSpPr>
          <p:cNvPr id="9" name="文本框 8"/>
          <p:cNvSpPr txBox="1"/>
          <p:nvPr>
            <p:custDataLst>
              <p:tags r:id="rId6"/>
            </p:custDataLst>
          </p:nvPr>
        </p:nvSpPr>
        <p:spPr>
          <a:xfrm>
            <a:off x="32385" y="3794125"/>
            <a:ext cx="6762115" cy="2676525"/>
          </a:xfrm>
          <a:prstGeom prst="rect">
            <a:avLst/>
          </a:prstGeom>
          <a:noFill/>
        </p:spPr>
        <p:txBody>
          <a:bodyPr wrap="square" rtlCol="0">
            <a:spAutoFit/>
          </a:bodyPr>
          <a:lstStyle/>
          <a:p>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【解析】</a:t>
            </a:r>
            <a:r>
              <a:rPr lang="zh-CN" altLang="en-US" sz="2400" b="1">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环境质量不是纺织企业布局考虑的主要因素，A错误；开罗和萨达特城均位于尼罗河三角洲，原料丰富，B错误；交通通达度开罗更高，C错误；根据材料可知，我国企业与该国有关部门达成了合作意向，故在萨达特城布局纺织产业园最大的优势最可能是当地政策优势明显，吸引纺织企业布局，D正确。故选D。</a:t>
            </a:r>
            <a:endParaRPr lang="zh-CN" altLang="en-US" sz="2400" b="1">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0007" name="图片 100007"/>
          <p:cNvPicPr>
            <a:picLocks noChangeAspect="1"/>
          </p:cNvPicPr>
          <p:nvPr>
            <p:custDataLst>
              <p:tags r:id="rId7"/>
            </p:custDataLst>
          </p:nvPr>
        </p:nvPicPr>
        <p:blipFill>
          <a:blip r:embed="rId8"/>
          <a:stretch>
            <a:fillRect/>
          </a:stretch>
        </p:blipFill>
        <p:spPr>
          <a:xfrm>
            <a:off x="6794500" y="3686810"/>
            <a:ext cx="4133850" cy="25527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custDataLst>
              <p:tags r:id="rId1"/>
            </p:custDataLst>
          </p:nvPr>
        </p:nvSpPr>
        <p:spPr>
          <a:xfrm>
            <a:off x="7211552" y="334000"/>
            <a:ext cx="3541258" cy="398780"/>
          </a:xfrm>
          <a:prstGeom prst="rect">
            <a:avLst/>
          </a:prstGeom>
          <a:noFill/>
        </p:spPr>
        <p:txBody>
          <a:bodyPr wrap="square" rtlCol="0">
            <a:spAutoFit/>
          </a:bodyPr>
          <a:lstStyle/>
          <a:p>
            <a:pPr algn="dist"/>
            <a:r>
              <a:rPr lang="en-US" altLang="zh-CN" sz="2000" b="1">
                <a:solidFill>
                  <a:schemeClr val="accent1"/>
                </a:solidFill>
              </a:rPr>
              <a:t>GEOGRAPHY</a:t>
            </a:r>
            <a:endParaRPr lang="en-US" altLang="zh-CN" sz="2000" b="1">
              <a:solidFill>
                <a:schemeClr val="accent1"/>
              </a:solidFill>
            </a:endParaRPr>
          </a:p>
        </p:txBody>
      </p:sp>
      <p:pic>
        <p:nvPicPr>
          <p:cNvPr id="2" name="图片 1"/>
          <p:cNvPicPr>
            <a:picLocks noChangeAspect="1"/>
          </p:cNvPicPr>
          <p:nvPr>
            <p:custDataLst>
              <p:tags r:id="rId2"/>
            </p:custDataLst>
          </p:nvPr>
        </p:nvPicPr>
        <p:blipFill>
          <a:blip r:embed="rId3"/>
          <a:stretch>
            <a:fillRect/>
          </a:stretch>
        </p:blipFill>
        <p:spPr>
          <a:xfrm>
            <a:off x="323911" y="390071"/>
            <a:ext cx="11544179" cy="5493658"/>
          </a:xfrm>
          <a:prstGeom prst="rect">
            <a:avLst/>
          </a:prstGeom>
        </p:spPr>
      </p:pic>
      <p:grpSp>
        <p:nvGrpSpPr>
          <p:cNvPr id="28" name="组合 27"/>
          <p:cNvGrpSpPr/>
          <p:nvPr>
            <p:custDataLst>
              <p:tags r:id="rId4"/>
            </p:custDataLst>
          </p:nvPr>
        </p:nvGrpSpPr>
        <p:grpSpPr>
          <a:xfrm flipV="1">
            <a:off x="323850" y="205104"/>
            <a:ext cx="11734800" cy="6477002"/>
            <a:chOff x="1240972" y="-2691190"/>
            <a:chExt cx="9710057" cy="7822119"/>
          </a:xfrm>
        </p:grpSpPr>
        <p:sp>
          <p:nvSpPr>
            <p:cNvPr id="27" name="矩形: 圆角 26"/>
            <p:cNvSpPr/>
            <p:nvPr>
              <p:custDataLst>
                <p:tags r:id="rId5"/>
              </p:custDataLst>
            </p:nvPr>
          </p:nvSpPr>
          <p:spPr>
            <a:xfrm>
              <a:off x="1240972" y="4184944"/>
              <a:ext cx="9710057" cy="945985"/>
            </a:xfrm>
            <a:prstGeom prst="roundRect">
              <a:avLst>
                <a:gd name="adj" fmla="val 3428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25"/>
            <p:cNvSpPr/>
            <p:nvPr>
              <p:custDataLst>
                <p:tags r:id="rId6"/>
              </p:custDataLst>
            </p:nvPr>
          </p:nvSpPr>
          <p:spPr>
            <a:xfrm>
              <a:off x="1240972" y="-2691190"/>
              <a:ext cx="9710057" cy="7735035"/>
            </a:xfrm>
            <a:prstGeom prst="roundRect">
              <a:avLst>
                <a:gd name="adj" fmla="val 565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图片 3"/>
          <p:cNvPicPr>
            <a:picLocks noChangeAspect="1"/>
          </p:cNvPicPr>
          <p:nvPr>
            <p:custDataLst>
              <p:tags r:id="rId7"/>
            </p:custDataLst>
          </p:nvPr>
        </p:nvPicPr>
        <p:blipFill>
          <a:blip r:embed="rId8"/>
          <a:stretch>
            <a:fillRect/>
          </a:stretch>
        </p:blipFill>
        <p:spPr>
          <a:xfrm flipH="1">
            <a:off x="0" y="3035072"/>
            <a:ext cx="589533" cy="889228"/>
          </a:xfrm>
          <a:custGeom>
            <a:avLst/>
            <a:gdLst>
              <a:gd name="connsiteX0" fmla="*/ 0 w 680948"/>
              <a:gd name="connsiteY0" fmla="*/ 0 h 1027114"/>
              <a:gd name="connsiteX1" fmla="*/ 680948 w 680948"/>
              <a:gd name="connsiteY1" fmla="*/ 0 h 1027114"/>
              <a:gd name="connsiteX2" fmla="*/ 680948 w 680948"/>
              <a:gd name="connsiteY2" fmla="*/ 1027114 h 1027114"/>
              <a:gd name="connsiteX3" fmla="*/ 0 w 680948"/>
              <a:gd name="connsiteY3" fmla="*/ 1027114 h 1027114"/>
            </a:gdLst>
            <a:ahLst/>
            <a:cxnLst>
              <a:cxn ang="0">
                <a:pos x="connsiteX0" y="connsiteY0"/>
              </a:cxn>
              <a:cxn ang="0">
                <a:pos x="connsiteX1" y="connsiteY1"/>
              </a:cxn>
              <a:cxn ang="0">
                <a:pos x="connsiteX2" y="connsiteY2"/>
              </a:cxn>
              <a:cxn ang="0">
                <a:pos x="connsiteX3" y="connsiteY3"/>
              </a:cxn>
            </a:cxnLst>
            <a:rect l="l" t="t" r="r" b="b"/>
            <a:pathLst>
              <a:path w="680948" h="1027113">
                <a:moveTo>
                  <a:pt x="0" y="0"/>
                </a:moveTo>
                <a:lnTo>
                  <a:pt x="680948" y="0"/>
                </a:lnTo>
                <a:lnTo>
                  <a:pt x="680948" y="1027114"/>
                </a:lnTo>
                <a:lnTo>
                  <a:pt x="0" y="1027114"/>
                </a:lnTo>
                <a:close/>
              </a:path>
            </a:pathLst>
          </a:custGeom>
        </p:spPr>
      </p:pic>
      <p:pic>
        <p:nvPicPr>
          <p:cNvPr id="30" name="图片 29"/>
          <p:cNvPicPr>
            <a:picLocks noChangeAspect="1"/>
          </p:cNvPicPr>
          <p:nvPr>
            <p:custDataLst>
              <p:tags r:id="rId9"/>
            </p:custDataLst>
          </p:nvPr>
        </p:nvPicPr>
        <p:blipFill>
          <a:blip r:embed="rId10"/>
          <a:stretch>
            <a:fillRect/>
          </a:stretch>
        </p:blipFill>
        <p:spPr>
          <a:xfrm>
            <a:off x="10645424" y="6331017"/>
            <a:ext cx="1546577" cy="526983"/>
          </a:xfrm>
          <a:custGeom>
            <a:avLst/>
            <a:gdLst>
              <a:gd name="connsiteX0" fmla="*/ 0 w 1546577"/>
              <a:gd name="connsiteY0" fmla="*/ 0 h 526983"/>
              <a:gd name="connsiteX1" fmla="*/ 1546577 w 1546577"/>
              <a:gd name="connsiteY1" fmla="*/ 0 h 526983"/>
              <a:gd name="connsiteX2" fmla="*/ 1546577 w 1546577"/>
              <a:gd name="connsiteY2" fmla="*/ 526983 h 526983"/>
              <a:gd name="connsiteX3" fmla="*/ 0 w 1546577"/>
              <a:gd name="connsiteY3" fmla="*/ 526983 h 526983"/>
            </a:gdLst>
            <a:ahLst/>
            <a:cxnLst>
              <a:cxn ang="0">
                <a:pos x="connsiteX0" y="connsiteY0"/>
              </a:cxn>
              <a:cxn ang="0">
                <a:pos x="connsiteX1" y="connsiteY1"/>
              </a:cxn>
              <a:cxn ang="0">
                <a:pos x="connsiteX2" y="connsiteY2"/>
              </a:cxn>
              <a:cxn ang="0">
                <a:pos x="connsiteX3" y="connsiteY3"/>
              </a:cxn>
            </a:cxnLst>
            <a:rect l="l" t="t" r="r" b="b"/>
            <a:pathLst>
              <a:path w="1546577" h="526983">
                <a:moveTo>
                  <a:pt x="0" y="0"/>
                </a:moveTo>
                <a:lnTo>
                  <a:pt x="1546577" y="0"/>
                </a:lnTo>
                <a:lnTo>
                  <a:pt x="1546577" y="526983"/>
                </a:lnTo>
                <a:lnTo>
                  <a:pt x="0" y="526983"/>
                </a:lnTo>
                <a:close/>
              </a:path>
            </a:pathLst>
          </a:custGeom>
        </p:spPr>
      </p:pic>
      <p:sp>
        <p:nvSpPr>
          <p:cNvPr id="34" name="文本框 33"/>
          <p:cNvSpPr txBox="1"/>
          <p:nvPr>
            <p:custDataLst>
              <p:tags r:id="rId11"/>
            </p:custDataLst>
          </p:nvPr>
        </p:nvSpPr>
        <p:spPr>
          <a:xfrm>
            <a:off x="471351" y="277578"/>
            <a:ext cx="6277430" cy="645160"/>
          </a:xfrm>
          <a:prstGeom prst="rect">
            <a:avLst/>
          </a:prstGeom>
          <a:noFill/>
        </p:spPr>
        <p:txBody>
          <a:bodyPr wrap="square" rtlCol="0">
            <a:spAutoFit/>
          </a:bodyPr>
          <a:lstStyle/>
          <a:p>
            <a:r>
              <a:rPr lang="zh-CN" altLang="en-US" sz="3600">
                <a:latin typeface="华文琥珀" panose="02010800040101010101" charset="-122"/>
                <a:ea typeface="华文琥珀" panose="02010800040101010101" charset="-122"/>
              </a:rPr>
              <a:t>教学目标分析</a:t>
            </a:r>
            <a:endParaRPr lang="zh-CN" altLang="en-US" sz="3600">
              <a:latin typeface="华文琥珀" panose="02010800040101010101" charset="-122"/>
              <a:ea typeface="华文琥珀" panose="02010800040101010101" charset="-122"/>
            </a:endParaRPr>
          </a:p>
        </p:txBody>
      </p:sp>
      <p:pic>
        <p:nvPicPr>
          <p:cNvPr id="5" name="图片 4"/>
          <p:cNvPicPr>
            <a:picLocks noChangeAspect="1"/>
          </p:cNvPicPr>
          <p:nvPr>
            <p:custDataLst>
              <p:tags r:id="rId12"/>
            </p:custDataLst>
          </p:nvPr>
        </p:nvPicPr>
        <p:blipFill>
          <a:blip r:embed="rId13"/>
          <a:stretch>
            <a:fillRect/>
          </a:stretch>
        </p:blipFill>
        <p:spPr>
          <a:xfrm>
            <a:off x="0" y="5647191"/>
            <a:ext cx="1244600" cy="1210809"/>
          </a:xfrm>
          <a:prstGeom prst="rect">
            <a:avLst/>
          </a:prstGeom>
        </p:spPr>
      </p:pic>
      <p:sp>
        <p:nvSpPr>
          <p:cNvPr id="7" name="iŝḷiḓé"/>
          <p:cNvSpPr/>
          <p:nvPr>
            <p:custDataLst>
              <p:tags r:id="rId14"/>
            </p:custDataLst>
          </p:nvPr>
        </p:nvSpPr>
        <p:spPr>
          <a:xfrm flipH="1">
            <a:off x="5257801" y="1721922"/>
            <a:ext cx="1490832" cy="1490983"/>
          </a:xfrm>
          <a:prstGeom prst="circularArrow">
            <a:avLst>
              <a:gd name="adj1" fmla="val 10980"/>
              <a:gd name="adj2" fmla="val 1142322"/>
              <a:gd name="adj3" fmla="val 4500000"/>
              <a:gd name="adj4" fmla="val 10800000"/>
              <a:gd name="adj5" fmla="val 12500"/>
            </a:avLst>
          </a:prstGeom>
          <a:solidFill>
            <a:schemeClr val="accent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endParaRPr>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12" name="ísļiḓê"/>
          <p:cNvSpPr/>
          <p:nvPr>
            <p:custDataLst>
              <p:tags r:id="rId15"/>
            </p:custDataLst>
          </p:nvPr>
        </p:nvSpPr>
        <p:spPr>
          <a:xfrm flipH="1">
            <a:off x="5671967" y="2578714"/>
            <a:ext cx="1490832" cy="1490983"/>
          </a:xfrm>
          <a:prstGeom prst="leftCircularArrow">
            <a:avLst>
              <a:gd name="adj1" fmla="val 10980"/>
              <a:gd name="adj2" fmla="val 1142322"/>
              <a:gd name="adj3" fmla="val 6300000"/>
              <a:gd name="adj4" fmla="val 18900000"/>
              <a:gd name="adj5" fmla="val 12500"/>
            </a:avLst>
          </a:prstGeom>
          <a:solidFill>
            <a:schemeClr val="accent4">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endParaRPr>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3" name="îśļiḑe"/>
          <p:cNvSpPr/>
          <p:nvPr>
            <p:custDataLst>
              <p:tags r:id="rId16"/>
            </p:custDataLst>
          </p:nvPr>
        </p:nvSpPr>
        <p:spPr>
          <a:xfrm flipH="1">
            <a:off x="5257801" y="3438668"/>
            <a:ext cx="1490832" cy="1490983"/>
          </a:xfrm>
          <a:prstGeom prst="circularArrow">
            <a:avLst>
              <a:gd name="adj1" fmla="val 10980"/>
              <a:gd name="adj2" fmla="val 1142322"/>
              <a:gd name="adj3" fmla="val 4500000"/>
              <a:gd name="adj4" fmla="val 13500000"/>
              <a:gd name="adj5" fmla="val 12500"/>
            </a:avLst>
          </a:prstGeom>
          <a:solidFill>
            <a:schemeClr val="accent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endParaRPr>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sp>
        <p:nvSpPr>
          <p:cNvPr id="25" name="íṧlïḋê"/>
          <p:cNvSpPr/>
          <p:nvPr>
            <p:custDataLst>
              <p:tags r:id="rId17"/>
            </p:custDataLst>
          </p:nvPr>
        </p:nvSpPr>
        <p:spPr>
          <a:xfrm flipH="1">
            <a:off x="5775719" y="4394305"/>
            <a:ext cx="1280812" cy="1281431"/>
          </a:xfrm>
          <a:prstGeom prst="blockArc">
            <a:avLst>
              <a:gd name="adj1" fmla="val 0"/>
              <a:gd name="adj2" fmla="val 18900000"/>
              <a:gd name="adj3" fmla="val 12740"/>
            </a:avLst>
          </a:prstGeom>
          <a:solidFill>
            <a:schemeClr val="accent4">
              <a:lumMod val="50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endParaRPr>
              <a:latin typeface="思源黑体 CN Normal" panose="020B0400000000000000" pitchFamily="34" charset="-122"/>
              <a:ea typeface="思源黑体 CN Normal" panose="020B0400000000000000" pitchFamily="34" charset="-122"/>
              <a:sym typeface="思源黑体 CN Normal" panose="020B0400000000000000" pitchFamily="34" charset="-122"/>
            </a:endParaRPr>
          </a:p>
        </p:txBody>
      </p:sp>
      <p:cxnSp>
        <p:nvCxnSpPr>
          <p:cNvPr id="35" name="直接连接符 34"/>
          <p:cNvCxnSpPr/>
          <p:nvPr>
            <p:custDataLst>
              <p:tags r:id="rId18"/>
            </p:custDataLst>
          </p:nvPr>
        </p:nvCxnSpPr>
        <p:spPr>
          <a:xfrm>
            <a:off x="4305300" y="2616464"/>
            <a:ext cx="850901" cy="0"/>
          </a:xfrm>
          <a:prstGeom prst="line">
            <a:avLst/>
          </a:prstGeom>
          <a:ln>
            <a:solidFill>
              <a:schemeClr val="bg1">
                <a:lumMod val="7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custDataLst>
              <p:tags r:id="rId19"/>
            </p:custDataLst>
          </p:nvPr>
        </p:nvCxnSpPr>
        <p:spPr>
          <a:xfrm>
            <a:off x="4305300" y="4641627"/>
            <a:ext cx="850901" cy="0"/>
          </a:xfrm>
          <a:prstGeom prst="line">
            <a:avLst/>
          </a:prstGeom>
          <a:ln>
            <a:solidFill>
              <a:schemeClr val="bg1">
                <a:lumMod val="7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custDataLst>
              <p:tags r:id="rId20"/>
            </p:custDataLst>
          </p:nvPr>
        </p:nvCxnSpPr>
        <p:spPr>
          <a:xfrm>
            <a:off x="7162799" y="2850927"/>
            <a:ext cx="850901" cy="0"/>
          </a:xfrm>
          <a:prstGeom prst="line">
            <a:avLst/>
          </a:prstGeom>
          <a:ln>
            <a:solidFill>
              <a:schemeClr val="bg1">
                <a:lumMod val="7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custDataLst>
              <p:tags r:id="rId21"/>
            </p:custDataLst>
          </p:nvPr>
        </p:nvCxnSpPr>
        <p:spPr>
          <a:xfrm>
            <a:off x="7162799" y="4866247"/>
            <a:ext cx="850901" cy="0"/>
          </a:xfrm>
          <a:prstGeom prst="line">
            <a:avLst/>
          </a:prstGeom>
          <a:ln>
            <a:solidFill>
              <a:schemeClr val="bg1">
                <a:lumMod val="75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nvGrpSpPr>
          <p:cNvPr id="39" name="组合 38"/>
          <p:cNvGrpSpPr/>
          <p:nvPr>
            <p:custDataLst>
              <p:tags r:id="rId22"/>
            </p:custDataLst>
          </p:nvPr>
        </p:nvGrpSpPr>
        <p:grpSpPr>
          <a:xfrm>
            <a:off x="865348" y="1828967"/>
            <a:ext cx="3108178" cy="2065890"/>
            <a:chOff x="662148" y="1562267"/>
            <a:chExt cx="3108178" cy="2065890"/>
          </a:xfrm>
        </p:grpSpPr>
        <p:sp>
          <p:nvSpPr>
            <p:cNvPr id="40" name="PA-矩形 4"/>
            <p:cNvSpPr>
              <a:spLocks noChangeArrowheads="1"/>
            </p:cNvSpPr>
            <p:nvPr>
              <p:custDataLst>
                <p:tags r:id="rId23"/>
              </p:custDataLst>
            </p:nvPr>
          </p:nvSpPr>
          <p:spPr bwMode="auto">
            <a:xfrm>
              <a:off x="662148" y="1562267"/>
              <a:ext cx="2835791"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a:solidFill>
                    <a:schemeClr val="tx1">
                      <a:lumMod val="85000"/>
                      <a:lumOff val="1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mn-lt"/>
                </a:rPr>
                <a:t>01.</a:t>
              </a:r>
              <a:r>
                <a:rPr lang="zh-CN" altLang="en-US" sz="2400" b="1">
                  <a:solidFill>
                    <a:schemeClr val="tx1">
                      <a:lumMod val="85000"/>
                      <a:lumOff val="1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mn-lt"/>
                </a:rPr>
                <a:t>综合思维</a:t>
              </a:r>
              <a:endParaRPr lang="zh-CN" altLang="en-US" sz="2400" b="1">
                <a:solidFill>
                  <a:schemeClr val="tx1">
                    <a:lumMod val="85000"/>
                    <a:lumOff val="1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mn-lt"/>
              </a:endParaRPr>
            </a:p>
          </p:txBody>
        </p:sp>
        <p:sp>
          <p:nvSpPr>
            <p:cNvPr id="41" name="PA-矩形 4"/>
            <p:cNvSpPr>
              <a:spLocks noChangeArrowheads="1"/>
            </p:cNvSpPr>
            <p:nvPr>
              <p:custDataLst>
                <p:tags r:id="rId24"/>
              </p:custDataLst>
            </p:nvPr>
          </p:nvSpPr>
          <p:spPr bwMode="auto">
            <a:xfrm>
              <a:off x="662148" y="2151147"/>
              <a:ext cx="3108178" cy="1477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zh-CN" altLang="en-US" sz="1600" b="1">
                  <a:solidFill>
                    <a:schemeClr val="tx2">
                      <a:lumMod val="50000"/>
                    </a:schemeClr>
                  </a:solidFill>
                  <a:latin typeface="标准粗黑" panose="02000503000000000000" charset="-122"/>
                  <a:ea typeface="标准粗黑" panose="02000503000000000000" charset="-122"/>
                  <a:cs typeface="Yuanti SC Bold" panose="02010600040101010101" charset="-122"/>
                  <a:sym typeface="+mn-ea"/>
                </a:rPr>
                <a:t>运用工业区位理论，结合图文材料分析工业发展的区位条件，合理进行工业区位选择</a:t>
              </a:r>
              <a:r>
                <a:rPr lang="zh-CN" altLang="en-US" sz="1600" b="1">
                  <a:solidFill>
                    <a:srgbClr val="606060">
                      <a:lumMod val="75000"/>
                    </a:srgbClr>
                  </a:solidFill>
                  <a:latin typeface="标准粗黑" panose="02000503000000000000" charset="-122"/>
                  <a:ea typeface="标准粗黑" panose="02000503000000000000" charset="-122"/>
                  <a:sym typeface="+mn-ea"/>
                </a:rPr>
                <a:t>。</a:t>
              </a:r>
              <a:endParaRPr lang="zh-CN" altLang="en-US" sz="1600" b="1">
                <a:solidFill>
                  <a:schemeClr val="tx1"/>
                </a:solidFill>
                <a:latin typeface="标准粗黑" panose="02000503000000000000" charset="-122"/>
                <a:ea typeface="标准粗黑" panose="02000503000000000000" charset="-122"/>
                <a:cs typeface="+mn-ea"/>
                <a:sym typeface="+mn-ea"/>
              </a:endParaRPr>
            </a:p>
            <a:p>
              <a:pPr algn="just" eaLnBrk="1" hangingPunct="1">
                <a:lnSpc>
                  <a:spcPct val="150000"/>
                </a:lnSpc>
              </a:pPr>
              <a:endParaRPr lang="zh-CN" altLang="en-US" sz="1600" b="1">
                <a:solidFill>
                  <a:schemeClr val="tx1">
                    <a:lumMod val="85000"/>
                    <a:lumOff val="15000"/>
                  </a:schemeClr>
                </a:solidFill>
                <a:latin typeface="标准粗黑" panose="02000503000000000000" charset="-122"/>
                <a:ea typeface="标准粗黑" panose="02000503000000000000" charset="-122"/>
                <a:cs typeface="OPPOSans M" panose="00020600040101010101" pitchFamily="18" charset="-122"/>
                <a:sym typeface="+mn-lt"/>
              </a:endParaRPr>
            </a:p>
          </p:txBody>
        </p:sp>
      </p:grpSp>
      <p:grpSp>
        <p:nvGrpSpPr>
          <p:cNvPr id="42" name="组合 41"/>
          <p:cNvGrpSpPr/>
          <p:nvPr>
            <p:custDataLst>
              <p:tags r:id="rId25"/>
            </p:custDataLst>
          </p:nvPr>
        </p:nvGrpSpPr>
        <p:grpSpPr>
          <a:xfrm>
            <a:off x="865348" y="4114966"/>
            <a:ext cx="3108178" cy="1530583"/>
            <a:chOff x="662148" y="1562266"/>
            <a:chExt cx="3108178" cy="1530583"/>
          </a:xfrm>
        </p:grpSpPr>
        <p:sp>
          <p:nvSpPr>
            <p:cNvPr id="43" name="PA-矩形 4"/>
            <p:cNvSpPr>
              <a:spLocks noChangeArrowheads="1"/>
            </p:cNvSpPr>
            <p:nvPr>
              <p:custDataLst>
                <p:tags r:id="rId26"/>
              </p:custDataLst>
            </p:nvPr>
          </p:nvSpPr>
          <p:spPr bwMode="auto">
            <a:xfrm>
              <a:off x="662148" y="1562266"/>
              <a:ext cx="2835791"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a:solidFill>
                    <a:schemeClr val="tx1">
                      <a:lumMod val="85000"/>
                      <a:lumOff val="1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mn-lt"/>
                </a:rPr>
                <a:t>02.</a:t>
              </a:r>
              <a:r>
                <a:rPr lang="zh-CN" altLang="en-US" sz="2400" b="1">
                  <a:solidFill>
                    <a:schemeClr val="tx1">
                      <a:lumMod val="85000"/>
                      <a:lumOff val="1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mn-lt"/>
                </a:rPr>
                <a:t>区域认知</a:t>
              </a:r>
              <a:endParaRPr lang="zh-CN" altLang="en-US" sz="2400" b="1">
                <a:solidFill>
                  <a:schemeClr val="tx1">
                    <a:lumMod val="85000"/>
                    <a:lumOff val="1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mn-lt"/>
              </a:endParaRPr>
            </a:p>
          </p:txBody>
        </p:sp>
        <p:sp>
          <p:nvSpPr>
            <p:cNvPr id="44" name="PA-矩形 4"/>
            <p:cNvSpPr>
              <a:spLocks noChangeArrowheads="1"/>
            </p:cNvSpPr>
            <p:nvPr>
              <p:custDataLst>
                <p:tags r:id="rId27"/>
              </p:custDataLst>
            </p:nvPr>
          </p:nvSpPr>
          <p:spPr bwMode="auto">
            <a:xfrm>
              <a:off x="662148" y="1985409"/>
              <a:ext cx="3108178" cy="110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zh-CN" altLang="en-US" sz="1600" b="1">
                  <a:solidFill>
                    <a:schemeClr val="tx2">
                      <a:lumMod val="50000"/>
                    </a:schemeClr>
                  </a:solidFill>
                  <a:latin typeface="标准粗黑" panose="02000503000000000000" charset="-122"/>
                  <a:ea typeface="标准粗黑" panose="02000503000000000000" charset="-122"/>
                  <a:cs typeface="Yuanti SC Bold" panose="02010600040101010101" charset="-122"/>
                  <a:sym typeface="+mn-ea"/>
                </a:rPr>
                <a:t>结合区域图文材料，认识不同地区工业生产条件差异及其对工业生产的影响</a:t>
              </a:r>
              <a:endParaRPr lang="zh-CN" altLang="en-US" sz="1600" b="1" kern="100">
                <a:solidFill>
                  <a:schemeClr val="tx1">
                    <a:lumMod val="85000"/>
                    <a:lumOff val="15000"/>
                  </a:schemeClr>
                </a:solidFill>
                <a:effectLst/>
                <a:latin typeface="标准粗黑" panose="02000503000000000000" charset="-122"/>
                <a:ea typeface="标准粗黑" panose="02000503000000000000" charset="-122"/>
                <a:cs typeface="标准粗黑" panose="02000503000000000000" charset="-122"/>
                <a:sym typeface="+mn-ea"/>
              </a:endParaRPr>
            </a:p>
          </p:txBody>
        </p:sp>
      </p:grpSp>
      <p:grpSp>
        <p:nvGrpSpPr>
          <p:cNvPr id="45" name="组合 44"/>
          <p:cNvGrpSpPr/>
          <p:nvPr>
            <p:custDataLst>
              <p:tags r:id="rId28"/>
            </p:custDataLst>
          </p:nvPr>
        </p:nvGrpSpPr>
        <p:grpSpPr>
          <a:xfrm>
            <a:off x="8396448" y="1828967"/>
            <a:ext cx="3108178" cy="1530585"/>
            <a:chOff x="662148" y="1562267"/>
            <a:chExt cx="3108178" cy="1530585"/>
          </a:xfrm>
        </p:grpSpPr>
        <p:sp>
          <p:nvSpPr>
            <p:cNvPr id="46" name="PA-矩形 4"/>
            <p:cNvSpPr>
              <a:spLocks noChangeArrowheads="1"/>
            </p:cNvSpPr>
            <p:nvPr>
              <p:custDataLst>
                <p:tags r:id="rId29"/>
              </p:custDataLst>
            </p:nvPr>
          </p:nvSpPr>
          <p:spPr bwMode="auto">
            <a:xfrm>
              <a:off x="662148" y="1562267"/>
              <a:ext cx="2835791"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a:solidFill>
                    <a:schemeClr val="tx1">
                      <a:lumMod val="85000"/>
                      <a:lumOff val="1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mn-lt"/>
                </a:rPr>
                <a:t>03.</a:t>
              </a:r>
              <a:r>
                <a:rPr lang="zh-CN" altLang="en-US" sz="2400" b="1">
                  <a:solidFill>
                    <a:schemeClr val="tx1">
                      <a:lumMod val="85000"/>
                      <a:lumOff val="1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mn-lt"/>
                </a:rPr>
                <a:t>人地协调</a:t>
              </a:r>
              <a:endParaRPr lang="zh-CN" altLang="en-US" sz="2400" b="1">
                <a:solidFill>
                  <a:schemeClr val="tx1">
                    <a:lumMod val="85000"/>
                    <a:lumOff val="1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mn-lt"/>
              </a:endParaRPr>
            </a:p>
          </p:txBody>
        </p:sp>
        <p:sp>
          <p:nvSpPr>
            <p:cNvPr id="47" name="PA-矩形 4"/>
            <p:cNvSpPr>
              <a:spLocks noChangeArrowheads="1"/>
            </p:cNvSpPr>
            <p:nvPr>
              <p:custDataLst>
                <p:tags r:id="rId30"/>
              </p:custDataLst>
            </p:nvPr>
          </p:nvSpPr>
          <p:spPr bwMode="auto">
            <a:xfrm>
              <a:off x="662148" y="1985412"/>
              <a:ext cx="3108178" cy="110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zh-CN" altLang="en-US" sz="1600" b="1">
                  <a:solidFill>
                    <a:schemeClr val="tx2">
                      <a:lumMod val="50000"/>
                    </a:schemeClr>
                  </a:solidFill>
                  <a:latin typeface="标准粗黑" panose="02000503000000000000" charset="-122"/>
                  <a:ea typeface="标准粗黑" panose="02000503000000000000" charset="-122"/>
                  <a:cs typeface="标准粗黑" panose="02000503000000000000" charset="-122"/>
                  <a:sym typeface="+mn-ea"/>
                </a:rPr>
                <a:t>结合图像、文字资料，分析合理布局工业，减轻工业“三废”对环境的影响，保护生态环境</a:t>
              </a:r>
              <a:endParaRPr lang="zh-CN" altLang="en-US" sz="1600" b="1" kern="100">
                <a:solidFill>
                  <a:schemeClr val="tx1">
                    <a:lumMod val="85000"/>
                    <a:lumOff val="15000"/>
                  </a:schemeClr>
                </a:solidFill>
                <a:effectLst/>
                <a:latin typeface="标准粗黑" panose="02000503000000000000" charset="-122"/>
                <a:ea typeface="标准粗黑" panose="02000503000000000000" charset="-122"/>
                <a:cs typeface="Courier New" panose="02070309020205020404" pitchFamily="49" charset="0"/>
                <a:sym typeface="+mn-ea"/>
              </a:endParaRPr>
            </a:p>
          </p:txBody>
        </p:sp>
      </p:grpSp>
      <p:grpSp>
        <p:nvGrpSpPr>
          <p:cNvPr id="48" name="组合 47"/>
          <p:cNvGrpSpPr/>
          <p:nvPr>
            <p:custDataLst>
              <p:tags r:id="rId31"/>
            </p:custDataLst>
          </p:nvPr>
        </p:nvGrpSpPr>
        <p:grpSpPr>
          <a:xfrm>
            <a:off x="8396448" y="4114966"/>
            <a:ext cx="3108178" cy="1346117"/>
            <a:chOff x="662148" y="1562266"/>
            <a:chExt cx="3108178" cy="1346117"/>
          </a:xfrm>
        </p:grpSpPr>
        <p:sp>
          <p:nvSpPr>
            <p:cNvPr id="49" name="PA-矩形 4"/>
            <p:cNvSpPr>
              <a:spLocks noChangeArrowheads="1"/>
            </p:cNvSpPr>
            <p:nvPr>
              <p:custDataLst>
                <p:tags r:id="rId32"/>
              </p:custDataLst>
            </p:nvPr>
          </p:nvSpPr>
          <p:spPr bwMode="auto">
            <a:xfrm>
              <a:off x="662148" y="1562266"/>
              <a:ext cx="2835791" cy="368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400" b="1">
                  <a:solidFill>
                    <a:schemeClr val="tx1">
                      <a:lumMod val="85000"/>
                      <a:lumOff val="1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mn-lt"/>
                </a:rPr>
                <a:t>04.</a:t>
              </a:r>
              <a:r>
                <a:rPr lang="zh-CN" altLang="en-US" sz="2400" b="1">
                  <a:solidFill>
                    <a:schemeClr val="tx1">
                      <a:lumMod val="85000"/>
                      <a:lumOff val="1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mn-lt"/>
                </a:rPr>
                <a:t>地理实践</a:t>
              </a:r>
              <a:endParaRPr lang="zh-CN" altLang="en-US" sz="2400" b="1">
                <a:solidFill>
                  <a:schemeClr val="tx1">
                    <a:lumMod val="85000"/>
                    <a:lumOff val="15000"/>
                  </a:schemeClr>
                </a:solidFill>
                <a:latin typeface="阿里巴巴普惠体 M" panose="00020600040101010101" pitchFamily="18" charset="-122"/>
                <a:ea typeface="阿里巴巴普惠体 M" panose="00020600040101010101" pitchFamily="18" charset="-122"/>
                <a:cs typeface="阿里巴巴普惠体 M" panose="00020600040101010101" pitchFamily="18" charset="-122"/>
                <a:sym typeface="+mn-lt"/>
              </a:endParaRPr>
            </a:p>
          </p:txBody>
        </p:sp>
        <p:sp>
          <p:nvSpPr>
            <p:cNvPr id="50" name="PA-矩形 4"/>
            <p:cNvSpPr>
              <a:spLocks noChangeArrowheads="1"/>
            </p:cNvSpPr>
            <p:nvPr>
              <p:custDataLst>
                <p:tags r:id="rId33"/>
              </p:custDataLst>
            </p:nvPr>
          </p:nvSpPr>
          <p:spPr bwMode="auto">
            <a:xfrm>
              <a:off x="662148" y="2169878"/>
              <a:ext cx="3108178" cy="73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nchorCtr="0">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eaLnBrk="1" hangingPunct="1">
                <a:lnSpc>
                  <a:spcPct val="150000"/>
                </a:lnSpc>
              </a:pPr>
              <a:r>
                <a:rPr lang="zh-CN" altLang="en-US" sz="1600" b="1">
                  <a:solidFill>
                    <a:schemeClr val="tx2">
                      <a:lumMod val="50000"/>
                    </a:schemeClr>
                  </a:solidFill>
                  <a:latin typeface="标准粗黑" panose="02000503000000000000" charset="-122"/>
                  <a:ea typeface="标准粗黑" panose="02000503000000000000" charset="-122"/>
                  <a:cs typeface="Yuanti SC Bold" panose="02010600040101010101" charset="-122"/>
                  <a:sym typeface="+mn-ea"/>
                </a:rPr>
                <a:t>运用所学知识和搜集资料，本地区工业发展的现状及其问题</a:t>
              </a:r>
              <a:endParaRPr lang="zh-CN" altLang="en-US" sz="1600" b="1">
                <a:solidFill>
                  <a:schemeClr val="tx2">
                    <a:lumMod val="50000"/>
                  </a:schemeClr>
                </a:solidFill>
                <a:latin typeface="标准粗黑" panose="02000503000000000000" charset="-122"/>
                <a:ea typeface="标准粗黑" panose="02000503000000000000" charset="-122"/>
                <a:cs typeface="Yuanti SC Bold" panose="02010600040101010101" charset="-122"/>
                <a:sym typeface="+mn-ea"/>
              </a:endParaRPr>
            </a:p>
          </p:txBody>
        </p:sp>
      </p:grpSp>
      <p:sp>
        <p:nvSpPr>
          <p:cNvPr id="51" name="文本框 50"/>
          <p:cNvSpPr txBox="1"/>
          <p:nvPr>
            <p:custDataLst>
              <p:tags r:id="rId34"/>
            </p:custDataLst>
          </p:nvPr>
        </p:nvSpPr>
        <p:spPr>
          <a:xfrm>
            <a:off x="5671820" y="2094230"/>
            <a:ext cx="532130" cy="583565"/>
          </a:xfrm>
          <a:prstGeom prst="rect">
            <a:avLst/>
          </a:prstGeom>
          <a:noFill/>
        </p:spPr>
        <p:txBody>
          <a:bodyPr wrap="square" rtlCol="0">
            <a:spAutoFit/>
          </a:bodyPr>
          <a:lstStyle/>
          <a:p>
            <a:r>
              <a:rPr lang="zh-CN" altLang="en-US" sz="3200" b="1">
                <a:solidFill>
                  <a:schemeClr val="tx1"/>
                </a:solidFill>
              </a:rPr>
              <a:t>核</a:t>
            </a:r>
            <a:endParaRPr lang="zh-CN" altLang="en-US" sz="3200" b="1">
              <a:solidFill>
                <a:schemeClr val="tx1"/>
              </a:solidFill>
            </a:endParaRPr>
          </a:p>
        </p:txBody>
      </p:sp>
      <p:sp>
        <p:nvSpPr>
          <p:cNvPr id="52" name="文本框 51"/>
          <p:cNvSpPr txBox="1"/>
          <p:nvPr>
            <p:custDataLst>
              <p:tags r:id="rId35"/>
            </p:custDataLst>
          </p:nvPr>
        </p:nvSpPr>
        <p:spPr>
          <a:xfrm>
            <a:off x="6149975" y="2926715"/>
            <a:ext cx="532130" cy="583565"/>
          </a:xfrm>
          <a:prstGeom prst="rect">
            <a:avLst/>
          </a:prstGeom>
          <a:noFill/>
        </p:spPr>
        <p:txBody>
          <a:bodyPr wrap="square" rtlCol="0">
            <a:spAutoFit/>
          </a:bodyPr>
          <a:lstStyle/>
          <a:p>
            <a:r>
              <a:rPr lang="zh-CN" altLang="en-US" sz="3200" b="1">
                <a:solidFill>
                  <a:schemeClr val="tx1"/>
                </a:solidFill>
              </a:rPr>
              <a:t>心</a:t>
            </a:r>
            <a:endParaRPr lang="zh-CN" altLang="en-US" sz="3200" b="1">
              <a:solidFill>
                <a:schemeClr val="tx1"/>
              </a:solidFill>
            </a:endParaRPr>
          </a:p>
        </p:txBody>
      </p:sp>
      <p:sp>
        <p:nvSpPr>
          <p:cNvPr id="53" name="文本框 52"/>
          <p:cNvSpPr txBox="1"/>
          <p:nvPr>
            <p:custDataLst>
              <p:tags r:id="rId36"/>
            </p:custDataLst>
          </p:nvPr>
        </p:nvSpPr>
        <p:spPr>
          <a:xfrm>
            <a:off x="5737225" y="3810635"/>
            <a:ext cx="532130" cy="583565"/>
          </a:xfrm>
          <a:prstGeom prst="rect">
            <a:avLst/>
          </a:prstGeom>
          <a:noFill/>
        </p:spPr>
        <p:txBody>
          <a:bodyPr wrap="square" rtlCol="0">
            <a:spAutoFit/>
          </a:bodyPr>
          <a:lstStyle/>
          <a:p>
            <a:r>
              <a:rPr lang="zh-CN" altLang="en-US" sz="3200" b="1">
                <a:solidFill>
                  <a:schemeClr val="tx1"/>
                </a:solidFill>
              </a:rPr>
              <a:t>素</a:t>
            </a:r>
            <a:endParaRPr lang="zh-CN" altLang="en-US" sz="3200" b="1">
              <a:solidFill>
                <a:schemeClr val="tx1"/>
              </a:solidFill>
            </a:endParaRPr>
          </a:p>
        </p:txBody>
      </p:sp>
      <p:sp>
        <p:nvSpPr>
          <p:cNvPr id="54" name="文本框 53"/>
          <p:cNvSpPr txBox="1"/>
          <p:nvPr>
            <p:custDataLst>
              <p:tags r:id="rId37"/>
            </p:custDataLst>
          </p:nvPr>
        </p:nvSpPr>
        <p:spPr>
          <a:xfrm>
            <a:off x="6149975" y="4742815"/>
            <a:ext cx="532130" cy="583565"/>
          </a:xfrm>
          <a:prstGeom prst="rect">
            <a:avLst/>
          </a:prstGeom>
          <a:noFill/>
        </p:spPr>
        <p:txBody>
          <a:bodyPr wrap="square" rtlCol="0">
            <a:spAutoFit/>
          </a:bodyPr>
          <a:lstStyle/>
          <a:p>
            <a:r>
              <a:rPr lang="zh-CN" altLang="en-US" sz="3200" b="1">
                <a:solidFill>
                  <a:schemeClr val="tx1"/>
                </a:solidFill>
              </a:rPr>
              <a:t>养</a:t>
            </a:r>
            <a:endParaRPr lang="zh-CN" altLang="en-US" sz="3200" b="1">
              <a:solidFill>
                <a:schemeClr val="tx1"/>
              </a:solidFill>
            </a:endParaRPr>
          </a:p>
        </p:txBody>
      </p:sp>
      <p:sp>
        <p:nvSpPr>
          <p:cNvPr id="55" name="文本框 54"/>
          <p:cNvSpPr txBox="1"/>
          <p:nvPr>
            <p:custDataLst>
              <p:tags r:id="rId38"/>
            </p:custDataLst>
          </p:nvPr>
        </p:nvSpPr>
        <p:spPr>
          <a:xfrm>
            <a:off x="757555" y="988695"/>
            <a:ext cx="10747375" cy="521970"/>
          </a:xfrm>
          <a:prstGeom prst="rect">
            <a:avLst/>
          </a:prstGeom>
          <a:noFill/>
        </p:spPr>
        <p:txBody>
          <a:bodyPr wrap="square" rtlCol="0">
            <a:spAutoFit/>
          </a:bodyPr>
          <a:lstStyle/>
          <a:p>
            <a:r>
              <a:rPr lang="zh-CN" altLang="en-US" sz="2800" b="1">
                <a:solidFill>
                  <a:srgbClr val="002060"/>
                </a:solidFill>
                <a:latin typeface="+mj-ea"/>
                <a:ea typeface="+mj-ea"/>
              </a:rPr>
              <a:t>课程标准：</a:t>
            </a:r>
            <a:r>
              <a:rPr lang="zh-CN" altLang="en-US" sz="2000" b="1">
                <a:solidFill>
                  <a:schemeClr val="tx1"/>
                </a:solidFill>
                <a:latin typeface="微软雅黑" panose="020B0503020204020204" pitchFamily="34" charset="-122"/>
                <a:ea typeface="微软雅黑" panose="020B0503020204020204" pitchFamily="34" charset="-122"/>
                <a:sym typeface="+mn-ea"/>
              </a:rPr>
              <a:t>结合实例，说明工业区位因素及其变化对工业生产的影响。</a:t>
            </a:r>
            <a:endParaRPr lang="zh-CN" altLang="en-US" sz="2000" b="1" spc="200">
              <a:ln w="3175">
                <a:noFill/>
                <a:prstDash val="dash"/>
              </a:ln>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56" name="文本框 55"/>
          <p:cNvSpPr txBox="1"/>
          <p:nvPr>
            <p:custDataLst>
              <p:tags r:id="rId39"/>
            </p:custDataLst>
          </p:nvPr>
        </p:nvSpPr>
        <p:spPr>
          <a:xfrm>
            <a:off x="757555" y="5808980"/>
            <a:ext cx="11111230" cy="521970"/>
          </a:xfrm>
          <a:prstGeom prst="rect">
            <a:avLst/>
          </a:prstGeom>
          <a:noFill/>
        </p:spPr>
        <p:txBody>
          <a:bodyPr wrap="square" rtlCol="0">
            <a:spAutoFit/>
          </a:bodyPr>
          <a:lstStyle/>
          <a:p>
            <a:r>
              <a:rPr lang="zh-CN" altLang="en-US" sz="2800" b="1">
                <a:solidFill>
                  <a:schemeClr val="accent1">
                    <a:lumMod val="75000"/>
                  </a:schemeClr>
                </a:solidFill>
                <a:latin typeface="+mj-ea"/>
                <a:ea typeface="+mj-ea"/>
              </a:rPr>
              <a:t>重点难点：</a:t>
            </a:r>
            <a:r>
              <a:rPr lang="zh-CN" altLang="en-US" sz="2400" b="1">
                <a:solidFill>
                  <a:schemeClr val="tx1"/>
                </a:solidFill>
                <a:latin typeface="+mj-ea"/>
                <a:ea typeface="+mj-ea"/>
              </a:rPr>
              <a:t>能够分析工业区位因素对工业生产的具体影响</a:t>
            </a:r>
            <a:endParaRPr lang="zh-CN" altLang="en-US" sz="2400" b="1">
              <a:solidFill>
                <a:schemeClr val="tx1"/>
              </a:solidFill>
              <a:latin typeface="+mj-ea"/>
              <a:ea typeface="+mj-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ac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 decel="100000">
                                          <p:stCondLst>
                                            <p:cond delay="0"/>
                                          </p:stCondLst>
                                        </p:cTn>
                                        <p:tgtEl>
                                          <p:spTgt spid="4"/>
                                        </p:tgtEl>
                                      </p:cBhvr>
                                    </p:animEffect>
                                    <p:set>
                                      <p:cBhvr>
                                        <p:cTn id="8" dur="375" fill="hold">
                                          <p:stCondLst>
                                            <p:cond delay="125"/>
                                          </p:stCondLst>
                                        </p:cTn>
                                        <p:tgtEl>
                                          <p:spTgt spid="4"/>
                                        </p:tgtEl>
                                        <p:attrNameLst>
                                          <p:attrName>style.visibility</p:attrName>
                                        </p:attrNameLst>
                                      </p:cBhvr>
                                      <p:to>
                                        <p:strVal val="visible"/>
                                      </p:to>
                                    </p:set>
                                  </p:childTnLst>
                                </p:cTn>
                              </p:par>
                              <p:par>
                                <p:cTn id="9" presetID="10" presetClass="entr" presetSubtype="0" ac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25" decel="100000">
                                          <p:stCondLst>
                                            <p:cond delay="0"/>
                                          </p:stCondLst>
                                        </p:cTn>
                                        <p:tgtEl>
                                          <p:spTgt spid="5"/>
                                        </p:tgtEl>
                                      </p:cBhvr>
                                    </p:animEffect>
                                    <p:set>
                                      <p:cBhvr>
                                        <p:cTn id="12" dur="375" fill="hold">
                                          <p:stCondLst>
                                            <p:cond delay="125"/>
                                          </p:stCondLst>
                                        </p:cTn>
                                        <p:tgtEl>
                                          <p:spTgt spid="5"/>
                                        </p:tgtEl>
                                        <p:attrNameLst>
                                          <p:attrName>style.visibility</p:attrName>
                                        </p:attrNameLst>
                                      </p:cBhvr>
                                      <p:to>
                                        <p:strVal val="visible"/>
                                      </p:to>
                                    </p:set>
                                  </p:childTnLst>
                                </p:cTn>
                              </p:par>
                              <p:par>
                                <p:cTn id="13" presetID="10" presetClass="entr" presetSubtype="0" accel="10000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25" decel="100000">
                                          <p:stCondLst>
                                            <p:cond delay="0"/>
                                          </p:stCondLst>
                                        </p:cTn>
                                        <p:tgtEl>
                                          <p:spTgt spid="30"/>
                                        </p:tgtEl>
                                      </p:cBhvr>
                                    </p:animEffect>
                                    <p:set>
                                      <p:cBhvr>
                                        <p:cTn id="16" dur="375" fill="hold">
                                          <p:stCondLst>
                                            <p:cond delay="125"/>
                                          </p:stCondLst>
                                        </p:cTn>
                                        <p:tgtEl>
                                          <p:spTgt spid="30"/>
                                        </p:tgtEl>
                                        <p:attrNameLst>
                                          <p:attrName>style.visibility</p:attrName>
                                        </p:attrNameLst>
                                      </p:cBhvr>
                                      <p:to>
                                        <p:strVal val="visible"/>
                                      </p:to>
                                    </p:set>
                                  </p:childTnLst>
                                </p:cTn>
                              </p:par>
                              <p:par>
                                <p:cTn id="17" presetID="10" presetClass="entr" presetSubtype="0" accel="10000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25" decel="100000">
                                          <p:stCondLst>
                                            <p:cond delay="0"/>
                                          </p:stCondLst>
                                        </p:cTn>
                                        <p:tgtEl>
                                          <p:spTgt spid="34"/>
                                        </p:tgtEl>
                                      </p:cBhvr>
                                    </p:animEffect>
                                    <p:set>
                                      <p:cBhvr>
                                        <p:cTn id="20" dur="375" fill="hold">
                                          <p:stCondLst>
                                            <p:cond delay="125"/>
                                          </p:stCondLst>
                                        </p:cTn>
                                        <p:tgtEl>
                                          <p:spTgt spid="34"/>
                                        </p:tgtEl>
                                        <p:attrNameLst>
                                          <p:attrName>style.visibility</p:attrName>
                                        </p:attrNameLst>
                                      </p:cBhvr>
                                      <p:to>
                                        <p:strVal val="visible"/>
                                      </p:to>
                                    </p:set>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ppt_x"/>
                                          </p:val>
                                        </p:tav>
                                        <p:tav tm="100000">
                                          <p:val>
                                            <p:strVal val="#ppt_x"/>
                                          </p:val>
                                        </p:tav>
                                      </p:tavLst>
                                    </p:anim>
                                    <p:anim calcmode="lin" valueType="num">
                                      <p:cBhvr additive="base">
                                        <p:cTn id="37" dur="500" fill="hold"/>
                                        <p:tgtEl>
                                          <p:spTgt spid="25"/>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500" fill="hold"/>
                                        <p:tgtEl>
                                          <p:spTgt spid="35"/>
                                        </p:tgtEl>
                                        <p:attrNameLst>
                                          <p:attrName>ppt_x</p:attrName>
                                        </p:attrNameLst>
                                      </p:cBhvr>
                                      <p:tavLst>
                                        <p:tav tm="0">
                                          <p:val>
                                            <p:strVal val="#ppt_x"/>
                                          </p:val>
                                        </p:tav>
                                        <p:tav tm="100000">
                                          <p:val>
                                            <p:strVal val="#ppt_x"/>
                                          </p:val>
                                        </p:tav>
                                      </p:tavLst>
                                    </p:anim>
                                    <p:anim calcmode="lin" valueType="num">
                                      <p:cBhvr additive="base">
                                        <p:cTn id="41" dur="500" fill="hold"/>
                                        <p:tgtEl>
                                          <p:spTgt spid="35"/>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36"/>
                                        </p:tgtEl>
                                        <p:attrNameLst>
                                          <p:attrName>style.visibility</p:attrName>
                                        </p:attrNameLst>
                                      </p:cBhvr>
                                      <p:to>
                                        <p:strVal val="visible"/>
                                      </p:to>
                                    </p:set>
                                    <p:anim calcmode="lin" valueType="num">
                                      <p:cBhvr additive="base">
                                        <p:cTn id="44" dur="500" fill="hold"/>
                                        <p:tgtEl>
                                          <p:spTgt spid="36"/>
                                        </p:tgtEl>
                                        <p:attrNameLst>
                                          <p:attrName>ppt_x</p:attrName>
                                        </p:attrNameLst>
                                      </p:cBhvr>
                                      <p:tavLst>
                                        <p:tav tm="0">
                                          <p:val>
                                            <p:strVal val="#ppt_x"/>
                                          </p:val>
                                        </p:tav>
                                        <p:tav tm="100000">
                                          <p:val>
                                            <p:strVal val="#ppt_x"/>
                                          </p:val>
                                        </p:tav>
                                      </p:tavLst>
                                    </p:anim>
                                    <p:anim calcmode="lin" valueType="num">
                                      <p:cBhvr additive="base">
                                        <p:cTn id="45" dur="500" fill="hold"/>
                                        <p:tgtEl>
                                          <p:spTgt spid="36"/>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37"/>
                                        </p:tgtEl>
                                        <p:attrNameLst>
                                          <p:attrName>style.visibility</p:attrName>
                                        </p:attrNameLst>
                                      </p:cBhvr>
                                      <p:to>
                                        <p:strVal val="visible"/>
                                      </p:to>
                                    </p:set>
                                    <p:anim calcmode="lin" valueType="num">
                                      <p:cBhvr additive="base">
                                        <p:cTn id="48" dur="500" fill="hold"/>
                                        <p:tgtEl>
                                          <p:spTgt spid="37"/>
                                        </p:tgtEl>
                                        <p:attrNameLst>
                                          <p:attrName>ppt_x</p:attrName>
                                        </p:attrNameLst>
                                      </p:cBhvr>
                                      <p:tavLst>
                                        <p:tav tm="0">
                                          <p:val>
                                            <p:strVal val="#ppt_x"/>
                                          </p:val>
                                        </p:tav>
                                        <p:tav tm="100000">
                                          <p:val>
                                            <p:strVal val="#ppt_x"/>
                                          </p:val>
                                        </p:tav>
                                      </p:tavLst>
                                    </p:anim>
                                    <p:anim calcmode="lin" valueType="num">
                                      <p:cBhvr additive="base">
                                        <p:cTn id="49" dur="500" fill="hold"/>
                                        <p:tgtEl>
                                          <p:spTgt spid="37"/>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 calcmode="lin" valueType="num">
                                      <p:cBhvr additive="base">
                                        <p:cTn id="52" dur="500" fill="hold"/>
                                        <p:tgtEl>
                                          <p:spTgt spid="38"/>
                                        </p:tgtEl>
                                        <p:attrNameLst>
                                          <p:attrName>ppt_x</p:attrName>
                                        </p:attrNameLst>
                                      </p:cBhvr>
                                      <p:tavLst>
                                        <p:tav tm="0">
                                          <p:val>
                                            <p:strVal val="#ppt_x"/>
                                          </p:val>
                                        </p:tav>
                                        <p:tav tm="100000">
                                          <p:val>
                                            <p:strVal val="#ppt_x"/>
                                          </p:val>
                                        </p:tav>
                                      </p:tavLst>
                                    </p:anim>
                                    <p:anim calcmode="lin" valueType="num">
                                      <p:cBhvr additive="base">
                                        <p:cTn id="53" dur="500" fill="hold"/>
                                        <p:tgtEl>
                                          <p:spTgt spid="38"/>
                                        </p:tgtEl>
                                        <p:attrNameLst>
                                          <p:attrName>ppt_y</p:attrName>
                                        </p:attrNameLst>
                                      </p:cBhvr>
                                      <p:tavLst>
                                        <p:tav tm="0">
                                          <p:val>
                                            <p:strVal val="1+#ppt_h/2"/>
                                          </p:val>
                                        </p:tav>
                                        <p:tav tm="100000">
                                          <p:val>
                                            <p:strVal val="#ppt_y"/>
                                          </p:val>
                                        </p:tav>
                                      </p:tavLst>
                                    </p:anim>
                                  </p:childTnLst>
                                </p:cTn>
                              </p:par>
                            </p:childTnLst>
                          </p:cTn>
                        </p:par>
                        <p:par>
                          <p:cTn id="54" fill="hold">
                            <p:stCondLst>
                              <p:cond delay="1000"/>
                            </p:stCondLst>
                            <p:childTnLst>
                              <p:par>
                                <p:cTn id="55" presetID="22" presetClass="entr" presetSubtype="4" fill="hold" nodeType="after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down)">
                                      <p:cBhvr>
                                        <p:cTn id="57" dur="500"/>
                                        <p:tgtEl>
                                          <p:spTgt spid="39"/>
                                        </p:tgtEl>
                                      </p:cBhvr>
                                    </p:animEffect>
                                  </p:childTnLst>
                                </p:cTn>
                              </p:par>
                            </p:childTnLst>
                          </p:cTn>
                        </p:par>
                        <p:par>
                          <p:cTn id="58" fill="hold">
                            <p:stCondLst>
                              <p:cond delay="1500"/>
                            </p:stCondLst>
                            <p:childTnLst>
                              <p:par>
                                <p:cTn id="59" presetID="22" presetClass="entr" presetSubtype="4" fill="hold" nodeType="after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00"/>
                                        <p:tgtEl>
                                          <p:spTgt spid="42"/>
                                        </p:tgtEl>
                                      </p:cBhvr>
                                    </p:animEffect>
                                  </p:childTnLst>
                                </p:cTn>
                              </p:par>
                            </p:childTnLst>
                          </p:cTn>
                        </p:par>
                        <p:par>
                          <p:cTn id="62" fill="hold">
                            <p:stCondLst>
                              <p:cond delay="2000"/>
                            </p:stCondLst>
                            <p:childTnLst>
                              <p:par>
                                <p:cTn id="63" presetID="22" presetClass="entr" presetSubtype="4" fill="hold" nodeType="after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wipe(down)">
                                      <p:cBhvr>
                                        <p:cTn id="65" dur="500"/>
                                        <p:tgtEl>
                                          <p:spTgt spid="45"/>
                                        </p:tgtEl>
                                      </p:cBhvr>
                                    </p:animEffect>
                                  </p:childTnLst>
                                </p:cTn>
                              </p:par>
                            </p:childTnLst>
                          </p:cTn>
                        </p:par>
                        <p:par>
                          <p:cTn id="66" fill="hold">
                            <p:stCondLst>
                              <p:cond delay="2500"/>
                            </p:stCondLst>
                            <p:childTnLst>
                              <p:par>
                                <p:cTn id="67" presetID="22" presetClass="entr" presetSubtype="4" fill="hold" nodeType="afterEffect">
                                  <p:stCondLst>
                                    <p:cond delay="0"/>
                                  </p:stCondLst>
                                  <p:childTnLst>
                                    <p:set>
                                      <p:cBhvr>
                                        <p:cTn id="68" dur="1" fill="hold">
                                          <p:stCondLst>
                                            <p:cond delay="0"/>
                                          </p:stCondLst>
                                        </p:cTn>
                                        <p:tgtEl>
                                          <p:spTgt spid="48"/>
                                        </p:tgtEl>
                                        <p:attrNameLst>
                                          <p:attrName>style.visibility</p:attrName>
                                        </p:attrNameLst>
                                      </p:cBhvr>
                                      <p:to>
                                        <p:strVal val="visible"/>
                                      </p:to>
                                    </p:set>
                                    <p:animEffect transition="in" filter="wipe(down)">
                                      <p:cBhvr>
                                        <p:cTn id="6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7" grpId="0" animBg="1"/>
      <p:bldP spid="12" grpId="0" animBg="1"/>
      <p:bldP spid="23" grpId="0" animBg="1"/>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47910" y="99254"/>
            <a:ext cx="1808480" cy="583565"/>
          </a:xfrm>
          <a:prstGeom prst="rect">
            <a:avLst/>
          </a:prstGeom>
          <a:noFill/>
        </p:spPr>
        <p:txBody>
          <a:bodyPr wrap="none" rtlCol="0">
            <a:spAutoFit/>
          </a:bodyPr>
          <a:lstStyle/>
          <a:p>
            <a:pPr algn="l"/>
            <a:r>
              <a:rPr lang="zh-CN" altLang="en-US"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课堂检测</a:t>
            </a:r>
            <a:endParaRPr lang="zh-CN" altLang="en-US"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 24"/>
          <p:cNvSpPr/>
          <p:nvPr>
            <p:custDataLst>
              <p:tags r:id="rId2"/>
            </p:custDataLst>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p:custDataLst>
              <p:tags r:id="rId3"/>
            </p:custDataLst>
          </p:nvPr>
        </p:nvCxnSpPr>
        <p:spPr>
          <a:xfrm>
            <a:off x="172085" y="829945"/>
            <a:ext cx="1188974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 name="文本框 4"/>
          <p:cNvSpPr txBox="1"/>
          <p:nvPr>
            <p:custDataLst>
              <p:tags r:id="rId4"/>
            </p:custDataLst>
          </p:nvPr>
        </p:nvSpPr>
        <p:spPr>
          <a:xfrm>
            <a:off x="106680" y="937260"/>
            <a:ext cx="12058650" cy="2749550"/>
          </a:xfrm>
          <a:prstGeom prst="rect">
            <a:avLst/>
          </a:prstGeom>
          <a:noFill/>
        </p:spPr>
        <p:txBody>
          <a:bodyPr wrap="square" rtlCol="0">
            <a:spAutoFit/>
          </a:bodyPr>
          <a:lstStyle/>
          <a:p>
            <a:pPr>
              <a:lnSpc>
                <a:spcPct val="12000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萨达特位于开罗和亚历山大城之间、尼罗河三角洲的外边缘。我国宁夏曼凯投资于2017年与埃及有关部门达成合作意向，在萨达特工业园购置总规划面积达3.1平方千米的工业用地，建设中埃·曼凯纺织产业园，并在产业园内建设完善的配套设施。下图为萨达特位置简图。萨达特城纺织产业园的建成，（   ）</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A．提高了萨达特城的城市等级	B．改变了萨达特城的功能区布局</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a:p>
            <a:pPr>
              <a:lnSpc>
                <a:spcPct val="120000"/>
              </a:lnSpc>
            </a:pPr>
            <a:r>
              <a:rPr lang="zh-CN" altLang="en-US" sz="2400" b="1">
                <a:latin typeface="微软雅黑" panose="020B0503020204020204" pitchFamily="34" charset="-122"/>
                <a:ea typeface="微软雅黑" panose="020B0503020204020204" pitchFamily="34" charset="-122"/>
                <a:cs typeface="微软雅黑" panose="020B0503020204020204" pitchFamily="34" charset="-122"/>
              </a:rPr>
              <a:t>C．带动了萨达特城的商业发展	D．给城市带来严重的环境污染</a:t>
            </a:r>
            <a:endParaRPr lang="zh-CN" altLang="en-US" sz="2400" b="1">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 name="文本框 7"/>
          <p:cNvSpPr txBox="1"/>
          <p:nvPr>
            <p:custDataLst>
              <p:tags r:id="rId5"/>
            </p:custDataLst>
          </p:nvPr>
        </p:nvSpPr>
        <p:spPr>
          <a:xfrm>
            <a:off x="3966210" y="1706245"/>
            <a:ext cx="840740" cy="768350"/>
          </a:xfrm>
          <a:prstGeom prst="rect">
            <a:avLst/>
          </a:prstGeom>
          <a:noFill/>
        </p:spPr>
        <p:txBody>
          <a:bodyPr wrap="square" rtlCol="0">
            <a:spAutoFit/>
          </a:bodyPr>
          <a:lstStyle/>
          <a:p>
            <a:r>
              <a:rPr lang="en-US" altLang="zh-CN" sz="4400" b="1">
                <a:solidFill>
                  <a:srgbClr val="FF0000"/>
                </a:solidFill>
                <a:latin typeface="微软雅黑" panose="020B0503020204020204" pitchFamily="34" charset="-122"/>
                <a:ea typeface="微软雅黑" panose="020B0503020204020204" pitchFamily="34" charset="-122"/>
              </a:rPr>
              <a:t>C</a:t>
            </a:r>
            <a:endParaRPr lang="en-US" altLang="zh-CN" sz="4400" b="1">
              <a:solidFill>
                <a:srgbClr val="FF0000"/>
              </a:solidFill>
              <a:latin typeface="微软雅黑" panose="020B0503020204020204" pitchFamily="34" charset="-122"/>
              <a:ea typeface="微软雅黑" panose="020B0503020204020204" pitchFamily="34" charset="-122"/>
            </a:endParaRPr>
          </a:p>
        </p:txBody>
      </p:sp>
      <p:sp>
        <p:nvSpPr>
          <p:cNvPr id="9" name="文本框 8"/>
          <p:cNvSpPr txBox="1"/>
          <p:nvPr>
            <p:custDataLst>
              <p:tags r:id="rId6"/>
            </p:custDataLst>
          </p:nvPr>
        </p:nvSpPr>
        <p:spPr>
          <a:xfrm>
            <a:off x="32385" y="3794125"/>
            <a:ext cx="7946390" cy="3046095"/>
          </a:xfrm>
          <a:prstGeom prst="rect">
            <a:avLst/>
          </a:prstGeom>
          <a:noFill/>
        </p:spPr>
        <p:txBody>
          <a:bodyPr wrap="square" rtlCol="0">
            <a:spAutoFit/>
          </a:bodyPr>
          <a:lstStyle/>
          <a:p>
            <a:r>
              <a:rPr lang="zh-CN" altLang="en-US" sz="2400" b="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【解析】</a:t>
            </a:r>
            <a:r>
              <a:rPr lang="zh-CN" altLang="en-US" sz="2400" b="1">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rPr>
              <a:t>城市等级受多种因素的影响，单一的工业企业发展，并不能提升一个城市的等级，A错误；萨达特城纺织产业园位于萨达特工业园内，不会改变城市功能区布局，B错误；纺织产业园建设会生产大量纺织产品，纺织产品出口或在国内销售均会带动当地商业发展，并且该产业园雇佣了大量员工，对于当地商业等服务业需求量增大，C正确；纺织工业不属于严重污染型企业，不会对城市造成严重的环境污染，D错误。故选C。</a:t>
            </a:r>
            <a:endParaRPr lang="zh-CN" altLang="en-US" sz="2400" b="1">
              <a:solidFill>
                <a:schemeClr val="accent5"/>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0007" name="图片 100007"/>
          <p:cNvPicPr>
            <a:picLocks noChangeAspect="1"/>
          </p:cNvPicPr>
          <p:nvPr>
            <p:custDataLst>
              <p:tags r:id="rId7"/>
            </p:custDataLst>
          </p:nvPr>
        </p:nvPicPr>
        <p:blipFill>
          <a:blip r:embed="rId8"/>
          <a:stretch>
            <a:fillRect/>
          </a:stretch>
        </p:blipFill>
        <p:spPr>
          <a:xfrm>
            <a:off x="7847965" y="3918585"/>
            <a:ext cx="4133850" cy="2552700"/>
          </a:xfrm>
          <a:prstGeom prst="rect">
            <a:avLst/>
          </a:prstGeom>
        </p:spPr>
      </p:pic>
      <p:pic>
        <p:nvPicPr>
          <p:cNvPr id="2" name="Picture 2"/>
          <p:cNvPicPr>
            <a:picLocks noChangeAspect="1"/>
          </p:cNvPicPr>
          <p:nvPr>
            <p:custDataLst>
              <p:tags r:id="rId9"/>
            </p:custDataLst>
          </p:nvPr>
        </p:nvPicPr>
        <p:blipFill>
          <a:blip r:embed="rId10"/>
          <a:stretch>
            <a:fillRect/>
          </a:stretch>
        </p:blipFill>
        <p:spPr>
          <a:xfrm flipH="1">
            <a:off x="10731500" y="120142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图形"/>
          <p:cNvSpPr/>
          <p:nvPr>
            <p:custDataLst>
              <p:tags r:id="rId2"/>
            </p:custDataLst>
          </p:nvPr>
        </p:nvSpPr>
        <p:spPr>
          <a:xfrm>
            <a:off x="0" y="0"/>
            <a:ext cx="12192635" cy="6858000"/>
          </a:xfrm>
          <a:custGeom>
            <a:avLst/>
            <a:gdLst/>
            <a:ahLst/>
            <a:cxnLst>
              <a:cxn ang="3">
                <a:pos x="hc" y="t"/>
              </a:cxn>
              <a:cxn ang="cd2">
                <a:pos x="l" y="vc"/>
              </a:cxn>
              <a:cxn ang="cd4">
                <a:pos x="hc" y="b"/>
              </a:cxn>
              <a:cxn ang="0">
                <a:pos x="r" y="vc"/>
              </a:cxn>
            </a:cxnLst>
            <a:rect l="l" t="t" r="r" b="b"/>
            <a:pathLst>
              <a:path w="19201" h="10800">
                <a:moveTo>
                  <a:pt x="18855" y="9003"/>
                </a:moveTo>
                <a:lnTo>
                  <a:pt x="18513" y="9345"/>
                </a:lnTo>
                <a:lnTo>
                  <a:pt x="18513" y="10101"/>
                </a:lnTo>
                <a:lnTo>
                  <a:pt x="17757" y="10101"/>
                </a:lnTo>
                <a:lnTo>
                  <a:pt x="17415" y="10443"/>
                </a:lnTo>
                <a:lnTo>
                  <a:pt x="18855" y="10443"/>
                </a:lnTo>
                <a:lnTo>
                  <a:pt x="18855" y="9003"/>
                </a:lnTo>
                <a:close/>
                <a:moveTo>
                  <a:pt x="362" y="9003"/>
                </a:moveTo>
                <a:lnTo>
                  <a:pt x="362" y="10443"/>
                </a:lnTo>
                <a:lnTo>
                  <a:pt x="1802" y="10443"/>
                </a:lnTo>
                <a:lnTo>
                  <a:pt x="1460" y="10101"/>
                </a:lnTo>
                <a:lnTo>
                  <a:pt x="704" y="10101"/>
                </a:lnTo>
                <a:lnTo>
                  <a:pt x="704" y="9345"/>
                </a:lnTo>
                <a:lnTo>
                  <a:pt x="362" y="9003"/>
                </a:lnTo>
                <a:close/>
                <a:moveTo>
                  <a:pt x="1925" y="1851"/>
                </a:moveTo>
                <a:lnTo>
                  <a:pt x="17276" y="1851"/>
                </a:lnTo>
                <a:lnTo>
                  <a:pt x="17276" y="8949"/>
                </a:lnTo>
                <a:lnTo>
                  <a:pt x="1925" y="8949"/>
                </a:lnTo>
                <a:lnTo>
                  <a:pt x="1925" y="1851"/>
                </a:lnTo>
                <a:close/>
                <a:moveTo>
                  <a:pt x="1360" y="1286"/>
                </a:moveTo>
                <a:lnTo>
                  <a:pt x="1360" y="9515"/>
                </a:lnTo>
                <a:lnTo>
                  <a:pt x="17841" y="9515"/>
                </a:lnTo>
                <a:lnTo>
                  <a:pt x="17841" y="1286"/>
                </a:lnTo>
                <a:lnTo>
                  <a:pt x="1360" y="1286"/>
                </a:lnTo>
                <a:close/>
                <a:moveTo>
                  <a:pt x="17415" y="396"/>
                </a:moveTo>
                <a:lnTo>
                  <a:pt x="17757" y="738"/>
                </a:lnTo>
                <a:lnTo>
                  <a:pt x="18513" y="738"/>
                </a:lnTo>
                <a:lnTo>
                  <a:pt x="18513" y="1494"/>
                </a:lnTo>
                <a:lnTo>
                  <a:pt x="18855" y="1836"/>
                </a:lnTo>
                <a:lnTo>
                  <a:pt x="18855" y="396"/>
                </a:lnTo>
                <a:lnTo>
                  <a:pt x="17415" y="396"/>
                </a:lnTo>
                <a:close/>
                <a:moveTo>
                  <a:pt x="362" y="396"/>
                </a:moveTo>
                <a:lnTo>
                  <a:pt x="362" y="1836"/>
                </a:lnTo>
                <a:lnTo>
                  <a:pt x="704" y="1494"/>
                </a:lnTo>
                <a:lnTo>
                  <a:pt x="704" y="738"/>
                </a:lnTo>
                <a:lnTo>
                  <a:pt x="1460" y="738"/>
                </a:lnTo>
                <a:lnTo>
                  <a:pt x="1802" y="396"/>
                </a:lnTo>
                <a:lnTo>
                  <a:pt x="362" y="396"/>
                </a:lnTo>
                <a:close/>
                <a:moveTo>
                  <a:pt x="0" y="0"/>
                </a:moveTo>
                <a:lnTo>
                  <a:pt x="19201" y="0"/>
                </a:lnTo>
                <a:lnTo>
                  <a:pt x="19201" y="10800"/>
                </a:lnTo>
                <a:lnTo>
                  <a:pt x="0" y="10800"/>
                </a:lnTo>
                <a:lnTo>
                  <a:pt x="0" y="0"/>
                </a:lnTo>
                <a:close/>
              </a:path>
            </a:pathLst>
          </a:custGeom>
          <a:solidFill>
            <a:schemeClr val="accent1">
              <a:lumMod val="75000"/>
              <a:alpha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zh-CN" altLang="en-US">
              <a:cs typeface="微软雅黑" panose="020B0503020204020204" pitchFamily="34" charset="-122"/>
            </a:endParaRPr>
          </a:p>
        </p:txBody>
      </p:sp>
      <p:sp>
        <p:nvSpPr>
          <p:cNvPr id="9" name="图形"/>
          <p:cNvSpPr txBox="1"/>
          <p:nvPr>
            <p:custDataLst>
              <p:tags r:id="rId3"/>
            </p:custDataLst>
          </p:nvPr>
        </p:nvSpPr>
        <p:spPr>
          <a:xfrm>
            <a:off x="2744470" y="1507490"/>
            <a:ext cx="6637020" cy="3843655"/>
          </a:xfrm>
          <a:prstGeom prst="rect">
            <a:avLst/>
          </a:prstGeom>
          <a:noFill/>
        </p:spPr>
        <p:txBody>
          <a:bodyPr wrap="square" rtlCol="0">
            <a:noAutofit/>
          </a:bodyPr>
          <a:lstStyle/>
          <a:p>
            <a:pPr algn="ctr">
              <a:lnSpc>
                <a:spcPct val="90000"/>
              </a:lnSpc>
            </a:pPr>
            <a:r>
              <a:rPr lang="en-US" altLang="zh-CN" sz="34400">
                <a:solidFill>
                  <a:srgbClr val="AB7959">
                    <a:alpha val="15000"/>
                  </a:srgbClr>
                </a:solidFill>
                <a:latin typeface="汉仪元隆黑-105W" panose="00020600040101010101" charset="-122"/>
                <a:ea typeface="汉仪元隆黑-105W" panose="00020600040101010101" charset="-122"/>
                <a:cs typeface="微软雅黑" panose="020B0503020204020204" pitchFamily="34" charset="-122"/>
              </a:rPr>
              <a:t>03</a:t>
            </a:r>
            <a:endParaRPr lang="en-US" altLang="zh-CN" sz="34400">
              <a:solidFill>
                <a:srgbClr val="AB7959">
                  <a:alpha val="15000"/>
                </a:srgbClr>
              </a:solidFill>
              <a:latin typeface="汉仪元隆黑-105W" panose="00020600040101010101" charset="-122"/>
              <a:ea typeface="汉仪元隆黑-105W" panose="00020600040101010101" charset="-122"/>
              <a:cs typeface="微软雅黑" panose="020B0503020204020204" pitchFamily="34" charset="-122"/>
            </a:endParaRPr>
          </a:p>
        </p:txBody>
      </p:sp>
      <p:sp>
        <p:nvSpPr>
          <p:cNvPr id="26" name="图形"/>
          <p:cNvSpPr txBox="1"/>
          <p:nvPr>
            <p:custDataLst>
              <p:tags r:id="rId4"/>
            </p:custDataLst>
          </p:nvPr>
        </p:nvSpPr>
        <p:spPr>
          <a:xfrm>
            <a:off x="1388110" y="2936875"/>
            <a:ext cx="9471025" cy="1322070"/>
          </a:xfrm>
          <a:prstGeom prst="rect">
            <a:avLst/>
          </a:prstGeom>
          <a:noFill/>
        </p:spPr>
        <p:txBody>
          <a:bodyPr wrap="square" rtlCol="0">
            <a:spAutoFit/>
          </a:bodyPr>
          <a:lstStyle/>
          <a:p>
            <a:pPr algn="dist"/>
            <a:r>
              <a:rPr lang="zh-CN" altLang="en-US" sz="8000" b="1">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rPr>
              <a:t>工业区位因素变化</a:t>
            </a:r>
            <a:endParaRPr lang="zh-CN" altLang="en-US" sz="8000" b="1">
              <a:solidFill>
                <a:schemeClr val="bg1"/>
              </a:solidFill>
              <a:effectLst/>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7" name="图形"/>
          <p:cNvSpPr txBox="1"/>
          <p:nvPr>
            <p:custDataLst>
              <p:tags r:id="rId5"/>
            </p:custDataLst>
          </p:nvPr>
        </p:nvSpPr>
        <p:spPr>
          <a:xfrm>
            <a:off x="2104390" y="4199255"/>
            <a:ext cx="7934325" cy="645160"/>
          </a:xfrm>
          <a:prstGeom prst="rect">
            <a:avLst/>
          </a:prstGeom>
          <a:noFill/>
        </p:spPr>
        <p:txBody>
          <a:bodyPr wrap="square" rtlCol="0">
            <a:spAutoFit/>
          </a:bodyPr>
          <a:lstStyle/>
          <a:p>
            <a:pPr algn="ctr">
              <a:lnSpc>
                <a:spcPct val="150000"/>
              </a:lnSpc>
            </a:pPr>
            <a:r>
              <a:rPr lang="en-US" altLang="zh-CN" sz="2400" b="1" noProof="0">
                <a:ln>
                  <a:noFill/>
                </a:ln>
                <a:solidFill>
                  <a:schemeClr val="bg1"/>
                </a:solidFill>
                <a:effectLst/>
                <a:uLnTx/>
                <a:uFillTx/>
                <a:latin typeface="微软雅黑" panose="020B0503020204020204" pitchFamily="34" charset="-122"/>
                <a:ea typeface="微软雅黑" panose="020B0503020204020204" pitchFamily="34" charset="-122"/>
                <a:cs typeface="+mn-ea"/>
                <a:sym typeface="+mn-lt"/>
              </a:rPr>
              <a:t>Changes in industrial location factors</a:t>
            </a:r>
            <a:endParaRPr lang="en-US" altLang="zh-CN" sz="2400" b="1" noProof="0">
              <a:ln>
                <a:noFill/>
              </a:ln>
              <a:solidFill>
                <a:schemeClr val="bg1"/>
              </a:solidFill>
              <a:effectLst/>
              <a:uLnTx/>
              <a:uFillTx/>
              <a:latin typeface="微软雅黑" panose="020B0503020204020204" pitchFamily="34" charset="-122"/>
              <a:ea typeface="微软雅黑" panose="020B0503020204020204" pitchFamily="34" charset="-122"/>
              <a:cs typeface="+mn-ea"/>
              <a:sym typeface="+mn-lt"/>
            </a:endParaRPr>
          </a:p>
        </p:txBody>
      </p:sp>
      <p:sp>
        <p:nvSpPr>
          <p:cNvPr id="11" name="图形"/>
          <p:cNvSpPr txBox="1"/>
          <p:nvPr>
            <p:custDataLst>
              <p:tags r:id="rId6"/>
            </p:custDataLst>
          </p:nvPr>
        </p:nvSpPr>
        <p:spPr>
          <a:xfrm>
            <a:off x="3997325" y="1904365"/>
            <a:ext cx="4135120" cy="1014730"/>
          </a:xfrm>
          <a:prstGeom prst="rect">
            <a:avLst/>
          </a:prstGeom>
          <a:noFill/>
        </p:spPr>
        <p:txBody>
          <a:bodyPr wrap="square" rtlCol="0">
            <a:spAutoFit/>
          </a:bodyPr>
          <a:lstStyle/>
          <a:p>
            <a:pPr algn="dist"/>
            <a:r>
              <a:rPr lang="en-US" altLang="zh-CN" sz="6000">
                <a:solidFill>
                  <a:schemeClr val="bg1"/>
                </a:solidFill>
                <a:effectLst/>
                <a:latin typeface="汉仪旗黑X1-85W" panose="00020600040101010101" charset="-122"/>
                <a:ea typeface="汉仪旗黑X1-85W" panose="00020600040101010101" charset="-122"/>
                <a:cs typeface="微软雅黑" panose="020B0503020204020204" pitchFamily="34" charset="-122"/>
              </a:rPr>
              <a:t>Part three</a:t>
            </a:r>
            <a:endParaRPr lang="en-US" altLang="zh-CN" sz="6000">
              <a:solidFill>
                <a:schemeClr val="bg1"/>
              </a:solidFill>
              <a:effectLst/>
              <a:latin typeface="汉仪旗黑X1-85W" panose="00020600040101010101" charset="-122"/>
              <a:ea typeface="汉仪旗黑X1-85W" panose="00020600040101010101" charset="-122"/>
              <a:cs typeface="微软雅黑" panose="020B0503020204020204" pitchFamily="34" charset="-122"/>
            </a:endParaRPr>
          </a:p>
        </p:txBody>
      </p:sp>
    </p:spTree>
    <p:custDataLst>
      <p:tags r:id="rId7"/>
    </p:custDataLst>
  </p:cSld>
  <p:clrMapOvr>
    <a:masterClrMapping/>
  </p:clrMapOvr>
  <p:transition advTm="2000">
    <p:wheel spokes="8"/>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000"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000" fill="hold">
                                          <p:stCondLst>
                                            <p:cond delay="0"/>
                                          </p:stCondLst>
                                        </p:cTn>
                                        <p:tgtEl>
                                          <p:spTgt spid="11"/>
                                        </p:tgtEl>
                                        <p:attrNameLst>
                                          <p:attrName>style.visibility</p:attrName>
                                        </p:attrNameLst>
                                      </p:cBhvr>
                                      <p:to>
                                        <p:strVal val="visible"/>
                                      </p:to>
                                    </p:set>
                                    <p:animEffect transition="in" filter="wipe(down)">
                                      <p:cBhvr>
                                        <p:cTn id="13" dur="1000"/>
                                        <p:tgtEl>
                                          <p:spTgt spid="11"/>
                                        </p:tgtEl>
                                      </p:cBhvr>
                                    </p:animEffect>
                                  </p:childTnLst>
                                </p:cTn>
                              </p:par>
                            </p:childTnLst>
                          </p:cTn>
                        </p:par>
                        <p:par>
                          <p:cTn id="14" fill="hold">
                            <p:stCondLst>
                              <p:cond delay="2000"/>
                            </p:stCondLst>
                            <p:childTnLst>
                              <p:par>
                                <p:cTn id="15" presetID="16" presetClass="entr" presetSubtype="21" fill="hold" grpId="0" nodeType="afterEffect">
                                  <p:stCondLst>
                                    <p:cond delay="0"/>
                                  </p:stCondLst>
                                  <p:childTnLst>
                                    <p:set>
                                      <p:cBhvr>
                                        <p:cTn id="16" dur="1000" fill="hold">
                                          <p:stCondLst>
                                            <p:cond delay="0"/>
                                          </p:stCondLst>
                                        </p:cTn>
                                        <p:tgtEl>
                                          <p:spTgt spid="26"/>
                                        </p:tgtEl>
                                        <p:attrNameLst>
                                          <p:attrName>style.visibility</p:attrName>
                                        </p:attrNameLst>
                                      </p:cBhvr>
                                      <p:to>
                                        <p:strVal val="visible"/>
                                      </p:to>
                                    </p:set>
                                    <p:animEffect transition="in" filter="barn(inVertical)">
                                      <p:cBhvr>
                                        <p:cTn id="17" dur="1000"/>
                                        <p:tgtEl>
                                          <p:spTgt spid="26"/>
                                        </p:tgtEl>
                                      </p:cBhvr>
                                    </p:animEffect>
                                  </p:childTnLst>
                                </p:cTn>
                              </p:par>
                            </p:childTnLst>
                          </p:cTn>
                        </p:par>
                        <p:par>
                          <p:cTn id="18" fill="hold">
                            <p:stCondLst>
                              <p:cond delay="3000"/>
                            </p:stCondLst>
                            <p:childTnLst>
                              <p:par>
                                <p:cTn id="19" presetID="16" presetClass="entr" presetSubtype="21" fill="hold" grpId="0" nodeType="afterEffect">
                                  <p:stCondLst>
                                    <p:cond delay="0"/>
                                  </p:stCondLst>
                                  <p:childTnLst>
                                    <p:set>
                                      <p:cBhvr>
                                        <p:cTn id="20" dur="1000" fill="hold">
                                          <p:stCondLst>
                                            <p:cond delay="0"/>
                                          </p:stCondLst>
                                        </p:cTn>
                                        <p:tgtEl>
                                          <p:spTgt spid="77"/>
                                        </p:tgtEl>
                                        <p:attrNameLst>
                                          <p:attrName>style.visibility</p:attrName>
                                        </p:attrNameLst>
                                      </p:cBhvr>
                                      <p:to>
                                        <p:strVal val="visible"/>
                                      </p:to>
                                    </p:set>
                                    <p:animEffect transition="in" filter="barn(inVertical)">
                                      <p:cBhvr>
                                        <p:cTn id="21" dur="10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6" grpId="0"/>
      <p:bldP spid="77"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47910" y="99254"/>
            <a:ext cx="3801110" cy="583565"/>
          </a:xfrm>
          <a:prstGeom prst="rect">
            <a:avLst/>
          </a:prstGeom>
          <a:noFill/>
        </p:spPr>
        <p:txBody>
          <a:bodyPr wrap="none" rtlCol="0">
            <a:spAutoFit/>
          </a:bodyPr>
          <a:lstStyle/>
          <a:p>
            <a:pPr algn="l"/>
            <a:r>
              <a:rPr lang="en-US" altLang="zh-CN"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工业区位因素变化</a:t>
            </a:r>
            <a:endParaRPr lang="zh-CN" altLang="en-US"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 24"/>
          <p:cNvSpPr/>
          <p:nvPr>
            <p:custDataLst>
              <p:tags r:id="rId2"/>
            </p:custDataLst>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7" name="直接连接符 36"/>
          <p:cNvCxnSpPr/>
          <p:nvPr>
            <p:custDataLst>
              <p:tags r:id="rId3"/>
            </p:custDataLst>
          </p:nvPr>
        </p:nvCxnSpPr>
        <p:spPr>
          <a:xfrm flipH="1">
            <a:off x="2453481" y="-18661"/>
            <a:ext cx="5557"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custDataLst>
              <p:tags r:id="rId4"/>
            </p:custDataLst>
          </p:nvPr>
        </p:nvCxnSpPr>
        <p:spPr>
          <a:xfrm flipH="1">
            <a:off x="4937917" y="-18661"/>
            <a:ext cx="5559"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custDataLst>
              <p:tags r:id="rId5"/>
            </p:custDataLst>
          </p:nvPr>
        </p:nvCxnSpPr>
        <p:spPr>
          <a:xfrm flipH="1">
            <a:off x="7464425" y="-18661"/>
            <a:ext cx="0"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custDataLst>
              <p:tags r:id="rId6"/>
            </p:custDataLst>
          </p:nvPr>
        </p:nvCxnSpPr>
        <p:spPr>
          <a:xfrm>
            <a:off x="9943304" y="-18661"/>
            <a:ext cx="26592"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7"/>
            </p:custDataLst>
          </p:nvPr>
        </p:nvSpPr>
        <p:spPr>
          <a:xfrm>
            <a:off x="0" y="705485"/>
            <a:ext cx="12122785" cy="891540"/>
          </a:xfrm>
          <a:prstGeom prst="rect">
            <a:avLst/>
          </a:prstGeom>
          <a:noFill/>
        </p:spPr>
        <p:txBody>
          <a:bodyPr wrap="square" rtlCol="0">
            <a:spAutoFit/>
          </a:bodyPr>
          <a:lstStyle/>
          <a:p>
            <a:r>
              <a:rPr lang="zh-CN" altLang="en-US" sz="2800" b="1">
                <a:solidFill>
                  <a:srgbClr val="FF0000"/>
                </a:solidFill>
                <a:latin typeface="Calibri" panose="020F0502020204030204"/>
              </a:rPr>
              <a:t>①</a:t>
            </a:r>
            <a:r>
              <a:rPr lang="zh-CN" altLang="en-US" sz="2800" b="1">
                <a:solidFill>
                  <a:srgbClr val="FF0000"/>
                </a:solidFill>
              </a:rPr>
              <a:t>基本趋势：</a:t>
            </a:r>
            <a:endParaRPr lang="zh-CN" altLang="en-US" sz="2800" b="1">
              <a:solidFill>
                <a:srgbClr val="FF0000"/>
              </a:solidFill>
            </a:endParaRPr>
          </a:p>
          <a:p>
            <a:pPr marL="342900" indent="-342900">
              <a:buFont typeface="Wingdings" panose="05000000000000000000" charset="0"/>
              <a:buChar char="l"/>
            </a:pPr>
            <a:endParaRPr lang="zh-CN" altLang="en-US" sz="2400" b="1" noProof="0">
              <a:ln>
                <a:noFill/>
              </a:ln>
              <a:solidFill>
                <a:schemeClr val="tx1"/>
              </a:solidFill>
              <a:effectLst/>
              <a:uLnTx/>
              <a:uFillTx/>
              <a:latin typeface="微软雅黑" panose="020B0503020204020204" pitchFamily="34" charset="-122"/>
              <a:ea typeface="微软雅黑" panose="020B0503020204020204" pitchFamily="34" charset="-122"/>
              <a:cs typeface="楷体" panose="02010609060101010101" charset="-122"/>
              <a:sym typeface="+mn-ea"/>
            </a:endParaRPr>
          </a:p>
        </p:txBody>
      </p:sp>
      <p:sp>
        <p:nvSpPr>
          <p:cNvPr id="5" name="文本框 4"/>
          <p:cNvSpPr txBox="1"/>
          <p:nvPr>
            <p:custDataLst>
              <p:tags r:id="rId8"/>
            </p:custDataLst>
          </p:nvPr>
        </p:nvSpPr>
        <p:spPr>
          <a:xfrm>
            <a:off x="290830" y="3109595"/>
            <a:ext cx="1525905" cy="1322070"/>
          </a:xfrm>
          <a:prstGeom prst="rect">
            <a:avLst/>
          </a:prstGeom>
          <a:noFill/>
          <a:ln w="34925">
            <a:solidFill>
              <a:srgbClr val="FFC000">
                <a:alpha val="98000"/>
              </a:srgbClr>
            </a:solidFill>
          </a:ln>
        </p:spPr>
        <p:txBody>
          <a:bodyPr wrap="square" rtlCol="0">
            <a:spAutoFit/>
          </a:bodyPr>
          <a:lstStyle/>
          <a:p>
            <a:pPr algn="ctr"/>
            <a:r>
              <a:rPr lang="zh-CN" altLang="en-US" sz="4000" b="1">
                <a:solidFill>
                  <a:schemeClr val="accent3"/>
                </a:solidFill>
              </a:rPr>
              <a:t>工业区位</a:t>
            </a:r>
            <a:endParaRPr lang="zh-CN" altLang="en-US" sz="4000" b="1">
              <a:solidFill>
                <a:schemeClr val="accent3"/>
              </a:solidFill>
            </a:endParaRPr>
          </a:p>
        </p:txBody>
      </p:sp>
      <p:cxnSp>
        <p:nvCxnSpPr>
          <p:cNvPr id="2" name="直接箭头连接符 1"/>
          <p:cNvCxnSpPr>
            <a:stCxn id="5" idx="3"/>
          </p:cNvCxnSpPr>
          <p:nvPr>
            <p:custDataLst>
              <p:tags r:id="rId9"/>
            </p:custDataLst>
          </p:nvPr>
        </p:nvCxnSpPr>
        <p:spPr>
          <a:xfrm flipV="1">
            <a:off x="1816735" y="3756660"/>
            <a:ext cx="1365250" cy="13970"/>
          </a:xfrm>
          <a:prstGeom prst="straightConnector1">
            <a:avLst/>
          </a:prstGeom>
          <a:ln w="3492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8" name="文本框 7"/>
          <p:cNvSpPr txBox="1"/>
          <p:nvPr>
            <p:custDataLst>
              <p:tags r:id="rId10"/>
            </p:custDataLst>
          </p:nvPr>
        </p:nvSpPr>
        <p:spPr>
          <a:xfrm>
            <a:off x="3181985" y="3171190"/>
            <a:ext cx="2612390" cy="1198880"/>
          </a:xfrm>
          <a:prstGeom prst="rect">
            <a:avLst/>
          </a:prstGeom>
          <a:noFill/>
          <a:ln w="34925">
            <a:solidFill>
              <a:srgbClr val="FFC000">
                <a:alpha val="98000"/>
              </a:srgbClr>
            </a:solidFill>
          </a:ln>
        </p:spPr>
        <p:txBody>
          <a:bodyPr wrap="square" rtlCol="0">
            <a:spAutoFit/>
          </a:bodyPr>
          <a:lstStyle/>
          <a:p>
            <a:pPr algn="ctr"/>
            <a:r>
              <a:rPr lang="zh-CN" altLang="en-US" sz="2400" b="1">
                <a:solidFill>
                  <a:schemeClr val="accent3"/>
                </a:solidFill>
              </a:rPr>
              <a:t>社会经济发展，科学水平的提高，市场需求的变化</a:t>
            </a:r>
            <a:endParaRPr lang="zh-CN" altLang="en-US" sz="2400" b="1">
              <a:solidFill>
                <a:schemeClr val="accent3"/>
              </a:solidFill>
            </a:endParaRPr>
          </a:p>
        </p:txBody>
      </p:sp>
      <p:cxnSp>
        <p:nvCxnSpPr>
          <p:cNvPr id="9" name="直接箭头连接符 8"/>
          <p:cNvCxnSpPr/>
          <p:nvPr>
            <p:custDataLst>
              <p:tags r:id="rId11"/>
            </p:custDataLst>
          </p:nvPr>
        </p:nvCxnSpPr>
        <p:spPr>
          <a:xfrm flipV="1">
            <a:off x="5794375" y="2612390"/>
            <a:ext cx="1593850" cy="1144270"/>
          </a:xfrm>
          <a:prstGeom prst="straightConnector1">
            <a:avLst/>
          </a:prstGeom>
          <a:ln w="3492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0" name="文本框 9"/>
          <p:cNvSpPr txBox="1"/>
          <p:nvPr>
            <p:custDataLst>
              <p:tags r:id="rId12"/>
            </p:custDataLst>
          </p:nvPr>
        </p:nvSpPr>
        <p:spPr>
          <a:xfrm>
            <a:off x="7388225" y="1750695"/>
            <a:ext cx="4311015" cy="1420495"/>
          </a:xfrm>
          <a:prstGeom prst="rect">
            <a:avLst/>
          </a:prstGeom>
          <a:noFill/>
          <a:ln w="34925">
            <a:solidFill>
              <a:srgbClr val="FFC000">
                <a:alpha val="98000"/>
              </a:srgbClr>
            </a:solidFill>
          </a:ln>
        </p:spPr>
        <p:txBody>
          <a:bodyPr wrap="square" rtlCol="0">
            <a:spAutoFit/>
          </a:bodyPr>
          <a:lstStyle/>
          <a:p>
            <a:pPr lvl="0" indent="0" defTabSz="914400" eaLnBrk="1" fontAlgn="auto" hangingPunct="1">
              <a:lnSpc>
                <a:spcPct val="120000"/>
              </a:lnSpc>
              <a:spcBef>
                <a:spcPct val="0"/>
              </a:spcBef>
              <a:spcAft>
                <a:spcPct val="0"/>
              </a:spcAft>
              <a:buFont typeface="Arial" panose="020B0604020202020204" pitchFamily="34" charset="0"/>
              <a:buNone/>
              <a:defRPr/>
            </a:pPr>
            <a:r>
              <a:rPr lang="zh-CN" altLang="en-US" sz="2400" b="1">
                <a:solidFill>
                  <a:schemeClr val="tx1"/>
                </a:solidFill>
                <a:latin typeface="微软雅黑" panose="020B0503020204020204" pitchFamily="34" charset="-122"/>
                <a:ea typeface="微软雅黑" panose="020B0503020204020204" pitchFamily="34" charset="-122"/>
                <a:sym typeface="+mn-ea"/>
              </a:rPr>
              <a:t>原料、能源、劳动力数量等区位因素对工业区位选择的影响逐渐弱化</a:t>
            </a:r>
            <a:endParaRPr lang="zh-CN" altLang="en-US" sz="2400" b="1">
              <a:solidFill>
                <a:schemeClr val="tx1"/>
              </a:solidFill>
              <a:latin typeface="微软雅黑" panose="020B0503020204020204" pitchFamily="34" charset="-122"/>
              <a:ea typeface="微软雅黑" panose="020B0503020204020204" pitchFamily="34" charset="-122"/>
              <a:sym typeface="+mn-ea"/>
            </a:endParaRPr>
          </a:p>
        </p:txBody>
      </p:sp>
      <p:cxnSp>
        <p:nvCxnSpPr>
          <p:cNvPr id="14" name="直接箭头连接符 13"/>
          <p:cNvCxnSpPr/>
          <p:nvPr>
            <p:custDataLst>
              <p:tags r:id="rId13"/>
            </p:custDataLst>
          </p:nvPr>
        </p:nvCxnSpPr>
        <p:spPr>
          <a:xfrm>
            <a:off x="5794375" y="3770630"/>
            <a:ext cx="1501775" cy="1233805"/>
          </a:xfrm>
          <a:prstGeom prst="straightConnector1">
            <a:avLst/>
          </a:prstGeom>
          <a:ln w="3492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15" name="文本框 14"/>
          <p:cNvSpPr txBox="1"/>
          <p:nvPr>
            <p:custDataLst>
              <p:tags r:id="rId14"/>
            </p:custDataLst>
          </p:nvPr>
        </p:nvSpPr>
        <p:spPr>
          <a:xfrm>
            <a:off x="7388225" y="4370070"/>
            <a:ext cx="4311015" cy="1420495"/>
          </a:xfrm>
          <a:prstGeom prst="rect">
            <a:avLst/>
          </a:prstGeom>
          <a:noFill/>
          <a:ln w="34925">
            <a:solidFill>
              <a:srgbClr val="FFC000">
                <a:alpha val="98000"/>
              </a:srgbClr>
            </a:solidFill>
          </a:ln>
        </p:spPr>
        <p:txBody>
          <a:bodyPr wrap="square" rtlCol="0">
            <a:spAutoFit/>
          </a:bodyPr>
          <a:lstStyle/>
          <a:p>
            <a:pPr lvl="0" indent="0" defTabSz="914400" eaLnBrk="1" fontAlgn="auto" hangingPunct="1">
              <a:lnSpc>
                <a:spcPct val="120000"/>
              </a:lnSpc>
              <a:spcBef>
                <a:spcPct val="0"/>
              </a:spcBef>
              <a:spcAft>
                <a:spcPct val="0"/>
              </a:spcAft>
              <a:buFont typeface="Arial" panose="020B0604020202020204" pitchFamily="34" charset="0"/>
              <a:buNone/>
              <a:defRPr/>
            </a:pPr>
            <a:r>
              <a:rPr lang="zh-CN" altLang="en-US" sz="2400" b="1">
                <a:solidFill>
                  <a:schemeClr val="tx1"/>
                </a:solidFill>
                <a:latin typeface="微软雅黑" panose="020B0503020204020204" pitchFamily="34" charset="-122"/>
                <a:ea typeface="微软雅黑" panose="020B0503020204020204" pitchFamily="34" charset="-122"/>
                <a:sym typeface="+mn-ea"/>
              </a:rPr>
              <a:t>环境质量、信息化水平、产业集聚、科学技术成为工业区位选择的新因素</a:t>
            </a:r>
            <a:endParaRPr lang="zh-CN" altLang="en-US" sz="2400" b="1">
              <a:solidFill>
                <a:schemeClr val="tx1"/>
              </a:solidFill>
              <a:latin typeface="微软雅黑" panose="020B0503020204020204" pitchFamily="34" charset="-122"/>
              <a:ea typeface="微软雅黑" panose="020B0503020204020204" pitchFamily="3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47910" y="99254"/>
            <a:ext cx="3801110" cy="583565"/>
          </a:xfrm>
          <a:prstGeom prst="rect">
            <a:avLst/>
          </a:prstGeom>
          <a:noFill/>
        </p:spPr>
        <p:txBody>
          <a:bodyPr wrap="none" rtlCol="0">
            <a:spAutoFit/>
          </a:bodyPr>
          <a:lstStyle/>
          <a:p>
            <a:pPr algn="l"/>
            <a:r>
              <a:rPr lang="en-US" altLang="zh-CN"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工业区位因素变化</a:t>
            </a:r>
            <a:endParaRPr lang="zh-CN" altLang="en-US"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 24"/>
          <p:cNvSpPr/>
          <p:nvPr>
            <p:custDataLst>
              <p:tags r:id="rId2"/>
            </p:custDataLst>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7" name="直接连接符 36"/>
          <p:cNvCxnSpPr/>
          <p:nvPr>
            <p:custDataLst>
              <p:tags r:id="rId3"/>
            </p:custDataLst>
          </p:nvPr>
        </p:nvCxnSpPr>
        <p:spPr>
          <a:xfrm flipH="1">
            <a:off x="2453481" y="-18661"/>
            <a:ext cx="5557"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custDataLst>
              <p:tags r:id="rId4"/>
            </p:custDataLst>
          </p:nvPr>
        </p:nvCxnSpPr>
        <p:spPr>
          <a:xfrm flipH="1">
            <a:off x="4937917" y="-18661"/>
            <a:ext cx="5559"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custDataLst>
              <p:tags r:id="rId5"/>
            </p:custDataLst>
          </p:nvPr>
        </p:nvCxnSpPr>
        <p:spPr>
          <a:xfrm flipH="1">
            <a:off x="7464425" y="-18661"/>
            <a:ext cx="0"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custDataLst>
              <p:tags r:id="rId6"/>
            </p:custDataLst>
          </p:nvPr>
        </p:nvCxnSpPr>
        <p:spPr>
          <a:xfrm>
            <a:off x="9943304" y="-18661"/>
            <a:ext cx="26592"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7"/>
            </p:custDataLst>
          </p:nvPr>
        </p:nvSpPr>
        <p:spPr>
          <a:xfrm>
            <a:off x="0" y="705485"/>
            <a:ext cx="12122785" cy="1630045"/>
          </a:xfrm>
          <a:prstGeom prst="rect">
            <a:avLst/>
          </a:prstGeom>
          <a:noFill/>
        </p:spPr>
        <p:txBody>
          <a:bodyPr wrap="square" rtlCol="0">
            <a:spAutoFit/>
          </a:bodyPr>
          <a:lstStyle/>
          <a:p>
            <a:r>
              <a:rPr lang="zh-CN" altLang="en-US" sz="2800" b="1">
                <a:solidFill>
                  <a:srgbClr val="FF0000"/>
                </a:solidFill>
                <a:latin typeface="Calibri" panose="020F0502020204030204"/>
              </a:rPr>
              <a:t>②具体表现</a:t>
            </a:r>
            <a:r>
              <a:rPr lang="zh-CN" altLang="en-US" sz="2800" b="1">
                <a:solidFill>
                  <a:srgbClr val="FF0000"/>
                </a:solidFill>
              </a:rPr>
              <a:t>：</a:t>
            </a:r>
            <a:endParaRPr lang="zh-CN" altLang="en-US" sz="2800" b="1">
              <a:solidFill>
                <a:srgbClr val="FF0000"/>
              </a:solidFill>
            </a:endParaRPr>
          </a:p>
          <a:p>
            <a:pPr marL="457200" indent="-457200">
              <a:buFont typeface="Wingdings" panose="05000000000000000000" charset="0"/>
              <a:buChar char="l"/>
            </a:pPr>
            <a:r>
              <a:rPr lang="zh-CN" altLang="en-US" sz="2400" b="1">
                <a:solidFill>
                  <a:srgbClr val="FFC000"/>
                </a:solidFill>
              </a:rPr>
              <a:t>科学技术进步变化：</a:t>
            </a:r>
            <a:r>
              <a:rPr 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工业原料范围越来越广</a:t>
            </a:r>
            <a:r>
              <a:rPr 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可替代原料越来越多；技术发展使原料利用效率大幅提高；交通大型化使原料运输费用降低，原料影响不断弱化</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buFont typeface="Wingdings" panose="05000000000000000000" charset="0"/>
              <a:buChar char="l"/>
            </a:pPr>
            <a:endParaRPr lang="zh-CN" altLang="en-US" sz="2400" b="1"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cxnSp>
        <p:nvCxnSpPr>
          <p:cNvPr id="3" name="直接箭头连接符 2"/>
          <p:cNvCxnSpPr/>
          <p:nvPr>
            <p:custDataLst>
              <p:tags r:id="rId8"/>
            </p:custDataLst>
          </p:nvPr>
        </p:nvCxnSpPr>
        <p:spPr>
          <a:xfrm>
            <a:off x="134620" y="3440430"/>
            <a:ext cx="11890375" cy="8890"/>
          </a:xfrm>
          <a:prstGeom prst="straightConnector1">
            <a:avLst/>
          </a:prstGeom>
          <a:ln w="53975">
            <a:tailEnd type="arrow"/>
          </a:ln>
        </p:spPr>
        <p:style>
          <a:lnRef idx="2">
            <a:schemeClr val="accent1"/>
          </a:lnRef>
          <a:fillRef idx="0">
            <a:srgbClr val="FFFFFF"/>
          </a:fillRef>
          <a:effectRef idx="0">
            <a:srgbClr val="FFFFFF"/>
          </a:effectRef>
          <a:fontRef idx="minor">
            <a:schemeClr val="tx1"/>
          </a:fontRef>
        </p:style>
      </p:cxnSp>
      <p:grpSp>
        <p:nvGrpSpPr>
          <p:cNvPr id="7" name="组合 6"/>
          <p:cNvGrpSpPr/>
          <p:nvPr>
            <p:custDataLst>
              <p:tags r:id="rId9"/>
            </p:custDataLst>
          </p:nvPr>
        </p:nvGrpSpPr>
        <p:grpSpPr>
          <a:xfrm>
            <a:off x="229870" y="2063750"/>
            <a:ext cx="2237740" cy="1295400"/>
            <a:chOff x="212" y="3320"/>
            <a:chExt cx="3524" cy="2040"/>
          </a:xfrm>
        </p:grpSpPr>
        <p:sp>
          <p:nvSpPr>
            <p:cNvPr id="11" name="矩形 10"/>
            <p:cNvSpPr/>
            <p:nvPr>
              <p:custDataLst>
                <p:tags r:id="rId10"/>
              </p:custDataLst>
            </p:nvPr>
          </p:nvSpPr>
          <p:spPr>
            <a:xfrm>
              <a:off x="212" y="3320"/>
              <a:ext cx="3525" cy="204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custDataLst>
                <p:tags r:id="rId11"/>
              </p:custDataLst>
            </p:nvPr>
          </p:nvSpPr>
          <p:spPr>
            <a:xfrm>
              <a:off x="335" y="3682"/>
              <a:ext cx="396" cy="35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等腰三角形 12"/>
            <p:cNvSpPr/>
            <p:nvPr>
              <p:custDataLst>
                <p:tags r:id="rId12"/>
              </p:custDataLst>
            </p:nvPr>
          </p:nvSpPr>
          <p:spPr>
            <a:xfrm>
              <a:off x="2807" y="4735"/>
              <a:ext cx="504" cy="504"/>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25285" name="组合 10"/>
            <p:cNvGrpSpPr/>
            <p:nvPr>
              <p:custDataLst>
                <p:tags r:id="rId13"/>
              </p:custDataLst>
            </p:nvPr>
          </p:nvGrpSpPr>
          <p:grpSpPr>
            <a:xfrm>
              <a:off x="731" y="3682"/>
              <a:ext cx="325" cy="328"/>
              <a:chOff x="4932040" y="2420888"/>
              <a:chExt cx="864096" cy="864096"/>
            </a:xfrm>
          </p:grpSpPr>
          <p:sp>
            <p:nvSpPr>
              <p:cNvPr id="225286" name="泪滴形 8"/>
              <p:cNvSpPr/>
              <p:nvPr>
                <p:custDataLst>
                  <p:tags r:id="rId14"/>
                </p:custDataLst>
              </p:nvPr>
            </p:nvSpPr>
            <p:spPr>
              <a:xfrm rot="8040000">
                <a:off x="4932040" y="2420888"/>
                <a:ext cx="864096" cy="864096"/>
              </a:xfrm>
              <a:custGeom>
                <a:avLst/>
                <a:gdLst/>
                <a:ahLst/>
                <a:cxnLst>
                  <a:cxn ang="0">
                    <a:pos x="864096" y="432048"/>
                  </a:cxn>
                  <a:cxn ang="0">
                    <a:pos x="737552" y="737552"/>
                  </a:cxn>
                  <a:cxn ang="0">
                    <a:pos x="432048" y="864096"/>
                  </a:cxn>
                  <a:cxn ang="0">
                    <a:pos x="126543" y="737552"/>
                  </a:cxn>
                  <a:cxn ang="0">
                    <a:pos x="0" y="432048"/>
                  </a:cxn>
                  <a:cxn ang="0">
                    <a:pos x="126543" y="126543"/>
                  </a:cxn>
                  <a:cxn ang="0">
                    <a:pos x="432048" y="0"/>
                  </a:cxn>
                  <a:cxn ang="0">
                    <a:pos x="1085222" y="-221126"/>
                  </a:cxn>
                </a:cxnLst>
                <a:rect l="l" t="t" r="r" b="b"/>
                <a:pathLst>
                  <a:path w="864096" h="864096">
                    <a:moveTo>
                      <a:pt x="0" y="432048"/>
                    </a:moveTo>
                    <a:cubicBezTo>
                      <a:pt x="0" y="193434"/>
                      <a:pt x="193434" y="0"/>
                      <a:pt x="432048" y="0"/>
                    </a:cubicBezTo>
                    <a:cubicBezTo>
                      <a:pt x="649772" y="0"/>
                      <a:pt x="867497" y="-73708"/>
                      <a:pt x="1085222" y="-221126"/>
                    </a:cubicBezTo>
                    <a:cubicBezTo>
                      <a:pt x="937804" y="-3402"/>
                      <a:pt x="864096" y="214322"/>
                      <a:pt x="864096" y="432048"/>
                    </a:cubicBezTo>
                    <a:cubicBezTo>
                      <a:pt x="864096" y="670662"/>
                      <a:pt x="670662" y="864096"/>
                      <a:pt x="432048" y="864096"/>
                    </a:cubicBezTo>
                    <a:cubicBezTo>
                      <a:pt x="193434" y="864096"/>
                      <a:pt x="0" y="670662"/>
                      <a:pt x="0" y="432048"/>
                    </a:cubicBezTo>
                    <a:close/>
                  </a:path>
                </a:pathLst>
              </a:custGeom>
              <a:solidFill>
                <a:schemeClr val="accent1"/>
              </a:solidFill>
              <a:ln>
                <a:no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lvl="0"/>
                <a:endParaRPr lang="zh-CN" altLang="en-US">
                  <a:latin typeface="等线" panose="02010600030101010101" charset="-122"/>
                  <a:ea typeface="等线" panose="02010600030101010101" charset="-122"/>
                </a:endParaRPr>
              </a:p>
            </p:txBody>
          </p:sp>
          <p:sp>
            <p:nvSpPr>
              <p:cNvPr id="225287" name="椭圆 9"/>
              <p:cNvSpPr/>
              <p:nvPr>
                <p:custDataLst>
                  <p:tags r:id="rId15"/>
                </p:custDataLst>
              </p:nvPr>
            </p:nvSpPr>
            <p:spPr>
              <a:xfrm>
                <a:off x="5139063" y="2627911"/>
                <a:ext cx="450050" cy="450050"/>
              </a:xfrm>
              <a:prstGeom prst="ellipse">
                <a:avLst/>
              </a:prstGeom>
              <a:solidFill>
                <a:schemeClr val="bg1"/>
              </a:solidFill>
              <a:ln>
                <a:noFill/>
                <a:miter lim="800000"/>
              </a:ln>
            </p:spPr>
            <p:txBody>
              <a:bodyPr wrap="square" lIns="91425" tIns="45712" rIns="91425" bIns="45712"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lvl="0"/>
                <a:endParaRPr lang="zh-CN" altLang="en-US" i="1">
                  <a:latin typeface="Arial" panose="020B0604020202020204" pitchFamily="34" charset="0"/>
                  <a:ea typeface="宋体" panose="02010600030101010101" pitchFamily="2" charset="-122"/>
                </a:endParaRPr>
              </a:p>
            </p:txBody>
          </p:sp>
        </p:grpSp>
      </p:grpSp>
      <p:sp>
        <p:nvSpPr>
          <p:cNvPr id="16" name="文本框 15"/>
          <p:cNvSpPr txBox="1"/>
          <p:nvPr>
            <p:custDataLst>
              <p:tags r:id="rId16"/>
            </p:custDataLst>
          </p:nvPr>
        </p:nvSpPr>
        <p:spPr>
          <a:xfrm>
            <a:off x="172085" y="3607435"/>
            <a:ext cx="2422525" cy="3065780"/>
          </a:xfrm>
          <a:prstGeom prst="rect">
            <a:avLst/>
          </a:prstGeom>
          <a:noFill/>
          <a:ln w="12700">
            <a:solidFill>
              <a:srgbClr val="FFAF00"/>
            </a:solidFill>
          </a:ln>
        </p:spPr>
        <p:txBody>
          <a:bodyPr wrap="square" rtlCol="0">
            <a:noAutofit/>
          </a:bodyPr>
          <a:lstStyle/>
          <a:p>
            <a:pPr algn="ctr"/>
            <a:r>
              <a:rPr lang="zh-CN" altLang="en-US" sz="2400" b="1">
                <a:solidFill>
                  <a:schemeClr val="accent5"/>
                </a:solidFill>
              </a:rPr>
              <a:t>早期钢铁工业</a:t>
            </a:r>
            <a:endParaRPr lang="zh-CN" altLang="en-US" sz="2400" b="1"/>
          </a:p>
          <a:p>
            <a:pPr algn="ctr"/>
            <a:r>
              <a:rPr lang="zh-CN" sz="2400" b="1" kern="100">
                <a:solidFill>
                  <a:schemeClr val="tx1"/>
                </a:solidFill>
                <a:effectLst/>
                <a:latin typeface="Times New Roman" panose="02020603050405020304"/>
                <a:cs typeface="Times New Roman" panose="02020603050405020304"/>
                <a:sym typeface="+mn-ea"/>
              </a:rPr>
              <a:t>所需原料中煤的运量最大，宜靠近燃料产地。钢铁工业基本分布在煤炭资源区，例如德国鲁尔工业区。</a:t>
            </a:r>
            <a:endParaRPr lang="zh-CN" altLang="en-US" sz="2400" b="1" kern="100">
              <a:solidFill>
                <a:schemeClr val="tx1"/>
              </a:solidFill>
              <a:effectLst/>
              <a:latin typeface="Times New Roman" panose="02020603050405020304"/>
              <a:cs typeface="Times New Roman" panose="02020603050405020304"/>
              <a:sym typeface="+mn-ea"/>
            </a:endParaRPr>
          </a:p>
          <a:p>
            <a:pPr algn="ctr"/>
            <a:endParaRPr lang="zh-CN" altLang="en-US" sz="2400" b="1" kern="100">
              <a:solidFill>
                <a:schemeClr val="tx1"/>
              </a:solidFill>
              <a:effectLst/>
              <a:latin typeface="Times New Roman" panose="02020603050405020304"/>
              <a:cs typeface="Times New Roman" panose="02020603050405020304"/>
              <a:sym typeface="+mn-ea"/>
            </a:endParaRPr>
          </a:p>
        </p:txBody>
      </p:sp>
      <p:grpSp>
        <p:nvGrpSpPr>
          <p:cNvPr id="17" name="组合 16"/>
          <p:cNvGrpSpPr/>
          <p:nvPr>
            <p:custDataLst>
              <p:tags r:id="rId17"/>
            </p:custDataLst>
          </p:nvPr>
        </p:nvGrpSpPr>
        <p:grpSpPr>
          <a:xfrm>
            <a:off x="3506470" y="2059940"/>
            <a:ext cx="2238375" cy="1296035"/>
            <a:chOff x="212" y="3320"/>
            <a:chExt cx="3525" cy="2041"/>
          </a:xfrm>
        </p:grpSpPr>
        <p:sp>
          <p:nvSpPr>
            <p:cNvPr id="18" name="矩形 17"/>
            <p:cNvSpPr/>
            <p:nvPr>
              <p:custDataLst>
                <p:tags r:id="rId18"/>
              </p:custDataLst>
            </p:nvPr>
          </p:nvSpPr>
          <p:spPr>
            <a:xfrm>
              <a:off x="212" y="3320"/>
              <a:ext cx="3525" cy="204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custDataLst>
                <p:tags r:id="rId19"/>
              </p:custDataLst>
            </p:nvPr>
          </p:nvSpPr>
          <p:spPr>
            <a:xfrm>
              <a:off x="335" y="3682"/>
              <a:ext cx="396" cy="35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等腰三角形 19"/>
            <p:cNvSpPr/>
            <p:nvPr>
              <p:custDataLst>
                <p:tags r:id="rId20"/>
              </p:custDataLst>
            </p:nvPr>
          </p:nvSpPr>
          <p:spPr>
            <a:xfrm>
              <a:off x="2807" y="4735"/>
              <a:ext cx="504" cy="504"/>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10"/>
            <p:cNvGrpSpPr/>
            <p:nvPr>
              <p:custDataLst>
                <p:tags r:id="rId21"/>
              </p:custDataLst>
            </p:nvPr>
          </p:nvGrpSpPr>
          <p:grpSpPr>
            <a:xfrm>
              <a:off x="2413" y="4183"/>
              <a:ext cx="325" cy="328"/>
              <a:chOff x="9404069" y="3740742"/>
              <a:chExt cx="864096" cy="864096"/>
            </a:xfrm>
          </p:grpSpPr>
          <p:sp>
            <p:nvSpPr>
              <p:cNvPr id="22" name="泪滴形 8"/>
              <p:cNvSpPr/>
              <p:nvPr>
                <p:custDataLst>
                  <p:tags r:id="rId22"/>
                </p:custDataLst>
              </p:nvPr>
            </p:nvSpPr>
            <p:spPr>
              <a:xfrm rot="8040000">
                <a:off x="9404069" y="3740742"/>
                <a:ext cx="864096" cy="864096"/>
              </a:xfrm>
              <a:custGeom>
                <a:avLst/>
                <a:gdLst/>
                <a:ahLst/>
                <a:cxnLst>
                  <a:cxn ang="0">
                    <a:pos x="864096" y="432048"/>
                  </a:cxn>
                  <a:cxn ang="0">
                    <a:pos x="737552" y="737552"/>
                  </a:cxn>
                  <a:cxn ang="0">
                    <a:pos x="432048" y="864096"/>
                  </a:cxn>
                  <a:cxn ang="0">
                    <a:pos x="126543" y="737552"/>
                  </a:cxn>
                  <a:cxn ang="0">
                    <a:pos x="0" y="432048"/>
                  </a:cxn>
                  <a:cxn ang="0">
                    <a:pos x="126543" y="126543"/>
                  </a:cxn>
                  <a:cxn ang="0">
                    <a:pos x="432048" y="0"/>
                  </a:cxn>
                  <a:cxn ang="0">
                    <a:pos x="1085222" y="-221126"/>
                  </a:cxn>
                </a:cxnLst>
                <a:rect l="l" t="t" r="r" b="b"/>
                <a:pathLst>
                  <a:path w="864096" h="864096">
                    <a:moveTo>
                      <a:pt x="0" y="432048"/>
                    </a:moveTo>
                    <a:cubicBezTo>
                      <a:pt x="0" y="193434"/>
                      <a:pt x="193434" y="0"/>
                      <a:pt x="432048" y="0"/>
                    </a:cubicBezTo>
                    <a:cubicBezTo>
                      <a:pt x="649772" y="0"/>
                      <a:pt x="867497" y="-73708"/>
                      <a:pt x="1085222" y="-221126"/>
                    </a:cubicBezTo>
                    <a:cubicBezTo>
                      <a:pt x="937804" y="-3402"/>
                      <a:pt x="864096" y="214322"/>
                      <a:pt x="864096" y="432048"/>
                    </a:cubicBezTo>
                    <a:cubicBezTo>
                      <a:pt x="864096" y="670662"/>
                      <a:pt x="670662" y="864096"/>
                      <a:pt x="432048" y="864096"/>
                    </a:cubicBezTo>
                    <a:cubicBezTo>
                      <a:pt x="193434" y="864096"/>
                      <a:pt x="0" y="670662"/>
                      <a:pt x="0" y="432048"/>
                    </a:cubicBezTo>
                    <a:close/>
                  </a:path>
                </a:pathLst>
              </a:custGeom>
              <a:solidFill>
                <a:schemeClr val="accent1"/>
              </a:solidFill>
              <a:ln>
                <a:no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lvl="0"/>
                <a:endParaRPr lang="zh-CN" altLang="en-US">
                  <a:latin typeface="等线" panose="02010600030101010101" charset="-122"/>
                  <a:ea typeface="等线" panose="02010600030101010101" charset="-122"/>
                </a:endParaRPr>
              </a:p>
            </p:txBody>
          </p:sp>
          <p:sp>
            <p:nvSpPr>
              <p:cNvPr id="23" name="椭圆 9"/>
              <p:cNvSpPr/>
              <p:nvPr>
                <p:custDataLst>
                  <p:tags r:id="rId23"/>
                </p:custDataLst>
              </p:nvPr>
            </p:nvSpPr>
            <p:spPr>
              <a:xfrm>
                <a:off x="9568552" y="3992550"/>
                <a:ext cx="450050" cy="450050"/>
              </a:xfrm>
              <a:prstGeom prst="ellipse">
                <a:avLst/>
              </a:prstGeom>
              <a:solidFill>
                <a:schemeClr val="bg1"/>
              </a:solidFill>
              <a:ln>
                <a:noFill/>
                <a:miter lim="800000"/>
              </a:ln>
            </p:spPr>
            <p:txBody>
              <a:bodyPr wrap="square" lIns="91425" tIns="45712" rIns="91425" bIns="45712"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lvl="0"/>
                <a:endParaRPr lang="zh-CN" altLang="en-US" i="1">
                  <a:latin typeface="Arial" panose="020B0604020202020204" pitchFamily="34" charset="0"/>
                  <a:ea typeface="宋体" panose="02010600030101010101" pitchFamily="2" charset="-122"/>
                </a:endParaRPr>
              </a:p>
            </p:txBody>
          </p:sp>
        </p:grpSp>
      </p:grpSp>
      <p:sp>
        <p:nvSpPr>
          <p:cNvPr id="24" name="文本框 23"/>
          <p:cNvSpPr txBox="1"/>
          <p:nvPr>
            <p:custDataLst>
              <p:tags r:id="rId24"/>
            </p:custDataLst>
          </p:nvPr>
        </p:nvSpPr>
        <p:spPr>
          <a:xfrm>
            <a:off x="3414395" y="3611245"/>
            <a:ext cx="2422525" cy="3065780"/>
          </a:xfrm>
          <a:prstGeom prst="rect">
            <a:avLst/>
          </a:prstGeom>
          <a:noFill/>
          <a:ln w="12700">
            <a:solidFill>
              <a:srgbClr val="FFAF00"/>
            </a:solidFill>
          </a:ln>
        </p:spPr>
        <p:txBody>
          <a:bodyPr wrap="square" rtlCol="0">
            <a:noAutofit/>
          </a:bodyPr>
          <a:lstStyle/>
          <a:p>
            <a:pPr algn="ctr"/>
            <a:r>
              <a:rPr lang="en-US" altLang="zh-CN" sz="2400" b="1">
                <a:solidFill>
                  <a:schemeClr val="accent5"/>
                </a:solidFill>
              </a:rPr>
              <a:t>20</a:t>
            </a:r>
            <a:r>
              <a:rPr lang="zh-CN" altLang="en-US" sz="2400" b="1">
                <a:solidFill>
                  <a:schemeClr val="accent5"/>
                </a:solidFill>
              </a:rPr>
              <a:t>世纪初期</a:t>
            </a:r>
            <a:endParaRPr lang="zh-CN" altLang="en-US" sz="2400" b="1"/>
          </a:p>
          <a:p>
            <a:pPr algn="ctr"/>
            <a:r>
              <a:rPr lang="zh-CN" sz="2400" b="1" kern="100">
                <a:solidFill>
                  <a:schemeClr val="tx1"/>
                </a:solidFill>
                <a:effectLst/>
                <a:latin typeface="Times New Roman" panose="02020603050405020304"/>
                <a:cs typeface="Times New Roman" panose="02020603050405020304"/>
                <a:sym typeface="+mn-ea"/>
              </a:rPr>
              <a:t>需煤量大大减少，</a:t>
            </a:r>
            <a:r>
              <a:rPr lang="en-US" sz="2400" b="1" kern="100">
                <a:solidFill>
                  <a:schemeClr val="tx1"/>
                </a:solidFill>
                <a:effectLst/>
                <a:latin typeface="Times New Roman" panose="02020603050405020304"/>
                <a:cs typeface="Courier New" panose="02070309020205020404"/>
                <a:sym typeface="+mn-ea"/>
              </a:rPr>
              <a:t>“</a:t>
            </a:r>
            <a:r>
              <a:rPr lang="zh-CN" sz="2400" b="1" kern="100">
                <a:solidFill>
                  <a:schemeClr val="tx1"/>
                </a:solidFill>
                <a:effectLst/>
                <a:latin typeface="Times New Roman" panose="02020603050405020304"/>
                <a:cs typeface="Times New Roman" panose="02020603050405020304"/>
                <a:sym typeface="+mn-ea"/>
              </a:rPr>
              <a:t>移煤就铁</a:t>
            </a:r>
            <a:r>
              <a:rPr lang="en-US" sz="2400" b="1" kern="100">
                <a:solidFill>
                  <a:schemeClr val="tx1"/>
                </a:solidFill>
                <a:effectLst/>
                <a:latin typeface="Times New Roman" panose="02020603050405020304"/>
                <a:cs typeface="Courier New" panose="02070309020205020404"/>
                <a:sym typeface="+mn-ea"/>
              </a:rPr>
              <a:t>”</a:t>
            </a:r>
            <a:r>
              <a:rPr lang="zh-CN" sz="2400" b="1" kern="100">
                <a:solidFill>
                  <a:schemeClr val="tx1"/>
                </a:solidFill>
                <a:effectLst/>
                <a:latin typeface="Times New Roman" panose="02020603050405020304"/>
                <a:cs typeface="Times New Roman" panose="02020603050405020304"/>
                <a:sym typeface="+mn-ea"/>
              </a:rPr>
              <a:t>转向靠近铁矿产地。钢铁工业分布趋向铁矿区，例如</a:t>
            </a:r>
            <a:r>
              <a:rPr lang="zh-CN" altLang="en-US" sz="2400" b="1">
                <a:solidFill>
                  <a:schemeClr val="tx1"/>
                </a:solidFill>
                <a:latin typeface="微软雅黑" panose="020B0503020204020204" pitchFamily="34" charset="-122"/>
                <a:ea typeface="微软雅黑" panose="020B0503020204020204" pitchFamily="34" charset="-122"/>
                <a:sym typeface="+mn-ea"/>
              </a:rPr>
              <a:t>包钢、武钢、鞍钢</a:t>
            </a:r>
            <a:r>
              <a:rPr lang="zh-CN" sz="2400" b="1" kern="100">
                <a:solidFill>
                  <a:schemeClr val="tx1"/>
                </a:solidFill>
                <a:effectLst/>
                <a:latin typeface="Times New Roman" panose="02020603050405020304"/>
                <a:cs typeface="Times New Roman" panose="02020603050405020304"/>
                <a:sym typeface="+mn-ea"/>
              </a:rPr>
              <a:t>。</a:t>
            </a:r>
            <a:endParaRPr lang="zh-CN" altLang="en-US" sz="2400" b="1" kern="100">
              <a:solidFill>
                <a:schemeClr val="tx1"/>
              </a:solidFill>
              <a:effectLst/>
              <a:latin typeface="Times New Roman" panose="02020603050405020304"/>
              <a:cs typeface="Times New Roman" panose="02020603050405020304"/>
              <a:sym typeface="+mn-ea"/>
            </a:endParaRPr>
          </a:p>
          <a:p>
            <a:pPr algn="ctr"/>
            <a:endParaRPr lang="zh-CN" altLang="en-US" sz="2400" b="1" kern="100">
              <a:solidFill>
                <a:schemeClr val="tx1"/>
              </a:solidFill>
              <a:effectLst/>
              <a:latin typeface="Times New Roman" panose="02020603050405020304"/>
              <a:cs typeface="Times New Roman" panose="02020603050405020304"/>
              <a:sym typeface="+mn-ea"/>
            </a:endParaRPr>
          </a:p>
        </p:txBody>
      </p:sp>
      <p:grpSp>
        <p:nvGrpSpPr>
          <p:cNvPr id="27" name="组合 26"/>
          <p:cNvGrpSpPr/>
          <p:nvPr>
            <p:custDataLst>
              <p:tags r:id="rId25"/>
            </p:custDataLst>
          </p:nvPr>
        </p:nvGrpSpPr>
        <p:grpSpPr>
          <a:xfrm>
            <a:off x="7228840" y="2063750"/>
            <a:ext cx="3870960" cy="1295400"/>
            <a:chOff x="11234" y="3320"/>
            <a:chExt cx="6096" cy="2040"/>
          </a:xfrm>
        </p:grpSpPr>
        <p:grpSp>
          <p:nvGrpSpPr>
            <p:cNvPr id="26" name="组合 25"/>
            <p:cNvGrpSpPr/>
            <p:nvPr>
              <p:custDataLst>
                <p:tags r:id="rId26"/>
              </p:custDataLst>
            </p:nvPr>
          </p:nvGrpSpPr>
          <p:grpSpPr>
            <a:xfrm>
              <a:off x="11234" y="3320"/>
              <a:ext cx="6097" cy="2041"/>
              <a:chOff x="212" y="3320"/>
              <a:chExt cx="6097" cy="2041"/>
            </a:xfrm>
          </p:grpSpPr>
          <p:sp>
            <p:nvSpPr>
              <p:cNvPr id="28" name="矩形 27"/>
              <p:cNvSpPr/>
              <p:nvPr>
                <p:custDataLst>
                  <p:tags r:id="rId27"/>
                </p:custDataLst>
              </p:nvPr>
            </p:nvSpPr>
            <p:spPr>
              <a:xfrm>
                <a:off x="212" y="3320"/>
                <a:ext cx="6097" cy="2041"/>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custDataLst>
                  <p:tags r:id="rId28"/>
                </p:custDataLst>
              </p:nvPr>
            </p:nvSpPr>
            <p:spPr>
              <a:xfrm>
                <a:off x="335" y="3682"/>
                <a:ext cx="396" cy="35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p:cNvSpPr/>
              <p:nvPr>
                <p:custDataLst>
                  <p:tags r:id="rId29"/>
                </p:custDataLst>
              </p:nvPr>
            </p:nvSpPr>
            <p:spPr>
              <a:xfrm>
                <a:off x="2807" y="4735"/>
                <a:ext cx="504" cy="504"/>
              </a:xfrm>
              <a:prstGeom prst="triangl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泪滴形 8"/>
            <p:cNvSpPr/>
            <p:nvPr>
              <p:custDataLst>
                <p:tags r:id="rId30"/>
              </p:custDataLst>
            </p:nvPr>
          </p:nvSpPr>
          <p:spPr>
            <a:xfrm rot="8040000">
              <a:off x="15570" y="3684"/>
              <a:ext cx="328" cy="325"/>
            </a:xfrm>
            <a:custGeom>
              <a:avLst/>
              <a:gdLst/>
              <a:ahLst/>
              <a:cxnLst>
                <a:cxn ang="0">
                  <a:pos x="864096" y="432048"/>
                </a:cxn>
                <a:cxn ang="0">
                  <a:pos x="737552" y="737552"/>
                </a:cxn>
                <a:cxn ang="0">
                  <a:pos x="432048" y="864096"/>
                </a:cxn>
                <a:cxn ang="0">
                  <a:pos x="126543" y="737552"/>
                </a:cxn>
                <a:cxn ang="0">
                  <a:pos x="0" y="432048"/>
                </a:cxn>
                <a:cxn ang="0">
                  <a:pos x="126543" y="126543"/>
                </a:cxn>
                <a:cxn ang="0">
                  <a:pos x="432048" y="0"/>
                </a:cxn>
                <a:cxn ang="0">
                  <a:pos x="1085222" y="-221126"/>
                </a:cxn>
              </a:cxnLst>
              <a:rect l="l" t="t" r="r" b="b"/>
              <a:pathLst>
                <a:path w="864096" h="864096">
                  <a:moveTo>
                    <a:pt x="0" y="432048"/>
                  </a:moveTo>
                  <a:cubicBezTo>
                    <a:pt x="0" y="193434"/>
                    <a:pt x="193434" y="0"/>
                    <a:pt x="432048" y="0"/>
                  </a:cubicBezTo>
                  <a:cubicBezTo>
                    <a:pt x="649772" y="0"/>
                    <a:pt x="867497" y="-73708"/>
                    <a:pt x="1085222" y="-221126"/>
                  </a:cubicBezTo>
                  <a:cubicBezTo>
                    <a:pt x="937804" y="-3402"/>
                    <a:pt x="864096" y="214322"/>
                    <a:pt x="864096" y="432048"/>
                  </a:cubicBezTo>
                  <a:cubicBezTo>
                    <a:pt x="864096" y="670662"/>
                    <a:pt x="670662" y="864096"/>
                    <a:pt x="432048" y="864096"/>
                  </a:cubicBezTo>
                  <a:cubicBezTo>
                    <a:pt x="193434" y="864096"/>
                    <a:pt x="0" y="670662"/>
                    <a:pt x="0" y="432048"/>
                  </a:cubicBezTo>
                  <a:close/>
                </a:path>
              </a:pathLst>
            </a:custGeom>
            <a:solidFill>
              <a:schemeClr val="accent1"/>
            </a:solidFill>
            <a:ln>
              <a:noFill/>
              <a:round/>
            </a:ln>
          </p:spPr>
          <p:txBody>
            <a:bodyPr anchor="t" anchorCtr="0"/>
            <a:lstStyle>
              <a:defPPr>
                <a:defRPr lang="zh-CN"/>
              </a:defPPr>
              <a:lvl1pPr marL="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1pPr>
              <a:lvl2pPr marL="4572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2pPr>
              <a:lvl3pPr marL="9144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3pPr>
              <a:lvl4pPr marL="13716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4pPr>
              <a:lvl5pPr marL="1828800" indent="0" algn="l" defTabSz="914400" rtl="0" eaLnBrk="1" fontAlgn="base" hangingPunct="1">
                <a:lnSpc>
                  <a:spcPct val="100000"/>
                </a:lnSpc>
                <a:spcBef>
                  <a:spcPct val="0"/>
                </a:spcBef>
                <a:spcAft>
                  <a:spcPct val="0"/>
                </a:spcAft>
                <a:buClrTx/>
                <a:buSzTx/>
                <a:buFontTx/>
                <a:buNone/>
                <a:defRPr lang="zh-CN" altLang="en-US" sz="1800" b="0" i="0" u="none" baseline="0">
                  <a:solidFill>
                    <a:schemeClr val="tx1"/>
                  </a:solidFill>
                  <a:latin typeface="等线" panose="02010600030101010101" charset="-122"/>
                  <a:ea typeface="等线" panose="02010600030101010101" charset="-122"/>
                </a:defRPr>
              </a:lvl5pPr>
            </a:lstStyle>
            <a:p>
              <a:pPr lvl="0"/>
              <a:endParaRPr lang="zh-CN" altLang="en-US">
                <a:latin typeface="等线" panose="02010600030101010101" charset="-122"/>
                <a:ea typeface="等线" panose="02010600030101010101" charset="-122"/>
              </a:endParaRPr>
            </a:p>
          </p:txBody>
        </p:sp>
        <p:pic>
          <p:nvPicPr>
            <p:cNvPr id="32" name="图片 31"/>
            <p:cNvPicPr>
              <a:picLocks noChangeAspect="1"/>
            </p:cNvPicPr>
            <p:nvPr>
              <p:custDataLst>
                <p:tags r:id="rId31"/>
              </p:custDataLst>
            </p:nvPr>
          </p:nvPicPr>
          <p:blipFill>
            <a:blip r:embed="rId32"/>
            <a:stretch>
              <a:fillRect/>
            </a:stretch>
          </p:blipFill>
          <p:spPr>
            <a:xfrm>
              <a:off x="15095" y="4273"/>
              <a:ext cx="2057" cy="1018"/>
            </a:xfrm>
            <a:prstGeom prst="rect">
              <a:avLst/>
            </a:prstGeom>
          </p:spPr>
        </p:pic>
      </p:grpSp>
      <p:sp>
        <p:nvSpPr>
          <p:cNvPr id="33" name="文本框 32"/>
          <p:cNvSpPr txBox="1"/>
          <p:nvPr>
            <p:custDataLst>
              <p:tags r:id="rId33"/>
            </p:custDataLst>
          </p:nvPr>
        </p:nvSpPr>
        <p:spPr>
          <a:xfrm>
            <a:off x="7228840" y="3524885"/>
            <a:ext cx="3879850" cy="3065780"/>
          </a:xfrm>
          <a:prstGeom prst="rect">
            <a:avLst/>
          </a:prstGeom>
          <a:noFill/>
          <a:ln w="12700">
            <a:solidFill>
              <a:srgbClr val="FFAF00"/>
            </a:solidFill>
          </a:ln>
        </p:spPr>
        <p:txBody>
          <a:bodyPr wrap="square" rtlCol="0">
            <a:noAutofit/>
          </a:bodyPr>
          <a:lstStyle/>
          <a:p>
            <a:pPr algn="ctr"/>
            <a:r>
              <a:rPr lang="zh-CN" sz="2400" b="1">
                <a:solidFill>
                  <a:schemeClr val="accent5"/>
                </a:solidFill>
              </a:rPr>
              <a:t>二战后</a:t>
            </a:r>
            <a:endParaRPr lang="zh-CN" sz="2400" b="1">
              <a:solidFill>
                <a:schemeClr val="accent5"/>
              </a:solidFill>
            </a:endParaRPr>
          </a:p>
          <a:p>
            <a:pPr algn="ctr"/>
            <a:r>
              <a:rPr lang="zh-CN" sz="2400" b="1" kern="100">
                <a:solidFill>
                  <a:schemeClr val="tx1"/>
                </a:solidFill>
                <a:effectLst/>
                <a:latin typeface="Times New Roman" panose="02020603050405020304"/>
                <a:cs typeface="Times New Roman" panose="02020603050405020304"/>
                <a:sym typeface="+mn-ea"/>
              </a:rPr>
              <a:t>交通运输条件改善，受原料产地的制约减弱，钢铁工业向市场和交通便利地区靠近，形成</a:t>
            </a:r>
            <a:r>
              <a:rPr lang="en-US" sz="2400" b="1" kern="100">
                <a:solidFill>
                  <a:schemeClr val="tx1"/>
                </a:solidFill>
                <a:effectLst/>
                <a:latin typeface="Times New Roman" panose="02020603050405020304"/>
                <a:cs typeface="Courier New" panose="02070309020205020404"/>
                <a:sym typeface="+mn-ea"/>
              </a:rPr>
              <a:t>“</a:t>
            </a:r>
            <a:r>
              <a:rPr lang="zh-CN" sz="2400" b="1" kern="100">
                <a:solidFill>
                  <a:schemeClr val="tx1"/>
                </a:solidFill>
                <a:effectLst/>
                <a:latin typeface="Times New Roman" panose="02020603050405020304"/>
                <a:cs typeface="Times New Roman" panose="02020603050405020304"/>
                <a:sym typeface="+mn-ea"/>
              </a:rPr>
              <a:t>临海型</a:t>
            </a:r>
            <a:r>
              <a:rPr lang="en-US" sz="2400" b="1" kern="100">
                <a:solidFill>
                  <a:schemeClr val="tx1"/>
                </a:solidFill>
                <a:effectLst/>
                <a:latin typeface="Times New Roman" panose="02020603050405020304"/>
                <a:cs typeface="Courier New" panose="02070309020205020404"/>
                <a:sym typeface="+mn-ea"/>
              </a:rPr>
              <a:t>”</a:t>
            </a:r>
            <a:r>
              <a:rPr lang="zh-CN" sz="2400" b="1" kern="100">
                <a:solidFill>
                  <a:schemeClr val="tx1"/>
                </a:solidFill>
                <a:effectLst/>
                <a:latin typeface="Times New Roman" panose="02020603050405020304"/>
                <a:cs typeface="Times New Roman" panose="02020603050405020304"/>
                <a:sym typeface="+mn-ea"/>
              </a:rPr>
              <a:t>布局。例如我国的宝钢，日本钢铁等。大型交通运输的出现，改变了原料工业的空间布局。</a:t>
            </a:r>
            <a:endParaRPr lang="zh-CN" altLang="en-US" sz="2400" b="1" kern="100">
              <a:solidFill>
                <a:schemeClr val="tx1"/>
              </a:solidFill>
              <a:effectLst/>
              <a:latin typeface="Times New Roman" panose="02020603050405020304"/>
              <a:cs typeface="Times New Roman" panose="02020603050405020304"/>
              <a:sym typeface="+mn-ea"/>
            </a:endParaRPr>
          </a:p>
          <a:p>
            <a:pPr algn="ctr"/>
            <a:endParaRPr lang="zh-CN" altLang="en-US" sz="2400" b="1" kern="100">
              <a:solidFill>
                <a:schemeClr val="tx1"/>
              </a:solidFill>
              <a:effectLst/>
              <a:latin typeface="Times New Roman" panose="02020603050405020304"/>
              <a:cs typeface="Times New Roman" panose="02020603050405020304"/>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ox(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additive="base">
                                        <p:cTn id="32" dur="500" fill="hold"/>
                                        <p:tgtEl>
                                          <p:spTgt spid="33"/>
                                        </p:tgtEl>
                                        <p:attrNameLst>
                                          <p:attrName>ppt_x</p:attrName>
                                        </p:attrNameLst>
                                      </p:cBhvr>
                                      <p:tavLst>
                                        <p:tav tm="0">
                                          <p:val>
                                            <p:strVal val="#ppt_x"/>
                                          </p:val>
                                        </p:tav>
                                        <p:tav tm="100000">
                                          <p:val>
                                            <p:strVal val="#ppt_x"/>
                                          </p:val>
                                        </p:tav>
                                      </p:tavLst>
                                    </p:anim>
                                    <p:anim calcmode="lin" valueType="num">
                                      <p:cBhvr additive="base">
                                        <p:cTn id="3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animBg="1"/>
      <p:bldP spid="24" grpId="0" animBg="1"/>
      <p:bldP spid="3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47910" y="99254"/>
            <a:ext cx="3801110" cy="583565"/>
          </a:xfrm>
          <a:prstGeom prst="rect">
            <a:avLst/>
          </a:prstGeom>
          <a:noFill/>
        </p:spPr>
        <p:txBody>
          <a:bodyPr wrap="none" rtlCol="0">
            <a:spAutoFit/>
          </a:bodyPr>
          <a:lstStyle/>
          <a:p>
            <a:pPr algn="l"/>
            <a:r>
              <a:rPr lang="en-US" altLang="zh-CN"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工业区位因素变化</a:t>
            </a:r>
            <a:endParaRPr lang="zh-CN" altLang="en-US"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 24"/>
          <p:cNvSpPr/>
          <p:nvPr>
            <p:custDataLst>
              <p:tags r:id="rId2"/>
            </p:custDataLst>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7" name="直接连接符 36"/>
          <p:cNvCxnSpPr/>
          <p:nvPr>
            <p:custDataLst>
              <p:tags r:id="rId3"/>
            </p:custDataLst>
          </p:nvPr>
        </p:nvCxnSpPr>
        <p:spPr>
          <a:xfrm flipH="1">
            <a:off x="2453481" y="-18661"/>
            <a:ext cx="5557"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custDataLst>
              <p:tags r:id="rId4"/>
            </p:custDataLst>
          </p:nvPr>
        </p:nvCxnSpPr>
        <p:spPr>
          <a:xfrm flipH="1">
            <a:off x="4937917" y="-18661"/>
            <a:ext cx="5559"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custDataLst>
              <p:tags r:id="rId5"/>
            </p:custDataLst>
          </p:nvPr>
        </p:nvCxnSpPr>
        <p:spPr>
          <a:xfrm flipH="1">
            <a:off x="7464425" y="-18661"/>
            <a:ext cx="0"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custDataLst>
              <p:tags r:id="rId6"/>
            </p:custDataLst>
          </p:nvPr>
        </p:nvCxnSpPr>
        <p:spPr>
          <a:xfrm>
            <a:off x="9943304" y="-18661"/>
            <a:ext cx="26592"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7"/>
            </p:custDataLst>
          </p:nvPr>
        </p:nvSpPr>
        <p:spPr>
          <a:xfrm>
            <a:off x="0" y="705485"/>
            <a:ext cx="12122785" cy="1630045"/>
          </a:xfrm>
          <a:prstGeom prst="rect">
            <a:avLst/>
          </a:prstGeom>
          <a:noFill/>
        </p:spPr>
        <p:txBody>
          <a:bodyPr wrap="square" rtlCol="0">
            <a:spAutoFit/>
          </a:bodyPr>
          <a:lstStyle/>
          <a:p>
            <a:r>
              <a:rPr lang="zh-CN" altLang="en-US" sz="2800" b="1">
                <a:solidFill>
                  <a:srgbClr val="FF0000"/>
                </a:solidFill>
                <a:latin typeface="Calibri" panose="020F0502020204030204"/>
              </a:rPr>
              <a:t>②具体表现</a:t>
            </a:r>
            <a:r>
              <a:rPr lang="zh-CN" altLang="en-US" sz="2800" b="1">
                <a:solidFill>
                  <a:srgbClr val="FF0000"/>
                </a:solidFill>
              </a:rPr>
              <a:t>：</a:t>
            </a:r>
            <a:endParaRPr lang="zh-CN" altLang="en-US" sz="2800" b="1">
              <a:solidFill>
                <a:srgbClr val="FF0000"/>
              </a:solidFill>
            </a:endParaRPr>
          </a:p>
          <a:p>
            <a:pPr marL="457200" indent="-457200">
              <a:buFont typeface="Wingdings" panose="05000000000000000000" charset="0"/>
              <a:buChar char="l"/>
            </a:pPr>
            <a:r>
              <a:rPr lang="zh-CN" altLang="en-US" sz="2400" b="1">
                <a:solidFill>
                  <a:srgbClr val="FFC000"/>
                </a:solidFill>
              </a:rPr>
              <a:t>科学技术进步变化：</a:t>
            </a:r>
            <a:r>
              <a:rPr 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工业原料范围越来越广</a:t>
            </a:r>
            <a:r>
              <a:rPr 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可替代原料越来越多；技术发展使原料利用效率大幅提高，原料影响不断弱化</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buFont typeface="Wingdings" panose="05000000000000000000" charset="0"/>
              <a:buChar char="l"/>
            </a:pPr>
            <a:endParaRPr lang="zh-CN" altLang="en-US" sz="2400" b="1"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custDataLst>
              <p:tags r:id="rId8"/>
            </p:custDataLst>
          </p:nvPr>
        </p:nvPicPr>
        <p:blipFill>
          <a:blip r:embed="rId9"/>
          <a:stretch>
            <a:fillRect/>
          </a:stretch>
        </p:blipFill>
        <p:spPr>
          <a:xfrm>
            <a:off x="234315" y="2042160"/>
            <a:ext cx="4896485" cy="4737735"/>
          </a:xfrm>
          <a:prstGeom prst="rect">
            <a:avLst/>
          </a:prstGeom>
        </p:spPr>
      </p:pic>
      <p:sp>
        <p:nvSpPr>
          <p:cNvPr id="5" name="文本框 4"/>
          <p:cNvSpPr txBox="1"/>
          <p:nvPr>
            <p:custDataLst>
              <p:tags r:id="rId10"/>
            </p:custDataLst>
          </p:nvPr>
        </p:nvSpPr>
        <p:spPr>
          <a:xfrm>
            <a:off x="5480050" y="2358390"/>
            <a:ext cx="6195060" cy="829945"/>
          </a:xfrm>
          <a:prstGeom prst="rect">
            <a:avLst/>
          </a:prstGeom>
          <a:noFill/>
        </p:spPr>
        <p:txBody>
          <a:bodyPr wrap="square" rtlCol="0">
            <a:spAutoFit/>
          </a:bodyPr>
          <a:lstStyle/>
          <a:p>
            <a:r>
              <a:rPr lang="zh-CN" altLang="en-US" sz="2400" b="1">
                <a:solidFill>
                  <a:srgbClr val="00B050"/>
                </a:solidFill>
              </a:rPr>
              <a:t>【思考</a:t>
            </a:r>
            <a:r>
              <a:rPr lang="en-US" altLang="zh-CN" sz="2400" b="1">
                <a:solidFill>
                  <a:srgbClr val="00B050"/>
                </a:solidFill>
              </a:rPr>
              <a:t>1</a:t>
            </a:r>
            <a:r>
              <a:rPr lang="zh-CN" altLang="en-US" sz="2400" b="1">
                <a:solidFill>
                  <a:srgbClr val="00B050"/>
                </a:solidFill>
              </a:rPr>
              <a:t>】</a:t>
            </a: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影响日本早期钢铁工业分布的主要区位因素是什么？</a:t>
            </a:r>
            <a:endPar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endParaRPr>
          </a:p>
        </p:txBody>
      </p:sp>
      <p:sp>
        <p:nvSpPr>
          <p:cNvPr id="8" name="文本框 7"/>
          <p:cNvSpPr txBox="1"/>
          <p:nvPr>
            <p:custDataLst>
              <p:tags r:id="rId11"/>
            </p:custDataLst>
          </p:nvPr>
        </p:nvSpPr>
        <p:spPr>
          <a:xfrm>
            <a:off x="5732145" y="3211195"/>
            <a:ext cx="3894455" cy="460375"/>
          </a:xfrm>
          <a:prstGeom prst="rect">
            <a:avLst/>
          </a:prstGeom>
          <a:noFill/>
        </p:spPr>
        <p:txBody>
          <a:bodyPr wrap="square" rtlCol="0">
            <a:spAutoFit/>
          </a:bodyPr>
          <a:lstStyle/>
          <a:p>
            <a:pPr indent="0">
              <a:buFont typeface="Wingdings" panose="05000000000000000000" charset="0"/>
              <a:buNone/>
            </a:pPr>
            <a:r>
              <a:rPr lang="zh-CN" altLang="en-US" sz="2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靠近原料地（原料导向型）</a:t>
            </a:r>
            <a:endParaRPr lang="zh-CN" altLang="en-US" sz="2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endParaRPr>
          </a:p>
        </p:txBody>
      </p:sp>
      <p:sp>
        <p:nvSpPr>
          <p:cNvPr id="9" name="文本框 8"/>
          <p:cNvSpPr txBox="1"/>
          <p:nvPr>
            <p:custDataLst>
              <p:tags r:id="rId12"/>
            </p:custDataLst>
          </p:nvPr>
        </p:nvSpPr>
        <p:spPr>
          <a:xfrm>
            <a:off x="5480050" y="3948430"/>
            <a:ext cx="6195060" cy="829945"/>
          </a:xfrm>
          <a:prstGeom prst="rect">
            <a:avLst/>
          </a:prstGeom>
          <a:noFill/>
        </p:spPr>
        <p:txBody>
          <a:bodyPr wrap="square" rtlCol="0">
            <a:spAutoFit/>
          </a:bodyPr>
          <a:lstStyle/>
          <a:p>
            <a:r>
              <a:rPr lang="zh-CN" altLang="en-US" sz="2400" b="1">
                <a:solidFill>
                  <a:srgbClr val="00B050"/>
                </a:solidFill>
              </a:rPr>
              <a:t>【思考</a:t>
            </a:r>
            <a:r>
              <a:rPr lang="en-US" altLang="zh-CN" sz="2400" b="1">
                <a:solidFill>
                  <a:srgbClr val="00B050"/>
                </a:solidFill>
              </a:rPr>
              <a:t>2</a:t>
            </a:r>
            <a:r>
              <a:rPr lang="zh-CN" altLang="en-US" sz="2400" b="1">
                <a:solidFill>
                  <a:srgbClr val="00B050"/>
                </a:solidFill>
              </a:rPr>
              <a:t>】</a:t>
            </a: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影响日本现代钢铁工业分布的主要区位因素是什么？</a:t>
            </a:r>
            <a:endPar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endParaRPr>
          </a:p>
        </p:txBody>
      </p:sp>
      <p:sp>
        <p:nvSpPr>
          <p:cNvPr id="10" name="文本框 9"/>
          <p:cNvSpPr txBox="1"/>
          <p:nvPr>
            <p:custDataLst>
              <p:tags r:id="rId13"/>
            </p:custDataLst>
          </p:nvPr>
        </p:nvSpPr>
        <p:spPr>
          <a:xfrm>
            <a:off x="5732145" y="4801235"/>
            <a:ext cx="4782185" cy="829945"/>
          </a:xfrm>
          <a:prstGeom prst="rect">
            <a:avLst/>
          </a:prstGeom>
          <a:noFill/>
        </p:spPr>
        <p:txBody>
          <a:bodyPr wrap="square" rtlCol="0">
            <a:spAutoFit/>
          </a:bodyPr>
          <a:lstStyle/>
          <a:p>
            <a:pPr indent="0">
              <a:buFont typeface="Wingdings" panose="05000000000000000000" charset="0"/>
              <a:buNone/>
            </a:pPr>
            <a:r>
              <a:rPr lang="zh-CN" altLang="en-US" sz="2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靠近交通便捷的沿海、沿江港口。</a:t>
            </a:r>
            <a:endParaRPr lang="zh-CN" altLang="en-US" sz="2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endParaRPr>
          </a:p>
          <a:p>
            <a:pPr indent="0">
              <a:buFont typeface="Wingdings" panose="05000000000000000000" charset="0"/>
              <a:buNone/>
            </a:pPr>
            <a:endParaRPr lang="zh-CN" altLang="en-US" sz="2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47910" y="99254"/>
            <a:ext cx="3801110" cy="583565"/>
          </a:xfrm>
          <a:prstGeom prst="rect">
            <a:avLst/>
          </a:prstGeom>
          <a:noFill/>
        </p:spPr>
        <p:txBody>
          <a:bodyPr wrap="none" rtlCol="0">
            <a:spAutoFit/>
          </a:bodyPr>
          <a:lstStyle/>
          <a:p>
            <a:pPr algn="l"/>
            <a:r>
              <a:rPr lang="en-US" altLang="zh-CN"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工业区位因素变化</a:t>
            </a:r>
            <a:endParaRPr lang="zh-CN" altLang="en-US"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 24"/>
          <p:cNvSpPr/>
          <p:nvPr>
            <p:custDataLst>
              <p:tags r:id="rId2"/>
            </p:custDataLst>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7" name="直接连接符 36"/>
          <p:cNvCxnSpPr/>
          <p:nvPr>
            <p:custDataLst>
              <p:tags r:id="rId3"/>
            </p:custDataLst>
          </p:nvPr>
        </p:nvCxnSpPr>
        <p:spPr>
          <a:xfrm flipH="1">
            <a:off x="2453481" y="-18661"/>
            <a:ext cx="5557"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custDataLst>
              <p:tags r:id="rId4"/>
            </p:custDataLst>
          </p:nvPr>
        </p:nvCxnSpPr>
        <p:spPr>
          <a:xfrm flipH="1">
            <a:off x="4937917" y="-18661"/>
            <a:ext cx="5559"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custDataLst>
              <p:tags r:id="rId5"/>
            </p:custDataLst>
          </p:nvPr>
        </p:nvCxnSpPr>
        <p:spPr>
          <a:xfrm flipH="1">
            <a:off x="7464425" y="-18661"/>
            <a:ext cx="0"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custDataLst>
              <p:tags r:id="rId6"/>
            </p:custDataLst>
          </p:nvPr>
        </p:nvCxnSpPr>
        <p:spPr>
          <a:xfrm>
            <a:off x="9943304" y="-18661"/>
            <a:ext cx="26592"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7"/>
            </p:custDataLst>
          </p:nvPr>
        </p:nvSpPr>
        <p:spPr>
          <a:xfrm>
            <a:off x="0" y="705485"/>
            <a:ext cx="12122785" cy="1630045"/>
          </a:xfrm>
          <a:prstGeom prst="rect">
            <a:avLst/>
          </a:prstGeom>
          <a:noFill/>
        </p:spPr>
        <p:txBody>
          <a:bodyPr wrap="square" rtlCol="0">
            <a:spAutoFit/>
          </a:bodyPr>
          <a:lstStyle/>
          <a:p>
            <a:r>
              <a:rPr lang="zh-CN" altLang="en-US" sz="2800" b="1">
                <a:solidFill>
                  <a:srgbClr val="FF0000"/>
                </a:solidFill>
                <a:latin typeface="Calibri" panose="020F0502020204030204"/>
              </a:rPr>
              <a:t>②具体表现</a:t>
            </a:r>
            <a:r>
              <a:rPr lang="zh-CN" altLang="en-US" sz="2800" b="1">
                <a:solidFill>
                  <a:srgbClr val="FF0000"/>
                </a:solidFill>
              </a:rPr>
              <a:t>：</a:t>
            </a:r>
            <a:endParaRPr lang="zh-CN" altLang="en-US" sz="2800" b="1">
              <a:solidFill>
                <a:srgbClr val="FF0000"/>
              </a:solidFill>
            </a:endParaRPr>
          </a:p>
          <a:p>
            <a:pPr marL="457200" indent="-457200">
              <a:buFont typeface="Wingdings" panose="05000000000000000000" charset="0"/>
              <a:buChar char="l"/>
            </a:pPr>
            <a:r>
              <a:rPr lang="zh-CN" altLang="en-US" sz="2400" b="1">
                <a:solidFill>
                  <a:srgbClr val="FFC000"/>
                </a:solidFill>
              </a:rPr>
              <a:t>科学技术进步变化：</a:t>
            </a:r>
            <a:r>
              <a:rPr 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工业原料范围越来越广</a:t>
            </a:r>
            <a:r>
              <a:rPr lang="en-US"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可替代原料越来越多；技术发展使原料利用效率大幅提高，原料影响不断弱化</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buFont typeface="Wingdings" panose="05000000000000000000" charset="0"/>
              <a:buChar char="l"/>
            </a:pPr>
            <a:endParaRPr lang="zh-CN" altLang="en-US" sz="2400" b="1" noProof="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 name="图片 1"/>
          <p:cNvPicPr>
            <a:picLocks noChangeAspect="1"/>
          </p:cNvPicPr>
          <p:nvPr>
            <p:custDataLst>
              <p:tags r:id="rId8"/>
            </p:custDataLst>
          </p:nvPr>
        </p:nvPicPr>
        <p:blipFill>
          <a:blip r:embed="rId9"/>
          <a:stretch>
            <a:fillRect/>
          </a:stretch>
        </p:blipFill>
        <p:spPr>
          <a:xfrm>
            <a:off x="234315" y="2042160"/>
            <a:ext cx="4896485" cy="4737735"/>
          </a:xfrm>
          <a:prstGeom prst="rect">
            <a:avLst/>
          </a:prstGeom>
        </p:spPr>
      </p:pic>
      <p:sp>
        <p:nvSpPr>
          <p:cNvPr id="5" name="文本框 4"/>
          <p:cNvSpPr txBox="1"/>
          <p:nvPr>
            <p:custDataLst>
              <p:tags r:id="rId10"/>
            </p:custDataLst>
          </p:nvPr>
        </p:nvSpPr>
        <p:spPr>
          <a:xfrm>
            <a:off x="5480050" y="2358390"/>
            <a:ext cx="6195060" cy="829945"/>
          </a:xfrm>
          <a:prstGeom prst="rect">
            <a:avLst/>
          </a:prstGeom>
          <a:noFill/>
        </p:spPr>
        <p:txBody>
          <a:bodyPr wrap="square" rtlCol="0">
            <a:spAutoFit/>
          </a:bodyPr>
          <a:lstStyle/>
          <a:p>
            <a:r>
              <a:rPr lang="zh-CN" altLang="en-US" sz="2400" b="1">
                <a:solidFill>
                  <a:srgbClr val="00B050"/>
                </a:solidFill>
              </a:rPr>
              <a:t>【思考</a:t>
            </a:r>
            <a:r>
              <a:rPr lang="en-US" altLang="zh-CN" sz="2400" b="1">
                <a:solidFill>
                  <a:srgbClr val="00B050"/>
                </a:solidFill>
              </a:rPr>
              <a:t>1</a:t>
            </a:r>
            <a:r>
              <a:rPr lang="zh-CN" altLang="en-US" sz="2400" b="1">
                <a:solidFill>
                  <a:srgbClr val="00B050"/>
                </a:solidFill>
              </a:rPr>
              <a:t>】</a:t>
            </a: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影响日本早期钢铁工业分布的主要区位因素是什么？</a:t>
            </a:r>
            <a:endPar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endParaRPr>
          </a:p>
        </p:txBody>
      </p:sp>
      <p:sp>
        <p:nvSpPr>
          <p:cNvPr id="8" name="文本框 7"/>
          <p:cNvSpPr txBox="1"/>
          <p:nvPr>
            <p:custDataLst>
              <p:tags r:id="rId11"/>
            </p:custDataLst>
          </p:nvPr>
        </p:nvSpPr>
        <p:spPr>
          <a:xfrm>
            <a:off x="5732145" y="3211195"/>
            <a:ext cx="3894455" cy="460375"/>
          </a:xfrm>
          <a:prstGeom prst="rect">
            <a:avLst/>
          </a:prstGeom>
          <a:noFill/>
        </p:spPr>
        <p:txBody>
          <a:bodyPr wrap="square" rtlCol="0">
            <a:spAutoFit/>
          </a:bodyPr>
          <a:lstStyle/>
          <a:p>
            <a:pPr indent="0">
              <a:buFont typeface="Wingdings" panose="05000000000000000000" charset="0"/>
              <a:buNone/>
            </a:pPr>
            <a:r>
              <a:rPr lang="zh-CN" altLang="en-US" sz="2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靠近原料地（原料导向型）</a:t>
            </a:r>
            <a:endParaRPr lang="zh-CN" altLang="en-US" sz="2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endParaRPr>
          </a:p>
        </p:txBody>
      </p:sp>
      <p:sp>
        <p:nvSpPr>
          <p:cNvPr id="9" name="文本框 8"/>
          <p:cNvSpPr txBox="1"/>
          <p:nvPr>
            <p:custDataLst>
              <p:tags r:id="rId12"/>
            </p:custDataLst>
          </p:nvPr>
        </p:nvSpPr>
        <p:spPr>
          <a:xfrm>
            <a:off x="5480050" y="3948430"/>
            <a:ext cx="6195060" cy="829945"/>
          </a:xfrm>
          <a:prstGeom prst="rect">
            <a:avLst/>
          </a:prstGeom>
          <a:noFill/>
        </p:spPr>
        <p:txBody>
          <a:bodyPr wrap="square" rtlCol="0">
            <a:spAutoFit/>
          </a:bodyPr>
          <a:lstStyle/>
          <a:p>
            <a:r>
              <a:rPr lang="zh-CN" altLang="en-US" sz="2400" b="1">
                <a:solidFill>
                  <a:srgbClr val="00B050"/>
                </a:solidFill>
              </a:rPr>
              <a:t>【思考</a:t>
            </a:r>
            <a:r>
              <a:rPr lang="en-US" altLang="zh-CN" sz="2400" b="1">
                <a:solidFill>
                  <a:srgbClr val="00B050"/>
                </a:solidFill>
              </a:rPr>
              <a:t>2</a:t>
            </a:r>
            <a:r>
              <a:rPr lang="zh-CN" altLang="en-US" sz="2400" b="1">
                <a:solidFill>
                  <a:srgbClr val="00B050"/>
                </a:solidFill>
              </a:rPr>
              <a:t>】</a:t>
            </a:r>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影响日本现代钢铁工业分布的主要区位因素是什么？</a:t>
            </a:r>
            <a:endPar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endParaRPr>
          </a:p>
        </p:txBody>
      </p:sp>
      <p:sp>
        <p:nvSpPr>
          <p:cNvPr id="10" name="文本框 9"/>
          <p:cNvSpPr txBox="1"/>
          <p:nvPr>
            <p:custDataLst>
              <p:tags r:id="rId13"/>
            </p:custDataLst>
          </p:nvPr>
        </p:nvSpPr>
        <p:spPr>
          <a:xfrm>
            <a:off x="5732145" y="4801235"/>
            <a:ext cx="4782185" cy="829945"/>
          </a:xfrm>
          <a:prstGeom prst="rect">
            <a:avLst/>
          </a:prstGeom>
          <a:noFill/>
        </p:spPr>
        <p:txBody>
          <a:bodyPr wrap="square" rtlCol="0">
            <a:spAutoFit/>
          </a:bodyPr>
          <a:lstStyle/>
          <a:p>
            <a:pPr indent="0">
              <a:buFont typeface="Wingdings" panose="05000000000000000000" charset="0"/>
              <a:buNone/>
            </a:pPr>
            <a:r>
              <a:rPr lang="zh-CN" altLang="en-US" sz="2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rPr>
              <a:t>靠近交通便捷的沿海、沿江港口。</a:t>
            </a:r>
            <a:endParaRPr lang="zh-CN" altLang="en-US" sz="2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endParaRPr>
          </a:p>
          <a:p>
            <a:pPr indent="0">
              <a:buFont typeface="Wingdings" panose="05000000000000000000" charset="0"/>
              <a:buNone/>
            </a:pPr>
            <a:endParaRPr lang="zh-CN" altLang="en-US" sz="2400" b="1">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Wingdings" panose="05000000000000000000"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8" grpId="0"/>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47910" y="99254"/>
            <a:ext cx="3801110" cy="583565"/>
          </a:xfrm>
          <a:prstGeom prst="rect">
            <a:avLst/>
          </a:prstGeom>
          <a:noFill/>
        </p:spPr>
        <p:txBody>
          <a:bodyPr wrap="none" rtlCol="0">
            <a:spAutoFit/>
          </a:bodyPr>
          <a:lstStyle/>
          <a:p>
            <a:pPr algn="l"/>
            <a:r>
              <a:rPr lang="en-US" altLang="zh-CN"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工业区位因素变化</a:t>
            </a:r>
            <a:endParaRPr lang="zh-CN" altLang="en-US"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 24"/>
          <p:cNvSpPr/>
          <p:nvPr>
            <p:custDataLst>
              <p:tags r:id="rId2"/>
            </p:custDataLst>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7" name="直接连接符 36"/>
          <p:cNvCxnSpPr/>
          <p:nvPr>
            <p:custDataLst>
              <p:tags r:id="rId3"/>
            </p:custDataLst>
          </p:nvPr>
        </p:nvCxnSpPr>
        <p:spPr>
          <a:xfrm flipH="1">
            <a:off x="2453481" y="-18661"/>
            <a:ext cx="5557"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custDataLst>
              <p:tags r:id="rId4"/>
            </p:custDataLst>
          </p:nvPr>
        </p:nvCxnSpPr>
        <p:spPr>
          <a:xfrm flipH="1">
            <a:off x="4937917" y="-18661"/>
            <a:ext cx="5559"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custDataLst>
              <p:tags r:id="rId5"/>
            </p:custDataLst>
          </p:nvPr>
        </p:nvCxnSpPr>
        <p:spPr>
          <a:xfrm flipH="1">
            <a:off x="7464425" y="-18661"/>
            <a:ext cx="0"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custDataLst>
              <p:tags r:id="rId6"/>
            </p:custDataLst>
          </p:nvPr>
        </p:nvCxnSpPr>
        <p:spPr>
          <a:xfrm>
            <a:off x="9943304" y="-18661"/>
            <a:ext cx="26592"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7"/>
            </p:custDataLst>
          </p:nvPr>
        </p:nvSpPr>
        <p:spPr>
          <a:xfrm>
            <a:off x="0" y="705485"/>
            <a:ext cx="12122785" cy="1260475"/>
          </a:xfrm>
          <a:prstGeom prst="rect">
            <a:avLst/>
          </a:prstGeom>
          <a:noFill/>
        </p:spPr>
        <p:txBody>
          <a:bodyPr wrap="square" rtlCol="0">
            <a:spAutoFit/>
          </a:bodyPr>
          <a:lstStyle/>
          <a:p>
            <a:r>
              <a:rPr lang="zh-CN" altLang="en-US" sz="2800" b="1">
                <a:solidFill>
                  <a:srgbClr val="FF0000"/>
                </a:solidFill>
                <a:latin typeface="Calibri" panose="020F0502020204030204"/>
              </a:rPr>
              <a:t>②具体表现</a:t>
            </a:r>
            <a:r>
              <a:rPr lang="zh-CN" altLang="en-US" sz="2800" b="1">
                <a:solidFill>
                  <a:srgbClr val="FF0000"/>
                </a:solidFill>
              </a:rPr>
              <a:t>：</a:t>
            </a:r>
            <a:endParaRPr lang="zh-CN" altLang="en-US" sz="2800" b="1">
              <a:solidFill>
                <a:srgbClr val="FF0000"/>
              </a:solidFill>
            </a:endParaRPr>
          </a:p>
          <a:p>
            <a:pPr marL="457200" indent="-457200">
              <a:buFont typeface="Wingdings" panose="05000000000000000000" charset="0"/>
              <a:buChar char="l"/>
            </a:pPr>
            <a:r>
              <a:rPr lang="zh-CN" altLang="en-US" sz="2400" b="1">
                <a:solidFill>
                  <a:srgbClr val="FFC000"/>
                </a:solidFill>
              </a:rPr>
              <a:t>信息技术与互联网变化：</a:t>
            </a:r>
            <a:r>
              <a:rPr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工业生产实现了设计与加工的空间分离;在经济全球化的背景下，复杂产品的各种组件可以在全球采购。</a:t>
            </a:r>
            <a:endParaRPr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2" name="Picture 2"/>
          <p:cNvPicPr>
            <a:picLocks noChangeAspect="1" noChangeArrowheads="1"/>
          </p:cNvPicPr>
          <p:nvPr>
            <p:custDataLst>
              <p:tags r:id="rId8"/>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916430" y="1965960"/>
            <a:ext cx="8204200" cy="4725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347910" y="99254"/>
            <a:ext cx="3801110" cy="583565"/>
          </a:xfrm>
          <a:prstGeom prst="rect">
            <a:avLst/>
          </a:prstGeom>
          <a:noFill/>
        </p:spPr>
        <p:txBody>
          <a:bodyPr wrap="none" rtlCol="0">
            <a:spAutoFit/>
          </a:bodyPr>
          <a:lstStyle/>
          <a:p>
            <a:pPr algn="l"/>
            <a:r>
              <a:rPr lang="en-US" altLang="zh-CN"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rPr>
              <a:t>工业区位因素变化</a:t>
            </a:r>
            <a:endParaRPr lang="zh-CN" altLang="en-US" sz="3200" b="1">
              <a:solidFill>
                <a:srgbClr val="B82B2A"/>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矩形 24"/>
          <p:cNvSpPr/>
          <p:nvPr>
            <p:custDataLst>
              <p:tags r:id="rId2"/>
            </p:custDataLst>
          </p:nvPr>
        </p:nvSpPr>
        <p:spPr>
          <a:xfrm flipV="1">
            <a:off x="2045" y="1150"/>
            <a:ext cx="200893" cy="704614"/>
          </a:xfrm>
          <a:prstGeom prst="rect">
            <a:avLst/>
          </a:prstGeom>
          <a:solidFill>
            <a:srgbClr val="B82B2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7" name="直接连接符 36"/>
          <p:cNvCxnSpPr/>
          <p:nvPr>
            <p:custDataLst>
              <p:tags r:id="rId3"/>
            </p:custDataLst>
          </p:nvPr>
        </p:nvCxnSpPr>
        <p:spPr>
          <a:xfrm flipH="1">
            <a:off x="2453481" y="-18661"/>
            <a:ext cx="5557"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custDataLst>
              <p:tags r:id="rId4"/>
            </p:custDataLst>
          </p:nvPr>
        </p:nvCxnSpPr>
        <p:spPr>
          <a:xfrm flipH="1">
            <a:off x="4937917" y="-18661"/>
            <a:ext cx="5559"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custDataLst>
              <p:tags r:id="rId5"/>
            </p:custDataLst>
          </p:nvPr>
        </p:nvCxnSpPr>
        <p:spPr>
          <a:xfrm flipH="1">
            <a:off x="7464425" y="-18661"/>
            <a:ext cx="0"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custDataLst>
              <p:tags r:id="rId6"/>
            </p:custDataLst>
          </p:nvPr>
        </p:nvCxnSpPr>
        <p:spPr>
          <a:xfrm>
            <a:off x="9943304" y="-18661"/>
            <a:ext cx="26592" cy="68766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custDataLst>
              <p:tags r:id="rId7"/>
            </p:custDataLst>
          </p:nvPr>
        </p:nvSpPr>
        <p:spPr>
          <a:xfrm>
            <a:off x="0" y="705485"/>
            <a:ext cx="12122785" cy="1260475"/>
          </a:xfrm>
          <a:prstGeom prst="rect">
            <a:avLst/>
          </a:prstGeom>
          <a:noFill/>
        </p:spPr>
        <p:txBody>
          <a:bodyPr wrap="square" rtlCol="0">
            <a:spAutoFit/>
          </a:bodyPr>
          <a:lstStyle/>
          <a:p>
            <a:r>
              <a:rPr lang="zh-CN" altLang="en-US" sz="2800" b="1">
                <a:solidFill>
                  <a:srgbClr val="FF0000"/>
                </a:solidFill>
                <a:latin typeface="Calibri" panose="020F0502020204030204"/>
              </a:rPr>
              <a:t>②具体表现</a:t>
            </a:r>
            <a:r>
              <a:rPr lang="zh-CN" altLang="en-US" sz="2800" b="1">
                <a:solidFill>
                  <a:srgbClr val="FF0000"/>
                </a:solidFill>
              </a:rPr>
              <a:t>：</a:t>
            </a:r>
            <a:endParaRPr lang="zh-CN" altLang="en-US" sz="2800" b="1">
              <a:solidFill>
                <a:srgbClr val="FF0000"/>
              </a:solidFill>
            </a:endParaRPr>
          </a:p>
          <a:p>
            <a:pPr marL="457200" indent="-457200">
              <a:buFont typeface="Wingdings" panose="05000000000000000000" charset="0"/>
              <a:buChar char="l"/>
            </a:pPr>
            <a:r>
              <a:rPr lang="zh-CN" altLang="en-US" sz="2400" b="1">
                <a:solidFill>
                  <a:srgbClr val="FFC000"/>
                </a:solidFill>
              </a:rPr>
              <a:t>信息技术与互联网变化：</a:t>
            </a:r>
            <a:r>
              <a:rPr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rPr>
              <a:t>工业生产实现了设计与加工的空间分离;在经济全球化的背景下，复杂产品的各种组件可以在全球采购。</a:t>
            </a:r>
            <a:endParaRPr sz="2400" b="1">
              <a:solidFill>
                <a:schemeClr val="tx1"/>
              </a:solidFill>
              <a:effectLst/>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3" name="图片 2"/>
          <p:cNvPicPr>
            <a:picLocks noChangeAspect="1"/>
          </p:cNvPicPr>
          <p:nvPr>
            <p:custDataLst>
              <p:tags r:id="rId8"/>
            </p:custDataLst>
          </p:nvPr>
        </p:nvPicPr>
        <p:blipFill>
          <a:blip r:embed="rId9"/>
          <a:stretch>
            <a:fillRect/>
          </a:stretch>
        </p:blipFill>
        <p:spPr>
          <a:xfrm>
            <a:off x="1995805" y="1899920"/>
            <a:ext cx="7947660" cy="495808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p="http://schemas.openxmlformats.org/presentationml/2006/main">
  <p:tag name="AS_UNIQUEID" val="6345"/>
</p:tagLst>
</file>

<file path=ppt/tags/tag10.xml><?xml version="1.0" encoding="utf-8"?>
<p:tagLst xmlns:p="http://schemas.openxmlformats.org/presentationml/2006/main">
  <p:tag name="AS_UNIQUEID" val="6355"/>
</p:tagLst>
</file>

<file path=ppt/tags/tag100.xml><?xml version="1.0" encoding="utf-8"?>
<p:tagLst xmlns:p="http://schemas.openxmlformats.org/presentationml/2006/main">
  <p:tag name="AS_UNIQUEID" val="7735"/>
</p:tagLst>
</file>

<file path=ppt/tags/tag1000.xml><?xml version="1.0" encoding="utf-8"?>
<p:tagLst xmlns:p="http://schemas.openxmlformats.org/presentationml/2006/main">
  <p:tag name="AS_UNIQUEID" val="8575"/>
  <p:tag name="KSO_WM_BEAUTIFY_FLAG" val=""/>
</p:tagLst>
</file>

<file path=ppt/tags/tag1001.xml><?xml version="1.0" encoding="utf-8"?>
<p:tagLst xmlns:p="http://schemas.openxmlformats.org/presentationml/2006/main">
  <p:tag name="AS_UNIQUEID" val="8576"/>
  <p:tag name="KSO_WM_BEAUTIFY_FLAG" val=""/>
</p:tagLst>
</file>

<file path=ppt/tags/tag1002.xml><?xml version="1.0" encoding="utf-8"?>
<p:tagLst xmlns:p="http://schemas.openxmlformats.org/presentationml/2006/main">
  <p:tag name="AS_UNIQUEID" val="8577"/>
  <p:tag name="KSO_WM_BEAUTIFY_FLAG" val=""/>
</p:tagLst>
</file>

<file path=ppt/tags/tag1003.xml><?xml version="1.0" encoding="utf-8"?>
<p:tagLst xmlns:p="http://schemas.openxmlformats.org/presentationml/2006/main">
  <p:tag name="AS_UNIQUEID" val="8578"/>
  <p:tag name="KSO_WM_BEAUTIFY_FLAG" val=""/>
</p:tagLst>
</file>

<file path=ppt/tags/tag1004.xml><?xml version="1.0" encoding="utf-8"?>
<p:tagLst xmlns:p="http://schemas.openxmlformats.org/presentationml/2006/main">
  <p:tag name="AS_UNIQUEID" val="8579"/>
  <p:tag name="KSO_WM_BEAUTIFY_FLAG" val=""/>
</p:tagLst>
</file>

<file path=ppt/tags/tag1005.xml><?xml version="1.0" encoding="utf-8"?>
<p:tagLst xmlns:p="http://schemas.openxmlformats.org/presentationml/2006/main">
  <p:tag name="AS_UNIQUEID" val="8580"/>
  <p:tag name="KSO_WM_BEAUTIFY_FLAG" val=""/>
</p:tagLst>
</file>

<file path=ppt/tags/tag1006.xml><?xml version="1.0" encoding="utf-8"?>
<p:tagLst xmlns:p="http://schemas.openxmlformats.org/presentationml/2006/main">
  <p:tag name="AS_UNIQUEID" val="8581"/>
  <p:tag name="KSO_WM_BEAUTIFY_FLAG" val=""/>
</p:tagLst>
</file>

<file path=ppt/tags/tag1007.xml><?xml version="1.0" encoding="utf-8"?>
<p:tagLst xmlns:p="http://schemas.openxmlformats.org/presentationml/2006/main">
  <p:tag name="AS_UNIQUEID" val="8582"/>
  <p:tag name="KSO_WM_BEAUTIFY_FLAG" val=""/>
</p:tagLst>
</file>

<file path=ppt/tags/tag1008.xml><?xml version="1.0" encoding="utf-8"?>
<p:tagLst xmlns:p="http://schemas.openxmlformats.org/presentationml/2006/main">
  <p:tag name="AS_UNIQUEID" val="8583"/>
  <p:tag name="KSO_WM_BEAUTIFY_FLAG" val=""/>
</p:tagLst>
</file>

<file path=ppt/tags/tag1009.xml><?xml version="1.0" encoding="utf-8"?>
<p:tagLst xmlns:p="http://schemas.openxmlformats.org/presentationml/2006/main">
  <p:tag name="AS_UNIQUEID" val="8584"/>
  <p:tag name="KSO_WM_BEAUTIFY_FLAG" val=""/>
</p:tagLst>
</file>

<file path=ppt/tags/tag101.xml><?xml version="1.0" encoding="utf-8"?>
<p:tagLst xmlns:p="http://schemas.openxmlformats.org/presentationml/2006/main">
  <p:tag name="AS_UNIQUEID" val="6226"/>
  <p:tag name="KSO_WM_BEAUTIFY_FLAG" val=""/>
</p:tagLst>
</file>

<file path=ppt/tags/tag1010.xml><?xml version="1.0" encoding="utf-8"?>
<p:tagLst xmlns:p="http://schemas.openxmlformats.org/presentationml/2006/main">
  <p:tag name="AS_UNIQUEID" val="8585"/>
  <p:tag name="KSO_WM_BEAUTIFY_FLAG" val=""/>
</p:tagLst>
</file>

<file path=ppt/tags/tag1011.xml><?xml version="1.0" encoding="utf-8"?>
<p:tagLst xmlns:p="http://schemas.openxmlformats.org/presentationml/2006/main">
  <p:tag name="AS_UNIQUEID" val="8586"/>
  <p:tag name="KSO_WM_BEAUTIFY_FLAG" val=""/>
</p:tagLst>
</file>

<file path=ppt/tags/tag1012.xml><?xml version="1.0" encoding="utf-8"?>
<p:tagLst xmlns:p="http://schemas.openxmlformats.org/presentationml/2006/main">
  <p:tag name="AS_UNIQUEID" val="8587"/>
  <p:tag name="KSO_WM_BEAUTIFY_FLAG" val=""/>
</p:tagLst>
</file>

<file path=ppt/tags/tag1013.xml><?xml version="1.0" encoding="utf-8"?>
<p:tagLst xmlns:p="http://schemas.openxmlformats.org/presentationml/2006/main">
  <p:tag name="AS_UNIQUEID" val="8588"/>
  <p:tag name="KSO_WM_BEAUTIFY_FLAG" val=""/>
</p:tagLst>
</file>

<file path=ppt/tags/tag1014.xml><?xml version="1.0" encoding="utf-8"?>
<p:tagLst xmlns:p="http://schemas.openxmlformats.org/presentationml/2006/main">
  <p:tag name="AS_UNIQUEID" val="8589"/>
  <p:tag name="KSO_WM_BEAUTIFY_FLAG" val=""/>
</p:tagLst>
</file>

<file path=ppt/tags/tag1015.xml><?xml version="1.0" encoding="utf-8"?>
<p:tagLst xmlns:p="http://schemas.openxmlformats.org/presentationml/2006/main">
  <p:tag name="AS_UNIQUEID" val="8590"/>
  <p:tag name="KSO_WM_BEAUTIFY_FLAG" val=""/>
</p:tagLst>
</file>

<file path=ppt/tags/tag1016.xml><?xml version="1.0" encoding="utf-8"?>
<p:tagLst xmlns:p="http://schemas.openxmlformats.org/presentationml/2006/main">
  <p:tag name="AS_UNIQUEID" val="8591"/>
  <p:tag name="KSO_WM_BEAUTIFY_FLAG" val=""/>
</p:tagLst>
</file>

<file path=ppt/tags/tag1017.xml><?xml version="1.0" encoding="utf-8"?>
<p:tagLst xmlns:p="http://schemas.openxmlformats.org/presentationml/2006/main">
  <p:tag name="AS_UNIQUEID" val="8592"/>
  <p:tag name="KSO_WM_BEAUTIFY_FLAG" val=""/>
</p:tagLst>
</file>

<file path=ppt/tags/tag1018.xml><?xml version="1.0" encoding="utf-8"?>
<p:tagLst xmlns:p="http://schemas.openxmlformats.org/presentationml/2006/main">
  <p:tag name="AS_UNIQUEID" val="8593"/>
  <p:tag name="KSO_WM_BEAUTIFY_FLAG" val=""/>
</p:tagLst>
</file>

<file path=ppt/tags/tag1019.xml><?xml version="1.0" encoding="utf-8"?>
<p:tagLst xmlns:p="http://schemas.openxmlformats.org/presentationml/2006/main">
  <p:tag name="AS_UNIQUEID" val="8594"/>
  <p:tag name="KSO_WM_BEAUTIFY_FLAG" val=""/>
</p:tagLst>
</file>

<file path=ppt/tags/tag102.xml><?xml version="1.0" encoding="utf-8"?>
<p:tagLst xmlns:p="http://schemas.openxmlformats.org/presentationml/2006/main">
  <p:tag name="AS_UNIQUEID" val="6227"/>
  <p:tag name="KSO_WM_BEAUTIFY_FLAG" val=""/>
</p:tagLst>
</file>

<file path=ppt/tags/tag1020.xml><?xml version="1.0" encoding="utf-8"?>
<p:tagLst xmlns:p="http://schemas.openxmlformats.org/presentationml/2006/main">
  <p:tag name="AS_UNIQUEID" val="8595"/>
  <p:tag name="KSO_WM_BEAUTIFY_FLAG" val=""/>
</p:tagLst>
</file>

<file path=ppt/tags/tag1021.xml><?xml version="1.0" encoding="utf-8"?>
<p:tagLst xmlns:p="http://schemas.openxmlformats.org/presentationml/2006/main">
  <p:tag name="AS_UNIQUEID" val="8596"/>
  <p:tag name="KSO_WM_BEAUTIFY_FLAG" val=""/>
</p:tagLst>
</file>

<file path=ppt/tags/tag1022.xml><?xml version="1.0" encoding="utf-8"?>
<p:tagLst xmlns:p="http://schemas.openxmlformats.org/presentationml/2006/main">
  <p:tag name="AS_UNIQUEID" val="8597"/>
  <p:tag name="KSO_WM_BEAUTIFY_FLAG" val=""/>
</p:tagLst>
</file>

<file path=ppt/tags/tag1023.xml><?xml version="1.0" encoding="utf-8"?>
<p:tagLst xmlns:p="http://schemas.openxmlformats.org/presentationml/2006/main">
  <p:tag name="AS_UNIQUEID" val="8598"/>
  <p:tag name="KSO_WM_BEAUTIFY_FLAG" val=""/>
</p:tagLst>
</file>

<file path=ppt/tags/tag1024.xml><?xml version="1.0" encoding="utf-8"?>
<p:tagLst xmlns:p="http://schemas.openxmlformats.org/presentationml/2006/main">
  <p:tag name="AS_UNIQUEID" val="8599"/>
  <p:tag name="KSO_WM_BEAUTIFY_FLAG" val=""/>
</p:tagLst>
</file>

<file path=ppt/tags/tag1025.xml><?xml version="1.0" encoding="utf-8"?>
<p:tagLst xmlns:p="http://schemas.openxmlformats.org/presentationml/2006/main">
  <p:tag name="AS_UNIQUEID" val="8600"/>
  <p:tag name="KSO_WM_BEAUTIFY_FLAG" val=""/>
</p:tagLst>
</file>

<file path=ppt/tags/tag1026.xml><?xml version="1.0" encoding="utf-8"?>
<p:tagLst xmlns:p="http://schemas.openxmlformats.org/presentationml/2006/main">
  <p:tag name="AS_UNIQUEID" val="8601"/>
  <p:tag name="KSO_WM_BEAUTIFY_FLAG" val=""/>
</p:tagLst>
</file>

<file path=ppt/tags/tag1027.xml><?xml version="1.0" encoding="utf-8"?>
<p:tagLst xmlns:p="http://schemas.openxmlformats.org/presentationml/2006/main">
  <p:tag name="AS_UNIQUEID" val="8602"/>
  <p:tag name="KSO_WM_BEAUTIFY_FLAG" val=""/>
</p:tagLst>
</file>

<file path=ppt/tags/tag1028.xml><?xml version="1.0" encoding="utf-8"?>
<p:tagLst xmlns:p="http://schemas.openxmlformats.org/presentationml/2006/main">
  <p:tag name="AS_UNIQUEID" val="8603"/>
  <p:tag name="KSO_WM_BEAUTIFY_FLAG" val=""/>
</p:tagLst>
</file>

<file path=ppt/tags/tag1029.xml><?xml version="1.0" encoding="utf-8"?>
<p:tagLst xmlns:p="http://schemas.openxmlformats.org/presentationml/2006/main">
  <p:tag name="AS_UNIQUEID" val="8604"/>
  <p:tag name="KSO_WM_BEAUTIFY_FLAG" val=""/>
</p:tagLst>
</file>

<file path=ppt/tags/tag103.xml><?xml version="1.0" encoding="utf-8"?>
<p:tagLst xmlns:p="http://schemas.openxmlformats.org/presentationml/2006/main">
  <p:tag name="AS_UNIQUEID" val="6228"/>
  <p:tag name="KSO_WM_BEAUTIFY_FLAG" val=""/>
</p:tagLst>
</file>

<file path=ppt/tags/tag1030.xml><?xml version="1.0" encoding="utf-8"?>
<p:tagLst xmlns:p="http://schemas.openxmlformats.org/presentationml/2006/main">
  <p:tag name="AS_UNIQUEID" val="8605"/>
  <p:tag name="KSO_WM_BEAUTIFY_FLAG" val=""/>
</p:tagLst>
</file>

<file path=ppt/tags/tag1031.xml><?xml version="1.0" encoding="utf-8"?>
<p:tagLst xmlns:p="http://schemas.openxmlformats.org/presentationml/2006/main">
  <p:tag name="AS_UNIQUEID" val="8606"/>
  <p:tag name="KSO_WM_BEAUTIFY_FLAG" val=""/>
</p:tagLst>
</file>

<file path=ppt/tags/tag1032.xml><?xml version="1.0" encoding="utf-8"?>
<p:tagLst xmlns:p="http://schemas.openxmlformats.org/presentationml/2006/main">
  <p:tag name="AS_UNIQUEID" val="8607"/>
  <p:tag name="KSO_WM_BEAUTIFY_FLAG" val=""/>
</p:tagLst>
</file>

<file path=ppt/tags/tag1033.xml><?xml version="1.0" encoding="utf-8"?>
<p:tagLst xmlns:p="http://schemas.openxmlformats.org/presentationml/2006/main">
  <p:tag name="AS_UNIQUEID" val="8608"/>
  <p:tag name="KSO_WM_BEAUTIFY_FLAG" val=""/>
</p:tagLst>
</file>

<file path=ppt/tags/tag1034.xml><?xml version="1.0" encoding="utf-8"?>
<p:tagLst xmlns:p="http://schemas.openxmlformats.org/presentationml/2006/main">
  <p:tag name="AS_UNIQUEID" val="8609"/>
  <p:tag name="KSO_WM_BEAUTIFY_FLAG" val=""/>
</p:tagLst>
</file>

<file path=ppt/tags/tag1035.xml><?xml version="1.0" encoding="utf-8"?>
<p:tagLst xmlns:p="http://schemas.openxmlformats.org/presentationml/2006/main">
  <p:tag name="AS_UNIQUEID" val="8610"/>
  <p:tag name="KSO_WM_BEAUTIFY_FLAG" val=""/>
</p:tagLst>
</file>

<file path=ppt/tags/tag1036.xml><?xml version="1.0" encoding="utf-8"?>
<p:tagLst xmlns:p="http://schemas.openxmlformats.org/presentationml/2006/main">
  <p:tag name="AS_UNIQUEID" val="8611"/>
  <p:tag name="KSO_WM_BEAUTIFY_FLAG" val=""/>
</p:tagLst>
</file>

<file path=ppt/tags/tag1037.xml><?xml version="1.0" encoding="utf-8"?>
<p:tagLst xmlns:p="http://schemas.openxmlformats.org/presentationml/2006/main">
  <p:tag name="AS_UNIQUEID" val="8612"/>
  <p:tag name="KSO_WM_BEAUTIFY_FLAG" val=""/>
</p:tagLst>
</file>

<file path=ppt/tags/tag1038.xml><?xml version="1.0" encoding="utf-8"?>
<p:tagLst xmlns:p="http://schemas.openxmlformats.org/presentationml/2006/main">
  <p:tag name="AS_UNIQUEID" val="8613"/>
  <p:tag name="KSO_WM_BEAUTIFY_FLAG" val=""/>
</p:tagLst>
</file>

<file path=ppt/tags/tag1039.xml><?xml version="1.0" encoding="utf-8"?>
<p:tagLst xmlns:p="http://schemas.openxmlformats.org/presentationml/2006/main">
  <p:tag name="AS_UNIQUEID" val="8614"/>
  <p:tag name="KSO_WM_BEAUTIFY_FLAG" val=""/>
</p:tagLst>
</file>

<file path=ppt/tags/tag104.xml><?xml version="1.0" encoding="utf-8"?>
<p:tagLst xmlns:p="http://schemas.openxmlformats.org/presentationml/2006/main">
  <p:tag name="AS_UNIQUEID" val="6229"/>
  <p:tag name="KSO_WM_BEAUTIFY_FLAG" val=""/>
</p:tagLst>
</file>

<file path=ppt/tags/tag1040.xml><?xml version="1.0" encoding="utf-8"?>
<p:tagLst xmlns:p="http://schemas.openxmlformats.org/presentationml/2006/main">
  <p:tag name="AS_UNIQUEID" val="8615"/>
  <p:tag name="KSO_WM_BEAUTIFY_FLAG" val=""/>
</p:tagLst>
</file>

<file path=ppt/tags/tag1041.xml><?xml version="1.0" encoding="utf-8"?>
<p:tagLst xmlns:p="http://schemas.openxmlformats.org/presentationml/2006/main">
  <p:tag name="AS_UNIQUEID" val="8616"/>
  <p:tag name="KSO_WM_BEAUTIFY_FLAG" val=""/>
</p:tagLst>
</file>

<file path=ppt/tags/tag1042.xml><?xml version="1.0" encoding="utf-8"?>
<p:tagLst xmlns:p="http://schemas.openxmlformats.org/presentationml/2006/main">
  <p:tag name="AS_UNIQUEID" val="8617"/>
  <p:tag name="KSO_WM_BEAUTIFY_FLAG" val=""/>
</p:tagLst>
</file>

<file path=ppt/tags/tag1043.xml><?xml version="1.0" encoding="utf-8"?>
<p:tagLst xmlns:p="http://schemas.openxmlformats.org/presentationml/2006/main">
  <p:tag name="AS_UNIQUEID" val="8618"/>
  <p:tag name="KSO_WM_BEAUTIFY_FLAG" val=""/>
</p:tagLst>
</file>

<file path=ppt/tags/tag1044.xml><?xml version="1.0" encoding="utf-8"?>
<p:tagLst xmlns:p="http://schemas.openxmlformats.org/presentationml/2006/main">
  <p:tag name="AS_UNIQUEID" val="8619"/>
  <p:tag name="KSO_WM_BEAUTIFY_FLAG" val=""/>
</p:tagLst>
</file>

<file path=ppt/tags/tag1045.xml><?xml version="1.0" encoding="utf-8"?>
<p:tagLst xmlns:p="http://schemas.openxmlformats.org/presentationml/2006/main">
  <p:tag name="AS_UNIQUEID" val="8620"/>
  <p:tag name="KSO_WM_BEAUTIFY_FLAG" val=""/>
</p:tagLst>
</file>

<file path=ppt/tags/tag1046.xml><?xml version="1.0" encoding="utf-8"?>
<p:tagLst xmlns:p="http://schemas.openxmlformats.org/presentationml/2006/main">
  <p:tag name="AS_UNIQUEID" val="8621"/>
  <p:tag name="KSO_WM_BEAUTIFY_FLAG" val=""/>
</p:tagLst>
</file>

<file path=ppt/tags/tag1047.xml><?xml version="1.0" encoding="utf-8"?>
<p:tagLst xmlns:p="http://schemas.openxmlformats.org/presentationml/2006/main">
  <p:tag name="AS_UNIQUEID" val="8622"/>
  <p:tag name="KSO_WM_BEAUTIFY_FLAG" val=""/>
</p:tagLst>
</file>

<file path=ppt/tags/tag1048.xml><?xml version="1.0" encoding="utf-8"?>
<p:tagLst xmlns:p="http://schemas.openxmlformats.org/presentationml/2006/main">
  <p:tag name="AS_UNIQUEID" val="8623"/>
  <p:tag name="KSO_WM_BEAUTIFY_FLAG" val=""/>
</p:tagLst>
</file>

<file path=ppt/tags/tag1049.xml><?xml version="1.0" encoding="utf-8"?>
<p:tagLst xmlns:p="http://schemas.openxmlformats.org/presentationml/2006/main">
  <p:tag name="AS_UNIQUEID" val="8624"/>
  <p:tag name="KSO_WM_BEAUTIFY_FLAG" val=""/>
</p:tagLst>
</file>

<file path=ppt/tags/tag105.xml><?xml version="1.0" encoding="utf-8"?>
<p:tagLst xmlns:p="http://schemas.openxmlformats.org/presentationml/2006/main">
  <p:tag name="AS_UNIQUEID" val="6230"/>
  <p:tag name="KSO_WM_BEAUTIFY_FLAG" val=""/>
</p:tagLst>
</file>

<file path=ppt/tags/tag1050.xml><?xml version="1.0" encoding="utf-8"?>
<p:tagLst xmlns:p="http://schemas.openxmlformats.org/presentationml/2006/main">
  <p:tag name="AS_UNIQUEID" val="8625"/>
  <p:tag name="KSO_WM_BEAUTIFY_FLAG" val=""/>
</p:tagLst>
</file>

<file path=ppt/tags/tag1051.xml><?xml version="1.0" encoding="utf-8"?>
<p:tagLst xmlns:p="http://schemas.openxmlformats.org/presentationml/2006/main">
  <p:tag name="AS_UNIQUEID" val="8626"/>
  <p:tag name="KSO_WM_BEAUTIFY_FLAG" val=""/>
</p:tagLst>
</file>

<file path=ppt/tags/tag1052.xml><?xml version="1.0" encoding="utf-8"?>
<p:tagLst xmlns:p="http://schemas.openxmlformats.org/presentationml/2006/main">
  <p:tag name="AS_UNIQUEID" val="8627"/>
  <p:tag name="KSO_WM_BEAUTIFY_FLAG" val=""/>
</p:tagLst>
</file>

<file path=ppt/tags/tag1053.xml><?xml version="1.0" encoding="utf-8"?>
<p:tagLst xmlns:p="http://schemas.openxmlformats.org/presentationml/2006/main">
  <p:tag name="AS_UNIQUEID" val="8628"/>
  <p:tag name="KSO_WM_BEAUTIFY_FLAG" val=""/>
</p:tagLst>
</file>

<file path=ppt/tags/tag1054.xml><?xml version="1.0" encoding="utf-8"?>
<p:tagLst xmlns:p="http://schemas.openxmlformats.org/presentationml/2006/main">
  <p:tag name="AS_UNIQUEID" val="8629"/>
  <p:tag name="KSO_WM_BEAUTIFY_FLAG" val=""/>
</p:tagLst>
</file>

<file path=ppt/tags/tag1055.xml><?xml version="1.0" encoding="utf-8"?>
<p:tagLst xmlns:p="http://schemas.openxmlformats.org/presentationml/2006/main">
  <p:tag name="AS_UNIQUEID" val="8630"/>
  <p:tag name="KSO_WM_BEAUTIFY_FLAG" val=""/>
</p:tagLst>
</file>

<file path=ppt/tags/tag1056.xml><?xml version="1.0" encoding="utf-8"?>
<p:tagLst xmlns:p="http://schemas.openxmlformats.org/presentationml/2006/main">
  <p:tag name="AS_UNIQUEID" val="8631"/>
  <p:tag name="KSO_WM_BEAUTIFY_FLAG" val=""/>
</p:tagLst>
</file>

<file path=ppt/tags/tag1057.xml><?xml version="1.0" encoding="utf-8"?>
<p:tagLst xmlns:p="http://schemas.openxmlformats.org/presentationml/2006/main">
  <p:tag name="AS_UNIQUEID" val="8632"/>
  <p:tag name="KSO_WM_BEAUTIFY_FLAG" val=""/>
</p:tagLst>
</file>

<file path=ppt/tags/tag1058.xml><?xml version="1.0" encoding="utf-8"?>
<p:tagLst xmlns:p="http://schemas.openxmlformats.org/presentationml/2006/main">
  <p:tag name="AS_UNIQUEID" val="8633"/>
  <p:tag name="KSO_WM_BEAUTIFY_FLAG" val=""/>
</p:tagLst>
</file>

<file path=ppt/tags/tag1059.xml><?xml version="1.0" encoding="utf-8"?>
<p:tagLst xmlns:p="http://schemas.openxmlformats.org/presentationml/2006/main">
  <p:tag name="AS_UNIQUEID" val="8634"/>
  <p:tag name="KSO_WM_BEAUTIFY_FLAG" val=""/>
</p:tagLst>
</file>

<file path=ppt/tags/tag106.xml><?xml version="1.0" encoding="utf-8"?>
<p:tagLst xmlns:p="http://schemas.openxmlformats.org/presentationml/2006/main">
  <p:tag name="AS_UNIQUEID" val="6231"/>
  <p:tag name="KSO_WM_BEAUTIFY_FLAG" val=""/>
</p:tagLst>
</file>

<file path=ppt/tags/tag1060.xml><?xml version="1.0" encoding="utf-8"?>
<p:tagLst xmlns:p="http://schemas.openxmlformats.org/presentationml/2006/main">
  <p:tag name="AS_UNIQUEID" val="8635"/>
  <p:tag name="KSO_WM_BEAUTIFY_FLAG" val=""/>
</p:tagLst>
</file>

<file path=ppt/tags/tag1061.xml><?xml version="1.0" encoding="utf-8"?>
<p:tagLst xmlns:p="http://schemas.openxmlformats.org/presentationml/2006/main">
  <p:tag name="AS_UNIQUEID" val="8636"/>
  <p:tag name="KSO_WM_BEAUTIFY_FLAG" val=""/>
</p:tagLst>
</file>

<file path=ppt/tags/tag1062.xml><?xml version="1.0" encoding="utf-8"?>
<p:tagLst xmlns:p="http://schemas.openxmlformats.org/presentationml/2006/main">
  <p:tag name="AS_UNIQUEID" val="8637"/>
  <p:tag name="KSO_WM_BEAUTIFY_FLAG" val=""/>
</p:tagLst>
</file>

<file path=ppt/tags/tag1063.xml><?xml version="1.0" encoding="utf-8"?>
<p:tagLst xmlns:p="http://schemas.openxmlformats.org/presentationml/2006/main">
  <p:tag name="AS_UNIQUEID" val="8638"/>
  <p:tag name="KSO_WM_BEAUTIFY_FLAG" val=""/>
</p:tagLst>
</file>

<file path=ppt/tags/tag1064.xml><?xml version="1.0" encoding="utf-8"?>
<p:tagLst xmlns:p="http://schemas.openxmlformats.org/presentationml/2006/main">
  <p:tag name="AS_UNIQUEID" val="8639"/>
  <p:tag name="KSO_WM_BEAUTIFY_FLAG" val=""/>
</p:tagLst>
</file>

<file path=ppt/tags/tag1065.xml><?xml version="1.0" encoding="utf-8"?>
<p:tagLst xmlns:p="http://schemas.openxmlformats.org/presentationml/2006/main">
  <p:tag name="AS_UNIQUEID" val="8640"/>
  <p:tag name="KSO_WM_BEAUTIFY_FLAG" val=""/>
</p:tagLst>
</file>

<file path=ppt/tags/tag1066.xml><?xml version="1.0" encoding="utf-8"?>
<p:tagLst xmlns:p="http://schemas.openxmlformats.org/presentationml/2006/main">
  <p:tag name="AS_UNIQUEID" val="8641"/>
  <p:tag name="KSO_WM_BEAUTIFY_FLAG" val=""/>
</p:tagLst>
</file>

<file path=ppt/tags/tag1067.xml><?xml version="1.0" encoding="utf-8"?>
<p:tagLst xmlns:p="http://schemas.openxmlformats.org/presentationml/2006/main">
  <p:tag name="AS_UNIQUEID" val="8642"/>
  <p:tag name="KSO_WM_BEAUTIFY_FLAG" val=""/>
</p:tagLst>
</file>

<file path=ppt/tags/tag1068.xml><?xml version="1.0" encoding="utf-8"?>
<p:tagLst xmlns:p="http://schemas.openxmlformats.org/presentationml/2006/main">
  <p:tag name="AS_UNIQUEID" val="8643"/>
  <p:tag name="KSO_WM_BEAUTIFY_FLAG" val=""/>
</p:tagLst>
</file>

<file path=ppt/tags/tag1069.xml><?xml version="1.0" encoding="utf-8"?>
<p:tagLst xmlns:p="http://schemas.openxmlformats.org/presentationml/2006/main">
  <p:tag name="AS_UNIQUEID" val="8644"/>
  <p:tag name="KSO_WM_BEAUTIFY_FLAG" val=""/>
</p:tagLst>
</file>

<file path=ppt/tags/tag107.xml><?xml version="1.0" encoding="utf-8"?>
<p:tagLst xmlns:p="http://schemas.openxmlformats.org/presentationml/2006/main">
  <p:tag name="AS_UNIQUEID" val="6232"/>
  <p:tag name="KSO_WM_BEAUTIFY_FLAG" val=""/>
</p:tagLst>
</file>

<file path=ppt/tags/tag1070.xml><?xml version="1.0" encoding="utf-8"?>
<p:tagLst xmlns:p="http://schemas.openxmlformats.org/presentationml/2006/main">
  <p:tag name="AS_UNIQUEID" val="8645"/>
  <p:tag name="KSO_WM_BEAUTIFY_FLAG" val=""/>
</p:tagLst>
</file>

<file path=ppt/tags/tag1071.xml><?xml version="1.0" encoding="utf-8"?>
<p:tagLst xmlns:p="http://schemas.openxmlformats.org/presentationml/2006/main">
  <p:tag name="AS_UNIQUEID" val="8646"/>
  <p:tag name="KSO_WM_BEAUTIFY_FLAG" val=""/>
</p:tagLst>
</file>

<file path=ppt/tags/tag1072.xml><?xml version="1.0" encoding="utf-8"?>
<p:tagLst xmlns:p="http://schemas.openxmlformats.org/presentationml/2006/main">
  <p:tag name="AS_UNIQUEID" val="8647"/>
  <p:tag name="KSO_WM_BEAUTIFY_FLAG" val=""/>
</p:tagLst>
</file>

<file path=ppt/tags/tag1073.xml><?xml version="1.0" encoding="utf-8"?>
<p:tagLst xmlns:p="http://schemas.openxmlformats.org/presentationml/2006/main">
  <p:tag name="AS_UNIQUEID" val="8648"/>
  <p:tag name="KSO_WM_BEAUTIFY_FLAG" val=""/>
</p:tagLst>
</file>

<file path=ppt/tags/tag1074.xml><?xml version="1.0" encoding="utf-8"?>
<p:tagLst xmlns:p="http://schemas.openxmlformats.org/presentationml/2006/main">
  <p:tag name="AS_UNIQUEID" val="8649"/>
  <p:tag name="KSO_WM_BEAUTIFY_FLAG" val=""/>
</p:tagLst>
</file>

<file path=ppt/tags/tag1075.xml><?xml version="1.0" encoding="utf-8"?>
<p:tagLst xmlns:p="http://schemas.openxmlformats.org/presentationml/2006/main">
  <p:tag name="AS_UNIQUEID" val="8650"/>
  <p:tag name="KSO_WM_BEAUTIFY_FLAG" val=""/>
</p:tagLst>
</file>

<file path=ppt/tags/tag1076.xml><?xml version="1.0" encoding="utf-8"?>
<p:tagLst xmlns:p="http://schemas.openxmlformats.org/presentationml/2006/main">
  <p:tag name="AS_UNIQUEID" val="8651"/>
  <p:tag name="KSO_WM_BEAUTIFY_FLAG" val=""/>
</p:tagLst>
</file>

<file path=ppt/tags/tag1077.xml><?xml version="1.0" encoding="utf-8"?>
<p:tagLst xmlns:p="http://schemas.openxmlformats.org/presentationml/2006/main">
  <p:tag name="AS_UNIQUEID" val="8652"/>
  <p:tag name="KSO_WM_BEAUTIFY_FLAG" val=""/>
</p:tagLst>
</file>

<file path=ppt/tags/tag1078.xml><?xml version="1.0" encoding="utf-8"?>
<p:tagLst xmlns:p="http://schemas.openxmlformats.org/presentationml/2006/main">
  <p:tag name="AS_UNIQUEID" val="8653"/>
  <p:tag name="KSO_WM_BEAUTIFY_FLAG" val=""/>
</p:tagLst>
</file>

<file path=ppt/tags/tag1079.xml><?xml version="1.0" encoding="utf-8"?>
<p:tagLst xmlns:p="http://schemas.openxmlformats.org/presentationml/2006/main">
  <p:tag name="AS_UNIQUEID" val="8654"/>
  <p:tag name="KSO_WM_BEAUTIFY_FLAG" val=""/>
</p:tagLst>
</file>

<file path=ppt/tags/tag108.xml><?xml version="1.0" encoding="utf-8"?>
<p:tagLst xmlns:p="http://schemas.openxmlformats.org/presentationml/2006/main">
  <p:tag name="AS_UNIQUEID" val="7737"/>
</p:tagLst>
</file>

<file path=ppt/tags/tag1080.xml><?xml version="1.0" encoding="utf-8"?>
<p:tagLst xmlns:p="http://schemas.openxmlformats.org/presentationml/2006/main">
  <p:tag name="AS_UNIQUEID" val="8655"/>
  <p:tag name="KSO_WM_BEAUTIFY_FLAG" val=""/>
</p:tagLst>
</file>

<file path=ppt/tags/tag1081.xml><?xml version="1.0" encoding="utf-8"?>
<p:tagLst xmlns:p="http://schemas.openxmlformats.org/presentationml/2006/main">
  <p:tag name="AS_UNIQUEID" val="8656"/>
  <p:tag name="KSO_WM_BEAUTIFY_FLAG" val=""/>
</p:tagLst>
</file>

<file path=ppt/tags/tag1082.xml><?xml version="1.0" encoding="utf-8"?>
<p:tagLst xmlns:p="http://schemas.openxmlformats.org/presentationml/2006/main">
  <p:tag name="AS_UNIQUEID" val="8657"/>
  <p:tag name="KSO_WM_BEAUTIFY_FLAG" val=""/>
</p:tagLst>
</file>

<file path=ppt/tags/tag1083.xml><?xml version="1.0" encoding="utf-8"?>
<p:tagLst xmlns:p="http://schemas.openxmlformats.org/presentationml/2006/main">
  <p:tag name="AS_UNIQUEID" val="8658"/>
  <p:tag name="KSO_WM_BEAUTIFY_FLAG" val=""/>
</p:tagLst>
</file>

<file path=ppt/tags/tag1084.xml><?xml version="1.0" encoding="utf-8"?>
<p:tagLst xmlns:p="http://schemas.openxmlformats.org/presentationml/2006/main">
  <p:tag name="AS_UNIQUEID" val="8659"/>
  <p:tag name="KSO_WM_BEAUTIFY_FLAG" val=""/>
</p:tagLst>
</file>

<file path=ppt/tags/tag1085.xml><?xml version="1.0" encoding="utf-8"?>
<p:tagLst xmlns:p="http://schemas.openxmlformats.org/presentationml/2006/main">
  <p:tag name="AS_UNIQUEID" val="8660"/>
  <p:tag name="KSO_WM_BEAUTIFY_FLAG" val=""/>
</p:tagLst>
</file>

<file path=ppt/tags/tag1086.xml><?xml version="1.0" encoding="utf-8"?>
<p:tagLst xmlns:p="http://schemas.openxmlformats.org/presentationml/2006/main">
  <p:tag name="AS_UNIQUEID" val="8661"/>
  <p:tag name="KSO_WM_BEAUTIFY_FLAG" val=""/>
</p:tagLst>
</file>

<file path=ppt/tags/tag1087.xml><?xml version="1.0" encoding="utf-8"?>
<p:tagLst xmlns:p="http://schemas.openxmlformats.org/presentationml/2006/main">
  <p:tag name="AS_UNIQUEID" val="8662"/>
  <p:tag name="KSO_WM_BEAUTIFY_FLAG" val=""/>
</p:tagLst>
</file>

<file path=ppt/tags/tag1088.xml><?xml version="1.0" encoding="utf-8"?>
<p:tagLst xmlns:p="http://schemas.openxmlformats.org/presentationml/2006/main">
  <p:tag name="AS_UNIQUEID" val="8663"/>
  <p:tag name="KSO_WM_BEAUTIFY_FLAG" val=""/>
</p:tagLst>
</file>

<file path=ppt/tags/tag1089.xml><?xml version="1.0" encoding="utf-8"?>
<p:tagLst xmlns:p="http://schemas.openxmlformats.org/presentationml/2006/main">
  <p:tag name="AS_UNIQUEID" val="8664"/>
  <p:tag name="KSO_WM_BEAUTIFY_FLAG" val=""/>
</p:tagLst>
</file>

<file path=ppt/tags/tag109.xml><?xml version="1.0" encoding="utf-8"?>
<p:tagLst xmlns:p="http://schemas.openxmlformats.org/presentationml/2006/main">
  <p:tag name="AS_UNIQUEID" val="7738"/>
</p:tagLst>
</file>

<file path=ppt/tags/tag1090.xml><?xml version="1.0" encoding="utf-8"?>
<p:tagLst xmlns:p="http://schemas.openxmlformats.org/presentationml/2006/main">
  <p:tag name="AS_UNIQUEID" val="8665"/>
  <p:tag name="KSO_WM_BEAUTIFY_FLAG" val=""/>
</p:tagLst>
</file>

<file path=ppt/tags/tag1091.xml><?xml version="1.0" encoding="utf-8"?>
<p:tagLst xmlns:p="http://schemas.openxmlformats.org/presentationml/2006/main">
  <p:tag name="AS_UNIQUEID" val="8666"/>
  <p:tag name="KSO_WM_BEAUTIFY_FLAG" val=""/>
</p:tagLst>
</file>

<file path=ppt/tags/tag1092.xml><?xml version="1.0" encoding="utf-8"?>
<p:tagLst xmlns:p="http://schemas.openxmlformats.org/presentationml/2006/main">
  <p:tag name="AS_UNIQUEID" val="8667"/>
  <p:tag name="KSO_WM_BEAUTIFY_FLAG" val=""/>
</p:tagLst>
</file>

<file path=ppt/tags/tag1093.xml><?xml version="1.0" encoding="utf-8"?>
<p:tagLst xmlns:p="http://schemas.openxmlformats.org/presentationml/2006/main">
  <p:tag name="AS_UNIQUEID" val="8668"/>
  <p:tag name="KSO_WM_BEAUTIFY_FLAG" val=""/>
</p:tagLst>
</file>

<file path=ppt/tags/tag1094.xml><?xml version="1.0" encoding="utf-8"?>
<p:tagLst xmlns:p="http://schemas.openxmlformats.org/presentationml/2006/main">
  <p:tag name="AS_UNIQUEID" val="8669"/>
  <p:tag name="KSO_WM_BEAUTIFY_FLAG" val=""/>
</p:tagLst>
</file>

<file path=ppt/tags/tag1095.xml><?xml version="1.0" encoding="utf-8"?>
<p:tagLst xmlns:p="http://schemas.openxmlformats.org/presentationml/2006/main">
  <p:tag name="AS_UNIQUEID" val="8670"/>
  <p:tag name="KSO_WM_BEAUTIFY_FLAG" val=""/>
</p:tagLst>
</file>

<file path=ppt/tags/tag1096.xml><?xml version="1.0" encoding="utf-8"?>
<p:tagLst xmlns:p="http://schemas.openxmlformats.org/presentationml/2006/main">
  <p:tag name="AS_UNIQUEID" val="8671"/>
  <p:tag name="KSO_WM_BEAUTIFY_FLAG" val=""/>
</p:tagLst>
</file>

<file path=ppt/tags/tag1097.xml><?xml version="1.0" encoding="utf-8"?>
<p:tagLst xmlns:p="http://schemas.openxmlformats.org/presentationml/2006/main">
  <p:tag name="AS_UNIQUEID" val="8672"/>
  <p:tag name="KSO_WM_BEAUTIFY_FLAG" val=""/>
</p:tagLst>
</file>

<file path=ppt/tags/tag1098.xml><?xml version="1.0" encoding="utf-8"?>
<p:tagLst xmlns:p="http://schemas.openxmlformats.org/presentationml/2006/main">
  <p:tag name="AS_UNIQUEID" val="8673"/>
  <p:tag name="KSO_WM_BEAUTIFY_FLAG" val=""/>
</p:tagLst>
</file>

<file path=ppt/tags/tag1099.xml><?xml version="1.0" encoding="utf-8"?>
<p:tagLst xmlns:p="http://schemas.openxmlformats.org/presentationml/2006/main">
  <p:tag name="AS_UNIQUEID" val="8674"/>
  <p:tag name="KSO_WM_BEAUTIFY_FLAG" val=""/>
</p:tagLst>
</file>

<file path=ppt/tags/tag11.xml><?xml version="1.0" encoding="utf-8"?>
<p:tagLst xmlns:p="http://schemas.openxmlformats.org/presentationml/2006/main">
  <p:tag name="AS_UNIQUEID" val="6356"/>
</p:tagLst>
</file>

<file path=ppt/tags/tag110.xml><?xml version="1.0" encoding="utf-8"?>
<p:tagLst xmlns:p="http://schemas.openxmlformats.org/presentationml/2006/main">
  <p:tag name="AS_UNIQUEID" val="290"/>
</p:tagLst>
</file>

<file path=ppt/tags/tag1100.xml><?xml version="1.0" encoding="utf-8"?>
<p:tagLst xmlns:p="http://schemas.openxmlformats.org/presentationml/2006/main">
  <p:tag name="AS_UNIQUEID" val="8675"/>
  <p:tag name="KSO_WM_BEAUTIFY_FLAG" val=""/>
</p:tagLst>
</file>

<file path=ppt/tags/tag1101.xml><?xml version="1.0" encoding="utf-8"?>
<p:tagLst xmlns:p="http://schemas.openxmlformats.org/presentationml/2006/main">
  <p:tag name="AS_UNIQUEID" val="8676"/>
</p:tagLst>
</file>

<file path=ppt/tags/tag1102.xml><?xml version="1.0" encoding="utf-8"?>
<p:tagLst xmlns:p="http://schemas.openxmlformats.org/presentationml/2006/main">
  <p:tag name="AS_UNIQUEID" val="8677"/>
</p:tagLst>
</file>

<file path=ppt/tags/tag1103.xml><?xml version="1.0" encoding="utf-8"?>
<p:tagLst xmlns:p="http://schemas.openxmlformats.org/presentationml/2006/main">
  <p:tag name="AS_UNIQUEID" val="8678"/>
  <p:tag name="KSO_WM_UNIT_PLACING_PICTURE_USER_VIEWPORT" val="{&quot;height&quot;:6783,&quot;width&quot;:10784}"/>
</p:tagLst>
</file>

<file path=ppt/tags/tag1104.xml><?xml version="1.0" encoding="utf-8"?>
<p:tagLst xmlns:p="http://schemas.openxmlformats.org/presentationml/2006/main">
  <p:tag name="AS_UNIQUEID" val="8680"/>
</p:tagLst>
</file>

<file path=ppt/tags/tag1105.xml><?xml version="1.0" encoding="utf-8"?>
<p:tagLst xmlns:p="http://schemas.openxmlformats.org/presentationml/2006/main">
  <p:tag name="AS_UNIQUEID" val="8681"/>
</p:tagLst>
</file>

<file path=ppt/tags/tag1106.xml><?xml version="1.0" encoding="utf-8"?>
<p:tagLst xmlns:p="http://schemas.openxmlformats.org/presentationml/2006/main">
  <p:tag name="AS_UNIQUEID" val="8682"/>
</p:tagLst>
</file>

<file path=ppt/tags/tag1107.xml><?xml version="1.0" encoding="utf-8"?>
<p:tagLst xmlns:p="http://schemas.openxmlformats.org/presentationml/2006/main">
  <p:tag name="AS_UNIQUEID" val="8683"/>
</p:tagLst>
</file>

<file path=ppt/tags/tag1108.xml><?xml version="1.0" encoding="utf-8"?>
<p:tagLst xmlns:p="http://schemas.openxmlformats.org/presentationml/2006/main">
  <p:tag name="AS_UNIQUEID" val="8684"/>
  <p:tag name="KSO_WM_BEAUTIFY_FLAG" val=""/>
</p:tagLst>
</file>

<file path=ppt/tags/tag1109.xml><?xml version="1.0" encoding="utf-8"?>
<p:tagLst xmlns:p="http://schemas.openxmlformats.org/presentationml/2006/main">
  <p:tag name="AS_UNIQUEID" val="8685"/>
  <p:tag name="KSO_WM_BEAUTIFY_FLAG" val=""/>
</p:tagLst>
</file>

<file path=ppt/tags/tag111.xml><?xml version="1.0" encoding="utf-8"?>
<p:tagLst xmlns:p="http://schemas.openxmlformats.org/presentationml/2006/main">
  <p:tag name="AS_UNIQUEID" val="291"/>
</p:tagLst>
</file>

<file path=ppt/tags/tag1110.xml><?xml version="1.0" encoding="utf-8"?>
<p:tagLst xmlns:p="http://schemas.openxmlformats.org/presentationml/2006/main">
  <p:tag name="AS_UNIQUEID" val="8686"/>
  <p:tag name="KSO_WM_BEAUTIFY_FLAG" val=""/>
</p:tagLst>
</file>

<file path=ppt/tags/tag1111.xml><?xml version="1.0" encoding="utf-8"?>
<p:tagLst xmlns:p="http://schemas.openxmlformats.org/presentationml/2006/main">
  <p:tag name="AS_UNIQUEID" val="8687"/>
  <p:tag name="KSO_WM_BEAUTIFY_FLAG" val=""/>
</p:tagLst>
</file>

<file path=ppt/tags/tag1112.xml><?xml version="1.0" encoding="utf-8"?>
<p:tagLst xmlns:p="http://schemas.openxmlformats.org/presentationml/2006/main">
  <p:tag name="AS_UNIQUEID" val="8688"/>
  <p:tag name="KSO_WM_BEAUTIFY_FLAG" val=""/>
</p:tagLst>
</file>

<file path=ppt/tags/tag1113.xml><?xml version="1.0" encoding="utf-8"?>
<p:tagLst xmlns:p="http://schemas.openxmlformats.org/presentationml/2006/main">
  <p:tag name="AS_UNIQUEID" val="8689"/>
  <p:tag name="KSO_WM_BEAUTIFY_FLAG" val=""/>
</p:tagLst>
</file>

<file path=ppt/tags/tag1114.xml><?xml version="1.0" encoding="utf-8"?>
<p:tagLst xmlns:p="http://schemas.openxmlformats.org/presentationml/2006/main">
  <p:tag name="AS_UNIQUEID" val="8690"/>
  <p:tag name="KSO_WM_BEAUTIFY_FLAG" val=""/>
</p:tagLst>
</file>

<file path=ppt/tags/tag1115.xml><?xml version="1.0" encoding="utf-8"?>
<p:tagLst xmlns:p="http://schemas.openxmlformats.org/presentationml/2006/main">
  <p:tag name="AS_UNIQUEID" val="8691"/>
  <p:tag name="KSO_WM_BEAUTIFY_FLAG" val=""/>
</p:tagLst>
</file>

<file path=ppt/tags/tag1116.xml><?xml version="1.0" encoding="utf-8"?>
<p:tagLst xmlns:p="http://schemas.openxmlformats.org/presentationml/2006/main">
  <p:tag name="AS_UNIQUEID" val="8692"/>
  <p:tag name="KSO_WM_BEAUTIFY_FLAG" val=""/>
</p:tagLst>
</file>

<file path=ppt/tags/tag1117.xml><?xml version="1.0" encoding="utf-8"?>
<p:tagLst xmlns:p="http://schemas.openxmlformats.org/presentationml/2006/main">
  <p:tag name="AS_UNIQUEID" val="8693"/>
  <p:tag name="KSO_WM_BEAUTIFY_FLAG" val=""/>
</p:tagLst>
</file>

<file path=ppt/tags/tag1118.xml><?xml version="1.0" encoding="utf-8"?>
<p:tagLst xmlns:p="http://schemas.openxmlformats.org/presentationml/2006/main">
  <p:tag name="AS_UNIQUEID" val="8694"/>
  <p:tag name="KSO_WM_BEAUTIFY_FLAG" val=""/>
</p:tagLst>
</file>

<file path=ppt/tags/tag1119.xml><?xml version="1.0" encoding="utf-8"?>
<p:tagLst xmlns:p="http://schemas.openxmlformats.org/presentationml/2006/main">
  <p:tag name="AS_UNIQUEID" val="8695"/>
  <p:tag name="KSO_WM_BEAUTIFY_FLAG" val=""/>
</p:tagLst>
</file>

<file path=ppt/tags/tag112.xml><?xml version="1.0" encoding="utf-8"?>
<p:tagLst xmlns:p="http://schemas.openxmlformats.org/presentationml/2006/main">
  <p:tag name="AS_UNIQUEID" val="292"/>
</p:tagLst>
</file>

<file path=ppt/tags/tag1120.xml><?xml version="1.0" encoding="utf-8"?>
<p:tagLst xmlns:p="http://schemas.openxmlformats.org/presentationml/2006/main">
  <p:tag name="AS_UNIQUEID" val="8696"/>
  <p:tag name="KSO_WM_BEAUTIFY_FLAG" val=""/>
</p:tagLst>
</file>

<file path=ppt/tags/tag1121.xml><?xml version="1.0" encoding="utf-8"?>
<p:tagLst xmlns:p="http://schemas.openxmlformats.org/presentationml/2006/main">
  <p:tag name="AS_UNIQUEID" val="8697"/>
  <p:tag name="KSO_WM_BEAUTIFY_FLAG" val=""/>
</p:tagLst>
</file>

<file path=ppt/tags/tag1122.xml><?xml version="1.0" encoding="utf-8"?>
<p:tagLst xmlns:p="http://schemas.openxmlformats.org/presentationml/2006/main">
  <p:tag name="AS_UNIQUEID" val="8698"/>
  <p:tag name="KSO_WM_BEAUTIFY_FLAG" val=""/>
</p:tagLst>
</file>

<file path=ppt/tags/tag1123.xml><?xml version="1.0" encoding="utf-8"?>
<p:tagLst xmlns:p="http://schemas.openxmlformats.org/presentationml/2006/main">
  <p:tag name="AS_UNIQUEID" val="8699"/>
  <p:tag name="KSO_WM_BEAUTIFY_FLAG" val=""/>
</p:tagLst>
</file>

<file path=ppt/tags/tag1124.xml><?xml version="1.0" encoding="utf-8"?>
<p:tagLst xmlns:p="http://schemas.openxmlformats.org/presentationml/2006/main">
  <p:tag name="AS_UNIQUEID" val="8700"/>
  <p:tag name="KSO_WM_BEAUTIFY_FLAG" val=""/>
</p:tagLst>
</file>

<file path=ppt/tags/tag1125.xml><?xml version="1.0" encoding="utf-8"?>
<p:tagLst xmlns:p="http://schemas.openxmlformats.org/presentationml/2006/main">
  <p:tag name="AS_UNIQUEID" val="8701"/>
  <p:tag name="KSO_WM_BEAUTIFY_FLAG" val=""/>
</p:tagLst>
</file>

<file path=ppt/tags/tag1126.xml><?xml version="1.0" encoding="utf-8"?>
<p:tagLst xmlns:p="http://schemas.openxmlformats.org/presentationml/2006/main">
  <p:tag name="AS_UNIQUEID" val="8702"/>
  <p:tag name="KSO_WM_BEAUTIFY_FLAG" val=""/>
</p:tagLst>
</file>

<file path=ppt/tags/tag1127.xml><?xml version="1.0" encoding="utf-8"?>
<p:tagLst xmlns:p="http://schemas.openxmlformats.org/presentationml/2006/main">
  <p:tag name="AS_UNIQUEID" val="8703"/>
  <p:tag name="KSO_WM_BEAUTIFY_FLAG" val=""/>
</p:tagLst>
</file>

<file path=ppt/tags/tag1128.xml><?xml version="1.0" encoding="utf-8"?>
<p:tagLst xmlns:p="http://schemas.openxmlformats.org/presentationml/2006/main">
  <p:tag name="AS_UNIQUEID" val="8704"/>
  <p:tag name="KSO_WM_BEAUTIFY_FLAG" val=""/>
</p:tagLst>
</file>

<file path=ppt/tags/tag1129.xml><?xml version="1.0" encoding="utf-8"?>
<p:tagLst xmlns:p="http://schemas.openxmlformats.org/presentationml/2006/main">
  <p:tag name="AS_UNIQUEID" val="8705"/>
  <p:tag name="KSO_WM_BEAUTIFY_FLAG" val=""/>
</p:tagLst>
</file>

<file path=ppt/tags/tag113.xml><?xml version="1.0" encoding="utf-8"?>
<p:tagLst xmlns:p="http://schemas.openxmlformats.org/presentationml/2006/main">
  <p:tag name="AS_UNIQUEID" val="293"/>
</p:tagLst>
</file>

<file path=ppt/tags/tag1130.xml><?xml version="1.0" encoding="utf-8"?>
<p:tagLst xmlns:p="http://schemas.openxmlformats.org/presentationml/2006/main">
  <p:tag name="AS_UNIQUEID" val="8706"/>
  <p:tag name="KSO_WM_BEAUTIFY_FLAG" val=""/>
</p:tagLst>
</file>

<file path=ppt/tags/tag1131.xml><?xml version="1.0" encoding="utf-8"?>
<p:tagLst xmlns:p="http://schemas.openxmlformats.org/presentationml/2006/main">
  <p:tag name="AS_UNIQUEID" val="8707"/>
  <p:tag name="KSO_WM_BEAUTIFY_FLAG" val=""/>
</p:tagLst>
</file>

<file path=ppt/tags/tag1132.xml><?xml version="1.0" encoding="utf-8"?>
<p:tagLst xmlns:p="http://schemas.openxmlformats.org/presentationml/2006/main">
  <p:tag name="AS_UNIQUEID" val="8708"/>
  <p:tag name="KSO_WM_BEAUTIFY_FLAG" val=""/>
</p:tagLst>
</file>

<file path=ppt/tags/tag1133.xml><?xml version="1.0" encoding="utf-8"?>
<p:tagLst xmlns:p="http://schemas.openxmlformats.org/presentationml/2006/main">
  <p:tag name="AS_UNIQUEID" val="8709"/>
  <p:tag name="KSO_WM_BEAUTIFY_FLAG" val=""/>
</p:tagLst>
</file>

<file path=ppt/tags/tag1134.xml><?xml version="1.0" encoding="utf-8"?>
<p:tagLst xmlns:p="http://schemas.openxmlformats.org/presentationml/2006/main">
  <p:tag name="AS_UNIQUEID" val="8710"/>
  <p:tag name="KSO_WM_BEAUTIFY_FLAG" val=""/>
</p:tagLst>
</file>

<file path=ppt/tags/tag1135.xml><?xml version="1.0" encoding="utf-8"?>
<p:tagLst xmlns:p="http://schemas.openxmlformats.org/presentationml/2006/main">
  <p:tag name="AS_UNIQUEID" val="8711"/>
  <p:tag name="KSO_WM_BEAUTIFY_FLAG" val=""/>
</p:tagLst>
</file>

<file path=ppt/tags/tag1136.xml><?xml version="1.0" encoding="utf-8"?>
<p:tagLst xmlns:p="http://schemas.openxmlformats.org/presentationml/2006/main">
  <p:tag name="AS_UNIQUEID" val="8712"/>
  <p:tag name="KSO_WM_BEAUTIFY_FLAG" val=""/>
</p:tagLst>
</file>

<file path=ppt/tags/tag1137.xml><?xml version="1.0" encoding="utf-8"?>
<p:tagLst xmlns:p="http://schemas.openxmlformats.org/presentationml/2006/main">
  <p:tag name="AS_UNIQUEID" val="8713"/>
  <p:tag name="KSO_WM_BEAUTIFY_FLAG" val=""/>
</p:tagLst>
</file>

<file path=ppt/tags/tag1138.xml><?xml version="1.0" encoding="utf-8"?>
<p:tagLst xmlns:p="http://schemas.openxmlformats.org/presentationml/2006/main">
  <p:tag name="AS_UNIQUEID" val="8714"/>
  <p:tag name="KSO_WM_BEAUTIFY_FLAG" val=""/>
</p:tagLst>
</file>

<file path=ppt/tags/tag1139.xml><?xml version="1.0" encoding="utf-8"?>
<p:tagLst xmlns:p="http://schemas.openxmlformats.org/presentationml/2006/main">
  <p:tag name="AS_UNIQUEID" val="8715"/>
  <p:tag name="KSO_WM_BEAUTIFY_FLAG" val=""/>
</p:tagLst>
</file>

<file path=ppt/tags/tag114.xml><?xml version="1.0" encoding="utf-8"?>
<p:tagLst xmlns:p="http://schemas.openxmlformats.org/presentationml/2006/main">
  <p:tag name="AS_UNIQUEID" val="7739"/>
</p:tagLst>
</file>

<file path=ppt/tags/tag1140.xml><?xml version="1.0" encoding="utf-8"?>
<p:tagLst xmlns:p="http://schemas.openxmlformats.org/presentationml/2006/main">
  <p:tag name="AS_UNIQUEID" val="8716"/>
  <p:tag name="KSO_WM_BEAUTIFY_FLAG" val=""/>
</p:tagLst>
</file>

<file path=ppt/tags/tag1141.xml><?xml version="1.0" encoding="utf-8"?>
<p:tagLst xmlns:p="http://schemas.openxmlformats.org/presentationml/2006/main">
  <p:tag name="AS_UNIQUEID" val="8717"/>
  <p:tag name="KSO_WM_BEAUTIFY_FLAG" val=""/>
</p:tagLst>
</file>

<file path=ppt/tags/tag1142.xml><?xml version="1.0" encoding="utf-8"?>
<p:tagLst xmlns:p="http://schemas.openxmlformats.org/presentationml/2006/main">
  <p:tag name="AS_UNIQUEID" val="8718"/>
  <p:tag name="KSO_WM_BEAUTIFY_FLAG" val=""/>
</p:tagLst>
</file>

<file path=ppt/tags/tag1143.xml><?xml version="1.0" encoding="utf-8"?>
<p:tagLst xmlns:p="http://schemas.openxmlformats.org/presentationml/2006/main">
  <p:tag name="AS_UNIQUEID" val="8719"/>
  <p:tag name="KSO_WM_BEAUTIFY_FLAG" val=""/>
</p:tagLst>
</file>

<file path=ppt/tags/tag1144.xml><?xml version="1.0" encoding="utf-8"?>
<p:tagLst xmlns:p="http://schemas.openxmlformats.org/presentationml/2006/main">
  <p:tag name="AS_UNIQUEID" val="8720"/>
  <p:tag name="KSO_WM_BEAUTIFY_FLAG" val=""/>
</p:tagLst>
</file>

<file path=ppt/tags/tag1145.xml><?xml version="1.0" encoding="utf-8"?>
<p:tagLst xmlns:p="http://schemas.openxmlformats.org/presentationml/2006/main">
  <p:tag name="AS_UNIQUEID" val="8721"/>
  <p:tag name="KSO_WM_BEAUTIFY_FLAG" val=""/>
</p:tagLst>
</file>

<file path=ppt/tags/tag1146.xml><?xml version="1.0" encoding="utf-8"?>
<p:tagLst xmlns:p="http://schemas.openxmlformats.org/presentationml/2006/main">
  <p:tag name="AS_UNIQUEID" val="8722"/>
  <p:tag name="KSO_WM_BEAUTIFY_FLAG" val=""/>
</p:tagLst>
</file>

<file path=ppt/tags/tag1147.xml><?xml version="1.0" encoding="utf-8"?>
<p:tagLst xmlns:p="http://schemas.openxmlformats.org/presentationml/2006/main">
  <p:tag name="AS_UNIQUEID" val="8723"/>
  <p:tag name="KSO_WM_BEAUTIFY_FLAG" val=""/>
</p:tagLst>
</file>

<file path=ppt/tags/tag1148.xml><?xml version="1.0" encoding="utf-8"?>
<p:tagLst xmlns:p="http://schemas.openxmlformats.org/presentationml/2006/main">
  <p:tag name="AS_UNIQUEID" val="8724"/>
  <p:tag name="KSO_WM_BEAUTIFY_FLAG" val=""/>
</p:tagLst>
</file>

<file path=ppt/tags/tag1149.xml><?xml version="1.0" encoding="utf-8"?>
<p:tagLst xmlns:p="http://schemas.openxmlformats.org/presentationml/2006/main">
  <p:tag name="AS_UNIQUEID" val="8725"/>
  <p:tag name="KSO_WM_BEAUTIFY_FLAG" val=""/>
</p:tagLst>
</file>

<file path=ppt/tags/tag115.xml><?xml version="1.0" encoding="utf-8"?>
<p:tagLst xmlns:p="http://schemas.openxmlformats.org/presentationml/2006/main">
  <p:tag name="AS_UNIQUEID" val="6326"/>
</p:tagLst>
</file>

<file path=ppt/tags/tag1150.xml><?xml version="1.0" encoding="utf-8"?>
<p:tagLst xmlns:p="http://schemas.openxmlformats.org/presentationml/2006/main">
  <p:tag name="AS_UNIQUEID" val="8726"/>
  <p:tag name="KSO_WM_BEAUTIFY_FLAG" val=""/>
</p:tagLst>
</file>

<file path=ppt/tags/tag1151.xml><?xml version="1.0" encoding="utf-8"?>
<p:tagLst xmlns:p="http://schemas.openxmlformats.org/presentationml/2006/main">
  <p:tag name="AS_UNIQUEID" val="8727"/>
  <p:tag name="KSO_WM_BEAUTIFY_FLAG" val=""/>
</p:tagLst>
</file>

<file path=ppt/tags/tag1152.xml><?xml version="1.0" encoding="utf-8"?>
<p:tagLst xmlns:p="http://schemas.openxmlformats.org/presentationml/2006/main">
  <p:tag name="AS_UNIQUEID" val="8728"/>
  <p:tag name="KSO_WM_BEAUTIFY_FLAG" val=""/>
</p:tagLst>
</file>

<file path=ppt/tags/tag1153.xml><?xml version="1.0" encoding="utf-8"?>
<p:tagLst xmlns:p="http://schemas.openxmlformats.org/presentationml/2006/main">
  <p:tag name="AS_UNIQUEID" val="8729"/>
  <p:tag name="KSO_WM_BEAUTIFY_FLAG" val=""/>
</p:tagLst>
</file>

<file path=ppt/tags/tag1154.xml><?xml version="1.0" encoding="utf-8"?>
<p:tagLst xmlns:p="http://schemas.openxmlformats.org/presentationml/2006/main">
  <p:tag name="AS_UNIQUEID" val="8730"/>
  <p:tag name="KSO_WM_BEAUTIFY_FLAG" val=""/>
</p:tagLst>
</file>

<file path=ppt/tags/tag1155.xml><?xml version="1.0" encoding="utf-8"?>
<p:tagLst xmlns:p="http://schemas.openxmlformats.org/presentationml/2006/main">
  <p:tag name="AS_UNIQUEID" val="8731"/>
  <p:tag name="KSO_WM_BEAUTIFY_FLAG" val=""/>
</p:tagLst>
</file>

<file path=ppt/tags/tag1156.xml><?xml version="1.0" encoding="utf-8"?>
<p:tagLst xmlns:p="http://schemas.openxmlformats.org/presentationml/2006/main">
  <p:tag name="AS_UNIQUEID" val="8732"/>
  <p:tag name="KSO_WM_BEAUTIFY_FLAG" val=""/>
</p:tagLst>
</file>

<file path=ppt/tags/tag1157.xml><?xml version="1.0" encoding="utf-8"?>
<p:tagLst xmlns:p="http://schemas.openxmlformats.org/presentationml/2006/main">
  <p:tag name="AS_UNIQUEID" val="8733"/>
  <p:tag name="KSO_WM_BEAUTIFY_FLAG" val=""/>
</p:tagLst>
</file>

<file path=ppt/tags/tag1158.xml><?xml version="1.0" encoding="utf-8"?>
<p:tagLst xmlns:p="http://schemas.openxmlformats.org/presentationml/2006/main">
  <p:tag name="AS_UNIQUEID" val="8734"/>
  <p:tag name="KSO_WM_BEAUTIFY_FLAG" val=""/>
</p:tagLst>
</file>

<file path=ppt/tags/tag1159.xml><?xml version="1.0" encoding="utf-8"?>
<p:tagLst xmlns:p="http://schemas.openxmlformats.org/presentationml/2006/main">
  <p:tag name="AS_UNIQUEID" val="8735"/>
  <p:tag name="KSO_WM_BEAUTIFY_FLAG" val=""/>
</p:tagLst>
</file>

<file path=ppt/tags/tag116.xml><?xml version="1.0" encoding="utf-8"?>
<p:tagLst xmlns:p="http://schemas.openxmlformats.org/presentationml/2006/main">
  <p:tag name="AS_UNIQUEID" val="6327"/>
</p:tagLst>
</file>

<file path=ppt/tags/tag1160.xml><?xml version="1.0" encoding="utf-8"?>
<p:tagLst xmlns:p="http://schemas.openxmlformats.org/presentationml/2006/main">
  <p:tag name="AS_UNIQUEID" val="8736"/>
  <p:tag name="KSO_WM_BEAUTIFY_FLAG" val=""/>
</p:tagLst>
</file>

<file path=ppt/tags/tag1161.xml><?xml version="1.0" encoding="utf-8"?>
<p:tagLst xmlns:p="http://schemas.openxmlformats.org/presentationml/2006/main">
  <p:tag name="AS_UNIQUEID" val="8737"/>
  <p:tag name="KSO_WM_BEAUTIFY_FLAG" val=""/>
</p:tagLst>
</file>

<file path=ppt/tags/tag1162.xml><?xml version="1.0" encoding="utf-8"?>
<p:tagLst xmlns:p="http://schemas.openxmlformats.org/presentationml/2006/main">
  <p:tag name="AS_UNIQUEID" val="8738"/>
  <p:tag name="KSO_WM_BEAUTIFY_FLAG" val=""/>
</p:tagLst>
</file>

<file path=ppt/tags/tag1163.xml><?xml version="1.0" encoding="utf-8"?>
<p:tagLst xmlns:p="http://schemas.openxmlformats.org/presentationml/2006/main">
  <p:tag name="AS_UNIQUEID" val="8739"/>
  <p:tag name="KSO_WM_BEAUTIFY_FLAG" val=""/>
</p:tagLst>
</file>

<file path=ppt/tags/tag1164.xml><?xml version="1.0" encoding="utf-8"?>
<p:tagLst xmlns:p="http://schemas.openxmlformats.org/presentationml/2006/main">
  <p:tag name="AS_UNIQUEID" val="8740"/>
  <p:tag name="KSO_WM_BEAUTIFY_FLAG" val=""/>
</p:tagLst>
</file>

<file path=ppt/tags/tag1165.xml><?xml version="1.0" encoding="utf-8"?>
<p:tagLst xmlns:p="http://schemas.openxmlformats.org/presentationml/2006/main">
  <p:tag name="AS_UNIQUEID" val="8741"/>
  <p:tag name="KSO_WM_BEAUTIFY_FLAG" val=""/>
</p:tagLst>
</file>

<file path=ppt/tags/tag1166.xml><?xml version="1.0" encoding="utf-8"?>
<p:tagLst xmlns:p="http://schemas.openxmlformats.org/presentationml/2006/main">
  <p:tag name="AS_UNIQUEID" val="8742"/>
  <p:tag name="KSO_WM_BEAUTIFY_FLAG" val=""/>
</p:tagLst>
</file>

<file path=ppt/tags/tag1167.xml><?xml version="1.0" encoding="utf-8"?>
<p:tagLst xmlns:p="http://schemas.openxmlformats.org/presentationml/2006/main">
  <p:tag name="AS_UNIQUEID" val="8743"/>
  <p:tag name="KSO_WM_BEAUTIFY_FLAG" val=""/>
</p:tagLst>
</file>

<file path=ppt/tags/tag1168.xml><?xml version="1.0" encoding="utf-8"?>
<p:tagLst xmlns:p="http://schemas.openxmlformats.org/presentationml/2006/main">
  <p:tag name="AS_UNIQUEID" val="8744"/>
  <p:tag name="KSO_WM_BEAUTIFY_FLAG" val=""/>
</p:tagLst>
</file>

<file path=ppt/tags/tag1169.xml><?xml version="1.0" encoding="utf-8"?>
<p:tagLst xmlns:p="http://schemas.openxmlformats.org/presentationml/2006/main">
  <p:tag name="AS_UNIQUEID" val="8745"/>
  <p:tag name="KSO_WM_BEAUTIFY_FLAG" val=""/>
</p:tagLst>
</file>

<file path=ppt/tags/tag117.xml><?xml version="1.0" encoding="utf-8"?>
<p:tagLst xmlns:p="http://schemas.openxmlformats.org/presentationml/2006/main">
  <p:tag name="AS_UNIQUEID" val="6328"/>
</p:tagLst>
</file>

<file path=ppt/tags/tag1170.xml><?xml version="1.0" encoding="utf-8"?>
<p:tagLst xmlns:p="http://schemas.openxmlformats.org/presentationml/2006/main">
  <p:tag name="AS_UNIQUEID" val="8746"/>
  <p:tag name="KSO_WM_BEAUTIFY_FLAG" val=""/>
</p:tagLst>
</file>

<file path=ppt/tags/tag1171.xml><?xml version="1.0" encoding="utf-8"?>
<p:tagLst xmlns:p="http://schemas.openxmlformats.org/presentationml/2006/main">
  <p:tag name="AS_UNIQUEID" val="8747"/>
  <p:tag name="KSO_WM_BEAUTIFY_FLAG" val=""/>
</p:tagLst>
</file>

<file path=ppt/tags/tag1172.xml><?xml version="1.0" encoding="utf-8"?>
<p:tagLst xmlns:p="http://schemas.openxmlformats.org/presentationml/2006/main">
  <p:tag name="AS_UNIQUEID" val="8748"/>
  <p:tag name="KSO_WM_BEAUTIFY_FLAG" val=""/>
</p:tagLst>
</file>

<file path=ppt/tags/tag1173.xml><?xml version="1.0" encoding="utf-8"?>
<p:tagLst xmlns:p="http://schemas.openxmlformats.org/presentationml/2006/main">
  <p:tag name="AS_UNIQUEID" val="8749"/>
  <p:tag name="KSO_WM_BEAUTIFY_FLAG" val=""/>
</p:tagLst>
</file>

<file path=ppt/tags/tag1174.xml><?xml version="1.0" encoding="utf-8"?>
<p:tagLst xmlns:p="http://schemas.openxmlformats.org/presentationml/2006/main">
  <p:tag name="AS_UNIQUEID" val="8750"/>
  <p:tag name="KSO_WM_BEAUTIFY_FLAG" val=""/>
</p:tagLst>
</file>

<file path=ppt/tags/tag1175.xml><?xml version="1.0" encoding="utf-8"?>
<p:tagLst xmlns:p="http://schemas.openxmlformats.org/presentationml/2006/main">
  <p:tag name="AS_UNIQUEID" val="8751"/>
  <p:tag name="KSO_WM_BEAUTIFY_FLAG" val=""/>
</p:tagLst>
</file>

<file path=ppt/tags/tag1176.xml><?xml version="1.0" encoding="utf-8"?>
<p:tagLst xmlns:p="http://schemas.openxmlformats.org/presentationml/2006/main">
  <p:tag name="AS_UNIQUEID" val="8752"/>
  <p:tag name="KSO_WM_BEAUTIFY_FLAG" val=""/>
</p:tagLst>
</file>

<file path=ppt/tags/tag1177.xml><?xml version="1.0" encoding="utf-8"?>
<p:tagLst xmlns:p="http://schemas.openxmlformats.org/presentationml/2006/main">
  <p:tag name="AS_UNIQUEID" val="8753"/>
  <p:tag name="KSO_WM_BEAUTIFY_FLAG" val=""/>
</p:tagLst>
</file>

<file path=ppt/tags/tag1178.xml><?xml version="1.0" encoding="utf-8"?>
<p:tagLst xmlns:p="http://schemas.openxmlformats.org/presentationml/2006/main">
  <p:tag name="AS_UNIQUEID" val="8754"/>
  <p:tag name="KSO_WM_BEAUTIFY_FLAG" val=""/>
</p:tagLst>
</file>

<file path=ppt/tags/tag1179.xml><?xml version="1.0" encoding="utf-8"?>
<p:tagLst xmlns:p="http://schemas.openxmlformats.org/presentationml/2006/main">
  <p:tag name="AS_UNIQUEID" val="8755"/>
  <p:tag name="KSO_WM_BEAUTIFY_FLAG" val=""/>
</p:tagLst>
</file>

<file path=ppt/tags/tag118.xml><?xml version="1.0" encoding="utf-8"?>
<p:tagLst xmlns:p="http://schemas.openxmlformats.org/presentationml/2006/main">
  <p:tag name="AS_UNIQUEID" val="6329"/>
</p:tagLst>
</file>

<file path=ppt/tags/tag1180.xml><?xml version="1.0" encoding="utf-8"?>
<p:tagLst xmlns:p="http://schemas.openxmlformats.org/presentationml/2006/main">
  <p:tag name="AS_UNIQUEID" val="8756"/>
  <p:tag name="KSO_WM_BEAUTIFY_FLAG" val=""/>
</p:tagLst>
</file>

<file path=ppt/tags/tag1181.xml><?xml version="1.0" encoding="utf-8"?>
<p:tagLst xmlns:p="http://schemas.openxmlformats.org/presentationml/2006/main">
  <p:tag name="AS_UNIQUEID" val="8757"/>
  <p:tag name="KSO_WM_BEAUTIFY_FLAG" val=""/>
</p:tagLst>
</file>

<file path=ppt/tags/tag1182.xml><?xml version="1.0" encoding="utf-8"?>
<p:tagLst xmlns:p="http://schemas.openxmlformats.org/presentationml/2006/main">
  <p:tag name="AS_UNIQUEID" val="8758"/>
  <p:tag name="KSO_WM_BEAUTIFY_FLAG" val=""/>
</p:tagLst>
</file>

<file path=ppt/tags/tag1183.xml><?xml version="1.0" encoding="utf-8"?>
<p:tagLst xmlns:p="http://schemas.openxmlformats.org/presentationml/2006/main">
  <p:tag name="AS_UNIQUEID" val="8759"/>
  <p:tag name="KSO_WM_BEAUTIFY_FLAG" val=""/>
</p:tagLst>
</file>

<file path=ppt/tags/tag1184.xml><?xml version="1.0" encoding="utf-8"?>
<p:tagLst xmlns:p="http://schemas.openxmlformats.org/presentationml/2006/main">
  <p:tag name="AS_UNIQUEID" val="8760"/>
  <p:tag name="KSO_WM_BEAUTIFY_FLAG" val=""/>
</p:tagLst>
</file>

<file path=ppt/tags/tag1185.xml><?xml version="1.0" encoding="utf-8"?>
<p:tagLst xmlns:p="http://schemas.openxmlformats.org/presentationml/2006/main">
  <p:tag name="AS_UNIQUEID" val="8761"/>
  <p:tag name="KSO_WM_BEAUTIFY_FLAG" val=""/>
</p:tagLst>
</file>

<file path=ppt/tags/tag1186.xml><?xml version="1.0" encoding="utf-8"?>
<p:tagLst xmlns:p="http://schemas.openxmlformats.org/presentationml/2006/main">
  <p:tag name="AS_UNIQUEID" val="8762"/>
  <p:tag name="KSO_WM_BEAUTIFY_FLAG" val=""/>
</p:tagLst>
</file>

<file path=ppt/tags/tag1187.xml><?xml version="1.0" encoding="utf-8"?>
<p:tagLst xmlns:p="http://schemas.openxmlformats.org/presentationml/2006/main">
  <p:tag name="AS_UNIQUEID" val="8763"/>
  <p:tag name="KSO_WM_BEAUTIFY_FLAG" val=""/>
</p:tagLst>
</file>

<file path=ppt/tags/tag1188.xml><?xml version="1.0" encoding="utf-8"?>
<p:tagLst xmlns:p="http://schemas.openxmlformats.org/presentationml/2006/main">
  <p:tag name="AS_UNIQUEID" val="8764"/>
  <p:tag name="KSO_WM_BEAUTIFY_FLAG" val=""/>
</p:tagLst>
</file>

<file path=ppt/tags/tag1189.xml><?xml version="1.0" encoding="utf-8"?>
<p:tagLst xmlns:p="http://schemas.openxmlformats.org/presentationml/2006/main">
  <p:tag name="AS_UNIQUEID" val="8765"/>
  <p:tag name="KSO_WM_BEAUTIFY_FLAG" val=""/>
</p:tagLst>
</file>

<file path=ppt/tags/tag119.xml><?xml version="1.0" encoding="utf-8"?>
<p:tagLst xmlns:p="http://schemas.openxmlformats.org/presentationml/2006/main">
  <p:tag name="AS_UNIQUEID" val="6330"/>
</p:tagLst>
</file>

<file path=ppt/tags/tag1190.xml><?xml version="1.0" encoding="utf-8"?>
<p:tagLst xmlns:p="http://schemas.openxmlformats.org/presentationml/2006/main">
  <p:tag name="AS_UNIQUEID" val="8766"/>
  <p:tag name="KSO_WM_BEAUTIFY_FLAG" val=""/>
</p:tagLst>
</file>

<file path=ppt/tags/tag1191.xml><?xml version="1.0" encoding="utf-8"?>
<p:tagLst xmlns:p="http://schemas.openxmlformats.org/presentationml/2006/main">
  <p:tag name="AS_UNIQUEID" val="8767"/>
  <p:tag name="KSO_WM_BEAUTIFY_FLAG" val=""/>
</p:tagLst>
</file>

<file path=ppt/tags/tag1192.xml><?xml version="1.0" encoding="utf-8"?>
<p:tagLst xmlns:p="http://schemas.openxmlformats.org/presentationml/2006/main">
  <p:tag name="AS_UNIQUEID" val="8768"/>
  <p:tag name="KSO_WM_BEAUTIFY_FLAG" val=""/>
</p:tagLst>
</file>

<file path=ppt/tags/tag1193.xml><?xml version="1.0" encoding="utf-8"?>
<p:tagLst xmlns:p="http://schemas.openxmlformats.org/presentationml/2006/main">
  <p:tag name="AS_UNIQUEID" val="8769"/>
  <p:tag name="KSO_WM_BEAUTIFY_FLAG" val=""/>
</p:tagLst>
</file>

<file path=ppt/tags/tag1194.xml><?xml version="1.0" encoding="utf-8"?>
<p:tagLst xmlns:p="http://schemas.openxmlformats.org/presentationml/2006/main">
  <p:tag name="AS_UNIQUEID" val="8770"/>
  <p:tag name="KSO_WM_BEAUTIFY_FLAG" val=""/>
</p:tagLst>
</file>

<file path=ppt/tags/tag1195.xml><?xml version="1.0" encoding="utf-8"?>
<p:tagLst xmlns:p="http://schemas.openxmlformats.org/presentationml/2006/main">
  <p:tag name="AS_UNIQUEID" val="8771"/>
  <p:tag name="KSO_WM_BEAUTIFY_FLAG" val=""/>
</p:tagLst>
</file>

<file path=ppt/tags/tag1196.xml><?xml version="1.0" encoding="utf-8"?>
<p:tagLst xmlns:p="http://schemas.openxmlformats.org/presentationml/2006/main">
  <p:tag name="AS_UNIQUEID" val="8772"/>
  <p:tag name="KSO_WM_BEAUTIFY_FLAG" val=""/>
</p:tagLst>
</file>

<file path=ppt/tags/tag1197.xml><?xml version="1.0" encoding="utf-8"?>
<p:tagLst xmlns:p="http://schemas.openxmlformats.org/presentationml/2006/main">
  <p:tag name="AS_UNIQUEID" val="8773"/>
  <p:tag name="KSO_WM_BEAUTIFY_FLAG" val=""/>
</p:tagLst>
</file>

<file path=ppt/tags/tag1198.xml><?xml version="1.0" encoding="utf-8"?>
<p:tagLst xmlns:p="http://schemas.openxmlformats.org/presentationml/2006/main">
  <p:tag name="AS_UNIQUEID" val="8774"/>
  <p:tag name="KSO_WM_BEAUTIFY_FLAG" val=""/>
</p:tagLst>
</file>

<file path=ppt/tags/tag1199.xml><?xml version="1.0" encoding="utf-8"?>
<p:tagLst xmlns:p="http://schemas.openxmlformats.org/presentationml/2006/main">
  <p:tag name="AS_UNIQUEID" val="8775"/>
  <p:tag name="KSO_WM_BEAUTIFY_FLAG" val=""/>
</p:tagLst>
</file>

<file path=ppt/tags/tag12.xml><?xml version="1.0" encoding="utf-8"?>
<p:tagLst xmlns:p="http://schemas.openxmlformats.org/presentationml/2006/main">
  <p:tag name="AS_UNIQUEID" val="6357"/>
</p:tagLst>
</file>

<file path=ppt/tags/tag120.xml><?xml version="1.0" encoding="utf-8"?>
<p:tagLst xmlns:p="http://schemas.openxmlformats.org/presentationml/2006/main">
  <p:tag name="AS_UNIQUEID" val="4698"/>
</p:tagLst>
</file>

<file path=ppt/tags/tag1200.xml><?xml version="1.0" encoding="utf-8"?>
<p:tagLst xmlns:p="http://schemas.openxmlformats.org/presentationml/2006/main">
  <p:tag name="AS_UNIQUEID" val="8776"/>
  <p:tag name="KSO_WM_BEAUTIFY_FLAG" val=""/>
</p:tagLst>
</file>

<file path=ppt/tags/tag1201.xml><?xml version="1.0" encoding="utf-8"?>
<p:tagLst xmlns:p="http://schemas.openxmlformats.org/presentationml/2006/main">
  <p:tag name="AS_UNIQUEID" val="8777"/>
  <p:tag name="KSO_WM_BEAUTIFY_FLAG" val=""/>
</p:tagLst>
</file>

<file path=ppt/tags/tag1202.xml><?xml version="1.0" encoding="utf-8"?>
<p:tagLst xmlns:p="http://schemas.openxmlformats.org/presentationml/2006/main">
  <p:tag name="AS_UNIQUEID" val="8778"/>
  <p:tag name="KSO_WM_BEAUTIFY_FLAG" val=""/>
</p:tagLst>
</file>

<file path=ppt/tags/tag1203.xml><?xml version="1.0" encoding="utf-8"?>
<p:tagLst xmlns:p="http://schemas.openxmlformats.org/presentationml/2006/main">
  <p:tag name="AS_UNIQUEID" val="8779"/>
  <p:tag name="KSO_WM_BEAUTIFY_FLAG" val=""/>
</p:tagLst>
</file>

<file path=ppt/tags/tag1204.xml><?xml version="1.0" encoding="utf-8"?>
<p:tagLst xmlns:p="http://schemas.openxmlformats.org/presentationml/2006/main">
  <p:tag name="AS_UNIQUEID" val="8780"/>
  <p:tag name="KSO_WM_BEAUTIFY_FLAG" val=""/>
</p:tagLst>
</file>

<file path=ppt/tags/tag1205.xml><?xml version="1.0" encoding="utf-8"?>
<p:tagLst xmlns:p="http://schemas.openxmlformats.org/presentationml/2006/main">
  <p:tag name="AS_UNIQUEID" val="8781"/>
  <p:tag name="KSO_WM_BEAUTIFY_FLAG" val=""/>
</p:tagLst>
</file>

<file path=ppt/tags/tag1206.xml><?xml version="1.0" encoding="utf-8"?>
<p:tagLst xmlns:p="http://schemas.openxmlformats.org/presentationml/2006/main">
  <p:tag name="AS_UNIQUEID" val="8782"/>
  <p:tag name="KSO_WM_BEAUTIFY_FLAG" val=""/>
</p:tagLst>
</file>

<file path=ppt/tags/tag1207.xml><?xml version="1.0" encoding="utf-8"?>
<p:tagLst xmlns:p="http://schemas.openxmlformats.org/presentationml/2006/main">
  <p:tag name="AS_UNIQUEID" val="8783"/>
  <p:tag name="KSO_WM_BEAUTIFY_FLAG" val=""/>
</p:tagLst>
</file>

<file path=ppt/tags/tag1208.xml><?xml version="1.0" encoding="utf-8"?>
<p:tagLst xmlns:p="http://schemas.openxmlformats.org/presentationml/2006/main">
  <p:tag name="AS_UNIQUEID" val="8784"/>
  <p:tag name="KSO_WM_BEAUTIFY_FLAG" val=""/>
</p:tagLst>
</file>

<file path=ppt/tags/tag1209.xml><?xml version="1.0" encoding="utf-8"?>
<p:tagLst xmlns:p="http://schemas.openxmlformats.org/presentationml/2006/main">
  <p:tag name="AS_UNIQUEID" val="8785"/>
  <p:tag name="KSO_WM_BEAUTIFY_FLAG" val=""/>
</p:tagLst>
</file>

<file path=ppt/tags/tag121.xml><?xml version="1.0" encoding="utf-8"?>
<p:tagLst xmlns:p="http://schemas.openxmlformats.org/presentationml/2006/main">
  <p:tag name="AS_UNIQUEID" val="4699"/>
  <p:tag name="KSO_WM_BEAUTIFY_FLAG" val=""/>
</p:tagLst>
</file>

<file path=ppt/tags/tag1210.xml><?xml version="1.0" encoding="utf-8"?>
<p:tagLst xmlns:p="http://schemas.openxmlformats.org/presentationml/2006/main">
  <p:tag name="AS_UNIQUEID" val="8786"/>
  <p:tag name="KSO_WM_BEAUTIFY_FLAG" val=""/>
</p:tagLst>
</file>

<file path=ppt/tags/tag1211.xml><?xml version="1.0" encoding="utf-8"?>
<p:tagLst xmlns:p="http://schemas.openxmlformats.org/presentationml/2006/main">
  <p:tag name="AS_UNIQUEID" val="8787"/>
  <p:tag name="KSO_WM_BEAUTIFY_FLAG" val=""/>
</p:tagLst>
</file>

<file path=ppt/tags/tag1212.xml><?xml version="1.0" encoding="utf-8"?>
<p:tagLst xmlns:p="http://schemas.openxmlformats.org/presentationml/2006/main">
  <p:tag name="AS_UNIQUEID" val="8788"/>
  <p:tag name="KSO_WM_BEAUTIFY_FLAG" val=""/>
</p:tagLst>
</file>

<file path=ppt/tags/tag1213.xml><?xml version="1.0" encoding="utf-8"?>
<p:tagLst xmlns:p="http://schemas.openxmlformats.org/presentationml/2006/main">
  <p:tag name="AS_UNIQUEID" val="8789"/>
  <p:tag name="KSO_WM_BEAUTIFY_FLAG" val=""/>
</p:tagLst>
</file>

<file path=ppt/tags/tag1214.xml><?xml version="1.0" encoding="utf-8"?>
<p:tagLst xmlns:p="http://schemas.openxmlformats.org/presentationml/2006/main">
  <p:tag name="AS_UNIQUEID" val="8790"/>
  <p:tag name="KSO_WM_BEAUTIFY_FLAG" val=""/>
</p:tagLst>
</file>

<file path=ppt/tags/tag1215.xml><?xml version="1.0" encoding="utf-8"?>
<p:tagLst xmlns:p="http://schemas.openxmlformats.org/presentationml/2006/main">
  <p:tag name="AS_UNIQUEID" val="8791"/>
  <p:tag name="KSO_WM_BEAUTIFY_FLAG" val=""/>
</p:tagLst>
</file>

<file path=ppt/tags/tag1216.xml><?xml version="1.0" encoding="utf-8"?>
<p:tagLst xmlns:p="http://schemas.openxmlformats.org/presentationml/2006/main">
  <p:tag name="AS_UNIQUEID" val="8792"/>
  <p:tag name="KSO_WM_BEAUTIFY_FLAG" val=""/>
</p:tagLst>
</file>

<file path=ppt/tags/tag1217.xml><?xml version="1.0" encoding="utf-8"?>
<p:tagLst xmlns:p="http://schemas.openxmlformats.org/presentationml/2006/main">
  <p:tag name="AS_UNIQUEID" val="8793"/>
  <p:tag name="KSO_WM_BEAUTIFY_FLAG" val=""/>
</p:tagLst>
</file>

<file path=ppt/tags/tag1218.xml><?xml version="1.0" encoding="utf-8"?>
<p:tagLst xmlns:p="http://schemas.openxmlformats.org/presentationml/2006/main">
  <p:tag name="AS_UNIQUEID" val="8794"/>
  <p:tag name="KSO_WM_BEAUTIFY_FLAG" val=""/>
</p:tagLst>
</file>

<file path=ppt/tags/tag1219.xml><?xml version="1.0" encoding="utf-8"?>
<p:tagLst xmlns:p="http://schemas.openxmlformats.org/presentationml/2006/main">
  <p:tag name="AS_UNIQUEID" val="8795"/>
  <p:tag name="KSO_WM_BEAUTIFY_FLAG" val=""/>
</p:tagLst>
</file>

<file path=ppt/tags/tag122.xml><?xml version="1.0" encoding="utf-8"?>
<p:tagLst xmlns:p="http://schemas.openxmlformats.org/presentationml/2006/main">
  <p:tag name="AS_UNIQUEID" val="4700"/>
  <p:tag name="KSO_WM_BEAUTIFY_FLAG" val=""/>
</p:tagLst>
</file>

<file path=ppt/tags/tag1220.xml><?xml version="1.0" encoding="utf-8"?>
<p:tagLst xmlns:p="http://schemas.openxmlformats.org/presentationml/2006/main">
  <p:tag name="AS_UNIQUEID" val="8796"/>
  <p:tag name="KSO_WM_BEAUTIFY_FLAG" val=""/>
</p:tagLst>
</file>

<file path=ppt/tags/tag1221.xml><?xml version="1.0" encoding="utf-8"?>
<p:tagLst xmlns:p="http://schemas.openxmlformats.org/presentationml/2006/main">
  <p:tag name="AS_UNIQUEID" val="8797"/>
  <p:tag name="KSO_WM_BEAUTIFY_FLAG" val=""/>
</p:tagLst>
</file>

<file path=ppt/tags/tag1222.xml><?xml version="1.0" encoding="utf-8"?>
<p:tagLst xmlns:p="http://schemas.openxmlformats.org/presentationml/2006/main">
  <p:tag name="AS_UNIQUEID" val="8798"/>
  <p:tag name="KSO_WM_BEAUTIFY_FLAG" val=""/>
</p:tagLst>
</file>

<file path=ppt/tags/tag1223.xml><?xml version="1.0" encoding="utf-8"?>
<p:tagLst xmlns:p="http://schemas.openxmlformats.org/presentationml/2006/main">
  <p:tag name="AS_UNIQUEID" val="8799"/>
  <p:tag name="KSO_WM_BEAUTIFY_FLAG" val=""/>
</p:tagLst>
</file>

<file path=ppt/tags/tag1224.xml><?xml version="1.0" encoding="utf-8"?>
<p:tagLst xmlns:p="http://schemas.openxmlformats.org/presentationml/2006/main">
  <p:tag name="AS_UNIQUEID" val="8800"/>
  <p:tag name="KSO_WM_BEAUTIFY_FLAG" val=""/>
</p:tagLst>
</file>

<file path=ppt/tags/tag1225.xml><?xml version="1.0" encoding="utf-8"?>
<p:tagLst xmlns:p="http://schemas.openxmlformats.org/presentationml/2006/main">
  <p:tag name="AS_UNIQUEID" val="8801"/>
  <p:tag name="KSO_WM_BEAUTIFY_FLAG" val=""/>
</p:tagLst>
</file>

<file path=ppt/tags/tag1226.xml><?xml version="1.0" encoding="utf-8"?>
<p:tagLst xmlns:p="http://schemas.openxmlformats.org/presentationml/2006/main">
  <p:tag name="AS_UNIQUEID" val="8802"/>
  <p:tag name="KSO_WM_BEAUTIFY_FLAG" val=""/>
</p:tagLst>
</file>

<file path=ppt/tags/tag1227.xml><?xml version="1.0" encoding="utf-8"?>
<p:tagLst xmlns:p="http://schemas.openxmlformats.org/presentationml/2006/main">
  <p:tag name="AS_UNIQUEID" val="8803"/>
  <p:tag name="KSO_WM_BEAUTIFY_FLAG" val=""/>
</p:tagLst>
</file>

<file path=ppt/tags/tag1228.xml><?xml version="1.0" encoding="utf-8"?>
<p:tagLst xmlns:p="http://schemas.openxmlformats.org/presentationml/2006/main">
  <p:tag name="AS_UNIQUEID" val="8804"/>
  <p:tag name="KSO_WM_BEAUTIFY_FLAG" val=""/>
</p:tagLst>
</file>

<file path=ppt/tags/tag1229.xml><?xml version="1.0" encoding="utf-8"?>
<p:tagLst xmlns:p="http://schemas.openxmlformats.org/presentationml/2006/main">
  <p:tag name="AS_UNIQUEID" val="8805"/>
  <p:tag name="KSO_WM_BEAUTIFY_FLAG" val=""/>
</p:tagLst>
</file>

<file path=ppt/tags/tag123.xml><?xml version="1.0" encoding="utf-8"?>
<p:tagLst xmlns:p="http://schemas.openxmlformats.org/presentationml/2006/main">
  <p:tag name="AS_UNIQUEID" val="6331"/>
</p:tagLst>
</file>

<file path=ppt/tags/tag1230.xml><?xml version="1.0" encoding="utf-8"?>
<p:tagLst xmlns:p="http://schemas.openxmlformats.org/presentationml/2006/main">
  <p:tag name="AS_UNIQUEID" val="8806"/>
  <p:tag name="KSO_WM_BEAUTIFY_FLAG" val=""/>
</p:tagLst>
</file>

<file path=ppt/tags/tag1231.xml><?xml version="1.0" encoding="utf-8"?>
<p:tagLst xmlns:p="http://schemas.openxmlformats.org/presentationml/2006/main">
  <p:tag name="AS_UNIQUEID" val="8807"/>
  <p:tag name="KSO_WM_BEAUTIFY_FLAG" val=""/>
</p:tagLst>
</file>

<file path=ppt/tags/tag1232.xml><?xml version="1.0" encoding="utf-8"?>
<p:tagLst xmlns:p="http://schemas.openxmlformats.org/presentationml/2006/main">
  <p:tag name="AS_UNIQUEID" val="8808"/>
  <p:tag name="KSO_WM_BEAUTIFY_FLAG" val=""/>
</p:tagLst>
</file>

<file path=ppt/tags/tag1233.xml><?xml version="1.0" encoding="utf-8"?>
<p:tagLst xmlns:p="http://schemas.openxmlformats.org/presentationml/2006/main">
  <p:tag name="AS_UNIQUEID" val="8809"/>
  <p:tag name="KSO_WM_BEAUTIFY_FLAG" val=""/>
</p:tagLst>
</file>

<file path=ppt/tags/tag1234.xml><?xml version="1.0" encoding="utf-8"?>
<p:tagLst xmlns:p="http://schemas.openxmlformats.org/presentationml/2006/main">
  <p:tag name="AS_UNIQUEID" val="8810"/>
  <p:tag name="KSO_WM_BEAUTIFY_FLAG" val=""/>
</p:tagLst>
</file>

<file path=ppt/tags/tag1235.xml><?xml version="1.0" encoding="utf-8"?>
<p:tagLst xmlns:p="http://schemas.openxmlformats.org/presentationml/2006/main">
  <p:tag name="AS_UNIQUEID" val="8811"/>
  <p:tag name="KSO_WM_BEAUTIFY_FLAG" val=""/>
</p:tagLst>
</file>

<file path=ppt/tags/tag1236.xml><?xml version="1.0" encoding="utf-8"?>
<p:tagLst xmlns:p="http://schemas.openxmlformats.org/presentationml/2006/main">
  <p:tag name="AS_UNIQUEID" val="8812"/>
  <p:tag name="KSO_WM_BEAUTIFY_FLAG" val=""/>
</p:tagLst>
</file>

<file path=ppt/tags/tag1237.xml><?xml version="1.0" encoding="utf-8"?>
<p:tagLst xmlns:p="http://schemas.openxmlformats.org/presentationml/2006/main">
  <p:tag name="AS_UNIQUEID" val="8813"/>
  <p:tag name="KSO_WM_BEAUTIFY_FLAG" val=""/>
</p:tagLst>
</file>

<file path=ppt/tags/tag1238.xml><?xml version="1.0" encoding="utf-8"?>
<p:tagLst xmlns:p="http://schemas.openxmlformats.org/presentationml/2006/main">
  <p:tag name="AS_UNIQUEID" val="8814"/>
  <p:tag name="KSO_WM_BEAUTIFY_FLAG" val=""/>
</p:tagLst>
</file>

<file path=ppt/tags/tag1239.xml><?xml version="1.0" encoding="utf-8"?>
<p:tagLst xmlns:p="http://schemas.openxmlformats.org/presentationml/2006/main">
  <p:tag name="AS_UNIQUEID" val="8815"/>
  <p:tag name="KSO_WM_BEAUTIFY_FLAG" val=""/>
</p:tagLst>
</file>

<file path=ppt/tags/tag124.xml><?xml version="1.0" encoding="utf-8"?>
<p:tagLst xmlns:p="http://schemas.openxmlformats.org/presentationml/2006/main">
  <p:tag name="AS_UNIQUEID" val="6332"/>
</p:tagLst>
</file>

<file path=ppt/tags/tag1240.xml><?xml version="1.0" encoding="utf-8"?>
<p:tagLst xmlns:p="http://schemas.openxmlformats.org/presentationml/2006/main">
  <p:tag name="AS_UNIQUEID" val="8816"/>
  <p:tag name="KSO_WM_BEAUTIFY_FLAG" val=""/>
</p:tagLst>
</file>

<file path=ppt/tags/tag1241.xml><?xml version="1.0" encoding="utf-8"?>
<p:tagLst xmlns:p="http://schemas.openxmlformats.org/presentationml/2006/main">
  <p:tag name="AS_UNIQUEID" val="8817"/>
  <p:tag name="KSO_WM_BEAUTIFY_FLAG" val=""/>
</p:tagLst>
</file>

<file path=ppt/tags/tag1242.xml><?xml version="1.0" encoding="utf-8"?>
<p:tagLst xmlns:p="http://schemas.openxmlformats.org/presentationml/2006/main">
  <p:tag name="AS_UNIQUEID" val="8818"/>
  <p:tag name="KSO_WM_BEAUTIFY_FLAG" val=""/>
</p:tagLst>
</file>

<file path=ppt/tags/tag1243.xml><?xml version="1.0" encoding="utf-8"?>
<p:tagLst xmlns:p="http://schemas.openxmlformats.org/presentationml/2006/main">
  <p:tag name="AS_UNIQUEID" val="8819"/>
  <p:tag name="KSO_WM_BEAUTIFY_FLAG" val=""/>
</p:tagLst>
</file>

<file path=ppt/tags/tag1244.xml><?xml version="1.0" encoding="utf-8"?>
<p:tagLst xmlns:p="http://schemas.openxmlformats.org/presentationml/2006/main">
  <p:tag name="AS_UNIQUEID" val="8820"/>
  <p:tag name="KSO_WM_BEAUTIFY_FLAG" val=""/>
</p:tagLst>
</file>

<file path=ppt/tags/tag1245.xml><?xml version="1.0" encoding="utf-8"?>
<p:tagLst xmlns:p="http://schemas.openxmlformats.org/presentationml/2006/main">
  <p:tag name="AS_UNIQUEID" val="8821"/>
  <p:tag name="KSO_WM_BEAUTIFY_FLAG" val=""/>
</p:tagLst>
</file>

<file path=ppt/tags/tag1246.xml><?xml version="1.0" encoding="utf-8"?>
<p:tagLst xmlns:p="http://schemas.openxmlformats.org/presentationml/2006/main">
  <p:tag name="AS_UNIQUEID" val="8822"/>
  <p:tag name="KSO_WM_BEAUTIFY_FLAG" val=""/>
</p:tagLst>
</file>

<file path=ppt/tags/tag1247.xml><?xml version="1.0" encoding="utf-8"?>
<p:tagLst xmlns:p="http://schemas.openxmlformats.org/presentationml/2006/main">
  <p:tag name="AS_UNIQUEID" val="8823"/>
  <p:tag name="KSO_WM_BEAUTIFY_FLAG" val=""/>
</p:tagLst>
</file>

<file path=ppt/tags/tag1248.xml><?xml version="1.0" encoding="utf-8"?>
<p:tagLst xmlns:p="http://schemas.openxmlformats.org/presentationml/2006/main">
  <p:tag name="AS_UNIQUEID" val="8824"/>
  <p:tag name="KSO_WM_BEAUTIFY_FLAG" val=""/>
</p:tagLst>
</file>

<file path=ppt/tags/tag1249.xml><?xml version="1.0" encoding="utf-8"?>
<p:tagLst xmlns:p="http://schemas.openxmlformats.org/presentationml/2006/main">
  <p:tag name="AS_UNIQUEID" val="8825"/>
  <p:tag name="KSO_WM_BEAUTIFY_FLAG" val=""/>
</p:tagLst>
</file>

<file path=ppt/tags/tag125.xml><?xml version="1.0" encoding="utf-8"?>
<p:tagLst xmlns:p="http://schemas.openxmlformats.org/presentationml/2006/main">
  <p:tag name="AS_UNIQUEID" val="6333"/>
  <p:tag name="KSO_WM_BEAUTIFY_FLAG" val=""/>
</p:tagLst>
</file>

<file path=ppt/tags/tag1250.xml><?xml version="1.0" encoding="utf-8"?>
<p:tagLst xmlns:p="http://schemas.openxmlformats.org/presentationml/2006/main">
  <p:tag name="AS_UNIQUEID" val="8826"/>
  <p:tag name="KSO_WM_BEAUTIFY_FLAG" val=""/>
</p:tagLst>
</file>

<file path=ppt/tags/tag1251.xml><?xml version="1.0" encoding="utf-8"?>
<p:tagLst xmlns:p="http://schemas.openxmlformats.org/presentationml/2006/main">
  <p:tag name="AS_UNIQUEID" val="8827"/>
  <p:tag name="KSO_WM_BEAUTIFY_FLAG" val=""/>
</p:tagLst>
</file>

<file path=ppt/tags/tag1252.xml><?xml version="1.0" encoding="utf-8"?>
<p:tagLst xmlns:p="http://schemas.openxmlformats.org/presentationml/2006/main">
  <p:tag name="AS_UNIQUEID" val="8828"/>
  <p:tag name="KSO_WM_BEAUTIFY_FLAG" val=""/>
</p:tagLst>
</file>

<file path=ppt/tags/tag1253.xml><?xml version="1.0" encoding="utf-8"?>
<p:tagLst xmlns:p="http://schemas.openxmlformats.org/presentationml/2006/main">
  <p:tag name="AS_UNIQUEID" val="8829"/>
  <p:tag name="KSO_WM_BEAUTIFY_FLAG" val=""/>
</p:tagLst>
</file>

<file path=ppt/tags/tag1254.xml><?xml version="1.0" encoding="utf-8"?>
<p:tagLst xmlns:p="http://schemas.openxmlformats.org/presentationml/2006/main">
  <p:tag name="AS_UNIQUEID" val="8830"/>
  <p:tag name="KSO_WM_BEAUTIFY_FLAG" val=""/>
</p:tagLst>
</file>

<file path=ppt/tags/tag1255.xml><?xml version="1.0" encoding="utf-8"?>
<p:tagLst xmlns:p="http://schemas.openxmlformats.org/presentationml/2006/main">
  <p:tag name="AS_UNIQUEID" val="8831"/>
  <p:tag name="KSO_WM_BEAUTIFY_FLAG" val=""/>
</p:tagLst>
</file>

<file path=ppt/tags/tag1256.xml><?xml version="1.0" encoding="utf-8"?>
<p:tagLst xmlns:p="http://schemas.openxmlformats.org/presentationml/2006/main">
  <p:tag name="AS_UNIQUEID" val="8832"/>
  <p:tag name="KSO_WM_BEAUTIFY_FLAG" val=""/>
</p:tagLst>
</file>

<file path=ppt/tags/tag1257.xml><?xml version="1.0" encoding="utf-8"?>
<p:tagLst xmlns:p="http://schemas.openxmlformats.org/presentationml/2006/main">
  <p:tag name="AS_UNIQUEID" val="8833"/>
  <p:tag name="KSO_WM_BEAUTIFY_FLAG" val=""/>
</p:tagLst>
</file>

<file path=ppt/tags/tag1258.xml><?xml version="1.0" encoding="utf-8"?>
<p:tagLst xmlns:p="http://schemas.openxmlformats.org/presentationml/2006/main">
  <p:tag name="AS_UNIQUEID" val="8834"/>
  <p:tag name="KSO_WM_BEAUTIFY_FLAG" val=""/>
</p:tagLst>
</file>

<file path=ppt/tags/tag1259.xml><?xml version="1.0" encoding="utf-8"?>
<p:tagLst xmlns:p="http://schemas.openxmlformats.org/presentationml/2006/main">
  <p:tag name="AS_UNIQUEID" val="8835"/>
  <p:tag name="KSO_WM_BEAUTIFY_FLAG" val=""/>
</p:tagLst>
</file>

<file path=ppt/tags/tag126.xml><?xml version="1.0" encoding="utf-8"?>
<p:tagLst xmlns:p="http://schemas.openxmlformats.org/presentationml/2006/main">
  <p:tag name="AS_UNIQUEID" val="6334"/>
  <p:tag name="KSO_WM_BEAUTIFY_FLAG" val=""/>
</p:tagLst>
</file>

<file path=ppt/tags/tag1260.xml><?xml version="1.0" encoding="utf-8"?>
<p:tagLst xmlns:p="http://schemas.openxmlformats.org/presentationml/2006/main">
  <p:tag name="AS_UNIQUEID" val="8836"/>
  <p:tag name="KSO_WM_BEAUTIFY_FLAG" val=""/>
</p:tagLst>
</file>

<file path=ppt/tags/tag1261.xml><?xml version="1.0" encoding="utf-8"?>
<p:tagLst xmlns:p="http://schemas.openxmlformats.org/presentationml/2006/main">
  <p:tag name="AS_UNIQUEID" val="8837"/>
  <p:tag name="KSO_WM_BEAUTIFY_FLAG" val=""/>
</p:tagLst>
</file>

<file path=ppt/tags/tag1262.xml><?xml version="1.0" encoding="utf-8"?>
<p:tagLst xmlns:p="http://schemas.openxmlformats.org/presentationml/2006/main">
  <p:tag name="AS_UNIQUEID" val="8838"/>
  <p:tag name="KSO_WM_BEAUTIFY_FLAG" val=""/>
</p:tagLst>
</file>

<file path=ppt/tags/tag1263.xml><?xml version="1.0" encoding="utf-8"?>
<p:tagLst xmlns:p="http://schemas.openxmlformats.org/presentationml/2006/main">
  <p:tag name="AS_UNIQUEID" val="8839"/>
  <p:tag name="KSO_WM_BEAUTIFY_FLAG" val=""/>
</p:tagLst>
</file>

<file path=ppt/tags/tag1264.xml><?xml version="1.0" encoding="utf-8"?>
<p:tagLst xmlns:p="http://schemas.openxmlformats.org/presentationml/2006/main">
  <p:tag name="AS_UNIQUEID" val="8840"/>
  <p:tag name="KSO_WM_BEAUTIFY_FLAG" val=""/>
</p:tagLst>
</file>

<file path=ppt/tags/tag1265.xml><?xml version="1.0" encoding="utf-8"?>
<p:tagLst xmlns:p="http://schemas.openxmlformats.org/presentationml/2006/main">
  <p:tag name="AS_UNIQUEID" val="8841"/>
  <p:tag name="KSO_WM_BEAUTIFY_FLAG" val=""/>
</p:tagLst>
</file>

<file path=ppt/tags/tag1266.xml><?xml version="1.0" encoding="utf-8"?>
<p:tagLst xmlns:p="http://schemas.openxmlformats.org/presentationml/2006/main">
  <p:tag name="AS_UNIQUEID" val="8842"/>
  <p:tag name="KSO_WM_BEAUTIFY_FLAG" val=""/>
</p:tagLst>
</file>

<file path=ppt/tags/tag1267.xml><?xml version="1.0" encoding="utf-8"?>
<p:tagLst xmlns:p="http://schemas.openxmlformats.org/presentationml/2006/main">
  <p:tag name="AS_UNIQUEID" val="8843"/>
  <p:tag name="KSO_WM_BEAUTIFY_FLAG" val=""/>
</p:tagLst>
</file>

<file path=ppt/tags/tag1268.xml><?xml version="1.0" encoding="utf-8"?>
<p:tagLst xmlns:p="http://schemas.openxmlformats.org/presentationml/2006/main">
  <p:tag name="AS_UNIQUEID" val="8844"/>
  <p:tag name="KSO_WM_BEAUTIFY_FLAG" val=""/>
</p:tagLst>
</file>

<file path=ppt/tags/tag1269.xml><?xml version="1.0" encoding="utf-8"?>
<p:tagLst xmlns:p="http://schemas.openxmlformats.org/presentationml/2006/main">
  <p:tag name="AS_UNIQUEID" val="8845"/>
  <p:tag name="KSO_WM_BEAUTIFY_FLAG" val=""/>
</p:tagLst>
</file>

<file path=ppt/tags/tag127.xml><?xml version="1.0" encoding="utf-8"?>
<p:tagLst xmlns:p="http://schemas.openxmlformats.org/presentationml/2006/main">
  <p:tag name="AS_UNIQUEID" val="6335"/>
  <p:tag name="KSO_WM_BEAUTIFY_FLAG" val=""/>
</p:tagLst>
</file>

<file path=ppt/tags/tag1270.xml><?xml version="1.0" encoding="utf-8"?>
<p:tagLst xmlns:p="http://schemas.openxmlformats.org/presentationml/2006/main">
  <p:tag name="AS_UNIQUEID" val="8846"/>
  <p:tag name="KSO_WM_BEAUTIFY_FLAG" val=""/>
</p:tagLst>
</file>

<file path=ppt/tags/tag1271.xml><?xml version="1.0" encoding="utf-8"?>
<p:tagLst xmlns:p="http://schemas.openxmlformats.org/presentationml/2006/main">
  <p:tag name="AS_UNIQUEID" val="8847"/>
  <p:tag name="KSO_WM_BEAUTIFY_FLAG" val=""/>
</p:tagLst>
</file>

<file path=ppt/tags/tag1272.xml><?xml version="1.0" encoding="utf-8"?>
<p:tagLst xmlns:p="http://schemas.openxmlformats.org/presentationml/2006/main">
  <p:tag name="AS_UNIQUEID" val="8848"/>
  <p:tag name="KSO_WM_BEAUTIFY_FLAG" val=""/>
</p:tagLst>
</file>

<file path=ppt/tags/tag1273.xml><?xml version="1.0" encoding="utf-8"?>
<p:tagLst xmlns:p="http://schemas.openxmlformats.org/presentationml/2006/main">
  <p:tag name="AS_UNIQUEID" val="8849"/>
  <p:tag name="KSO_WM_BEAUTIFY_FLAG" val=""/>
</p:tagLst>
</file>

<file path=ppt/tags/tag1274.xml><?xml version="1.0" encoding="utf-8"?>
<p:tagLst xmlns:p="http://schemas.openxmlformats.org/presentationml/2006/main">
  <p:tag name="AS_UNIQUEID" val="8850"/>
  <p:tag name="KSO_WM_BEAUTIFY_FLAG" val=""/>
</p:tagLst>
</file>

<file path=ppt/tags/tag1275.xml><?xml version="1.0" encoding="utf-8"?>
<p:tagLst xmlns:p="http://schemas.openxmlformats.org/presentationml/2006/main">
  <p:tag name="AS_UNIQUEID" val="8851"/>
  <p:tag name="KSO_WM_BEAUTIFY_FLAG" val=""/>
</p:tagLst>
</file>

<file path=ppt/tags/tag1276.xml><?xml version="1.0" encoding="utf-8"?>
<p:tagLst xmlns:p="http://schemas.openxmlformats.org/presentationml/2006/main">
  <p:tag name="AS_UNIQUEID" val="8852"/>
  <p:tag name="KSO_WM_BEAUTIFY_FLAG" val=""/>
</p:tagLst>
</file>

<file path=ppt/tags/tag1277.xml><?xml version="1.0" encoding="utf-8"?>
<p:tagLst xmlns:p="http://schemas.openxmlformats.org/presentationml/2006/main">
  <p:tag name="AS_UNIQUEID" val="8853"/>
  <p:tag name="KSO_WM_BEAUTIFY_FLAG" val=""/>
</p:tagLst>
</file>

<file path=ppt/tags/tag1278.xml><?xml version="1.0" encoding="utf-8"?>
<p:tagLst xmlns:p="http://schemas.openxmlformats.org/presentationml/2006/main">
  <p:tag name="AS_UNIQUEID" val="8854"/>
  <p:tag name="KSO_WM_BEAUTIFY_FLAG" val=""/>
</p:tagLst>
</file>

<file path=ppt/tags/tag1279.xml><?xml version="1.0" encoding="utf-8"?>
<p:tagLst xmlns:p="http://schemas.openxmlformats.org/presentationml/2006/main">
  <p:tag name="AS_UNIQUEID" val="8855"/>
  <p:tag name="KSO_WM_BEAUTIFY_FLAG" val=""/>
</p:tagLst>
</file>

<file path=ppt/tags/tag128.xml><?xml version="1.0" encoding="utf-8"?>
<p:tagLst xmlns:p="http://schemas.openxmlformats.org/presentationml/2006/main">
  <p:tag name="AS_UNIQUEID" val="4698"/>
</p:tagLst>
</file>

<file path=ppt/tags/tag1280.xml><?xml version="1.0" encoding="utf-8"?>
<p:tagLst xmlns:p="http://schemas.openxmlformats.org/presentationml/2006/main">
  <p:tag name="AS_UNIQUEID" val="8856"/>
  <p:tag name="KSO_WM_BEAUTIFY_FLAG" val=""/>
</p:tagLst>
</file>

<file path=ppt/tags/tag1281.xml><?xml version="1.0" encoding="utf-8"?>
<p:tagLst xmlns:p="http://schemas.openxmlformats.org/presentationml/2006/main">
  <p:tag name="AS_UNIQUEID" val="8857"/>
  <p:tag name="KSO_WM_BEAUTIFY_FLAG" val=""/>
</p:tagLst>
</file>

<file path=ppt/tags/tag1282.xml><?xml version="1.0" encoding="utf-8"?>
<p:tagLst xmlns:p="http://schemas.openxmlformats.org/presentationml/2006/main">
  <p:tag name="AS_UNIQUEID" val="8858"/>
  <p:tag name="KSO_WM_BEAUTIFY_FLAG" val=""/>
</p:tagLst>
</file>

<file path=ppt/tags/tag1283.xml><?xml version="1.0" encoding="utf-8"?>
<p:tagLst xmlns:p="http://schemas.openxmlformats.org/presentationml/2006/main">
  <p:tag name="AS_UNIQUEID" val="8859"/>
  <p:tag name="KSO_WM_BEAUTIFY_FLAG" val=""/>
</p:tagLst>
</file>

<file path=ppt/tags/tag1284.xml><?xml version="1.0" encoding="utf-8"?>
<p:tagLst xmlns:p="http://schemas.openxmlformats.org/presentationml/2006/main">
  <p:tag name="AS_UNIQUEID" val="8860"/>
  <p:tag name="KSO_WM_BEAUTIFY_FLAG" val=""/>
</p:tagLst>
</file>

<file path=ppt/tags/tag1285.xml><?xml version="1.0" encoding="utf-8"?>
<p:tagLst xmlns:p="http://schemas.openxmlformats.org/presentationml/2006/main">
  <p:tag name="AS_UNIQUEID" val="8861"/>
  <p:tag name="KSO_WM_BEAUTIFY_FLAG" val=""/>
</p:tagLst>
</file>

<file path=ppt/tags/tag1286.xml><?xml version="1.0" encoding="utf-8"?>
<p:tagLst xmlns:p="http://schemas.openxmlformats.org/presentationml/2006/main">
  <p:tag name="AS_UNIQUEID" val="8862"/>
  <p:tag name="KSO_WM_BEAUTIFY_FLAG" val=""/>
</p:tagLst>
</file>

<file path=ppt/tags/tag1287.xml><?xml version="1.0" encoding="utf-8"?>
<p:tagLst xmlns:p="http://schemas.openxmlformats.org/presentationml/2006/main">
  <p:tag name="AS_UNIQUEID" val="8863"/>
  <p:tag name="KSO_WM_BEAUTIFY_FLAG" val=""/>
</p:tagLst>
</file>

<file path=ppt/tags/tag1288.xml><?xml version="1.0" encoding="utf-8"?>
<p:tagLst xmlns:p="http://schemas.openxmlformats.org/presentationml/2006/main">
  <p:tag name="AS_UNIQUEID" val="8864"/>
  <p:tag name="KSO_WM_BEAUTIFY_FLAG" val=""/>
</p:tagLst>
</file>

<file path=ppt/tags/tag1289.xml><?xml version="1.0" encoding="utf-8"?>
<p:tagLst xmlns:p="http://schemas.openxmlformats.org/presentationml/2006/main">
  <p:tag name="AS_UNIQUEID" val="8865"/>
  <p:tag name="KSO_WM_BEAUTIFY_FLAG" val=""/>
</p:tagLst>
</file>

<file path=ppt/tags/tag129.xml><?xml version="1.0" encoding="utf-8"?>
<p:tagLst xmlns:p="http://schemas.openxmlformats.org/presentationml/2006/main">
  <p:tag name="AS_UNIQUEID" val="4699"/>
  <p:tag name="KSO_WM_BEAUTIFY_FLAG" val=""/>
</p:tagLst>
</file>

<file path=ppt/tags/tag1290.xml><?xml version="1.0" encoding="utf-8"?>
<p:tagLst xmlns:p="http://schemas.openxmlformats.org/presentationml/2006/main">
  <p:tag name="AS_UNIQUEID" val="8866"/>
  <p:tag name="KSO_WM_BEAUTIFY_FLAG" val=""/>
</p:tagLst>
</file>

<file path=ppt/tags/tag1291.xml><?xml version="1.0" encoding="utf-8"?>
<p:tagLst xmlns:p="http://schemas.openxmlformats.org/presentationml/2006/main">
  <p:tag name="AS_UNIQUEID" val="8867"/>
  <p:tag name="KSO_WM_BEAUTIFY_FLAG" val=""/>
</p:tagLst>
</file>

<file path=ppt/tags/tag1292.xml><?xml version="1.0" encoding="utf-8"?>
<p:tagLst xmlns:p="http://schemas.openxmlformats.org/presentationml/2006/main">
  <p:tag name="AS_UNIQUEID" val="8868"/>
  <p:tag name="KSO_WM_BEAUTIFY_FLAG" val=""/>
</p:tagLst>
</file>

<file path=ppt/tags/tag1293.xml><?xml version="1.0" encoding="utf-8"?>
<p:tagLst xmlns:p="http://schemas.openxmlformats.org/presentationml/2006/main">
  <p:tag name="AS_UNIQUEID" val="8869"/>
  <p:tag name="KSO_WM_BEAUTIFY_FLAG" val=""/>
</p:tagLst>
</file>

<file path=ppt/tags/tag1294.xml><?xml version="1.0" encoding="utf-8"?>
<p:tagLst xmlns:p="http://schemas.openxmlformats.org/presentationml/2006/main">
  <p:tag name="AS_UNIQUEID" val="8870"/>
  <p:tag name="KSO_WM_BEAUTIFY_FLAG" val=""/>
</p:tagLst>
</file>

<file path=ppt/tags/tag1295.xml><?xml version="1.0" encoding="utf-8"?>
<p:tagLst xmlns:p="http://schemas.openxmlformats.org/presentationml/2006/main">
  <p:tag name="AS_UNIQUEID" val="8871"/>
  <p:tag name="KSO_WM_BEAUTIFY_FLAG" val=""/>
</p:tagLst>
</file>

<file path=ppt/tags/tag1296.xml><?xml version="1.0" encoding="utf-8"?>
<p:tagLst xmlns:p="http://schemas.openxmlformats.org/presentationml/2006/main">
  <p:tag name="AS_UNIQUEID" val="8872"/>
  <p:tag name="KSO_WM_BEAUTIFY_FLAG" val=""/>
</p:tagLst>
</file>

<file path=ppt/tags/tag1297.xml><?xml version="1.0" encoding="utf-8"?>
<p:tagLst xmlns:p="http://schemas.openxmlformats.org/presentationml/2006/main">
  <p:tag name="AS_UNIQUEID" val="8873"/>
  <p:tag name="KSO_WM_BEAUTIFY_FLAG" val=""/>
</p:tagLst>
</file>

<file path=ppt/tags/tag1298.xml><?xml version="1.0" encoding="utf-8"?>
<p:tagLst xmlns:p="http://schemas.openxmlformats.org/presentationml/2006/main">
  <p:tag name="AS_UNIQUEID" val="8874"/>
  <p:tag name="KSO_WM_BEAUTIFY_FLAG" val=""/>
</p:tagLst>
</file>

<file path=ppt/tags/tag1299.xml><?xml version="1.0" encoding="utf-8"?>
<p:tagLst xmlns:p="http://schemas.openxmlformats.org/presentationml/2006/main">
  <p:tag name="AS_UNIQUEID" val="8875"/>
  <p:tag name="KSO_WM_BEAUTIFY_FLAG" val=""/>
</p:tagLst>
</file>

<file path=ppt/tags/tag13.xml><?xml version="1.0" encoding="utf-8"?>
<p:tagLst xmlns:p="http://schemas.openxmlformats.org/presentationml/2006/main">
  <p:tag name="AS_UNIQUEID" val="6358"/>
</p:tagLst>
</file>

<file path=ppt/tags/tag130.xml><?xml version="1.0" encoding="utf-8"?>
<p:tagLst xmlns:p="http://schemas.openxmlformats.org/presentationml/2006/main">
  <p:tag name="AS_UNIQUEID" val="4700"/>
  <p:tag name="KSO_WM_BEAUTIFY_FLAG" val=""/>
</p:tagLst>
</file>

<file path=ppt/tags/tag1300.xml><?xml version="1.0" encoding="utf-8"?>
<p:tagLst xmlns:p="http://schemas.openxmlformats.org/presentationml/2006/main">
  <p:tag name="AS_UNIQUEID" val="8876"/>
  <p:tag name="KSO_WM_BEAUTIFY_FLAG" val=""/>
</p:tagLst>
</file>

<file path=ppt/tags/tag1301.xml><?xml version="1.0" encoding="utf-8"?>
<p:tagLst xmlns:p="http://schemas.openxmlformats.org/presentationml/2006/main">
  <p:tag name="AS_UNIQUEID" val="8877"/>
  <p:tag name="KSO_WM_BEAUTIFY_FLAG" val=""/>
</p:tagLst>
</file>

<file path=ppt/tags/tag1302.xml><?xml version="1.0" encoding="utf-8"?>
<p:tagLst xmlns:p="http://schemas.openxmlformats.org/presentationml/2006/main">
  <p:tag name="AS_UNIQUEID" val="8878"/>
  <p:tag name="KSO_WM_BEAUTIFY_FLAG" val=""/>
</p:tagLst>
</file>

<file path=ppt/tags/tag1303.xml><?xml version="1.0" encoding="utf-8"?>
<p:tagLst xmlns:p="http://schemas.openxmlformats.org/presentationml/2006/main">
  <p:tag name="AS_UNIQUEID" val="8879"/>
  <p:tag name="KSO_WM_BEAUTIFY_FLAG" val=""/>
</p:tagLst>
</file>

<file path=ppt/tags/tag1304.xml><?xml version="1.0" encoding="utf-8"?>
<p:tagLst xmlns:p="http://schemas.openxmlformats.org/presentationml/2006/main">
  <p:tag name="AS_UNIQUEID" val="8880"/>
  <p:tag name="KSO_WM_BEAUTIFY_FLAG" val=""/>
</p:tagLst>
</file>

<file path=ppt/tags/tag1305.xml><?xml version="1.0" encoding="utf-8"?>
<p:tagLst xmlns:p="http://schemas.openxmlformats.org/presentationml/2006/main">
  <p:tag name="AS_UNIQUEID" val="8881"/>
  <p:tag name="KSO_WM_BEAUTIFY_FLAG" val=""/>
</p:tagLst>
</file>

<file path=ppt/tags/tag1306.xml><?xml version="1.0" encoding="utf-8"?>
<p:tagLst xmlns:p="http://schemas.openxmlformats.org/presentationml/2006/main">
  <p:tag name="AS_UNIQUEID" val="8882"/>
  <p:tag name="KSO_WM_BEAUTIFY_FLAG" val=""/>
</p:tagLst>
</file>

<file path=ppt/tags/tag1307.xml><?xml version="1.0" encoding="utf-8"?>
<p:tagLst xmlns:p="http://schemas.openxmlformats.org/presentationml/2006/main">
  <p:tag name="AS_UNIQUEID" val="8883"/>
  <p:tag name="KSO_WM_BEAUTIFY_FLAG" val=""/>
</p:tagLst>
</file>

<file path=ppt/tags/tag1308.xml><?xml version="1.0" encoding="utf-8"?>
<p:tagLst xmlns:p="http://schemas.openxmlformats.org/presentationml/2006/main">
  <p:tag name="AS_UNIQUEID" val="8884"/>
  <p:tag name="KSO_WM_BEAUTIFY_FLAG" val=""/>
</p:tagLst>
</file>

<file path=ppt/tags/tag1309.xml><?xml version="1.0" encoding="utf-8"?>
<p:tagLst xmlns:p="http://schemas.openxmlformats.org/presentationml/2006/main">
  <p:tag name="AS_UNIQUEID" val="8885"/>
  <p:tag name="KSO_WM_BEAUTIFY_FLAG" val=""/>
</p:tagLst>
</file>

<file path=ppt/tags/tag131.xml><?xml version="1.0" encoding="utf-8"?>
<p:tagLst xmlns:p="http://schemas.openxmlformats.org/presentationml/2006/main">
  <p:tag name="AS_UNIQUEID" val="6336"/>
</p:tagLst>
</file>

<file path=ppt/tags/tag1310.xml><?xml version="1.0" encoding="utf-8"?>
<p:tagLst xmlns:p="http://schemas.openxmlformats.org/presentationml/2006/main">
  <p:tag name="AS_UNIQUEID" val="8886"/>
  <p:tag name="KSO_WM_BEAUTIFY_FLAG" val=""/>
</p:tagLst>
</file>

<file path=ppt/tags/tag1311.xml><?xml version="1.0" encoding="utf-8"?>
<p:tagLst xmlns:p="http://schemas.openxmlformats.org/presentationml/2006/main">
  <p:tag name="AS_UNIQUEID" val="8887"/>
  <p:tag name="KSO_WM_BEAUTIFY_FLAG" val=""/>
</p:tagLst>
</file>

<file path=ppt/tags/tag1312.xml><?xml version="1.0" encoding="utf-8"?>
<p:tagLst xmlns:p="http://schemas.openxmlformats.org/presentationml/2006/main">
  <p:tag name="AS_UNIQUEID" val="8888"/>
  <p:tag name="KSO_WM_BEAUTIFY_FLAG" val=""/>
</p:tagLst>
</file>

<file path=ppt/tags/tag1313.xml><?xml version="1.0" encoding="utf-8"?>
<p:tagLst xmlns:p="http://schemas.openxmlformats.org/presentationml/2006/main">
  <p:tag name="AS_UNIQUEID" val="8889"/>
  <p:tag name="KSO_WM_BEAUTIFY_FLAG" val=""/>
</p:tagLst>
</file>

<file path=ppt/tags/tag1314.xml><?xml version="1.0" encoding="utf-8"?>
<p:tagLst xmlns:p="http://schemas.openxmlformats.org/presentationml/2006/main">
  <p:tag name="AS_UNIQUEID" val="8890"/>
  <p:tag name="KSO_WM_BEAUTIFY_FLAG" val=""/>
</p:tagLst>
</file>

<file path=ppt/tags/tag1315.xml><?xml version="1.0" encoding="utf-8"?>
<p:tagLst xmlns:p="http://schemas.openxmlformats.org/presentationml/2006/main">
  <p:tag name="AS_UNIQUEID" val="8891"/>
  <p:tag name="KSO_WM_BEAUTIFY_FLAG" val=""/>
</p:tagLst>
</file>

<file path=ppt/tags/tag1316.xml><?xml version="1.0" encoding="utf-8"?>
<p:tagLst xmlns:p="http://schemas.openxmlformats.org/presentationml/2006/main">
  <p:tag name="AS_UNIQUEID" val="8892"/>
  <p:tag name="KSO_WM_BEAUTIFY_FLAG" val=""/>
</p:tagLst>
</file>

<file path=ppt/tags/tag1317.xml><?xml version="1.0" encoding="utf-8"?>
<p:tagLst xmlns:p="http://schemas.openxmlformats.org/presentationml/2006/main">
  <p:tag name="AS_UNIQUEID" val="8893"/>
  <p:tag name="KSO_WM_BEAUTIFY_FLAG" val=""/>
</p:tagLst>
</file>

<file path=ppt/tags/tag1318.xml><?xml version="1.0" encoding="utf-8"?>
<p:tagLst xmlns:p="http://schemas.openxmlformats.org/presentationml/2006/main">
  <p:tag name="AS_UNIQUEID" val="8894"/>
  <p:tag name="KSO_WM_BEAUTIFY_FLAG" val=""/>
</p:tagLst>
</file>

<file path=ppt/tags/tag1319.xml><?xml version="1.0" encoding="utf-8"?>
<p:tagLst xmlns:p="http://schemas.openxmlformats.org/presentationml/2006/main">
  <p:tag name="AS_UNIQUEID" val="8895"/>
  <p:tag name="KSO_WM_BEAUTIFY_FLAG" val=""/>
</p:tagLst>
</file>

<file path=ppt/tags/tag132.xml><?xml version="1.0" encoding="utf-8"?>
<p:tagLst xmlns:p="http://schemas.openxmlformats.org/presentationml/2006/main">
  <p:tag name="AS_UNIQUEID" val="6337"/>
</p:tagLst>
</file>

<file path=ppt/tags/tag1320.xml><?xml version="1.0" encoding="utf-8"?>
<p:tagLst xmlns:p="http://schemas.openxmlformats.org/presentationml/2006/main">
  <p:tag name="AS_UNIQUEID" val="8896"/>
  <p:tag name="KSO_WM_BEAUTIFY_FLAG" val=""/>
</p:tagLst>
</file>

<file path=ppt/tags/tag1321.xml><?xml version="1.0" encoding="utf-8"?>
<p:tagLst xmlns:p="http://schemas.openxmlformats.org/presentationml/2006/main">
  <p:tag name="AS_UNIQUEID" val="8897"/>
  <p:tag name="KSO_WM_BEAUTIFY_FLAG" val=""/>
</p:tagLst>
</file>

<file path=ppt/tags/tag1322.xml><?xml version="1.0" encoding="utf-8"?>
<p:tagLst xmlns:p="http://schemas.openxmlformats.org/presentationml/2006/main">
  <p:tag name="AS_UNIQUEID" val="8898"/>
  <p:tag name="KSO_WM_BEAUTIFY_FLAG" val=""/>
</p:tagLst>
</file>

<file path=ppt/tags/tag1323.xml><?xml version="1.0" encoding="utf-8"?>
<p:tagLst xmlns:p="http://schemas.openxmlformats.org/presentationml/2006/main">
  <p:tag name="AS_UNIQUEID" val="8899"/>
  <p:tag name="KSO_WM_BEAUTIFY_FLAG" val=""/>
</p:tagLst>
</file>

<file path=ppt/tags/tag1324.xml><?xml version="1.0" encoding="utf-8"?>
<p:tagLst xmlns:p="http://schemas.openxmlformats.org/presentationml/2006/main">
  <p:tag name="AS_UNIQUEID" val="8900"/>
  <p:tag name="KSO_WM_BEAUTIFY_FLAG" val=""/>
</p:tagLst>
</file>

<file path=ppt/tags/tag1325.xml><?xml version="1.0" encoding="utf-8"?>
<p:tagLst xmlns:p="http://schemas.openxmlformats.org/presentationml/2006/main">
  <p:tag name="AS_UNIQUEID" val="8901"/>
  <p:tag name="KSO_WM_BEAUTIFY_FLAG" val=""/>
</p:tagLst>
</file>

<file path=ppt/tags/tag1326.xml><?xml version="1.0" encoding="utf-8"?>
<p:tagLst xmlns:p="http://schemas.openxmlformats.org/presentationml/2006/main">
  <p:tag name="AS_UNIQUEID" val="8902"/>
  <p:tag name="KSO_WM_BEAUTIFY_FLAG" val=""/>
</p:tagLst>
</file>

<file path=ppt/tags/tag1327.xml><?xml version="1.0" encoding="utf-8"?>
<p:tagLst xmlns:p="http://schemas.openxmlformats.org/presentationml/2006/main">
  <p:tag name="AS_UNIQUEID" val="8903"/>
  <p:tag name="KSO_WM_BEAUTIFY_FLAG" val=""/>
</p:tagLst>
</file>

<file path=ppt/tags/tag1328.xml><?xml version="1.0" encoding="utf-8"?>
<p:tagLst xmlns:p="http://schemas.openxmlformats.org/presentationml/2006/main">
  <p:tag name="AS_UNIQUEID" val="8904"/>
  <p:tag name="KSO_WM_BEAUTIFY_FLAG" val=""/>
</p:tagLst>
</file>

<file path=ppt/tags/tag1329.xml><?xml version="1.0" encoding="utf-8"?>
<p:tagLst xmlns:p="http://schemas.openxmlformats.org/presentationml/2006/main">
  <p:tag name="AS_UNIQUEID" val="8905"/>
  <p:tag name="KSO_WM_BEAUTIFY_FLAG" val=""/>
</p:tagLst>
</file>

<file path=ppt/tags/tag133.xml><?xml version="1.0" encoding="utf-8"?>
<p:tagLst xmlns:p="http://schemas.openxmlformats.org/presentationml/2006/main">
  <p:tag name="AS_UNIQUEID" val="6338"/>
</p:tagLst>
</file>

<file path=ppt/tags/tag1330.xml><?xml version="1.0" encoding="utf-8"?>
<p:tagLst xmlns:p="http://schemas.openxmlformats.org/presentationml/2006/main">
  <p:tag name="AS_UNIQUEID" val="8906"/>
  <p:tag name="KSO_WM_BEAUTIFY_FLAG" val=""/>
</p:tagLst>
</file>

<file path=ppt/tags/tag1331.xml><?xml version="1.0" encoding="utf-8"?>
<p:tagLst xmlns:p="http://schemas.openxmlformats.org/presentationml/2006/main">
  <p:tag name="AS_UNIQUEID" val="8907"/>
  <p:tag name="KSO_WM_BEAUTIFY_FLAG" val=""/>
</p:tagLst>
</file>

<file path=ppt/tags/tag1332.xml><?xml version="1.0" encoding="utf-8"?>
<p:tagLst xmlns:p="http://schemas.openxmlformats.org/presentationml/2006/main">
  <p:tag name="AS_UNIQUEID" val="8908"/>
  <p:tag name="KSO_WM_BEAUTIFY_FLAG" val=""/>
</p:tagLst>
</file>

<file path=ppt/tags/tag1333.xml><?xml version="1.0" encoding="utf-8"?>
<p:tagLst xmlns:p="http://schemas.openxmlformats.org/presentationml/2006/main">
  <p:tag name="AS_UNIQUEID" val="8909"/>
  <p:tag name="KSO_WM_BEAUTIFY_FLAG" val=""/>
</p:tagLst>
</file>

<file path=ppt/tags/tag1334.xml><?xml version="1.0" encoding="utf-8"?>
<p:tagLst xmlns:p="http://schemas.openxmlformats.org/presentationml/2006/main">
  <p:tag name="AS_UNIQUEID" val="8910"/>
  <p:tag name="KSO_WM_BEAUTIFY_FLAG" val=""/>
</p:tagLst>
</file>

<file path=ppt/tags/tag1335.xml><?xml version="1.0" encoding="utf-8"?>
<p:tagLst xmlns:p="http://schemas.openxmlformats.org/presentationml/2006/main">
  <p:tag name="AS_UNIQUEID" val="8911"/>
  <p:tag name="KSO_WM_BEAUTIFY_FLAG" val=""/>
</p:tagLst>
</file>

<file path=ppt/tags/tag1336.xml><?xml version="1.0" encoding="utf-8"?>
<p:tagLst xmlns:p="http://schemas.openxmlformats.org/presentationml/2006/main">
  <p:tag name="AS_UNIQUEID" val="8912"/>
  <p:tag name="KSO_WM_BEAUTIFY_FLAG" val=""/>
</p:tagLst>
</file>

<file path=ppt/tags/tag1337.xml><?xml version="1.0" encoding="utf-8"?>
<p:tagLst xmlns:p="http://schemas.openxmlformats.org/presentationml/2006/main">
  <p:tag name="AS_UNIQUEID" val="8913"/>
  <p:tag name="KSO_WM_BEAUTIFY_FLAG" val=""/>
</p:tagLst>
</file>

<file path=ppt/tags/tag1338.xml><?xml version="1.0" encoding="utf-8"?>
<p:tagLst xmlns:p="http://schemas.openxmlformats.org/presentationml/2006/main">
  <p:tag name="AS_UNIQUEID" val="8914"/>
  <p:tag name="KSO_WM_BEAUTIFY_FLAG" val=""/>
</p:tagLst>
</file>

<file path=ppt/tags/tag1339.xml><?xml version="1.0" encoding="utf-8"?>
<p:tagLst xmlns:p="http://schemas.openxmlformats.org/presentationml/2006/main">
  <p:tag name="AS_UNIQUEID" val="8915"/>
  <p:tag name="KSO_WM_BEAUTIFY_FLAG" val=""/>
</p:tagLst>
</file>

<file path=ppt/tags/tag134.xml><?xml version="1.0" encoding="utf-8"?>
<p:tagLst xmlns:p="http://schemas.openxmlformats.org/presentationml/2006/main">
  <p:tag name="AS_UNIQUEID" val="6339"/>
  <p:tag name="KSO_WM_BEAUTIFY_FLAG" val=""/>
</p:tagLst>
</file>

<file path=ppt/tags/tag1340.xml><?xml version="1.0" encoding="utf-8"?>
<p:tagLst xmlns:p="http://schemas.openxmlformats.org/presentationml/2006/main">
  <p:tag name="AS_UNIQUEID" val="8916"/>
  <p:tag name="KSO_WM_BEAUTIFY_FLAG" val=""/>
</p:tagLst>
</file>

<file path=ppt/tags/tag1341.xml><?xml version="1.0" encoding="utf-8"?>
<p:tagLst xmlns:p="http://schemas.openxmlformats.org/presentationml/2006/main">
  <p:tag name="AS_UNIQUEID" val="8917"/>
  <p:tag name="KSO_WM_BEAUTIFY_FLAG" val=""/>
</p:tagLst>
</file>

<file path=ppt/tags/tag1342.xml><?xml version="1.0" encoding="utf-8"?>
<p:tagLst xmlns:p="http://schemas.openxmlformats.org/presentationml/2006/main">
  <p:tag name="AS_UNIQUEID" val="8918"/>
  <p:tag name="KSO_WM_BEAUTIFY_FLAG" val=""/>
</p:tagLst>
</file>

<file path=ppt/tags/tag1343.xml><?xml version="1.0" encoding="utf-8"?>
<p:tagLst xmlns:p="http://schemas.openxmlformats.org/presentationml/2006/main">
  <p:tag name="AS_UNIQUEID" val="8919"/>
  <p:tag name="KSO_WM_BEAUTIFY_FLAG" val=""/>
</p:tagLst>
</file>

<file path=ppt/tags/tag1344.xml><?xml version="1.0" encoding="utf-8"?>
<p:tagLst xmlns:p="http://schemas.openxmlformats.org/presentationml/2006/main">
  <p:tag name="AS_UNIQUEID" val="8920"/>
  <p:tag name="KSO_WM_BEAUTIFY_FLAG" val=""/>
</p:tagLst>
</file>

<file path=ppt/tags/tag1345.xml><?xml version="1.0" encoding="utf-8"?>
<p:tagLst xmlns:p="http://schemas.openxmlformats.org/presentationml/2006/main">
  <p:tag name="AS_UNIQUEID" val="8921"/>
  <p:tag name="KSO_WM_BEAUTIFY_FLAG" val=""/>
</p:tagLst>
</file>

<file path=ppt/tags/tag1346.xml><?xml version="1.0" encoding="utf-8"?>
<p:tagLst xmlns:p="http://schemas.openxmlformats.org/presentationml/2006/main">
  <p:tag name="AS_UNIQUEID" val="8922"/>
  <p:tag name="KSO_WM_BEAUTIFY_FLAG" val=""/>
</p:tagLst>
</file>

<file path=ppt/tags/tag1347.xml><?xml version="1.0" encoding="utf-8"?>
<p:tagLst xmlns:p="http://schemas.openxmlformats.org/presentationml/2006/main">
  <p:tag name="AS_UNIQUEID" val="8923"/>
  <p:tag name="KSO_WM_BEAUTIFY_FLAG" val=""/>
</p:tagLst>
</file>

<file path=ppt/tags/tag1348.xml><?xml version="1.0" encoding="utf-8"?>
<p:tagLst xmlns:p="http://schemas.openxmlformats.org/presentationml/2006/main">
  <p:tag name="AS_UNIQUEID" val="8924"/>
  <p:tag name="KSO_WM_BEAUTIFY_FLAG" val=""/>
</p:tagLst>
</file>

<file path=ppt/tags/tag1349.xml><?xml version="1.0" encoding="utf-8"?>
<p:tagLst xmlns:p="http://schemas.openxmlformats.org/presentationml/2006/main">
  <p:tag name="AS_UNIQUEID" val="8925"/>
  <p:tag name="KSO_WM_BEAUTIFY_FLAG" val=""/>
</p:tagLst>
</file>

<file path=ppt/tags/tag135.xml><?xml version="1.0" encoding="utf-8"?>
<p:tagLst xmlns:p="http://schemas.openxmlformats.org/presentationml/2006/main">
  <p:tag name="AS_UNIQUEID" val="6340"/>
  <p:tag name="KSO_WM_BEAUTIFY_FLAG" val=""/>
</p:tagLst>
</file>

<file path=ppt/tags/tag1350.xml><?xml version="1.0" encoding="utf-8"?>
<p:tagLst xmlns:p="http://schemas.openxmlformats.org/presentationml/2006/main">
  <p:tag name="AS_UNIQUEID" val="8926"/>
  <p:tag name="KSO_WM_BEAUTIFY_FLAG" val=""/>
</p:tagLst>
</file>

<file path=ppt/tags/tag1351.xml><?xml version="1.0" encoding="utf-8"?>
<p:tagLst xmlns:p="http://schemas.openxmlformats.org/presentationml/2006/main">
  <p:tag name="AS_UNIQUEID" val="8927"/>
  <p:tag name="KSO_WM_BEAUTIFY_FLAG" val=""/>
</p:tagLst>
</file>

<file path=ppt/tags/tag1352.xml><?xml version="1.0" encoding="utf-8"?>
<p:tagLst xmlns:p="http://schemas.openxmlformats.org/presentationml/2006/main">
  <p:tag name="AS_UNIQUEID" val="8928"/>
  <p:tag name="KSO_WM_BEAUTIFY_FLAG" val=""/>
</p:tagLst>
</file>

<file path=ppt/tags/tag1353.xml><?xml version="1.0" encoding="utf-8"?>
<p:tagLst xmlns:p="http://schemas.openxmlformats.org/presentationml/2006/main">
  <p:tag name="AS_UNIQUEID" val="8929"/>
  <p:tag name="KSO_WM_BEAUTIFY_FLAG" val=""/>
</p:tagLst>
</file>

<file path=ppt/tags/tag1354.xml><?xml version="1.0" encoding="utf-8"?>
<p:tagLst xmlns:p="http://schemas.openxmlformats.org/presentationml/2006/main">
  <p:tag name="AS_UNIQUEID" val="8930"/>
  <p:tag name="KSO_WM_BEAUTIFY_FLAG" val=""/>
</p:tagLst>
</file>

<file path=ppt/tags/tag1355.xml><?xml version="1.0" encoding="utf-8"?>
<p:tagLst xmlns:p="http://schemas.openxmlformats.org/presentationml/2006/main">
  <p:tag name="AS_UNIQUEID" val="8931"/>
  <p:tag name="KSO_WM_BEAUTIFY_FLAG" val=""/>
</p:tagLst>
</file>

<file path=ppt/tags/tag1356.xml><?xml version="1.0" encoding="utf-8"?>
<p:tagLst xmlns:p="http://schemas.openxmlformats.org/presentationml/2006/main">
  <p:tag name="AS_UNIQUEID" val="8932"/>
  <p:tag name="KSO_WM_BEAUTIFY_FLAG" val=""/>
</p:tagLst>
</file>

<file path=ppt/tags/tag1357.xml><?xml version="1.0" encoding="utf-8"?>
<p:tagLst xmlns:p="http://schemas.openxmlformats.org/presentationml/2006/main">
  <p:tag name="AS_UNIQUEID" val="8933"/>
  <p:tag name="KSO_WM_BEAUTIFY_FLAG" val=""/>
</p:tagLst>
</file>

<file path=ppt/tags/tag1358.xml><?xml version="1.0" encoding="utf-8"?>
<p:tagLst xmlns:p="http://schemas.openxmlformats.org/presentationml/2006/main">
  <p:tag name="AS_UNIQUEID" val="8934"/>
  <p:tag name="KSO_WM_BEAUTIFY_FLAG" val=""/>
</p:tagLst>
</file>

<file path=ppt/tags/tag1359.xml><?xml version="1.0" encoding="utf-8"?>
<p:tagLst xmlns:p="http://schemas.openxmlformats.org/presentationml/2006/main">
  <p:tag name="AS_UNIQUEID" val="8935"/>
  <p:tag name="KSO_WM_BEAUTIFY_FLAG" val=""/>
</p:tagLst>
</file>

<file path=ppt/tags/tag136.xml><?xml version="1.0" encoding="utf-8"?>
<p:tagLst xmlns:p="http://schemas.openxmlformats.org/presentationml/2006/main">
  <p:tag name="AS_UNIQUEID" val="6341"/>
  <p:tag name="KSO_WM_BEAUTIFY_FLAG" val=""/>
</p:tagLst>
</file>

<file path=ppt/tags/tag1360.xml><?xml version="1.0" encoding="utf-8"?>
<p:tagLst xmlns:p="http://schemas.openxmlformats.org/presentationml/2006/main">
  <p:tag name="AS_UNIQUEID" val="8936"/>
  <p:tag name="KSO_WM_BEAUTIFY_FLAG" val=""/>
</p:tagLst>
</file>

<file path=ppt/tags/tag1361.xml><?xml version="1.0" encoding="utf-8"?>
<p:tagLst xmlns:p="http://schemas.openxmlformats.org/presentationml/2006/main">
  <p:tag name="AS_UNIQUEID" val="8937"/>
  <p:tag name="KSO_WM_BEAUTIFY_FLAG" val=""/>
</p:tagLst>
</file>

<file path=ppt/tags/tag1362.xml><?xml version="1.0" encoding="utf-8"?>
<p:tagLst xmlns:p="http://schemas.openxmlformats.org/presentationml/2006/main">
  <p:tag name="AS_UNIQUEID" val="8938"/>
  <p:tag name="KSO_WM_BEAUTIFY_FLAG" val=""/>
</p:tagLst>
</file>

<file path=ppt/tags/tag1363.xml><?xml version="1.0" encoding="utf-8"?>
<p:tagLst xmlns:p="http://schemas.openxmlformats.org/presentationml/2006/main">
  <p:tag name="AS_UNIQUEID" val="8939"/>
  <p:tag name="KSO_WM_BEAUTIFY_FLAG" val=""/>
</p:tagLst>
</file>

<file path=ppt/tags/tag1364.xml><?xml version="1.0" encoding="utf-8"?>
<p:tagLst xmlns:p="http://schemas.openxmlformats.org/presentationml/2006/main">
  <p:tag name="AS_UNIQUEID" val="8940"/>
  <p:tag name="KSO_WM_BEAUTIFY_FLAG" val=""/>
</p:tagLst>
</file>

<file path=ppt/tags/tag1365.xml><?xml version="1.0" encoding="utf-8"?>
<p:tagLst xmlns:p="http://schemas.openxmlformats.org/presentationml/2006/main">
  <p:tag name="AS_UNIQUEID" val="8941"/>
  <p:tag name="KSO_WM_BEAUTIFY_FLAG" val=""/>
</p:tagLst>
</file>

<file path=ppt/tags/tag1366.xml><?xml version="1.0" encoding="utf-8"?>
<p:tagLst xmlns:p="http://schemas.openxmlformats.org/presentationml/2006/main">
  <p:tag name="AS_UNIQUEID" val="8942"/>
  <p:tag name="KSO_WM_BEAUTIFY_FLAG" val=""/>
</p:tagLst>
</file>

<file path=ppt/tags/tag1367.xml><?xml version="1.0" encoding="utf-8"?>
<p:tagLst xmlns:p="http://schemas.openxmlformats.org/presentationml/2006/main">
  <p:tag name="AS_UNIQUEID" val="8943"/>
  <p:tag name="KSO_WM_BEAUTIFY_FLAG" val=""/>
</p:tagLst>
</file>

<file path=ppt/tags/tag1368.xml><?xml version="1.0" encoding="utf-8"?>
<p:tagLst xmlns:p="http://schemas.openxmlformats.org/presentationml/2006/main">
  <p:tag name="AS_UNIQUEID" val="8944"/>
  <p:tag name="KSO_WM_BEAUTIFY_FLAG" val=""/>
</p:tagLst>
</file>

<file path=ppt/tags/tag1369.xml><?xml version="1.0" encoding="utf-8"?>
<p:tagLst xmlns:p="http://schemas.openxmlformats.org/presentationml/2006/main">
  <p:tag name="AS_UNIQUEID" val="8945"/>
  <p:tag name="KSO_WM_BEAUTIFY_FLAG" val=""/>
</p:tagLst>
</file>

<file path=ppt/tags/tag137.xml><?xml version="1.0" encoding="utf-8"?>
<p:tagLst xmlns:p="http://schemas.openxmlformats.org/presentationml/2006/main">
  <p:tag name="AS_UNIQUEID" val="4699"/>
  <p:tag name="KSO_WM_BEAUTIFY_FLAG" val=""/>
</p:tagLst>
</file>

<file path=ppt/tags/tag1370.xml><?xml version="1.0" encoding="utf-8"?>
<p:tagLst xmlns:p="http://schemas.openxmlformats.org/presentationml/2006/main">
  <p:tag name="AS_UNIQUEID" val="8946"/>
  <p:tag name="KSO_WM_BEAUTIFY_FLAG" val=""/>
</p:tagLst>
</file>

<file path=ppt/tags/tag1371.xml><?xml version="1.0" encoding="utf-8"?>
<p:tagLst xmlns:p="http://schemas.openxmlformats.org/presentationml/2006/main">
  <p:tag name="AS_UNIQUEID" val="8947"/>
  <p:tag name="KSO_WM_BEAUTIFY_FLAG" val=""/>
</p:tagLst>
</file>

<file path=ppt/tags/tag1372.xml><?xml version="1.0" encoding="utf-8"?>
<p:tagLst xmlns:p="http://schemas.openxmlformats.org/presentationml/2006/main">
  <p:tag name="AS_UNIQUEID" val="8948"/>
  <p:tag name="KSO_WM_BEAUTIFY_FLAG" val=""/>
</p:tagLst>
</file>

<file path=ppt/tags/tag1373.xml><?xml version="1.0" encoding="utf-8"?>
<p:tagLst xmlns:p="http://schemas.openxmlformats.org/presentationml/2006/main">
  <p:tag name="AS_UNIQUEID" val="8949"/>
  <p:tag name="KSO_WM_BEAUTIFY_FLAG" val=""/>
</p:tagLst>
</file>

<file path=ppt/tags/tag1374.xml><?xml version="1.0" encoding="utf-8"?>
<p:tagLst xmlns:p="http://schemas.openxmlformats.org/presentationml/2006/main">
  <p:tag name="AS_UNIQUEID" val="8950"/>
  <p:tag name="KSO_WM_BEAUTIFY_FLAG" val=""/>
</p:tagLst>
</file>

<file path=ppt/tags/tag1375.xml><?xml version="1.0" encoding="utf-8"?>
<p:tagLst xmlns:p="http://schemas.openxmlformats.org/presentationml/2006/main">
  <p:tag name="AS_UNIQUEID" val="8951"/>
</p:tagLst>
</file>

<file path=ppt/tags/tag1376.xml><?xml version="1.0" encoding="utf-8"?>
<p:tagLst xmlns:p="http://schemas.openxmlformats.org/presentationml/2006/main">
  <p:tag name="AS_UNIQUEID" val="8952"/>
</p:tagLst>
</file>

<file path=ppt/tags/tag1377.xml><?xml version="1.0" encoding="utf-8"?>
<p:tagLst xmlns:p="http://schemas.openxmlformats.org/presentationml/2006/main">
  <p:tag name="AS_UNIQUEID" val="8953"/>
  <p:tag name="KSO_WM_UNIT_PLACING_PICTURE_USER_VIEWPORT" val="{&quot;height&quot;:6783,&quot;width&quot;:10784}"/>
</p:tagLst>
</file>

<file path=ppt/tags/tag1378.xml><?xml version="1.0" encoding="utf-8"?>
<p:tagLst xmlns:p="http://schemas.openxmlformats.org/presentationml/2006/main">
  <p:tag name="AS_UNIQUEID" val="8993"/>
</p:tagLst>
</file>

<file path=ppt/tags/tag1379.xml><?xml version="1.0" encoding="utf-8"?>
<p:tagLst xmlns:p="http://schemas.openxmlformats.org/presentationml/2006/main">
  <p:tag name="AS_UNIQUEID" val="8994"/>
</p:tagLst>
</file>

<file path=ppt/tags/tag138.xml><?xml version="1.0" encoding="utf-8"?>
<p:tagLst xmlns:p="http://schemas.openxmlformats.org/presentationml/2006/main">
  <p:tag name="AS_UNIQUEID" val="6342"/>
  <p:tag name="KSO_WM_BEAUTIFY_FLAG" val=""/>
</p:tagLst>
</file>

<file path=ppt/tags/tag1380.xml><?xml version="1.0" encoding="utf-8"?>
<p:tagLst xmlns:p="http://schemas.openxmlformats.org/presentationml/2006/main">
  <p:tag name="AS_UNIQUEID" val="8995"/>
</p:tagLst>
</file>

<file path=ppt/tags/tag1381.xml><?xml version="1.0" encoding="utf-8"?>
<p:tagLst xmlns:p="http://schemas.openxmlformats.org/presentationml/2006/main">
  <p:tag name="AS_UNIQUEID" val="9058"/>
</p:tagLst>
</file>

<file path=ppt/tags/tag1382.xml><?xml version="1.0" encoding="utf-8"?>
<p:tagLst xmlns:p="http://schemas.openxmlformats.org/presentationml/2006/main">
  <p:tag name="AS_UNIQUEID" val="9059"/>
</p:tagLst>
</file>

<file path=ppt/tags/tag1383.xml><?xml version="1.0" encoding="utf-8"?>
<p:tagLst xmlns:p="http://schemas.openxmlformats.org/presentationml/2006/main">
  <p:tag name="AS_UNIQUEID" val="5242"/>
  <p:tag name="KSO_WM_BEAUTIFY_FLAG" val=""/>
</p:tagLst>
</file>

<file path=ppt/tags/tag1384.xml><?xml version="1.0" encoding="utf-8"?>
<p:tagLst xmlns:p="http://schemas.openxmlformats.org/presentationml/2006/main">
  <p:tag name="AS_UNIQUEID" val="5243"/>
  <p:tag name="KSO_WM_BEAUTIFY_FLAG" val=""/>
</p:tagLst>
</file>

<file path=ppt/tags/tag1385.xml><?xml version="1.0" encoding="utf-8"?>
<p:tagLst xmlns:p="http://schemas.openxmlformats.org/presentationml/2006/main">
  <p:tag name="AS_UNIQUEID" val="5244"/>
  <p:tag name="KSO_WM_BEAUTIFY_FLAG" val=""/>
</p:tagLst>
</file>

<file path=ppt/tags/tag1386.xml><?xml version="1.0" encoding="utf-8"?>
<p:tagLst xmlns:p="http://schemas.openxmlformats.org/presentationml/2006/main">
  <p:tag name="AS_UNIQUEID" val="5245"/>
  <p:tag name="KSO_WM_BEAUTIFY_FLAG" val=""/>
</p:tagLst>
</file>

<file path=ppt/tags/tag1387.xml><?xml version="1.0" encoding="utf-8"?>
<p:tagLst xmlns:p="http://schemas.openxmlformats.org/presentationml/2006/main">
  <p:tag name="AS_UNIQUEID" val="9060"/>
  <p:tag name="KSO_WM_UNIT_PLACING_PICTURE_USER_VIEWPORT" val="{&quot;height&quot;:4020,&quot;width&quot;:6510}"/>
</p:tagLst>
</file>

<file path=ppt/tags/tag1388.xml><?xml version="1.0" encoding="utf-8"?>
<p:tagLst xmlns:p="http://schemas.openxmlformats.org/presentationml/2006/main">
  <p:tag name="AS_UNIQUEID" val="9062"/>
</p:tagLst>
</file>

<file path=ppt/tags/tag1389.xml><?xml version="1.0" encoding="utf-8"?>
<p:tagLst xmlns:p="http://schemas.openxmlformats.org/presentationml/2006/main">
  <p:tag name="AS_UNIQUEID" val="9063"/>
</p:tagLst>
</file>

<file path=ppt/tags/tag139.xml><?xml version="1.0" encoding="utf-8"?>
<p:tagLst xmlns:p="http://schemas.openxmlformats.org/presentationml/2006/main">
  <p:tag name="AS_UNIQUEID" val="6343"/>
</p:tagLst>
</file>

<file path=ppt/tags/tag1390.xml><?xml version="1.0" encoding="utf-8"?>
<p:tagLst xmlns:p="http://schemas.openxmlformats.org/presentationml/2006/main">
  <p:tag name="AS_UNIQUEID" val="5242"/>
  <p:tag name="KSO_WM_BEAUTIFY_FLAG" val=""/>
</p:tagLst>
</file>

<file path=ppt/tags/tag1391.xml><?xml version="1.0" encoding="utf-8"?>
<p:tagLst xmlns:p="http://schemas.openxmlformats.org/presentationml/2006/main">
  <p:tag name="AS_UNIQUEID" val="5243"/>
  <p:tag name="KSO_WM_BEAUTIFY_FLAG" val=""/>
</p:tagLst>
</file>

<file path=ppt/tags/tag1392.xml><?xml version="1.0" encoding="utf-8"?>
<p:tagLst xmlns:p="http://schemas.openxmlformats.org/presentationml/2006/main">
  <p:tag name="AS_UNIQUEID" val="5244"/>
  <p:tag name="KSO_WM_BEAUTIFY_FLAG" val=""/>
</p:tagLst>
</file>

<file path=ppt/tags/tag1393.xml><?xml version="1.0" encoding="utf-8"?>
<p:tagLst xmlns:p="http://schemas.openxmlformats.org/presentationml/2006/main">
  <p:tag name="AS_UNIQUEID" val="5245"/>
  <p:tag name="KSO_WM_BEAUTIFY_FLAG" val=""/>
</p:tagLst>
</file>

<file path=ppt/tags/tag1394.xml><?xml version="1.0" encoding="utf-8"?>
<p:tagLst xmlns:p="http://schemas.openxmlformats.org/presentationml/2006/main">
  <p:tag name="AS_UNIQUEID" val="9064"/>
  <p:tag name="KSO_WM_UNIT_PLACING_PICTURE_USER_VIEWPORT" val="{&quot;height&quot;:4020,&quot;width&quot;:6510}"/>
</p:tagLst>
</file>

<file path=ppt/tags/tag1395.xml><?xml version="1.0" encoding="utf-8"?>
<p:tagLst xmlns:p="http://schemas.openxmlformats.org/presentationml/2006/main">
  <p:tag name="AS_UNIQUEID" val="9076"/>
</p:tagLst>
</file>

<file path=ppt/tags/tag1396.xml><?xml version="1.0" encoding="utf-8"?>
<p:tagLst xmlns:p="http://schemas.openxmlformats.org/presentationml/2006/main">
  <p:tag name="AS_UNIQUEID" val="6394"/>
</p:tagLst>
</file>

<file path=ppt/tags/tag1397.xml><?xml version="1.0" encoding="utf-8"?>
<p:tagLst xmlns:p="http://schemas.openxmlformats.org/presentationml/2006/main">
  <p:tag name="AS_UNIQUEID" val="6395"/>
</p:tagLst>
</file>

<file path=ppt/tags/tag1398.xml><?xml version="1.0" encoding="utf-8"?>
<p:tagLst xmlns:p="http://schemas.openxmlformats.org/presentationml/2006/main">
  <p:tag name="AS_UNIQUEID" val="6396"/>
</p:tagLst>
</file>

<file path=ppt/tags/tag1399.xml><?xml version="1.0" encoding="utf-8"?>
<p:tagLst xmlns:p="http://schemas.openxmlformats.org/presentationml/2006/main">
  <p:tag name="AS_UNIQUEID" val="6397"/>
</p:tagLst>
</file>

<file path=ppt/tags/tag14.xml><?xml version="1.0" encoding="utf-8"?>
<p:tagLst xmlns:p="http://schemas.openxmlformats.org/presentationml/2006/main">
  <p:tag name="AS_UNIQUEID" val="6359"/>
</p:tagLst>
</file>

<file path=ppt/tags/tag140.xml><?xml version="1.0" encoding="utf-8"?>
<p:tagLst xmlns:p="http://schemas.openxmlformats.org/presentationml/2006/main">
  <p:tag name="AS_UNIQUEID" val="7741"/>
</p:tagLst>
</file>

<file path=ppt/tags/tag1400.xml><?xml version="1.0" encoding="utf-8"?>
<p:tagLst xmlns:p="http://schemas.openxmlformats.org/presentationml/2006/main">
  <p:tag name="AS_UNIQUEID" val="6398"/>
</p:tagLst>
</file>

<file path=ppt/tags/tag1401.xml><?xml version="1.0" encoding="utf-8"?>
<p:tagLst xmlns:p="http://schemas.openxmlformats.org/presentationml/2006/main">
  <p:tag name="AS_UNIQUEID" val="6399"/>
</p:tagLst>
</file>

<file path=ppt/tags/tag1402.xml><?xml version="1.0" encoding="utf-8"?>
<p:tagLst xmlns:p="http://schemas.openxmlformats.org/presentationml/2006/main">
  <p:tag name="AS_UNIQUEID" val="6401"/>
</p:tagLst>
</file>

<file path=ppt/tags/tag1403.xml><?xml version="1.0" encoding="utf-8"?>
<p:tagLst xmlns:p="http://schemas.openxmlformats.org/presentationml/2006/main">
  <p:tag name="AS_UNIQUEID" val="6402"/>
</p:tagLst>
</file>

<file path=ppt/tags/tag1404.xml><?xml version="1.0" encoding="utf-8"?>
<p:tagLst xmlns:p="http://schemas.openxmlformats.org/presentationml/2006/main">
  <p:tag name="AS_UNIQUEID" val="6403"/>
</p:tagLst>
</file>

<file path=ppt/tags/tag1405.xml><?xml version="1.0" encoding="utf-8"?>
<p:tagLst xmlns:p="http://schemas.openxmlformats.org/presentationml/2006/main">
  <p:tag name="AS_UNIQUEID" val="6404"/>
</p:tagLst>
</file>

<file path=ppt/tags/tag1406.xml><?xml version="1.0" encoding="utf-8"?>
<p:tagLst xmlns:p="http://schemas.openxmlformats.org/presentationml/2006/main">
  <p:tag name="AS_OS" val="Unix 3.10 unknown"/>
  <p:tag name="AS_RELEASE_DATE" val="2023.03.31"/>
  <p:tag name="AS_TITLE" val="Aspose.Slides for Java"/>
  <p:tag name="AS_VERSION" val="23.3"/>
  <p:tag name="COMMONDATA" val="eyJoZGlkIjoiNGQwYjgzMzBlM2YxYTNiOWNmYTNmM2Q0MmExMDllNDYifQ=="/>
  <p:tag name="ISPRING_PRESENTATION_TITLE" val="Flash"/>
  <p:tag name="RESOURCE_RECORD_KEY" val="{&quot;70&quot;:[3314336,3312343,3314422,3312115,3323787]}"/>
</p:tagLst>
</file>

<file path=ppt/tags/tag141.xml><?xml version="1.0" encoding="utf-8"?>
<p:tagLst xmlns:p="http://schemas.openxmlformats.org/presentationml/2006/main">
  <p:tag name="AS_UNIQUEID" val="7742"/>
</p:tagLst>
</file>

<file path=ppt/tags/tag142.xml><?xml version="1.0" encoding="utf-8"?>
<p:tagLst xmlns:p="http://schemas.openxmlformats.org/presentationml/2006/main">
  <p:tag name="AS_UNIQUEID" val="290"/>
</p:tagLst>
</file>

<file path=ppt/tags/tag143.xml><?xml version="1.0" encoding="utf-8"?>
<p:tagLst xmlns:p="http://schemas.openxmlformats.org/presentationml/2006/main">
  <p:tag name="AS_UNIQUEID" val="291"/>
</p:tagLst>
</file>

<file path=ppt/tags/tag144.xml><?xml version="1.0" encoding="utf-8"?>
<p:tagLst xmlns:p="http://schemas.openxmlformats.org/presentationml/2006/main">
  <p:tag name="AS_UNIQUEID" val="292"/>
</p:tagLst>
</file>

<file path=ppt/tags/tag145.xml><?xml version="1.0" encoding="utf-8"?>
<p:tagLst xmlns:p="http://schemas.openxmlformats.org/presentationml/2006/main">
  <p:tag name="AS_UNIQUEID" val="293"/>
</p:tagLst>
</file>

<file path=ppt/tags/tag146.xml><?xml version="1.0" encoding="utf-8"?>
<p:tagLst xmlns:p="http://schemas.openxmlformats.org/presentationml/2006/main">
  <p:tag name="AS_UNIQUEID" val="7743"/>
</p:tagLst>
</file>

<file path=ppt/tags/tag147.xml><?xml version="1.0" encoding="utf-8"?>
<p:tagLst xmlns:p="http://schemas.openxmlformats.org/presentationml/2006/main">
  <p:tag name="AS_UNIQUEID" val="2493"/>
  <p:tag name="KSO_WM_BEAUTIFY_FLAG" val="#wm#"/>
  <p:tag name="KSO_WM_TAG_VERSION" val="1.0"/>
  <p:tag name="KSO_WM_TEMPLATE_CATEGORY" val="diagram"/>
  <p:tag name="KSO_WM_TEMPLATE_INDEX" val="20203767"/>
  <p:tag name="KSO_WM_UNIT_COMPATIBLE" val="0"/>
  <p:tag name="KSO_WM_UNIT_DIAGRAM_ISNUMVISUAL" val="0"/>
  <p:tag name="KSO_WM_UNIT_DIAGRAM_ISREFERUNIT" val="0"/>
  <p:tag name="KSO_WM_UNIT_HIGHLIGHT" val="0"/>
  <p:tag name="KSO_WM_UNIT_ID" val="diagram20203767_1*d*1"/>
  <p:tag name="KSO_WM_UNIT_INDEX" val="1"/>
  <p:tag name="KSO_WM_UNIT_LAYERLEVEL" val="1"/>
  <p:tag name="KSO_WM_UNIT_PICTURE_CLIP_FLAG" val="0"/>
  <p:tag name="KSO_WM_UNIT_PLACING_PICTURE_USER_VIEWPORT" val="{&quot;height&quot;:5841,&quot;width&quot;:6037.04094488189}"/>
  <p:tag name="KSO_WM_UNIT_SUPPORT_UNIT_TYPE" val="[&quot;all&quot;]"/>
  <p:tag name="KSO_WM_UNIT_TYPE" val="d"/>
  <p:tag name="KSO_WM_UNIT_VALUE" val="1029*1552"/>
  <p:tag name="REFSHAPE" val="420725228"/>
</p:tagLst>
</file>

<file path=ppt/tags/tag148.xml><?xml version="1.0" encoding="utf-8"?>
<p:tagLst xmlns:p="http://schemas.openxmlformats.org/presentationml/2006/main">
  <p:tag name="AS_UNIQUEID" val="7744"/>
</p:tagLst>
</file>

<file path=ppt/tags/tag149.xml><?xml version="1.0" encoding="utf-8"?>
<p:tagLst xmlns:p="http://schemas.openxmlformats.org/presentationml/2006/main">
  <p:tag name="AS_UNIQUEID" val="7745"/>
</p:tagLst>
</file>

<file path=ppt/tags/tag15.xml><?xml version="1.0" encoding="utf-8"?>
<p:tagLst xmlns:p="http://schemas.openxmlformats.org/presentationml/2006/main">
  <p:tag name="AS_UNIQUEID" val="6360"/>
</p:tagLst>
</file>

<file path=ppt/tags/tag150.xml><?xml version="1.0" encoding="utf-8"?>
<p:tagLst xmlns:p="http://schemas.openxmlformats.org/presentationml/2006/main">
  <p:tag name="AS_UNIQUEID" val="7746"/>
</p:tagLst>
</file>

<file path=ppt/tags/tag151.xml><?xml version="1.0" encoding="utf-8"?>
<p:tagLst xmlns:p="http://schemas.openxmlformats.org/presentationml/2006/main">
  <p:tag name="AS_UNIQUEID" val="7747"/>
</p:tagLst>
</file>

<file path=ppt/tags/tag152.xml><?xml version="1.0" encoding="utf-8"?>
<p:tagLst xmlns:p="http://schemas.openxmlformats.org/presentationml/2006/main">
  <p:tag name="AS_UNIQUEID" val="7749"/>
</p:tagLst>
</file>

<file path=ppt/tags/tag153.xml><?xml version="1.0" encoding="utf-8"?>
<p:tagLst xmlns:p="http://schemas.openxmlformats.org/presentationml/2006/main">
  <p:tag name="AS_UNIQUEID" val="7750"/>
</p:tagLst>
</file>

<file path=ppt/tags/tag154.xml><?xml version="1.0" encoding="utf-8"?>
<p:tagLst xmlns:p="http://schemas.openxmlformats.org/presentationml/2006/main">
  <p:tag name="AS_UNIQUEID" val="290"/>
</p:tagLst>
</file>

<file path=ppt/tags/tag155.xml><?xml version="1.0" encoding="utf-8"?>
<p:tagLst xmlns:p="http://schemas.openxmlformats.org/presentationml/2006/main">
  <p:tag name="AS_UNIQUEID" val="291"/>
</p:tagLst>
</file>

<file path=ppt/tags/tag156.xml><?xml version="1.0" encoding="utf-8"?>
<p:tagLst xmlns:p="http://schemas.openxmlformats.org/presentationml/2006/main">
  <p:tag name="AS_UNIQUEID" val="292"/>
</p:tagLst>
</file>

<file path=ppt/tags/tag157.xml><?xml version="1.0" encoding="utf-8"?>
<p:tagLst xmlns:p="http://schemas.openxmlformats.org/presentationml/2006/main">
  <p:tag name="AS_UNIQUEID" val="293"/>
</p:tagLst>
</file>

<file path=ppt/tags/tag158.xml><?xml version="1.0" encoding="utf-8"?>
<p:tagLst xmlns:p="http://schemas.openxmlformats.org/presentationml/2006/main">
  <p:tag name="AS_UNIQUEID" val="7751"/>
</p:tagLst>
</file>

<file path=ppt/tags/tag159.xml><?xml version="1.0" encoding="utf-8"?>
<p:tagLst xmlns:p="http://schemas.openxmlformats.org/presentationml/2006/main">
  <p:tag name="AS_UNIQUEID" val="2493"/>
  <p:tag name="KSO_WM_BEAUTIFY_FLAG" val="#wm#"/>
  <p:tag name="KSO_WM_TAG_VERSION" val="1.0"/>
  <p:tag name="KSO_WM_TEMPLATE_CATEGORY" val="diagram"/>
  <p:tag name="KSO_WM_TEMPLATE_INDEX" val="20203767"/>
  <p:tag name="KSO_WM_UNIT_COMPATIBLE" val="0"/>
  <p:tag name="KSO_WM_UNIT_DIAGRAM_ISNUMVISUAL" val="0"/>
  <p:tag name="KSO_WM_UNIT_DIAGRAM_ISREFERUNIT" val="0"/>
  <p:tag name="KSO_WM_UNIT_HIGHLIGHT" val="0"/>
  <p:tag name="KSO_WM_UNIT_ID" val="diagram20203767_1*d*1"/>
  <p:tag name="KSO_WM_UNIT_INDEX" val="1"/>
  <p:tag name="KSO_WM_UNIT_LAYERLEVEL" val="1"/>
  <p:tag name="KSO_WM_UNIT_PICTURE_CLIP_FLAG" val="0"/>
  <p:tag name="KSO_WM_UNIT_PLACING_PICTURE_USER_VIEWPORT" val="{&quot;height&quot;:5841,&quot;width&quot;:6037.04094488189}"/>
  <p:tag name="KSO_WM_UNIT_SUPPORT_UNIT_TYPE" val="[&quot;all&quot;]"/>
  <p:tag name="KSO_WM_UNIT_TYPE" val="d"/>
  <p:tag name="KSO_WM_UNIT_VALUE" val="1029*1552"/>
  <p:tag name="REFSHAPE" val="420725228"/>
</p:tagLst>
</file>

<file path=ppt/tags/tag16.xml><?xml version="1.0" encoding="utf-8"?>
<p:tagLst xmlns:p="http://schemas.openxmlformats.org/presentationml/2006/main">
  <p:tag name="AS_UNIQUEID" val="6362"/>
</p:tagLst>
</file>

<file path=ppt/tags/tag160.xml><?xml version="1.0" encoding="utf-8"?>
<p:tagLst xmlns:p="http://schemas.openxmlformats.org/presentationml/2006/main">
  <p:tag name="AS_UNIQUEID" val="7752"/>
</p:tagLst>
</file>

<file path=ppt/tags/tag161.xml><?xml version="1.0" encoding="utf-8"?>
<p:tagLst xmlns:p="http://schemas.openxmlformats.org/presentationml/2006/main">
  <p:tag name="AS_UNIQUEID" val="7753"/>
</p:tagLst>
</file>

<file path=ppt/tags/tag162.xml><?xml version="1.0" encoding="utf-8"?>
<p:tagLst xmlns:p="http://schemas.openxmlformats.org/presentationml/2006/main">
  <p:tag name="AS_UNIQUEID" val="7754"/>
</p:tagLst>
</file>

<file path=ppt/tags/tag163.xml><?xml version="1.0" encoding="utf-8"?>
<p:tagLst xmlns:p="http://schemas.openxmlformats.org/presentationml/2006/main">
  <p:tag name="AS_UNIQUEID" val="7755"/>
</p:tagLst>
</file>

<file path=ppt/tags/tag164.xml><?xml version="1.0" encoding="utf-8"?>
<p:tagLst xmlns:p="http://schemas.openxmlformats.org/presentationml/2006/main">
  <p:tag name="AS_UNIQUEID" val="7757"/>
</p:tagLst>
</file>

<file path=ppt/tags/tag165.xml><?xml version="1.0" encoding="utf-8"?>
<p:tagLst xmlns:p="http://schemas.openxmlformats.org/presentationml/2006/main">
  <p:tag name="AS_UNIQUEID" val="7758"/>
</p:tagLst>
</file>

<file path=ppt/tags/tag166.xml><?xml version="1.0" encoding="utf-8"?>
<p:tagLst xmlns:p="http://schemas.openxmlformats.org/presentationml/2006/main">
  <p:tag name="AS_UNIQUEID" val="290"/>
</p:tagLst>
</file>

<file path=ppt/tags/tag167.xml><?xml version="1.0" encoding="utf-8"?>
<p:tagLst xmlns:p="http://schemas.openxmlformats.org/presentationml/2006/main">
  <p:tag name="AS_UNIQUEID" val="291"/>
</p:tagLst>
</file>

<file path=ppt/tags/tag168.xml><?xml version="1.0" encoding="utf-8"?>
<p:tagLst xmlns:p="http://schemas.openxmlformats.org/presentationml/2006/main">
  <p:tag name="AS_UNIQUEID" val="292"/>
</p:tagLst>
</file>

<file path=ppt/tags/tag169.xml><?xml version="1.0" encoding="utf-8"?>
<p:tagLst xmlns:p="http://schemas.openxmlformats.org/presentationml/2006/main">
  <p:tag name="AS_UNIQUEID" val="293"/>
</p:tagLst>
</file>

<file path=ppt/tags/tag17.xml><?xml version="1.0" encoding="utf-8"?>
<p:tagLst xmlns:p="http://schemas.openxmlformats.org/presentationml/2006/main">
  <p:tag name="AS_UNIQUEID" val="6363"/>
</p:tagLst>
</file>

<file path=ppt/tags/tag170.xml><?xml version="1.0" encoding="utf-8"?>
<p:tagLst xmlns:p="http://schemas.openxmlformats.org/presentationml/2006/main">
  <p:tag name="AS_UNIQUEID" val="7759"/>
</p:tagLst>
</file>

<file path=ppt/tags/tag171.xml><?xml version="1.0" encoding="utf-8"?>
<p:tagLst xmlns:p="http://schemas.openxmlformats.org/presentationml/2006/main">
  <p:tag name="AS_UNIQUEID" val="1953"/>
  <p:tag name="KSO_WM_UNIT_PLACING_PICTURE_USER_VIEWPORT" val="{&quot;height&quot;:7441,&quot;width&quot;:12920}"/>
</p:tagLst>
</file>

<file path=ppt/tags/tag172.xml><?xml version="1.0" encoding="utf-8"?>
<p:tagLst xmlns:p="http://schemas.openxmlformats.org/presentationml/2006/main">
  <p:tag name="AS_UNIQUEID" val="7761"/>
</p:tagLst>
</file>

<file path=ppt/tags/tag173.xml><?xml version="1.0" encoding="utf-8"?>
<p:tagLst xmlns:p="http://schemas.openxmlformats.org/presentationml/2006/main">
  <p:tag name="AS_UNIQUEID" val="7762"/>
</p:tagLst>
</file>

<file path=ppt/tags/tag174.xml><?xml version="1.0" encoding="utf-8"?>
<p:tagLst xmlns:p="http://schemas.openxmlformats.org/presentationml/2006/main">
  <p:tag name="AS_UNIQUEID" val="290"/>
</p:tagLst>
</file>

<file path=ppt/tags/tag175.xml><?xml version="1.0" encoding="utf-8"?>
<p:tagLst xmlns:p="http://schemas.openxmlformats.org/presentationml/2006/main">
  <p:tag name="AS_UNIQUEID" val="291"/>
</p:tagLst>
</file>

<file path=ppt/tags/tag176.xml><?xml version="1.0" encoding="utf-8"?>
<p:tagLst xmlns:p="http://schemas.openxmlformats.org/presentationml/2006/main">
  <p:tag name="AS_UNIQUEID" val="292"/>
</p:tagLst>
</file>

<file path=ppt/tags/tag177.xml><?xml version="1.0" encoding="utf-8"?>
<p:tagLst xmlns:p="http://schemas.openxmlformats.org/presentationml/2006/main">
  <p:tag name="AS_UNIQUEID" val="293"/>
</p:tagLst>
</file>

<file path=ppt/tags/tag178.xml><?xml version="1.0" encoding="utf-8"?>
<p:tagLst xmlns:p="http://schemas.openxmlformats.org/presentationml/2006/main">
  <p:tag name="AS_UNIQUEID" val="7763"/>
</p:tagLst>
</file>

<file path=ppt/tags/tag179.xml><?xml version="1.0" encoding="utf-8"?>
<p:tagLst xmlns:p="http://schemas.openxmlformats.org/presentationml/2006/main">
  <p:tag name="AS_UNIQUEID" val="7764"/>
  <p:tag name="KSO_WM_UNIT_PLACING_PICTURE_USER_VIEWPORT" val="{&quot;height&quot;:7808,&quot;width&quot;:12516}"/>
</p:tagLst>
</file>

<file path=ppt/tags/tag18.xml><?xml version="1.0" encoding="utf-8"?>
<p:tagLst xmlns:p="http://schemas.openxmlformats.org/presentationml/2006/main">
  <p:tag name="AS_UNIQUEID" val="6364"/>
</p:tagLst>
</file>

<file path=ppt/tags/tag180.xml><?xml version="1.0" encoding="utf-8"?>
<p:tagLst xmlns:p="http://schemas.openxmlformats.org/presentationml/2006/main">
  <p:tag name="AS_UNIQUEID" val="7766"/>
</p:tagLst>
</file>

<file path=ppt/tags/tag181.xml><?xml version="1.0" encoding="utf-8"?>
<p:tagLst xmlns:p="http://schemas.openxmlformats.org/presentationml/2006/main">
  <p:tag name="AS_UNIQUEID" val="7767"/>
</p:tagLst>
</file>

<file path=ppt/tags/tag182.xml><?xml version="1.0" encoding="utf-8"?>
<p:tagLst xmlns:p="http://schemas.openxmlformats.org/presentationml/2006/main">
  <p:tag name="AS_UNIQUEID" val="290"/>
</p:tagLst>
</file>

<file path=ppt/tags/tag183.xml><?xml version="1.0" encoding="utf-8"?>
<p:tagLst xmlns:p="http://schemas.openxmlformats.org/presentationml/2006/main">
  <p:tag name="AS_UNIQUEID" val="291"/>
</p:tagLst>
</file>

<file path=ppt/tags/tag184.xml><?xml version="1.0" encoding="utf-8"?>
<p:tagLst xmlns:p="http://schemas.openxmlformats.org/presentationml/2006/main">
  <p:tag name="AS_UNIQUEID" val="292"/>
</p:tagLst>
</file>

<file path=ppt/tags/tag185.xml><?xml version="1.0" encoding="utf-8"?>
<p:tagLst xmlns:p="http://schemas.openxmlformats.org/presentationml/2006/main">
  <p:tag name="AS_UNIQUEID" val="293"/>
</p:tagLst>
</file>

<file path=ppt/tags/tag186.xml><?xml version="1.0" encoding="utf-8"?>
<p:tagLst xmlns:p="http://schemas.openxmlformats.org/presentationml/2006/main">
  <p:tag name="AS_UNIQUEID" val="7768"/>
</p:tagLst>
</file>

<file path=ppt/tags/tag187.xml><?xml version="1.0" encoding="utf-8"?>
<p:tagLst xmlns:p="http://schemas.openxmlformats.org/presentationml/2006/main">
  <p:tag name="AS_UNIQUEID" val="7769"/>
  <p:tag name="KSO_WM_UNIT_PLACING_PICTURE_USER_VIEWPORT" val="{&quot;height&quot;:6166,&quot;width&quot;:10078}"/>
</p:tagLst>
</file>

<file path=ppt/tags/tag188.xml><?xml version="1.0" encoding="utf-8"?>
<p:tagLst xmlns:p="http://schemas.openxmlformats.org/presentationml/2006/main">
  <p:tag name="AS_UNIQUEID" val="7771"/>
</p:tagLst>
</file>

<file path=ppt/tags/tag189.xml><?xml version="1.0" encoding="utf-8"?>
<p:tagLst xmlns:p="http://schemas.openxmlformats.org/presentationml/2006/main">
  <p:tag name="AS_UNIQUEID" val="7772"/>
</p:tagLst>
</file>

<file path=ppt/tags/tag19.xml><?xml version="1.0" encoding="utf-8"?>
<p:tagLst xmlns:p="http://schemas.openxmlformats.org/presentationml/2006/main">
  <p:tag name="AS_UNIQUEID" val="6365"/>
</p:tagLst>
</file>

<file path=ppt/tags/tag190.xml><?xml version="1.0" encoding="utf-8"?>
<p:tagLst xmlns:p="http://schemas.openxmlformats.org/presentationml/2006/main">
  <p:tag name="AS_UNIQUEID" val="290"/>
</p:tagLst>
</file>

<file path=ppt/tags/tag191.xml><?xml version="1.0" encoding="utf-8"?>
<p:tagLst xmlns:p="http://schemas.openxmlformats.org/presentationml/2006/main">
  <p:tag name="AS_UNIQUEID" val="291"/>
</p:tagLst>
</file>

<file path=ppt/tags/tag192.xml><?xml version="1.0" encoding="utf-8"?>
<p:tagLst xmlns:p="http://schemas.openxmlformats.org/presentationml/2006/main">
  <p:tag name="AS_UNIQUEID" val="292"/>
</p:tagLst>
</file>

<file path=ppt/tags/tag193.xml><?xml version="1.0" encoding="utf-8"?>
<p:tagLst xmlns:p="http://schemas.openxmlformats.org/presentationml/2006/main">
  <p:tag name="AS_UNIQUEID" val="293"/>
</p:tagLst>
</file>

<file path=ppt/tags/tag194.xml><?xml version="1.0" encoding="utf-8"?>
<p:tagLst xmlns:p="http://schemas.openxmlformats.org/presentationml/2006/main">
  <p:tag name="AS_UNIQUEID" val="7773"/>
</p:tagLst>
</file>

<file path=ppt/tags/tag195.xml><?xml version="1.0" encoding="utf-8"?>
<p:tagLst xmlns:p="http://schemas.openxmlformats.org/presentationml/2006/main">
  <p:tag name="AS_UNIQUEID" val="7774"/>
</p:tagLst>
</file>

<file path=ppt/tags/tag196.xml><?xml version="1.0" encoding="utf-8"?>
<p:tagLst xmlns:p="http://schemas.openxmlformats.org/presentationml/2006/main">
  <p:tag name="AS_UNIQUEID" val="7775"/>
</p:tagLst>
</file>

<file path=ppt/tags/tag197.xml><?xml version="1.0" encoding="utf-8"?>
<p:tagLst xmlns:p="http://schemas.openxmlformats.org/presentationml/2006/main">
  <p:tag name="AS_UNIQUEID" val="7776"/>
</p:tagLst>
</file>

<file path=ppt/tags/tag198.xml><?xml version="1.0" encoding="utf-8"?>
<p:tagLst xmlns:p="http://schemas.openxmlformats.org/presentationml/2006/main">
  <p:tag name="AS_UNIQUEID" val="7777"/>
</p:tagLst>
</file>

<file path=ppt/tags/tag199.xml><?xml version="1.0" encoding="utf-8"?>
<p:tagLst xmlns:p="http://schemas.openxmlformats.org/presentationml/2006/main">
  <p:tag name="AS_UNIQUEID" val="7778"/>
</p:tagLst>
</file>

<file path=ppt/tags/tag2.xml><?xml version="1.0" encoding="utf-8"?>
<p:tagLst xmlns:p="http://schemas.openxmlformats.org/presentationml/2006/main">
  <p:tag name="AS_UNIQUEID" val="6346"/>
</p:tagLst>
</file>

<file path=ppt/tags/tag20.xml><?xml version="1.0" encoding="utf-8"?>
<p:tagLst xmlns:p="http://schemas.openxmlformats.org/presentationml/2006/main">
  <p:tag name="AS_UNIQUEID" val="6366"/>
</p:tagLst>
</file>

<file path=ppt/tags/tag200.xml><?xml version="1.0" encoding="utf-8"?>
<p:tagLst xmlns:p="http://schemas.openxmlformats.org/presentationml/2006/main">
  <p:tag name="AS_UNIQUEID" val="7779"/>
  <p:tag name="KSO_WM_BEAUTIFY_FLAG" val=""/>
</p:tagLst>
</file>

<file path=ppt/tags/tag201.xml><?xml version="1.0" encoding="utf-8"?>
<p:tagLst xmlns:p="http://schemas.openxmlformats.org/presentationml/2006/main">
  <p:tag name="AS_UNIQUEID" val="7780"/>
  <p:tag name="KSO_WM_BEAUTIFY_FLAG" val=""/>
</p:tagLst>
</file>

<file path=ppt/tags/tag202.xml><?xml version="1.0" encoding="utf-8"?>
<p:tagLst xmlns:p="http://schemas.openxmlformats.org/presentationml/2006/main">
  <p:tag name="AS_UNIQUEID" val="7781"/>
  <p:tag name="KSO_WM_BEAUTIFY_FLAG" val=""/>
</p:tagLst>
</file>

<file path=ppt/tags/tag203.xml><?xml version="1.0" encoding="utf-8"?>
<p:tagLst xmlns:p="http://schemas.openxmlformats.org/presentationml/2006/main">
  <p:tag name="AS_UNIQUEID" val="7782"/>
  <p:tag name="KSO_WM_BEAUTIFY_FLAG" val=""/>
</p:tagLst>
</file>

<file path=ppt/tags/tag204.xml><?xml version="1.0" encoding="utf-8"?>
<p:tagLst xmlns:p="http://schemas.openxmlformats.org/presentationml/2006/main">
  <p:tag name="AS_UNIQUEID" val="7783"/>
  <p:tag name="KSO_WM_BEAUTIFY_FLAG" val=""/>
</p:tagLst>
</file>

<file path=ppt/tags/tag205.xml><?xml version="1.0" encoding="utf-8"?>
<p:tagLst xmlns:p="http://schemas.openxmlformats.org/presentationml/2006/main">
  <p:tag name="AS_UNIQUEID" val="7784"/>
</p:tagLst>
</file>

<file path=ppt/tags/tag206.xml><?xml version="1.0" encoding="utf-8"?>
<p:tagLst xmlns:p="http://schemas.openxmlformats.org/presentationml/2006/main">
  <p:tag name="AS_UNIQUEID" val="7785"/>
  <p:tag name="KSO_WM_BEAUTIFY_FLAG" val=""/>
</p:tagLst>
</file>

<file path=ppt/tags/tag207.xml><?xml version="1.0" encoding="utf-8"?>
<p:tagLst xmlns:p="http://schemas.openxmlformats.org/presentationml/2006/main">
  <p:tag name="AS_UNIQUEID" val="7786"/>
  <p:tag name="KSO_WM_BEAUTIFY_FLAG" val=""/>
</p:tagLst>
</file>

<file path=ppt/tags/tag208.xml><?xml version="1.0" encoding="utf-8"?>
<p:tagLst xmlns:p="http://schemas.openxmlformats.org/presentationml/2006/main">
  <p:tag name="AS_UNIQUEID" val="7787"/>
  <p:tag name="KSO_WM_BEAUTIFY_FLAG" val=""/>
</p:tagLst>
</file>

<file path=ppt/tags/tag209.xml><?xml version="1.0" encoding="utf-8"?>
<p:tagLst xmlns:p="http://schemas.openxmlformats.org/presentationml/2006/main">
  <p:tag name="AS_UNIQUEID" val="7788"/>
  <p:tag name="KSO_WM_BEAUTIFY_FLAG" val=""/>
</p:tagLst>
</file>

<file path=ppt/tags/tag21.xml><?xml version="1.0" encoding="utf-8"?>
<p:tagLst xmlns:p="http://schemas.openxmlformats.org/presentationml/2006/main">
  <p:tag name="AS_UNIQUEID" val="6367"/>
</p:tagLst>
</file>

<file path=ppt/tags/tag210.xml><?xml version="1.0" encoding="utf-8"?>
<p:tagLst xmlns:p="http://schemas.openxmlformats.org/presentationml/2006/main">
  <p:tag name="AS_UNIQUEID" val="7789"/>
  <p:tag name="KSO_WM_BEAUTIFY_FLAG" val=""/>
</p:tagLst>
</file>

<file path=ppt/tags/tag211.xml><?xml version="1.0" encoding="utf-8"?>
<p:tagLst xmlns:p="http://schemas.openxmlformats.org/presentationml/2006/main">
  <p:tag name="AS_UNIQUEID" val="7790"/>
</p:tagLst>
</file>

<file path=ppt/tags/tag212.xml><?xml version="1.0" encoding="utf-8"?>
<p:tagLst xmlns:p="http://schemas.openxmlformats.org/presentationml/2006/main">
  <p:tag name="AS_UNIQUEID" val="7791"/>
</p:tagLst>
</file>

<file path=ppt/tags/tag213.xml><?xml version="1.0" encoding="utf-8"?>
<p:tagLst xmlns:p="http://schemas.openxmlformats.org/presentationml/2006/main">
  <p:tag name="AS_UNIQUEID" val="7792"/>
  <p:tag name="KSO_WM_BEAUTIFY_FLAG" val=""/>
</p:tagLst>
</file>

<file path=ppt/tags/tag214.xml><?xml version="1.0" encoding="utf-8"?>
<p:tagLst xmlns:p="http://schemas.openxmlformats.org/presentationml/2006/main">
  <p:tag name="AS_UNIQUEID" val="7793"/>
  <p:tag name="KSO_WM_BEAUTIFY_FLAG" val=""/>
</p:tagLst>
</file>

<file path=ppt/tags/tag215.xml><?xml version="1.0" encoding="utf-8"?>
<p:tagLst xmlns:p="http://schemas.openxmlformats.org/presentationml/2006/main">
  <p:tag name="AS_UNIQUEID" val="7794"/>
  <p:tag name="KSO_WM_BEAUTIFY_FLAG" val=""/>
</p:tagLst>
</file>

<file path=ppt/tags/tag216.xml><?xml version="1.0" encoding="utf-8"?>
<p:tagLst xmlns:p="http://schemas.openxmlformats.org/presentationml/2006/main">
  <p:tag name="AS_UNIQUEID" val="7795"/>
  <p:tag name="KSO_WM_BEAUTIFY_FLAG" val=""/>
</p:tagLst>
</file>

<file path=ppt/tags/tag217.xml><?xml version="1.0" encoding="utf-8"?>
<p:tagLst xmlns:p="http://schemas.openxmlformats.org/presentationml/2006/main">
  <p:tag name="AS_UNIQUEID" val="7796"/>
  <p:tag name="KSO_WM_BEAUTIFY_FLAG" val=""/>
</p:tagLst>
</file>

<file path=ppt/tags/tag218.xml><?xml version="1.0" encoding="utf-8"?>
<p:tagLst xmlns:p="http://schemas.openxmlformats.org/presentationml/2006/main">
  <p:tag name="AS_UNIQUEID" val="7797"/>
</p:tagLst>
</file>

<file path=ppt/tags/tag219.xml><?xml version="1.0" encoding="utf-8"?>
<p:tagLst xmlns:p="http://schemas.openxmlformats.org/presentationml/2006/main">
  <p:tag name="AS_UNIQUEID" val="7798"/>
  <p:tag name="KSO_WM_BEAUTIFY_FLAG" val=""/>
</p:tagLst>
</file>

<file path=ppt/tags/tag22.xml><?xml version="1.0" encoding="utf-8"?>
<p:tagLst xmlns:p="http://schemas.openxmlformats.org/presentationml/2006/main">
  <p:tag name="AS_UNIQUEID" val="6369"/>
</p:tagLst>
</file>

<file path=ppt/tags/tag220.xml><?xml version="1.0" encoding="utf-8"?>
<p:tagLst xmlns:p="http://schemas.openxmlformats.org/presentationml/2006/main">
  <p:tag name="AS_UNIQUEID" val="7799"/>
  <p:tag name="KSO_WM_BEAUTIFY_FLAG" val=""/>
</p:tagLst>
</file>

<file path=ppt/tags/tag221.xml><?xml version="1.0" encoding="utf-8"?>
<p:tagLst xmlns:p="http://schemas.openxmlformats.org/presentationml/2006/main">
  <p:tag name="AS_UNIQUEID" val="7800"/>
  <p:tag name="KSO_WM_BEAUTIFY_FLAG" val=""/>
</p:tagLst>
</file>

<file path=ppt/tags/tag222.xml><?xml version="1.0" encoding="utf-8"?>
<p:tagLst xmlns:p="http://schemas.openxmlformats.org/presentationml/2006/main">
  <p:tag name="AS_UNIQUEID" val="7801"/>
  <p:tag name="KSO_WM_BEAUTIFY_FLAG" val=""/>
</p:tagLst>
</file>

<file path=ppt/tags/tag223.xml><?xml version="1.0" encoding="utf-8"?>
<p:tagLst xmlns:p="http://schemas.openxmlformats.org/presentationml/2006/main">
  <p:tag name="AS_UNIQUEID" val="7802"/>
  <p:tag name="KSO_WM_BEAUTIFY_FLAG" val=""/>
</p:tagLst>
</file>

<file path=ppt/tags/tag224.xml><?xml version="1.0" encoding="utf-8"?>
<p:tagLst xmlns:p="http://schemas.openxmlformats.org/presentationml/2006/main">
  <p:tag name="AS_UNIQUEID" val="7803"/>
  <p:tag name="KSO_WM_BEAUTIFY_FLAG" val=""/>
</p:tagLst>
</file>

<file path=ppt/tags/tag225.xml><?xml version="1.0" encoding="utf-8"?>
<p:tagLst xmlns:p="http://schemas.openxmlformats.org/presentationml/2006/main">
  <p:tag name="AS_UNIQUEID" val="7804"/>
  <p:tag name="KSO_WM_BEAUTIFY_FLAG" val=""/>
</p:tagLst>
</file>

<file path=ppt/tags/tag226.xml><?xml version="1.0" encoding="utf-8"?>
<p:tagLst xmlns:p="http://schemas.openxmlformats.org/presentationml/2006/main">
  <p:tag name="AS_UNIQUEID" val="7805"/>
  <p:tag name="KSO_WM_BEAUTIFY_FLAG" val=""/>
</p:tagLst>
</file>

<file path=ppt/tags/tag227.xml><?xml version="1.0" encoding="utf-8"?>
<p:tagLst xmlns:p="http://schemas.openxmlformats.org/presentationml/2006/main">
  <p:tag name="AS_UNIQUEID" val="7806"/>
  <p:tag name="KSO_WM_BEAUTIFY_FLAG" val=""/>
</p:tagLst>
</file>

<file path=ppt/tags/tag228.xml><?xml version="1.0" encoding="utf-8"?>
<p:tagLst xmlns:p="http://schemas.openxmlformats.org/presentationml/2006/main">
  <p:tag name="AS_UNIQUEID" val="7807"/>
  <p:tag name="KSO_WM_BEAUTIFY_FLAG" val=""/>
</p:tagLst>
</file>

<file path=ppt/tags/tag229.xml><?xml version="1.0" encoding="utf-8"?>
<p:tagLst xmlns:p="http://schemas.openxmlformats.org/presentationml/2006/main">
  <p:tag name="AS_UNIQUEID" val="7808"/>
  <p:tag name="KSO_WM_BEAUTIFY_FLAG" val=""/>
</p:tagLst>
</file>

<file path=ppt/tags/tag23.xml><?xml version="1.0" encoding="utf-8"?>
<p:tagLst xmlns:p="http://schemas.openxmlformats.org/presentationml/2006/main">
  <p:tag name="AS_UNIQUEID" val="6370"/>
</p:tagLst>
</file>

<file path=ppt/tags/tag230.xml><?xml version="1.0" encoding="utf-8"?>
<p:tagLst xmlns:p="http://schemas.openxmlformats.org/presentationml/2006/main">
  <p:tag name="AS_UNIQUEID" val="7809"/>
  <p:tag name="KSO_WM_UNIT_PLACING_PICTURE_USER_VIEWPORT" val="{&quot;height&quot;:6182,&quot;width&quot;:9294}"/>
</p:tagLst>
</file>

<file path=ppt/tags/tag231.xml><?xml version="1.0" encoding="utf-8"?>
<p:tagLst xmlns:p="http://schemas.openxmlformats.org/presentationml/2006/main">
  <p:tag name="AS_UNIQUEID" val="7811"/>
</p:tagLst>
</file>

<file path=ppt/tags/tag232.xml><?xml version="1.0" encoding="utf-8"?>
<p:tagLst xmlns:p="http://schemas.openxmlformats.org/presentationml/2006/main">
  <p:tag name="AS_UNIQUEID" val="7812"/>
</p:tagLst>
</file>

<file path=ppt/tags/tag233.xml><?xml version="1.0" encoding="utf-8"?>
<p:tagLst xmlns:p="http://schemas.openxmlformats.org/presentationml/2006/main">
  <p:tag name="AS_UNIQUEID" val="290"/>
</p:tagLst>
</file>

<file path=ppt/tags/tag234.xml><?xml version="1.0" encoding="utf-8"?>
<p:tagLst xmlns:p="http://schemas.openxmlformats.org/presentationml/2006/main">
  <p:tag name="AS_UNIQUEID" val="291"/>
</p:tagLst>
</file>

<file path=ppt/tags/tag235.xml><?xml version="1.0" encoding="utf-8"?>
<p:tagLst xmlns:p="http://schemas.openxmlformats.org/presentationml/2006/main">
  <p:tag name="AS_UNIQUEID" val="292"/>
</p:tagLst>
</file>

<file path=ppt/tags/tag236.xml><?xml version="1.0" encoding="utf-8"?>
<p:tagLst xmlns:p="http://schemas.openxmlformats.org/presentationml/2006/main">
  <p:tag name="AS_UNIQUEID" val="293"/>
</p:tagLst>
</file>

<file path=ppt/tags/tag237.xml><?xml version="1.0" encoding="utf-8"?>
<p:tagLst xmlns:p="http://schemas.openxmlformats.org/presentationml/2006/main">
  <p:tag name="AS_UNIQUEID" val="7813"/>
</p:tagLst>
</file>

<file path=ppt/tags/tag238.xml><?xml version="1.0" encoding="utf-8"?>
<p:tagLst xmlns:p="http://schemas.openxmlformats.org/presentationml/2006/main">
  <p:tag name="AS_UNIQUEID" val="7814"/>
</p:tagLst>
</file>

<file path=ppt/tags/tag239.xml><?xml version="1.0" encoding="utf-8"?>
<p:tagLst xmlns:p="http://schemas.openxmlformats.org/presentationml/2006/main">
  <p:tag name="AS_UNIQUEID" val="7815"/>
</p:tagLst>
</file>

<file path=ppt/tags/tag24.xml><?xml version="1.0" encoding="utf-8"?>
<p:tagLst xmlns:p="http://schemas.openxmlformats.org/presentationml/2006/main">
  <p:tag name="AS_UNIQUEID" val="6371"/>
</p:tagLst>
</file>

<file path=ppt/tags/tag240.xml><?xml version="1.0" encoding="utf-8"?>
<p:tagLst xmlns:p="http://schemas.openxmlformats.org/presentationml/2006/main">
  <p:tag name="AS_UNIQUEID" val="7816"/>
</p:tagLst>
</file>

<file path=ppt/tags/tag241.xml><?xml version="1.0" encoding="utf-8"?>
<p:tagLst xmlns:p="http://schemas.openxmlformats.org/presentationml/2006/main">
  <p:tag name="AS_UNIQUEID" val="7817"/>
</p:tagLst>
</file>

<file path=ppt/tags/tag242.xml><?xml version="1.0" encoding="utf-8"?>
<p:tagLst xmlns:p="http://schemas.openxmlformats.org/presentationml/2006/main">
  <p:tag name="AS_UNIQUEID" val="7818"/>
</p:tagLst>
</file>

<file path=ppt/tags/tag243.xml><?xml version="1.0" encoding="utf-8"?>
<p:tagLst xmlns:p="http://schemas.openxmlformats.org/presentationml/2006/main">
  <p:tag name="AS_UNIQUEID" val="7819"/>
  <p:tag name="KSO_WM_BEAUTIFY_FLAG" val=""/>
</p:tagLst>
</file>

<file path=ppt/tags/tag244.xml><?xml version="1.0" encoding="utf-8"?>
<p:tagLst xmlns:p="http://schemas.openxmlformats.org/presentationml/2006/main">
  <p:tag name="AS_UNIQUEID" val="7820"/>
  <p:tag name="KSO_WM_BEAUTIFY_FLAG" val=""/>
</p:tagLst>
</file>

<file path=ppt/tags/tag245.xml><?xml version="1.0" encoding="utf-8"?>
<p:tagLst xmlns:p="http://schemas.openxmlformats.org/presentationml/2006/main">
  <p:tag name="AS_UNIQUEID" val="7821"/>
  <p:tag name="KSO_WM_BEAUTIFY_FLAG" val=""/>
</p:tagLst>
</file>

<file path=ppt/tags/tag246.xml><?xml version="1.0" encoding="utf-8"?>
<p:tagLst xmlns:p="http://schemas.openxmlformats.org/presentationml/2006/main">
  <p:tag name="AS_UNIQUEID" val="7822"/>
  <p:tag name="KSO_WM_BEAUTIFY_FLAG" val=""/>
</p:tagLst>
</file>

<file path=ppt/tags/tag247.xml><?xml version="1.0" encoding="utf-8"?>
<p:tagLst xmlns:p="http://schemas.openxmlformats.org/presentationml/2006/main">
  <p:tag name="AS_UNIQUEID" val="7823"/>
  <p:tag name="KSO_WM_BEAUTIFY_FLAG" val=""/>
</p:tagLst>
</file>

<file path=ppt/tags/tag248.xml><?xml version="1.0" encoding="utf-8"?>
<p:tagLst xmlns:p="http://schemas.openxmlformats.org/presentationml/2006/main">
  <p:tag name="AS_UNIQUEID" val="7824"/>
</p:tagLst>
</file>

<file path=ppt/tags/tag249.xml><?xml version="1.0" encoding="utf-8"?>
<p:tagLst xmlns:p="http://schemas.openxmlformats.org/presentationml/2006/main">
  <p:tag name="AS_UNIQUEID" val="7825"/>
  <p:tag name="KSO_WM_BEAUTIFY_FLAG" val=""/>
</p:tagLst>
</file>

<file path=ppt/tags/tag25.xml><?xml version="1.0" encoding="utf-8"?>
<p:tagLst xmlns:p="http://schemas.openxmlformats.org/presentationml/2006/main">
  <p:tag name="AS_UNIQUEID" val="6372"/>
</p:tagLst>
</file>

<file path=ppt/tags/tag250.xml><?xml version="1.0" encoding="utf-8"?>
<p:tagLst xmlns:p="http://schemas.openxmlformats.org/presentationml/2006/main">
  <p:tag name="AS_UNIQUEID" val="7826"/>
  <p:tag name="KSO_WM_BEAUTIFY_FLAG" val=""/>
</p:tagLst>
</file>

<file path=ppt/tags/tag251.xml><?xml version="1.0" encoding="utf-8"?>
<p:tagLst xmlns:p="http://schemas.openxmlformats.org/presentationml/2006/main">
  <p:tag name="AS_UNIQUEID" val="7827"/>
  <p:tag name="KSO_WM_BEAUTIFY_FLAG" val=""/>
</p:tagLst>
</file>

<file path=ppt/tags/tag252.xml><?xml version="1.0" encoding="utf-8"?>
<p:tagLst xmlns:p="http://schemas.openxmlformats.org/presentationml/2006/main">
  <p:tag name="AS_UNIQUEID" val="7828"/>
  <p:tag name="KSO_WM_BEAUTIFY_FLAG" val=""/>
</p:tagLst>
</file>

<file path=ppt/tags/tag253.xml><?xml version="1.0" encoding="utf-8"?>
<p:tagLst xmlns:p="http://schemas.openxmlformats.org/presentationml/2006/main">
  <p:tag name="AS_UNIQUEID" val="7829"/>
  <p:tag name="KSO_WM_BEAUTIFY_FLAG" val=""/>
</p:tagLst>
</file>

<file path=ppt/tags/tag254.xml><?xml version="1.0" encoding="utf-8"?>
<p:tagLst xmlns:p="http://schemas.openxmlformats.org/presentationml/2006/main">
  <p:tag name="AS_UNIQUEID" val="7830"/>
</p:tagLst>
</file>

<file path=ppt/tags/tag255.xml><?xml version="1.0" encoding="utf-8"?>
<p:tagLst xmlns:p="http://schemas.openxmlformats.org/presentationml/2006/main">
  <p:tag name="AS_UNIQUEID" val="7831"/>
</p:tagLst>
</file>

<file path=ppt/tags/tag256.xml><?xml version="1.0" encoding="utf-8"?>
<p:tagLst xmlns:p="http://schemas.openxmlformats.org/presentationml/2006/main">
  <p:tag name="AS_UNIQUEID" val="7832"/>
  <p:tag name="KSO_WM_BEAUTIFY_FLAG" val=""/>
</p:tagLst>
</file>

<file path=ppt/tags/tag257.xml><?xml version="1.0" encoding="utf-8"?>
<p:tagLst xmlns:p="http://schemas.openxmlformats.org/presentationml/2006/main">
  <p:tag name="AS_UNIQUEID" val="7833"/>
  <p:tag name="KSO_WM_BEAUTIFY_FLAG" val=""/>
</p:tagLst>
</file>

<file path=ppt/tags/tag258.xml><?xml version="1.0" encoding="utf-8"?>
<p:tagLst xmlns:p="http://schemas.openxmlformats.org/presentationml/2006/main">
  <p:tag name="AS_UNIQUEID" val="7834"/>
  <p:tag name="KSO_WM_BEAUTIFY_FLAG" val=""/>
</p:tagLst>
</file>

<file path=ppt/tags/tag259.xml><?xml version="1.0" encoding="utf-8"?>
<p:tagLst xmlns:p="http://schemas.openxmlformats.org/presentationml/2006/main">
  <p:tag name="AS_UNIQUEID" val="7835"/>
  <p:tag name="KSO_WM_BEAUTIFY_FLAG" val=""/>
</p:tagLst>
</file>

<file path=ppt/tags/tag26.xml><?xml version="1.0" encoding="utf-8"?>
<p:tagLst xmlns:p="http://schemas.openxmlformats.org/presentationml/2006/main">
  <p:tag name="AS_UNIQUEID" val="6373"/>
</p:tagLst>
</file>

<file path=ppt/tags/tag260.xml><?xml version="1.0" encoding="utf-8"?>
<p:tagLst xmlns:p="http://schemas.openxmlformats.org/presentationml/2006/main">
  <p:tag name="AS_UNIQUEID" val="7836"/>
  <p:tag name="KSO_WM_BEAUTIFY_FLAG" val=""/>
</p:tagLst>
</file>

<file path=ppt/tags/tag261.xml><?xml version="1.0" encoding="utf-8"?>
<p:tagLst xmlns:p="http://schemas.openxmlformats.org/presentationml/2006/main">
  <p:tag name="AS_UNIQUEID" val="7837"/>
</p:tagLst>
</file>

<file path=ppt/tags/tag262.xml><?xml version="1.0" encoding="utf-8"?>
<p:tagLst xmlns:p="http://schemas.openxmlformats.org/presentationml/2006/main">
  <p:tag name="AS_UNIQUEID" val="7838"/>
  <p:tag name="KSO_WM_BEAUTIFY_FLAG" val=""/>
</p:tagLst>
</file>

<file path=ppt/tags/tag263.xml><?xml version="1.0" encoding="utf-8"?>
<p:tagLst xmlns:p="http://schemas.openxmlformats.org/presentationml/2006/main">
  <p:tag name="AS_UNIQUEID" val="7839"/>
  <p:tag name="KSO_WM_BEAUTIFY_FLAG" val=""/>
</p:tagLst>
</file>

<file path=ppt/tags/tag264.xml><?xml version="1.0" encoding="utf-8"?>
<p:tagLst xmlns:p="http://schemas.openxmlformats.org/presentationml/2006/main">
  <p:tag name="AS_UNIQUEID" val="7840"/>
  <p:tag name="KSO_WM_BEAUTIFY_FLAG" val=""/>
</p:tagLst>
</file>

<file path=ppt/tags/tag265.xml><?xml version="1.0" encoding="utf-8"?>
<p:tagLst xmlns:p="http://schemas.openxmlformats.org/presentationml/2006/main">
  <p:tag name="AS_UNIQUEID" val="7841"/>
  <p:tag name="KSO_WM_BEAUTIFY_FLAG" val=""/>
</p:tagLst>
</file>

<file path=ppt/tags/tag266.xml><?xml version="1.0" encoding="utf-8"?>
<p:tagLst xmlns:p="http://schemas.openxmlformats.org/presentationml/2006/main">
  <p:tag name="AS_UNIQUEID" val="7842"/>
  <p:tag name="KSO_WM_BEAUTIFY_FLAG" val=""/>
</p:tagLst>
</file>

<file path=ppt/tags/tag267.xml><?xml version="1.0" encoding="utf-8"?>
<p:tagLst xmlns:p="http://schemas.openxmlformats.org/presentationml/2006/main">
  <p:tag name="AS_UNIQUEID" val="7843"/>
  <p:tag name="KSO_WM_BEAUTIFY_FLAG" val=""/>
</p:tagLst>
</file>

<file path=ppt/tags/tag268.xml><?xml version="1.0" encoding="utf-8"?>
<p:tagLst xmlns:p="http://schemas.openxmlformats.org/presentationml/2006/main">
  <p:tag name="AS_UNIQUEID" val="7844"/>
  <p:tag name="KSO_WM_BEAUTIFY_FLAG" val=""/>
</p:tagLst>
</file>

<file path=ppt/tags/tag269.xml><?xml version="1.0" encoding="utf-8"?>
<p:tagLst xmlns:p="http://schemas.openxmlformats.org/presentationml/2006/main">
  <p:tag name="AS_UNIQUEID" val="7845"/>
  <p:tag name="KSO_WM_BEAUTIFY_FLAG" val=""/>
</p:tagLst>
</file>

<file path=ppt/tags/tag27.xml><?xml version="1.0" encoding="utf-8"?>
<p:tagLst xmlns:p="http://schemas.openxmlformats.org/presentationml/2006/main">
  <p:tag name="AS_UNIQUEID" val="6374"/>
</p:tagLst>
</file>

<file path=ppt/tags/tag270.xml><?xml version="1.0" encoding="utf-8"?>
<p:tagLst xmlns:p="http://schemas.openxmlformats.org/presentationml/2006/main">
  <p:tag name="AS_UNIQUEID" val="7846"/>
  <p:tag name="KSO_WM_BEAUTIFY_FLAG" val=""/>
</p:tagLst>
</file>

<file path=ppt/tags/tag271.xml><?xml version="1.0" encoding="utf-8"?>
<p:tagLst xmlns:p="http://schemas.openxmlformats.org/presentationml/2006/main">
  <p:tag name="AS_UNIQUEID" val="7847"/>
  <p:tag name="KSO_WM_BEAUTIFY_FLAG" val=""/>
</p:tagLst>
</file>

<file path=ppt/tags/tag272.xml><?xml version="1.0" encoding="utf-8"?>
<p:tagLst xmlns:p="http://schemas.openxmlformats.org/presentationml/2006/main">
  <p:tag name="AS_UNIQUEID" val="7848"/>
  <p:tag name="KSO_WM_BEAUTIFY_FLAG" val=""/>
</p:tagLst>
</file>

<file path=ppt/tags/tag273.xml><?xml version="1.0" encoding="utf-8"?>
<p:tagLst xmlns:p="http://schemas.openxmlformats.org/presentationml/2006/main">
  <p:tag name="AS_UNIQUEID" val="7849"/>
  <p:tag name="KSO_WM_UNIT_PLACING_PICTURE_USER_VIEWPORT" val="{&quot;height&quot;:9555,&quot;width&quot;:12735}"/>
</p:tagLst>
</file>

<file path=ppt/tags/tag274.xml><?xml version="1.0" encoding="utf-8"?>
<p:tagLst xmlns:p="http://schemas.openxmlformats.org/presentationml/2006/main">
  <p:tag name="AS_UNIQUEID" val="7851"/>
</p:tagLst>
</file>

<file path=ppt/tags/tag275.xml><?xml version="1.0" encoding="utf-8"?>
<p:tagLst xmlns:p="http://schemas.openxmlformats.org/presentationml/2006/main">
  <p:tag name="AS_UNIQUEID" val="7852"/>
</p:tagLst>
</file>

<file path=ppt/tags/tag276.xml><?xml version="1.0" encoding="utf-8"?>
<p:tagLst xmlns:p="http://schemas.openxmlformats.org/presentationml/2006/main">
  <p:tag name="AS_UNIQUEID" val="290"/>
</p:tagLst>
</file>

<file path=ppt/tags/tag277.xml><?xml version="1.0" encoding="utf-8"?>
<p:tagLst xmlns:p="http://schemas.openxmlformats.org/presentationml/2006/main">
  <p:tag name="AS_UNIQUEID" val="291"/>
</p:tagLst>
</file>

<file path=ppt/tags/tag278.xml><?xml version="1.0" encoding="utf-8"?>
<p:tagLst xmlns:p="http://schemas.openxmlformats.org/presentationml/2006/main">
  <p:tag name="AS_UNIQUEID" val="292"/>
</p:tagLst>
</file>

<file path=ppt/tags/tag279.xml><?xml version="1.0" encoding="utf-8"?>
<p:tagLst xmlns:p="http://schemas.openxmlformats.org/presentationml/2006/main">
  <p:tag name="AS_UNIQUEID" val="293"/>
</p:tagLst>
</file>

<file path=ppt/tags/tag28.xml><?xml version="1.0" encoding="utf-8"?>
<p:tagLst xmlns:p="http://schemas.openxmlformats.org/presentationml/2006/main">
  <p:tag name="AS_UNIQUEID" val="6376"/>
</p:tagLst>
</file>

<file path=ppt/tags/tag280.xml><?xml version="1.0" encoding="utf-8"?>
<p:tagLst xmlns:p="http://schemas.openxmlformats.org/presentationml/2006/main">
  <p:tag name="AS_UNIQUEID" val="7853"/>
</p:tagLst>
</file>

<file path=ppt/tags/tag281.xml><?xml version="1.0" encoding="utf-8"?>
<p:tagLst xmlns:p="http://schemas.openxmlformats.org/presentationml/2006/main">
  <p:tag name="AS_UNIQUEID" val="6263"/>
  <p:tag name="TABLE_ENDDRAG_ORIGIN_RECT" val="951*377"/>
  <p:tag name="TABLE_ENDDRAG_RECT" val="8*152*951*377"/>
</p:tagLst>
</file>

<file path=ppt/tags/tag282.xml><?xml version="1.0" encoding="utf-8"?>
<p:tagLst xmlns:p="http://schemas.openxmlformats.org/presentationml/2006/main">
  <p:tag name="AS_UNIQUEID" val="7855"/>
</p:tagLst>
</file>

<file path=ppt/tags/tag283.xml><?xml version="1.0" encoding="utf-8"?>
<p:tagLst xmlns:p="http://schemas.openxmlformats.org/presentationml/2006/main">
  <p:tag name="AS_UNIQUEID" val="7856"/>
</p:tagLst>
</file>

<file path=ppt/tags/tag284.xml><?xml version="1.0" encoding="utf-8"?>
<p:tagLst xmlns:p="http://schemas.openxmlformats.org/presentationml/2006/main">
  <p:tag name="AS_UNIQUEID" val="7857"/>
</p:tagLst>
</file>

<file path=ppt/tags/tag285.xml><?xml version="1.0" encoding="utf-8"?>
<p:tagLst xmlns:p="http://schemas.openxmlformats.org/presentationml/2006/main">
  <p:tag name="AS_UNIQUEID" val="7858"/>
</p:tagLst>
</file>

<file path=ppt/tags/tag286.xml><?xml version="1.0" encoding="utf-8"?>
<p:tagLst xmlns:p="http://schemas.openxmlformats.org/presentationml/2006/main">
  <p:tag name="AS_UNIQUEID" val="7859"/>
  <p:tag name="KSO_WM_BEAUTIFY_FLAG" val=""/>
</p:tagLst>
</file>

<file path=ppt/tags/tag287.xml><?xml version="1.0" encoding="utf-8"?>
<p:tagLst xmlns:p="http://schemas.openxmlformats.org/presentationml/2006/main">
  <p:tag name="AS_UNIQUEID" val="7860"/>
  <p:tag name="KSO_WM_BEAUTIFY_FLAG" val=""/>
</p:tagLst>
</file>

<file path=ppt/tags/tag288.xml><?xml version="1.0" encoding="utf-8"?>
<p:tagLst xmlns:p="http://schemas.openxmlformats.org/presentationml/2006/main">
  <p:tag name="AS_UNIQUEID" val="7861"/>
  <p:tag name="KSO_WM_BEAUTIFY_FLAG" val=""/>
</p:tagLst>
</file>

<file path=ppt/tags/tag289.xml><?xml version="1.0" encoding="utf-8"?>
<p:tagLst xmlns:p="http://schemas.openxmlformats.org/presentationml/2006/main">
  <p:tag name="AS_UNIQUEID" val="7862"/>
  <p:tag name="KSO_WM_BEAUTIFY_FLAG" val=""/>
</p:tagLst>
</file>

<file path=ppt/tags/tag29.xml><?xml version="1.0" encoding="utf-8"?>
<p:tagLst xmlns:p="http://schemas.openxmlformats.org/presentationml/2006/main">
  <p:tag name="AS_UNIQUEID" val="6377"/>
</p:tagLst>
</file>

<file path=ppt/tags/tag290.xml><?xml version="1.0" encoding="utf-8"?>
<p:tagLst xmlns:p="http://schemas.openxmlformats.org/presentationml/2006/main">
  <p:tag name="AS_UNIQUEID" val="7863"/>
  <p:tag name="KSO_WM_BEAUTIFY_FLAG" val=""/>
</p:tagLst>
</file>

<file path=ppt/tags/tag291.xml><?xml version="1.0" encoding="utf-8"?>
<p:tagLst xmlns:p="http://schemas.openxmlformats.org/presentationml/2006/main">
  <p:tag name="AS_UNIQUEID" val="7864"/>
  <p:tag name="KSO_WM_BEAUTIFY_FLAG" val=""/>
</p:tagLst>
</file>

<file path=ppt/tags/tag292.xml><?xml version="1.0" encoding="utf-8"?>
<p:tagLst xmlns:p="http://schemas.openxmlformats.org/presentationml/2006/main">
  <p:tag name="AS_UNIQUEID" val="7865"/>
  <p:tag name="KSO_WM_BEAUTIFY_FLAG" val=""/>
</p:tagLst>
</file>

<file path=ppt/tags/tag293.xml><?xml version="1.0" encoding="utf-8"?>
<p:tagLst xmlns:p="http://schemas.openxmlformats.org/presentationml/2006/main">
  <p:tag name="AS_UNIQUEID" val="7866"/>
  <p:tag name="KSO_WM_BEAUTIFY_FLAG" val=""/>
</p:tagLst>
</file>

<file path=ppt/tags/tag294.xml><?xml version="1.0" encoding="utf-8"?>
<p:tagLst xmlns:p="http://schemas.openxmlformats.org/presentationml/2006/main">
  <p:tag name="AS_UNIQUEID" val="7867"/>
  <p:tag name="KSO_WM_BEAUTIFY_FLAG" val=""/>
</p:tagLst>
</file>

<file path=ppt/tags/tag295.xml><?xml version="1.0" encoding="utf-8"?>
<p:tagLst xmlns:p="http://schemas.openxmlformats.org/presentationml/2006/main">
  <p:tag name="AS_UNIQUEID" val="7868"/>
  <p:tag name="KSO_WM_BEAUTIFY_FLAG" val=""/>
</p:tagLst>
</file>

<file path=ppt/tags/tag296.xml><?xml version="1.0" encoding="utf-8"?>
<p:tagLst xmlns:p="http://schemas.openxmlformats.org/presentationml/2006/main">
  <p:tag name="AS_UNIQUEID" val="7869"/>
  <p:tag name="KSO_WM_BEAUTIFY_FLAG" val=""/>
</p:tagLst>
</file>

<file path=ppt/tags/tag297.xml><?xml version="1.0" encoding="utf-8"?>
<p:tagLst xmlns:p="http://schemas.openxmlformats.org/presentationml/2006/main">
  <p:tag name="AS_UNIQUEID" val="7870"/>
  <p:tag name="KSO_WM_BEAUTIFY_FLAG" val=""/>
</p:tagLst>
</file>

<file path=ppt/tags/tag298.xml><?xml version="1.0" encoding="utf-8"?>
<p:tagLst xmlns:p="http://schemas.openxmlformats.org/presentationml/2006/main">
  <p:tag name="AS_UNIQUEID" val="7871"/>
  <p:tag name="KSO_WM_BEAUTIFY_FLAG" val=""/>
</p:tagLst>
</file>

<file path=ppt/tags/tag299.xml><?xml version="1.0" encoding="utf-8"?>
<p:tagLst xmlns:p="http://schemas.openxmlformats.org/presentationml/2006/main">
  <p:tag name="AS_UNIQUEID" val="7872"/>
  <p:tag name="KSO_WM_BEAUTIFY_FLAG" val=""/>
</p:tagLst>
</file>

<file path=ppt/tags/tag3.xml><?xml version="1.0" encoding="utf-8"?>
<p:tagLst xmlns:p="http://schemas.openxmlformats.org/presentationml/2006/main">
  <p:tag name="AS_UNIQUEID" val="6347"/>
</p:tagLst>
</file>

<file path=ppt/tags/tag30.xml><?xml version="1.0" encoding="utf-8"?>
<p:tagLst xmlns:p="http://schemas.openxmlformats.org/presentationml/2006/main">
  <p:tag name="AS_UNIQUEID" val="6378"/>
</p:tagLst>
</file>

<file path=ppt/tags/tag300.xml><?xml version="1.0" encoding="utf-8"?>
<p:tagLst xmlns:p="http://schemas.openxmlformats.org/presentationml/2006/main">
  <p:tag name="AS_UNIQUEID" val="7873"/>
  <p:tag name="KSO_WM_BEAUTIFY_FLAG" val=""/>
</p:tagLst>
</file>

<file path=ppt/tags/tag301.xml><?xml version="1.0" encoding="utf-8"?>
<p:tagLst xmlns:p="http://schemas.openxmlformats.org/presentationml/2006/main">
  <p:tag name="AS_UNIQUEID" val="7874"/>
  <p:tag name="KSO_WM_BEAUTIFY_FLAG" val=""/>
</p:tagLst>
</file>

<file path=ppt/tags/tag302.xml><?xml version="1.0" encoding="utf-8"?>
<p:tagLst xmlns:p="http://schemas.openxmlformats.org/presentationml/2006/main">
  <p:tag name="AS_UNIQUEID" val="7875"/>
  <p:tag name="KSO_WM_BEAUTIFY_FLAG" val=""/>
</p:tagLst>
</file>

<file path=ppt/tags/tag303.xml><?xml version="1.0" encoding="utf-8"?>
<p:tagLst xmlns:p="http://schemas.openxmlformats.org/presentationml/2006/main">
  <p:tag name="AS_UNIQUEID" val="7876"/>
  <p:tag name="KSO_WM_BEAUTIFY_FLAG" val=""/>
</p:tagLst>
</file>

<file path=ppt/tags/tag304.xml><?xml version="1.0" encoding="utf-8"?>
<p:tagLst xmlns:p="http://schemas.openxmlformats.org/presentationml/2006/main">
  <p:tag name="AS_UNIQUEID" val="7877"/>
  <p:tag name="KSO_WM_BEAUTIFY_FLAG" val=""/>
</p:tagLst>
</file>

<file path=ppt/tags/tag305.xml><?xml version="1.0" encoding="utf-8"?>
<p:tagLst xmlns:p="http://schemas.openxmlformats.org/presentationml/2006/main">
  <p:tag name="AS_UNIQUEID" val="7878"/>
  <p:tag name="KSO_WM_BEAUTIFY_FLAG" val=""/>
</p:tagLst>
</file>

<file path=ppt/tags/tag306.xml><?xml version="1.0" encoding="utf-8"?>
<p:tagLst xmlns:p="http://schemas.openxmlformats.org/presentationml/2006/main">
  <p:tag name="AS_UNIQUEID" val="7879"/>
  <p:tag name="KSO_WM_BEAUTIFY_FLAG" val=""/>
</p:tagLst>
</file>

<file path=ppt/tags/tag307.xml><?xml version="1.0" encoding="utf-8"?>
<p:tagLst xmlns:p="http://schemas.openxmlformats.org/presentationml/2006/main">
  <p:tag name="AS_UNIQUEID" val="7880"/>
  <p:tag name="KSO_WM_BEAUTIFY_FLAG" val=""/>
</p:tagLst>
</file>

<file path=ppt/tags/tag308.xml><?xml version="1.0" encoding="utf-8"?>
<p:tagLst xmlns:p="http://schemas.openxmlformats.org/presentationml/2006/main">
  <p:tag name="AS_UNIQUEID" val="7881"/>
  <p:tag name="KSO_WM_BEAUTIFY_FLAG" val=""/>
</p:tagLst>
</file>

<file path=ppt/tags/tag309.xml><?xml version="1.0" encoding="utf-8"?>
<p:tagLst xmlns:p="http://schemas.openxmlformats.org/presentationml/2006/main">
  <p:tag name="AS_UNIQUEID" val="7882"/>
  <p:tag name="KSO_WM_BEAUTIFY_FLAG" val=""/>
</p:tagLst>
</file>

<file path=ppt/tags/tag31.xml><?xml version="1.0" encoding="utf-8"?>
<p:tagLst xmlns:p="http://schemas.openxmlformats.org/presentationml/2006/main">
  <p:tag name="AS_UNIQUEID" val="6379"/>
</p:tagLst>
</file>

<file path=ppt/tags/tag310.xml><?xml version="1.0" encoding="utf-8"?>
<p:tagLst xmlns:p="http://schemas.openxmlformats.org/presentationml/2006/main">
  <p:tag name="AS_UNIQUEID" val="7883"/>
  <p:tag name="KSO_WM_BEAUTIFY_FLAG" val=""/>
</p:tagLst>
</file>

<file path=ppt/tags/tag311.xml><?xml version="1.0" encoding="utf-8"?>
<p:tagLst xmlns:p="http://schemas.openxmlformats.org/presentationml/2006/main">
  <p:tag name="AS_UNIQUEID" val="7884"/>
  <p:tag name="KSO_WM_BEAUTIFY_FLAG" val=""/>
</p:tagLst>
</file>

<file path=ppt/tags/tag312.xml><?xml version="1.0" encoding="utf-8"?>
<p:tagLst xmlns:p="http://schemas.openxmlformats.org/presentationml/2006/main">
  <p:tag name="AS_UNIQUEID" val="7885"/>
  <p:tag name="KSO_WM_BEAUTIFY_FLAG" val=""/>
</p:tagLst>
</file>

<file path=ppt/tags/tag313.xml><?xml version="1.0" encoding="utf-8"?>
<p:tagLst xmlns:p="http://schemas.openxmlformats.org/presentationml/2006/main">
  <p:tag name="AS_UNIQUEID" val="7886"/>
  <p:tag name="KSO_WM_BEAUTIFY_FLAG" val=""/>
</p:tagLst>
</file>

<file path=ppt/tags/tag314.xml><?xml version="1.0" encoding="utf-8"?>
<p:tagLst xmlns:p="http://schemas.openxmlformats.org/presentationml/2006/main">
  <p:tag name="AS_UNIQUEID" val="7887"/>
  <p:tag name="KSO_WM_BEAUTIFY_FLAG" val=""/>
</p:tagLst>
</file>

<file path=ppt/tags/tag315.xml><?xml version="1.0" encoding="utf-8"?>
<p:tagLst xmlns:p="http://schemas.openxmlformats.org/presentationml/2006/main">
  <p:tag name="AS_UNIQUEID" val="7888"/>
  <p:tag name="KSO_WM_BEAUTIFY_FLAG" val=""/>
</p:tagLst>
</file>

<file path=ppt/tags/tag316.xml><?xml version="1.0" encoding="utf-8"?>
<p:tagLst xmlns:p="http://schemas.openxmlformats.org/presentationml/2006/main">
  <p:tag name="AS_UNIQUEID" val="7889"/>
  <p:tag name="KSO_WM_BEAUTIFY_FLAG" val=""/>
</p:tagLst>
</file>

<file path=ppt/tags/tag317.xml><?xml version="1.0" encoding="utf-8"?>
<p:tagLst xmlns:p="http://schemas.openxmlformats.org/presentationml/2006/main">
  <p:tag name="AS_UNIQUEID" val="7890"/>
  <p:tag name="KSO_WM_BEAUTIFY_FLAG" val=""/>
</p:tagLst>
</file>

<file path=ppt/tags/tag318.xml><?xml version="1.0" encoding="utf-8"?>
<p:tagLst xmlns:p="http://schemas.openxmlformats.org/presentationml/2006/main">
  <p:tag name="AS_UNIQUEID" val="7891"/>
  <p:tag name="KSO_WM_BEAUTIFY_FLAG" val=""/>
</p:tagLst>
</file>

<file path=ppt/tags/tag319.xml><?xml version="1.0" encoding="utf-8"?>
<p:tagLst xmlns:p="http://schemas.openxmlformats.org/presentationml/2006/main">
  <p:tag name="AS_UNIQUEID" val="7892"/>
  <p:tag name="KSO_WM_BEAUTIFY_FLAG" val=""/>
</p:tagLst>
</file>

<file path=ppt/tags/tag32.xml><?xml version="1.0" encoding="utf-8"?>
<p:tagLst xmlns:p="http://schemas.openxmlformats.org/presentationml/2006/main">
  <p:tag name="AS_UNIQUEID" val="6380"/>
</p:tagLst>
</file>

<file path=ppt/tags/tag320.xml><?xml version="1.0" encoding="utf-8"?>
<p:tagLst xmlns:p="http://schemas.openxmlformats.org/presentationml/2006/main">
  <p:tag name="AS_UNIQUEID" val="7893"/>
  <p:tag name="KSO_WM_BEAUTIFY_FLAG" val=""/>
</p:tagLst>
</file>

<file path=ppt/tags/tag321.xml><?xml version="1.0" encoding="utf-8"?>
<p:tagLst xmlns:p="http://schemas.openxmlformats.org/presentationml/2006/main">
  <p:tag name="AS_UNIQUEID" val="7894"/>
  <p:tag name="KSO_WM_BEAUTIFY_FLAG" val=""/>
</p:tagLst>
</file>

<file path=ppt/tags/tag322.xml><?xml version="1.0" encoding="utf-8"?>
<p:tagLst xmlns:p="http://schemas.openxmlformats.org/presentationml/2006/main">
  <p:tag name="AS_UNIQUEID" val="7895"/>
  <p:tag name="KSO_WM_BEAUTIFY_FLAG" val=""/>
</p:tagLst>
</file>

<file path=ppt/tags/tag323.xml><?xml version="1.0" encoding="utf-8"?>
<p:tagLst xmlns:p="http://schemas.openxmlformats.org/presentationml/2006/main">
  <p:tag name="AS_UNIQUEID" val="7896"/>
  <p:tag name="KSO_WM_BEAUTIFY_FLAG" val=""/>
</p:tagLst>
</file>

<file path=ppt/tags/tag324.xml><?xml version="1.0" encoding="utf-8"?>
<p:tagLst xmlns:p="http://schemas.openxmlformats.org/presentationml/2006/main">
  <p:tag name="AS_UNIQUEID" val="7897"/>
  <p:tag name="KSO_WM_BEAUTIFY_FLAG" val=""/>
</p:tagLst>
</file>

<file path=ppt/tags/tag325.xml><?xml version="1.0" encoding="utf-8"?>
<p:tagLst xmlns:p="http://schemas.openxmlformats.org/presentationml/2006/main">
  <p:tag name="AS_UNIQUEID" val="7898"/>
  <p:tag name="KSO_WM_BEAUTIFY_FLAG" val=""/>
</p:tagLst>
</file>

<file path=ppt/tags/tag326.xml><?xml version="1.0" encoding="utf-8"?>
<p:tagLst xmlns:p="http://schemas.openxmlformats.org/presentationml/2006/main">
  <p:tag name="AS_UNIQUEID" val="7899"/>
  <p:tag name="KSO_WM_BEAUTIFY_FLAG" val=""/>
</p:tagLst>
</file>

<file path=ppt/tags/tag327.xml><?xml version="1.0" encoding="utf-8"?>
<p:tagLst xmlns:p="http://schemas.openxmlformats.org/presentationml/2006/main">
  <p:tag name="AS_UNIQUEID" val="7900"/>
  <p:tag name="KSO_WM_BEAUTIFY_FLAG" val=""/>
</p:tagLst>
</file>

<file path=ppt/tags/tag328.xml><?xml version="1.0" encoding="utf-8"?>
<p:tagLst xmlns:p="http://schemas.openxmlformats.org/presentationml/2006/main">
  <p:tag name="AS_UNIQUEID" val="7901"/>
  <p:tag name="KSO_WM_BEAUTIFY_FLAG" val=""/>
</p:tagLst>
</file>

<file path=ppt/tags/tag329.xml><?xml version="1.0" encoding="utf-8"?>
<p:tagLst xmlns:p="http://schemas.openxmlformats.org/presentationml/2006/main">
  <p:tag name="AS_UNIQUEID" val="7902"/>
  <p:tag name="KSO_WM_BEAUTIFY_FLAG" val=""/>
</p:tagLst>
</file>

<file path=ppt/tags/tag33.xml><?xml version="1.0" encoding="utf-8"?>
<p:tagLst xmlns:p="http://schemas.openxmlformats.org/presentationml/2006/main">
  <p:tag name="AS_UNIQUEID" val="6381"/>
</p:tagLst>
</file>

<file path=ppt/tags/tag330.xml><?xml version="1.0" encoding="utf-8"?>
<p:tagLst xmlns:p="http://schemas.openxmlformats.org/presentationml/2006/main">
  <p:tag name="AS_UNIQUEID" val="7903"/>
  <p:tag name="KSO_WM_BEAUTIFY_FLAG" val=""/>
</p:tagLst>
</file>

<file path=ppt/tags/tag331.xml><?xml version="1.0" encoding="utf-8"?>
<p:tagLst xmlns:p="http://schemas.openxmlformats.org/presentationml/2006/main">
  <p:tag name="AS_UNIQUEID" val="7904"/>
  <p:tag name="KSO_WM_BEAUTIFY_FLAG" val=""/>
</p:tagLst>
</file>

<file path=ppt/tags/tag332.xml><?xml version="1.0" encoding="utf-8"?>
<p:tagLst xmlns:p="http://schemas.openxmlformats.org/presentationml/2006/main">
  <p:tag name="AS_UNIQUEID" val="7905"/>
  <p:tag name="KSO_WM_BEAUTIFY_FLAG" val=""/>
</p:tagLst>
</file>

<file path=ppt/tags/tag333.xml><?xml version="1.0" encoding="utf-8"?>
<p:tagLst xmlns:p="http://schemas.openxmlformats.org/presentationml/2006/main">
  <p:tag name="AS_UNIQUEID" val="7906"/>
  <p:tag name="KSO_WM_BEAUTIFY_FLAG" val=""/>
</p:tagLst>
</file>

<file path=ppt/tags/tag334.xml><?xml version="1.0" encoding="utf-8"?>
<p:tagLst xmlns:p="http://schemas.openxmlformats.org/presentationml/2006/main">
  <p:tag name="AS_UNIQUEID" val="7907"/>
  <p:tag name="KSO_WM_BEAUTIFY_FLAG" val=""/>
</p:tagLst>
</file>

<file path=ppt/tags/tag335.xml><?xml version="1.0" encoding="utf-8"?>
<p:tagLst xmlns:p="http://schemas.openxmlformats.org/presentationml/2006/main">
  <p:tag name="AS_UNIQUEID" val="7908"/>
  <p:tag name="KSO_WM_BEAUTIFY_FLAG" val=""/>
</p:tagLst>
</file>

<file path=ppt/tags/tag336.xml><?xml version="1.0" encoding="utf-8"?>
<p:tagLst xmlns:p="http://schemas.openxmlformats.org/presentationml/2006/main">
  <p:tag name="AS_UNIQUEID" val="7909"/>
  <p:tag name="KSO_WM_BEAUTIFY_FLAG" val=""/>
</p:tagLst>
</file>

<file path=ppt/tags/tag337.xml><?xml version="1.0" encoding="utf-8"?>
<p:tagLst xmlns:p="http://schemas.openxmlformats.org/presentationml/2006/main">
  <p:tag name="AS_UNIQUEID" val="7910"/>
  <p:tag name="KSO_WM_BEAUTIFY_FLAG" val=""/>
</p:tagLst>
</file>

<file path=ppt/tags/tag338.xml><?xml version="1.0" encoding="utf-8"?>
<p:tagLst xmlns:p="http://schemas.openxmlformats.org/presentationml/2006/main">
  <p:tag name="AS_UNIQUEID" val="7911"/>
  <p:tag name="KSO_WM_BEAUTIFY_FLAG" val=""/>
</p:tagLst>
</file>

<file path=ppt/tags/tag339.xml><?xml version="1.0" encoding="utf-8"?>
<p:tagLst xmlns:p="http://schemas.openxmlformats.org/presentationml/2006/main">
  <p:tag name="AS_UNIQUEID" val="7912"/>
  <p:tag name="KSO_WM_BEAUTIFY_FLAG" val=""/>
</p:tagLst>
</file>

<file path=ppt/tags/tag34.xml><?xml version="1.0" encoding="utf-8"?>
<p:tagLst xmlns:p="http://schemas.openxmlformats.org/presentationml/2006/main">
  <p:tag name="AS_UNIQUEID" val="6382"/>
</p:tagLst>
</file>

<file path=ppt/tags/tag340.xml><?xml version="1.0" encoding="utf-8"?>
<p:tagLst xmlns:p="http://schemas.openxmlformats.org/presentationml/2006/main">
  <p:tag name="AS_UNIQUEID" val="7913"/>
  <p:tag name="KSO_WM_BEAUTIFY_FLAG" val=""/>
</p:tagLst>
</file>

<file path=ppt/tags/tag341.xml><?xml version="1.0" encoding="utf-8"?>
<p:tagLst xmlns:p="http://schemas.openxmlformats.org/presentationml/2006/main">
  <p:tag name="AS_UNIQUEID" val="7914"/>
  <p:tag name="KSO_WM_BEAUTIFY_FLAG" val=""/>
</p:tagLst>
</file>

<file path=ppt/tags/tag342.xml><?xml version="1.0" encoding="utf-8"?>
<p:tagLst xmlns:p="http://schemas.openxmlformats.org/presentationml/2006/main">
  <p:tag name="AS_UNIQUEID" val="7915"/>
  <p:tag name="KSO_WM_BEAUTIFY_FLAG" val=""/>
</p:tagLst>
</file>

<file path=ppt/tags/tag343.xml><?xml version="1.0" encoding="utf-8"?>
<p:tagLst xmlns:p="http://schemas.openxmlformats.org/presentationml/2006/main">
  <p:tag name="AS_UNIQUEID" val="7916"/>
  <p:tag name="KSO_WM_BEAUTIFY_FLAG" val=""/>
</p:tagLst>
</file>

<file path=ppt/tags/tag344.xml><?xml version="1.0" encoding="utf-8"?>
<p:tagLst xmlns:p="http://schemas.openxmlformats.org/presentationml/2006/main">
  <p:tag name="AS_UNIQUEID" val="7917"/>
  <p:tag name="KSO_WM_BEAUTIFY_FLAG" val=""/>
</p:tagLst>
</file>

<file path=ppt/tags/tag345.xml><?xml version="1.0" encoding="utf-8"?>
<p:tagLst xmlns:p="http://schemas.openxmlformats.org/presentationml/2006/main">
  <p:tag name="AS_UNIQUEID" val="7918"/>
  <p:tag name="KSO_WM_BEAUTIFY_FLAG" val=""/>
</p:tagLst>
</file>

<file path=ppt/tags/tag346.xml><?xml version="1.0" encoding="utf-8"?>
<p:tagLst xmlns:p="http://schemas.openxmlformats.org/presentationml/2006/main">
  <p:tag name="AS_UNIQUEID" val="7919"/>
  <p:tag name="KSO_WM_BEAUTIFY_FLAG" val=""/>
</p:tagLst>
</file>

<file path=ppt/tags/tag347.xml><?xml version="1.0" encoding="utf-8"?>
<p:tagLst xmlns:p="http://schemas.openxmlformats.org/presentationml/2006/main">
  <p:tag name="AS_UNIQUEID" val="7920"/>
  <p:tag name="KSO_WM_BEAUTIFY_FLAG" val=""/>
</p:tagLst>
</file>

<file path=ppt/tags/tag348.xml><?xml version="1.0" encoding="utf-8"?>
<p:tagLst xmlns:p="http://schemas.openxmlformats.org/presentationml/2006/main">
  <p:tag name="AS_UNIQUEID" val="7921"/>
  <p:tag name="KSO_WM_BEAUTIFY_FLAG" val=""/>
</p:tagLst>
</file>

<file path=ppt/tags/tag349.xml><?xml version="1.0" encoding="utf-8"?>
<p:tagLst xmlns:p="http://schemas.openxmlformats.org/presentationml/2006/main">
  <p:tag name="AS_UNIQUEID" val="7922"/>
  <p:tag name="KSO_WM_BEAUTIFY_FLAG" val=""/>
</p:tagLst>
</file>

<file path=ppt/tags/tag35.xml><?xml version="1.0" encoding="utf-8"?>
<p:tagLst xmlns:p="http://schemas.openxmlformats.org/presentationml/2006/main">
  <p:tag name="AS_UNIQUEID" val="6383"/>
</p:tagLst>
</file>

<file path=ppt/tags/tag350.xml><?xml version="1.0" encoding="utf-8"?>
<p:tagLst xmlns:p="http://schemas.openxmlformats.org/presentationml/2006/main">
  <p:tag name="AS_UNIQUEID" val="7923"/>
  <p:tag name="KSO_WM_BEAUTIFY_FLAG" val=""/>
</p:tagLst>
</file>

<file path=ppt/tags/tag351.xml><?xml version="1.0" encoding="utf-8"?>
<p:tagLst xmlns:p="http://schemas.openxmlformats.org/presentationml/2006/main">
  <p:tag name="AS_UNIQUEID" val="7924"/>
  <p:tag name="KSO_WM_BEAUTIFY_FLAG" val=""/>
</p:tagLst>
</file>

<file path=ppt/tags/tag352.xml><?xml version="1.0" encoding="utf-8"?>
<p:tagLst xmlns:p="http://schemas.openxmlformats.org/presentationml/2006/main">
  <p:tag name="AS_UNIQUEID" val="7925"/>
  <p:tag name="KSO_WM_BEAUTIFY_FLAG" val=""/>
</p:tagLst>
</file>

<file path=ppt/tags/tag353.xml><?xml version="1.0" encoding="utf-8"?>
<p:tagLst xmlns:p="http://schemas.openxmlformats.org/presentationml/2006/main">
  <p:tag name="AS_UNIQUEID" val="7926"/>
  <p:tag name="KSO_WM_BEAUTIFY_FLAG" val=""/>
</p:tagLst>
</file>

<file path=ppt/tags/tag354.xml><?xml version="1.0" encoding="utf-8"?>
<p:tagLst xmlns:p="http://schemas.openxmlformats.org/presentationml/2006/main">
  <p:tag name="AS_UNIQUEID" val="7927"/>
  <p:tag name="KSO_WM_BEAUTIFY_FLAG" val=""/>
</p:tagLst>
</file>

<file path=ppt/tags/tag355.xml><?xml version="1.0" encoding="utf-8"?>
<p:tagLst xmlns:p="http://schemas.openxmlformats.org/presentationml/2006/main">
  <p:tag name="AS_UNIQUEID" val="7928"/>
  <p:tag name="KSO_WM_BEAUTIFY_FLAG" val=""/>
</p:tagLst>
</file>

<file path=ppt/tags/tag356.xml><?xml version="1.0" encoding="utf-8"?>
<p:tagLst xmlns:p="http://schemas.openxmlformats.org/presentationml/2006/main">
  <p:tag name="AS_UNIQUEID" val="7929"/>
  <p:tag name="KSO_WM_BEAUTIFY_FLAG" val=""/>
</p:tagLst>
</file>

<file path=ppt/tags/tag357.xml><?xml version="1.0" encoding="utf-8"?>
<p:tagLst xmlns:p="http://schemas.openxmlformats.org/presentationml/2006/main">
  <p:tag name="AS_UNIQUEID" val="7930"/>
  <p:tag name="KSO_WM_BEAUTIFY_FLAG" val=""/>
</p:tagLst>
</file>

<file path=ppt/tags/tag358.xml><?xml version="1.0" encoding="utf-8"?>
<p:tagLst xmlns:p="http://schemas.openxmlformats.org/presentationml/2006/main">
  <p:tag name="AS_UNIQUEID" val="7931"/>
  <p:tag name="KSO_WM_BEAUTIFY_FLAG" val=""/>
</p:tagLst>
</file>

<file path=ppt/tags/tag359.xml><?xml version="1.0" encoding="utf-8"?>
<p:tagLst xmlns:p="http://schemas.openxmlformats.org/presentationml/2006/main">
  <p:tag name="AS_UNIQUEID" val="7932"/>
  <p:tag name="KSO_WM_BEAUTIFY_FLAG" val=""/>
</p:tagLst>
</file>

<file path=ppt/tags/tag36.xml><?xml version="1.0" encoding="utf-8"?>
<p:tagLst xmlns:p="http://schemas.openxmlformats.org/presentationml/2006/main">
  <p:tag name="AS_UNIQUEID" val="6386"/>
</p:tagLst>
</file>

<file path=ppt/tags/tag360.xml><?xml version="1.0" encoding="utf-8"?>
<p:tagLst xmlns:p="http://schemas.openxmlformats.org/presentationml/2006/main">
  <p:tag name="AS_UNIQUEID" val="7933"/>
  <p:tag name="KSO_WM_BEAUTIFY_FLAG" val=""/>
</p:tagLst>
</file>

<file path=ppt/tags/tag361.xml><?xml version="1.0" encoding="utf-8"?>
<p:tagLst xmlns:p="http://schemas.openxmlformats.org/presentationml/2006/main">
  <p:tag name="AS_UNIQUEID" val="7934"/>
  <p:tag name="KSO_WM_BEAUTIFY_FLAG" val=""/>
</p:tagLst>
</file>

<file path=ppt/tags/tag362.xml><?xml version="1.0" encoding="utf-8"?>
<p:tagLst xmlns:p="http://schemas.openxmlformats.org/presentationml/2006/main">
  <p:tag name="AS_UNIQUEID" val="7935"/>
  <p:tag name="KSO_WM_BEAUTIFY_FLAG" val=""/>
</p:tagLst>
</file>

<file path=ppt/tags/tag363.xml><?xml version="1.0" encoding="utf-8"?>
<p:tagLst xmlns:p="http://schemas.openxmlformats.org/presentationml/2006/main">
  <p:tag name="AS_UNIQUEID" val="7936"/>
  <p:tag name="KSO_WM_BEAUTIFY_FLAG" val=""/>
</p:tagLst>
</file>

<file path=ppt/tags/tag364.xml><?xml version="1.0" encoding="utf-8"?>
<p:tagLst xmlns:p="http://schemas.openxmlformats.org/presentationml/2006/main">
  <p:tag name="AS_UNIQUEID" val="7937"/>
  <p:tag name="KSO_WM_BEAUTIFY_FLAG" val=""/>
</p:tagLst>
</file>

<file path=ppt/tags/tag365.xml><?xml version="1.0" encoding="utf-8"?>
<p:tagLst xmlns:p="http://schemas.openxmlformats.org/presentationml/2006/main">
  <p:tag name="AS_UNIQUEID" val="7938"/>
  <p:tag name="KSO_WM_BEAUTIFY_FLAG" val=""/>
</p:tagLst>
</file>

<file path=ppt/tags/tag366.xml><?xml version="1.0" encoding="utf-8"?>
<p:tagLst xmlns:p="http://schemas.openxmlformats.org/presentationml/2006/main">
  <p:tag name="AS_UNIQUEID" val="7939"/>
  <p:tag name="KSO_WM_BEAUTIFY_FLAG" val=""/>
</p:tagLst>
</file>

<file path=ppt/tags/tag367.xml><?xml version="1.0" encoding="utf-8"?>
<p:tagLst xmlns:p="http://schemas.openxmlformats.org/presentationml/2006/main">
  <p:tag name="AS_UNIQUEID" val="7940"/>
  <p:tag name="KSO_WM_BEAUTIFY_FLAG" val=""/>
</p:tagLst>
</file>

<file path=ppt/tags/tag368.xml><?xml version="1.0" encoding="utf-8"?>
<p:tagLst xmlns:p="http://schemas.openxmlformats.org/presentationml/2006/main">
  <p:tag name="AS_UNIQUEID" val="7941"/>
  <p:tag name="KSO_WM_BEAUTIFY_FLAG" val=""/>
</p:tagLst>
</file>

<file path=ppt/tags/tag369.xml><?xml version="1.0" encoding="utf-8"?>
<p:tagLst xmlns:p="http://schemas.openxmlformats.org/presentationml/2006/main">
  <p:tag name="AS_UNIQUEID" val="7942"/>
  <p:tag name="KSO_WM_BEAUTIFY_FLAG" val=""/>
</p:tagLst>
</file>

<file path=ppt/tags/tag37.xml><?xml version="1.0" encoding="utf-8"?>
<p:tagLst xmlns:p="http://schemas.openxmlformats.org/presentationml/2006/main">
  <p:tag name="AS_UNIQUEID" val="6387"/>
</p:tagLst>
</file>

<file path=ppt/tags/tag370.xml><?xml version="1.0" encoding="utf-8"?>
<p:tagLst xmlns:p="http://schemas.openxmlformats.org/presentationml/2006/main">
  <p:tag name="AS_UNIQUEID" val="7943"/>
  <p:tag name="KSO_WM_BEAUTIFY_FLAG" val=""/>
</p:tagLst>
</file>

<file path=ppt/tags/tag371.xml><?xml version="1.0" encoding="utf-8"?>
<p:tagLst xmlns:p="http://schemas.openxmlformats.org/presentationml/2006/main">
  <p:tag name="AS_UNIQUEID" val="7944"/>
  <p:tag name="KSO_WM_BEAUTIFY_FLAG" val=""/>
</p:tagLst>
</file>

<file path=ppt/tags/tag372.xml><?xml version="1.0" encoding="utf-8"?>
<p:tagLst xmlns:p="http://schemas.openxmlformats.org/presentationml/2006/main">
  <p:tag name="AS_UNIQUEID" val="7945"/>
  <p:tag name="KSO_WM_BEAUTIFY_FLAG" val=""/>
</p:tagLst>
</file>

<file path=ppt/tags/tag373.xml><?xml version="1.0" encoding="utf-8"?>
<p:tagLst xmlns:p="http://schemas.openxmlformats.org/presentationml/2006/main">
  <p:tag name="AS_UNIQUEID" val="7946"/>
  <p:tag name="KSO_WM_BEAUTIFY_FLAG" val=""/>
</p:tagLst>
</file>

<file path=ppt/tags/tag374.xml><?xml version="1.0" encoding="utf-8"?>
<p:tagLst xmlns:p="http://schemas.openxmlformats.org/presentationml/2006/main">
  <p:tag name="AS_UNIQUEID" val="7947"/>
  <p:tag name="KSO_WM_BEAUTIFY_FLAG" val=""/>
</p:tagLst>
</file>

<file path=ppt/tags/tag375.xml><?xml version="1.0" encoding="utf-8"?>
<p:tagLst xmlns:p="http://schemas.openxmlformats.org/presentationml/2006/main">
  <p:tag name="AS_UNIQUEID" val="7948"/>
  <p:tag name="KSO_WM_BEAUTIFY_FLAG" val=""/>
</p:tagLst>
</file>

<file path=ppt/tags/tag376.xml><?xml version="1.0" encoding="utf-8"?>
<p:tagLst xmlns:p="http://schemas.openxmlformats.org/presentationml/2006/main">
  <p:tag name="AS_UNIQUEID" val="7949"/>
  <p:tag name="KSO_WM_BEAUTIFY_FLAG" val=""/>
</p:tagLst>
</file>

<file path=ppt/tags/tag377.xml><?xml version="1.0" encoding="utf-8"?>
<p:tagLst xmlns:p="http://schemas.openxmlformats.org/presentationml/2006/main">
  <p:tag name="AS_UNIQUEID" val="7950"/>
  <p:tag name="KSO_WM_BEAUTIFY_FLAG" val=""/>
</p:tagLst>
</file>

<file path=ppt/tags/tag378.xml><?xml version="1.0" encoding="utf-8"?>
<p:tagLst xmlns:p="http://schemas.openxmlformats.org/presentationml/2006/main">
  <p:tag name="AS_UNIQUEID" val="7951"/>
  <p:tag name="KSO_WM_BEAUTIFY_FLAG" val=""/>
</p:tagLst>
</file>

<file path=ppt/tags/tag379.xml><?xml version="1.0" encoding="utf-8"?>
<p:tagLst xmlns:p="http://schemas.openxmlformats.org/presentationml/2006/main">
  <p:tag name="AS_UNIQUEID" val="7952"/>
  <p:tag name="KSO_WM_BEAUTIFY_FLAG" val=""/>
</p:tagLst>
</file>

<file path=ppt/tags/tag38.xml><?xml version="1.0" encoding="utf-8"?>
<p:tagLst xmlns:p="http://schemas.openxmlformats.org/presentationml/2006/main">
  <p:tag name="AS_UNIQUEID" val="6388"/>
</p:tagLst>
</file>

<file path=ppt/tags/tag380.xml><?xml version="1.0" encoding="utf-8"?>
<p:tagLst xmlns:p="http://schemas.openxmlformats.org/presentationml/2006/main">
  <p:tag name="AS_UNIQUEID" val="7953"/>
  <p:tag name="KSO_WM_BEAUTIFY_FLAG" val=""/>
</p:tagLst>
</file>

<file path=ppt/tags/tag381.xml><?xml version="1.0" encoding="utf-8"?>
<p:tagLst xmlns:p="http://schemas.openxmlformats.org/presentationml/2006/main">
  <p:tag name="AS_UNIQUEID" val="7954"/>
  <p:tag name="KSO_WM_BEAUTIFY_FLAG" val=""/>
</p:tagLst>
</file>

<file path=ppt/tags/tag382.xml><?xml version="1.0" encoding="utf-8"?>
<p:tagLst xmlns:p="http://schemas.openxmlformats.org/presentationml/2006/main">
  <p:tag name="AS_UNIQUEID" val="7955"/>
  <p:tag name="KSO_WM_BEAUTIFY_FLAG" val=""/>
</p:tagLst>
</file>

<file path=ppt/tags/tag383.xml><?xml version="1.0" encoding="utf-8"?>
<p:tagLst xmlns:p="http://schemas.openxmlformats.org/presentationml/2006/main">
  <p:tag name="AS_UNIQUEID" val="7956"/>
  <p:tag name="KSO_WM_BEAUTIFY_FLAG" val=""/>
</p:tagLst>
</file>

<file path=ppt/tags/tag384.xml><?xml version="1.0" encoding="utf-8"?>
<p:tagLst xmlns:p="http://schemas.openxmlformats.org/presentationml/2006/main">
  <p:tag name="AS_UNIQUEID" val="7957"/>
  <p:tag name="KSO_WM_BEAUTIFY_FLAG" val=""/>
</p:tagLst>
</file>

<file path=ppt/tags/tag385.xml><?xml version="1.0" encoding="utf-8"?>
<p:tagLst xmlns:p="http://schemas.openxmlformats.org/presentationml/2006/main">
  <p:tag name="AS_UNIQUEID" val="7958"/>
  <p:tag name="KSO_WM_BEAUTIFY_FLAG" val=""/>
</p:tagLst>
</file>

<file path=ppt/tags/tag386.xml><?xml version="1.0" encoding="utf-8"?>
<p:tagLst xmlns:p="http://schemas.openxmlformats.org/presentationml/2006/main">
  <p:tag name="AS_UNIQUEID" val="7959"/>
  <p:tag name="KSO_WM_BEAUTIFY_FLAG" val=""/>
</p:tagLst>
</file>

<file path=ppt/tags/tag387.xml><?xml version="1.0" encoding="utf-8"?>
<p:tagLst xmlns:p="http://schemas.openxmlformats.org/presentationml/2006/main">
  <p:tag name="AS_UNIQUEID" val="7960"/>
  <p:tag name="KSO_WM_BEAUTIFY_FLAG" val=""/>
</p:tagLst>
</file>

<file path=ppt/tags/tag388.xml><?xml version="1.0" encoding="utf-8"?>
<p:tagLst xmlns:p="http://schemas.openxmlformats.org/presentationml/2006/main">
  <p:tag name="AS_UNIQUEID" val="7961"/>
  <p:tag name="KSO_WM_BEAUTIFY_FLAG" val=""/>
</p:tagLst>
</file>

<file path=ppt/tags/tag389.xml><?xml version="1.0" encoding="utf-8"?>
<p:tagLst xmlns:p="http://schemas.openxmlformats.org/presentationml/2006/main">
  <p:tag name="AS_UNIQUEID" val="7962"/>
  <p:tag name="KSO_WM_BEAUTIFY_FLAG" val=""/>
</p:tagLst>
</file>

<file path=ppt/tags/tag39.xml><?xml version="1.0" encoding="utf-8"?>
<p:tagLst xmlns:p="http://schemas.openxmlformats.org/presentationml/2006/main">
  <p:tag name="AS_UNIQUEID" val="6392"/>
</p:tagLst>
</file>

<file path=ppt/tags/tag390.xml><?xml version="1.0" encoding="utf-8"?>
<p:tagLst xmlns:p="http://schemas.openxmlformats.org/presentationml/2006/main">
  <p:tag name="AS_UNIQUEID" val="7963"/>
  <p:tag name="KSO_WM_BEAUTIFY_FLAG" val=""/>
</p:tagLst>
</file>

<file path=ppt/tags/tag391.xml><?xml version="1.0" encoding="utf-8"?>
<p:tagLst xmlns:p="http://schemas.openxmlformats.org/presentationml/2006/main">
  <p:tag name="AS_UNIQUEID" val="7964"/>
  <p:tag name="KSO_WM_BEAUTIFY_FLAG" val=""/>
</p:tagLst>
</file>

<file path=ppt/tags/tag392.xml><?xml version="1.0" encoding="utf-8"?>
<p:tagLst xmlns:p="http://schemas.openxmlformats.org/presentationml/2006/main">
  <p:tag name="AS_UNIQUEID" val="7965"/>
  <p:tag name="KSO_WM_BEAUTIFY_FLAG" val=""/>
</p:tagLst>
</file>

<file path=ppt/tags/tag393.xml><?xml version="1.0" encoding="utf-8"?>
<p:tagLst xmlns:p="http://schemas.openxmlformats.org/presentationml/2006/main">
  <p:tag name="AS_UNIQUEID" val="7966"/>
  <p:tag name="KSO_WM_BEAUTIFY_FLAG" val=""/>
</p:tagLst>
</file>

<file path=ppt/tags/tag394.xml><?xml version="1.0" encoding="utf-8"?>
<p:tagLst xmlns:p="http://schemas.openxmlformats.org/presentationml/2006/main">
  <p:tag name="AS_UNIQUEID" val="7967"/>
  <p:tag name="KSO_WM_BEAUTIFY_FLAG" val=""/>
</p:tagLst>
</file>

<file path=ppt/tags/tag395.xml><?xml version="1.0" encoding="utf-8"?>
<p:tagLst xmlns:p="http://schemas.openxmlformats.org/presentationml/2006/main">
  <p:tag name="AS_UNIQUEID" val="7968"/>
  <p:tag name="KSO_WM_BEAUTIFY_FLAG" val=""/>
</p:tagLst>
</file>

<file path=ppt/tags/tag396.xml><?xml version="1.0" encoding="utf-8"?>
<p:tagLst xmlns:p="http://schemas.openxmlformats.org/presentationml/2006/main">
  <p:tag name="AS_UNIQUEID" val="7969"/>
  <p:tag name="KSO_WM_BEAUTIFY_FLAG" val=""/>
</p:tagLst>
</file>

<file path=ppt/tags/tag397.xml><?xml version="1.0" encoding="utf-8"?>
<p:tagLst xmlns:p="http://schemas.openxmlformats.org/presentationml/2006/main">
  <p:tag name="AS_UNIQUEID" val="7970"/>
  <p:tag name="KSO_WM_BEAUTIFY_FLAG" val=""/>
</p:tagLst>
</file>

<file path=ppt/tags/tag398.xml><?xml version="1.0" encoding="utf-8"?>
<p:tagLst xmlns:p="http://schemas.openxmlformats.org/presentationml/2006/main">
  <p:tag name="AS_UNIQUEID" val="7971"/>
  <p:tag name="KSO_WM_BEAUTIFY_FLAG" val=""/>
</p:tagLst>
</file>

<file path=ppt/tags/tag399.xml><?xml version="1.0" encoding="utf-8"?>
<p:tagLst xmlns:p="http://schemas.openxmlformats.org/presentationml/2006/main">
  <p:tag name="AS_UNIQUEID" val="7972"/>
  <p:tag name="KSO_WM_BEAUTIFY_FLAG" val=""/>
</p:tagLst>
</file>

<file path=ppt/tags/tag4.xml><?xml version="1.0" encoding="utf-8"?>
<p:tagLst xmlns:p="http://schemas.openxmlformats.org/presentationml/2006/main">
  <p:tag name="AS_UNIQUEID" val="6348"/>
</p:tagLst>
</file>

<file path=ppt/tags/tag40.xml><?xml version="1.0" encoding="utf-8"?>
<p:tagLst xmlns:p="http://schemas.openxmlformats.org/presentationml/2006/main">
  <p:tag name="AS_UNIQUEID" val="6449"/>
</p:tagLst>
</file>

<file path=ppt/tags/tag400.xml><?xml version="1.0" encoding="utf-8"?>
<p:tagLst xmlns:p="http://schemas.openxmlformats.org/presentationml/2006/main">
  <p:tag name="AS_UNIQUEID" val="7973"/>
  <p:tag name="KSO_WM_BEAUTIFY_FLAG" val=""/>
</p:tagLst>
</file>

<file path=ppt/tags/tag401.xml><?xml version="1.0" encoding="utf-8"?>
<p:tagLst xmlns:p="http://schemas.openxmlformats.org/presentationml/2006/main">
  <p:tag name="AS_UNIQUEID" val="7974"/>
  <p:tag name="KSO_WM_BEAUTIFY_FLAG" val=""/>
</p:tagLst>
</file>

<file path=ppt/tags/tag402.xml><?xml version="1.0" encoding="utf-8"?>
<p:tagLst xmlns:p="http://schemas.openxmlformats.org/presentationml/2006/main">
  <p:tag name="AS_UNIQUEID" val="7975"/>
  <p:tag name="KSO_WM_BEAUTIFY_FLAG" val=""/>
</p:tagLst>
</file>

<file path=ppt/tags/tag403.xml><?xml version="1.0" encoding="utf-8"?>
<p:tagLst xmlns:p="http://schemas.openxmlformats.org/presentationml/2006/main">
  <p:tag name="AS_UNIQUEID" val="7976"/>
  <p:tag name="KSO_WM_BEAUTIFY_FLAG" val=""/>
</p:tagLst>
</file>

<file path=ppt/tags/tag404.xml><?xml version="1.0" encoding="utf-8"?>
<p:tagLst xmlns:p="http://schemas.openxmlformats.org/presentationml/2006/main">
  <p:tag name="AS_UNIQUEID" val="7977"/>
  <p:tag name="KSO_WM_BEAUTIFY_FLAG" val=""/>
</p:tagLst>
</file>

<file path=ppt/tags/tag405.xml><?xml version="1.0" encoding="utf-8"?>
<p:tagLst xmlns:p="http://schemas.openxmlformats.org/presentationml/2006/main">
  <p:tag name="AS_UNIQUEID" val="7978"/>
  <p:tag name="KSO_WM_BEAUTIFY_FLAG" val=""/>
</p:tagLst>
</file>

<file path=ppt/tags/tag406.xml><?xml version="1.0" encoding="utf-8"?>
<p:tagLst xmlns:p="http://schemas.openxmlformats.org/presentationml/2006/main">
  <p:tag name="AS_UNIQUEID" val="7979"/>
  <p:tag name="KSO_WM_BEAUTIFY_FLAG" val=""/>
</p:tagLst>
</file>

<file path=ppt/tags/tag407.xml><?xml version="1.0" encoding="utf-8"?>
<p:tagLst xmlns:p="http://schemas.openxmlformats.org/presentationml/2006/main">
  <p:tag name="AS_UNIQUEID" val="7980"/>
  <p:tag name="KSO_WM_BEAUTIFY_FLAG" val=""/>
</p:tagLst>
</file>

<file path=ppt/tags/tag408.xml><?xml version="1.0" encoding="utf-8"?>
<p:tagLst xmlns:p="http://schemas.openxmlformats.org/presentationml/2006/main">
  <p:tag name="AS_UNIQUEID" val="7981"/>
  <p:tag name="KSO_WM_BEAUTIFY_FLAG" val=""/>
</p:tagLst>
</file>

<file path=ppt/tags/tag409.xml><?xml version="1.0" encoding="utf-8"?>
<p:tagLst xmlns:p="http://schemas.openxmlformats.org/presentationml/2006/main">
  <p:tag name="AS_UNIQUEID" val="7982"/>
  <p:tag name="KSO_WM_BEAUTIFY_FLAG" val=""/>
</p:tagLst>
</file>

<file path=ppt/tags/tag41.xml><?xml version="1.0" encoding="utf-8"?>
<p:tagLst xmlns:p="http://schemas.openxmlformats.org/presentationml/2006/main">
  <p:tag name="AS_UNIQUEID" val="6450"/>
</p:tagLst>
</file>

<file path=ppt/tags/tag410.xml><?xml version="1.0" encoding="utf-8"?>
<p:tagLst xmlns:p="http://schemas.openxmlformats.org/presentationml/2006/main">
  <p:tag name="AS_UNIQUEID" val="7983"/>
  <p:tag name="KSO_WM_BEAUTIFY_FLAG" val=""/>
</p:tagLst>
</file>

<file path=ppt/tags/tag411.xml><?xml version="1.0" encoding="utf-8"?>
<p:tagLst xmlns:p="http://schemas.openxmlformats.org/presentationml/2006/main">
  <p:tag name="AS_UNIQUEID" val="7984"/>
  <p:tag name="KSO_WM_BEAUTIFY_FLAG" val=""/>
</p:tagLst>
</file>

<file path=ppt/tags/tag412.xml><?xml version="1.0" encoding="utf-8"?>
<p:tagLst xmlns:p="http://schemas.openxmlformats.org/presentationml/2006/main">
  <p:tag name="AS_UNIQUEID" val="7985"/>
  <p:tag name="KSO_WM_BEAUTIFY_FLAG" val=""/>
</p:tagLst>
</file>

<file path=ppt/tags/tag413.xml><?xml version="1.0" encoding="utf-8"?>
<p:tagLst xmlns:p="http://schemas.openxmlformats.org/presentationml/2006/main">
  <p:tag name="AS_UNIQUEID" val="7986"/>
  <p:tag name="KSO_WM_BEAUTIFY_FLAG" val=""/>
</p:tagLst>
</file>

<file path=ppt/tags/tag414.xml><?xml version="1.0" encoding="utf-8"?>
<p:tagLst xmlns:p="http://schemas.openxmlformats.org/presentationml/2006/main">
  <p:tag name="AS_UNIQUEID" val="7987"/>
  <p:tag name="KSO_WM_BEAUTIFY_FLAG" val=""/>
</p:tagLst>
</file>

<file path=ppt/tags/tag415.xml><?xml version="1.0" encoding="utf-8"?>
<p:tagLst xmlns:p="http://schemas.openxmlformats.org/presentationml/2006/main">
  <p:tag name="AS_UNIQUEID" val="7988"/>
  <p:tag name="KSO_WM_BEAUTIFY_FLAG" val=""/>
</p:tagLst>
</file>

<file path=ppt/tags/tag416.xml><?xml version="1.0" encoding="utf-8"?>
<p:tagLst xmlns:p="http://schemas.openxmlformats.org/presentationml/2006/main">
  <p:tag name="AS_UNIQUEID" val="7989"/>
  <p:tag name="KSO_WM_BEAUTIFY_FLAG" val=""/>
</p:tagLst>
</file>

<file path=ppt/tags/tag417.xml><?xml version="1.0" encoding="utf-8"?>
<p:tagLst xmlns:p="http://schemas.openxmlformats.org/presentationml/2006/main">
  <p:tag name="AS_UNIQUEID" val="7990"/>
  <p:tag name="KSO_WM_BEAUTIFY_FLAG" val=""/>
</p:tagLst>
</file>

<file path=ppt/tags/tag418.xml><?xml version="1.0" encoding="utf-8"?>
<p:tagLst xmlns:p="http://schemas.openxmlformats.org/presentationml/2006/main">
  <p:tag name="AS_UNIQUEID" val="7991"/>
  <p:tag name="KSO_WM_BEAUTIFY_FLAG" val=""/>
</p:tagLst>
</file>

<file path=ppt/tags/tag419.xml><?xml version="1.0" encoding="utf-8"?>
<p:tagLst xmlns:p="http://schemas.openxmlformats.org/presentationml/2006/main">
  <p:tag name="AS_UNIQUEID" val="7992"/>
  <p:tag name="KSO_WM_BEAUTIFY_FLAG" val=""/>
</p:tagLst>
</file>

<file path=ppt/tags/tag42.xml><?xml version="1.0" encoding="utf-8"?>
<p:tagLst xmlns:p="http://schemas.openxmlformats.org/presentationml/2006/main">
  <p:tag name="AS_UNIQUEID" val="6451"/>
</p:tagLst>
</file>

<file path=ppt/tags/tag420.xml><?xml version="1.0" encoding="utf-8"?>
<p:tagLst xmlns:p="http://schemas.openxmlformats.org/presentationml/2006/main">
  <p:tag name="AS_UNIQUEID" val="7993"/>
  <p:tag name="KSO_WM_BEAUTIFY_FLAG" val=""/>
</p:tagLst>
</file>

<file path=ppt/tags/tag421.xml><?xml version="1.0" encoding="utf-8"?>
<p:tagLst xmlns:p="http://schemas.openxmlformats.org/presentationml/2006/main">
  <p:tag name="AS_UNIQUEID" val="7994"/>
  <p:tag name="KSO_WM_BEAUTIFY_FLAG" val=""/>
</p:tagLst>
</file>

<file path=ppt/tags/tag422.xml><?xml version="1.0" encoding="utf-8"?>
<p:tagLst xmlns:p="http://schemas.openxmlformats.org/presentationml/2006/main">
  <p:tag name="AS_UNIQUEID" val="7995"/>
  <p:tag name="KSO_WM_BEAUTIFY_FLAG" val=""/>
</p:tagLst>
</file>

<file path=ppt/tags/tag423.xml><?xml version="1.0" encoding="utf-8"?>
<p:tagLst xmlns:p="http://schemas.openxmlformats.org/presentationml/2006/main">
  <p:tag name="AS_UNIQUEID" val="7996"/>
  <p:tag name="KSO_WM_BEAUTIFY_FLAG" val=""/>
</p:tagLst>
</file>

<file path=ppt/tags/tag424.xml><?xml version="1.0" encoding="utf-8"?>
<p:tagLst xmlns:p="http://schemas.openxmlformats.org/presentationml/2006/main">
  <p:tag name="AS_UNIQUEID" val="7997"/>
  <p:tag name="KSO_WM_BEAUTIFY_FLAG" val=""/>
</p:tagLst>
</file>

<file path=ppt/tags/tag425.xml><?xml version="1.0" encoding="utf-8"?>
<p:tagLst xmlns:p="http://schemas.openxmlformats.org/presentationml/2006/main">
  <p:tag name="AS_UNIQUEID" val="7998"/>
  <p:tag name="KSO_WM_BEAUTIFY_FLAG" val=""/>
</p:tagLst>
</file>

<file path=ppt/tags/tag426.xml><?xml version="1.0" encoding="utf-8"?>
<p:tagLst xmlns:p="http://schemas.openxmlformats.org/presentationml/2006/main">
  <p:tag name="AS_UNIQUEID" val="7999"/>
  <p:tag name="KSO_WM_BEAUTIFY_FLAG" val=""/>
</p:tagLst>
</file>

<file path=ppt/tags/tag427.xml><?xml version="1.0" encoding="utf-8"?>
<p:tagLst xmlns:p="http://schemas.openxmlformats.org/presentationml/2006/main">
  <p:tag name="AS_UNIQUEID" val="8000"/>
  <p:tag name="KSO_WM_BEAUTIFY_FLAG" val=""/>
</p:tagLst>
</file>

<file path=ppt/tags/tag428.xml><?xml version="1.0" encoding="utf-8"?>
<p:tagLst xmlns:p="http://schemas.openxmlformats.org/presentationml/2006/main">
  <p:tag name="AS_UNIQUEID" val="8001"/>
  <p:tag name="KSO_WM_BEAUTIFY_FLAG" val=""/>
</p:tagLst>
</file>

<file path=ppt/tags/tag429.xml><?xml version="1.0" encoding="utf-8"?>
<p:tagLst xmlns:p="http://schemas.openxmlformats.org/presentationml/2006/main">
  <p:tag name="AS_UNIQUEID" val="8002"/>
  <p:tag name="KSO_WM_BEAUTIFY_FLAG" val=""/>
</p:tagLst>
</file>

<file path=ppt/tags/tag43.xml><?xml version="1.0" encoding="utf-8"?>
<p:tagLst xmlns:p="http://schemas.openxmlformats.org/presentationml/2006/main">
  <p:tag name="AS_UNIQUEID" val="6452"/>
</p:tagLst>
</file>

<file path=ppt/tags/tag430.xml><?xml version="1.0" encoding="utf-8"?>
<p:tagLst xmlns:p="http://schemas.openxmlformats.org/presentationml/2006/main">
  <p:tag name="AS_UNIQUEID" val="8003"/>
  <p:tag name="KSO_WM_BEAUTIFY_FLAG" val=""/>
</p:tagLst>
</file>

<file path=ppt/tags/tag431.xml><?xml version="1.0" encoding="utf-8"?>
<p:tagLst xmlns:p="http://schemas.openxmlformats.org/presentationml/2006/main">
  <p:tag name="AS_UNIQUEID" val="8004"/>
  <p:tag name="KSO_WM_BEAUTIFY_FLAG" val=""/>
</p:tagLst>
</file>

<file path=ppt/tags/tag432.xml><?xml version="1.0" encoding="utf-8"?>
<p:tagLst xmlns:p="http://schemas.openxmlformats.org/presentationml/2006/main">
  <p:tag name="AS_UNIQUEID" val="8005"/>
  <p:tag name="KSO_WM_BEAUTIFY_FLAG" val=""/>
</p:tagLst>
</file>

<file path=ppt/tags/tag433.xml><?xml version="1.0" encoding="utf-8"?>
<p:tagLst xmlns:p="http://schemas.openxmlformats.org/presentationml/2006/main">
  <p:tag name="AS_UNIQUEID" val="8006"/>
  <p:tag name="KSO_WM_BEAUTIFY_FLAG" val=""/>
</p:tagLst>
</file>

<file path=ppt/tags/tag434.xml><?xml version="1.0" encoding="utf-8"?>
<p:tagLst xmlns:p="http://schemas.openxmlformats.org/presentationml/2006/main">
  <p:tag name="AS_UNIQUEID" val="8007"/>
  <p:tag name="KSO_WM_BEAUTIFY_FLAG" val=""/>
</p:tagLst>
</file>

<file path=ppt/tags/tag435.xml><?xml version="1.0" encoding="utf-8"?>
<p:tagLst xmlns:p="http://schemas.openxmlformats.org/presentationml/2006/main">
  <p:tag name="AS_UNIQUEID" val="8008"/>
  <p:tag name="KSO_WM_BEAUTIFY_FLAG" val=""/>
</p:tagLst>
</file>

<file path=ppt/tags/tag436.xml><?xml version="1.0" encoding="utf-8"?>
<p:tagLst xmlns:p="http://schemas.openxmlformats.org/presentationml/2006/main">
  <p:tag name="AS_UNIQUEID" val="8009"/>
  <p:tag name="KSO_WM_BEAUTIFY_FLAG" val=""/>
</p:tagLst>
</file>

<file path=ppt/tags/tag437.xml><?xml version="1.0" encoding="utf-8"?>
<p:tagLst xmlns:p="http://schemas.openxmlformats.org/presentationml/2006/main">
  <p:tag name="AS_UNIQUEID" val="8010"/>
  <p:tag name="KSO_WM_BEAUTIFY_FLAG" val=""/>
</p:tagLst>
</file>

<file path=ppt/tags/tag438.xml><?xml version="1.0" encoding="utf-8"?>
<p:tagLst xmlns:p="http://schemas.openxmlformats.org/presentationml/2006/main">
  <p:tag name="AS_UNIQUEID" val="8011"/>
  <p:tag name="KSO_WM_BEAUTIFY_FLAG" val=""/>
</p:tagLst>
</file>

<file path=ppt/tags/tag439.xml><?xml version="1.0" encoding="utf-8"?>
<p:tagLst xmlns:p="http://schemas.openxmlformats.org/presentationml/2006/main">
  <p:tag name="AS_UNIQUEID" val="8012"/>
  <p:tag name="KSO_WM_BEAUTIFY_FLAG" val=""/>
</p:tagLst>
</file>

<file path=ppt/tags/tag44.xml><?xml version="1.0" encoding="utf-8"?>
<p:tagLst xmlns:p="http://schemas.openxmlformats.org/presentationml/2006/main">
  <p:tag name="AS_UNIQUEID" val="6453"/>
</p:tagLst>
</file>

<file path=ppt/tags/tag440.xml><?xml version="1.0" encoding="utf-8"?>
<p:tagLst xmlns:p="http://schemas.openxmlformats.org/presentationml/2006/main">
  <p:tag name="AS_UNIQUEID" val="8013"/>
  <p:tag name="KSO_WM_BEAUTIFY_FLAG" val=""/>
</p:tagLst>
</file>

<file path=ppt/tags/tag441.xml><?xml version="1.0" encoding="utf-8"?>
<p:tagLst xmlns:p="http://schemas.openxmlformats.org/presentationml/2006/main">
  <p:tag name="AS_UNIQUEID" val="8014"/>
  <p:tag name="KSO_WM_BEAUTIFY_FLAG" val=""/>
</p:tagLst>
</file>

<file path=ppt/tags/tag442.xml><?xml version="1.0" encoding="utf-8"?>
<p:tagLst xmlns:p="http://schemas.openxmlformats.org/presentationml/2006/main">
  <p:tag name="AS_UNIQUEID" val="8015"/>
  <p:tag name="KSO_WM_BEAUTIFY_FLAG" val=""/>
</p:tagLst>
</file>

<file path=ppt/tags/tag443.xml><?xml version="1.0" encoding="utf-8"?>
<p:tagLst xmlns:p="http://schemas.openxmlformats.org/presentationml/2006/main">
  <p:tag name="AS_UNIQUEID" val="8016"/>
  <p:tag name="KSO_WM_BEAUTIFY_FLAG" val=""/>
</p:tagLst>
</file>

<file path=ppt/tags/tag444.xml><?xml version="1.0" encoding="utf-8"?>
<p:tagLst xmlns:p="http://schemas.openxmlformats.org/presentationml/2006/main">
  <p:tag name="AS_UNIQUEID" val="8017"/>
  <p:tag name="KSO_WM_BEAUTIFY_FLAG" val=""/>
</p:tagLst>
</file>

<file path=ppt/tags/tag445.xml><?xml version="1.0" encoding="utf-8"?>
<p:tagLst xmlns:p="http://schemas.openxmlformats.org/presentationml/2006/main">
  <p:tag name="AS_UNIQUEID" val="8018"/>
  <p:tag name="KSO_WM_BEAUTIFY_FLAG" val=""/>
</p:tagLst>
</file>

<file path=ppt/tags/tag446.xml><?xml version="1.0" encoding="utf-8"?>
<p:tagLst xmlns:p="http://schemas.openxmlformats.org/presentationml/2006/main">
  <p:tag name="AS_UNIQUEID" val="8019"/>
  <p:tag name="KSO_WM_BEAUTIFY_FLAG" val=""/>
</p:tagLst>
</file>

<file path=ppt/tags/tag447.xml><?xml version="1.0" encoding="utf-8"?>
<p:tagLst xmlns:p="http://schemas.openxmlformats.org/presentationml/2006/main">
  <p:tag name="AS_UNIQUEID" val="8020"/>
  <p:tag name="KSO_WM_BEAUTIFY_FLAG" val=""/>
</p:tagLst>
</file>

<file path=ppt/tags/tag448.xml><?xml version="1.0" encoding="utf-8"?>
<p:tagLst xmlns:p="http://schemas.openxmlformats.org/presentationml/2006/main">
  <p:tag name="AS_UNIQUEID" val="8021"/>
  <p:tag name="KSO_WM_BEAUTIFY_FLAG" val=""/>
</p:tagLst>
</file>

<file path=ppt/tags/tag449.xml><?xml version="1.0" encoding="utf-8"?>
<p:tagLst xmlns:p="http://schemas.openxmlformats.org/presentationml/2006/main">
  <p:tag name="AS_UNIQUEID" val="8022"/>
  <p:tag name="KSO_WM_BEAUTIFY_FLAG" val=""/>
</p:tagLst>
</file>

<file path=ppt/tags/tag45.xml><?xml version="1.0" encoding="utf-8"?>
<p:tagLst xmlns:p="http://schemas.openxmlformats.org/presentationml/2006/main">
  <p:tag name="AS_UNIQUEID" val="6454"/>
</p:tagLst>
</file>

<file path=ppt/tags/tag450.xml><?xml version="1.0" encoding="utf-8"?>
<p:tagLst xmlns:p="http://schemas.openxmlformats.org/presentationml/2006/main">
  <p:tag name="AS_UNIQUEID" val="8023"/>
  <p:tag name="KSO_WM_BEAUTIFY_FLAG" val=""/>
</p:tagLst>
</file>

<file path=ppt/tags/tag451.xml><?xml version="1.0" encoding="utf-8"?>
<p:tagLst xmlns:p="http://schemas.openxmlformats.org/presentationml/2006/main">
  <p:tag name="AS_UNIQUEID" val="8024"/>
  <p:tag name="KSO_WM_BEAUTIFY_FLAG" val=""/>
</p:tagLst>
</file>

<file path=ppt/tags/tag452.xml><?xml version="1.0" encoding="utf-8"?>
<p:tagLst xmlns:p="http://schemas.openxmlformats.org/presentationml/2006/main">
  <p:tag name="AS_UNIQUEID" val="8025"/>
  <p:tag name="KSO_WM_BEAUTIFY_FLAG" val=""/>
</p:tagLst>
</file>

<file path=ppt/tags/tag453.xml><?xml version="1.0" encoding="utf-8"?>
<p:tagLst xmlns:p="http://schemas.openxmlformats.org/presentationml/2006/main">
  <p:tag name="AS_UNIQUEID" val="8026"/>
  <p:tag name="KSO_WM_BEAUTIFY_FLAG" val=""/>
</p:tagLst>
</file>

<file path=ppt/tags/tag454.xml><?xml version="1.0" encoding="utf-8"?>
<p:tagLst xmlns:p="http://schemas.openxmlformats.org/presentationml/2006/main">
  <p:tag name="AS_UNIQUEID" val="8027"/>
  <p:tag name="KSO_WM_BEAUTIFY_FLAG" val=""/>
</p:tagLst>
</file>

<file path=ppt/tags/tag455.xml><?xml version="1.0" encoding="utf-8"?>
<p:tagLst xmlns:p="http://schemas.openxmlformats.org/presentationml/2006/main">
  <p:tag name="AS_UNIQUEID" val="8028"/>
  <p:tag name="KSO_WM_BEAUTIFY_FLAG" val=""/>
</p:tagLst>
</file>

<file path=ppt/tags/tag456.xml><?xml version="1.0" encoding="utf-8"?>
<p:tagLst xmlns:p="http://schemas.openxmlformats.org/presentationml/2006/main">
  <p:tag name="AS_UNIQUEID" val="8029"/>
  <p:tag name="KSO_WM_BEAUTIFY_FLAG" val=""/>
</p:tagLst>
</file>

<file path=ppt/tags/tag457.xml><?xml version="1.0" encoding="utf-8"?>
<p:tagLst xmlns:p="http://schemas.openxmlformats.org/presentationml/2006/main">
  <p:tag name="AS_UNIQUEID" val="8030"/>
  <p:tag name="KSO_WM_BEAUTIFY_FLAG" val=""/>
</p:tagLst>
</file>

<file path=ppt/tags/tag458.xml><?xml version="1.0" encoding="utf-8"?>
<p:tagLst xmlns:p="http://schemas.openxmlformats.org/presentationml/2006/main">
  <p:tag name="AS_UNIQUEID" val="8031"/>
  <p:tag name="KSO_WM_BEAUTIFY_FLAG" val=""/>
</p:tagLst>
</file>

<file path=ppt/tags/tag459.xml><?xml version="1.0" encoding="utf-8"?>
<p:tagLst xmlns:p="http://schemas.openxmlformats.org/presentationml/2006/main">
  <p:tag name="AS_UNIQUEID" val="8032"/>
  <p:tag name="KSO_WM_BEAUTIFY_FLAG" val=""/>
</p:tagLst>
</file>

<file path=ppt/tags/tag46.xml><?xml version="1.0" encoding="utf-8"?>
<p:tagLst xmlns:p="http://schemas.openxmlformats.org/presentationml/2006/main">
  <p:tag name="AS_UNIQUEID" val="6455"/>
</p:tagLst>
</file>

<file path=ppt/tags/tag460.xml><?xml version="1.0" encoding="utf-8"?>
<p:tagLst xmlns:p="http://schemas.openxmlformats.org/presentationml/2006/main">
  <p:tag name="AS_UNIQUEID" val="8033"/>
  <p:tag name="KSO_WM_BEAUTIFY_FLAG" val=""/>
</p:tagLst>
</file>

<file path=ppt/tags/tag461.xml><?xml version="1.0" encoding="utf-8"?>
<p:tagLst xmlns:p="http://schemas.openxmlformats.org/presentationml/2006/main">
  <p:tag name="AS_UNIQUEID" val="8034"/>
  <p:tag name="KSO_WM_BEAUTIFY_FLAG" val=""/>
</p:tagLst>
</file>

<file path=ppt/tags/tag462.xml><?xml version="1.0" encoding="utf-8"?>
<p:tagLst xmlns:p="http://schemas.openxmlformats.org/presentationml/2006/main">
  <p:tag name="AS_UNIQUEID" val="8035"/>
  <p:tag name="KSO_WM_BEAUTIFY_FLAG" val=""/>
</p:tagLst>
</file>

<file path=ppt/tags/tag463.xml><?xml version="1.0" encoding="utf-8"?>
<p:tagLst xmlns:p="http://schemas.openxmlformats.org/presentationml/2006/main">
  <p:tag name="AS_UNIQUEID" val="8036"/>
  <p:tag name="KSO_WM_BEAUTIFY_FLAG" val=""/>
</p:tagLst>
</file>

<file path=ppt/tags/tag464.xml><?xml version="1.0" encoding="utf-8"?>
<p:tagLst xmlns:p="http://schemas.openxmlformats.org/presentationml/2006/main">
  <p:tag name="AS_UNIQUEID" val="8037"/>
  <p:tag name="KSO_WM_BEAUTIFY_FLAG" val=""/>
</p:tagLst>
</file>

<file path=ppt/tags/tag465.xml><?xml version="1.0" encoding="utf-8"?>
<p:tagLst xmlns:p="http://schemas.openxmlformats.org/presentationml/2006/main">
  <p:tag name="AS_UNIQUEID" val="8038"/>
  <p:tag name="KSO_WM_BEAUTIFY_FLAG" val=""/>
</p:tagLst>
</file>

<file path=ppt/tags/tag466.xml><?xml version="1.0" encoding="utf-8"?>
<p:tagLst xmlns:p="http://schemas.openxmlformats.org/presentationml/2006/main">
  <p:tag name="AS_UNIQUEID" val="8039"/>
  <p:tag name="KSO_WM_BEAUTIFY_FLAG" val=""/>
</p:tagLst>
</file>

<file path=ppt/tags/tag467.xml><?xml version="1.0" encoding="utf-8"?>
<p:tagLst xmlns:p="http://schemas.openxmlformats.org/presentationml/2006/main">
  <p:tag name="AS_UNIQUEID" val="8040"/>
  <p:tag name="KSO_WM_BEAUTIFY_FLAG" val=""/>
</p:tagLst>
</file>

<file path=ppt/tags/tag468.xml><?xml version="1.0" encoding="utf-8"?>
<p:tagLst xmlns:p="http://schemas.openxmlformats.org/presentationml/2006/main">
  <p:tag name="AS_UNIQUEID" val="8041"/>
  <p:tag name="KSO_WM_BEAUTIFY_FLAG" val=""/>
</p:tagLst>
</file>

<file path=ppt/tags/tag469.xml><?xml version="1.0" encoding="utf-8"?>
<p:tagLst xmlns:p="http://schemas.openxmlformats.org/presentationml/2006/main">
  <p:tag name="AS_UNIQUEID" val="8042"/>
  <p:tag name="KSO_WM_BEAUTIFY_FLAG" val=""/>
</p:tagLst>
</file>

<file path=ppt/tags/tag47.xml><?xml version="1.0" encoding="utf-8"?>
<p:tagLst xmlns:p="http://schemas.openxmlformats.org/presentationml/2006/main">
  <p:tag name="AS_UNIQUEID" val="6444"/>
</p:tagLst>
</file>

<file path=ppt/tags/tag470.xml><?xml version="1.0" encoding="utf-8"?>
<p:tagLst xmlns:p="http://schemas.openxmlformats.org/presentationml/2006/main">
  <p:tag name="AS_UNIQUEID" val="8043"/>
  <p:tag name="KSO_WM_BEAUTIFY_FLAG" val=""/>
</p:tagLst>
</file>

<file path=ppt/tags/tag471.xml><?xml version="1.0" encoding="utf-8"?>
<p:tagLst xmlns:p="http://schemas.openxmlformats.org/presentationml/2006/main">
  <p:tag name="AS_UNIQUEID" val="8044"/>
  <p:tag name="KSO_WM_BEAUTIFY_FLAG" val=""/>
</p:tagLst>
</file>

<file path=ppt/tags/tag472.xml><?xml version="1.0" encoding="utf-8"?>
<p:tagLst xmlns:p="http://schemas.openxmlformats.org/presentationml/2006/main">
  <p:tag name="AS_UNIQUEID" val="8045"/>
  <p:tag name="KSO_WM_BEAUTIFY_FLAG" val=""/>
</p:tagLst>
</file>

<file path=ppt/tags/tag473.xml><?xml version="1.0" encoding="utf-8"?>
<p:tagLst xmlns:p="http://schemas.openxmlformats.org/presentationml/2006/main">
  <p:tag name="AS_UNIQUEID" val="8046"/>
  <p:tag name="KSO_WM_BEAUTIFY_FLAG" val=""/>
</p:tagLst>
</file>

<file path=ppt/tags/tag474.xml><?xml version="1.0" encoding="utf-8"?>
<p:tagLst xmlns:p="http://schemas.openxmlformats.org/presentationml/2006/main">
  <p:tag name="AS_UNIQUEID" val="8047"/>
  <p:tag name="KSO_WM_BEAUTIFY_FLAG" val=""/>
</p:tagLst>
</file>

<file path=ppt/tags/tag475.xml><?xml version="1.0" encoding="utf-8"?>
<p:tagLst xmlns:p="http://schemas.openxmlformats.org/presentationml/2006/main">
  <p:tag name="AS_UNIQUEID" val="8048"/>
  <p:tag name="KSO_WM_BEAUTIFY_FLAG" val=""/>
</p:tagLst>
</file>

<file path=ppt/tags/tag476.xml><?xml version="1.0" encoding="utf-8"?>
<p:tagLst xmlns:p="http://schemas.openxmlformats.org/presentationml/2006/main">
  <p:tag name="AS_UNIQUEID" val="8049"/>
  <p:tag name="KSO_WM_BEAUTIFY_FLAG" val=""/>
</p:tagLst>
</file>

<file path=ppt/tags/tag477.xml><?xml version="1.0" encoding="utf-8"?>
<p:tagLst xmlns:p="http://schemas.openxmlformats.org/presentationml/2006/main">
  <p:tag name="AS_UNIQUEID" val="8050"/>
  <p:tag name="KSO_WM_BEAUTIFY_FLAG" val=""/>
</p:tagLst>
</file>

<file path=ppt/tags/tag478.xml><?xml version="1.0" encoding="utf-8"?>
<p:tagLst xmlns:p="http://schemas.openxmlformats.org/presentationml/2006/main">
  <p:tag name="AS_UNIQUEID" val="8051"/>
  <p:tag name="KSO_WM_BEAUTIFY_FLAG" val=""/>
</p:tagLst>
</file>

<file path=ppt/tags/tag479.xml><?xml version="1.0" encoding="utf-8"?>
<p:tagLst xmlns:p="http://schemas.openxmlformats.org/presentationml/2006/main">
  <p:tag name="AS_UNIQUEID" val="8052"/>
  <p:tag name="KSO_WM_BEAUTIFY_FLAG" val=""/>
</p:tagLst>
</file>

<file path=ppt/tags/tag48.xml><?xml version="1.0" encoding="utf-8"?>
<p:tagLst xmlns:p="http://schemas.openxmlformats.org/presentationml/2006/main">
  <p:tag name="AS_UNIQUEID" val="6445"/>
</p:tagLst>
</file>

<file path=ppt/tags/tag480.xml><?xml version="1.0" encoding="utf-8"?>
<p:tagLst xmlns:p="http://schemas.openxmlformats.org/presentationml/2006/main">
  <p:tag name="AS_UNIQUEID" val="8053"/>
  <p:tag name="KSO_WM_BEAUTIFY_FLAG" val=""/>
</p:tagLst>
</file>

<file path=ppt/tags/tag481.xml><?xml version="1.0" encoding="utf-8"?>
<p:tagLst xmlns:p="http://schemas.openxmlformats.org/presentationml/2006/main">
  <p:tag name="AS_UNIQUEID" val="8054"/>
  <p:tag name="KSO_WM_BEAUTIFY_FLAG" val=""/>
</p:tagLst>
</file>

<file path=ppt/tags/tag482.xml><?xml version="1.0" encoding="utf-8"?>
<p:tagLst xmlns:p="http://schemas.openxmlformats.org/presentationml/2006/main">
  <p:tag name="AS_UNIQUEID" val="8055"/>
  <p:tag name="KSO_WM_BEAUTIFY_FLAG" val=""/>
</p:tagLst>
</file>

<file path=ppt/tags/tag483.xml><?xml version="1.0" encoding="utf-8"?>
<p:tagLst xmlns:p="http://schemas.openxmlformats.org/presentationml/2006/main">
  <p:tag name="AS_UNIQUEID" val="8056"/>
  <p:tag name="KSO_WM_BEAUTIFY_FLAG" val=""/>
</p:tagLst>
</file>

<file path=ppt/tags/tag484.xml><?xml version="1.0" encoding="utf-8"?>
<p:tagLst xmlns:p="http://schemas.openxmlformats.org/presentationml/2006/main">
  <p:tag name="AS_UNIQUEID" val="8057"/>
  <p:tag name="KSO_WM_BEAUTIFY_FLAG" val=""/>
</p:tagLst>
</file>

<file path=ppt/tags/tag485.xml><?xml version="1.0" encoding="utf-8"?>
<p:tagLst xmlns:p="http://schemas.openxmlformats.org/presentationml/2006/main">
  <p:tag name="AS_UNIQUEID" val="8058"/>
  <p:tag name="KSO_WM_BEAUTIFY_FLAG" val=""/>
</p:tagLst>
</file>

<file path=ppt/tags/tag486.xml><?xml version="1.0" encoding="utf-8"?>
<p:tagLst xmlns:p="http://schemas.openxmlformats.org/presentationml/2006/main">
  <p:tag name="AS_UNIQUEID" val="8059"/>
  <p:tag name="KSO_WM_BEAUTIFY_FLAG" val=""/>
</p:tagLst>
</file>

<file path=ppt/tags/tag487.xml><?xml version="1.0" encoding="utf-8"?>
<p:tagLst xmlns:p="http://schemas.openxmlformats.org/presentationml/2006/main">
  <p:tag name="AS_UNIQUEID" val="8060"/>
  <p:tag name="KSO_WM_BEAUTIFY_FLAG" val=""/>
</p:tagLst>
</file>

<file path=ppt/tags/tag488.xml><?xml version="1.0" encoding="utf-8"?>
<p:tagLst xmlns:p="http://schemas.openxmlformats.org/presentationml/2006/main">
  <p:tag name="AS_UNIQUEID" val="8061"/>
  <p:tag name="KSO_WM_BEAUTIFY_FLAG" val=""/>
</p:tagLst>
</file>

<file path=ppt/tags/tag489.xml><?xml version="1.0" encoding="utf-8"?>
<p:tagLst xmlns:p="http://schemas.openxmlformats.org/presentationml/2006/main">
  <p:tag name="AS_UNIQUEID" val="8062"/>
  <p:tag name="KSO_WM_BEAUTIFY_FLAG" val=""/>
</p:tagLst>
</file>

<file path=ppt/tags/tag49.xml><?xml version="1.0" encoding="utf-8"?>
<p:tagLst xmlns:p="http://schemas.openxmlformats.org/presentationml/2006/main">
  <p:tag name="AS_UNIQUEID" val="6446"/>
</p:tagLst>
</file>

<file path=ppt/tags/tag490.xml><?xml version="1.0" encoding="utf-8"?>
<p:tagLst xmlns:p="http://schemas.openxmlformats.org/presentationml/2006/main">
  <p:tag name="AS_UNIQUEID" val="8063"/>
  <p:tag name="KSO_WM_BEAUTIFY_FLAG" val=""/>
</p:tagLst>
</file>

<file path=ppt/tags/tag491.xml><?xml version="1.0" encoding="utf-8"?>
<p:tagLst xmlns:p="http://schemas.openxmlformats.org/presentationml/2006/main">
  <p:tag name="AS_UNIQUEID" val="8064"/>
  <p:tag name="KSO_WM_BEAUTIFY_FLAG" val=""/>
</p:tagLst>
</file>

<file path=ppt/tags/tag492.xml><?xml version="1.0" encoding="utf-8"?>
<p:tagLst xmlns:p="http://schemas.openxmlformats.org/presentationml/2006/main">
  <p:tag name="AS_UNIQUEID" val="8065"/>
  <p:tag name="KSO_WM_BEAUTIFY_FLAG" val=""/>
</p:tagLst>
</file>

<file path=ppt/tags/tag493.xml><?xml version="1.0" encoding="utf-8"?>
<p:tagLst xmlns:p="http://schemas.openxmlformats.org/presentationml/2006/main">
  <p:tag name="AS_UNIQUEID" val="8066"/>
  <p:tag name="KSO_WM_BEAUTIFY_FLAG" val=""/>
</p:tagLst>
</file>

<file path=ppt/tags/tag494.xml><?xml version="1.0" encoding="utf-8"?>
<p:tagLst xmlns:p="http://schemas.openxmlformats.org/presentationml/2006/main">
  <p:tag name="AS_UNIQUEID" val="8067"/>
  <p:tag name="KSO_WM_BEAUTIFY_FLAG" val=""/>
</p:tagLst>
</file>

<file path=ppt/tags/tag495.xml><?xml version="1.0" encoding="utf-8"?>
<p:tagLst xmlns:p="http://schemas.openxmlformats.org/presentationml/2006/main">
  <p:tag name="AS_UNIQUEID" val="8068"/>
  <p:tag name="KSO_WM_BEAUTIFY_FLAG" val=""/>
</p:tagLst>
</file>

<file path=ppt/tags/tag496.xml><?xml version="1.0" encoding="utf-8"?>
<p:tagLst xmlns:p="http://schemas.openxmlformats.org/presentationml/2006/main">
  <p:tag name="AS_UNIQUEID" val="8069"/>
  <p:tag name="KSO_WM_BEAUTIFY_FLAG" val=""/>
</p:tagLst>
</file>

<file path=ppt/tags/tag497.xml><?xml version="1.0" encoding="utf-8"?>
<p:tagLst xmlns:p="http://schemas.openxmlformats.org/presentationml/2006/main">
  <p:tag name="AS_UNIQUEID" val="8070"/>
  <p:tag name="KSO_WM_BEAUTIFY_FLAG" val=""/>
</p:tagLst>
</file>

<file path=ppt/tags/tag498.xml><?xml version="1.0" encoding="utf-8"?>
<p:tagLst xmlns:p="http://schemas.openxmlformats.org/presentationml/2006/main">
  <p:tag name="AS_UNIQUEID" val="8071"/>
  <p:tag name="KSO_WM_BEAUTIFY_FLAG" val=""/>
</p:tagLst>
</file>

<file path=ppt/tags/tag499.xml><?xml version="1.0" encoding="utf-8"?>
<p:tagLst xmlns:p="http://schemas.openxmlformats.org/presentationml/2006/main">
  <p:tag name="AS_UNIQUEID" val="8072"/>
  <p:tag name="KSO_WM_BEAUTIFY_FLAG" val=""/>
</p:tagLst>
</file>

<file path=ppt/tags/tag5.xml><?xml version="1.0" encoding="utf-8"?>
<p:tagLst xmlns:p="http://schemas.openxmlformats.org/presentationml/2006/main">
  <p:tag name="AS_UNIQUEID" val="6349"/>
</p:tagLst>
</file>

<file path=ppt/tags/tag50.xml><?xml version="1.0" encoding="utf-8"?>
<p:tagLst xmlns:p="http://schemas.openxmlformats.org/presentationml/2006/main">
  <p:tag name="AS_UNIQUEID" val="6461"/>
</p:tagLst>
</file>

<file path=ppt/tags/tag500.xml><?xml version="1.0" encoding="utf-8"?>
<p:tagLst xmlns:p="http://schemas.openxmlformats.org/presentationml/2006/main">
  <p:tag name="AS_UNIQUEID" val="8073"/>
  <p:tag name="KSO_WM_BEAUTIFY_FLAG" val=""/>
</p:tagLst>
</file>

<file path=ppt/tags/tag501.xml><?xml version="1.0" encoding="utf-8"?>
<p:tagLst xmlns:p="http://schemas.openxmlformats.org/presentationml/2006/main">
  <p:tag name="AS_UNIQUEID" val="8074"/>
  <p:tag name="KSO_WM_BEAUTIFY_FLAG" val=""/>
</p:tagLst>
</file>

<file path=ppt/tags/tag502.xml><?xml version="1.0" encoding="utf-8"?>
<p:tagLst xmlns:p="http://schemas.openxmlformats.org/presentationml/2006/main">
  <p:tag name="AS_UNIQUEID" val="8075"/>
  <p:tag name="KSO_WM_BEAUTIFY_FLAG" val=""/>
</p:tagLst>
</file>

<file path=ppt/tags/tag503.xml><?xml version="1.0" encoding="utf-8"?>
<p:tagLst xmlns:p="http://schemas.openxmlformats.org/presentationml/2006/main">
  <p:tag name="AS_UNIQUEID" val="8076"/>
  <p:tag name="KSO_WM_BEAUTIFY_FLAG" val=""/>
</p:tagLst>
</file>

<file path=ppt/tags/tag504.xml><?xml version="1.0" encoding="utf-8"?>
<p:tagLst xmlns:p="http://schemas.openxmlformats.org/presentationml/2006/main">
  <p:tag name="AS_UNIQUEID" val="8077"/>
  <p:tag name="KSO_WM_BEAUTIFY_FLAG" val=""/>
</p:tagLst>
</file>

<file path=ppt/tags/tag505.xml><?xml version="1.0" encoding="utf-8"?>
<p:tagLst xmlns:p="http://schemas.openxmlformats.org/presentationml/2006/main">
  <p:tag name="AS_UNIQUEID" val="8078"/>
  <p:tag name="KSO_WM_BEAUTIFY_FLAG" val=""/>
</p:tagLst>
</file>

<file path=ppt/tags/tag506.xml><?xml version="1.0" encoding="utf-8"?>
<p:tagLst xmlns:p="http://schemas.openxmlformats.org/presentationml/2006/main">
  <p:tag name="AS_UNIQUEID" val="8079"/>
  <p:tag name="KSO_WM_BEAUTIFY_FLAG" val=""/>
</p:tagLst>
</file>

<file path=ppt/tags/tag507.xml><?xml version="1.0" encoding="utf-8"?>
<p:tagLst xmlns:p="http://schemas.openxmlformats.org/presentationml/2006/main">
  <p:tag name="AS_UNIQUEID" val="8080"/>
  <p:tag name="KSO_WM_BEAUTIFY_FLAG" val=""/>
</p:tagLst>
</file>

<file path=ppt/tags/tag508.xml><?xml version="1.0" encoding="utf-8"?>
<p:tagLst xmlns:p="http://schemas.openxmlformats.org/presentationml/2006/main">
  <p:tag name="AS_UNIQUEID" val="8081"/>
  <p:tag name="KSO_WM_BEAUTIFY_FLAG" val=""/>
</p:tagLst>
</file>

<file path=ppt/tags/tag509.xml><?xml version="1.0" encoding="utf-8"?>
<p:tagLst xmlns:p="http://schemas.openxmlformats.org/presentationml/2006/main">
  <p:tag name="AS_UNIQUEID" val="8082"/>
  <p:tag name="KSO_WM_BEAUTIFY_FLAG" val=""/>
</p:tagLst>
</file>

<file path=ppt/tags/tag51.xml><?xml version="1.0" encoding="utf-8"?>
<p:tagLst xmlns:p="http://schemas.openxmlformats.org/presentationml/2006/main">
  <p:tag name="AS_UNIQUEID" val="6462"/>
</p:tagLst>
</file>

<file path=ppt/tags/tag510.xml><?xml version="1.0" encoding="utf-8"?>
<p:tagLst xmlns:p="http://schemas.openxmlformats.org/presentationml/2006/main">
  <p:tag name="AS_UNIQUEID" val="8083"/>
  <p:tag name="KSO_WM_BEAUTIFY_FLAG" val=""/>
</p:tagLst>
</file>

<file path=ppt/tags/tag511.xml><?xml version="1.0" encoding="utf-8"?>
<p:tagLst xmlns:p="http://schemas.openxmlformats.org/presentationml/2006/main">
  <p:tag name="AS_UNIQUEID" val="8084"/>
  <p:tag name="KSO_WM_BEAUTIFY_FLAG" val=""/>
</p:tagLst>
</file>

<file path=ppt/tags/tag512.xml><?xml version="1.0" encoding="utf-8"?>
<p:tagLst xmlns:p="http://schemas.openxmlformats.org/presentationml/2006/main">
  <p:tag name="AS_UNIQUEID" val="8085"/>
  <p:tag name="KSO_WM_BEAUTIFY_FLAG" val=""/>
</p:tagLst>
</file>

<file path=ppt/tags/tag513.xml><?xml version="1.0" encoding="utf-8"?>
<p:tagLst xmlns:p="http://schemas.openxmlformats.org/presentationml/2006/main">
  <p:tag name="AS_UNIQUEID" val="8086"/>
  <p:tag name="KSO_WM_BEAUTIFY_FLAG" val=""/>
</p:tagLst>
</file>

<file path=ppt/tags/tag514.xml><?xml version="1.0" encoding="utf-8"?>
<p:tagLst xmlns:p="http://schemas.openxmlformats.org/presentationml/2006/main">
  <p:tag name="AS_UNIQUEID" val="8087"/>
  <p:tag name="KSO_WM_BEAUTIFY_FLAG" val=""/>
</p:tagLst>
</file>

<file path=ppt/tags/tag515.xml><?xml version="1.0" encoding="utf-8"?>
<p:tagLst xmlns:p="http://schemas.openxmlformats.org/presentationml/2006/main">
  <p:tag name="AS_UNIQUEID" val="8088"/>
  <p:tag name="KSO_WM_BEAUTIFY_FLAG" val=""/>
</p:tagLst>
</file>

<file path=ppt/tags/tag516.xml><?xml version="1.0" encoding="utf-8"?>
<p:tagLst xmlns:p="http://schemas.openxmlformats.org/presentationml/2006/main">
  <p:tag name="AS_UNIQUEID" val="8089"/>
  <p:tag name="KSO_WM_BEAUTIFY_FLAG" val=""/>
</p:tagLst>
</file>

<file path=ppt/tags/tag517.xml><?xml version="1.0" encoding="utf-8"?>
<p:tagLst xmlns:p="http://schemas.openxmlformats.org/presentationml/2006/main">
  <p:tag name="AS_UNIQUEID" val="8090"/>
  <p:tag name="KSO_WM_BEAUTIFY_FLAG" val=""/>
</p:tagLst>
</file>

<file path=ppt/tags/tag518.xml><?xml version="1.0" encoding="utf-8"?>
<p:tagLst xmlns:p="http://schemas.openxmlformats.org/presentationml/2006/main">
  <p:tag name="AS_UNIQUEID" val="8091"/>
  <p:tag name="KSO_WM_BEAUTIFY_FLAG" val=""/>
</p:tagLst>
</file>

<file path=ppt/tags/tag519.xml><?xml version="1.0" encoding="utf-8"?>
<p:tagLst xmlns:p="http://schemas.openxmlformats.org/presentationml/2006/main">
  <p:tag name="AS_UNIQUEID" val="8092"/>
  <p:tag name="KSO_WM_BEAUTIFY_FLAG" val=""/>
</p:tagLst>
</file>

<file path=ppt/tags/tag52.xml><?xml version="1.0" encoding="utf-8"?>
<p:tagLst xmlns:p="http://schemas.openxmlformats.org/presentationml/2006/main">
  <p:tag name="AS_UNIQUEID" val="6463"/>
</p:tagLst>
</file>

<file path=ppt/tags/tag520.xml><?xml version="1.0" encoding="utf-8"?>
<p:tagLst xmlns:p="http://schemas.openxmlformats.org/presentationml/2006/main">
  <p:tag name="AS_UNIQUEID" val="8093"/>
  <p:tag name="KSO_WM_BEAUTIFY_FLAG" val=""/>
</p:tagLst>
</file>

<file path=ppt/tags/tag521.xml><?xml version="1.0" encoding="utf-8"?>
<p:tagLst xmlns:p="http://schemas.openxmlformats.org/presentationml/2006/main">
  <p:tag name="AS_UNIQUEID" val="8094"/>
  <p:tag name="KSO_WM_BEAUTIFY_FLAG" val=""/>
</p:tagLst>
</file>

<file path=ppt/tags/tag522.xml><?xml version="1.0" encoding="utf-8"?>
<p:tagLst xmlns:p="http://schemas.openxmlformats.org/presentationml/2006/main">
  <p:tag name="AS_UNIQUEID" val="8095"/>
  <p:tag name="KSO_WM_BEAUTIFY_FLAG" val=""/>
</p:tagLst>
</file>

<file path=ppt/tags/tag523.xml><?xml version="1.0" encoding="utf-8"?>
<p:tagLst xmlns:p="http://schemas.openxmlformats.org/presentationml/2006/main">
  <p:tag name="AS_UNIQUEID" val="8096"/>
  <p:tag name="KSO_WM_BEAUTIFY_FLAG" val=""/>
</p:tagLst>
</file>

<file path=ppt/tags/tag524.xml><?xml version="1.0" encoding="utf-8"?>
<p:tagLst xmlns:p="http://schemas.openxmlformats.org/presentationml/2006/main">
  <p:tag name="AS_UNIQUEID" val="8097"/>
  <p:tag name="KSO_WM_BEAUTIFY_FLAG" val=""/>
</p:tagLst>
</file>

<file path=ppt/tags/tag525.xml><?xml version="1.0" encoding="utf-8"?>
<p:tagLst xmlns:p="http://schemas.openxmlformats.org/presentationml/2006/main">
  <p:tag name="AS_UNIQUEID" val="8098"/>
  <p:tag name="KSO_WM_BEAUTIFY_FLAG" val=""/>
</p:tagLst>
</file>

<file path=ppt/tags/tag526.xml><?xml version="1.0" encoding="utf-8"?>
<p:tagLst xmlns:p="http://schemas.openxmlformats.org/presentationml/2006/main">
  <p:tag name="AS_UNIQUEID" val="8099"/>
  <p:tag name="KSO_WM_BEAUTIFY_FLAG" val=""/>
</p:tagLst>
</file>

<file path=ppt/tags/tag527.xml><?xml version="1.0" encoding="utf-8"?>
<p:tagLst xmlns:p="http://schemas.openxmlformats.org/presentationml/2006/main">
  <p:tag name="AS_UNIQUEID" val="8100"/>
  <p:tag name="KSO_WM_BEAUTIFY_FLAG" val=""/>
</p:tagLst>
</file>

<file path=ppt/tags/tag528.xml><?xml version="1.0" encoding="utf-8"?>
<p:tagLst xmlns:p="http://schemas.openxmlformats.org/presentationml/2006/main">
  <p:tag name="AS_UNIQUEID" val="8101"/>
  <p:tag name="KSO_WM_BEAUTIFY_FLAG" val=""/>
</p:tagLst>
</file>

<file path=ppt/tags/tag529.xml><?xml version="1.0" encoding="utf-8"?>
<p:tagLst xmlns:p="http://schemas.openxmlformats.org/presentationml/2006/main">
  <p:tag name="AS_UNIQUEID" val="8102"/>
  <p:tag name="KSO_WM_BEAUTIFY_FLAG" val=""/>
</p:tagLst>
</file>

<file path=ppt/tags/tag53.xml><?xml version="1.0" encoding="utf-8"?>
<p:tagLst xmlns:p="http://schemas.openxmlformats.org/presentationml/2006/main">
  <p:tag name="AS_UNIQUEID" val="6464"/>
</p:tagLst>
</file>

<file path=ppt/tags/tag530.xml><?xml version="1.0" encoding="utf-8"?>
<p:tagLst xmlns:p="http://schemas.openxmlformats.org/presentationml/2006/main">
  <p:tag name="AS_UNIQUEID" val="8103"/>
  <p:tag name="KSO_WM_BEAUTIFY_FLAG" val=""/>
</p:tagLst>
</file>

<file path=ppt/tags/tag531.xml><?xml version="1.0" encoding="utf-8"?>
<p:tagLst xmlns:p="http://schemas.openxmlformats.org/presentationml/2006/main">
  <p:tag name="AS_UNIQUEID" val="8104"/>
  <p:tag name="KSO_WM_BEAUTIFY_FLAG" val=""/>
</p:tagLst>
</file>

<file path=ppt/tags/tag532.xml><?xml version="1.0" encoding="utf-8"?>
<p:tagLst xmlns:p="http://schemas.openxmlformats.org/presentationml/2006/main">
  <p:tag name="AS_UNIQUEID" val="8105"/>
  <p:tag name="KSO_WM_BEAUTIFY_FLAG" val=""/>
</p:tagLst>
</file>

<file path=ppt/tags/tag533.xml><?xml version="1.0" encoding="utf-8"?>
<p:tagLst xmlns:p="http://schemas.openxmlformats.org/presentationml/2006/main">
  <p:tag name="AS_UNIQUEID" val="8106"/>
  <p:tag name="KSO_WM_BEAUTIFY_FLAG" val=""/>
</p:tagLst>
</file>

<file path=ppt/tags/tag534.xml><?xml version="1.0" encoding="utf-8"?>
<p:tagLst xmlns:p="http://schemas.openxmlformats.org/presentationml/2006/main">
  <p:tag name="AS_UNIQUEID" val="8107"/>
  <p:tag name="KSO_WM_BEAUTIFY_FLAG" val=""/>
</p:tagLst>
</file>

<file path=ppt/tags/tag535.xml><?xml version="1.0" encoding="utf-8"?>
<p:tagLst xmlns:p="http://schemas.openxmlformats.org/presentationml/2006/main">
  <p:tag name="AS_UNIQUEID" val="8108"/>
  <p:tag name="KSO_WM_BEAUTIFY_FLAG" val=""/>
</p:tagLst>
</file>

<file path=ppt/tags/tag536.xml><?xml version="1.0" encoding="utf-8"?>
<p:tagLst xmlns:p="http://schemas.openxmlformats.org/presentationml/2006/main">
  <p:tag name="AS_UNIQUEID" val="8109"/>
  <p:tag name="KSO_WM_BEAUTIFY_FLAG" val=""/>
</p:tagLst>
</file>

<file path=ppt/tags/tag537.xml><?xml version="1.0" encoding="utf-8"?>
<p:tagLst xmlns:p="http://schemas.openxmlformats.org/presentationml/2006/main">
  <p:tag name="AS_UNIQUEID" val="8110"/>
  <p:tag name="KSO_WM_BEAUTIFY_FLAG" val=""/>
</p:tagLst>
</file>

<file path=ppt/tags/tag538.xml><?xml version="1.0" encoding="utf-8"?>
<p:tagLst xmlns:p="http://schemas.openxmlformats.org/presentationml/2006/main">
  <p:tag name="AS_UNIQUEID" val="8111"/>
  <p:tag name="KSO_WM_BEAUTIFY_FLAG" val=""/>
</p:tagLst>
</file>

<file path=ppt/tags/tag539.xml><?xml version="1.0" encoding="utf-8"?>
<p:tagLst xmlns:p="http://schemas.openxmlformats.org/presentationml/2006/main">
  <p:tag name="AS_UNIQUEID" val="8112"/>
  <p:tag name="KSO_WM_BEAUTIFY_FLAG" val=""/>
</p:tagLst>
</file>

<file path=ppt/tags/tag54.xml><?xml version="1.0" encoding="utf-8"?>
<p:tagLst xmlns:p="http://schemas.openxmlformats.org/presentationml/2006/main">
  <p:tag name="AS_UNIQUEID" val="6465"/>
</p:tagLst>
</file>

<file path=ppt/tags/tag540.xml><?xml version="1.0" encoding="utf-8"?>
<p:tagLst xmlns:p="http://schemas.openxmlformats.org/presentationml/2006/main">
  <p:tag name="AS_UNIQUEID" val="8113"/>
  <p:tag name="KSO_WM_BEAUTIFY_FLAG" val=""/>
</p:tagLst>
</file>

<file path=ppt/tags/tag541.xml><?xml version="1.0" encoding="utf-8"?>
<p:tagLst xmlns:p="http://schemas.openxmlformats.org/presentationml/2006/main">
  <p:tag name="AS_UNIQUEID" val="8114"/>
  <p:tag name="KSO_WM_BEAUTIFY_FLAG" val=""/>
</p:tagLst>
</file>

<file path=ppt/tags/tag542.xml><?xml version="1.0" encoding="utf-8"?>
<p:tagLst xmlns:p="http://schemas.openxmlformats.org/presentationml/2006/main">
  <p:tag name="AS_UNIQUEID" val="8115"/>
  <p:tag name="KSO_WM_BEAUTIFY_FLAG" val=""/>
</p:tagLst>
</file>

<file path=ppt/tags/tag543.xml><?xml version="1.0" encoding="utf-8"?>
<p:tagLst xmlns:p="http://schemas.openxmlformats.org/presentationml/2006/main">
  <p:tag name="AS_UNIQUEID" val="8116"/>
  <p:tag name="KSO_WM_BEAUTIFY_FLAG" val=""/>
</p:tagLst>
</file>

<file path=ppt/tags/tag544.xml><?xml version="1.0" encoding="utf-8"?>
<p:tagLst xmlns:p="http://schemas.openxmlformats.org/presentationml/2006/main">
  <p:tag name="AS_UNIQUEID" val="8117"/>
  <p:tag name="KSO_WM_BEAUTIFY_FLAG" val=""/>
</p:tagLst>
</file>

<file path=ppt/tags/tag545.xml><?xml version="1.0" encoding="utf-8"?>
<p:tagLst xmlns:p="http://schemas.openxmlformats.org/presentationml/2006/main">
  <p:tag name="AS_UNIQUEID" val="8118"/>
  <p:tag name="KSO_WM_BEAUTIFY_FLAG" val=""/>
</p:tagLst>
</file>

<file path=ppt/tags/tag546.xml><?xml version="1.0" encoding="utf-8"?>
<p:tagLst xmlns:p="http://schemas.openxmlformats.org/presentationml/2006/main">
  <p:tag name="AS_UNIQUEID" val="8119"/>
  <p:tag name="KSO_WM_BEAUTIFY_FLAG" val=""/>
</p:tagLst>
</file>

<file path=ppt/tags/tag547.xml><?xml version="1.0" encoding="utf-8"?>
<p:tagLst xmlns:p="http://schemas.openxmlformats.org/presentationml/2006/main">
  <p:tag name="AS_UNIQUEID" val="8120"/>
  <p:tag name="KSO_WM_BEAUTIFY_FLAG" val=""/>
</p:tagLst>
</file>

<file path=ppt/tags/tag548.xml><?xml version="1.0" encoding="utf-8"?>
<p:tagLst xmlns:p="http://schemas.openxmlformats.org/presentationml/2006/main">
  <p:tag name="AS_UNIQUEID" val="8121"/>
  <p:tag name="KSO_WM_BEAUTIFY_FLAG" val=""/>
</p:tagLst>
</file>

<file path=ppt/tags/tag549.xml><?xml version="1.0" encoding="utf-8"?>
<p:tagLst xmlns:p="http://schemas.openxmlformats.org/presentationml/2006/main">
  <p:tag name="AS_UNIQUEID" val="8122"/>
  <p:tag name="KSO_WM_BEAUTIFY_FLAG" val=""/>
</p:tagLst>
</file>

<file path=ppt/tags/tag55.xml><?xml version="1.0" encoding="utf-8"?>
<p:tagLst xmlns:p="http://schemas.openxmlformats.org/presentationml/2006/main">
  <p:tag name="AS_UNIQUEID" val="6466"/>
</p:tagLst>
</file>

<file path=ppt/tags/tag550.xml><?xml version="1.0" encoding="utf-8"?>
<p:tagLst xmlns:p="http://schemas.openxmlformats.org/presentationml/2006/main">
  <p:tag name="AS_UNIQUEID" val="8123"/>
  <p:tag name="KSO_WM_BEAUTIFY_FLAG" val=""/>
</p:tagLst>
</file>

<file path=ppt/tags/tag551.xml><?xml version="1.0" encoding="utf-8"?>
<p:tagLst xmlns:p="http://schemas.openxmlformats.org/presentationml/2006/main">
  <p:tag name="AS_UNIQUEID" val="8124"/>
  <p:tag name="KSO_WM_BEAUTIFY_FLAG" val=""/>
</p:tagLst>
</file>

<file path=ppt/tags/tag552.xml><?xml version="1.0" encoding="utf-8"?>
<p:tagLst xmlns:p="http://schemas.openxmlformats.org/presentationml/2006/main">
  <p:tag name="AS_UNIQUEID" val="8125"/>
  <p:tag name="KSO_WM_BEAUTIFY_FLAG" val=""/>
</p:tagLst>
</file>

<file path=ppt/tags/tag553.xml><?xml version="1.0" encoding="utf-8"?>
<p:tagLst xmlns:p="http://schemas.openxmlformats.org/presentationml/2006/main">
  <p:tag name="AS_UNIQUEID" val="8126"/>
</p:tagLst>
</file>

<file path=ppt/tags/tag554.xml><?xml version="1.0" encoding="utf-8"?>
<p:tagLst xmlns:p="http://schemas.openxmlformats.org/presentationml/2006/main">
  <p:tag name="AS_UNIQUEID" val="8127"/>
</p:tagLst>
</file>

<file path=ppt/tags/tag555.xml><?xml version="1.0" encoding="utf-8"?>
<p:tagLst xmlns:p="http://schemas.openxmlformats.org/presentationml/2006/main">
  <p:tag name="AS_UNIQUEID" val="8128"/>
  <p:tag name="KSO_WM_UNIT_PLACING_PICTURE_USER_VIEWPORT" val="{&quot;height&quot;:6783,&quot;width&quot;:10784}"/>
</p:tagLst>
</file>

<file path=ppt/tags/tag556.xml><?xml version="1.0" encoding="utf-8"?>
<p:tagLst xmlns:p="http://schemas.openxmlformats.org/presentationml/2006/main">
  <p:tag name="AS_UNIQUEID" val="8130"/>
</p:tagLst>
</file>

<file path=ppt/tags/tag557.xml><?xml version="1.0" encoding="utf-8"?>
<p:tagLst xmlns:p="http://schemas.openxmlformats.org/presentationml/2006/main">
  <p:tag name="AS_UNIQUEID" val="8131"/>
</p:tagLst>
</file>

<file path=ppt/tags/tag558.xml><?xml version="1.0" encoding="utf-8"?>
<p:tagLst xmlns:p="http://schemas.openxmlformats.org/presentationml/2006/main">
  <p:tag name="AS_UNIQUEID" val="8132"/>
</p:tagLst>
</file>

<file path=ppt/tags/tag559.xml><?xml version="1.0" encoding="utf-8"?>
<p:tagLst xmlns:p="http://schemas.openxmlformats.org/presentationml/2006/main">
  <p:tag name="AS_UNIQUEID" val="8133"/>
</p:tagLst>
</file>

<file path=ppt/tags/tag56.xml><?xml version="1.0" encoding="utf-8"?>
<p:tagLst xmlns:p="http://schemas.openxmlformats.org/presentationml/2006/main">
  <p:tag name="AS_UNIQUEID" val="6467"/>
</p:tagLst>
</file>

<file path=ppt/tags/tag560.xml><?xml version="1.0" encoding="utf-8"?>
<p:tagLst xmlns:p="http://schemas.openxmlformats.org/presentationml/2006/main">
  <p:tag name="AS_UNIQUEID" val="8134"/>
  <p:tag name="KSO_WM_BEAUTIFY_FLAG" val=""/>
</p:tagLst>
</file>

<file path=ppt/tags/tag561.xml><?xml version="1.0" encoding="utf-8"?>
<p:tagLst xmlns:p="http://schemas.openxmlformats.org/presentationml/2006/main">
  <p:tag name="AS_UNIQUEID" val="8135"/>
  <p:tag name="KSO_WM_BEAUTIFY_FLAG" val=""/>
</p:tagLst>
</file>

<file path=ppt/tags/tag562.xml><?xml version="1.0" encoding="utf-8"?>
<p:tagLst xmlns:p="http://schemas.openxmlformats.org/presentationml/2006/main">
  <p:tag name="AS_UNIQUEID" val="8136"/>
  <p:tag name="KSO_WM_BEAUTIFY_FLAG" val=""/>
</p:tagLst>
</file>

<file path=ppt/tags/tag563.xml><?xml version="1.0" encoding="utf-8"?>
<p:tagLst xmlns:p="http://schemas.openxmlformats.org/presentationml/2006/main">
  <p:tag name="AS_UNIQUEID" val="8137"/>
  <p:tag name="KSO_WM_BEAUTIFY_FLAG" val=""/>
</p:tagLst>
</file>

<file path=ppt/tags/tag564.xml><?xml version="1.0" encoding="utf-8"?>
<p:tagLst xmlns:p="http://schemas.openxmlformats.org/presentationml/2006/main">
  <p:tag name="AS_UNIQUEID" val="8138"/>
  <p:tag name="KSO_WM_BEAUTIFY_FLAG" val=""/>
</p:tagLst>
</file>

<file path=ppt/tags/tag565.xml><?xml version="1.0" encoding="utf-8"?>
<p:tagLst xmlns:p="http://schemas.openxmlformats.org/presentationml/2006/main">
  <p:tag name="AS_UNIQUEID" val="8139"/>
  <p:tag name="KSO_WM_BEAUTIFY_FLAG" val=""/>
</p:tagLst>
</file>

<file path=ppt/tags/tag566.xml><?xml version="1.0" encoding="utf-8"?>
<p:tagLst xmlns:p="http://schemas.openxmlformats.org/presentationml/2006/main">
  <p:tag name="AS_UNIQUEID" val="8140"/>
  <p:tag name="KSO_WM_BEAUTIFY_FLAG" val=""/>
</p:tagLst>
</file>

<file path=ppt/tags/tag567.xml><?xml version="1.0" encoding="utf-8"?>
<p:tagLst xmlns:p="http://schemas.openxmlformats.org/presentationml/2006/main">
  <p:tag name="AS_UNIQUEID" val="8141"/>
  <p:tag name="KSO_WM_BEAUTIFY_FLAG" val=""/>
</p:tagLst>
</file>

<file path=ppt/tags/tag568.xml><?xml version="1.0" encoding="utf-8"?>
<p:tagLst xmlns:p="http://schemas.openxmlformats.org/presentationml/2006/main">
  <p:tag name="AS_UNIQUEID" val="8142"/>
  <p:tag name="KSO_WM_BEAUTIFY_FLAG" val=""/>
</p:tagLst>
</file>

<file path=ppt/tags/tag569.xml><?xml version="1.0" encoding="utf-8"?>
<p:tagLst xmlns:p="http://schemas.openxmlformats.org/presentationml/2006/main">
  <p:tag name="AS_UNIQUEID" val="8143"/>
  <p:tag name="KSO_WM_BEAUTIFY_FLAG" val=""/>
</p:tagLst>
</file>

<file path=ppt/tags/tag57.xml><?xml version="1.0" encoding="utf-8"?>
<p:tagLst xmlns:p="http://schemas.openxmlformats.org/presentationml/2006/main">
  <p:tag name="AS_UNIQUEID" val="6468"/>
</p:tagLst>
</file>

<file path=ppt/tags/tag570.xml><?xml version="1.0" encoding="utf-8"?>
<p:tagLst xmlns:p="http://schemas.openxmlformats.org/presentationml/2006/main">
  <p:tag name="AS_UNIQUEID" val="8144"/>
  <p:tag name="KSO_WM_BEAUTIFY_FLAG" val=""/>
</p:tagLst>
</file>

<file path=ppt/tags/tag571.xml><?xml version="1.0" encoding="utf-8"?>
<p:tagLst xmlns:p="http://schemas.openxmlformats.org/presentationml/2006/main">
  <p:tag name="AS_UNIQUEID" val="8145"/>
  <p:tag name="KSO_WM_BEAUTIFY_FLAG" val=""/>
</p:tagLst>
</file>

<file path=ppt/tags/tag572.xml><?xml version="1.0" encoding="utf-8"?>
<p:tagLst xmlns:p="http://schemas.openxmlformats.org/presentationml/2006/main">
  <p:tag name="AS_UNIQUEID" val="8146"/>
  <p:tag name="KSO_WM_BEAUTIFY_FLAG" val=""/>
</p:tagLst>
</file>

<file path=ppt/tags/tag573.xml><?xml version="1.0" encoding="utf-8"?>
<p:tagLst xmlns:p="http://schemas.openxmlformats.org/presentationml/2006/main">
  <p:tag name="AS_UNIQUEID" val="8147"/>
  <p:tag name="KSO_WM_BEAUTIFY_FLAG" val=""/>
</p:tagLst>
</file>

<file path=ppt/tags/tag574.xml><?xml version="1.0" encoding="utf-8"?>
<p:tagLst xmlns:p="http://schemas.openxmlformats.org/presentationml/2006/main">
  <p:tag name="AS_UNIQUEID" val="8148"/>
  <p:tag name="KSO_WM_BEAUTIFY_FLAG" val=""/>
</p:tagLst>
</file>

<file path=ppt/tags/tag575.xml><?xml version="1.0" encoding="utf-8"?>
<p:tagLst xmlns:p="http://schemas.openxmlformats.org/presentationml/2006/main">
  <p:tag name="AS_UNIQUEID" val="8149"/>
  <p:tag name="KSO_WM_BEAUTIFY_FLAG" val=""/>
</p:tagLst>
</file>

<file path=ppt/tags/tag576.xml><?xml version="1.0" encoding="utf-8"?>
<p:tagLst xmlns:p="http://schemas.openxmlformats.org/presentationml/2006/main">
  <p:tag name="AS_UNIQUEID" val="8150"/>
  <p:tag name="KSO_WM_BEAUTIFY_FLAG" val=""/>
</p:tagLst>
</file>

<file path=ppt/tags/tag577.xml><?xml version="1.0" encoding="utf-8"?>
<p:tagLst xmlns:p="http://schemas.openxmlformats.org/presentationml/2006/main">
  <p:tag name="AS_UNIQUEID" val="8151"/>
  <p:tag name="KSO_WM_BEAUTIFY_FLAG" val=""/>
</p:tagLst>
</file>

<file path=ppt/tags/tag578.xml><?xml version="1.0" encoding="utf-8"?>
<p:tagLst xmlns:p="http://schemas.openxmlformats.org/presentationml/2006/main">
  <p:tag name="AS_UNIQUEID" val="8152"/>
  <p:tag name="KSO_WM_BEAUTIFY_FLAG" val=""/>
</p:tagLst>
</file>

<file path=ppt/tags/tag579.xml><?xml version="1.0" encoding="utf-8"?>
<p:tagLst xmlns:p="http://schemas.openxmlformats.org/presentationml/2006/main">
  <p:tag name="AS_UNIQUEID" val="8153"/>
  <p:tag name="KSO_WM_BEAUTIFY_FLAG" val=""/>
</p:tagLst>
</file>

<file path=ppt/tags/tag58.xml><?xml version="1.0" encoding="utf-8"?>
<p:tagLst xmlns:p="http://schemas.openxmlformats.org/presentationml/2006/main">
  <p:tag name="AS_UNIQUEID" val="6469"/>
</p:tagLst>
</file>

<file path=ppt/tags/tag580.xml><?xml version="1.0" encoding="utf-8"?>
<p:tagLst xmlns:p="http://schemas.openxmlformats.org/presentationml/2006/main">
  <p:tag name="AS_UNIQUEID" val="8154"/>
  <p:tag name="KSO_WM_BEAUTIFY_FLAG" val=""/>
</p:tagLst>
</file>

<file path=ppt/tags/tag581.xml><?xml version="1.0" encoding="utf-8"?>
<p:tagLst xmlns:p="http://schemas.openxmlformats.org/presentationml/2006/main">
  <p:tag name="AS_UNIQUEID" val="8155"/>
  <p:tag name="KSO_WM_BEAUTIFY_FLAG" val=""/>
</p:tagLst>
</file>

<file path=ppt/tags/tag582.xml><?xml version="1.0" encoding="utf-8"?>
<p:tagLst xmlns:p="http://schemas.openxmlformats.org/presentationml/2006/main">
  <p:tag name="AS_UNIQUEID" val="8156"/>
  <p:tag name="KSO_WM_BEAUTIFY_FLAG" val=""/>
</p:tagLst>
</file>

<file path=ppt/tags/tag583.xml><?xml version="1.0" encoding="utf-8"?>
<p:tagLst xmlns:p="http://schemas.openxmlformats.org/presentationml/2006/main">
  <p:tag name="AS_UNIQUEID" val="8157"/>
  <p:tag name="KSO_WM_BEAUTIFY_FLAG" val=""/>
</p:tagLst>
</file>

<file path=ppt/tags/tag584.xml><?xml version="1.0" encoding="utf-8"?>
<p:tagLst xmlns:p="http://schemas.openxmlformats.org/presentationml/2006/main">
  <p:tag name="AS_UNIQUEID" val="8158"/>
  <p:tag name="KSO_WM_BEAUTIFY_FLAG" val=""/>
</p:tagLst>
</file>

<file path=ppt/tags/tag585.xml><?xml version="1.0" encoding="utf-8"?>
<p:tagLst xmlns:p="http://schemas.openxmlformats.org/presentationml/2006/main">
  <p:tag name="AS_UNIQUEID" val="8159"/>
  <p:tag name="KSO_WM_BEAUTIFY_FLAG" val=""/>
</p:tagLst>
</file>

<file path=ppt/tags/tag586.xml><?xml version="1.0" encoding="utf-8"?>
<p:tagLst xmlns:p="http://schemas.openxmlformats.org/presentationml/2006/main">
  <p:tag name="AS_UNIQUEID" val="8160"/>
  <p:tag name="KSO_WM_BEAUTIFY_FLAG" val=""/>
</p:tagLst>
</file>

<file path=ppt/tags/tag587.xml><?xml version="1.0" encoding="utf-8"?>
<p:tagLst xmlns:p="http://schemas.openxmlformats.org/presentationml/2006/main">
  <p:tag name="AS_UNIQUEID" val="8161"/>
  <p:tag name="KSO_WM_BEAUTIFY_FLAG" val=""/>
</p:tagLst>
</file>

<file path=ppt/tags/tag588.xml><?xml version="1.0" encoding="utf-8"?>
<p:tagLst xmlns:p="http://schemas.openxmlformats.org/presentationml/2006/main">
  <p:tag name="AS_UNIQUEID" val="8162"/>
  <p:tag name="KSO_WM_BEAUTIFY_FLAG" val=""/>
</p:tagLst>
</file>

<file path=ppt/tags/tag589.xml><?xml version="1.0" encoding="utf-8"?>
<p:tagLst xmlns:p="http://schemas.openxmlformats.org/presentationml/2006/main">
  <p:tag name="AS_UNIQUEID" val="8163"/>
  <p:tag name="KSO_WM_BEAUTIFY_FLAG" val=""/>
</p:tagLst>
</file>

<file path=ppt/tags/tag59.xml><?xml version="1.0" encoding="utf-8"?>
<p:tagLst xmlns:p="http://schemas.openxmlformats.org/presentationml/2006/main">
  <p:tag name="AS_UNIQUEID" val="6470"/>
  <p:tag name="KSO_WM_DIAGRAM_VIRTUALLY_FRAME" val="{&quot;height&quot;:331.37692913385825,&quot;left&quot;:68.13763779527558,&quot;top&quot;:115.53141732283466,&quot;width&quot;:837.7384251968504}"/>
</p:tagLst>
</file>

<file path=ppt/tags/tag590.xml><?xml version="1.0" encoding="utf-8"?>
<p:tagLst xmlns:p="http://schemas.openxmlformats.org/presentationml/2006/main">
  <p:tag name="AS_UNIQUEID" val="8164"/>
  <p:tag name="KSO_WM_BEAUTIFY_FLAG" val=""/>
</p:tagLst>
</file>

<file path=ppt/tags/tag591.xml><?xml version="1.0" encoding="utf-8"?>
<p:tagLst xmlns:p="http://schemas.openxmlformats.org/presentationml/2006/main">
  <p:tag name="AS_UNIQUEID" val="8165"/>
  <p:tag name="KSO_WM_BEAUTIFY_FLAG" val=""/>
</p:tagLst>
</file>

<file path=ppt/tags/tag592.xml><?xml version="1.0" encoding="utf-8"?>
<p:tagLst xmlns:p="http://schemas.openxmlformats.org/presentationml/2006/main">
  <p:tag name="AS_UNIQUEID" val="8166"/>
  <p:tag name="KSO_WM_BEAUTIFY_FLAG" val=""/>
</p:tagLst>
</file>

<file path=ppt/tags/tag593.xml><?xml version="1.0" encoding="utf-8"?>
<p:tagLst xmlns:p="http://schemas.openxmlformats.org/presentationml/2006/main">
  <p:tag name="AS_UNIQUEID" val="8167"/>
  <p:tag name="KSO_WM_BEAUTIFY_FLAG" val=""/>
</p:tagLst>
</file>

<file path=ppt/tags/tag594.xml><?xml version="1.0" encoding="utf-8"?>
<p:tagLst xmlns:p="http://schemas.openxmlformats.org/presentationml/2006/main">
  <p:tag name="AS_UNIQUEID" val="8168"/>
  <p:tag name="KSO_WM_BEAUTIFY_FLAG" val=""/>
</p:tagLst>
</file>

<file path=ppt/tags/tag595.xml><?xml version="1.0" encoding="utf-8"?>
<p:tagLst xmlns:p="http://schemas.openxmlformats.org/presentationml/2006/main">
  <p:tag name="AS_UNIQUEID" val="8169"/>
  <p:tag name="KSO_WM_BEAUTIFY_FLAG" val=""/>
</p:tagLst>
</file>

<file path=ppt/tags/tag596.xml><?xml version="1.0" encoding="utf-8"?>
<p:tagLst xmlns:p="http://schemas.openxmlformats.org/presentationml/2006/main">
  <p:tag name="AS_UNIQUEID" val="8170"/>
  <p:tag name="KSO_WM_BEAUTIFY_FLAG" val=""/>
</p:tagLst>
</file>

<file path=ppt/tags/tag597.xml><?xml version="1.0" encoding="utf-8"?>
<p:tagLst xmlns:p="http://schemas.openxmlformats.org/presentationml/2006/main">
  <p:tag name="AS_UNIQUEID" val="8171"/>
  <p:tag name="KSO_WM_BEAUTIFY_FLAG" val=""/>
</p:tagLst>
</file>

<file path=ppt/tags/tag598.xml><?xml version="1.0" encoding="utf-8"?>
<p:tagLst xmlns:p="http://schemas.openxmlformats.org/presentationml/2006/main">
  <p:tag name="AS_UNIQUEID" val="8172"/>
  <p:tag name="KSO_WM_BEAUTIFY_FLAG" val=""/>
</p:tagLst>
</file>

<file path=ppt/tags/tag599.xml><?xml version="1.0" encoding="utf-8"?>
<p:tagLst xmlns:p="http://schemas.openxmlformats.org/presentationml/2006/main">
  <p:tag name="AS_UNIQUEID" val="8173"/>
  <p:tag name="KSO_WM_BEAUTIFY_FLAG" val=""/>
</p:tagLst>
</file>

<file path=ppt/tags/tag6.xml><?xml version="1.0" encoding="utf-8"?>
<p:tagLst xmlns:p="http://schemas.openxmlformats.org/presentationml/2006/main">
  <p:tag name="AS_UNIQUEID" val="6350"/>
</p:tagLst>
</file>

<file path=ppt/tags/tag60.xml><?xml version="1.0" encoding="utf-8"?>
<p:tagLst xmlns:p="http://schemas.openxmlformats.org/presentationml/2006/main">
  <p:tag name="AS_UNIQUEID" val="6471"/>
  <p:tag name="KSO_WM_DIAGRAM_VIRTUALLY_FRAME" val="{&quot;height&quot;:331.37692913385825,&quot;left&quot;:68.13763779527558,&quot;top&quot;:115.53141732283466,&quot;width&quot;:837.7384251968504}"/>
</p:tagLst>
</file>

<file path=ppt/tags/tag600.xml><?xml version="1.0" encoding="utf-8"?>
<p:tagLst xmlns:p="http://schemas.openxmlformats.org/presentationml/2006/main">
  <p:tag name="AS_UNIQUEID" val="8174"/>
  <p:tag name="KSO_WM_BEAUTIFY_FLAG" val=""/>
</p:tagLst>
</file>

<file path=ppt/tags/tag601.xml><?xml version="1.0" encoding="utf-8"?>
<p:tagLst xmlns:p="http://schemas.openxmlformats.org/presentationml/2006/main">
  <p:tag name="AS_UNIQUEID" val="8175"/>
  <p:tag name="KSO_WM_BEAUTIFY_FLAG" val=""/>
</p:tagLst>
</file>

<file path=ppt/tags/tag602.xml><?xml version="1.0" encoding="utf-8"?>
<p:tagLst xmlns:p="http://schemas.openxmlformats.org/presentationml/2006/main">
  <p:tag name="AS_UNIQUEID" val="8176"/>
  <p:tag name="KSO_WM_BEAUTIFY_FLAG" val=""/>
</p:tagLst>
</file>

<file path=ppt/tags/tag603.xml><?xml version="1.0" encoding="utf-8"?>
<p:tagLst xmlns:p="http://schemas.openxmlformats.org/presentationml/2006/main">
  <p:tag name="AS_UNIQUEID" val="8177"/>
  <p:tag name="KSO_WM_BEAUTIFY_FLAG" val=""/>
</p:tagLst>
</file>

<file path=ppt/tags/tag604.xml><?xml version="1.0" encoding="utf-8"?>
<p:tagLst xmlns:p="http://schemas.openxmlformats.org/presentationml/2006/main">
  <p:tag name="AS_UNIQUEID" val="8178"/>
  <p:tag name="KSO_WM_BEAUTIFY_FLAG" val=""/>
</p:tagLst>
</file>

<file path=ppt/tags/tag605.xml><?xml version="1.0" encoding="utf-8"?>
<p:tagLst xmlns:p="http://schemas.openxmlformats.org/presentationml/2006/main">
  <p:tag name="AS_UNIQUEID" val="8179"/>
  <p:tag name="KSO_WM_BEAUTIFY_FLAG" val=""/>
</p:tagLst>
</file>

<file path=ppt/tags/tag606.xml><?xml version="1.0" encoding="utf-8"?>
<p:tagLst xmlns:p="http://schemas.openxmlformats.org/presentationml/2006/main">
  <p:tag name="AS_UNIQUEID" val="8180"/>
  <p:tag name="KSO_WM_BEAUTIFY_FLAG" val=""/>
</p:tagLst>
</file>

<file path=ppt/tags/tag607.xml><?xml version="1.0" encoding="utf-8"?>
<p:tagLst xmlns:p="http://schemas.openxmlformats.org/presentationml/2006/main">
  <p:tag name="AS_UNIQUEID" val="8181"/>
  <p:tag name="KSO_WM_BEAUTIFY_FLAG" val=""/>
</p:tagLst>
</file>

<file path=ppt/tags/tag608.xml><?xml version="1.0" encoding="utf-8"?>
<p:tagLst xmlns:p="http://schemas.openxmlformats.org/presentationml/2006/main">
  <p:tag name="AS_UNIQUEID" val="8182"/>
  <p:tag name="KSO_WM_BEAUTIFY_FLAG" val=""/>
</p:tagLst>
</file>

<file path=ppt/tags/tag609.xml><?xml version="1.0" encoding="utf-8"?>
<p:tagLst xmlns:p="http://schemas.openxmlformats.org/presentationml/2006/main">
  <p:tag name="AS_UNIQUEID" val="8183"/>
  <p:tag name="KSO_WM_BEAUTIFY_FLAG" val=""/>
</p:tagLst>
</file>

<file path=ppt/tags/tag61.xml><?xml version="1.0" encoding="utf-8"?>
<p:tagLst xmlns:p="http://schemas.openxmlformats.org/presentationml/2006/main">
  <p:tag name="AS_UNIQUEID" val="6472"/>
  <p:tag name="KSO_WM_DIAGRAM_VIRTUALLY_FRAME" val="{&quot;height&quot;:331.37692913385825,&quot;left&quot;:68.13763779527558,&quot;top&quot;:115.53141732283466,&quot;width&quot;:837.7384251968504}"/>
</p:tagLst>
</file>

<file path=ppt/tags/tag610.xml><?xml version="1.0" encoding="utf-8"?>
<p:tagLst xmlns:p="http://schemas.openxmlformats.org/presentationml/2006/main">
  <p:tag name="AS_UNIQUEID" val="8184"/>
  <p:tag name="KSO_WM_BEAUTIFY_FLAG" val=""/>
</p:tagLst>
</file>

<file path=ppt/tags/tag611.xml><?xml version="1.0" encoding="utf-8"?>
<p:tagLst xmlns:p="http://schemas.openxmlformats.org/presentationml/2006/main">
  <p:tag name="AS_UNIQUEID" val="8185"/>
  <p:tag name="KSO_WM_BEAUTIFY_FLAG" val=""/>
</p:tagLst>
</file>

<file path=ppt/tags/tag612.xml><?xml version="1.0" encoding="utf-8"?>
<p:tagLst xmlns:p="http://schemas.openxmlformats.org/presentationml/2006/main">
  <p:tag name="AS_UNIQUEID" val="8186"/>
  <p:tag name="KSO_WM_BEAUTIFY_FLAG" val=""/>
</p:tagLst>
</file>

<file path=ppt/tags/tag613.xml><?xml version="1.0" encoding="utf-8"?>
<p:tagLst xmlns:p="http://schemas.openxmlformats.org/presentationml/2006/main">
  <p:tag name="AS_UNIQUEID" val="8187"/>
  <p:tag name="KSO_WM_BEAUTIFY_FLAG" val=""/>
</p:tagLst>
</file>

<file path=ppt/tags/tag614.xml><?xml version="1.0" encoding="utf-8"?>
<p:tagLst xmlns:p="http://schemas.openxmlformats.org/presentationml/2006/main">
  <p:tag name="AS_UNIQUEID" val="8188"/>
  <p:tag name="KSO_WM_BEAUTIFY_FLAG" val=""/>
</p:tagLst>
</file>

<file path=ppt/tags/tag615.xml><?xml version="1.0" encoding="utf-8"?>
<p:tagLst xmlns:p="http://schemas.openxmlformats.org/presentationml/2006/main">
  <p:tag name="AS_UNIQUEID" val="8189"/>
  <p:tag name="KSO_WM_BEAUTIFY_FLAG" val=""/>
</p:tagLst>
</file>

<file path=ppt/tags/tag616.xml><?xml version="1.0" encoding="utf-8"?>
<p:tagLst xmlns:p="http://schemas.openxmlformats.org/presentationml/2006/main">
  <p:tag name="AS_UNIQUEID" val="8190"/>
  <p:tag name="KSO_WM_BEAUTIFY_FLAG" val=""/>
</p:tagLst>
</file>

<file path=ppt/tags/tag617.xml><?xml version="1.0" encoding="utf-8"?>
<p:tagLst xmlns:p="http://schemas.openxmlformats.org/presentationml/2006/main">
  <p:tag name="AS_UNIQUEID" val="8191"/>
  <p:tag name="KSO_WM_BEAUTIFY_FLAG" val=""/>
</p:tagLst>
</file>

<file path=ppt/tags/tag618.xml><?xml version="1.0" encoding="utf-8"?>
<p:tagLst xmlns:p="http://schemas.openxmlformats.org/presentationml/2006/main">
  <p:tag name="AS_UNIQUEID" val="8192"/>
  <p:tag name="KSO_WM_BEAUTIFY_FLAG" val=""/>
</p:tagLst>
</file>

<file path=ppt/tags/tag619.xml><?xml version="1.0" encoding="utf-8"?>
<p:tagLst xmlns:p="http://schemas.openxmlformats.org/presentationml/2006/main">
  <p:tag name="AS_UNIQUEID" val="8193"/>
  <p:tag name="KSO_WM_BEAUTIFY_FLAG" val=""/>
</p:tagLst>
</file>

<file path=ppt/tags/tag62.xml><?xml version="1.0" encoding="utf-8"?>
<p:tagLst xmlns:p="http://schemas.openxmlformats.org/presentationml/2006/main">
  <p:tag name="AS_UNIQUEID" val="6473"/>
  <p:tag name="KSO_WM_DIAGRAM_VIRTUALLY_FRAME" val="{&quot;height&quot;:331.37692913385825,&quot;left&quot;:68.13763779527558,&quot;top&quot;:115.53141732283466,&quot;width&quot;:837.7384251968504}"/>
</p:tagLst>
</file>

<file path=ppt/tags/tag620.xml><?xml version="1.0" encoding="utf-8"?>
<p:tagLst xmlns:p="http://schemas.openxmlformats.org/presentationml/2006/main">
  <p:tag name="AS_UNIQUEID" val="8194"/>
  <p:tag name="KSO_WM_BEAUTIFY_FLAG" val=""/>
</p:tagLst>
</file>

<file path=ppt/tags/tag621.xml><?xml version="1.0" encoding="utf-8"?>
<p:tagLst xmlns:p="http://schemas.openxmlformats.org/presentationml/2006/main">
  <p:tag name="AS_UNIQUEID" val="8195"/>
  <p:tag name="KSO_WM_BEAUTIFY_FLAG" val=""/>
</p:tagLst>
</file>

<file path=ppt/tags/tag622.xml><?xml version="1.0" encoding="utf-8"?>
<p:tagLst xmlns:p="http://schemas.openxmlformats.org/presentationml/2006/main">
  <p:tag name="AS_UNIQUEID" val="8196"/>
  <p:tag name="KSO_WM_BEAUTIFY_FLAG" val=""/>
</p:tagLst>
</file>

<file path=ppt/tags/tag623.xml><?xml version="1.0" encoding="utf-8"?>
<p:tagLst xmlns:p="http://schemas.openxmlformats.org/presentationml/2006/main">
  <p:tag name="AS_UNIQUEID" val="8197"/>
  <p:tag name="KSO_WM_BEAUTIFY_FLAG" val=""/>
</p:tagLst>
</file>

<file path=ppt/tags/tag624.xml><?xml version="1.0" encoding="utf-8"?>
<p:tagLst xmlns:p="http://schemas.openxmlformats.org/presentationml/2006/main">
  <p:tag name="AS_UNIQUEID" val="8198"/>
  <p:tag name="KSO_WM_BEAUTIFY_FLAG" val=""/>
</p:tagLst>
</file>

<file path=ppt/tags/tag625.xml><?xml version="1.0" encoding="utf-8"?>
<p:tagLst xmlns:p="http://schemas.openxmlformats.org/presentationml/2006/main">
  <p:tag name="AS_UNIQUEID" val="8199"/>
  <p:tag name="KSO_WM_BEAUTIFY_FLAG" val=""/>
</p:tagLst>
</file>

<file path=ppt/tags/tag626.xml><?xml version="1.0" encoding="utf-8"?>
<p:tagLst xmlns:p="http://schemas.openxmlformats.org/presentationml/2006/main">
  <p:tag name="AS_UNIQUEID" val="8200"/>
  <p:tag name="KSO_WM_BEAUTIFY_FLAG" val=""/>
</p:tagLst>
</file>

<file path=ppt/tags/tag627.xml><?xml version="1.0" encoding="utf-8"?>
<p:tagLst xmlns:p="http://schemas.openxmlformats.org/presentationml/2006/main">
  <p:tag name="AS_UNIQUEID" val="8201"/>
  <p:tag name="KSO_WM_BEAUTIFY_FLAG" val=""/>
</p:tagLst>
</file>

<file path=ppt/tags/tag628.xml><?xml version="1.0" encoding="utf-8"?>
<p:tagLst xmlns:p="http://schemas.openxmlformats.org/presentationml/2006/main">
  <p:tag name="AS_UNIQUEID" val="8202"/>
  <p:tag name="KSO_WM_BEAUTIFY_FLAG" val=""/>
</p:tagLst>
</file>

<file path=ppt/tags/tag629.xml><?xml version="1.0" encoding="utf-8"?>
<p:tagLst xmlns:p="http://schemas.openxmlformats.org/presentationml/2006/main">
  <p:tag name="AS_UNIQUEID" val="8203"/>
  <p:tag name="KSO_WM_BEAUTIFY_FLAG" val=""/>
</p:tagLst>
</file>

<file path=ppt/tags/tag63.xml><?xml version="1.0" encoding="utf-8"?>
<p:tagLst xmlns:p="http://schemas.openxmlformats.org/presentationml/2006/main">
  <p:tag name="AS_UNIQUEID" val="6474"/>
  <p:tag name="KSO_WM_DIAGRAM_VIRTUALLY_FRAME" val="{&quot;height&quot;:331.37692913385825,&quot;left&quot;:68.13763779527558,&quot;top&quot;:115.53141732283466,&quot;width&quot;:837.7384251968504}"/>
</p:tagLst>
</file>

<file path=ppt/tags/tag630.xml><?xml version="1.0" encoding="utf-8"?>
<p:tagLst xmlns:p="http://schemas.openxmlformats.org/presentationml/2006/main">
  <p:tag name="AS_UNIQUEID" val="8204"/>
  <p:tag name="KSO_WM_BEAUTIFY_FLAG" val=""/>
</p:tagLst>
</file>

<file path=ppt/tags/tag631.xml><?xml version="1.0" encoding="utf-8"?>
<p:tagLst xmlns:p="http://schemas.openxmlformats.org/presentationml/2006/main">
  <p:tag name="AS_UNIQUEID" val="8205"/>
  <p:tag name="KSO_WM_BEAUTIFY_FLAG" val=""/>
</p:tagLst>
</file>

<file path=ppt/tags/tag632.xml><?xml version="1.0" encoding="utf-8"?>
<p:tagLst xmlns:p="http://schemas.openxmlformats.org/presentationml/2006/main">
  <p:tag name="AS_UNIQUEID" val="8206"/>
  <p:tag name="KSO_WM_BEAUTIFY_FLAG" val=""/>
</p:tagLst>
</file>

<file path=ppt/tags/tag633.xml><?xml version="1.0" encoding="utf-8"?>
<p:tagLst xmlns:p="http://schemas.openxmlformats.org/presentationml/2006/main">
  <p:tag name="AS_UNIQUEID" val="8207"/>
  <p:tag name="KSO_WM_BEAUTIFY_FLAG" val=""/>
</p:tagLst>
</file>

<file path=ppt/tags/tag634.xml><?xml version="1.0" encoding="utf-8"?>
<p:tagLst xmlns:p="http://schemas.openxmlformats.org/presentationml/2006/main">
  <p:tag name="AS_UNIQUEID" val="8208"/>
  <p:tag name="KSO_WM_BEAUTIFY_FLAG" val=""/>
</p:tagLst>
</file>

<file path=ppt/tags/tag635.xml><?xml version="1.0" encoding="utf-8"?>
<p:tagLst xmlns:p="http://schemas.openxmlformats.org/presentationml/2006/main">
  <p:tag name="AS_UNIQUEID" val="8209"/>
  <p:tag name="KSO_WM_BEAUTIFY_FLAG" val=""/>
</p:tagLst>
</file>

<file path=ppt/tags/tag636.xml><?xml version="1.0" encoding="utf-8"?>
<p:tagLst xmlns:p="http://schemas.openxmlformats.org/presentationml/2006/main">
  <p:tag name="AS_UNIQUEID" val="8210"/>
  <p:tag name="KSO_WM_BEAUTIFY_FLAG" val=""/>
</p:tagLst>
</file>

<file path=ppt/tags/tag637.xml><?xml version="1.0" encoding="utf-8"?>
<p:tagLst xmlns:p="http://schemas.openxmlformats.org/presentationml/2006/main">
  <p:tag name="AS_UNIQUEID" val="8211"/>
  <p:tag name="KSO_WM_BEAUTIFY_FLAG" val=""/>
</p:tagLst>
</file>

<file path=ppt/tags/tag638.xml><?xml version="1.0" encoding="utf-8"?>
<p:tagLst xmlns:p="http://schemas.openxmlformats.org/presentationml/2006/main">
  <p:tag name="AS_UNIQUEID" val="8212"/>
  <p:tag name="KSO_WM_BEAUTIFY_FLAG" val=""/>
</p:tagLst>
</file>

<file path=ppt/tags/tag639.xml><?xml version="1.0" encoding="utf-8"?>
<p:tagLst xmlns:p="http://schemas.openxmlformats.org/presentationml/2006/main">
  <p:tag name="AS_UNIQUEID" val="8213"/>
  <p:tag name="KSO_WM_BEAUTIFY_FLAG" val=""/>
</p:tagLst>
</file>

<file path=ppt/tags/tag64.xml><?xml version="1.0" encoding="utf-8"?>
<p:tagLst xmlns:p="http://schemas.openxmlformats.org/presentationml/2006/main">
  <p:tag name="AS_UNIQUEID" val="6475"/>
  <p:tag name="KSO_WM_DIAGRAM_VIRTUALLY_FRAME" val="{&quot;height&quot;:331.37692913385825,&quot;left&quot;:68.13763779527558,&quot;top&quot;:115.53141732283466,&quot;width&quot;:837.7384251968504}"/>
</p:tagLst>
</file>

<file path=ppt/tags/tag640.xml><?xml version="1.0" encoding="utf-8"?>
<p:tagLst xmlns:p="http://schemas.openxmlformats.org/presentationml/2006/main">
  <p:tag name="AS_UNIQUEID" val="8214"/>
  <p:tag name="KSO_WM_BEAUTIFY_FLAG" val=""/>
</p:tagLst>
</file>

<file path=ppt/tags/tag641.xml><?xml version="1.0" encoding="utf-8"?>
<p:tagLst xmlns:p="http://schemas.openxmlformats.org/presentationml/2006/main">
  <p:tag name="AS_UNIQUEID" val="8215"/>
  <p:tag name="KSO_WM_BEAUTIFY_FLAG" val=""/>
</p:tagLst>
</file>

<file path=ppt/tags/tag642.xml><?xml version="1.0" encoding="utf-8"?>
<p:tagLst xmlns:p="http://schemas.openxmlformats.org/presentationml/2006/main">
  <p:tag name="AS_UNIQUEID" val="8216"/>
  <p:tag name="KSO_WM_BEAUTIFY_FLAG" val=""/>
</p:tagLst>
</file>

<file path=ppt/tags/tag643.xml><?xml version="1.0" encoding="utf-8"?>
<p:tagLst xmlns:p="http://schemas.openxmlformats.org/presentationml/2006/main">
  <p:tag name="AS_UNIQUEID" val="8217"/>
  <p:tag name="KSO_WM_BEAUTIFY_FLAG" val=""/>
</p:tagLst>
</file>

<file path=ppt/tags/tag644.xml><?xml version="1.0" encoding="utf-8"?>
<p:tagLst xmlns:p="http://schemas.openxmlformats.org/presentationml/2006/main">
  <p:tag name="AS_UNIQUEID" val="8218"/>
  <p:tag name="KSO_WM_BEAUTIFY_FLAG" val=""/>
</p:tagLst>
</file>

<file path=ppt/tags/tag645.xml><?xml version="1.0" encoding="utf-8"?>
<p:tagLst xmlns:p="http://schemas.openxmlformats.org/presentationml/2006/main">
  <p:tag name="AS_UNIQUEID" val="8219"/>
  <p:tag name="KSO_WM_BEAUTIFY_FLAG" val=""/>
</p:tagLst>
</file>

<file path=ppt/tags/tag646.xml><?xml version="1.0" encoding="utf-8"?>
<p:tagLst xmlns:p="http://schemas.openxmlformats.org/presentationml/2006/main">
  <p:tag name="AS_UNIQUEID" val="8220"/>
  <p:tag name="KSO_WM_BEAUTIFY_FLAG" val=""/>
</p:tagLst>
</file>

<file path=ppt/tags/tag647.xml><?xml version="1.0" encoding="utf-8"?>
<p:tagLst xmlns:p="http://schemas.openxmlformats.org/presentationml/2006/main">
  <p:tag name="AS_UNIQUEID" val="8221"/>
  <p:tag name="KSO_WM_BEAUTIFY_FLAG" val=""/>
</p:tagLst>
</file>

<file path=ppt/tags/tag648.xml><?xml version="1.0" encoding="utf-8"?>
<p:tagLst xmlns:p="http://schemas.openxmlformats.org/presentationml/2006/main">
  <p:tag name="AS_UNIQUEID" val="8222"/>
  <p:tag name="KSO_WM_BEAUTIFY_FLAG" val=""/>
</p:tagLst>
</file>

<file path=ppt/tags/tag649.xml><?xml version="1.0" encoding="utf-8"?>
<p:tagLst xmlns:p="http://schemas.openxmlformats.org/presentationml/2006/main">
  <p:tag name="AS_UNIQUEID" val="8223"/>
  <p:tag name="KSO_WM_BEAUTIFY_FLAG" val=""/>
</p:tagLst>
</file>

<file path=ppt/tags/tag65.xml><?xml version="1.0" encoding="utf-8"?>
<p:tagLst xmlns:p="http://schemas.openxmlformats.org/presentationml/2006/main">
  <p:tag name="AS_UNIQUEID" val="6476"/>
  <p:tag name="KSO_WM_DIAGRAM_VIRTUALLY_FRAME" val="{&quot;height&quot;:331.37692913385825,&quot;left&quot;:68.13763779527558,&quot;top&quot;:115.53141732283466,&quot;width&quot;:837.7384251968504}"/>
</p:tagLst>
</file>

<file path=ppt/tags/tag650.xml><?xml version="1.0" encoding="utf-8"?>
<p:tagLst xmlns:p="http://schemas.openxmlformats.org/presentationml/2006/main">
  <p:tag name="AS_UNIQUEID" val="8224"/>
  <p:tag name="KSO_WM_BEAUTIFY_FLAG" val=""/>
</p:tagLst>
</file>

<file path=ppt/tags/tag651.xml><?xml version="1.0" encoding="utf-8"?>
<p:tagLst xmlns:p="http://schemas.openxmlformats.org/presentationml/2006/main">
  <p:tag name="AS_UNIQUEID" val="8225"/>
  <p:tag name="KSO_WM_BEAUTIFY_FLAG" val=""/>
</p:tagLst>
</file>

<file path=ppt/tags/tag652.xml><?xml version="1.0" encoding="utf-8"?>
<p:tagLst xmlns:p="http://schemas.openxmlformats.org/presentationml/2006/main">
  <p:tag name="AS_UNIQUEID" val="8226"/>
  <p:tag name="KSO_WM_BEAUTIFY_FLAG" val=""/>
</p:tagLst>
</file>

<file path=ppt/tags/tag653.xml><?xml version="1.0" encoding="utf-8"?>
<p:tagLst xmlns:p="http://schemas.openxmlformats.org/presentationml/2006/main">
  <p:tag name="AS_UNIQUEID" val="8227"/>
  <p:tag name="KSO_WM_BEAUTIFY_FLAG" val=""/>
</p:tagLst>
</file>

<file path=ppt/tags/tag654.xml><?xml version="1.0" encoding="utf-8"?>
<p:tagLst xmlns:p="http://schemas.openxmlformats.org/presentationml/2006/main">
  <p:tag name="AS_UNIQUEID" val="8228"/>
  <p:tag name="KSO_WM_BEAUTIFY_FLAG" val=""/>
</p:tagLst>
</file>

<file path=ppt/tags/tag655.xml><?xml version="1.0" encoding="utf-8"?>
<p:tagLst xmlns:p="http://schemas.openxmlformats.org/presentationml/2006/main">
  <p:tag name="AS_UNIQUEID" val="8229"/>
  <p:tag name="KSO_WM_BEAUTIFY_FLAG" val=""/>
</p:tagLst>
</file>

<file path=ppt/tags/tag656.xml><?xml version="1.0" encoding="utf-8"?>
<p:tagLst xmlns:p="http://schemas.openxmlformats.org/presentationml/2006/main">
  <p:tag name="AS_UNIQUEID" val="8230"/>
  <p:tag name="KSO_WM_BEAUTIFY_FLAG" val=""/>
</p:tagLst>
</file>

<file path=ppt/tags/tag657.xml><?xml version="1.0" encoding="utf-8"?>
<p:tagLst xmlns:p="http://schemas.openxmlformats.org/presentationml/2006/main">
  <p:tag name="AS_UNIQUEID" val="8231"/>
  <p:tag name="KSO_WM_BEAUTIFY_FLAG" val=""/>
</p:tagLst>
</file>

<file path=ppt/tags/tag658.xml><?xml version="1.0" encoding="utf-8"?>
<p:tagLst xmlns:p="http://schemas.openxmlformats.org/presentationml/2006/main">
  <p:tag name="AS_UNIQUEID" val="8232"/>
  <p:tag name="KSO_WM_BEAUTIFY_FLAG" val=""/>
</p:tagLst>
</file>

<file path=ppt/tags/tag659.xml><?xml version="1.0" encoding="utf-8"?>
<p:tagLst xmlns:p="http://schemas.openxmlformats.org/presentationml/2006/main">
  <p:tag name="AS_UNIQUEID" val="8233"/>
  <p:tag name="KSO_WM_BEAUTIFY_FLAG" val=""/>
</p:tagLst>
</file>

<file path=ppt/tags/tag66.xml><?xml version="1.0" encoding="utf-8"?>
<p:tagLst xmlns:p="http://schemas.openxmlformats.org/presentationml/2006/main">
  <p:tag name="AS_UNIQUEID" val="6477"/>
  <p:tag name="KSO_WM_DIAGRAM_VIRTUALLY_FRAME" val="{&quot;height&quot;:331.37692913385825,&quot;left&quot;:68.13763779527558,&quot;top&quot;:115.53141732283466,&quot;width&quot;:837.7384251968504}"/>
</p:tagLst>
</file>

<file path=ppt/tags/tag660.xml><?xml version="1.0" encoding="utf-8"?>
<p:tagLst xmlns:p="http://schemas.openxmlformats.org/presentationml/2006/main">
  <p:tag name="AS_UNIQUEID" val="8234"/>
  <p:tag name="KSO_WM_BEAUTIFY_FLAG" val=""/>
</p:tagLst>
</file>

<file path=ppt/tags/tag661.xml><?xml version="1.0" encoding="utf-8"?>
<p:tagLst xmlns:p="http://schemas.openxmlformats.org/presentationml/2006/main">
  <p:tag name="AS_UNIQUEID" val="8235"/>
  <p:tag name="KSO_WM_BEAUTIFY_FLAG" val=""/>
</p:tagLst>
</file>

<file path=ppt/tags/tag662.xml><?xml version="1.0" encoding="utf-8"?>
<p:tagLst xmlns:p="http://schemas.openxmlformats.org/presentationml/2006/main">
  <p:tag name="AS_UNIQUEID" val="8236"/>
  <p:tag name="KSO_WM_BEAUTIFY_FLAG" val=""/>
</p:tagLst>
</file>

<file path=ppt/tags/tag663.xml><?xml version="1.0" encoding="utf-8"?>
<p:tagLst xmlns:p="http://schemas.openxmlformats.org/presentationml/2006/main">
  <p:tag name="AS_UNIQUEID" val="8237"/>
  <p:tag name="KSO_WM_BEAUTIFY_FLAG" val=""/>
</p:tagLst>
</file>

<file path=ppt/tags/tag664.xml><?xml version="1.0" encoding="utf-8"?>
<p:tagLst xmlns:p="http://schemas.openxmlformats.org/presentationml/2006/main">
  <p:tag name="AS_UNIQUEID" val="8238"/>
  <p:tag name="KSO_WM_BEAUTIFY_FLAG" val=""/>
</p:tagLst>
</file>

<file path=ppt/tags/tag665.xml><?xml version="1.0" encoding="utf-8"?>
<p:tagLst xmlns:p="http://schemas.openxmlformats.org/presentationml/2006/main">
  <p:tag name="AS_UNIQUEID" val="8239"/>
  <p:tag name="KSO_WM_BEAUTIFY_FLAG" val=""/>
</p:tagLst>
</file>

<file path=ppt/tags/tag666.xml><?xml version="1.0" encoding="utf-8"?>
<p:tagLst xmlns:p="http://schemas.openxmlformats.org/presentationml/2006/main">
  <p:tag name="AS_UNIQUEID" val="8240"/>
  <p:tag name="KSO_WM_BEAUTIFY_FLAG" val=""/>
</p:tagLst>
</file>

<file path=ppt/tags/tag667.xml><?xml version="1.0" encoding="utf-8"?>
<p:tagLst xmlns:p="http://schemas.openxmlformats.org/presentationml/2006/main">
  <p:tag name="AS_UNIQUEID" val="8241"/>
  <p:tag name="KSO_WM_BEAUTIFY_FLAG" val=""/>
</p:tagLst>
</file>

<file path=ppt/tags/tag668.xml><?xml version="1.0" encoding="utf-8"?>
<p:tagLst xmlns:p="http://schemas.openxmlformats.org/presentationml/2006/main">
  <p:tag name="AS_UNIQUEID" val="8242"/>
  <p:tag name="KSO_WM_BEAUTIFY_FLAG" val=""/>
</p:tagLst>
</file>

<file path=ppt/tags/tag669.xml><?xml version="1.0" encoding="utf-8"?>
<p:tagLst xmlns:p="http://schemas.openxmlformats.org/presentationml/2006/main">
  <p:tag name="AS_UNIQUEID" val="8243"/>
  <p:tag name="KSO_WM_BEAUTIFY_FLAG" val=""/>
</p:tagLst>
</file>

<file path=ppt/tags/tag67.xml><?xml version="1.0" encoding="utf-8"?>
<p:tagLst xmlns:p="http://schemas.openxmlformats.org/presentationml/2006/main">
  <p:tag name="AS_UNIQUEID" val="6478"/>
  <p:tag name="KSO_WM_DIAGRAM_VIRTUALLY_FRAME" val="{&quot;height&quot;:331.37692913385825,&quot;left&quot;:68.13763779527558,&quot;top&quot;:115.53141732283466,&quot;width&quot;:837.7384251968504}"/>
</p:tagLst>
</file>

<file path=ppt/tags/tag670.xml><?xml version="1.0" encoding="utf-8"?>
<p:tagLst xmlns:p="http://schemas.openxmlformats.org/presentationml/2006/main">
  <p:tag name="AS_UNIQUEID" val="8244"/>
  <p:tag name="KSO_WM_BEAUTIFY_FLAG" val=""/>
</p:tagLst>
</file>

<file path=ppt/tags/tag671.xml><?xml version="1.0" encoding="utf-8"?>
<p:tagLst xmlns:p="http://schemas.openxmlformats.org/presentationml/2006/main">
  <p:tag name="AS_UNIQUEID" val="8245"/>
  <p:tag name="KSO_WM_BEAUTIFY_FLAG" val=""/>
</p:tagLst>
</file>

<file path=ppt/tags/tag672.xml><?xml version="1.0" encoding="utf-8"?>
<p:tagLst xmlns:p="http://schemas.openxmlformats.org/presentationml/2006/main">
  <p:tag name="AS_UNIQUEID" val="8246"/>
  <p:tag name="KSO_WM_BEAUTIFY_FLAG" val=""/>
</p:tagLst>
</file>

<file path=ppt/tags/tag673.xml><?xml version="1.0" encoding="utf-8"?>
<p:tagLst xmlns:p="http://schemas.openxmlformats.org/presentationml/2006/main">
  <p:tag name="AS_UNIQUEID" val="8247"/>
  <p:tag name="KSO_WM_BEAUTIFY_FLAG" val=""/>
</p:tagLst>
</file>

<file path=ppt/tags/tag674.xml><?xml version="1.0" encoding="utf-8"?>
<p:tagLst xmlns:p="http://schemas.openxmlformats.org/presentationml/2006/main">
  <p:tag name="AS_UNIQUEID" val="8248"/>
  <p:tag name="KSO_WM_BEAUTIFY_FLAG" val=""/>
</p:tagLst>
</file>

<file path=ppt/tags/tag675.xml><?xml version="1.0" encoding="utf-8"?>
<p:tagLst xmlns:p="http://schemas.openxmlformats.org/presentationml/2006/main">
  <p:tag name="AS_UNIQUEID" val="8249"/>
  <p:tag name="KSO_WM_BEAUTIFY_FLAG" val=""/>
</p:tagLst>
</file>

<file path=ppt/tags/tag676.xml><?xml version="1.0" encoding="utf-8"?>
<p:tagLst xmlns:p="http://schemas.openxmlformats.org/presentationml/2006/main">
  <p:tag name="AS_UNIQUEID" val="8250"/>
  <p:tag name="KSO_WM_BEAUTIFY_FLAG" val=""/>
</p:tagLst>
</file>

<file path=ppt/tags/tag677.xml><?xml version="1.0" encoding="utf-8"?>
<p:tagLst xmlns:p="http://schemas.openxmlformats.org/presentationml/2006/main">
  <p:tag name="AS_UNIQUEID" val="8251"/>
  <p:tag name="KSO_WM_BEAUTIFY_FLAG" val=""/>
</p:tagLst>
</file>

<file path=ppt/tags/tag678.xml><?xml version="1.0" encoding="utf-8"?>
<p:tagLst xmlns:p="http://schemas.openxmlformats.org/presentationml/2006/main">
  <p:tag name="AS_UNIQUEID" val="8252"/>
  <p:tag name="KSO_WM_BEAUTIFY_FLAG" val=""/>
</p:tagLst>
</file>

<file path=ppt/tags/tag679.xml><?xml version="1.0" encoding="utf-8"?>
<p:tagLst xmlns:p="http://schemas.openxmlformats.org/presentationml/2006/main">
  <p:tag name="AS_UNIQUEID" val="8253"/>
  <p:tag name="KSO_WM_BEAUTIFY_FLAG" val=""/>
</p:tagLst>
</file>

<file path=ppt/tags/tag68.xml><?xml version="1.0" encoding="utf-8"?>
<p:tagLst xmlns:p="http://schemas.openxmlformats.org/presentationml/2006/main">
  <p:tag name="AS_UNIQUEID" val="6479"/>
  <p:tag name="KSO_WM_DIAGRAM_VIRTUALLY_FRAME" val="{&quot;height&quot;:331.37692913385825,&quot;left&quot;:68.13763779527558,&quot;top&quot;:115.53141732283466,&quot;width&quot;:837.7384251968504}"/>
  <p:tag name="PA" val="v5.2.11"/>
</p:tagLst>
</file>

<file path=ppt/tags/tag680.xml><?xml version="1.0" encoding="utf-8"?>
<p:tagLst xmlns:p="http://schemas.openxmlformats.org/presentationml/2006/main">
  <p:tag name="AS_UNIQUEID" val="8254"/>
  <p:tag name="KSO_WM_BEAUTIFY_FLAG" val=""/>
</p:tagLst>
</file>

<file path=ppt/tags/tag681.xml><?xml version="1.0" encoding="utf-8"?>
<p:tagLst xmlns:p="http://schemas.openxmlformats.org/presentationml/2006/main">
  <p:tag name="AS_UNIQUEID" val="8255"/>
  <p:tag name="KSO_WM_BEAUTIFY_FLAG" val=""/>
</p:tagLst>
</file>

<file path=ppt/tags/tag682.xml><?xml version="1.0" encoding="utf-8"?>
<p:tagLst xmlns:p="http://schemas.openxmlformats.org/presentationml/2006/main">
  <p:tag name="AS_UNIQUEID" val="8256"/>
  <p:tag name="KSO_WM_BEAUTIFY_FLAG" val=""/>
</p:tagLst>
</file>

<file path=ppt/tags/tag683.xml><?xml version="1.0" encoding="utf-8"?>
<p:tagLst xmlns:p="http://schemas.openxmlformats.org/presentationml/2006/main">
  <p:tag name="AS_UNIQUEID" val="8257"/>
  <p:tag name="KSO_WM_BEAUTIFY_FLAG" val=""/>
</p:tagLst>
</file>

<file path=ppt/tags/tag684.xml><?xml version="1.0" encoding="utf-8"?>
<p:tagLst xmlns:p="http://schemas.openxmlformats.org/presentationml/2006/main">
  <p:tag name="AS_UNIQUEID" val="8258"/>
  <p:tag name="KSO_WM_BEAUTIFY_FLAG" val=""/>
</p:tagLst>
</file>

<file path=ppt/tags/tag685.xml><?xml version="1.0" encoding="utf-8"?>
<p:tagLst xmlns:p="http://schemas.openxmlformats.org/presentationml/2006/main">
  <p:tag name="AS_UNIQUEID" val="8259"/>
  <p:tag name="KSO_WM_BEAUTIFY_FLAG" val=""/>
</p:tagLst>
</file>

<file path=ppt/tags/tag686.xml><?xml version="1.0" encoding="utf-8"?>
<p:tagLst xmlns:p="http://schemas.openxmlformats.org/presentationml/2006/main">
  <p:tag name="AS_UNIQUEID" val="8260"/>
  <p:tag name="KSO_WM_BEAUTIFY_FLAG" val=""/>
</p:tagLst>
</file>

<file path=ppt/tags/tag687.xml><?xml version="1.0" encoding="utf-8"?>
<p:tagLst xmlns:p="http://schemas.openxmlformats.org/presentationml/2006/main">
  <p:tag name="AS_UNIQUEID" val="8261"/>
  <p:tag name="KSO_WM_BEAUTIFY_FLAG" val=""/>
</p:tagLst>
</file>

<file path=ppt/tags/tag688.xml><?xml version="1.0" encoding="utf-8"?>
<p:tagLst xmlns:p="http://schemas.openxmlformats.org/presentationml/2006/main">
  <p:tag name="AS_UNIQUEID" val="8262"/>
  <p:tag name="KSO_WM_BEAUTIFY_FLAG" val=""/>
</p:tagLst>
</file>

<file path=ppt/tags/tag689.xml><?xml version="1.0" encoding="utf-8"?>
<p:tagLst xmlns:p="http://schemas.openxmlformats.org/presentationml/2006/main">
  <p:tag name="AS_UNIQUEID" val="8263"/>
  <p:tag name="KSO_WM_BEAUTIFY_FLAG" val=""/>
</p:tagLst>
</file>

<file path=ppt/tags/tag69.xml><?xml version="1.0" encoding="utf-8"?>
<p:tagLst xmlns:p="http://schemas.openxmlformats.org/presentationml/2006/main">
  <p:tag name="AS_UNIQUEID" val="6480"/>
  <p:tag name="KSO_WM_DIAGRAM_VIRTUALLY_FRAME" val="{&quot;height&quot;:331.37692913385825,&quot;left&quot;:68.13763779527558,&quot;top&quot;:115.53141732283466,&quot;width&quot;:837.7384251968504}"/>
  <p:tag name="PA" val="v5.2.11"/>
</p:tagLst>
</file>

<file path=ppt/tags/tag690.xml><?xml version="1.0" encoding="utf-8"?>
<p:tagLst xmlns:p="http://schemas.openxmlformats.org/presentationml/2006/main">
  <p:tag name="AS_UNIQUEID" val="8264"/>
  <p:tag name="KSO_WM_BEAUTIFY_FLAG" val=""/>
</p:tagLst>
</file>

<file path=ppt/tags/tag691.xml><?xml version="1.0" encoding="utf-8"?>
<p:tagLst xmlns:p="http://schemas.openxmlformats.org/presentationml/2006/main">
  <p:tag name="AS_UNIQUEID" val="8265"/>
  <p:tag name="KSO_WM_BEAUTIFY_FLAG" val=""/>
</p:tagLst>
</file>

<file path=ppt/tags/tag692.xml><?xml version="1.0" encoding="utf-8"?>
<p:tagLst xmlns:p="http://schemas.openxmlformats.org/presentationml/2006/main">
  <p:tag name="AS_UNIQUEID" val="8266"/>
  <p:tag name="KSO_WM_BEAUTIFY_FLAG" val=""/>
</p:tagLst>
</file>

<file path=ppt/tags/tag693.xml><?xml version="1.0" encoding="utf-8"?>
<p:tagLst xmlns:p="http://schemas.openxmlformats.org/presentationml/2006/main">
  <p:tag name="AS_UNIQUEID" val="8267"/>
  <p:tag name="KSO_WM_BEAUTIFY_FLAG" val=""/>
</p:tagLst>
</file>

<file path=ppt/tags/tag694.xml><?xml version="1.0" encoding="utf-8"?>
<p:tagLst xmlns:p="http://schemas.openxmlformats.org/presentationml/2006/main">
  <p:tag name="AS_UNIQUEID" val="8268"/>
  <p:tag name="KSO_WM_BEAUTIFY_FLAG" val=""/>
</p:tagLst>
</file>

<file path=ppt/tags/tag695.xml><?xml version="1.0" encoding="utf-8"?>
<p:tagLst xmlns:p="http://schemas.openxmlformats.org/presentationml/2006/main">
  <p:tag name="AS_UNIQUEID" val="8269"/>
  <p:tag name="KSO_WM_BEAUTIFY_FLAG" val=""/>
</p:tagLst>
</file>

<file path=ppt/tags/tag696.xml><?xml version="1.0" encoding="utf-8"?>
<p:tagLst xmlns:p="http://schemas.openxmlformats.org/presentationml/2006/main">
  <p:tag name="AS_UNIQUEID" val="8270"/>
  <p:tag name="KSO_WM_BEAUTIFY_FLAG" val=""/>
</p:tagLst>
</file>

<file path=ppt/tags/tag697.xml><?xml version="1.0" encoding="utf-8"?>
<p:tagLst xmlns:p="http://schemas.openxmlformats.org/presentationml/2006/main">
  <p:tag name="AS_UNIQUEID" val="8271"/>
  <p:tag name="KSO_WM_BEAUTIFY_FLAG" val=""/>
</p:tagLst>
</file>

<file path=ppt/tags/tag698.xml><?xml version="1.0" encoding="utf-8"?>
<p:tagLst xmlns:p="http://schemas.openxmlformats.org/presentationml/2006/main">
  <p:tag name="AS_UNIQUEID" val="8272"/>
  <p:tag name="KSO_WM_BEAUTIFY_FLAG" val=""/>
</p:tagLst>
</file>

<file path=ppt/tags/tag699.xml><?xml version="1.0" encoding="utf-8"?>
<p:tagLst xmlns:p="http://schemas.openxmlformats.org/presentationml/2006/main">
  <p:tag name="AS_UNIQUEID" val="8273"/>
  <p:tag name="KSO_WM_BEAUTIFY_FLAG" val=""/>
</p:tagLst>
</file>

<file path=ppt/tags/tag7.xml><?xml version="1.0" encoding="utf-8"?>
<p:tagLst xmlns:p="http://schemas.openxmlformats.org/presentationml/2006/main">
  <p:tag name="AS_UNIQUEID" val="6351"/>
</p:tagLst>
</file>

<file path=ppt/tags/tag70.xml><?xml version="1.0" encoding="utf-8"?>
<p:tagLst xmlns:p="http://schemas.openxmlformats.org/presentationml/2006/main">
  <p:tag name="AS_UNIQUEID" val="6481"/>
  <p:tag name="KSO_WM_DIAGRAM_VIRTUALLY_FRAME" val="{&quot;height&quot;:331.37692913385825,&quot;left&quot;:68.13763779527558,&quot;top&quot;:115.53141732283466,&quot;width&quot;:837.7384251968504}"/>
</p:tagLst>
</file>

<file path=ppt/tags/tag700.xml><?xml version="1.0" encoding="utf-8"?>
<p:tagLst xmlns:p="http://schemas.openxmlformats.org/presentationml/2006/main">
  <p:tag name="AS_UNIQUEID" val="8274"/>
  <p:tag name="KSO_WM_BEAUTIFY_FLAG" val=""/>
</p:tagLst>
</file>

<file path=ppt/tags/tag701.xml><?xml version="1.0" encoding="utf-8"?>
<p:tagLst xmlns:p="http://schemas.openxmlformats.org/presentationml/2006/main">
  <p:tag name="AS_UNIQUEID" val="8275"/>
  <p:tag name="KSO_WM_BEAUTIFY_FLAG" val=""/>
</p:tagLst>
</file>

<file path=ppt/tags/tag702.xml><?xml version="1.0" encoding="utf-8"?>
<p:tagLst xmlns:p="http://schemas.openxmlformats.org/presentationml/2006/main">
  <p:tag name="AS_UNIQUEID" val="8276"/>
  <p:tag name="KSO_WM_BEAUTIFY_FLAG" val=""/>
</p:tagLst>
</file>

<file path=ppt/tags/tag703.xml><?xml version="1.0" encoding="utf-8"?>
<p:tagLst xmlns:p="http://schemas.openxmlformats.org/presentationml/2006/main">
  <p:tag name="AS_UNIQUEID" val="8277"/>
  <p:tag name="KSO_WM_BEAUTIFY_FLAG" val=""/>
</p:tagLst>
</file>

<file path=ppt/tags/tag704.xml><?xml version="1.0" encoding="utf-8"?>
<p:tagLst xmlns:p="http://schemas.openxmlformats.org/presentationml/2006/main">
  <p:tag name="AS_UNIQUEID" val="8278"/>
  <p:tag name="KSO_WM_BEAUTIFY_FLAG" val=""/>
</p:tagLst>
</file>

<file path=ppt/tags/tag705.xml><?xml version="1.0" encoding="utf-8"?>
<p:tagLst xmlns:p="http://schemas.openxmlformats.org/presentationml/2006/main">
  <p:tag name="AS_UNIQUEID" val="8279"/>
  <p:tag name="KSO_WM_BEAUTIFY_FLAG" val=""/>
</p:tagLst>
</file>

<file path=ppt/tags/tag706.xml><?xml version="1.0" encoding="utf-8"?>
<p:tagLst xmlns:p="http://schemas.openxmlformats.org/presentationml/2006/main">
  <p:tag name="AS_UNIQUEID" val="8280"/>
  <p:tag name="KSO_WM_BEAUTIFY_FLAG" val=""/>
</p:tagLst>
</file>

<file path=ppt/tags/tag707.xml><?xml version="1.0" encoding="utf-8"?>
<p:tagLst xmlns:p="http://schemas.openxmlformats.org/presentationml/2006/main">
  <p:tag name="AS_UNIQUEID" val="8281"/>
  <p:tag name="KSO_WM_BEAUTIFY_FLAG" val=""/>
</p:tagLst>
</file>

<file path=ppt/tags/tag708.xml><?xml version="1.0" encoding="utf-8"?>
<p:tagLst xmlns:p="http://schemas.openxmlformats.org/presentationml/2006/main">
  <p:tag name="AS_UNIQUEID" val="8282"/>
  <p:tag name="KSO_WM_BEAUTIFY_FLAG" val=""/>
</p:tagLst>
</file>

<file path=ppt/tags/tag709.xml><?xml version="1.0" encoding="utf-8"?>
<p:tagLst xmlns:p="http://schemas.openxmlformats.org/presentationml/2006/main">
  <p:tag name="AS_UNIQUEID" val="8283"/>
  <p:tag name="KSO_WM_BEAUTIFY_FLAG" val=""/>
</p:tagLst>
</file>

<file path=ppt/tags/tag71.xml><?xml version="1.0" encoding="utf-8"?>
<p:tagLst xmlns:p="http://schemas.openxmlformats.org/presentationml/2006/main">
  <p:tag name="AS_UNIQUEID" val="6482"/>
  <p:tag name="KSO_WM_DIAGRAM_VIRTUALLY_FRAME" val="{&quot;height&quot;:331.37692913385825,&quot;left&quot;:68.13763779527558,&quot;top&quot;:115.53141732283466,&quot;width&quot;:837.7384251968504}"/>
  <p:tag name="PA" val="v5.2.11"/>
</p:tagLst>
</file>

<file path=ppt/tags/tag710.xml><?xml version="1.0" encoding="utf-8"?>
<p:tagLst xmlns:p="http://schemas.openxmlformats.org/presentationml/2006/main">
  <p:tag name="AS_UNIQUEID" val="8284"/>
  <p:tag name="KSO_WM_BEAUTIFY_FLAG" val=""/>
</p:tagLst>
</file>

<file path=ppt/tags/tag711.xml><?xml version="1.0" encoding="utf-8"?>
<p:tagLst xmlns:p="http://schemas.openxmlformats.org/presentationml/2006/main">
  <p:tag name="AS_UNIQUEID" val="8285"/>
  <p:tag name="KSO_WM_BEAUTIFY_FLAG" val=""/>
</p:tagLst>
</file>

<file path=ppt/tags/tag712.xml><?xml version="1.0" encoding="utf-8"?>
<p:tagLst xmlns:p="http://schemas.openxmlformats.org/presentationml/2006/main">
  <p:tag name="AS_UNIQUEID" val="8286"/>
  <p:tag name="KSO_WM_BEAUTIFY_FLAG" val=""/>
</p:tagLst>
</file>

<file path=ppt/tags/tag713.xml><?xml version="1.0" encoding="utf-8"?>
<p:tagLst xmlns:p="http://schemas.openxmlformats.org/presentationml/2006/main">
  <p:tag name="AS_UNIQUEID" val="8287"/>
  <p:tag name="KSO_WM_BEAUTIFY_FLAG" val=""/>
</p:tagLst>
</file>

<file path=ppt/tags/tag714.xml><?xml version="1.0" encoding="utf-8"?>
<p:tagLst xmlns:p="http://schemas.openxmlformats.org/presentationml/2006/main">
  <p:tag name="AS_UNIQUEID" val="8288"/>
  <p:tag name="KSO_WM_BEAUTIFY_FLAG" val=""/>
</p:tagLst>
</file>

<file path=ppt/tags/tag715.xml><?xml version="1.0" encoding="utf-8"?>
<p:tagLst xmlns:p="http://schemas.openxmlformats.org/presentationml/2006/main">
  <p:tag name="AS_UNIQUEID" val="8289"/>
  <p:tag name="KSO_WM_BEAUTIFY_FLAG" val=""/>
</p:tagLst>
</file>

<file path=ppt/tags/tag716.xml><?xml version="1.0" encoding="utf-8"?>
<p:tagLst xmlns:p="http://schemas.openxmlformats.org/presentationml/2006/main">
  <p:tag name="AS_UNIQUEID" val="8290"/>
  <p:tag name="KSO_WM_BEAUTIFY_FLAG" val=""/>
</p:tagLst>
</file>

<file path=ppt/tags/tag717.xml><?xml version="1.0" encoding="utf-8"?>
<p:tagLst xmlns:p="http://schemas.openxmlformats.org/presentationml/2006/main">
  <p:tag name="AS_UNIQUEID" val="8291"/>
  <p:tag name="KSO_WM_BEAUTIFY_FLAG" val=""/>
</p:tagLst>
</file>

<file path=ppt/tags/tag718.xml><?xml version="1.0" encoding="utf-8"?>
<p:tagLst xmlns:p="http://schemas.openxmlformats.org/presentationml/2006/main">
  <p:tag name="AS_UNIQUEID" val="8292"/>
  <p:tag name="KSO_WM_BEAUTIFY_FLAG" val=""/>
</p:tagLst>
</file>

<file path=ppt/tags/tag719.xml><?xml version="1.0" encoding="utf-8"?>
<p:tagLst xmlns:p="http://schemas.openxmlformats.org/presentationml/2006/main">
  <p:tag name="AS_UNIQUEID" val="8293"/>
  <p:tag name="KSO_WM_BEAUTIFY_FLAG" val=""/>
</p:tagLst>
</file>

<file path=ppt/tags/tag72.xml><?xml version="1.0" encoding="utf-8"?>
<p:tagLst xmlns:p="http://schemas.openxmlformats.org/presentationml/2006/main">
  <p:tag name="AS_UNIQUEID" val="6483"/>
  <p:tag name="KSO_WM_DIAGRAM_VIRTUALLY_FRAME" val="{&quot;height&quot;:331.37692913385825,&quot;left&quot;:68.13763779527558,&quot;top&quot;:115.53141732283466,&quot;width&quot;:837.7384251968504}"/>
  <p:tag name="PA" val="v5.2.11"/>
</p:tagLst>
</file>

<file path=ppt/tags/tag720.xml><?xml version="1.0" encoding="utf-8"?>
<p:tagLst xmlns:p="http://schemas.openxmlformats.org/presentationml/2006/main">
  <p:tag name="AS_UNIQUEID" val="8294"/>
  <p:tag name="KSO_WM_BEAUTIFY_FLAG" val=""/>
</p:tagLst>
</file>

<file path=ppt/tags/tag721.xml><?xml version="1.0" encoding="utf-8"?>
<p:tagLst xmlns:p="http://schemas.openxmlformats.org/presentationml/2006/main">
  <p:tag name="AS_UNIQUEID" val="8295"/>
  <p:tag name="KSO_WM_BEAUTIFY_FLAG" val=""/>
</p:tagLst>
</file>

<file path=ppt/tags/tag722.xml><?xml version="1.0" encoding="utf-8"?>
<p:tagLst xmlns:p="http://schemas.openxmlformats.org/presentationml/2006/main">
  <p:tag name="AS_UNIQUEID" val="8296"/>
  <p:tag name="KSO_WM_BEAUTIFY_FLAG" val=""/>
</p:tagLst>
</file>

<file path=ppt/tags/tag723.xml><?xml version="1.0" encoding="utf-8"?>
<p:tagLst xmlns:p="http://schemas.openxmlformats.org/presentationml/2006/main">
  <p:tag name="AS_UNIQUEID" val="8297"/>
  <p:tag name="KSO_WM_BEAUTIFY_FLAG" val=""/>
</p:tagLst>
</file>

<file path=ppt/tags/tag724.xml><?xml version="1.0" encoding="utf-8"?>
<p:tagLst xmlns:p="http://schemas.openxmlformats.org/presentationml/2006/main">
  <p:tag name="AS_UNIQUEID" val="8298"/>
  <p:tag name="KSO_WM_BEAUTIFY_FLAG" val=""/>
</p:tagLst>
</file>

<file path=ppt/tags/tag725.xml><?xml version="1.0" encoding="utf-8"?>
<p:tagLst xmlns:p="http://schemas.openxmlformats.org/presentationml/2006/main">
  <p:tag name="AS_UNIQUEID" val="8299"/>
  <p:tag name="KSO_WM_BEAUTIFY_FLAG" val=""/>
</p:tagLst>
</file>

<file path=ppt/tags/tag726.xml><?xml version="1.0" encoding="utf-8"?>
<p:tagLst xmlns:p="http://schemas.openxmlformats.org/presentationml/2006/main">
  <p:tag name="AS_UNIQUEID" val="8300"/>
  <p:tag name="KSO_WM_BEAUTIFY_FLAG" val=""/>
</p:tagLst>
</file>

<file path=ppt/tags/tag727.xml><?xml version="1.0" encoding="utf-8"?>
<p:tagLst xmlns:p="http://schemas.openxmlformats.org/presentationml/2006/main">
  <p:tag name="AS_UNIQUEID" val="8301"/>
  <p:tag name="KSO_WM_BEAUTIFY_FLAG" val=""/>
</p:tagLst>
</file>

<file path=ppt/tags/tag728.xml><?xml version="1.0" encoding="utf-8"?>
<p:tagLst xmlns:p="http://schemas.openxmlformats.org/presentationml/2006/main">
  <p:tag name="AS_UNIQUEID" val="8302"/>
  <p:tag name="KSO_WM_BEAUTIFY_FLAG" val=""/>
</p:tagLst>
</file>

<file path=ppt/tags/tag729.xml><?xml version="1.0" encoding="utf-8"?>
<p:tagLst xmlns:p="http://schemas.openxmlformats.org/presentationml/2006/main">
  <p:tag name="AS_UNIQUEID" val="8303"/>
  <p:tag name="KSO_WM_BEAUTIFY_FLAG" val=""/>
</p:tagLst>
</file>

<file path=ppt/tags/tag73.xml><?xml version="1.0" encoding="utf-8"?>
<p:tagLst xmlns:p="http://schemas.openxmlformats.org/presentationml/2006/main">
  <p:tag name="AS_UNIQUEID" val="6484"/>
  <p:tag name="KSO_WM_DIAGRAM_VIRTUALLY_FRAME" val="{&quot;height&quot;:331.37692913385825,&quot;left&quot;:68.13763779527558,&quot;top&quot;:115.53141732283466,&quot;width&quot;:837.7384251968504}"/>
</p:tagLst>
</file>

<file path=ppt/tags/tag730.xml><?xml version="1.0" encoding="utf-8"?>
<p:tagLst xmlns:p="http://schemas.openxmlformats.org/presentationml/2006/main">
  <p:tag name="AS_UNIQUEID" val="8304"/>
  <p:tag name="KSO_WM_BEAUTIFY_FLAG" val=""/>
</p:tagLst>
</file>

<file path=ppt/tags/tag731.xml><?xml version="1.0" encoding="utf-8"?>
<p:tagLst xmlns:p="http://schemas.openxmlformats.org/presentationml/2006/main">
  <p:tag name="AS_UNIQUEID" val="8305"/>
  <p:tag name="KSO_WM_BEAUTIFY_FLAG" val=""/>
</p:tagLst>
</file>

<file path=ppt/tags/tag732.xml><?xml version="1.0" encoding="utf-8"?>
<p:tagLst xmlns:p="http://schemas.openxmlformats.org/presentationml/2006/main">
  <p:tag name="AS_UNIQUEID" val="8306"/>
  <p:tag name="KSO_WM_BEAUTIFY_FLAG" val=""/>
</p:tagLst>
</file>

<file path=ppt/tags/tag733.xml><?xml version="1.0" encoding="utf-8"?>
<p:tagLst xmlns:p="http://schemas.openxmlformats.org/presentationml/2006/main">
  <p:tag name="AS_UNIQUEID" val="8307"/>
  <p:tag name="KSO_WM_BEAUTIFY_FLAG" val=""/>
</p:tagLst>
</file>

<file path=ppt/tags/tag734.xml><?xml version="1.0" encoding="utf-8"?>
<p:tagLst xmlns:p="http://schemas.openxmlformats.org/presentationml/2006/main">
  <p:tag name="AS_UNIQUEID" val="8308"/>
  <p:tag name="KSO_WM_BEAUTIFY_FLAG" val=""/>
</p:tagLst>
</file>

<file path=ppt/tags/tag735.xml><?xml version="1.0" encoding="utf-8"?>
<p:tagLst xmlns:p="http://schemas.openxmlformats.org/presentationml/2006/main">
  <p:tag name="AS_UNIQUEID" val="8309"/>
  <p:tag name="KSO_WM_BEAUTIFY_FLAG" val=""/>
</p:tagLst>
</file>

<file path=ppt/tags/tag736.xml><?xml version="1.0" encoding="utf-8"?>
<p:tagLst xmlns:p="http://schemas.openxmlformats.org/presentationml/2006/main">
  <p:tag name="AS_UNIQUEID" val="8310"/>
  <p:tag name="KSO_WM_BEAUTIFY_FLAG" val=""/>
</p:tagLst>
</file>

<file path=ppt/tags/tag737.xml><?xml version="1.0" encoding="utf-8"?>
<p:tagLst xmlns:p="http://schemas.openxmlformats.org/presentationml/2006/main">
  <p:tag name="AS_UNIQUEID" val="8311"/>
  <p:tag name="KSO_WM_BEAUTIFY_FLAG" val=""/>
</p:tagLst>
</file>

<file path=ppt/tags/tag738.xml><?xml version="1.0" encoding="utf-8"?>
<p:tagLst xmlns:p="http://schemas.openxmlformats.org/presentationml/2006/main">
  <p:tag name="AS_UNIQUEID" val="8312"/>
  <p:tag name="KSO_WM_BEAUTIFY_FLAG" val=""/>
</p:tagLst>
</file>

<file path=ppt/tags/tag739.xml><?xml version="1.0" encoding="utf-8"?>
<p:tagLst xmlns:p="http://schemas.openxmlformats.org/presentationml/2006/main">
  <p:tag name="AS_UNIQUEID" val="8313"/>
  <p:tag name="KSO_WM_BEAUTIFY_FLAG" val=""/>
</p:tagLst>
</file>

<file path=ppt/tags/tag74.xml><?xml version="1.0" encoding="utf-8"?>
<p:tagLst xmlns:p="http://schemas.openxmlformats.org/presentationml/2006/main">
  <p:tag name="AS_UNIQUEID" val="6485"/>
  <p:tag name="KSO_WM_DIAGRAM_VIRTUALLY_FRAME" val="{&quot;height&quot;:331.37692913385825,&quot;left&quot;:68.13763779527558,&quot;top&quot;:115.53141732283466,&quot;width&quot;:837.7384251968504}"/>
  <p:tag name="PA" val="v5.2.11"/>
</p:tagLst>
</file>

<file path=ppt/tags/tag740.xml><?xml version="1.0" encoding="utf-8"?>
<p:tagLst xmlns:p="http://schemas.openxmlformats.org/presentationml/2006/main">
  <p:tag name="AS_UNIQUEID" val="8314"/>
  <p:tag name="KSO_WM_BEAUTIFY_FLAG" val=""/>
</p:tagLst>
</file>

<file path=ppt/tags/tag741.xml><?xml version="1.0" encoding="utf-8"?>
<p:tagLst xmlns:p="http://schemas.openxmlformats.org/presentationml/2006/main">
  <p:tag name="AS_UNIQUEID" val="8315"/>
  <p:tag name="KSO_WM_BEAUTIFY_FLAG" val=""/>
</p:tagLst>
</file>

<file path=ppt/tags/tag742.xml><?xml version="1.0" encoding="utf-8"?>
<p:tagLst xmlns:p="http://schemas.openxmlformats.org/presentationml/2006/main">
  <p:tag name="AS_UNIQUEID" val="8316"/>
  <p:tag name="KSO_WM_BEAUTIFY_FLAG" val=""/>
</p:tagLst>
</file>

<file path=ppt/tags/tag743.xml><?xml version="1.0" encoding="utf-8"?>
<p:tagLst xmlns:p="http://schemas.openxmlformats.org/presentationml/2006/main">
  <p:tag name="AS_UNIQUEID" val="8317"/>
  <p:tag name="KSO_WM_BEAUTIFY_FLAG" val=""/>
</p:tagLst>
</file>

<file path=ppt/tags/tag744.xml><?xml version="1.0" encoding="utf-8"?>
<p:tagLst xmlns:p="http://schemas.openxmlformats.org/presentationml/2006/main">
  <p:tag name="AS_UNIQUEID" val="8318"/>
  <p:tag name="KSO_WM_BEAUTIFY_FLAG" val=""/>
</p:tagLst>
</file>

<file path=ppt/tags/tag745.xml><?xml version="1.0" encoding="utf-8"?>
<p:tagLst xmlns:p="http://schemas.openxmlformats.org/presentationml/2006/main">
  <p:tag name="AS_UNIQUEID" val="8319"/>
  <p:tag name="KSO_WM_BEAUTIFY_FLAG" val=""/>
</p:tagLst>
</file>

<file path=ppt/tags/tag746.xml><?xml version="1.0" encoding="utf-8"?>
<p:tagLst xmlns:p="http://schemas.openxmlformats.org/presentationml/2006/main">
  <p:tag name="AS_UNIQUEID" val="8320"/>
  <p:tag name="KSO_WM_BEAUTIFY_FLAG" val=""/>
</p:tagLst>
</file>

<file path=ppt/tags/tag747.xml><?xml version="1.0" encoding="utf-8"?>
<p:tagLst xmlns:p="http://schemas.openxmlformats.org/presentationml/2006/main">
  <p:tag name="AS_UNIQUEID" val="8321"/>
  <p:tag name="KSO_WM_BEAUTIFY_FLAG" val=""/>
</p:tagLst>
</file>

<file path=ppt/tags/tag748.xml><?xml version="1.0" encoding="utf-8"?>
<p:tagLst xmlns:p="http://schemas.openxmlformats.org/presentationml/2006/main">
  <p:tag name="AS_UNIQUEID" val="8322"/>
  <p:tag name="KSO_WM_BEAUTIFY_FLAG" val=""/>
</p:tagLst>
</file>

<file path=ppt/tags/tag749.xml><?xml version="1.0" encoding="utf-8"?>
<p:tagLst xmlns:p="http://schemas.openxmlformats.org/presentationml/2006/main">
  <p:tag name="AS_UNIQUEID" val="8323"/>
  <p:tag name="KSO_WM_BEAUTIFY_FLAG" val=""/>
</p:tagLst>
</file>

<file path=ppt/tags/tag75.xml><?xml version="1.0" encoding="utf-8"?>
<p:tagLst xmlns:p="http://schemas.openxmlformats.org/presentationml/2006/main">
  <p:tag name="AS_UNIQUEID" val="6486"/>
  <p:tag name="KSO_WM_DIAGRAM_VIRTUALLY_FRAME" val="{&quot;height&quot;:331.37692913385825,&quot;left&quot;:68.13763779527558,&quot;top&quot;:115.53141732283466,&quot;width&quot;:837.7384251968504}"/>
  <p:tag name="PA" val="v5.2.11"/>
</p:tagLst>
</file>

<file path=ppt/tags/tag750.xml><?xml version="1.0" encoding="utf-8"?>
<p:tagLst xmlns:p="http://schemas.openxmlformats.org/presentationml/2006/main">
  <p:tag name="AS_UNIQUEID" val="8324"/>
  <p:tag name="KSO_WM_BEAUTIFY_FLAG" val=""/>
</p:tagLst>
</file>

<file path=ppt/tags/tag751.xml><?xml version="1.0" encoding="utf-8"?>
<p:tagLst xmlns:p="http://schemas.openxmlformats.org/presentationml/2006/main">
  <p:tag name="AS_UNIQUEID" val="8325"/>
  <p:tag name="KSO_WM_BEAUTIFY_FLAG" val=""/>
</p:tagLst>
</file>

<file path=ppt/tags/tag752.xml><?xml version="1.0" encoding="utf-8"?>
<p:tagLst xmlns:p="http://schemas.openxmlformats.org/presentationml/2006/main">
  <p:tag name="AS_UNIQUEID" val="8326"/>
  <p:tag name="KSO_WM_BEAUTIFY_FLAG" val=""/>
</p:tagLst>
</file>

<file path=ppt/tags/tag753.xml><?xml version="1.0" encoding="utf-8"?>
<p:tagLst xmlns:p="http://schemas.openxmlformats.org/presentationml/2006/main">
  <p:tag name="AS_UNIQUEID" val="8327"/>
  <p:tag name="KSO_WM_BEAUTIFY_FLAG" val=""/>
</p:tagLst>
</file>

<file path=ppt/tags/tag754.xml><?xml version="1.0" encoding="utf-8"?>
<p:tagLst xmlns:p="http://schemas.openxmlformats.org/presentationml/2006/main">
  <p:tag name="AS_UNIQUEID" val="8328"/>
  <p:tag name="KSO_WM_BEAUTIFY_FLAG" val=""/>
</p:tagLst>
</file>

<file path=ppt/tags/tag755.xml><?xml version="1.0" encoding="utf-8"?>
<p:tagLst xmlns:p="http://schemas.openxmlformats.org/presentationml/2006/main">
  <p:tag name="AS_UNIQUEID" val="8329"/>
  <p:tag name="KSO_WM_BEAUTIFY_FLAG" val=""/>
</p:tagLst>
</file>

<file path=ppt/tags/tag756.xml><?xml version="1.0" encoding="utf-8"?>
<p:tagLst xmlns:p="http://schemas.openxmlformats.org/presentationml/2006/main">
  <p:tag name="AS_UNIQUEID" val="8330"/>
  <p:tag name="KSO_WM_BEAUTIFY_FLAG" val=""/>
</p:tagLst>
</file>

<file path=ppt/tags/tag757.xml><?xml version="1.0" encoding="utf-8"?>
<p:tagLst xmlns:p="http://schemas.openxmlformats.org/presentationml/2006/main">
  <p:tag name="AS_UNIQUEID" val="8331"/>
  <p:tag name="KSO_WM_BEAUTIFY_FLAG" val=""/>
</p:tagLst>
</file>

<file path=ppt/tags/tag758.xml><?xml version="1.0" encoding="utf-8"?>
<p:tagLst xmlns:p="http://schemas.openxmlformats.org/presentationml/2006/main">
  <p:tag name="AS_UNIQUEID" val="8332"/>
  <p:tag name="KSO_WM_BEAUTIFY_FLAG" val=""/>
</p:tagLst>
</file>

<file path=ppt/tags/tag759.xml><?xml version="1.0" encoding="utf-8"?>
<p:tagLst xmlns:p="http://schemas.openxmlformats.org/presentationml/2006/main">
  <p:tag name="AS_UNIQUEID" val="8333"/>
  <p:tag name="KSO_WM_BEAUTIFY_FLAG" val=""/>
</p:tagLst>
</file>

<file path=ppt/tags/tag76.xml><?xml version="1.0" encoding="utf-8"?>
<p:tagLst xmlns:p="http://schemas.openxmlformats.org/presentationml/2006/main">
  <p:tag name="AS_UNIQUEID" val="6487"/>
  <p:tag name="KSO_WM_DIAGRAM_VIRTUALLY_FRAME" val="{&quot;height&quot;:331.37692913385825,&quot;left&quot;:68.13763779527558,&quot;top&quot;:115.53141732283466,&quot;width&quot;:837.7384251968504}"/>
</p:tagLst>
</file>

<file path=ppt/tags/tag760.xml><?xml version="1.0" encoding="utf-8"?>
<p:tagLst xmlns:p="http://schemas.openxmlformats.org/presentationml/2006/main">
  <p:tag name="AS_UNIQUEID" val="8334"/>
  <p:tag name="KSO_WM_BEAUTIFY_FLAG" val=""/>
</p:tagLst>
</file>

<file path=ppt/tags/tag761.xml><?xml version="1.0" encoding="utf-8"?>
<p:tagLst xmlns:p="http://schemas.openxmlformats.org/presentationml/2006/main">
  <p:tag name="AS_UNIQUEID" val="8335"/>
  <p:tag name="KSO_WM_BEAUTIFY_FLAG" val=""/>
</p:tagLst>
</file>

<file path=ppt/tags/tag762.xml><?xml version="1.0" encoding="utf-8"?>
<p:tagLst xmlns:p="http://schemas.openxmlformats.org/presentationml/2006/main">
  <p:tag name="AS_UNIQUEID" val="8336"/>
  <p:tag name="KSO_WM_BEAUTIFY_FLAG" val=""/>
</p:tagLst>
</file>

<file path=ppt/tags/tag763.xml><?xml version="1.0" encoding="utf-8"?>
<p:tagLst xmlns:p="http://schemas.openxmlformats.org/presentationml/2006/main">
  <p:tag name="AS_UNIQUEID" val="8337"/>
  <p:tag name="KSO_WM_BEAUTIFY_FLAG" val=""/>
</p:tagLst>
</file>

<file path=ppt/tags/tag764.xml><?xml version="1.0" encoding="utf-8"?>
<p:tagLst xmlns:p="http://schemas.openxmlformats.org/presentationml/2006/main">
  <p:tag name="AS_UNIQUEID" val="8338"/>
  <p:tag name="KSO_WM_BEAUTIFY_FLAG" val=""/>
</p:tagLst>
</file>

<file path=ppt/tags/tag765.xml><?xml version="1.0" encoding="utf-8"?>
<p:tagLst xmlns:p="http://schemas.openxmlformats.org/presentationml/2006/main">
  <p:tag name="AS_UNIQUEID" val="8339"/>
  <p:tag name="KSO_WM_BEAUTIFY_FLAG" val=""/>
</p:tagLst>
</file>

<file path=ppt/tags/tag766.xml><?xml version="1.0" encoding="utf-8"?>
<p:tagLst xmlns:p="http://schemas.openxmlformats.org/presentationml/2006/main">
  <p:tag name="AS_UNIQUEID" val="8340"/>
  <p:tag name="KSO_WM_BEAUTIFY_FLAG" val=""/>
</p:tagLst>
</file>

<file path=ppt/tags/tag767.xml><?xml version="1.0" encoding="utf-8"?>
<p:tagLst xmlns:p="http://schemas.openxmlformats.org/presentationml/2006/main">
  <p:tag name="AS_UNIQUEID" val="8341"/>
  <p:tag name="KSO_WM_BEAUTIFY_FLAG" val=""/>
</p:tagLst>
</file>

<file path=ppt/tags/tag768.xml><?xml version="1.0" encoding="utf-8"?>
<p:tagLst xmlns:p="http://schemas.openxmlformats.org/presentationml/2006/main">
  <p:tag name="AS_UNIQUEID" val="8342"/>
  <p:tag name="KSO_WM_BEAUTIFY_FLAG" val=""/>
</p:tagLst>
</file>

<file path=ppt/tags/tag769.xml><?xml version="1.0" encoding="utf-8"?>
<p:tagLst xmlns:p="http://schemas.openxmlformats.org/presentationml/2006/main">
  <p:tag name="AS_UNIQUEID" val="8343"/>
  <p:tag name="KSO_WM_BEAUTIFY_FLAG" val=""/>
</p:tagLst>
</file>

<file path=ppt/tags/tag77.xml><?xml version="1.0" encoding="utf-8"?>
<p:tagLst xmlns:p="http://schemas.openxmlformats.org/presentationml/2006/main">
  <p:tag name="AS_UNIQUEID" val="6488"/>
  <p:tag name="KSO_WM_DIAGRAM_VIRTUALLY_FRAME" val="{&quot;height&quot;:331.37692913385825,&quot;left&quot;:68.13763779527558,&quot;top&quot;:115.53141732283466,&quot;width&quot;:837.7384251968504}"/>
  <p:tag name="PA" val="v5.2.11"/>
</p:tagLst>
</file>

<file path=ppt/tags/tag770.xml><?xml version="1.0" encoding="utf-8"?>
<p:tagLst xmlns:p="http://schemas.openxmlformats.org/presentationml/2006/main">
  <p:tag name="AS_UNIQUEID" val="8344"/>
  <p:tag name="KSO_WM_BEAUTIFY_FLAG" val=""/>
</p:tagLst>
</file>

<file path=ppt/tags/tag771.xml><?xml version="1.0" encoding="utf-8"?>
<p:tagLst xmlns:p="http://schemas.openxmlformats.org/presentationml/2006/main">
  <p:tag name="AS_UNIQUEID" val="8345"/>
  <p:tag name="KSO_WM_BEAUTIFY_FLAG" val=""/>
</p:tagLst>
</file>

<file path=ppt/tags/tag772.xml><?xml version="1.0" encoding="utf-8"?>
<p:tagLst xmlns:p="http://schemas.openxmlformats.org/presentationml/2006/main">
  <p:tag name="AS_UNIQUEID" val="8346"/>
  <p:tag name="KSO_WM_BEAUTIFY_FLAG" val=""/>
</p:tagLst>
</file>

<file path=ppt/tags/tag773.xml><?xml version="1.0" encoding="utf-8"?>
<p:tagLst xmlns:p="http://schemas.openxmlformats.org/presentationml/2006/main">
  <p:tag name="AS_UNIQUEID" val="8347"/>
  <p:tag name="KSO_WM_BEAUTIFY_FLAG" val=""/>
</p:tagLst>
</file>

<file path=ppt/tags/tag774.xml><?xml version="1.0" encoding="utf-8"?>
<p:tagLst xmlns:p="http://schemas.openxmlformats.org/presentationml/2006/main">
  <p:tag name="AS_UNIQUEID" val="8348"/>
  <p:tag name="KSO_WM_BEAUTIFY_FLAG" val=""/>
</p:tagLst>
</file>

<file path=ppt/tags/tag775.xml><?xml version="1.0" encoding="utf-8"?>
<p:tagLst xmlns:p="http://schemas.openxmlformats.org/presentationml/2006/main">
  <p:tag name="AS_UNIQUEID" val="8349"/>
  <p:tag name="KSO_WM_BEAUTIFY_FLAG" val=""/>
</p:tagLst>
</file>

<file path=ppt/tags/tag776.xml><?xml version="1.0" encoding="utf-8"?>
<p:tagLst xmlns:p="http://schemas.openxmlformats.org/presentationml/2006/main">
  <p:tag name="AS_UNIQUEID" val="8350"/>
  <p:tag name="KSO_WM_BEAUTIFY_FLAG" val=""/>
</p:tagLst>
</file>

<file path=ppt/tags/tag777.xml><?xml version="1.0" encoding="utf-8"?>
<p:tagLst xmlns:p="http://schemas.openxmlformats.org/presentationml/2006/main">
  <p:tag name="AS_UNIQUEID" val="8351"/>
  <p:tag name="KSO_WM_BEAUTIFY_FLAG" val=""/>
</p:tagLst>
</file>

<file path=ppt/tags/tag778.xml><?xml version="1.0" encoding="utf-8"?>
<p:tagLst xmlns:p="http://schemas.openxmlformats.org/presentationml/2006/main">
  <p:tag name="AS_UNIQUEID" val="8352"/>
  <p:tag name="KSO_WM_BEAUTIFY_FLAG" val=""/>
</p:tagLst>
</file>

<file path=ppt/tags/tag779.xml><?xml version="1.0" encoding="utf-8"?>
<p:tagLst xmlns:p="http://schemas.openxmlformats.org/presentationml/2006/main">
  <p:tag name="AS_UNIQUEID" val="8353"/>
  <p:tag name="KSO_WM_BEAUTIFY_FLAG" val=""/>
</p:tagLst>
</file>

<file path=ppt/tags/tag78.xml><?xml version="1.0" encoding="utf-8"?>
<p:tagLst xmlns:p="http://schemas.openxmlformats.org/presentationml/2006/main">
  <p:tag name="AS_UNIQUEID" val="6489"/>
  <p:tag name="KSO_WM_DIAGRAM_VIRTUALLY_FRAME" val="{&quot;height&quot;:331.37692913385825,&quot;left&quot;:68.13763779527558,&quot;top&quot;:115.53141732283466,&quot;width&quot;:837.7384251968504}"/>
  <p:tag name="PA" val="v5.2.11"/>
</p:tagLst>
</file>

<file path=ppt/tags/tag780.xml><?xml version="1.0" encoding="utf-8"?>
<p:tagLst xmlns:p="http://schemas.openxmlformats.org/presentationml/2006/main">
  <p:tag name="AS_UNIQUEID" val="8354"/>
  <p:tag name="KSO_WM_BEAUTIFY_FLAG" val=""/>
</p:tagLst>
</file>

<file path=ppt/tags/tag781.xml><?xml version="1.0" encoding="utf-8"?>
<p:tagLst xmlns:p="http://schemas.openxmlformats.org/presentationml/2006/main">
  <p:tag name="AS_UNIQUEID" val="8355"/>
  <p:tag name="KSO_WM_BEAUTIFY_FLAG" val=""/>
</p:tagLst>
</file>

<file path=ppt/tags/tag782.xml><?xml version="1.0" encoding="utf-8"?>
<p:tagLst xmlns:p="http://schemas.openxmlformats.org/presentationml/2006/main">
  <p:tag name="AS_UNIQUEID" val="8356"/>
  <p:tag name="KSO_WM_BEAUTIFY_FLAG" val=""/>
</p:tagLst>
</file>

<file path=ppt/tags/tag783.xml><?xml version="1.0" encoding="utf-8"?>
<p:tagLst xmlns:p="http://schemas.openxmlformats.org/presentationml/2006/main">
  <p:tag name="AS_UNIQUEID" val="8357"/>
  <p:tag name="KSO_WM_BEAUTIFY_FLAG" val=""/>
</p:tagLst>
</file>

<file path=ppt/tags/tag784.xml><?xml version="1.0" encoding="utf-8"?>
<p:tagLst xmlns:p="http://schemas.openxmlformats.org/presentationml/2006/main">
  <p:tag name="AS_UNIQUEID" val="8358"/>
  <p:tag name="KSO_WM_BEAUTIFY_FLAG" val=""/>
</p:tagLst>
</file>

<file path=ppt/tags/tag785.xml><?xml version="1.0" encoding="utf-8"?>
<p:tagLst xmlns:p="http://schemas.openxmlformats.org/presentationml/2006/main">
  <p:tag name="AS_UNIQUEID" val="8359"/>
  <p:tag name="KSO_WM_BEAUTIFY_FLAG" val=""/>
</p:tagLst>
</file>

<file path=ppt/tags/tag786.xml><?xml version="1.0" encoding="utf-8"?>
<p:tagLst xmlns:p="http://schemas.openxmlformats.org/presentationml/2006/main">
  <p:tag name="AS_UNIQUEID" val="8360"/>
  <p:tag name="KSO_WM_BEAUTIFY_FLAG" val=""/>
</p:tagLst>
</file>

<file path=ppt/tags/tag787.xml><?xml version="1.0" encoding="utf-8"?>
<p:tagLst xmlns:p="http://schemas.openxmlformats.org/presentationml/2006/main">
  <p:tag name="AS_UNIQUEID" val="8361"/>
  <p:tag name="KSO_WM_BEAUTIFY_FLAG" val=""/>
</p:tagLst>
</file>

<file path=ppt/tags/tag788.xml><?xml version="1.0" encoding="utf-8"?>
<p:tagLst xmlns:p="http://schemas.openxmlformats.org/presentationml/2006/main">
  <p:tag name="AS_UNIQUEID" val="8362"/>
  <p:tag name="KSO_WM_BEAUTIFY_FLAG" val=""/>
</p:tagLst>
</file>

<file path=ppt/tags/tag789.xml><?xml version="1.0" encoding="utf-8"?>
<p:tagLst xmlns:p="http://schemas.openxmlformats.org/presentationml/2006/main">
  <p:tag name="AS_UNIQUEID" val="8363"/>
  <p:tag name="KSO_WM_BEAUTIFY_FLAG" val=""/>
</p:tagLst>
</file>

<file path=ppt/tags/tag79.xml><?xml version="1.0" encoding="utf-8"?>
<p:tagLst xmlns:p="http://schemas.openxmlformats.org/presentationml/2006/main">
  <p:tag name="AS_UNIQUEID" val="6490"/>
  <p:tag name="KSO_WM_DIAGRAM_VIRTUALLY_FRAME" val="{&quot;height&quot;:331.37692913385825,&quot;left&quot;:68.13763779527558,&quot;top&quot;:115.53141732283466,&quot;width&quot;:837.7384251968504}"/>
</p:tagLst>
</file>

<file path=ppt/tags/tag790.xml><?xml version="1.0" encoding="utf-8"?>
<p:tagLst xmlns:p="http://schemas.openxmlformats.org/presentationml/2006/main">
  <p:tag name="AS_UNIQUEID" val="8364"/>
  <p:tag name="KSO_WM_BEAUTIFY_FLAG" val=""/>
</p:tagLst>
</file>

<file path=ppt/tags/tag791.xml><?xml version="1.0" encoding="utf-8"?>
<p:tagLst xmlns:p="http://schemas.openxmlformats.org/presentationml/2006/main">
  <p:tag name="AS_UNIQUEID" val="8365"/>
  <p:tag name="KSO_WM_BEAUTIFY_FLAG" val=""/>
</p:tagLst>
</file>

<file path=ppt/tags/tag792.xml><?xml version="1.0" encoding="utf-8"?>
<p:tagLst xmlns:p="http://schemas.openxmlformats.org/presentationml/2006/main">
  <p:tag name="AS_UNIQUEID" val="8366"/>
  <p:tag name="KSO_WM_BEAUTIFY_FLAG" val=""/>
</p:tagLst>
</file>

<file path=ppt/tags/tag793.xml><?xml version="1.0" encoding="utf-8"?>
<p:tagLst xmlns:p="http://schemas.openxmlformats.org/presentationml/2006/main">
  <p:tag name="AS_UNIQUEID" val="8367"/>
  <p:tag name="KSO_WM_BEAUTIFY_FLAG" val=""/>
</p:tagLst>
</file>

<file path=ppt/tags/tag794.xml><?xml version="1.0" encoding="utf-8"?>
<p:tagLst xmlns:p="http://schemas.openxmlformats.org/presentationml/2006/main">
  <p:tag name="AS_UNIQUEID" val="8368"/>
  <p:tag name="KSO_WM_BEAUTIFY_FLAG" val=""/>
</p:tagLst>
</file>

<file path=ppt/tags/tag795.xml><?xml version="1.0" encoding="utf-8"?>
<p:tagLst xmlns:p="http://schemas.openxmlformats.org/presentationml/2006/main">
  <p:tag name="AS_UNIQUEID" val="8369"/>
  <p:tag name="KSO_WM_BEAUTIFY_FLAG" val=""/>
</p:tagLst>
</file>

<file path=ppt/tags/tag796.xml><?xml version="1.0" encoding="utf-8"?>
<p:tagLst xmlns:p="http://schemas.openxmlformats.org/presentationml/2006/main">
  <p:tag name="AS_UNIQUEID" val="8370"/>
  <p:tag name="KSO_WM_BEAUTIFY_FLAG" val=""/>
</p:tagLst>
</file>

<file path=ppt/tags/tag797.xml><?xml version="1.0" encoding="utf-8"?>
<p:tagLst xmlns:p="http://schemas.openxmlformats.org/presentationml/2006/main">
  <p:tag name="AS_UNIQUEID" val="8371"/>
  <p:tag name="KSO_WM_BEAUTIFY_FLAG" val=""/>
</p:tagLst>
</file>

<file path=ppt/tags/tag798.xml><?xml version="1.0" encoding="utf-8"?>
<p:tagLst xmlns:p="http://schemas.openxmlformats.org/presentationml/2006/main">
  <p:tag name="AS_UNIQUEID" val="8372"/>
  <p:tag name="KSO_WM_BEAUTIFY_FLAG" val=""/>
</p:tagLst>
</file>

<file path=ppt/tags/tag799.xml><?xml version="1.0" encoding="utf-8"?>
<p:tagLst xmlns:p="http://schemas.openxmlformats.org/presentationml/2006/main">
  <p:tag name="AS_UNIQUEID" val="8373"/>
  <p:tag name="KSO_WM_BEAUTIFY_FLAG" val=""/>
</p:tagLst>
</file>

<file path=ppt/tags/tag8.xml><?xml version="1.0" encoding="utf-8"?>
<p:tagLst xmlns:p="http://schemas.openxmlformats.org/presentationml/2006/main">
  <p:tag name="AS_UNIQUEID" val="6353"/>
</p:tagLst>
</file>

<file path=ppt/tags/tag80.xml><?xml version="1.0" encoding="utf-8"?>
<p:tagLst xmlns:p="http://schemas.openxmlformats.org/presentationml/2006/main">
  <p:tag name="AS_UNIQUEID" val="6491"/>
  <p:tag name="KSO_WM_DIAGRAM_VIRTUALLY_FRAME" val="{&quot;height&quot;:331.37692913385825,&quot;left&quot;:68.13763779527558,&quot;top&quot;:115.53141732283466,&quot;width&quot;:837.7384251968504}"/>
</p:tagLst>
</file>

<file path=ppt/tags/tag800.xml><?xml version="1.0" encoding="utf-8"?>
<p:tagLst xmlns:p="http://schemas.openxmlformats.org/presentationml/2006/main">
  <p:tag name="AS_UNIQUEID" val="8374"/>
  <p:tag name="KSO_WM_BEAUTIFY_FLAG" val=""/>
</p:tagLst>
</file>

<file path=ppt/tags/tag801.xml><?xml version="1.0" encoding="utf-8"?>
<p:tagLst xmlns:p="http://schemas.openxmlformats.org/presentationml/2006/main">
  <p:tag name="AS_UNIQUEID" val="8375"/>
  <p:tag name="KSO_WM_BEAUTIFY_FLAG" val=""/>
</p:tagLst>
</file>

<file path=ppt/tags/tag802.xml><?xml version="1.0" encoding="utf-8"?>
<p:tagLst xmlns:p="http://schemas.openxmlformats.org/presentationml/2006/main">
  <p:tag name="AS_UNIQUEID" val="8376"/>
  <p:tag name="KSO_WM_BEAUTIFY_FLAG" val=""/>
</p:tagLst>
</file>

<file path=ppt/tags/tag803.xml><?xml version="1.0" encoding="utf-8"?>
<p:tagLst xmlns:p="http://schemas.openxmlformats.org/presentationml/2006/main">
  <p:tag name="AS_UNIQUEID" val="8377"/>
  <p:tag name="KSO_WM_BEAUTIFY_FLAG" val=""/>
</p:tagLst>
</file>

<file path=ppt/tags/tag804.xml><?xml version="1.0" encoding="utf-8"?>
<p:tagLst xmlns:p="http://schemas.openxmlformats.org/presentationml/2006/main">
  <p:tag name="AS_UNIQUEID" val="8378"/>
  <p:tag name="KSO_WM_BEAUTIFY_FLAG" val=""/>
</p:tagLst>
</file>

<file path=ppt/tags/tag805.xml><?xml version="1.0" encoding="utf-8"?>
<p:tagLst xmlns:p="http://schemas.openxmlformats.org/presentationml/2006/main">
  <p:tag name="AS_UNIQUEID" val="8379"/>
  <p:tag name="KSO_WM_BEAUTIFY_FLAG" val=""/>
</p:tagLst>
</file>

<file path=ppt/tags/tag806.xml><?xml version="1.0" encoding="utf-8"?>
<p:tagLst xmlns:p="http://schemas.openxmlformats.org/presentationml/2006/main">
  <p:tag name="AS_UNIQUEID" val="8380"/>
  <p:tag name="KSO_WM_BEAUTIFY_FLAG" val=""/>
</p:tagLst>
</file>

<file path=ppt/tags/tag807.xml><?xml version="1.0" encoding="utf-8"?>
<p:tagLst xmlns:p="http://schemas.openxmlformats.org/presentationml/2006/main">
  <p:tag name="AS_UNIQUEID" val="8381"/>
  <p:tag name="KSO_WM_BEAUTIFY_FLAG" val=""/>
</p:tagLst>
</file>

<file path=ppt/tags/tag808.xml><?xml version="1.0" encoding="utf-8"?>
<p:tagLst xmlns:p="http://schemas.openxmlformats.org/presentationml/2006/main">
  <p:tag name="AS_UNIQUEID" val="8382"/>
  <p:tag name="KSO_WM_BEAUTIFY_FLAG" val=""/>
</p:tagLst>
</file>

<file path=ppt/tags/tag809.xml><?xml version="1.0" encoding="utf-8"?>
<p:tagLst xmlns:p="http://schemas.openxmlformats.org/presentationml/2006/main">
  <p:tag name="AS_UNIQUEID" val="8383"/>
  <p:tag name="KSO_WM_BEAUTIFY_FLAG" val=""/>
</p:tagLst>
</file>

<file path=ppt/tags/tag81.xml><?xml version="1.0" encoding="utf-8"?>
<p:tagLst xmlns:p="http://schemas.openxmlformats.org/presentationml/2006/main">
  <p:tag name="AS_UNIQUEID" val="6492"/>
  <p:tag name="KSO_WM_DIAGRAM_VIRTUALLY_FRAME" val="{&quot;height&quot;:331.37692913385825,&quot;left&quot;:68.13763779527558,&quot;top&quot;:115.53141732283466,&quot;width&quot;:837.7384251968504}"/>
</p:tagLst>
</file>

<file path=ppt/tags/tag810.xml><?xml version="1.0" encoding="utf-8"?>
<p:tagLst xmlns:p="http://schemas.openxmlformats.org/presentationml/2006/main">
  <p:tag name="AS_UNIQUEID" val="8384"/>
  <p:tag name="KSO_WM_BEAUTIFY_FLAG" val=""/>
</p:tagLst>
</file>

<file path=ppt/tags/tag811.xml><?xml version="1.0" encoding="utf-8"?>
<p:tagLst xmlns:p="http://schemas.openxmlformats.org/presentationml/2006/main">
  <p:tag name="AS_UNIQUEID" val="8385"/>
  <p:tag name="KSO_WM_BEAUTIFY_FLAG" val=""/>
</p:tagLst>
</file>

<file path=ppt/tags/tag812.xml><?xml version="1.0" encoding="utf-8"?>
<p:tagLst xmlns:p="http://schemas.openxmlformats.org/presentationml/2006/main">
  <p:tag name="AS_UNIQUEID" val="8386"/>
  <p:tag name="KSO_WM_BEAUTIFY_FLAG" val=""/>
</p:tagLst>
</file>

<file path=ppt/tags/tag813.xml><?xml version="1.0" encoding="utf-8"?>
<p:tagLst xmlns:p="http://schemas.openxmlformats.org/presentationml/2006/main">
  <p:tag name="AS_UNIQUEID" val="8387"/>
  <p:tag name="KSO_WM_BEAUTIFY_FLAG" val=""/>
</p:tagLst>
</file>

<file path=ppt/tags/tag814.xml><?xml version="1.0" encoding="utf-8"?>
<p:tagLst xmlns:p="http://schemas.openxmlformats.org/presentationml/2006/main">
  <p:tag name="AS_UNIQUEID" val="8388"/>
  <p:tag name="KSO_WM_BEAUTIFY_FLAG" val=""/>
</p:tagLst>
</file>

<file path=ppt/tags/tag815.xml><?xml version="1.0" encoding="utf-8"?>
<p:tagLst xmlns:p="http://schemas.openxmlformats.org/presentationml/2006/main">
  <p:tag name="AS_UNIQUEID" val="8389"/>
  <p:tag name="KSO_WM_BEAUTIFY_FLAG" val=""/>
</p:tagLst>
</file>

<file path=ppt/tags/tag816.xml><?xml version="1.0" encoding="utf-8"?>
<p:tagLst xmlns:p="http://schemas.openxmlformats.org/presentationml/2006/main">
  <p:tag name="AS_UNIQUEID" val="8390"/>
  <p:tag name="KSO_WM_BEAUTIFY_FLAG" val=""/>
</p:tagLst>
</file>

<file path=ppt/tags/tag817.xml><?xml version="1.0" encoding="utf-8"?>
<p:tagLst xmlns:p="http://schemas.openxmlformats.org/presentationml/2006/main">
  <p:tag name="AS_UNIQUEID" val="8391"/>
  <p:tag name="KSO_WM_BEAUTIFY_FLAG" val=""/>
</p:tagLst>
</file>

<file path=ppt/tags/tag818.xml><?xml version="1.0" encoding="utf-8"?>
<p:tagLst xmlns:p="http://schemas.openxmlformats.org/presentationml/2006/main">
  <p:tag name="AS_UNIQUEID" val="8392"/>
  <p:tag name="KSO_WM_BEAUTIFY_FLAG" val=""/>
</p:tagLst>
</file>

<file path=ppt/tags/tag819.xml><?xml version="1.0" encoding="utf-8"?>
<p:tagLst xmlns:p="http://schemas.openxmlformats.org/presentationml/2006/main">
  <p:tag name="AS_UNIQUEID" val="8393"/>
  <p:tag name="KSO_WM_BEAUTIFY_FLAG" val=""/>
</p:tagLst>
</file>

<file path=ppt/tags/tag82.xml><?xml version="1.0" encoding="utf-8"?>
<p:tagLst xmlns:p="http://schemas.openxmlformats.org/presentationml/2006/main">
  <p:tag name="AS_UNIQUEID" val="6493"/>
  <p:tag name="KSO_WM_DIAGRAM_VIRTUALLY_FRAME" val="{&quot;height&quot;:331.37692913385825,&quot;left&quot;:68.13763779527558,&quot;top&quot;:115.53141732283466,&quot;width&quot;:837.7384251968504}"/>
</p:tagLst>
</file>

<file path=ppt/tags/tag820.xml><?xml version="1.0" encoding="utf-8"?>
<p:tagLst xmlns:p="http://schemas.openxmlformats.org/presentationml/2006/main">
  <p:tag name="AS_UNIQUEID" val="8394"/>
  <p:tag name="KSO_WM_BEAUTIFY_FLAG" val=""/>
</p:tagLst>
</file>

<file path=ppt/tags/tag821.xml><?xml version="1.0" encoding="utf-8"?>
<p:tagLst xmlns:p="http://schemas.openxmlformats.org/presentationml/2006/main">
  <p:tag name="AS_UNIQUEID" val="8395"/>
  <p:tag name="KSO_WM_BEAUTIFY_FLAG" val=""/>
</p:tagLst>
</file>

<file path=ppt/tags/tag822.xml><?xml version="1.0" encoding="utf-8"?>
<p:tagLst xmlns:p="http://schemas.openxmlformats.org/presentationml/2006/main">
  <p:tag name="AS_UNIQUEID" val="8396"/>
  <p:tag name="KSO_WM_BEAUTIFY_FLAG" val=""/>
</p:tagLst>
</file>

<file path=ppt/tags/tag823.xml><?xml version="1.0" encoding="utf-8"?>
<p:tagLst xmlns:p="http://schemas.openxmlformats.org/presentationml/2006/main">
  <p:tag name="AS_UNIQUEID" val="8397"/>
  <p:tag name="KSO_WM_BEAUTIFY_FLAG" val=""/>
</p:tagLst>
</file>

<file path=ppt/tags/tag824.xml><?xml version="1.0" encoding="utf-8"?>
<p:tagLst xmlns:p="http://schemas.openxmlformats.org/presentationml/2006/main">
  <p:tag name="AS_UNIQUEID" val="8398"/>
  <p:tag name="KSO_WM_BEAUTIFY_FLAG" val=""/>
</p:tagLst>
</file>

<file path=ppt/tags/tag825.xml><?xml version="1.0" encoding="utf-8"?>
<p:tagLst xmlns:p="http://schemas.openxmlformats.org/presentationml/2006/main">
  <p:tag name="AS_UNIQUEID" val="8399"/>
  <p:tag name="KSO_WM_BEAUTIFY_FLAG" val=""/>
</p:tagLst>
</file>

<file path=ppt/tags/tag826.xml><?xml version="1.0" encoding="utf-8"?>
<p:tagLst xmlns:p="http://schemas.openxmlformats.org/presentationml/2006/main">
  <p:tag name="AS_UNIQUEID" val="8400"/>
  <p:tag name="KSO_WM_BEAUTIFY_FLAG" val=""/>
</p:tagLst>
</file>

<file path=ppt/tags/tag827.xml><?xml version="1.0" encoding="utf-8"?>
<p:tagLst xmlns:p="http://schemas.openxmlformats.org/presentationml/2006/main">
  <p:tag name="AS_UNIQUEID" val="8401"/>
</p:tagLst>
</file>

<file path=ppt/tags/tag828.xml><?xml version="1.0" encoding="utf-8"?>
<p:tagLst xmlns:p="http://schemas.openxmlformats.org/presentationml/2006/main">
  <p:tag name="AS_UNIQUEID" val="8402"/>
</p:tagLst>
</file>

<file path=ppt/tags/tag829.xml><?xml version="1.0" encoding="utf-8"?>
<p:tagLst xmlns:p="http://schemas.openxmlformats.org/presentationml/2006/main">
  <p:tag name="AS_UNIQUEID" val="8403"/>
  <p:tag name="KSO_WM_UNIT_PLACING_PICTURE_USER_VIEWPORT" val="{&quot;height&quot;:6783,&quot;width&quot;:10784}"/>
</p:tagLst>
</file>

<file path=ppt/tags/tag83.xml><?xml version="1.0" encoding="utf-8"?>
<p:tagLst xmlns:p="http://schemas.openxmlformats.org/presentationml/2006/main">
  <p:tag name="AS_UNIQUEID" val="6494"/>
</p:tagLst>
</file>

<file path=ppt/tags/tag830.xml><?xml version="1.0" encoding="utf-8"?>
<p:tagLst xmlns:p="http://schemas.openxmlformats.org/presentationml/2006/main">
  <p:tag name="AS_UNIQUEID" val="8405"/>
</p:tagLst>
</file>

<file path=ppt/tags/tag831.xml><?xml version="1.0" encoding="utf-8"?>
<p:tagLst xmlns:p="http://schemas.openxmlformats.org/presentationml/2006/main">
  <p:tag name="AS_UNIQUEID" val="8406"/>
</p:tagLst>
</file>

<file path=ppt/tags/tag832.xml><?xml version="1.0" encoding="utf-8"?>
<p:tagLst xmlns:p="http://schemas.openxmlformats.org/presentationml/2006/main">
  <p:tag name="AS_UNIQUEID" val="8407"/>
</p:tagLst>
</file>

<file path=ppt/tags/tag833.xml><?xml version="1.0" encoding="utf-8"?>
<p:tagLst xmlns:p="http://schemas.openxmlformats.org/presentationml/2006/main">
  <p:tag name="AS_UNIQUEID" val="8408"/>
</p:tagLst>
</file>

<file path=ppt/tags/tag834.xml><?xml version="1.0" encoding="utf-8"?>
<p:tagLst xmlns:p="http://schemas.openxmlformats.org/presentationml/2006/main">
  <p:tag name="AS_UNIQUEID" val="8409"/>
  <p:tag name="KSO_WM_BEAUTIFY_FLAG" val=""/>
</p:tagLst>
</file>

<file path=ppt/tags/tag835.xml><?xml version="1.0" encoding="utf-8"?>
<p:tagLst xmlns:p="http://schemas.openxmlformats.org/presentationml/2006/main">
  <p:tag name="AS_UNIQUEID" val="8410"/>
  <p:tag name="KSO_WM_BEAUTIFY_FLAG" val=""/>
</p:tagLst>
</file>

<file path=ppt/tags/tag836.xml><?xml version="1.0" encoding="utf-8"?>
<p:tagLst xmlns:p="http://schemas.openxmlformats.org/presentationml/2006/main">
  <p:tag name="AS_UNIQUEID" val="8411"/>
  <p:tag name="KSO_WM_BEAUTIFY_FLAG" val=""/>
</p:tagLst>
</file>

<file path=ppt/tags/tag837.xml><?xml version="1.0" encoding="utf-8"?>
<p:tagLst xmlns:p="http://schemas.openxmlformats.org/presentationml/2006/main">
  <p:tag name="AS_UNIQUEID" val="8412"/>
  <p:tag name="KSO_WM_BEAUTIFY_FLAG" val=""/>
</p:tagLst>
</file>

<file path=ppt/tags/tag838.xml><?xml version="1.0" encoding="utf-8"?>
<p:tagLst xmlns:p="http://schemas.openxmlformats.org/presentationml/2006/main">
  <p:tag name="AS_UNIQUEID" val="8413"/>
  <p:tag name="KSO_WM_BEAUTIFY_FLAG" val=""/>
</p:tagLst>
</file>

<file path=ppt/tags/tag839.xml><?xml version="1.0" encoding="utf-8"?>
<p:tagLst xmlns:p="http://schemas.openxmlformats.org/presentationml/2006/main">
  <p:tag name="AS_UNIQUEID" val="8414"/>
  <p:tag name="KSO_WM_BEAUTIFY_FLAG" val=""/>
</p:tagLst>
</file>

<file path=ppt/tags/tag84.xml><?xml version="1.0" encoding="utf-8"?>
<p:tagLst xmlns:p="http://schemas.openxmlformats.org/presentationml/2006/main">
  <p:tag name="AS_UNIQUEID" val="6495"/>
</p:tagLst>
</file>

<file path=ppt/tags/tag840.xml><?xml version="1.0" encoding="utf-8"?>
<p:tagLst xmlns:p="http://schemas.openxmlformats.org/presentationml/2006/main">
  <p:tag name="AS_UNIQUEID" val="8415"/>
  <p:tag name="KSO_WM_BEAUTIFY_FLAG" val=""/>
</p:tagLst>
</file>

<file path=ppt/tags/tag841.xml><?xml version="1.0" encoding="utf-8"?>
<p:tagLst xmlns:p="http://schemas.openxmlformats.org/presentationml/2006/main">
  <p:tag name="AS_UNIQUEID" val="8416"/>
  <p:tag name="KSO_WM_BEAUTIFY_FLAG" val=""/>
</p:tagLst>
</file>

<file path=ppt/tags/tag842.xml><?xml version="1.0" encoding="utf-8"?>
<p:tagLst xmlns:p="http://schemas.openxmlformats.org/presentationml/2006/main">
  <p:tag name="AS_UNIQUEID" val="8417"/>
  <p:tag name="KSO_WM_BEAUTIFY_FLAG" val=""/>
</p:tagLst>
</file>

<file path=ppt/tags/tag843.xml><?xml version="1.0" encoding="utf-8"?>
<p:tagLst xmlns:p="http://schemas.openxmlformats.org/presentationml/2006/main">
  <p:tag name="AS_UNIQUEID" val="8418"/>
  <p:tag name="KSO_WM_BEAUTIFY_FLAG" val=""/>
</p:tagLst>
</file>

<file path=ppt/tags/tag844.xml><?xml version="1.0" encoding="utf-8"?>
<p:tagLst xmlns:p="http://schemas.openxmlformats.org/presentationml/2006/main">
  <p:tag name="AS_UNIQUEID" val="8419"/>
  <p:tag name="KSO_WM_BEAUTIFY_FLAG" val=""/>
</p:tagLst>
</file>

<file path=ppt/tags/tag845.xml><?xml version="1.0" encoding="utf-8"?>
<p:tagLst xmlns:p="http://schemas.openxmlformats.org/presentationml/2006/main">
  <p:tag name="AS_UNIQUEID" val="8420"/>
  <p:tag name="KSO_WM_BEAUTIFY_FLAG" val=""/>
</p:tagLst>
</file>

<file path=ppt/tags/tag846.xml><?xml version="1.0" encoding="utf-8"?>
<p:tagLst xmlns:p="http://schemas.openxmlformats.org/presentationml/2006/main">
  <p:tag name="AS_UNIQUEID" val="8421"/>
  <p:tag name="KSO_WM_BEAUTIFY_FLAG" val=""/>
</p:tagLst>
</file>

<file path=ppt/tags/tag847.xml><?xml version="1.0" encoding="utf-8"?>
<p:tagLst xmlns:p="http://schemas.openxmlformats.org/presentationml/2006/main">
  <p:tag name="AS_UNIQUEID" val="8422"/>
  <p:tag name="KSO_WM_BEAUTIFY_FLAG" val=""/>
</p:tagLst>
</file>

<file path=ppt/tags/tag848.xml><?xml version="1.0" encoding="utf-8"?>
<p:tagLst xmlns:p="http://schemas.openxmlformats.org/presentationml/2006/main">
  <p:tag name="AS_UNIQUEID" val="8423"/>
  <p:tag name="KSO_WM_BEAUTIFY_FLAG" val=""/>
</p:tagLst>
</file>

<file path=ppt/tags/tag849.xml><?xml version="1.0" encoding="utf-8"?>
<p:tagLst xmlns:p="http://schemas.openxmlformats.org/presentationml/2006/main">
  <p:tag name="AS_UNIQUEID" val="8424"/>
  <p:tag name="KSO_WM_BEAUTIFY_FLAG" val=""/>
</p:tagLst>
</file>

<file path=ppt/tags/tag85.xml><?xml version="1.0" encoding="utf-8"?>
<p:tagLst xmlns:p="http://schemas.openxmlformats.org/presentationml/2006/main">
  <p:tag name="AS_UNIQUEID" val="6457"/>
</p:tagLst>
</file>

<file path=ppt/tags/tag850.xml><?xml version="1.0" encoding="utf-8"?>
<p:tagLst xmlns:p="http://schemas.openxmlformats.org/presentationml/2006/main">
  <p:tag name="AS_UNIQUEID" val="8425"/>
  <p:tag name="KSO_WM_BEAUTIFY_FLAG" val=""/>
</p:tagLst>
</file>

<file path=ppt/tags/tag851.xml><?xml version="1.0" encoding="utf-8"?>
<p:tagLst xmlns:p="http://schemas.openxmlformats.org/presentationml/2006/main">
  <p:tag name="AS_UNIQUEID" val="8426"/>
  <p:tag name="KSO_WM_BEAUTIFY_FLAG" val=""/>
</p:tagLst>
</file>

<file path=ppt/tags/tag852.xml><?xml version="1.0" encoding="utf-8"?>
<p:tagLst xmlns:p="http://schemas.openxmlformats.org/presentationml/2006/main">
  <p:tag name="AS_UNIQUEID" val="8427"/>
  <p:tag name="KSO_WM_BEAUTIFY_FLAG" val=""/>
</p:tagLst>
</file>

<file path=ppt/tags/tag853.xml><?xml version="1.0" encoding="utf-8"?>
<p:tagLst xmlns:p="http://schemas.openxmlformats.org/presentationml/2006/main">
  <p:tag name="AS_UNIQUEID" val="8428"/>
  <p:tag name="KSO_WM_BEAUTIFY_FLAG" val=""/>
</p:tagLst>
</file>

<file path=ppt/tags/tag854.xml><?xml version="1.0" encoding="utf-8"?>
<p:tagLst xmlns:p="http://schemas.openxmlformats.org/presentationml/2006/main">
  <p:tag name="AS_UNIQUEID" val="8429"/>
  <p:tag name="KSO_WM_BEAUTIFY_FLAG" val=""/>
</p:tagLst>
</file>

<file path=ppt/tags/tag855.xml><?xml version="1.0" encoding="utf-8"?>
<p:tagLst xmlns:p="http://schemas.openxmlformats.org/presentationml/2006/main">
  <p:tag name="AS_UNIQUEID" val="8430"/>
  <p:tag name="KSO_WM_BEAUTIFY_FLAG" val=""/>
</p:tagLst>
</file>

<file path=ppt/tags/tag856.xml><?xml version="1.0" encoding="utf-8"?>
<p:tagLst xmlns:p="http://schemas.openxmlformats.org/presentationml/2006/main">
  <p:tag name="AS_UNIQUEID" val="8431"/>
  <p:tag name="KSO_WM_BEAUTIFY_FLAG" val=""/>
</p:tagLst>
</file>

<file path=ppt/tags/tag857.xml><?xml version="1.0" encoding="utf-8"?>
<p:tagLst xmlns:p="http://schemas.openxmlformats.org/presentationml/2006/main">
  <p:tag name="AS_UNIQUEID" val="8432"/>
  <p:tag name="KSO_WM_BEAUTIFY_FLAG" val=""/>
</p:tagLst>
</file>

<file path=ppt/tags/tag858.xml><?xml version="1.0" encoding="utf-8"?>
<p:tagLst xmlns:p="http://schemas.openxmlformats.org/presentationml/2006/main">
  <p:tag name="AS_UNIQUEID" val="8433"/>
  <p:tag name="KSO_WM_BEAUTIFY_FLAG" val=""/>
</p:tagLst>
</file>

<file path=ppt/tags/tag859.xml><?xml version="1.0" encoding="utf-8"?>
<p:tagLst xmlns:p="http://schemas.openxmlformats.org/presentationml/2006/main">
  <p:tag name="AS_UNIQUEID" val="8434"/>
  <p:tag name="KSO_WM_BEAUTIFY_FLAG" val=""/>
</p:tagLst>
</file>

<file path=ppt/tags/tag86.xml><?xml version="1.0" encoding="utf-8"?>
<p:tagLst xmlns:p="http://schemas.openxmlformats.org/presentationml/2006/main">
  <p:tag name="AS_UNIQUEID" val="6458"/>
</p:tagLst>
</file>

<file path=ppt/tags/tag860.xml><?xml version="1.0" encoding="utf-8"?>
<p:tagLst xmlns:p="http://schemas.openxmlformats.org/presentationml/2006/main">
  <p:tag name="AS_UNIQUEID" val="8435"/>
  <p:tag name="KSO_WM_BEAUTIFY_FLAG" val=""/>
</p:tagLst>
</file>

<file path=ppt/tags/tag861.xml><?xml version="1.0" encoding="utf-8"?>
<p:tagLst xmlns:p="http://schemas.openxmlformats.org/presentationml/2006/main">
  <p:tag name="AS_UNIQUEID" val="8436"/>
  <p:tag name="KSO_WM_BEAUTIFY_FLAG" val=""/>
</p:tagLst>
</file>

<file path=ppt/tags/tag862.xml><?xml version="1.0" encoding="utf-8"?>
<p:tagLst xmlns:p="http://schemas.openxmlformats.org/presentationml/2006/main">
  <p:tag name="AS_UNIQUEID" val="8437"/>
  <p:tag name="KSO_WM_BEAUTIFY_FLAG" val=""/>
</p:tagLst>
</file>

<file path=ppt/tags/tag863.xml><?xml version="1.0" encoding="utf-8"?>
<p:tagLst xmlns:p="http://schemas.openxmlformats.org/presentationml/2006/main">
  <p:tag name="AS_UNIQUEID" val="8438"/>
  <p:tag name="KSO_WM_BEAUTIFY_FLAG" val=""/>
</p:tagLst>
</file>

<file path=ppt/tags/tag864.xml><?xml version="1.0" encoding="utf-8"?>
<p:tagLst xmlns:p="http://schemas.openxmlformats.org/presentationml/2006/main">
  <p:tag name="AS_UNIQUEID" val="8439"/>
  <p:tag name="KSO_WM_BEAUTIFY_FLAG" val=""/>
</p:tagLst>
</file>

<file path=ppt/tags/tag865.xml><?xml version="1.0" encoding="utf-8"?>
<p:tagLst xmlns:p="http://schemas.openxmlformats.org/presentationml/2006/main">
  <p:tag name="AS_UNIQUEID" val="8440"/>
  <p:tag name="KSO_WM_BEAUTIFY_FLAG" val=""/>
</p:tagLst>
</file>

<file path=ppt/tags/tag866.xml><?xml version="1.0" encoding="utf-8"?>
<p:tagLst xmlns:p="http://schemas.openxmlformats.org/presentationml/2006/main">
  <p:tag name="AS_UNIQUEID" val="8441"/>
  <p:tag name="KSO_WM_BEAUTIFY_FLAG" val=""/>
</p:tagLst>
</file>

<file path=ppt/tags/tag867.xml><?xml version="1.0" encoding="utf-8"?>
<p:tagLst xmlns:p="http://schemas.openxmlformats.org/presentationml/2006/main">
  <p:tag name="AS_UNIQUEID" val="8442"/>
  <p:tag name="KSO_WM_BEAUTIFY_FLAG" val=""/>
</p:tagLst>
</file>

<file path=ppt/tags/tag868.xml><?xml version="1.0" encoding="utf-8"?>
<p:tagLst xmlns:p="http://schemas.openxmlformats.org/presentationml/2006/main">
  <p:tag name="AS_UNIQUEID" val="8443"/>
  <p:tag name="KSO_WM_BEAUTIFY_FLAG" val=""/>
</p:tagLst>
</file>

<file path=ppt/tags/tag869.xml><?xml version="1.0" encoding="utf-8"?>
<p:tagLst xmlns:p="http://schemas.openxmlformats.org/presentationml/2006/main">
  <p:tag name="AS_UNIQUEID" val="8444"/>
  <p:tag name="KSO_WM_BEAUTIFY_FLAG" val=""/>
</p:tagLst>
</file>

<file path=ppt/tags/tag87.xml><?xml version="1.0" encoding="utf-8"?>
<p:tagLst xmlns:p="http://schemas.openxmlformats.org/presentationml/2006/main">
  <p:tag name="AS_UNIQUEID" val="6459"/>
</p:tagLst>
</file>

<file path=ppt/tags/tag870.xml><?xml version="1.0" encoding="utf-8"?>
<p:tagLst xmlns:p="http://schemas.openxmlformats.org/presentationml/2006/main">
  <p:tag name="AS_UNIQUEID" val="8445"/>
  <p:tag name="KSO_WM_BEAUTIFY_FLAG" val=""/>
</p:tagLst>
</file>

<file path=ppt/tags/tag871.xml><?xml version="1.0" encoding="utf-8"?>
<p:tagLst xmlns:p="http://schemas.openxmlformats.org/presentationml/2006/main">
  <p:tag name="AS_UNIQUEID" val="8446"/>
  <p:tag name="KSO_WM_BEAUTIFY_FLAG" val=""/>
</p:tagLst>
</file>

<file path=ppt/tags/tag872.xml><?xml version="1.0" encoding="utf-8"?>
<p:tagLst xmlns:p="http://schemas.openxmlformats.org/presentationml/2006/main">
  <p:tag name="AS_UNIQUEID" val="8447"/>
  <p:tag name="KSO_WM_BEAUTIFY_FLAG" val=""/>
</p:tagLst>
</file>

<file path=ppt/tags/tag873.xml><?xml version="1.0" encoding="utf-8"?>
<p:tagLst xmlns:p="http://schemas.openxmlformats.org/presentationml/2006/main">
  <p:tag name="AS_UNIQUEID" val="8448"/>
  <p:tag name="KSO_WM_BEAUTIFY_FLAG" val=""/>
</p:tagLst>
</file>

<file path=ppt/tags/tag874.xml><?xml version="1.0" encoding="utf-8"?>
<p:tagLst xmlns:p="http://schemas.openxmlformats.org/presentationml/2006/main">
  <p:tag name="AS_UNIQUEID" val="8449"/>
  <p:tag name="KSO_WM_BEAUTIFY_FLAG" val=""/>
</p:tagLst>
</file>

<file path=ppt/tags/tag875.xml><?xml version="1.0" encoding="utf-8"?>
<p:tagLst xmlns:p="http://schemas.openxmlformats.org/presentationml/2006/main">
  <p:tag name="AS_UNIQUEID" val="8450"/>
  <p:tag name="KSO_WM_BEAUTIFY_FLAG" val=""/>
</p:tagLst>
</file>

<file path=ppt/tags/tag876.xml><?xml version="1.0" encoding="utf-8"?>
<p:tagLst xmlns:p="http://schemas.openxmlformats.org/presentationml/2006/main">
  <p:tag name="AS_UNIQUEID" val="8451"/>
  <p:tag name="KSO_WM_BEAUTIFY_FLAG" val=""/>
</p:tagLst>
</file>

<file path=ppt/tags/tag877.xml><?xml version="1.0" encoding="utf-8"?>
<p:tagLst xmlns:p="http://schemas.openxmlformats.org/presentationml/2006/main">
  <p:tag name="AS_UNIQUEID" val="8452"/>
  <p:tag name="KSO_WM_BEAUTIFY_FLAG" val=""/>
</p:tagLst>
</file>

<file path=ppt/tags/tag878.xml><?xml version="1.0" encoding="utf-8"?>
<p:tagLst xmlns:p="http://schemas.openxmlformats.org/presentationml/2006/main">
  <p:tag name="AS_UNIQUEID" val="8453"/>
  <p:tag name="KSO_WM_BEAUTIFY_FLAG" val=""/>
</p:tagLst>
</file>

<file path=ppt/tags/tag879.xml><?xml version="1.0" encoding="utf-8"?>
<p:tagLst xmlns:p="http://schemas.openxmlformats.org/presentationml/2006/main">
  <p:tag name="AS_UNIQUEID" val="8454"/>
  <p:tag name="KSO_WM_BEAUTIFY_FLAG" val=""/>
</p:tagLst>
</file>

<file path=ppt/tags/tag88.xml><?xml version="1.0" encoding="utf-8"?>
<p:tagLst xmlns:p="http://schemas.openxmlformats.org/presentationml/2006/main">
  <p:tag name="AS_UNIQUEID" val="7727"/>
  <p:tag name="KSO_WM_BEAUTIFY_FLAG" val=""/>
</p:tagLst>
</file>

<file path=ppt/tags/tag880.xml><?xml version="1.0" encoding="utf-8"?>
<p:tagLst xmlns:p="http://schemas.openxmlformats.org/presentationml/2006/main">
  <p:tag name="AS_UNIQUEID" val="8455"/>
  <p:tag name="KSO_WM_BEAUTIFY_FLAG" val=""/>
</p:tagLst>
</file>

<file path=ppt/tags/tag881.xml><?xml version="1.0" encoding="utf-8"?>
<p:tagLst xmlns:p="http://schemas.openxmlformats.org/presentationml/2006/main">
  <p:tag name="AS_UNIQUEID" val="8456"/>
  <p:tag name="KSO_WM_BEAUTIFY_FLAG" val=""/>
</p:tagLst>
</file>

<file path=ppt/tags/tag882.xml><?xml version="1.0" encoding="utf-8"?>
<p:tagLst xmlns:p="http://schemas.openxmlformats.org/presentationml/2006/main">
  <p:tag name="AS_UNIQUEID" val="8457"/>
  <p:tag name="KSO_WM_BEAUTIFY_FLAG" val=""/>
</p:tagLst>
</file>

<file path=ppt/tags/tag883.xml><?xml version="1.0" encoding="utf-8"?>
<p:tagLst xmlns:p="http://schemas.openxmlformats.org/presentationml/2006/main">
  <p:tag name="AS_UNIQUEID" val="8458"/>
  <p:tag name="KSO_WM_BEAUTIFY_FLAG" val=""/>
</p:tagLst>
</file>

<file path=ppt/tags/tag884.xml><?xml version="1.0" encoding="utf-8"?>
<p:tagLst xmlns:p="http://schemas.openxmlformats.org/presentationml/2006/main">
  <p:tag name="AS_UNIQUEID" val="8459"/>
  <p:tag name="KSO_WM_BEAUTIFY_FLAG" val=""/>
</p:tagLst>
</file>

<file path=ppt/tags/tag885.xml><?xml version="1.0" encoding="utf-8"?>
<p:tagLst xmlns:p="http://schemas.openxmlformats.org/presentationml/2006/main">
  <p:tag name="AS_UNIQUEID" val="8460"/>
  <p:tag name="KSO_WM_BEAUTIFY_FLAG" val=""/>
</p:tagLst>
</file>

<file path=ppt/tags/tag886.xml><?xml version="1.0" encoding="utf-8"?>
<p:tagLst xmlns:p="http://schemas.openxmlformats.org/presentationml/2006/main">
  <p:tag name="AS_UNIQUEID" val="8461"/>
  <p:tag name="KSO_WM_BEAUTIFY_FLAG" val=""/>
</p:tagLst>
</file>

<file path=ppt/tags/tag887.xml><?xml version="1.0" encoding="utf-8"?>
<p:tagLst xmlns:p="http://schemas.openxmlformats.org/presentationml/2006/main">
  <p:tag name="AS_UNIQUEID" val="8462"/>
  <p:tag name="KSO_WM_BEAUTIFY_FLAG" val=""/>
</p:tagLst>
</file>

<file path=ppt/tags/tag888.xml><?xml version="1.0" encoding="utf-8"?>
<p:tagLst xmlns:p="http://schemas.openxmlformats.org/presentationml/2006/main">
  <p:tag name="AS_UNIQUEID" val="8463"/>
  <p:tag name="KSO_WM_BEAUTIFY_FLAG" val=""/>
</p:tagLst>
</file>

<file path=ppt/tags/tag889.xml><?xml version="1.0" encoding="utf-8"?>
<p:tagLst xmlns:p="http://schemas.openxmlformats.org/presentationml/2006/main">
  <p:tag name="AS_UNIQUEID" val="8464"/>
  <p:tag name="KSO_WM_BEAUTIFY_FLAG" val=""/>
</p:tagLst>
</file>

<file path=ppt/tags/tag89.xml><?xml version="1.0" encoding="utf-8"?>
<p:tagLst xmlns:p="http://schemas.openxmlformats.org/presentationml/2006/main">
  <p:tag name="AS_UNIQUEID" val="7728"/>
  <p:tag name="KSO_WM_BEAUTIFY_FLAG" val=""/>
</p:tagLst>
</file>

<file path=ppt/tags/tag890.xml><?xml version="1.0" encoding="utf-8"?>
<p:tagLst xmlns:p="http://schemas.openxmlformats.org/presentationml/2006/main">
  <p:tag name="AS_UNIQUEID" val="8465"/>
  <p:tag name="KSO_WM_BEAUTIFY_FLAG" val=""/>
</p:tagLst>
</file>

<file path=ppt/tags/tag891.xml><?xml version="1.0" encoding="utf-8"?>
<p:tagLst xmlns:p="http://schemas.openxmlformats.org/presentationml/2006/main">
  <p:tag name="AS_UNIQUEID" val="8466"/>
  <p:tag name="KSO_WM_BEAUTIFY_FLAG" val=""/>
</p:tagLst>
</file>

<file path=ppt/tags/tag892.xml><?xml version="1.0" encoding="utf-8"?>
<p:tagLst xmlns:p="http://schemas.openxmlformats.org/presentationml/2006/main">
  <p:tag name="AS_UNIQUEID" val="8467"/>
  <p:tag name="KSO_WM_BEAUTIFY_FLAG" val=""/>
</p:tagLst>
</file>

<file path=ppt/tags/tag893.xml><?xml version="1.0" encoding="utf-8"?>
<p:tagLst xmlns:p="http://schemas.openxmlformats.org/presentationml/2006/main">
  <p:tag name="AS_UNIQUEID" val="8468"/>
  <p:tag name="KSO_WM_BEAUTIFY_FLAG" val=""/>
</p:tagLst>
</file>

<file path=ppt/tags/tag894.xml><?xml version="1.0" encoding="utf-8"?>
<p:tagLst xmlns:p="http://schemas.openxmlformats.org/presentationml/2006/main">
  <p:tag name="AS_UNIQUEID" val="8469"/>
  <p:tag name="KSO_WM_BEAUTIFY_FLAG" val=""/>
</p:tagLst>
</file>

<file path=ppt/tags/tag895.xml><?xml version="1.0" encoding="utf-8"?>
<p:tagLst xmlns:p="http://schemas.openxmlformats.org/presentationml/2006/main">
  <p:tag name="AS_UNIQUEID" val="8470"/>
  <p:tag name="KSO_WM_BEAUTIFY_FLAG" val=""/>
</p:tagLst>
</file>

<file path=ppt/tags/tag896.xml><?xml version="1.0" encoding="utf-8"?>
<p:tagLst xmlns:p="http://schemas.openxmlformats.org/presentationml/2006/main">
  <p:tag name="AS_UNIQUEID" val="8471"/>
  <p:tag name="KSO_WM_BEAUTIFY_FLAG" val=""/>
</p:tagLst>
</file>

<file path=ppt/tags/tag897.xml><?xml version="1.0" encoding="utf-8"?>
<p:tagLst xmlns:p="http://schemas.openxmlformats.org/presentationml/2006/main">
  <p:tag name="AS_UNIQUEID" val="8472"/>
  <p:tag name="KSO_WM_BEAUTIFY_FLAG" val=""/>
</p:tagLst>
</file>

<file path=ppt/tags/tag898.xml><?xml version="1.0" encoding="utf-8"?>
<p:tagLst xmlns:p="http://schemas.openxmlformats.org/presentationml/2006/main">
  <p:tag name="AS_UNIQUEID" val="8473"/>
  <p:tag name="KSO_WM_BEAUTIFY_FLAG" val=""/>
</p:tagLst>
</file>

<file path=ppt/tags/tag899.xml><?xml version="1.0" encoding="utf-8"?>
<p:tagLst xmlns:p="http://schemas.openxmlformats.org/presentationml/2006/main">
  <p:tag name="AS_UNIQUEID" val="8474"/>
  <p:tag name="KSO_WM_BEAUTIFY_FLAG" val=""/>
</p:tagLst>
</file>

<file path=ppt/tags/tag9.xml><?xml version="1.0" encoding="utf-8"?>
<p:tagLst xmlns:p="http://schemas.openxmlformats.org/presentationml/2006/main">
  <p:tag name="AS_UNIQUEID" val="6354"/>
</p:tagLst>
</file>

<file path=ppt/tags/tag90.xml><?xml version="1.0" encoding="utf-8"?>
<p:tagLst xmlns:p="http://schemas.openxmlformats.org/presentationml/2006/main">
  <p:tag name="AS_UNIQUEID" val="7729"/>
  <p:tag name="KSO_WM_BEAUTIFY_FLAG" val=""/>
</p:tagLst>
</file>

<file path=ppt/tags/tag900.xml><?xml version="1.0" encoding="utf-8"?>
<p:tagLst xmlns:p="http://schemas.openxmlformats.org/presentationml/2006/main">
  <p:tag name="AS_UNIQUEID" val="8475"/>
  <p:tag name="KSO_WM_BEAUTIFY_FLAG" val=""/>
</p:tagLst>
</file>

<file path=ppt/tags/tag901.xml><?xml version="1.0" encoding="utf-8"?>
<p:tagLst xmlns:p="http://schemas.openxmlformats.org/presentationml/2006/main">
  <p:tag name="AS_UNIQUEID" val="8476"/>
  <p:tag name="KSO_WM_BEAUTIFY_FLAG" val=""/>
</p:tagLst>
</file>

<file path=ppt/tags/tag902.xml><?xml version="1.0" encoding="utf-8"?>
<p:tagLst xmlns:p="http://schemas.openxmlformats.org/presentationml/2006/main">
  <p:tag name="AS_UNIQUEID" val="8477"/>
  <p:tag name="KSO_WM_BEAUTIFY_FLAG" val=""/>
</p:tagLst>
</file>

<file path=ppt/tags/tag903.xml><?xml version="1.0" encoding="utf-8"?>
<p:tagLst xmlns:p="http://schemas.openxmlformats.org/presentationml/2006/main">
  <p:tag name="AS_UNIQUEID" val="8478"/>
  <p:tag name="KSO_WM_BEAUTIFY_FLAG" val=""/>
</p:tagLst>
</file>

<file path=ppt/tags/tag904.xml><?xml version="1.0" encoding="utf-8"?>
<p:tagLst xmlns:p="http://schemas.openxmlformats.org/presentationml/2006/main">
  <p:tag name="AS_UNIQUEID" val="8479"/>
  <p:tag name="KSO_WM_BEAUTIFY_FLAG" val=""/>
</p:tagLst>
</file>

<file path=ppt/tags/tag905.xml><?xml version="1.0" encoding="utf-8"?>
<p:tagLst xmlns:p="http://schemas.openxmlformats.org/presentationml/2006/main">
  <p:tag name="AS_UNIQUEID" val="8480"/>
  <p:tag name="KSO_WM_BEAUTIFY_FLAG" val=""/>
</p:tagLst>
</file>

<file path=ppt/tags/tag906.xml><?xml version="1.0" encoding="utf-8"?>
<p:tagLst xmlns:p="http://schemas.openxmlformats.org/presentationml/2006/main">
  <p:tag name="AS_UNIQUEID" val="8481"/>
  <p:tag name="KSO_WM_BEAUTIFY_FLAG" val=""/>
</p:tagLst>
</file>

<file path=ppt/tags/tag907.xml><?xml version="1.0" encoding="utf-8"?>
<p:tagLst xmlns:p="http://schemas.openxmlformats.org/presentationml/2006/main">
  <p:tag name="AS_UNIQUEID" val="8482"/>
  <p:tag name="KSO_WM_BEAUTIFY_FLAG" val=""/>
</p:tagLst>
</file>

<file path=ppt/tags/tag908.xml><?xml version="1.0" encoding="utf-8"?>
<p:tagLst xmlns:p="http://schemas.openxmlformats.org/presentationml/2006/main">
  <p:tag name="AS_UNIQUEID" val="8483"/>
  <p:tag name="KSO_WM_BEAUTIFY_FLAG" val=""/>
</p:tagLst>
</file>

<file path=ppt/tags/tag909.xml><?xml version="1.0" encoding="utf-8"?>
<p:tagLst xmlns:p="http://schemas.openxmlformats.org/presentationml/2006/main">
  <p:tag name="AS_UNIQUEID" val="8484"/>
  <p:tag name="KSO_WM_BEAUTIFY_FLAG" val=""/>
</p:tagLst>
</file>

<file path=ppt/tags/tag91.xml><?xml version="1.0" encoding="utf-8"?>
<p:tagLst xmlns:p="http://schemas.openxmlformats.org/presentationml/2006/main">
  <p:tag name="AS_UNIQUEID" val="7730"/>
  <p:tag name="KSO_WM_BEAUTIFY_FLAG" val=""/>
</p:tagLst>
</file>

<file path=ppt/tags/tag910.xml><?xml version="1.0" encoding="utf-8"?>
<p:tagLst xmlns:p="http://schemas.openxmlformats.org/presentationml/2006/main">
  <p:tag name="AS_UNIQUEID" val="8485"/>
  <p:tag name="KSO_WM_BEAUTIFY_FLAG" val=""/>
</p:tagLst>
</file>

<file path=ppt/tags/tag911.xml><?xml version="1.0" encoding="utf-8"?>
<p:tagLst xmlns:p="http://schemas.openxmlformats.org/presentationml/2006/main">
  <p:tag name="AS_UNIQUEID" val="8486"/>
  <p:tag name="KSO_WM_BEAUTIFY_FLAG" val=""/>
</p:tagLst>
</file>

<file path=ppt/tags/tag912.xml><?xml version="1.0" encoding="utf-8"?>
<p:tagLst xmlns:p="http://schemas.openxmlformats.org/presentationml/2006/main">
  <p:tag name="AS_UNIQUEID" val="8487"/>
  <p:tag name="KSO_WM_BEAUTIFY_FLAG" val=""/>
</p:tagLst>
</file>

<file path=ppt/tags/tag913.xml><?xml version="1.0" encoding="utf-8"?>
<p:tagLst xmlns:p="http://schemas.openxmlformats.org/presentationml/2006/main">
  <p:tag name="AS_UNIQUEID" val="8488"/>
  <p:tag name="KSO_WM_BEAUTIFY_FLAG" val=""/>
</p:tagLst>
</file>

<file path=ppt/tags/tag914.xml><?xml version="1.0" encoding="utf-8"?>
<p:tagLst xmlns:p="http://schemas.openxmlformats.org/presentationml/2006/main">
  <p:tag name="AS_UNIQUEID" val="8489"/>
  <p:tag name="KSO_WM_BEAUTIFY_FLAG" val=""/>
</p:tagLst>
</file>

<file path=ppt/tags/tag915.xml><?xml version="1.0" encoding="utf-8"?>
<p:tagLst xmlns:p="http://schemas.openxmlformats.org/presentationml/2006/main">
  <p:tag name="AS_UNIQUEID" val="8490"/>
  <p:tag name="KSO_WM_BEAUTIFY_FLAG" val=""/>
</p:tagLst>
</file>

<file path=ppt/tags/tag916.xml><?xml version="1.0" encoding="utf-8"?>
<p:tagLst xmlns:p="http://schemas.openxmlformats.org/presentationml/2006/main">
  <p:tag name="AS_UNIQUEID" val="8491"/>
  <p:tag name="KSO_WM_BEAUTIFY_FLAG" val=""/>
</p:tagLst>
</file>

<file path=ppt/tags/tag917.xml><?xml version="1.0" encoding="utf-8"?>
<p:tagLst xmlns:p="http://schemas.openxmlformats.org/presentationml/2006/main">
  <p:tag name="AS_UNIQUEID" val="8492"/>
  <p:tag name="KSO_WM_BEAUTIFY_FLAG" val=""/>
</p:tagLst>
</file>

<file path=ppt/tags/tag918.xml><?xml version="1.0" encoding="utf-8"?>
<p:tagLst xmlns:p="http://schemas.openxmlformats.org/presentationml/2006/main">
  <p:tag name="AS_UNIQUEID" val="8493"/>
  <p:tag name="KSO_WM_BEAUTIFY_FLAG" val=""/>
</p:tagLst>
</file>

<file path=ppt/tags/tag919.xml><?xml version="1.0" encoding="utf-8"?>
<p:tagLst xmlns:p="http://schemas.openxmlformats.org/presentationml/2006/main">
  <p:tag name="AS_UNIQUEID" val="8494"/>
  <p:tag name="KSO_WM_BEAUTIFY_FLAG" val=""/>
</p:tagLst>
</file>

<file path=ppt/tags/tag92.xml><?xml version="1.0" encoding="utf-8"?>
<p:tagLst xmlns:p="http://schemas.openxmlformats.org/presentationml/2006/main">
  <p:tag name="AS_UNIQUEID" val="7731"/>
  <p:tag name="KSO_WM_BEAUTIFY_FLAG" val=""/>
</p:tagLst>
</file>

<file path=ppt/tags/tag920.xml><?xml version="1.0" encoding="utf-8"?>
<p:tagLst xmlns:p="http://schemas.openxmlformats.org/presentationml/2006/main">
  <p:tag name="AS_UNIQUEID" val="8495"/>
  <p:tag name="KSO_WM_BEAUTIFY_FLAG" val=""/>
</p:tagLst>
</file>

<file path=ppt/tags/tag921.xml><?xml version="1.0" encoding="utf-8"?>
<p:tagLst xmlns:p="http://schemas.openxmlformats.org/presentationml/2006/main">
  <p:tag name="AS_UNIQUEID" val="8496"/>
  <p:tag name="KSO_WM_BEAUTIFY_FLAG" val=""/>
</p:tagLst>
</file>

<file path=ppt/tags/tag922.xml><?xml version="1.0" encoding="utf-8"?>
<p:tagLst xmlns:p="http://schemas.openxmlformats.org/presentationml/2006/main">
  <p:tag name="AS_UNIQUEID" val="8497"/>
  <p:tag name="KSO_WM_BEAUTIFY_FLAG" val=""/>
</p:tagLst>
</file>

<file path=ppt/tags/tag923.xml><?xml version="1.0" encoding="utf-8"?>
<p:tagLst xmlns:p="http://schemas.openxmlformats.org/presentationml/2006/main">
  <p:tag name="AS_UNIQUEID" val="8498"/>
  <p:tag name="KSO_WM_BEAUTIFY_FLAG" val=""/>
</p:tagLst>
</file>

<file path=ppt/tags/tag924.xml><?xml version="1.0" encoding="utf-8"?>
<p:tagLst xmlns:p="http://schemas.openxmlformats.org/presentationml/2006/main">
  <p:tag name="AS_UNIQUEID" val="8499"/>
  <p:tag name="KSO_WM_BEAUTIFY_FLAG" val=""/>
</p:tagLst>
</file>

<file path=ppt/tags/tag925.xml><?xml version="1.0" encoding="utf-8"?>
<p:tagLst xmlns:p="http://schemas.openxmlformats.org/presentationml/2006/main">
  <p:tag name="AS_UNIQUEID" val="8500"/>
  <p:tag name="KSO_WM_BEAUTIFY_FLAG" val=""/>
</p:tagLst>
</file>

<file path=ppt/tags/tag926.xml><?xml version="1.0" encoding="utf-8"?>
<p:tagLst xmlns:p="http://schemas.openxmlformats.org/presentationml/2006/main">
  <p:tag name="AS_UNIQUEID" val="8501"/>
  <p:tag name="KSO_WM_BEAUTIFY_FLAG" val=""/>
</p:tagLst>
</file>

<file path=ppt/tags/tag927.xml><?xml version="1.0" encoding="utf-8"?>
<p:tagLst xmlns:p="http://schemas.openxmlformats.org/presentationml/2006/main">
  <p:tag name="AS_UNIQUEID" val="8502"/>
  <p:tag name="KSO_WM_BEAUTIFY_FLAG" val=""/>
</p:tagLst>
</file>

<file path=ppt/tags/tag928.xml><?xml version="1.0" encoding="utf-8"?>
<p:tagLst xmlns:p="http://schemas.openxmlformats.org/presentationml/2006/main">
  <p:tag name="AS_UNIQUEID" val="8503"/>
  <p:tag name="KSO_WM_BEAUTIFY_FLAG" val=""/>
</p:tagLst>
</file>

<file path=ppt/tags/tag929.xml><?xml version="1.0" encoding="utf-8"?>
<p:tagLst xmlns:p="http://schemas.openxmlformats.org/presentationml/2006/main">
  <p:tag name="AS_UNIQUEID" val="8504"/>
  <p:tag name="KSO_WM_BEAUTIFY_FLAG" val=""/>
</p:tagLst>
</file>

<file path=ppt/tags/tag93.xml><?xml version="1.0" encoding="utf-8"?>
<p:tagLst xmlns:p="http://schemas.openxmlformats.org/presentationml/2006/main">
  <p:tag name="KSO_WM_BEAUTIFY_FLAG" val="#wm#"/>
  <p:tag name="KSO_WM_TEMPLATE_CATEGORY" val="custom"/>
  <p:tag name="KSO_WM_TEMPLATE_INDEX" val="20205081"/>
</p:tagLst>
</file>

<file path=ppt/tags/tag930.xml><?xml version="1.0" encoding="utf-8"?>
<p:tagLst xmlns:p="http://schemas.openxmlformats.org/presentationml/2006/main">
  <p:tag name="AS_UNIQUEID" val="8505"/>
  <p:tag name="KSO_WM_BEAUTIFY_FLAG" val=""/>
</p:tagLst>
</file>

<file path=ppt/tags/tag931.xml><?xml version="1.0" encoding="utf-8"?>
<p:tagLst xmlns:p="http://schemas.openxmlformats.org/presentationml/2006/main">
  <p:tag name="AS_UNIQUEID" val="8506"/>
  <p:tag name="KSO_WM_BEAUTIFY_FLAG" val=""/>
</p:tagLst>
</file>

<file path=ppt/tags/tag932.xml><?xml version="1.0" encoding="utf-8"?>
<p:tagLst xmlns:p="http://schemas.openxmlformats.org/presentationml/2006/main">
  <p:tag name="AS_UNIQUEID" val="8507"/>
  <p:tag name="KSO_WM_BEAUTIFY_FLAG" val=""/>
</p:tagLst>
</file>

<file path=ppt/tags/tag933.xml><?xml version="1.0" encoding="utf-8"?>
<p:tagLst xmlns:p="http://schemas.openxmlformats.org/presentationml/2006/main">
  <p:tag name="AS_UNIQUEID" val="8508"/>
  <p:tag name="KSO_WM_BEAUTIFY_FLAG" val=""/>
</p:tagLst>
</file>

<file path=ppt/tags/tag934.xml><?xml version="1.0" encoding="utf-8"?>
<p:tagLst xmlns:p="http://schemas.openxmlformats.org/presentationml/2006/main">
  <p:tag name="AS_UNIQUEID" val="8509"/>
  <p:tag name="KSO_WM_BEAUTIFY_FLAG" val=""/>
</p:tagLst>
</file>

<file path=ppt/tags/tag935.xml><?xml version="1.0" encoding="utf-8"?>
<p:tagLst xmlns:p="http://schemas.openxmlformats.org/presentationml/2006/main">
  <p:tag name="AS_UNIQUEID" val="8510"/>
  <p:tag name="KSO_WM_BEAUTIFY_FLAG" val=""/>
</p:tagLst>
</file>

<file path=ppt/tags/tag936.xml><?xml version="1.0" encoding="utf-8"?>
<p:tagLst xmlns:p="http://schemas.openxmlformats.org/presentationml/2006/main">
  <p:tag name="AS_UNIQUEID" val="8511"/>
  <p:tag name="KSO_WM_BEAUTIFY_FLAG" val=""/>
</p:tagLst>
</file>

<file path=ppt/tags/tag937.xml><?xml version="1.0" encoding="utf-8"?>
<p:tagLst xmlns:p="http://schemas.openxmlformats.org/presentationml/2006/main">
  <p:tag name="AS_UNIQUEID" val="8512"/>
  <p:tag name="KSO_WM_BEAUTIFY_FLAG" val=""/>
</p:tagLst>
</file>

<file path=ppt/tags/tag938.xml><?xml version="1.0" encoding="utf-8"?>
<p:tagLst xmlns:p="http://schemas.openxmlformats.org/presentationml/2006/main">
  <p:tag name="AS_UNIQUEID" val="8513"/>
  <p:tag name="KSO_WM_BEAUTIFY_FLAG" val=""/>
</p:tagLst>
</file>

<file path=ppt/tags/tag939.xml><?xml version="1.0" encoding="utf-8"?>
<p:tagLst xmlns:p="http://schemas.openxmlformats.org/presentationml/2006/main">
  <p:tag name="AS_UNIQUEID" val="8514"/>
  <p:tag name="KSO_WM_BEAUTIFY_FLAG" val=""/>
</p:tagLst>
</file>

<file path=ppt/tags/tag94.xml><?xml version="1.0" encoding="utf-8"?>
<p:tagLst xmlns:p="http://schemas.openxmlformats.org/presentationml/2006/main">
  <p:tag name="AS_UNIQUEID" val="7733"/>
</p:tagLst>
</file>

<file path=ppt/tags/tag940.xml><?xml version="1.0" encoding="utf-8"?>
<p:tagLst xmlns:p="http://schemas.openxmlformats.org/presentationml/2006/main">
  <p:tag name="AS_UNIQUEID" val="8515"/>
  <p:tag name="KSO_WM_BEAUTIFY_FLAG" val=""/>
</p:tagLst>
</file>

<file path=ppt/tags/tag941.xml><?xml version="1.0" encoding="utf-8"?>
<p:tagLst xmlns:p="http://schemas.openxmlformats.org/presentationml/2006/main">
  <p:tag name="AS_UNIQUEID" val="8516"/>
  <p:tag name="KSO_WM_BEAUTIFY_FLAG" val=""/>
</p:tagLst>
</file>

<file path=ppt/tags/tag942.xml><?xml version="1.0" encoding="utf-8"?>
<p:tagLst xmlns:p="http://schemas.openxmlformats.org/presentationml/2006/main">
  <p:tag name="AS_UNIQUEID" val="8517"/>
  <p:tag name="KSO_WM_BEAUTIFY_FLAG" val=""/>
</p:tagLst>
</file>

<file path=ppt/tags/tag943.xml><?xml version="1.0" encoding="utf-8"?>
<p:tagLst xmlns:p="http://schemas.openxmlformats.org/presentationml/2006/main">
  <p:tag name="AS_UNIQUEID" val="8518"/>
  <p:tag name="KSO_WM_BEAUTIFY_FLAG" val=""/>
</p:tagLst>
</file>

<file path=ppt/tags/tag944.xml><?xml version="1.0" encoding="utf-8"?>
<p:tagLst xmlns:p="http://schemas.openxmlformats.org/presentationml/2006/main">
  <p:tag name="AS_UNIQUEID" val="8519"/>
  <p:tag name="KSO_WM_BEAUTIFY_FLAG" val=""/>
</p:tagLst>
</file>

<file path=ppt/tags/tag945.xml><?xml version="1.0" encoding="utf-8"?>
<p:tagLst xmlns:p="http://schemas.openxmlformats.org/presentationml/2006/main">
  <p:tag name="AS_UNIQUEID" val="8520"/>
  <p:tag name="KSO_WM_BEAUTIFY_FLAG" val=""/>
</p:tagLst>
</file>

<file path=ppt/tags/tag946.xml><?xml version="1.0" encoding="utf-8"?>
<p:tagLst xmlns:p="http://schemas.openxmlformats.org/presentationml/2006/main">
  <p:tag name="AS_UNIQUEID" val="8521"/>
  <p:tag name="KSO_WM_BEAUTIFY_FLAG" val=""/>
</p:tagLst>
</file>

<file path=ppt/tags/tag947.xml><?xml version="1.0" encoding="utf-8"?>
<p:tagLst xmlns:p="http://schemas.openxmlformats.org/presentationml/2006/main">
  <p:tag name="AS_UNIQUEID" val="8522"/>
  <p:tag name="KSO_WM_BEAUTIFY_FLAG" val=""/>
</p:tagLst>
</file>

<file path=ppt/tags/tag948.xml><?xml version="1.0" encoding="utf-8"?>
<p:tagLst xmlns:p="http://schemas.openxmlformats.org/presentationml/2006/main">
  <p:tag name="AS_UNIQUEID" val="8523"/>
  <p:tag name="KSO_WM_BEAUTIFY_FLAG" val=""/>
</p:tagLst>
</file>

<file path=ppt/tags/tag949.xml><?xml version="1.0" encoding="utf-8"?>
<p:tagLst xmlns:p="http://schemas.openxmlformats.org/presentationml/2006/main">
  <p:tag name="AS_UNIQUEID" val="8524"/>
  <p:tag name="KSO_WM_BEAUTIFY_FLAG" val=""/>
</p:tagLst>
</file>

<file path=ppt/tags/tag95.xml><?xml version="1.0" encoding="utf-8"?>
<p:tagLst xmlns:p="http://schemas.openxmlformats.org/presentationml/2006/main">
  <p:tag name="AS_UNIQUEID" val="7734"/>
</p:tagLst>
</file>

<file path=ppt/tags/tag950.xml><?xml version="1.0" encoding="utf-8"?>
<p:tagLst xmlns:p="http://schemas.openxmlformats.org/presentationml/2006/main">
  <p:tag name="AS_UNIQUEID" val="8525"/>
  <p:tag name="KSO_WM_BEAUTIFY_FLAG" val=""/>
</p:tagLst>
</file>

<file path=ppt/tags/tag951.xml><?xml version="1.0" encoding="utf-8"?>
<p:tagLst xmlns:p="http://schemas.openxmlformats.org/presentationml/2006/main">
  <p:tag name="AS_UNIQUEID" val="8526"/>
  <p:tag name="KSO_WM_BEAUTIFY_FLAG" val=""/>
</p:tagLst>
</file>

<file path=ppt/tags/tag952.xml><?xml version="1.0" encoding="utf-8"?>
<p:tagLst xmlns:p="http://schemas.openxmlformats.org/presentationml/2006/main">
  <p:tag name="AS_UNIQUEID" val="8527"/>
  <p:tag name="KSO_WM_BEAUTIFY_FLAG" val=""/>
</p:tagLst>
</file>

<file path=ppt/tags/tag953.xml><?xml version="1.0" encoding="utf-8"?>
<p:tagLst xmlns:p="http://schemas.openxmlformats.org/presentationml/2006/main">
  <p:tag name="AS_UNIQUEID" val="8528"/>
  <p:tag name="KSO_WM_BEAUTIFY_FLAG" val=""/>
</p:tagLst>
</file>

<file path=ppt/tags/tag954.xml><?xml version="1.0" encoding="utf-8"?>
<p:tagLst xmlns:p="http://schemas.openxmlformats.org/presentationml/2006/main">
  <p:tag name="AS_UNIQUEID" val="8529"/>
  <p:tag name="KSO_WM_BEAUTIFY_FLAG" val=""/>
</p:tagLst>
</file>

<file path=ppt/tags/tag955.xml><?xml version="1.0" encoding="utf-8"?>
<p:tagLst xmlns:p="http://schemas.openxmlformats.org/presentationml/2006/main">
  <p:tag name="AS_UNIQUEID" val="8530"/>
  <p:tag name="KSO_WM_BEAUTIFY_FLAG" val=""/>
</p:tagLst>
</file>

<file path=ppt/tags/tag956.xml><?xml version="1.0" encoding="utf-8"?>
<p:tagLst xmlns:p="http://schemas.openxmlformats.org/presentationml/2006/main">
  <p:tag name="AS_UNIQUEID" val="8531"/>
  <p:tag name="KSO_WM_BEAUTIFY_FLAG" val=""/>
</p:tagLst>
</file>

<file path=ppt/tags/tag957.xml><?xml version="1.0" encoding="utf-8"?>
<p:tagLst xmlns:p="http://schemas.openxmlformats.org/presentationml/2006/main">
  <p:tag name="AS_UNIQUEID" val="8532"/>
  <p:tag name="KSO_WM_BEAUTIFY_FLAG" val=""/>
</p:tagLst>
</file>

<file path=ppt/tags/tag958.xml><?xml version="1.0" encoding="utf-8"?>
<p:tagLst xmlns:p="http://schemas.openxmlformats.org/presentationml/2006/main">
  <p:tag name="AS_UNIQUEID" val="8533"/>
  <p:tag name="KSO_WM_BEAUTIFY_FLAG" val=""/>
</p:tagLst>
</file>

<file path=ppt/tags/tag959.xml><?xml version="1.0" encoding="utf-8"?>
<p:tagLst xmlns:p="http://schemas.openxmlformats.org/presentationml/2006/main">
  <p:tag name="AS_UNIQUEID" val="8534"/>
  <p:tag name="KSO_WM_BEAUTIFY_FLAG" val=""/>
</p:tagLst>
</file>

<file path=ppt/tags/tag96.xml><?xml version="1.0" encoding="utf-8"?>
<p:tagLst xmlns:p="http://schemas.openxmlformats.org/presentationml/2006/main">
  <p:tag name="AS_UNIQUEID" val="290"/>
</p:tagLst>
</file>

<file path=ppt/tags/tag960.xml><?xml version="1.0" encoding="utf-8"?>
<p:tagLst xmlns:p="http://schemas.openxmlformats.org/presentationml/2006/main">
  <p:tag name="AS_UNIQUEID" val="8535"/>
  <p:tag name="KSO_WM_BEAUTIFY_FLAG" val=""/>
</p:tagLst>
</file>

<file path=ppt/tags/tag961.xml><?xml version="1.0" encoding="utf-8"?>
<p:tagLst xmlns:p="http://schemas.openxmlformats.org/presentationml/2006/main">
  <p:tag name="AS_UNIQUEID" val="8536"/>
  <p:tag name="KSO_WM_BEAUTIFY_FLAG" val=""/>
</p:tagLst>
</file>

<file path=ppt/tags/tag962.xml><?xml version="1.0" encoding="utf-8"?>
<p:tagLst xmlns:p="http://schemas.openxmlformats.org/presentationml/2006/main">
  <p:tag name="AS_UNIQUEID" val="8537"/>
  <p:tag name="KSO_WM_BEAUTIFY_FLAG" val=""/>
</p:tagLst>
</file>

<file path=ppt/tags/tag963.xml><?xml version="1.0" encoding="utf-8"?>
<p:tagLst xmlns:p="http://schemas.openxmlformats.org/presentationml/2006/main">
  <p:tag name="AS_UNIQUEID" val="8538"/>
  <p:tag name="KSO_WM_BEAUTIFY_FLAG" val=""/>
</p:tagLst>
</file>

<file path=ppt/tags/tag964.xml><?xml version="1.0" encoding="utf-8"?>
<p:tagLst xmlns:p="http://schemas.openxmlformats.org/presentationml/2006/main">
  <p:tag name="AS_UNIQUEID" val="8539"/>
  <p:tag name="KSO_WM_BEAUTIFY_FLAG" val=""/>
</p:tagLst>
</file>

<file path=ppt/tags/tag965.xml><?xml version="1.0" encoding="utf-8"?>
<p:tagLst xmlns:p="http://schemas.openxmlformats.org/presentationml/2006/main">
  <p:tag name="AS_UNIQUEID" val="8540"/>
  <p:tag name="KSO_WM_BEAUTIFY_FLAG" val=""/>
</p:tagLst>
</file>

<file path=ppt/tags/tag966.xml><?xml version="1.0" encoding="utf-8"?>
<p:tagLst xmlns:p="http://schemas.openxmlformats.org/presentationml/2006/main">
  <p:tag name="AS_UNIQUEID" val="8541"/>
  <p:tag name="KSO_WM_BEAUTIFY_FLAG" val=""/>
</p:tagLst>
</file>

<file path=ppt/tags/tag967.xml><?xml version="1.0" encoding="utf-8"?>
<p:tagLst xmlns:p="http://schemas.openxmlformats.org/presentationml/2006/main">
  <p:tag name="AS_UNIQUEID" val="8542"/>
  <p:tag name="KSO_WM_BEAUTIFY_FLAG" val=""/>
</p:tagLst>
</file>

<file path=ppt/tags/tag968.xml><?xml version="1.0" encoding="utf-8"?>
<p:tagLst xmlns:p="http://schemas.openxmlformats.org/presentationml/2006/main">
  <p:tag name="AS_UNIQUEID" val="8543"/>
  <p:tag name="KSO_WM_BEAUTIFY_FLAG" val=""/>
</p:tagLst>
</file>

<file path=ppt/tags/tag969.xml><?xml version="1.0" encoding="utf-8"?>
<p:tagLst xmlns:p="http://schemas.openxmlformats.org/presentationml/2006/main">
  <p:tag name="AS_UNIQUEID" val="8544"/>
  <p:tag name="KSO_WM_BEAUTIFY_FLAG" val=""/>
</p:tagLst>
</file>

<file path=ppt/tags/tag97.xml><?xml version="1.0" encoding="utf-8"?>
<p:tagLst xmlns:p="http://schemas.openxmlformats.org/presentationml/2006/main">
  <p:tag name="AS_UNIQUEID" val="291"/>
</p:tagLst>
</file>

<file path=ppt/tags/tag970.xml><?xml version="1.0" encoding="utf-8"?>
<p:tagLst xmlns:p="http://schemas.openxmlformats.org/presentationml/2006/main">
  <p:tag name="AS_UNIQUEID" val="8545"/>
  <p:tag name="KSO_WM_BEAUTIFY_FLAG" val=""/>
</p:tagLst>
</file>

<file path=ppt/tags/tag971.xml><?xml version="1.0" encoding="utf-8"?>
<p:tagLst xmlns:p="http://schemas.openxmlformats.org/presentationml/2006/main">
  <p:tag name="AS_UNIQUEID" val="8546"/>
  <p:tag name="KSO_WM_BEAUTIFY_FLAG" val=""/>
</p:tagLst>
</file>

<file path=ppt/tags/tag972.xml><?xml version="1.0" encoding="utf-8"?>
<p:tagLst xmlns:p="http://schemas.openxmlformats.org/presentationml/2006/main">
  <p:tag name="AS_UNIQUEID" val="8547"/>
  <p:tag name="KSO_WM_BEAUTIFY_FLAG" val=""/>
</p:tagLst>
</file>

<file path=ppt/tags/tag973.xml><?xml version="1.0" encoding="utf-8"?>
<p:tagLst xmlns:p="http://schemas.openxmlformats.org/presentationml/2006/main">
  <p:tag name="AS_UNIQUEID" val="8548"/>
  <p:tag name="KSO_WM_BEAUTIFY_FLAG" val=""/>
</p:tagLst>
</file>

<file path=ppt/tags/tag974.xml><?xml version="1.0" encoding="utf-8"?>
<p:tagLst xmlns:p="http://schemas.openxmlformats.org/presentationml/2006/main">
  <p:tag name="AS_UNIQUEID" val="8549"/>
  <p:tag name="KSO_WM_BEAUTIFY_FLAG" val=""/>
</p:tagLst>
</file>

<file path=ppt/tags/tag975.xml><?xml version="1.0" encoding="utf-8"?>
<p:tagLst xmlns:p="http://schemas.openxmlformats.org/presentationml/2006/main">
  <p:tag name="AS_UNIQUEID" val="8550"/>
  <p:tag name="KSO_WM_BEAUTIFY_FLAG" val=""/>
</p:tagLst>
</file>

<file path=ppt/tags/tag976.xml><?xml version="1.0" encoding="utf-8"?>
<p:tagLst xmlns:p="http://schemas.openxmlformats.org/presentationml/2006/main">
  <p:tag name="AS_UNIQUEID" val="8551"/>
  <p:tag name="KSO_WM_BEAUTIFY_FLAG" val=""/>
</p:tagLst>
</file>

<file path=ppt/tags/tag977.xml><?xml version="1.0" encoding="utf-8"?>
<p:tagLst xmlns:p="http://schemas.openxmlformats.org/presentationml/2006/main">
  <p:tag name="AS_UNIQUEID" val="8552"/>
  <p:tag name="KSO_WM_BEAUTIFY_FLAG" val=""/>
</p:tagLst>
</file>

<file path=ppt/tags/tag978.xml><?xml version="1.0" encoding="utf-8"?>
<p:tagLst xmlns:p="http://schemas.openxmlformats.org/presentationml/2006/main">
  <p:tag name="AS_UNIQUEID" val="8553"/>
  <p:tag name="KSO_WM_BEAUTIFY_FLAG" val=""/>
</p:tagLst>
</file>

<file path=ppt/tags/tag979.xml><?xml version="1.0" encoding="utf-8"?>
<p:tagLst xmlns:p="http://schemas.openxmlformats.org/presentationml/2006/main">
  <p:tag name="AS_UNIQUEID" val="8554"/>
  <p:tag name="KSO_WM_BEAUTIFY_FLAG" val=""/>
</p:tagLst>
</file>

<file path=ppt/tags/tag98.xml><?xml version="1.0" encoding="utf-8"?>
<p:tagLst xmlns:p="http://schemas.openxmlformats.org/presentationml/2006/main">
  <p:tag name="AS_UNIQUEID" val="292"/>
</p:tagLst>
</file>

<file path=ppt/tags/tag980.xml><?xml version="1.0" encoding="utf-8"?>
<p:tagLst xmlns:p="http://schemas.openxmlformats.org/presentationml/2006/main">
  <p:tag name="AS_UNIQUEID" val="8555"/>
  <p:tag name="KSO_WM_BEAUTIFY_FLAG" val=""/>
</p:tagLst>
</file>

<file path=ppt/tags/tag981.xml><?xml version="1.0" encoding="utf-8"?>
<p:tagLst xmlns:p="http://schemas.openxmlformats.org/presentationml/2006/main">
  <p:tag name="AS_UNIQUEID" val="8556"/>
  <p:tag name="KSO_WM_BEAUTIFY_FLAG" val=""/>
</p:tagLst>
</file>

<file path=ppt/tags/tag982.xml><?xml version="1.0" encoding="utf-8"?>
<p:tagLst xmlns:p="http://schemas.openxmlformats.org/presentationml/2006/main">
  <p:tag name="AS_UNIQUEID" val="8557"/>
  <p:tag name="KSO_WM_BEAUTIFY_FLAG" val=""/>
</p:tagLst>
</file>

<file path=ppt/tags/tag983.xml><?xml version="1.0" encoding="utf-8"?>
<p:tagLst xmlns:p="http://schemas.openxmlformats.org/presentationml/2006/main">
  <p:tag name="AS_UNIQUEID" val="8558"/>
  <p:tag name="KSO_WM_BEAUTIFY_FLAG" val=""/>
</p:tagLst>
</file>

<file path=ppt/tags/tag984.xml><?xml version="1.0" encoding="utf-8"?>
<p:tagLst xmlns:p="http://schemas.openxmlformats.org/presentationml/2006/main">
  <p:tag name="AS_UNIQUEID" val="8559"/>
  <p:tag name="KSO_WM_BEAUTIFY_FLAG" val=""/>
</p:tagLst>
</file>

<file path=ppt/tags/tag985.xml><?xml version="1.0" encoding="utf-8"?>
<p:tagLst xmlns:p="http://schemas.openxmlformats.org/presentationml/2006/main">
  <p:tag name="AS_UNIQUEID" val="8560"/>
  <p:tag name="KSO_WM_BEAUTIFY_FLAG" val=""/>
</p:tagLst>
</file>

<file path=ppt/tags/tag986.xml><?xml version="1.0" encoding="utf-8"?>
<p:tagLst xmlns:p="http://schemas.openxmlformats.org/presentationml/2006/main">
  <p:tag name="AS_UNIQUEID" val="8561"/>
  <p:tag name="KSO_WM_BEAUTIFY_FLAG" val=""/>
</p:tagLst>
</file>

<file path=ppt/tags/tag987.xml><?xml version="1.0" encoding="utf-8"?>
<p:tagLst xmlns:p="http://schemas.openxmlformats.org/presentationml/2006/main">
  <p:tag name="AS_UNIQUEID" val="8562"/>
  <p:tag name="KSO_WM_BEAUTIFY_FLAG" val=""/>
</p:tagLst>
</file>

<file path=ppt/tags/tag988.xml><?xml version="1.0" encoding="utf-8"?>
<p:tagLst xmlns:p="http://schemas.openxmlformats.org/presentationml/2006/main">
  <p:tag name="AS_UNIQUEID" val="8563"/>
  <p:tag name="KSO_WM_BEAUTIFY_FLAG" val=""/>
</p:tagLst>
</file>

<file path=ppt/tags/tag989.xml><?xml version="1.0" encoding="utf-8"?>
<p:tagLst xmlns:p="http://schemas.openxmlformats.org/presentationml/2006/main">
  <p:tag name="AS_UNIQUEID" val="8564"/>
  <p:tag name="KSO_WM_BEAUTIFY_FLAG" val=""/>
</p:tagLst>
</file>

<file path=ppt/tags/tag99.xml><?xml version="1.0" encoding="utf-8"?>
<p:tagLst xmlns:p="http://schemas.openxmlformats.org/presentationml/2006/main">
  <p:tag name="AS_UNIQUEID" val="293"/>
</p:tagLst>
</file>

<file path=ppt/tags/tag990.xml><?xml version="1.0" encoding="utf-8"?>
<p:tagLst xmlns:p="http://schemas.openxmlformats.org/presentationml/2006/main">
  <p:tag name="AS_UNIQUEID" val="8565"/>
  <p:tag name="KSO_WM_BEAUTIFY_FLAG" val=""/>
</p:tagLst>
</file>

<file path=ppt/tags/tag991.xml><?xml version="1.0" encoding="utf-8"?>
<p:tagLst xmlns:p="http://schemas.openxmlformats.org/presentationml/2006/main">
  <p:tag name="AS_UNIQUEID" val="8566"/>
  <p:tag name="KSO_WM_BEAUTIFY_FLAG" val=""/>
</p:tagLst>
</file>

<file path=ppt/tags/tag992.xml><?xml version="1.0" encoding="utf-8"?>
<p:tagLst xmlns:p="http://schemas.openxmlformats.org/presentationml/2006/main">
  <p:tag name="AS_UNIQUEID" val="8567"/>
  <p:tag name="KSO_WM_BEAUTIFY_FLAG" val=""/>
</p:tagLst>
</file>

<file path=ppt/tags/tag993.xml><?xml version="1.0" encoding="utf-8"?>
<p:tagLst xmlns:p="http://schemas.openxmlformats.org/presentationml/2006/main">
  <p:tag name="AS_UNIQUEID" val="8568"/>
  <p:tag name="KSO_WM_BEAUTIFY_FLAG" val=""/>
</p:tagLst>
</file>

<file path=ppt/tags/tag994.xml><?xml version="1.0" encoding="utf-8"?>
<p:tagLst xmlns:p="http://schemas.openxmlformats.org/presentationml/2006/main">
  <p:tag name="AS_UNIQUEID" val="8569"/>
  <p:tag name="KSO_WM_BEAUTIFY_FLAG" val=""/>
</p:tagLst>
</file>

<file path=ppt/tags/tag995.xml><?xml version="1.0" encoding="utf-8"?>
<p:tagLst xmlns:p="http://schemas.openxmlformats.org/presentationml/2006/main">
  <p:tag name="AS_UNIQUEID" val="8570"/>
  <p:tag name="KSO_WM_BEAUTIFY_FLAG" val=""/>
</p:tagLst>
</file>

<file path=ppt/tags/tag996.xml><?xml version="1.0" encoding="utf-8"?>
<p:tagLst xmlns:p="http://schemas.openxmlformats.org/presentationml/2006/main">
  <p:tag name="AS_UNIQUEID" val="8571"/>
  <p:tag name="KSO_WM_BEAUTIFY_FLAG" val=""/>
</p:tagLst>
</file>

<file path=ppt/tags/tag997.xml><?xml version="1.0" encoding="utf-8"?>
<p:tagLst xmlns:p="http://schemas.openxmlformats.org/presentationml/2006/main">
  <p:tag name="AS_UNIQUEID" val="8572"/>
  <p:tag name="KSO_WM_BEAUTIFY_FLAG" val=""/>
</p:tagLst>
</file>

<file path=ppt/tags/tag998.xml><?xml version="1.0" encoding="utf-8"?>
<p:tagLst xmlns:p="http://schemas.openxmlformats.org/presentationml/2006/main">
  <p:tag name="AS_UNIQUEID" val="8573"/>
  <p:tag name="KSO_WM_BEAUTIFY_FLAG" val=""/>
</p:tagLst>
</file>

<file path=ppt/tags/tag999.xml><?xml version="1.0" encoding="utf-8"?>
<p:tagLst xmlns:p="http://schemas.openxmlformats.org/presentationml/2006/main">
  <p:tag name="AS_UNIQUEID" val="8574"/>
  <p:tag name="KSO_WM_BEAUTIFY_FLAG" val=""/>
</p:tagLst>
</file>

<file path=ppt/theme/theme1.xml><?xml version="1.0" encoding="utf-8"?>
<a:theme xmlns:a="http://schemas.openxmlformats.org/drawingml/2006/main" name="Office 主题">
  <a:themeElements>
    <a:clrScheme name="达芬奇的左手">
      <a:dk1>
        <a:srgbClr val="000000"/>
      </a:dk1>
      <a:lt1>
        <a:srgbClr val="FFFFFF"/>
      </a:lt1>
      <a:dk2>
        <a:srgbClr val="44546A"/>
      </a:dk2>
      <a:lt2>
        <a:srgbClr val="E7E6E6"/>
      </a:lt2>
      <a:accent1>
        <a:srgbClr val="2A3D52"/>
      </a:accent1>
      <a:accent2>
        <a:srgbClr val="C4AF99"/>
      </a:accent2>
      <a:accent3>
        <a:srgbClr val="0070C0"/>
      </a:accent3>
      <a:accent4>
        <a:srgbClr val="D7CCB8"/>
      </a:accent4>
      <a:accent5>
        <a:srgbClr val="38526E"/>
      </a:accent5>
      <a:accent6>
        <a:srgbClr val="BFBFBF"/>
      </a:accent6>
      <a:hlink>
        <a:srgbClr val="2A3D52"/>
      </a:hlink>
      <a:folHlink>
        <a:srgbClr val="C4AF99"/>
      </a:folHlink>
    </a:clrScheme>
    <a:fontScheme name="Lao UI">
      <a:majorFont>
        <a:latin typeface="Lao UI"/>
        <a:ea typeface="微软雅黑"/>
        <a:cs typeface="Arial"/>
      </a:majorFont>
      <a:minorFont>
        <a:latin typeface="Lao UI"/>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3860</Words>
  <Application>WPS 演示</Application>
  <PresentationFormat/>
  <Paragraphs>247</Paragraphs>
  <Slides>20</Slides>
  <Notes>6</Notes>
  <HiddenSlides>0</HiddenSlides>
  <MMClips>2</MMClips>
  <ScaleCrop>false</ScaleCrop>
  <HeadingPairs>
    <vt:vector size="6" baseType="variant">
      <vt:variant>
        <vt:lpstr>已用的字体</vt:lpstr>
      </vt:variant>
      <vt:variant>
        <vt:i4>36</vt:i4>
      </vt:variant>
      <vt:variant>
        <vt:lpstr>主题</vt:lpstr>
      </vt:variant>
      <vt:variant>
        <vt:i4>1</vt:i4>
      </vt:variant>
      <vt:variant>
        <vt:lpstr>幻灯片标题</vt:lpstr>
      </vt:variant>
      <vt:variant>
        <vt:i4>20</vt:i4>
      </vt:variant>
    </vt:vector>
  </HeadingPairs>
  <TitlesOfParts>
    <vt:vector size="57" baseType="lpstr">
      <vt:lpstr>Arial</vt:lpstr>
      <vt:lpstr>宋体</vt:lpstr>
      <vt:lpstr>Wingdings</vt:lpstr>
      <vt:lpstr>微软雅黑</vt:lpstr>
      <vt:lpstr>Arial Unicode MS</vt:lpstr>
      <vt:lpstr>Calibri</vt:lpstr>
      <vt:lpstr>Nexa Light</vt:lpstr>
      <vt:lpstr>ksdb</vt:lpstr>
      <vt:lpstr>Impact</vt:lpstr>
      <vt:lpstr>方正大标宋简体</vt:lpstr>
      <vt:lpstr>华文琥珀</vt:lpstr>
      <vt:lpstr>思源黑体 CN Normal</vt:lpstr>
      <vt:lpstr>阿里巴巴普惠体 M</vt:lpstr>
      <vt:lpstr>标准粗黑</vt:lpstr>
      <vt:lpstr>Yuanti SC Bold</vt:lpstr>
      <vt:lpstr>OPPOSans M</vt:lpstr>
      <vt:lpstr>Courier New</vt:lpstr>
      <vt:lpstr>思源宋体 CN Heavy</vt:lpstr>
      <vt:lpstr>汉仪旗黑X1-85W</vt:lpstr>
      <vt:lpstr>黑体</vt:lpstr>
      <vt:lpstr>汉仪元隆黑-105W</vt:lpstr>
      <vt:lpstr>汉仪颜楷简</vt:lpstr>
      <vt:lpstr>Lao UI</vt:lpstr>
      <vt:lpstr>Wingdings</vt:lpstr>
      <vt:lpstr>Times New Roman</vt:lpstr>
      <vt:lpstr>华文楷体</vt:lpstr>
      <vt:lpstr>汉仪程行简</vt:lpstr>
      <vt:lpstr>楷体</vt:lpstr>
      <vt:lpstr>Lantinghei SC Demibold</vt:lpstr>
      <vt:lpstr>楷体_GB2312</vt:lpstr>
      <vt:lpstr>新宋体</vt:lpstr>
      <vt:lpstr>汉仪天宇风行体W</vt:lpstr>
      <vt:lpstr>等线</vt:lpstr>
      <vt:lpstr>Times New Roman</vt:lpstr>
      <vt:lpstr>Courier New</vt:lpstr>
      <vt:lpstr>汉仪中黑简</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Bellis perennis</cp:lastModifiedBy>
  <cp:revision>3</cp:revision>
  <cp:lastPrinted>2024-03-08T14:40:00Z</cp:lastPrinted>
  <dcterms:created xsi:type="dcterms:W3CDTF">2024-03-08T14:40:00Z</dcterms:created>
  <dcterms:modified xsi:type="dcterms:W3CDTF">2025-02-14T14:12:00Z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94E7E3ACCA1E40408567F7A22160EFCB_13</vt:lpwstr>
  </property>
  <property fmtid="{D5CDD505-2E9C-101B-9397-08002B2CF9AE}" pid="7" name="KSOProductBuildVer">
    <vt:lpwstr>2052-12.1.0.19770</vt:lpwstr>
  </property>
</Properties>
</file>