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434" r:id="rId3"/>
    <p:sldId id="437" r:id="rId5"/>
    <p:sldId id="921" r:id="rId6"/>
    <p:sldId id="795" r:id="rId7"/>
    <p:sldId id="972" r:id="rId8"/>
    <p:sldId id="973" r:id="rId9"/>
    <p:sldId id="974" r:id="rId10"/>
    <p:sldId id="976" r:id="rId11"/>
    <p:sldId id="977" r:id="rId12"/>
    <p:sldId id="978" r:id="rId13"/>
    <p:sldId id="979" r:id="rId14"/>
    <p:sldId id="980" r:id="rId15"/>
    <p:sldId id="804" r:id="rId16"/>
    <p:sldId id="981" r:id="rId17"/>
    <p:sldId id="478" r:id="rId18"/>
    <p:sldId id="985" r:id="rId19"/>
    <p:sldId id="986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Arial Unicode MS" panose="020B0604020202020204" pitchFamily="34" charset="-122"/>
      <p:regular r:id="rId27"/>
    </p:embeddedFont>
    <p:embeddedFont>
      <p:font typeface="Calibri" panose="020F0502020204030204"/>
      <p:regular r:id="rId28"/>
      <p:bold r:id="rId29"/>
      <p:italic r:id="rId30"/>
      <p:boldItalic r:id="rId31"/>
    </p:embeddedFont>
    <p:embeddedFont>
      <p:font typeface="Impact" panose="020B0806030902050204" pitchFamily="34" charset="0"/>
      <p:regular r:id="rId32"/>
    </p:embeddedFont>
    <p:embeddedFont>
      <p:font typeface="方正大标宋简体" panose="03000509000000000000" pitchFamily="2" charset="-122"/>
      <p:regular r:id="rId33"/>
    </p:embeddedFont>
    <p:embeddedFont>
      <p:font typeface="华文琥珀" panose="02010800040101010101" charset="-122"/>
      <p:regular r:id="rId34"/>
    </p:embeddedFont>
    <p:embeddedFont>
      <p:font typeface="标准粗黑" panose="02000503000000000000" charset="-122"/>
      <p:regular r:id="rId35"/>
    </p:embeddedFont>
    <p:embeddedFont>
      <p:font typeface="汉仪颜楷简" panose="00020600040101010101" charset="-122"/>
      <p:regular r:id="rId36"/>
    </p:embeddedFont>
    <p:embeddedFont>
      <p:font typeface="汉仪雪君体简" panose="02010600000101010101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8" userDrawn="1">
          <p15:clr>
            <a:srgbClr val="A4A3A4"/>
          </p15:clr>
        </p15:guide>
        <p15:guide id="2" pos="55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7" name="1206988966@qq.com" initials="1" lastIdx="0" clrIdx="2"/>
  <p:cmAuthor id="8" name="姜伟光" initials="姜" lastIdx="0" clrIdx="0"/>
  <p:cmAuthor id="2" name="作者" initials="作" lastIdx="0" clrIdx="1"/>
  <p:cmAuthor id="4" name="赵秀丽" initials="赵" lastIdx="0" clrIdx="0"/>
  <p:cmAuthor id="5" name="Charlotte" initials="C" lastIdx="0" clrIdx="0"/>
  <p:cmAuthor id="6" name="lenovo" initials="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95" autoAdjust="0"/>
  </p:normalViewPr>
  <p:slideViewPr>
    <p:cSldViewPr snapToGrid="0" showGuides="1">
      <p:cViewPr varScale="1">
        <p:scale>
          <a:sx n="68" d="100"/>
          <a:sy n="68" d="100"/>
        </p:scale>
        <p:origin x="336" y="96"/>
      </p:cViewPr>
      <p:guideLst>
        <p:guide orient="horz" pos="1018"/>
        <p:guide pos="5545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911.xml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910.xml"/><Relationship Id="rId3" Type="http://schemas.openxmlformats.org/officeDocument/2006/relationships/tags" Target="../tags/tag909.xml"/><Relationship Id="rId2" Type="http://schemas.openxmlformats.org/officeDocument/2006/relationships/tags" Target="../tags/tag908.xml"/><Relationship Id="rId1" Type="http://schemas.openxmlformats.org/officeDocument/2006/relationships/tags" Target="../tags/tag90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906.xml"/><Relationship Id="rId5" Type="http://schemas.openxmlformats.org/officeDocument/2006/relationships/tags" Target="../tags/tag905.xml"/><Relationship Id="rId4" Type="http://schemas.openxmlformats.org/officeDocument/2006/relationships/tags" Target="../tags/tag904.xml"/><Relationship Id="rId3" Type="http://schemas.openxmlformats.org/officeDocument/2006/relationships/tags" Target="../tags/tag903.xml"/><Relationship Id="rId2" Type="http://schemas.openxmlformats.org/officeDocument/2006/relationships/tags" Target="../tags/tag902.xml"/><Relationship Id="rId1" Type="http://schemas.openxmlformats.org/officeDocument/2006/relationships/tags" Target="../tags/tag90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3007C-0BBF-4CAD-B02F-7664B80466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绪论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>
            <p:custDataLst>
              <p:tags r:id="rId3"/>
            </p:custDataLst>
          </p:nvPr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 wrap="square"/>
                    <a:lstStyle/>
                    <a:p>
                      <a:pPr algn="ctr"/>
                      <a:endParaRPr lang="zh-CN" altLang="en-US"/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工作完成情况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成功项目展示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工作存在不足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明年工作计划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组合 9"/>
          <p:cNvGrpSpPr/>
          <p:nvPr userDrawn="1">
            <p:custDataLst>
              <p:tags r:id="rId4"/>
            </p:custDataLst>
          </p:nvPr>
        </p:nvGrpSpPr>
        <p:grpSpPr>
          <a:xfrm>
            <a:off x="0" y="1272662"/>
            <a:ext cx="1691680" cy="788186"/>
            <a:chOff x="0" y="1272662"/>
            <a:chExt cx="1691680" cy="788186"/>
          </a:xfrm>
        </p:grpSpPr>
        <p:sp>
          <p:nvSpPr>
            <p:cNvPr id="11" name="矩形 10"/>
            <p:cNvSpPr/>
            <p:nvPr userDrawn="1">
              <p:custDataLst>
                <p:tags r:id="rId5"/>
              </p:custDataLst>
            </p:nvPr>
          </p:nvSpPr>
          <p:spPr>
            <a:xfrm>
              <a:off x="0" y="1272662"/>
              <a:ext cx="1691680" cy="7881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年度工作概述</a:t>
              </a:r>
              <a:endPara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等腰三角形 11"/>
            <p:cNvSpPr/>
            <p:nvPr userDrawn="1">
              <p:custDataLst>
                <p:tags r:id="rId6"/>
              </p:custDataLst>
            </p:nvPr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3" name="直接连接符 12"/>
          <p:cNvCxnSpPr/>
          <p:nvPr userDrawn="1">
            <p:custDataLst>
              <p:tags r:id="rId7"/>
            </p:custDataLst>
          </p:nvPr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五边形 15"/>
          <p:cNvSpPr/>
          <p:nvPr userDrawn="1">
            <p:custDataLst>
              <p:tags r:id="rId8"/>
            </p:custDataLst>
          </p:nvPr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界定与表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 userDrawn="1">
            <p:custDataLst>
              <p:tags r:id="rId3"/>
            </p:custDataLst>
          </p:nvPr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边形 8"/>
          <p:cNvSpPr/>
          <p:nvPr userDrawn="1">
            <p:custDataLst>
              <p:tags r:id="rId4"/>
            </p:custDataLst>
          </p:nvPr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 userDrawn="1">
            <p:custDataLst>
              <p:tags r:id="rId5"/>
            </p:custDataLst>
          </p:nvPr>
        </p:nvGraphicFramePr>
        <p:xfrm>
          <a:off x="0" y="1268760"/>
          <a:ext cx="1691680" cy="399929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 wrap="square"/>
                    <a:lstStyle/>
                    <a:p>
                      <a:pPr algn="ctr"/>
                      <a:endParaRPr lang="zh-CN" altLang="en-US"/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296">
                <a:tc>
                  <a:txBody>
                    <a:bodyPr wrap="square"/>
                    <a:lstStyle/>
                    <a:p>
                      <a:pPr algn="ctr"/>
                      <a:endParaRPr lang="zh-CN" altLang="en-US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成功项目展示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工作存在不足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明年工作计划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矩形 17"/>
          <p:cNvSpPr/>
          <p:nvPr userDrawn="1">
            <p:custDataLst>
              <p:tags r:id="rId6"/>
            </p:custDataLst>
          </p:nvPr>
        </p:nvSpPr>
        <p:spPr>
          <a:xfrm>
            <a:off x="0" y="1272662"/>
            <a:ext cx="1691680" cy="788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7"/>
            </p:custDataLst>
          </p:nvPr>
        </p:nvGrpSpPr>
        <p:grpSpPr>
          <a:xfrm>
            <a:off x="3668" y="2079006"/>
            <a:ext cx="1696206" cy="788186"/>
            <a:chOff x="2257770" y="1738764"/>
            <a:chExt cx="1696206" cy="788186"/>
          </a:xfrm>
        </p:grpSpPr>
        <p:sp>
          <p:nvSpPr>
            <p:cNvPr id="28" name="矩形 27"/>
            <p:cNvSpPr/>
            <p:nvPr userDrawn="1">
              <p:custDataLst>
                <p:tags r:id="rId8"/>
              </p:custDataLst>
            </p:nvPr>
          </p:nvSpPr>
          <p:spPr>
            <a:xfrm>
              <a:off x="2257770" y="1738764"/>
              <a:ext cx="1691680" cy="7881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工作完成情况</a:t>
              </a:r>
              <a:endPara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等腰三角形 19"/>
            <p:cNvSpPr/>
            <p:nvPr userDrawn="1">
              <p:custDataLst>
                <p:tags r:id="rId9"/>
              </p:custDataLst>
            </p:nvPr>
          </p:nvSpPr>
          <p:spPr>
            <a:xfrm rot="16200000">
              <a:off x="3809960" y="2065182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表格 24"/>
          <p:cNvGraphicFramePr>
            <a:graphicFrameLocks noGrp="1"/>
          </p:cNvGraphicFramePr>
          <p:nvPr userDrawn="1">
            <p:custDataLst>
              <p:tags r:id="rId3"/>
            </p:custDataLst>
          </p:nvPr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年度工作概述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endParaRPr lang="zh-CN" altLang="en-US"/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成功项目展示</a:t>
                      </a:r>
                      <a:endParaRPr lang="zh-CN" altLang="en-US" sz="180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工作存在不足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明年工作计划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矩形 27"/>
          <p:cNvSpPr/>
          <p:nvPr userDrawn="1">
            <p:custDataLst>
              <p:tags r:id="rId4"/>
            </p:custDataLst>
          </p:nvPr>
        </p:nvSpPr>
        <p:spPr>
          <a:xfrm>
            <a:off x="0" y="2064750"/>
            <a:ext cx="1691680" cy="7881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 userDrawn="1">
            <p:custDataLst>
              <p:tags r:id="rId5"/>
            </p:custDataLst>
          </p:nvPr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边形 8"/>
          <p:cNvSpPr/>
          <p:nvPr userDrawn="1">
            <p:custDataLst>
              <p:tags r:id="rId6"/>
            </p:custDataLst>
          </p:nvPr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等腰三角形 11"/>
          <p:cNvSpPr/>
          <p:nvPr userDrawn="1">
            <p:custDataLst>
              <p:tags r:id="rId7"/>
            </p:custDataLst>
          </p:nvPr>
        </p:nvSpPr>
        <p:spPr>
          <a:xfrm rot="16200000">
            <a:off x="1547664" y="3174235"/>
            <a:ext cx="144016" cy="1440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影响因素辨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表格 24"/>
          <p:cNvGraphicFramePr>
            <a:graphicFrameLocks noGrp="1"/>
          </p:cNvGraphicFramePr>
          <p:nvPr userDrawn="1">
            <p:custDataLst>
              <p:tags r:id="rId3"/>
            </p:custDataLst>
          </p:nvPr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年度工作概述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成功项目展示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工作存在不足</a:t>
                      </a:r>
                      <a:endParaRPr lang="zh-CN" altLang="en-US" sz="180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明年工作计划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矩形 27"/>
          <p:cNvSpPr/>
          <p:nvPr userDrawn="1">
            <p:custDataLst>
              <p:tags r:id="rId4"/>
            </p:custDataLst>
          </p:nvPr>
        </p:nvSpPr>
        <p:spPr>
          <a:xfrm>
            <a:off x="0" y="2064750"/>
            <a:ext cx="1691680" cy="767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 userDrawn="1">
            <p:custDataLst>
              <p:tags r:id="rId5"/>
            </p:custDataLst>
          </p:nvPr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边形 8"/>
          <p:cNvSpPr/>
          <p:nvPr userDrawn="1">
            <p:custDataLst>
              <p:tags r:id="rId6"/>
            </p:custDataLst>
          </p:nvPr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等腰三角形 9"/>
          <p:cNvSpPr/>
          <p:nvPr userDrawn="1">
            <p:custDataLst>
              <p:tags r:id="rId7"/>
            </p:custDataLst>
          </p:nvPr>
        </p:nvSpPr>
        <p:spPr>
          <a:xfrm rot="16200000">
            <a:off x="1547664" y="3974336"/>
            <a:ext cx="144016" cy="1440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影响因素辨识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 userDrawn="1">
            <p:custDataLst>
              <p:tags r:id="rId3"/>
            </p:custDataLst>
          </p:nvPr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边形 8"/>
          <p:cNvSpPr/>
          <p:nvPr userDrawn="1">
            <p:custDataLst>
              <p:tags r:id="rId4"/>
            </p:custDataLst>
          </p:nvPr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endParaRPr lang="zh-CN" altLang="en-US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 userDrawn="1">
            <p:custDataLst>
              <p:tags r:id="rId5"/>
            </p:custDataLst>
          </p:nvPr>
        </p:nvGraphicFramePr>
        <p:xfrm>
          <a:off x="8194" y="1295576"/>
          <a:ext cx="1691680" cy="399929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 wrap="square"/>
                    <a:lstStyle/>
                    <a:p>
                      <a:pPr algn="ctr"/>
                      <a:endParaRPr lang="zh-CN" altLang="en-US"/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296">
                <a:tc>
                  <a:txBody>
                    <a:bodyPr wrap="square"/>
                    <a:lstStyle/>
                    <a:p>
                      <a:pPr algn="ctr"/>
                      <a:endParaRPr lang="zh-CN" altLang="en-US" sz="16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成功项目展示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工作存在不足</a:t>
                      </a:r>
                      <a:endParaRPr lang="zh-CN" altLang="en-US" sz="18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 wrap="square"/>
                    <a:lstStyle/>
                    <a:p>
                      <a:pPr algn="ctr"/>
                      <a:endParaRPr lang="zh-CN" altLang="en-US" sz="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矩形 17"/>
          <p:cNvSpPr/>
          <p:nvPr userDrawn="1">
            <p:custDataLst>
              <p:tags r:id="rId6"/>
            </p:custDataLst>
          </p:nvPr>
        </p:nvSpPr>
        <p:spPr>
          <a:xfrm>
            <a:off x="0" y="1272662"/>
            <a:ext cx="1691680" cy="788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年度工作概述</a:t>
            </a:r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7"/>
            </p:custDataLst>
          </p:nvPr>
        </p:nvSpPr>
        <p:spPr>
          <a:xfrm>
            <a:off x="3668" y="2079006"/>
            <a:ext cx="1691680" cy="788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工作完成情况</a:t>
            </a:r>
            <a:endParaRPr lang="zh-CN" alt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 userDrawn="1">
            <p:custDataLst>
              <p:tags r:id="rId8"/>
            </p:custDataLst>
          </p:nvPr>
        </p:nvSpPr>
        <p:spPr>
          <a:xfrm>
            <a:off x="-2439" y="4510374"/>
            <a:ext cx="1691680" cy="788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rPr>
              <a:t>明年工作计划</a:t>
            </a:r>
            <a:endParaRPr lang="zh-CN" alt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等腰三角形 14"/>
          <p:cNvSpPr/>
          <p:nvPr userDrawn="1">
            <p:custDataLst>
              <p:tags r:id="rId9"/>
            </p:custDataLst>
          </p:nvPr>
        </p:nvSpPr>
        <p:spPr>
          <a:xfrm rot="16200000">
            <a:off x="1551393" y="4845999"/>
            <a:ext cx="144016" cy="1440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00C3F7A1-FCEE-4E12-BEB0-527B87A0769B}" type="datetimeFigureOut">
              <a:rPr lang="zh-CN" altLang="en-US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800">
                <a:latin typeface="+mn-lt"/>
                <a:ea typeface="+mn-ea"/>
              </a:defRPr>
            </a:lvl1pPr>
          </a:lstStyle>
          <a:p>
            <a:pPr>
              <a:defRPr/>
            </a:pPr>
            <a:fld id="{8B444C96-CA8C-4BA7-992C-AAC2EE0D4AB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file:///D:\qq&#25991;&#20214;\712321467\Image\C2C\Image2\%7b75232B38-A165-1FB7-499C-2E1C792CACB5%7d.png" TargetMode="External"/><Relationship Id="rId11" Type="http://schemas.openxmlformats.org/officeDocument/2006/relationships/image" Target="../media/image1.png"/><Relationship Id="rId10" Type="http://schemas.openxmlformats.org/officeDocument/2006/relationships/tags" Target="../tags/tag39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10" Type="http://schemas.openxmlformats.org/officeDocument/2006/relationships/tags" Target="../tags/tag46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2" Type="http://schemas.openxmlformats.org/officeDocument/2006/relationships/slideLayout" Target="../slideLayouts/slideLayout9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tags" Target="../tags/tag26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279.xml"/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2" Type="http://schemas.openxmlformats.org/officeDocument/2006/relationships/slideLayout" Target="../slideLayouts/slideLayout9.xml"/><Relationship Id="rId11" Type="http://schemas.openxmlformats.org/officeDocument/2006/relationships/tags" Target="../tags/tag281.xml"/><Relationship Id="rId10" Type="http://schemas.openxmlformats.org/officeDocument/2006/relationships/tags" Target="../tags/tag280.xml"/><Relationship Id="rId1" Type="http://schemas.openxmlformats.org/officeDocument/2006/relationships/tags" Target="../tags/tag27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5" Type="http://schemas.openxmlformats.org/officeDocument/2006/relationships/slideLayout" Target="../slideLayouts/slideLayout9.xml"/><Relationship Id="rId44" Type="http://schemas.openxmlformats.org/officeDocument/2006/relationships/tags" Target="../tags/tag324.xml"/><Relationship Id="rId43" Type="http://schemas.openxmlformats.org/officeDocument/2006/relationships/tags" Target="../tags/tag323.xml"/><Relationship Id="rId42" Type="http://schemas.openxmlformats.org/officeDocument/2006/relationships/tags" Target="../tags/tag322.xml"/><Relationship Id="rId41" Type="http://schemas.openxmlformats.org/officeDocument/2006/relationships/tags" Target="../tags/tag321.xml"/><Relationship Id="rId40" Type="http://schemas.openxmlformats.org/officeDocument/2006/relationships/tags" Target="../tags/tag320.xml"/><Relationship Id="rId4" Type="http://schemas.openxmlformats.org/officeDocument/2006/relationships/tags" Target="../tags/tag285.xml"/><Relationship Id="rId39" Type="http://schemas.openxmlformats.org/officeDocument/2006/relationships/tags" Target="../tags/tag319.xml"/><Relationship Id="rId38" Type="http://schemas.openxmlformats.org/officeDocument/2006/relationships/tags" Target="../tags/tag318.xml"/><Relationship Id="rId37" Type="http://schemas.openxmlformats.org/officeDocument/2006/relationships/tags" Target="../tags/tag317.xml"/><Relationship Id="rId36" Type="http://schemas.openxmlformats.org/officeDocument/2006/relationships/tags" Target="../tags/tag316.xml"/><Relationship Id="rId35" Type="http://schemas.openxmlformats.org/officeDocument/2006/relationships/tags" Target="../tags/tag315.xml"/><Relationship Id="rId34" Type="http://schemas.openxmlformats.org/officeDocument/2006/relationships/tags" Target="../tags/tag314.xml"/><Relationship Id="rId33" Type="http://schemas.openxmlformats.org/officeDocument/2006/relationships/tags" Target="../tags/tag313.xml"/><Relationship Id="rId32" Type="http://schemas.openxmlformats.org/officeDocument/2006/relationships/tags" Target="../tags/tag312.xml"/><Relationship Id="rId31" Type="http://schemas.openxmlformats.org/officeDocument/2006/relationships/tags" Target="../tags/tag311.xml"/><Relationship Id="rId30" Type="http://schemas.openxmlformats.org/officeDocument/2006/relationships/tags" Target="../tags/tag310.xml"/><Relationship Id="rId3" Type="http://schemas.openxmlformats.org/officeDocument/2006/relationships/tags" Target="../tags/tag284.xml"/><Relationship Id="rId29" Type="http://schemas.openxmlformats.org/officeDocument/2006/relationships/tags" Target="../tags/tag309.xml"/><Relationship Id="rId28" Type="http://schemas.openxmlformats.org/officeDocument/2006/relationships/tags" Target="../tags/tag308.xml"/><Relationship Id="rId27" Type="http://schemas.openxmlformats.org/officeDocument/2006/relationships/tags" Target="../tags/tag307.xml"/><Relationship Id="rId26" Type="http://schemas.openxmlformats.org/officeDocument/2006/relationships/tags" Target="../tags/tag306.xml"/><Relationship Id="rId25" Type="http://schemas.openxmlformats.org/officeDocument/2006/relationships/tags" Target="../tags/tag305.xml"/><Relationship Id="rId24" Type="http://schemas.openxmlformats.org/officeDocument/2006/relationships/tags" Target="../tags/tag304.xml"/><Relationship Id="rId23" Type="http://schemas.openxmlformats.org/officeDocument/2006/relationships/tags" Target="../tags/tag303.xml"/><Relationship Id="rId22" Type="http://schemas.openxmlformats.org/officeDocument/2006/relationships/tags" Target="../tags/tag302.xml"/><Relationship Id="rId21" Type="http://schemas.openxmlformats.org/officeDocument/2006/relationships/tags" Target="../tags/tag301.xml"/><Relationship Id="rId20" Type="http://schemas.openxmlformats.org/officeDocument/2006/relationships/tags" Target="../tags/tag300.xml"/><Relationship Id="rId2" Type="http://schemas.openxmlformats.org/officeDocument/2006/relationships/tags" Target="../tags/tag283.xml"/><Relationship Id="rId19" Type="http://schemas.openxmlformats.org/officeDocument/2006/relationships/tags" Target="../tags/tag299.xml"/><Relationship Id="rId18" Type="http://schemas.openxmlformats.org/officeDocument/2006/relationships/tags" Target="../tags/tag298.xml"/><Relationship Id="rId17" Type="http://schemas.openxmlformats.org/officeDocument/2006/relationships/tags" Target="../tags/tag297.xml"/><Relationship Id="rId16" Type="http://schemas.openxmlformats.org/officeDocument/2006/relationships/tags" Target="../tags/tag296.xml"/><Relationship Id="rId15" Type="http://schemas.openxmlformats.org/officeDocument/2006/relationships/tags" Target="../tags/tag295.xml"/><Relationship Id="rId14" Type="http://schemas.openxmlformats.org/officeDocument/2006/relationships/tags" Target="../tags/tag294.xml"/><Relationship Id="rId13" Type="http://schemas.openxmlformats.org/officeDocument/2006/relationships/tags" Target="../tags/tag293.xml"/><Relationship Id="rId12" Type="http://schemas.openxmlformats.org/officeDocument/2006/relationships/tags" Target="../tags/tag292.xml"/><Relationship Id="rId11" Type="http://schemas.openxmlformats.org/officeDocument/2006/relationships/tags" Target="../tags/tag291.xml"/><Relationship Id="rId10" Type="http://schemas.openxmlformats.org/officeDocument/2006/relationships/tags" Target="../tags/tag290.xml"/><Relationship Id="rId1" Type="http://schemas.openxmlformats.org/officeDocument/2006/relationships/tags" Target="../tags/tag282.xml"/></Relationships>
</file>

<file path=ppt/slides/_rels/slide13.xml.rels><?xml version="1.0" encoding="UTF-8" standalone="yes"?>
<Relationships xmlns="http://schemas.openxmlformats.org/package/2006/relationships"><Relationship Id="rId99" Type="http://schemas.openxmlformats.org/officeDocument/2006/relationships/tags" Target="../tags/tag423.xml"/><Relationship Id="rId98" Type="http://schemas.openxmlformats.org/officeDocument/2006/relationships/tags" Target="../tags/tag422.xml"/><Relationship Id="rId97" Type="http://schemas.openxmlformats.org/officeDocument/2006/relationships/tags" Target="../tags/tag421.xml"/><Relationship Id="rId96" Type="http://schemas.openxmlformats.org/officeDocument/2006/relationships/tags" Target="../tags/tag420.xml"/><Relationship Id="rId95" Type="http://schemas.openxmlformats.org/officeDocument/2006/relationships/tags" Target="../tags/tag419.xml"/><Relationship Id="rId94" Type="http://schemas.openxmlformats.org/officeDocument/2006/relationships/tags" Target="../tags/tag418.xml"/><Relationship Id="rId93" Type="http://schemas.openxmlformats.org/officeDocument/2006/relationships/tags" Target="../tags/tag417.xml"/><Relationship Id="rId92" Type="http://schemas.openxmlformats.org/officeDocument/2006/relationships/tags" Target="../tags/tag416.xml"/><Relationship Id="rId91" Type="http://schemas.openxmlformats.org/officeDocument/2006/relationships/tags" Target="../tags/tag415.xml"/><Relationship Id="rId90" Type="http://schemas.openxmlformats.org/officeDocument/2006/relationships/tags" Target="../tags/tag414.xml"/><Relationship Id="rId9" Type="http://schemas.openxmlformats.org/officeDocument/2006/relationships/tags" Target="../tags/tag333.xml"/><Relationship Id="rId89" Type="http://schemas.openxmlformats.org/officeDocument/2006/relationships/tags" Target="../tags/tag413.xml"/><Relationship Id="rId88" Type="http://schemas.openxmlformats.org/officeDocument/2006/relationships/tags" Target="../tags/tag412.xml"/><Relationship Id="rId87" Type="http://schemas.openxmlformats.org/officeDocument/2006/relationships/tags" Target="../tags/tag411.xml"/><Relationship Id="rId86" Type="http://schemas.openxmlformats.org/officeDocument/2006/relationships/tags" Target="../tags/tag410.xml"/><Relationship Id="rId85" Type="http://schemas.openxmlformats.org/officeDocument/2006/relationships/tags" Target="../tags/tag409.xml"/><Relationship Id="rId84" Type="http://schemas.openxmlformats.org/officeDocument/2006/relationships/tags" Target="../tags/tag408.xml"/><Relationship Id="rId83" Type="http://schemas.openxmlformats.org/officeDocument/2006/relationships/tags" Target="../tags/tag407.xml"/><Relationship Id="rId82" Type="http://schemas.openxmlformats.org/officeDocument/2006/relationships/tags" Target="../tags/tag406.xml"/><Relationship Id="rId81" Type="http://schemas.openxmlformats.org/officeDocument/2006/relationships/tags" Target="../tags/tag405.xml"/><Relationship Id="rId80" Type="http://schemas.openxmlformats.org/officeDocument/2006/relationships/tags" Target="../tags/tag404.xml"/><Relationship Id="rId8" Type="http://schemas.openxmlformats.org/officeDocument/2006/relationships/tags" Target="../tags/tag332.xml"/><Relationship Id="rId79" Type="http://schemas.openxmlformats.org/officeDocument/2006/relationships/tags" Target="../tags/tag403.xml"/><Relationship Id="rId78" Type="http://schemas.openxmlformats.org/officeDocument/2006/relationships/tags" Target="../tags/tag402.xml"/><Relationship Id="rId77" Type="http://schemas.openxmlformats.org/officeDocument/2006/relationships/tags" Target="../tags/tag401.xml"/><Relationship Id="rId76" Type="http://schemas.openxmlformats.org/officeDocument/2006/relationships/tags" Target="../tags/tag400.xml"/><Relationship Id="rId75" Type="http://schemas.openxmlformats.org/officeDocument/2006/relationships/tags" Target="../tags/tag399.xml"/><Relationship Id="rId74" Type="http://schemas.openxmlformats.org/officeDocument/2006/relationships/tags" Target="../tags/tag398.xml"/><Relationship Id="rId73" Type="http://schemas.openxmlformats.org/officeDocument/2006/relationships/tags" Target="../tags/tag397.xml"/><Relationship Id="rId72" Type="http://schemas.openxmlformats.org/officeDocument/2006/relationships/tags" Target="../tags/tag396.xml"/><Relationship Id="rId71" Type="http://schemas.openxmlformats.org/officeDocument/2006/relationships/tags" Target="../tags/tag395.xml"/><Relationship Id="rId70" Type="http://schemas.openxmlformats.org/officeDocument/2006/relationships/tags" Target="../tags/tag394.xml"/><Relationship Id="rId7" Type="http://schemas.openxmlformats.org/officeDocument/2006/relationships/tags" Target="../tags/tag331.xml"/><Relationship Id="rId69" Type="http://schemas.openxmlformats.org/officeDocument/2006/relationships/tags" Target="../tags/tag393.xml"/><Relationship Id="rId68" Type="http://schemas.openxmlformats.org/officeDocument/2006/relationships/tags" Target="../tags/tag392.xml"/><Relationship Id="rId67" Type="http://schemas.openxmlformats.org/officeDocument/2006/relationships/tags" Target="../tags/tag391.xml"/><Relationship Id="rId66" Type="http://schemas.openxmlformats.org/officeDocument/2006/relationships/tags" Target="../tags/tag390.xml"/><Relationship Id="rId65" Type="http://schemas.openxmlformats.org/officeDocument/2006/relationships/tags" Target="../tags/tag389.xml"/><Relationship Id="rId64" Type="http://schemas.openxmlformats.org/officeDocument/2006/relationships/tags" Target="../tags/tag388.xml"/><Relationship Id="rId63" Type="http://schemas.openxmlformats.org/officeDocument/2006/relationships/tags" Target="../tags/tag387.xml"/><Relationship Id="rId62" Type="http://schemas.openxmlformats.org/officeDocument/2006/relationships/tags" Target="../tags/tag386.xml"/><Relationship Id="rId61" Type="http://schemas.openxmlformats.org/officeDocument/2006/relationships/tags" Target="../tags/tag385.xml"/><Relationship Id="rId60" Type="http://schemas.openxmlformats.org/officeDocument/2006/relationships/tags" Target="../tags/tag384.xml"/><Relationship Id="rId6" Type="http://schemas.openxmlformats.org/officeDocument/2006/relationships/tags" Target="../tags/tag330.xml"/><Relationship Id="rId59" Type="http://schemas.openxmlformats.org/officeDocument/2006/relationships/tags" Target="../tags/tag383.xml"/><Relationship Id="rId58" Type="http://schemas.openxmlformats.org/officeDocument/2006/relationships/tags" Target="../tags/tag382.xml"/><Relationship Id="rId57" Type="http://schemas.openxmlformats.org/officeDocument/2006/relationships/tags" Target="../tags/tag381.xml"/><Relationship Id="rId56" Type="http://schemas.openxmlformats.org/officeDocument/2006/relationships/tags" Target="../tags/tag380.xml"/><Relationship Id="rId55" Type="http://schemas.openxmlformats.org/officeDocument/2006/relationships/tags" Target="../tags/tag379.xml"/><Relationship Id="rId54" Type="http://schemas.openxmlformats.org/officeDocument/2006/relationships/tags" Target="../tags/tag378.xml"/><Relationship Id="rId53" Type="http://schemas.openxmlformats.org/officeDocument/2006/relationships/tags" Target="../tags/tag377.xml"/><Relationship Id="rId52" Type="http://schemas.openxmlformats.org/officeDocument/2006/relationships/tags" Target="../tags/tag376.xml"/><Relationship Id="rId51" Type="http://schemas.openxmlformats.org/officeDocument/2006/relationships/tags" Target="../tags/tag375.xml"/><Relationship Id="rId50" Type="http://schemas.openxmlformats.org/officeDocument/2006/relationships/tags" Target="../tags/tag374.xml"/><Relationship Id="rId5" Type="http://schemas.openxmlformats.org/officeDocument/2006/relationships/tags" Target="../tags/tag329.xml"/><Relationship Id="rId49" Type="http://schemas.openxmlformats.org/officeDocument/2006/relationships/tags" Target="../tags/tag373.xml"/><Relationship Id="rId48" Type="http://schemas.openxmlformats.org/officeDocument/2006/relationships/tags" Target="../tags/tag372.xml"/><Relationship Id="rId47" Type="http://schemas.openxmlformats.org/officeDocument/2006/relationships/tags" Target="../tags/tag371.xml"/><Relationship Id="rId46" Type="http://schemas.openxmlformats.org/officeDocument/2006/relationships/tags" Target="../tags/tag370.xml"/><Relationship Id="rId45" Type="http://schemas.openxmlformats.org/officeDocument/2006/relationships/tags" Target="../tags/tag369.xml"/><Relationship Id="rId44" Type="http://schemas.openxmlformats.org/officeDocument/2006/relationships/tags" Target="../tags/tag368.xml"/><Relationship Id="rId43" Type="http://schemas.openxmlformats.org/officeDocument/2006/relationships/tags" Target="../tags/tag367.xml"/><Relationship Id="rId42" Type="http://schemas.openxmlformats.org/officeDocument/2006/relationships/tags" Target="../tags/tag366.xml"/><Relationship Id="rId41" Type="http://schemas.openxmlformats.org/officeDocument/2006/relationships/tags" Target="../tags/tag365.xml"/><Relationship Id="rId40" Type="http://schemas.openxmlformats.org/officeDocument/2006/relationships/tags" Target="../tags/tag364.xml"/><Relationship Id="rId4" Type="http://schemas.openxmlformats.org/officeDocument/2006/relationships/tags" Target="../tags/tag328.xml"/><Relationship Id="rId39" Type="http://schemas.openxmlformats.org/officeDocument/2006/relationships/tags" Target="../tags/tag363.xml"/><Relationship Id="rId38" Type="http://schemas.openxmlformats.org/officeDocument/2006/relationships/tags" Target="../tags/tag362.xml"/><Relationship Id="rId37" Type="http://schemas.openxmlformats.org/officeDocument/2006/relationships/tags" Target="../tags/tag361.xml"/><Relationship Id="rId36" Type="http://schemas.openxmlformats.org/officeDocument/2006/relationships/tags" Target="../tags/tag360.xml"/><Relationship Id="rId35" Type="http://schemas.openxmlformats.org/officeDocument/2006/relationships/tags" Target="../tags/tag359.xml"/><Relationship Id="rId34" Type="http://schemas.openxmlformats.org/officeDocument/2006/relationships/tags" Target="../tags/tag358.xml"/><Relationship Id="rId33" Type="http://schemas.openxmlformats.org/officeDocument/2006/relationships/tags" Target="../tags/tag357.xml"/><Relationship Id="rId32" Type="http://schemas.openxmlformats.org/officeDocument/2006/relationships/tags" Target="../tags/tag356.xml"/><Relationship Id="rId31" Type="http://schemas.openxmlformats.org/officeDocument/2006/relationships/tags" Target="../tags/tag355.xml"/><Relationship Id="rId30" Type="http://schemas.openxmlformats.org/officeDocument/2006/relationships/tags" Target="../tags/tag354.xml"/><Relationship Id="rId3" Type="http://schemas.openxmlformats.org/officeDocument/2006/relationships/tags" Target="../tags/tag327.xml"/><Relationship Id="rId29" Type="http://schemas.openxmlformats.org/officeDocument/2006/relationships/tags" Target="../tags/tag353.xml"/><Relationship Id="rId280" Type="http://schemas.openxmlformats.org/officeDocument/2006/relationships/slideLayout" Target="../slideLayouts/slideLayout9.xml"/><Relationship Id="rId28" Type="http://schemas.openxmlformats.org/officeDocument/2006/relationships/tags" Target="../tags/tag352.xml"/><Relationship Id="rId279" Type="http://schemas.openxmlformats.org/officeDocument/2006/relationships/tags" Target="../tags/tag603.xml"/><Relationship Id="rId278" Type="http://schemas.openxmlformats.org/officeDocument/2006/relationships/tags" Target="../tags/tag602.xml"/><Relationship Id="rId277" Type="http://schemas.openxmlformats.org/officeDocument/2006/relationships/tags" Target="../tags/tag601.xml"/><Relationship Id="rId276" Type="http://schemas.openxmlformats.org/officeDocument/2006/relationships/tags" Target="../tags/tag600.xml"/><Relationship Id="rId275" Type="http://schemas.openxmlformats.org/officeDocument/2006/relationships/tags" Target="../tags/tag599.xml"/><Relationship Id="rId274" Type="http://schemas.openxmlformats.org/officeDocument/2006/relationships/tags" Target="../tags/tag598.xml"/><Relationship Id="rId273" Type="http://schemas.openxmlformats.org/officeDocument/2006/relationships/tags" Target="../tags/tag597.xml"/><Relationship Id="rId272" Type="http://schemas.openxmlformats.org/officeDocument/2006/relationships/tags" Target="../tags/tag596.xml"/><Relationship Id="rId271" Type="http://schemas.openxmlformats.org/officeDocument/2006/relationships/tags" Target="../tags/tag595.xml"/><Relationship Id="rId270" Type="http://schemas.openxmlformats.org/officeDocument/2006/relationships/tags" Target="../tags/tag594.xml"/><Relationship Id="rId27" Type="http://schemas.openxmlformats.org/officeDocument/2006/relationships/tags" Target="../tags/tag351.xml"/><Relationship Id="rId269" Type="http://schemas.openxmlformats.org/officeDocument/2006/relationships/tags" Target="../tags/tag593.xml"/><Relationship Id="rId268" Type="http://schemas.openxmlformats.org/officeDocument/2006/relationships/tags" Target="../tags/tag592.xml"/><Relationship Id="rId267" Type="http://schemas.openxmlformats.org/officeDocument/2006/relationships/tags" Target="../tags/tag591.xml"/><Relationship Id="rId266" Type="http://schemas.openxmlformats.org/officeDocument/2006/relationships/tags" Target="../tags/tag590.xml"/><Relationship Id="rId265" Type="http://schemas.openxmlformats.org/officeDocument/2006/relationships/tags" Target="../tags/tag589.xml"/><Relationship Id="rId264" Type="http://schemas.openxmlformats.org/officeDocument/2006/relationships/tags" Target="../tags/tag588.xml"/><Relationship Id="rId263" Type="http://schemas.openxmlformats.org/officeDocument/2006/relationships/tags" Target="../tags/tag587.xml"/><Relationship Id="rId262" Type="http://schemas.openxmlformats.org/officeDocument/2006/relationships/tags" Target="../tags/tag586.xml"/><Relationship Id="rId261" Type="http://schemas.openxmlformats.org/officeDocument/2006/relationships/tags" Target="../tags/tag585.xml"/><Relationship Id="rId260" Type="http://schemas.openxmlformats.org/officeDocument/2006/relationships/tags" Target="../tags/tag584.xml"/><Relationship Id="rId26" Type="http://schemas.openxmlformats.org/officeDocument/2006/relationships/tags" Target="../tags/tag350.xml"/><Relationship Id="rId259" Type="http://schemas.openxmlformats.org/officeDocument/2006/relationships/tags" Target="../tags/tag583.xml"/><Relationship Id="rId258" Type="http://schemas.openxmlformats.org/officeDocument/2006/relationships/tags" Target="../tags/tag582.xml"/><Relationship Id="rId257" Type="http://schemas.openxmlformats.org/officeDocument/2006/relationships/tags" Target="../tags/tag581.xml"/><Relationship Id="rId256" Type="http://schemas.openxmlformats.org/officeDocument/2006/relationships/tags" Target="../tags/tag580.xml"/><Relationship Id="rId255" Type="http://schemas.openxmlformats.org/officeDocument/2006/relationships/tags" Target="../tags/tag579.xml"/><Relationship Id="rId254" Type="http://schemas.openxmlformats.org/officeDocument/2006/relationships/tags" Target="../tags/tag578.xml"/><Relationship Id="rId253" Type="http://schemas.openxmlformats.org/officeDocument/2006/relationships/tags" Target="../tags/tag577.xml"/><Relationship Id="rId252" Type="http://schemas.openxmlformats.org/officeDocument/2006/relationships/tags" Target="../tags/tag576.xml"/><Relationship Id="rId251" Type="http://schemas.openxmlformats.org/officeDocument/2006/relationships/tags" Target="../tags/tag575.xml"/><Relationship Id="rId250" Type="http://schemas.openxmlformats.org/officeDocument/2006/relationships/tags" Target="../tags/tag574.xml"/><Relationship Id="rId25" Type="http://schemas.openxmlformats.org/officeDocument/2006/relationships/tags" Target="../tags/tag349.xml"/><Relationship Id="rId249" Type="http://schemas.openxmlformats.org/officeDocument/2006/relationships/tags" Target="../tags/tag573.xml"/><Relationship Id="rId248" Type="http://schemas.openxmlformats.org/officeDocument/2006/relationships/tags" Target="../tags/tag572.xml"/><Relationship Id="rId247" Type="http://schemas.openxmlformats.org/officeDocument/2006/relationships/tags" Target="../tags/tag571.xml"/><Relationship Id="rId246" Type="http://schemas.openxmlformats.org/officeDocument/2006/relationships/tags" Target="../tags/tag570.xml"/><Relationship Id="rId245" Type="http://schemas.openxmlformats.org/officeDocument/2006/relationships/tags" Target="../tags/tag569.xml"/><Relationship Id="rId244" Type="http://schemas.openxmlformats.org/officeDocument/2006/relationships/tags" Target="../tags/tag568.xml"/><Relationship Id="rId243" Type="http://schemas.openxmlformats.org/officeDocument/2006/relationships/tags" Target="../tags/tag567.xml"/><Relationship Id="rId242" Type="http://schemas.openxmlformats.org/officeDocument/2006/relationships/tags" Target="../tags/tag566.xml"/><Relationship Id="rId241" Type="http://schemas.openxmlformats.org/officeDocument/2006/relationships/tags" Target="../tags/tag565.xml"/><Relationship Id="rId240" Type="http://schemas.openxmlformats.org/officeDocument/2006/relationships/tags" Target="../tags/tag564.xml"/><Relationship Id="rId24" Type="http://schemas.openxmlformats.org/officeDocument/2006/relationships/tags" Target="../tags/tag348.xml"/><Relationship Id="rId239" Type="http://schemas.openxmlformats.org/officeDocument/2006/relationships/tags" Target="../tags/tag563.xml"/><Relationship Id="rId238" Type="http://schemas.openxmlformats.org/officeDocument/2006/relationships/tags" Target="../tags/tag562.xml"/><Relationship Id="rId237" Type="http://schemas.openxmlformats.org/officeDocument/2006/relationships/tags" Target="../tags/tag561.xml"/><Relationship Id="rId236" Type="http://schemas.openxmlformats.org/officeDocument/2006/relationships/tags" Target="../tags/tag560.xml"/><Relationship Id="rId235" Type="http://schemas.openxmlformats.org/officeDocument/2006/relationships/tags" Target="../tags/tag559.xml"/><Relationship Id="rId234" Type="http://schemas.openxmlformats.org/officeDocument/2006/relationships/tags" Target="../tags/tag558.xml"/><Relationship Id="rId233" Type="http://schemas.openxmlformats.org/officeDocument/2006/relationships/tags" Target="../tags/tag557.xml"/><Relationship Id="rId232" Type="http://schemas.openxmlformats.org/officeDocument/2006/relationships/tags" Target="../tags/tag556.xml"/><Relationship Id="rId231" Type="http://schemas.openxmlformats.org/officeDocument/2006/relationships/tags" Target="../tags/tag555.xml"/><Relationship Id="rId230" Type="http://schemas.openxmlformats.org/officeDocument/2006/relationships/tags" Target="../tags/tag554.xml"/><Relationship Id="rId23" Type="http://schemas.openxmlformats.org/officeDocument/2006/relationships/tags" Target="../tags/tag347.xml"/><Relationship Id="rId229" Type="http://schemas.openxmlformats.org/officeDocument/2006/relationships/tags" Target="../tags/tag553.xml"/><Relationship Id="rId228" Type="http://schemas.openxmlformats.org/officeDocument/2006/relationships/tags" Target="../tags/tag552.xml"/><Relationship Id="rId227" Type="http://schemas.openxmlformats.org/officeDocument/2006/relationships/tags" Target="../tags/tag551.xml"/><Relationship Id="rId226" Type="http://schemas.openxmlformats.org/officeDocument/2006/relationships/tags" Target="../tags/tag550.xml"/><Relationship Id="rId225" Type="http://schemas.openxmlformats.org/officeDocument/2006/relationships/tags" Target="../tags/tag549.xml"/><Relationship Id="rId224" Type="http://schemas.openxmlformats.org/officeDocument/2006/relationships/tags" Target="../tags/tag548.xml"/><Relationship Id="rId223" Type="http://schemas.openxmlformats.org/officeDocument/2006/relationships/tags" Target="../tags/tag547.xml"/><Relationship Id="rId222" Type="http://schemas.openxmlformats.org/officeDocument/2006/relationships/tags" Target="../tags/tag546.xml"/><Relationship Id="rId221" Type="http://schemas.openxmlformats.org/officeDocument/2006/relationships/tags" Target="../tags/tag545.xml"/><Relationship Id="rId220" Type="http://schemas.openxmlformats.org/officeDocument/2006/relationships/tags" Target="../tags/tag544.xml"/><Relationship Id="rId22" Type="http://schemas.openxmlformats.org/officeDocument/2006/relationships/tags" Target="../tags/tag346.xml"/><Relationship Id="rId219" Type="http://schemas.openxmlformats.org/officeDocument/2006/relationships/tags" Target="../tags/tag543.xml"/><Relationship Id="rId218" Type="http://schemas.openxmlformats.org/officeDocument/2006/relationships/tags" Target="../tags/tag542.xml"/><Relationship Id="rId217" Type="http://schemas.openxmlformats.org/officeDocument/2006/relationships/tags" Target="../tags/tag541.xml"/><Relationship Id="rId216" Type="http://schemas.openxmlformats.org/officeDocument/2006/relationships/tags" Target="../tags/tag540.xml"/><Relationship Id="rId215" Type="http://schemas.openxmlformats.org/officeDocument/2006/relationships/tags" Target="../tags/tag539.xml"/><Relationship Id="rId214" Type="http://schemas.openxmlformats.org/officeDocument/2006/relationships/tags" Target="../tags/tag538.xml"/><Relationship Id="rId213" Type="http://schemas.openxmlformats.org/officeDocument/2006/relationships/tags" Target="../tags/tag537.xml"/><Relationship Id="rId212" Type="http://schemas.openxmlformats.org/officeDocument/2006/relationships/tags" Target="../tags/tag536.xml"/><Relationship Id="rId211" Type="http://schemas.openxmlformats.org/officeDocument/2006/relationships/tags" Target="../tags/tag535.xml"/><Relationship Id="rId210" Type="http://schemas.openxmlformats.org/officeDocument/2006/relationships/tags" Target="../tags/tag534.xml"/><Relationship Id="rId21" Type="http://schemas.openxmlformats.org/officeDocument/2006/relationships/tags" Target="../tags/tag345.xml"/><Relationship Id="rId209" Type="http://schemas.openxmlformats.org/officeDocument/2006/relationships/tags" Target="../tags/tag533.xml"/><Relationship Id="rId208" Type="http://schemas.openxmlformats.org/officeDocument/2006/relationships/tags" Target="../tags/tag532.xml"/><Relationship Id="rId207" Type="http://schemas.openxmlformats.org/officeDocument/2006/relationships/tags" Target="../tags/tag531.xml"/><Relationship Id="rId206" Type="http://schemas.openxmlformats.org/officeDocument/2006/relationships/tags" Target="../tags/tag530.xml"/><Relationship Id="rId205" Type="http://schemas.openxmlformats.org/officeDocument/2006/relationships/tags" Target="../tags/tag529.xml"/><Relationship Id="rId204" Type="http://schemas.openxmlformats.org/officeDocument/2006/relationships/tags" Target="../tags/tag528.xml"/><Relationship Id="rId203" Type="http://schemas.openxmlformats.org/officeDocument/2006/relationships/tags" Target="../tags/tag527.xml"/><Relationship Id="rId202" Type="http://schemas.openxmlformats.org/officeDocument/2006/relationships/tags" Target="../tags/tag526.xml"/><Relationship Id="rId201" Type="http://schemas.openxmlformats.org/officeDocument/2006/relationships/tags" Target="../tags/tag525.xml"/><Relationship Id="rId200" Type="http://schemas.openxmlformats.org/officeDocument/2006/relationships/tags" Target="../tags/tag524.xml"/><Relationship Id="rId20" Type="http://schemas.openxmlformats.org/officeDocument/2006/relationships/tags" Target="../tags/tag344.xml"/><Relationship Id="rId2" Type="http://schemas.openxmlformats.org/officeDocument/2006/relationships/tags" Target="../tags/tag326.xml"/><Relationship Id="rId199" Type="http://schemas.openxmlformats.org/officeDocument/2006/relationships/tags" Target="../tags/tag523.xml"/><Relationship Id="rId198" Type="http://schemas.openxmlformats.org/officeDocument/2006/relationships/tags" Target="../tags/tag522.xml"/><Relationship Id="rId197" Type="http://schemas.openxmlformats.org/officeDocument/2006/relationships/tags" Target="../tags/tag521.xml"/><Relationship Id="rId196" Type="http://schemas.openxmlformats.org/officeDocument/2006/relationships/tags" Target="../tags/tag520.xml"/><Relationship Id="rId195" Type="http://schemas.openxmlformats.org/officeDocument/2006/relationships/tags" Target="../tags/tag519.xml"/><Relationship Id="rId194" Type="http://schemas.openxmlformats.org/officeDocument/2006/relationships/tags" Target="../tags/tag518.xml"/><Relationship Id="rId193" Type="http://schemas.openxmlformats.org/officeDocument/2006/relationships/tags" Target="../tags/tag517.xml"/><Relationship Id="rId192" Type="http://schemas.openxmlformats.org/officeDocument/2006/relationships/tags" Target="../tags/tag516.xml"/><Relationship Id="rId191" Type="http://schemas.openxmlformats.org/officeDocument/2006/relationships/tags" Target="../tags/tag515.xml"/><Relationship Id="rId190" Type="http://schemas.openxmlformats.org/officeDocument/2006/relationships/tags" Target="../tags/tag514.xml"/><Relationship Id="rId19" Type="http://schemas.openxmlformats.org/officeDocument/2006/relationships/tags" Target="../tags/tag343.xml"/><Relationship Id="rId189" Type="http://schemas.openxmlformats.org/officeDocument/2006/relationships/tags" Target="../tags/tag513.xml"/><Relationship Id="rId188" Type="http://schemas.openxmlformats.org/officeDocument/2006/relationships/tags" Target="../tags/tag512.xml"/><Relationship Id="rId187" Type="http://schemas.openxmlformats.org/officeDocument/2006/relationships/tags" Target="../tags/tag511.xml"/><Relationship Id="rId186" Type="http://schemas.openxmlformats.org/officeDocument/2006/relationships/tags" Target="../tags/tag510.xml"/><Relationship Id="rId185" Type="http://schemas.openxmlformats.org/officeDocument/2006/relationships/tags" Target="../tags/tag509.xml"/><Relationship Id="rId184" Type="http://schemas.openxmlformats.org/officeDocument/2006/relationships/tags" Target="../tags/tag508.xml"/><Relationship Id="rId183" Type="http://schemas.openxmlformats.org/officeDocument/2006/relationships/tags" Target="../tags/tag507.xml"/><Relationship Id="rId182" Type="http://schemas.openxmlformats.org/officeDocument/2006/relationships/tags" Target="../tags/tag506.xml"/><Relationship Id="rId181" Type="http://schemas.openxmlformats.org/officeDocument/2006/relationships/tags" Target="../tags/tag505.xml"/><Relationship Id="rId180" Type="http://schemas.openxmlformats.org/officeDocument/2006/relationships/tags" Target="../tags/tag504.xml"/><Relationship Id="rId18" Type="http://schemas.openxmlformats.org/officeDocument/2006/relationships/tags" Target="../tags/tag342.xml"/><Relationship Id="rId179" Type="http://schemas.openxmlformats.org/officeDocument/2006/relationships/tags" Target="../tags/tag503.xml"/><Relationship Id="rId178" Type="http://schemas.openxmlformats.org/officeDocument/2006/relationships/tags" Target="../tags/tag502.xml"/><Relationship Id="rId177" Type="http://schemas.openxmlformats.org/officeDocument/2006/relationships/tags" Target="../tags/tag501.xml"/><Relationship Id="rId176" Type="http://schemas.openxmlformats.org/officeDocument/2006/relationships/tags" Target="../tags/tag500.xml"/><Relationship Id="rId175" Type="http://schemas.openxmlformats.org/officeDocument/2006/relationships/tags" Target="../tags/tag499.xml"/><Relationship Id="rId174" Type="http://schemas.openxmlformats.org/officeDocument/2006/relationships/tags" Target="../tags/tag498.xml"/><Relationship Id="rId173" Type="http://schemas.openxmlformats.org/officeDocument/2006/relationships/tags" Target="../tags/tag497.xml"/><Relationship Id="rId172" Type="http://schemas.openxmlformats.org/officeDocument/2006/relationships/tags" Target="../tags/tag496.xml"/><Relationship Id="rId171" Type="http://schemas.openxmlformats.org/officeDocument/2006/relationships/tags" Target="../tags/tag495.xml"/><Relationship Id="rId170" Type="http://schemas.openxmlformats.org/officeDocument/2006/relationships/tags" Target="../tags/tag494.xml"/><Relationship Id="rId17" Type="http://schemas.openxmlformats.org/officeDocument/2006/relationships/tags" Target="../tags/tag341.xml"/><Relationship Id="rId169" Type="http://schemas.openxmlformats.org/officeDocument/2006/relationships/tags" Target="../tags/tag493.xml"/><Relationship Id="rId168" Type="http://schemas.openxmlformats.org/officeDocument/2006/relationships/tags" Target="../tags/tag492.xml"/><Relationship Id="rId167" Type="http://schemas.openxmlformats.org/officeDocument/2006/relationships/tags" Target="../tags/tag491.xml"/><Relationship Id="rId166" Type="http://schemas.openxmlformats.org/officeDocument/2006/relationships/tags" Target="../tags/tag490.xml"/><Relationship Id="rId165" Type="http://schemas.openxmlformats.org/officeDocument/2006/relationships/tags" Target="../tags/tag489.xml"/><Relationship Id="rId164" Type="http://schemas.openxmlformats.org/officeDocument/2006/relationships/tags" Target="../tags/tag488.xml"/><Relationship Id="rId163" Type="http://schemas.openxmlformats.org/officeDocument/2006/relationships/tags" Target="../tags/tag487.xml"/><Relationship Id="rId162" Type="http://schemas.openxmlformats.org/officeDocument/2006/relationships/tags" Target="../tags/tag486.xml"/><Relationship Id="rId161" Type="http://schemas.openxmlformats.org/officeDocument/2006/relationships/tags" Target="../tags/tag485.xml"/><Relationship Id="rId160" Type="http://schemas.openxmlformats.org/officeDocument/2006/relationships/tags" Target="../tags/tag484.xml"/><Relationship Id="rId16" Type="http://schemas.openxmlformats.org/officeDocument/2006/relationships/tags" Target="../tags/tag340.xml"/><Relationship Id="rId159" Type="http://schemas.openxmlformats.org/officeDocument/2006/relationships/tags" Target="../tags/tag483.xml"/><Relationship Id="rId158" Type="http://schemas.openxmlformats.org/officeDocument/2006/relationships/tags" Target="../tags/tag482.xml"/><Relationship Id="rId157" Type="http://schemas.openxmlformats.org/officeDocument/2006/relationships/tags" Target="../tags/tag481.xml"/><Relationship Id="rId156" Type="http://schemas.openxmlformats.org/officeDocument/2006/relationships/tags" Target="../tags/tag480.xml"/><Relationship Id="rId155" Type="http://schemas.openxmlformats.org/officeDocument/2006/relationships/tags" Target="../tags/tag479.xml"/><Relationship Id="rId154" Type="http://schemas.openxmlformats.org/officeDocument/2006/relationships/tags" Target="../tags/tag478.xml"/><Relationship Id="rId153" Type="http://schemas.openxmlformats.org/officeDocument/2006/relationships/tags" Target="../tags/tag477.xml"/><Relationship Id="rId152" Type="http://schemas.openxmlformats.org/officeDocument/2006/relationships/tags" Target="../tags/tag476.xml"/><Relationship Id="rId151" Type="http://schemas.openxmlformats.org/officeDocument/2006/relationships/tags" Target="../tags/tag475.xml"/><Relationship Id="rId150" Type="http://schemas.openxmlformats.org/officeDocument/2006/relationships/tags" Target="../tags/tag474.xml"/><Relationship Id="rId15" Type="http://schemas.openxmlformats.org/officeDocument/2006/relationships/tags" Target="../tags/tag339.xml"/><Relationship Id="rId149" Type="http://schemas.openxmlformats.org/officeDocument/2006/relationships/tags" Target="../tags/tag473.xml"/><Relationship Id="rId148" Type="http://schemas.openxmlformats.org/officeDocument/2006/relationships/tags" Target="../tags/tag472.xml"/><Relationship Id="rId147" Type="http://schemas.openxmlformats.org/officeDocument/2006/relationships/tags" Target="../tags/tag471.xml"/><Relationship Id="rId146" Type="http://schemas.openxmlformats.org/officeDocument/2006/relationships/tags" Target="../tags/tag470.xml"/><Relationship Id="rId145" Type="http://schemas.openxmlformats.org/officeDocument/2006/relationships/tags" Target="../tags/tag469.xml"/><Relationship Id="rId144" Type="http://schemas.openxmlformats.org/officeDocument/2006/relationships/tags" Target="../tags/tag468.xml"/><Relationship Id="rId143" Type="http://schemas.openxmlformats.org/officeDocument/2006/relationships/tags" Target="../tags/tag467.xml"/><Relationship Id="rId142" Type="http://schemas.openxmlformats.org/officeDocument/2006/relationships/tags" Target="../tags/tag466.xml"/><Relationship Id="rId141" Type="http://schemas.openxmlformats.org/officeDocument/2006/relationships/tags" Target="../tags/tag465.xml"/><Relationship Id="rId140" Type="http://schemas.openxmlformats.org/officeDocument/2006/relationships/tags" Target="../tags/tag464.xml"/><Relationship Id="rId14" Type="http://schemas.openxmlformats.org/officeDocument/2006/relationships/tags" Target="../tags/tag338.xml"/><Relationship Id="rId139" Type="http://schemas.openxmlformats.org/officeDocument/2006/relationships/tags" Target="../tags/tag463.xml"/><Relationship Id="rId138" Type="http://schemas.openxmlformats.org/officeDocument/2006/relationships/tags" Target="../tags/tag462.xml"/><Relationship Id="rId137" Type="http://schemas.openxmlformats.org/officeDocument/2006/relationships/tags" Target="../tags/tag461.xml"/><Relationship Id="rId136" Type="http://schemas.openxmlformats.org/officeDocument/2006/relationships/tags" Target="../tags/tag460.xml"/><Relationship Id="rId135" Type="http://schemas.openxmlformats.org/officeDocument/2006/relationships/tags" Target="../tags/tag459.xml"/><Relationship Id="rId134" Type="http://schemas.openxmlformats.org/officeDocument/2006/relationships/tags" Target="../tags/tag458.xml"/><Relationship Id="rId133" Type="http://schemas.openxmlformats.org/officeDocument/2006/relationships/tags" Target="../tags/tag457.xml"/><Relationship Id="rId132" Type="http://schemas.openxmlformats.org/officeDocument/2006/relationships/tags" Target="../tags/tag456.xml"/><Relationship Id="rId131" Type="http://schemas.openxmlformats.org/officeDocument/2006/relationships/tags" Target="../tags/tag455.xml"/><Relationship Id="rId130" Type="http://schemas.openxmlformats.org/officeDocument/2006/relationships/tags" Target="../tags/tag454.xml"/><Relationship Id="rId13" Type="http://schemas.openxmlformats.org/officeDocument/2006/relationships/tags" Target="../tags/tag337.xml"/><Relationship Id="rId129" Type="http://schemas.openxmlformats.org/officeDocument/2006/relationships/tags" Target="../tags/tag453.xml"/><Relationship Id="rId128" Type="http://schemas.openxmlformats.org/officeDocument/2006/relationships/tags" Target="../tags/tag452.xml"/><Relationship Id="rId127" Type="http://schemas.openxmlformats.org/officeDocument/2006/relationships/tags" Target="../tags/tag451.xml"/><Relationship Id="rId126" Type="http://schemas.openxmlformats.org/officeDocument/2006/relationships/tags" Target="../tags/tag450.xml"/><Relationship Id="rId125" Type="http://schemas.openxmlformats.org/officeDocument/2006/relationships/tags" Target="../tags/tag449.xml"/><Relationship Id="rId124" Type="http://schemas.openxmlformats.org/officeDocument/2006/relationships/tags" Target="../tags/tag448.xml"/><Relationship Id="rId123" Type="http://schemas.openxmlformats.org/officeDocument/2006/relationships/tags" Target="../tags/tag447.xml"/><Relationship Id="rId122" Type="http://schemas.openxmlformats.org/officeDocument/2006/relationships/tags" Target="../tags/tag446.xml"/><Relationship Id="rId121" Type="http://schemas.openxmlformats.org/officeDocument/2006/relationships/tags" Target="../tags/tag445.xml"/><Relationship Id="rId120" Type="http://schemas.openxmlformats.org/officeDocument/2006/relationships/tags" Target="../tags/tag444.xml"/><Relationship Id="rId12" Type="http://schemas.openxmlformats.org/officeDocument/2006/relationships/tags" Target="../tags/tag336.xml"/><Relationship Id="rId119" Type="http://schemas.openxmlformats.org/officeDocument/2006/relationships/tags" Target="../tags/tag443.xml"/><Relationship Id="rId118" Type="http://schemas.openxmlformats.org/officeDocument/2006/relationships/tags" Target="../tags/tag442.xml"/><Relationship Id="rId117" Type="http://schemas.openxmlformats.org/officeDocument/2006/relationships/tags" Target="../tags/tag441.xml"/><Relationship Id="rId116" Type="http://schemas.openxmlformats.org/officeDocument/2006/relationships/tags" Target="../tags/tag440.xml"/><Relationship Id="rId115" Type="http://schemas.openxmlformats.org/officeDocument/2006/relationships/tags" Target="../tags/tag439.xml"/><Relationship Id="rId114" Type="http://schemas.openxmlformats.org/officeDocument/2006/relationships/tags" Target="../tags/tag438.xml"/><Relationship Id="rId113" Type="http://schemas.openxmlformats.org/officeDocument/2006/relationships/tags" Target="../tags/tag437.xml"/><Relationship Id="rId112" Type="http://schemas.openxmlformats.org/officeDocument/2006/relationships/tags" Target="../tags/tag436.xml"/><Relationship Id="rId111" Type="http://schemas.openxmlformats.org/officeDocument/2006/relationships/tags" Target="../tags/tag435.xml"/><Relationship Id="rId110" Type="http://schemas.openxmlformats.org/officeDocument/2006/relationships/tags" Target="../tags/tag434.xml"/><Relationship Id="rId11" Type="http://schemas.openxmlformats.org/officeDocument/2006/relationships/tags" Target="../tags/tag335.xml"/><Relationship Id="rId109" Type="http://schemas.openxmlformats.org/officeDocument/2006/relationships/tags" Target="../tags/tag433.xml"/><Relationship Id="rId108" Type="http://schemas.openxmlformats.org/officeDocument/2006/relationships/tags" Target="../tags/tag432.xml"/><Relationship Id="rId107" Type="http://schemas.openxmlformats.org/officeDocument/2006/relationships/tags" Target="../tags/tag431.xml"/><Relationship Id="rId106" Type="http://schemas.openxmlformats.org/officeDocument/2006/relationships/tags" Target="../tags/tag430.xml"/><Relationship Id="rId105" Type="http://schemas.openxmlformats.org/officeDocument/2006/relationships/tags" Target="../tags/tag429.xml"/><Relationship Id="rId104" Type="http://schemas.openxmlformats.org/officeDocument/2006/relationships/tags" Target="../tags/tag428.xml"/><Relationship Id="rId103" Type="http://schemas.openxmlformats.org/officeDocument/2006/relationships/tags" Target="../tags/tag427.xml"/><Relationship Id="rId102" Type="http://schemas.openxmlformats.org/officeDocument/2006/relationships/tags" Target="../tags/tag426.xml"/><Relationship Id="rId101" Type="http://schemas.openxmlformats.org/officeDocument/2006/relationships/tags" Target="../tags/tag425.xml"/><Relationship Id="rId100" Type="http://schemas.openxmlformats.org/officeDocument/2006/relationships/tags" Target="../tags/tag424.xml"/><Relationship Id="rId10" Type="http://schemas.openxmlformats.org/officeDocument/2006/relationships/tags" Target="../tags/tag334.xml"/><Relationship Id="rId1" Type="http://schemas.openxmlformats.org/officeDocument/2006/relationships/tags" Target="../tags/tag325.xml"/></Relationships>
</file>

<file path=ppt/slides/_rels/slide14.xml.rels><?xml version="1.0" encoding="UTF-8" standalone="yes"?>
<Relationships xmlns="http://schemas.openxmlformats.org/package/2006/relationships"><Relationship Id="rId99" Type="http://schemas.openxmlformats.org/officeDocument/2006/relationships/tags" Target="../tags/tag702.xml"/><Relationship Id="rId98" Type="http://schemas.openxmlformats.org/officeDocument/2006/relationships/tags" Target="../tags/tag701.xml"/><Relationship Id="rId97" Type="http://schemas.openxmlformats.org/officeDocument/2006/relationships/tags" Target="../tags/tag700.xml"/><Relationship Id="rId96" Type="http://schemas.openxmlformats.org/officeDocument/2006/relationships/tags" Target="../tags/tag699.xml"/><Relationship Id="rId95" Type="http://schemas.openxmlformats.org/officeDocument/2006/relationships/tags" Target="../tags/tag698.xml"/><Relationship Id="rId94" Type="http://schemas.openxmlformats.org/officeDocument/2006/relationships/tags" Target="../tags/tag697.xml"/><Relationship Id="rId93" Type="http://schemas.openxmlformats.org/officeDocument/2006/relationships/tags" Target="../tags/tag696.xml"/><Relationship Id="rId92" Type="http://schemas.openxmlformats.org/officeDocument/2006/relationships/tags" Target="../tags/tag695.xml"/><Relationship Id="rId91" Type="http://schemas.openxmlformats.org/officeDocument/2006/relationships/tags" Target="../tags/tag694.xml"/><Relationship Id="rId90" Type="http://schemas.openxmlformats.org/officeDocument/2006/relationships/tags" Target="../tags/tag693.xml"/><Relationship Id="rId9" Type="http://schemas.openxmlformats.org/officeDocument/2006/relationships/tags" Target="../tags/tag612.xml"/><Relationship Id="rId89" Type="http://schemas.openxmlformats.org/officeDocument/2006/relationships/tags" Target="../tags/tag692.xml"/><Relationship Id="rId88" Type="http://schemas.openxmlformats.org/officeDocument/2006/relationships/tags" Target="../tags/tag691.xml"/><Relationship Id="rId87" Type="http://schemas.openxmlformats.org/officeDocument/2006/relationships/tags" Target="../tags/tag690.xml"/><Relationship Id="rId86" Type="http://schemas.openxmlformats.org/officeDocument/2006/relationships/tags" Target="../tags/tag689.xml"/><Relationship Id="rId85" Type="http://schemas.openxmlformats.org/officeDocument/2006/relationships/tags" Target="../tags/tag688.xml"/><Relationship Id="rId84" Type="http://schemas.openxmlformats.org/officeDocument/2006/relationships/tags" Target="../tags/tag687.xml"/><Relationship Id="rId83" Type="http://schemas.openxmlformats.org/officeDocument/2006/relationships/tags" Target="../tags/tag686.xml"/><Relationship Id="rId82" Type="http://schemas.openxmlformats.org/officeDocument/2006/relationships/tags" Target="../tags/tag685.xml"/><Relationship Id="rId81" Type="http://schemas.openxmlformats.org/officeDocument/2006/relationships/tags" Target="../tags/tag684.xml"/><Relationship Id="rId80" Type="http://schemas.openxmlformats.org/officeDocument/2006/relationships/tags" Target="../tags/tag683.xml"/><Relationship Id="rId8" Type="http://schemas.openxmlformats.org/officeDocument/2006/relationships/tags" Target="../tags/tag611.xml"/><Relationship Id="rId79" Type="http://schemas.openxmlformats.org/officeDocument/2006/relationships/tags" Target="../tags/tag682.xml"/><Relationship Id="rId78" Type="http://schemas.openxmlformats.org/officeDocument/2006/relationships/tags" Target="../tags/tag681.xml"/><Relationship Id="rId77" Type="http://schemas.openxmlformats.org/officeDocument/2006/relationships/tags" Target="../tags/tag680.xml"/><Relationship Id="rId76" Type="http://schemas.openxmlformats.org/officeDocument/2006/relationships/tags" Target="../tags/tag679.xml"/><Relationship Id="rId75" Type="http://schemas.openxmlformats.org/officeDocument/2006/relationships/tags" Target="../tags/tag678.xml"/><Relationship Id="rId74" Type="http://schemas.openxmlformats.org/officeDocument/2006/relationships/tags" Target="../tags/tag677.xml"/><Relationship Id="rId73" Type="http://schemas.openxmlformats.org/officeDocument/2006/relationships/tags" Target="../tags/tag676.xml"/><Relationship Id="rId72" Type="http://schemas.openxmlformats.org/officeDocument/2006/relationships/tags" Target="../tags/tag675.xml"/><Relationship Id="rId71" Type="http://schemas.openxmlformats.org/officeDocument/2006/relationships/tags" Target="../tags/tag674.xml"/><Relationship Id="rId70" Type="http://schemas.openxmlformats.org/officeDocument/2006/relationships/tags" Target="../tags/tag673.xml"/><Relationship Id="rId7" Type="http://schemas.openxmlformats.org/officeDocument/2006/relationships/tags" Target="../tags/tag610.xml"/><Relationship Id="rId69" Type="http://schemas.openxmlformats.org/officeDocument/2006/relationships/tags" Target="../tags/tag672.xml"/><Relationship Id="rId68" Type="http://schemas.openxmlformats.org/officeDocument/2006/relationships/tags" Target="../tags/tag671.xml"/><Relationship Id="rId67" Type="http://schemas.openxmlformats.org/officeDocument/2006/relationships/tags" Target="../tags/tag670.xml"/><Relationship Id="rId66" Type="http://schemas.openxmlformats.org/officeDocument/2006/relationships/tags" Target="../tags/tag669.xml"/><Relationship Id="rId65" Type="http://schemas.openxmlformats.org/officeDocument/2006/relationships/tags" Target="../tags/tag668.xml"/><Relationship Id="rId64" Type="http://schemas.openxmlformats.org/officeDocument/2006/relationships/tags" Target="../tags/tag667.xml"/><Relationship Id="rId63" Type="http://schemas.openxmlformats.org/officeDocument/2006/relationships/tags" Target="../tags/tag666.xml"/><Relationship Id="rId62" Type="http://schemas.openxmlformats.org/officeDocument/2006/relationships/tags" Target="../tags/tag665.xml"/><Relationship Id="rId61" Type="http://schemas.openxmlformats.org/officeDocument/2006/relationships/tags" Target="../tags/tag664.xml"/><Relationship Id="rId60" Type="http://schemas.openxmlformats.org/officeDocument/2006/relationships/tags" Target="../tags/tag663.xml"/><Relationship Id="rId6" Type="http://schemas.openxmlformats.org/officeDocument/2006/relationships/tags" Target="../tags/tag609.xml"/><Relationship Id="rId59" Type="http://schemas.openxmlformats.org/officeDocument/2006/relationships/tags" Target="../tags/tag662.xml"/><Relationship Id="rId58" Type="http://schemas.openxmlformats.org/officeDocument/2006/relationships/tags" Target="../tags/tag661.xml"/><Relationship Id="rId57" Type="http://schemas.openxmlformats.org/officeDocument/2006/relationships/tags" Target="../tags/tag660.xml"/><Relationship Id="rId56" Type="http://schemas.openxmlformats.org/officeDocument/2006/relationships/tags" Target="../tags/tag659.xml"/><Relationship Id="rId55" Type="http://schemas.openxmlformats.org/officeDocument/2006/relationships/tags" Target="../tags/tag658.xml"/><Relationship Id="rId54" Type="http://schemas.openxmlformats.org/officeDocument/2006/relationships/tags" Target="../tags/tag657.xml"/><Relationship Id="rId53" Type="http://schemas.openxmlformats.org/officeDocument/2006/relationships/tags" Target="../tags/tag656.xml"/><Relationship Id="rId52" Type="http://schemas.openxmlformats.org/officeDocument/2006/relationships/tags" Target="../tags/tag655.xml"/><Relationship Id="rId51" Type="http://schemas.openxmlformats.org/officeDocument/2006/relationships/tags" Target="../tags/tag654.xml"/><Relationship Id="rId50" Type="http://schemas.openxmlformats.org/officeDocument/2006/relationships/tags" Target="../tags/tag653.xml"/><Relationship Id="rId5" Type="http://schemas.openxmlformats.org/officeDocument/2006/relationships/tags" Target="../tags/tag608.xml"/><Relationship Id="rId49" Type="http://schemas.openxmlformats.org/officeDocument/2006/relationships/tags" Target="../tags/tag652.xml"/><Relationship Id="rId48" Type="http://schemas.openxmlformats.org/officeDocument/2006/relationships/tags" Target="../tags/tag651.xml"/><Relationship Id="rId47" Type="http://schemas.openxmlformats.org/officeDocument/2006/relationships/tags" Target="../tags/tag650.xml"/><Relationship Id="rId46" Type="http://schemas.openxmlformats.org/officeDocument/2006/relationships/tags" Target="../tags/tag649.xml"/><Relationship Id="rId45" Type="http://schemas.openxmlformats.org/officeDocument/2006/relationships/tags" Target="../tags/tag648.xml"/><Relationship Id="rId44" Type="http://schemas.openxmlformats.org/officeDocument/2006/relationships/tags" Target="../tags/tag647.xml"/><Relationship Id="rId43" Type="http://schemas.openxmlformats.org/officeDocument/2006/relationships/tags" Target="../tags/tag646.xml"/><Relationship Id="rId42" Type="http://schemas.openxmlformats.org/officeDocument/2006/relationships/tags" Target="../tags/tag645.xml"/><Relationship Id="rId41" Type="http://schemas.openxmlformats.org/officeDocument/2006/relationships/tags" Target="../tags/tag644.xml"/><Relationship Id="rId40" Type="http://schemas.openxmlformats.org/officeDocument/2006/relationships/tags" Target="../tags/tag643.xml"/><Relationship Id="rId4" Type="http://schemas.openxmlformats.org/officeDocument/2006/relationships/tags" Target="../tags/tag607.xml"/><Relationship Id="rId39" Type="http://schemas.openxmlformats.org/officeDocument/2006/relationships/tags" Target="../tags/tag642.xml"/><Relationship Id="rId38" Type="http://schemas.openxmlformats.org/officeDocument/2006/relationships/tags" Target="../tags/tag641.xml"/><Relationship Id="rId37" Type="http://schemas.openxmlformats.org/officeDocument/2006/relationships/tags" Target="../tags/tag640.xml"/><Relationship Id="rId36" Type="http://schemas.openxmlformats.org/officeDocument/2006/relationships/tags" Target="../tags/tag639.xml"/><Relationship Id="rId35" Type="http://schemas.openxmlformats.org/officeDocument/2006/relationships/tags" Target="../tags/tag638.xml"/><Relationship Id="rId34" Type="http://schemas.openxmlformats.org/officeDocument/2006/relationships/tags" Target="../tags/tag637.xml"/><Relationship Id="rId33" Type="http://schemas.openxmlformats.org/officeDocument/2006/relationships/tags" Target="../tags/tag636.xml"/><Relationship Id="rId32" Type="http://schemas.openxmlformats.org/officeDocument/2006/relationships/tags" Target="../tags/tag635.xml"/><Relationship Id="rId31" Type="http://schemas.openxmlformats.org/officeDocument/2006/relationships/tags" Target="../tags/tag634.xml"/><Relationship Id="rId30" Type="http://schemas.openxmlformats.org/officeDocument/2006/relationships/tags" Target="../tags/tag633.xml"/><Relationship Id="rId3" Type="http://schemas.openxmlformats.org/officeDocument/2006/relationships/tags" Target="../tags/tag606.xml"/><Relationship Id="rId29" Type="http://schemas.openxmlformats.org/officeDocument/2006/relationships/tags" Target="../tags/tag632.xml"/><Relationship Id="rId281" Type="http://schemas.openxmlformats.org/officeDocument/2006/relationships/slideLayout" Target="../slideLayouts/slideLayout9.xml"/><Relationship Id="rId280" Type="http://schemas.openxmlformats.org/officeDocument/2006/relationships/tags" Target="../tags/tag883.xml"/><Relationship Id="rId28" Type="http://schemas.openxmlformats.org/officeDocument/2006/relationships/tags" Target="../tags/tag631.xml"/><Relationship Id="rId279" Type="http://schemas.openxmlformats.org/officeDocument/2006/relationships/tags" Target="../tags/tag882.xml"/><Relationship Id="rId278" Type="http://schemas.openxmlformats.org/officeDocument/2006/relationships/tags" Target="../tags/tag881.xml"/><Relationship Id="rId277" Type="http://schemas.openxmlformats.org/officeDocument/2006/relationships/tags" Target="../tags/tag880.xml"/><Relationship Id="rId276" Type="http://schemas.openxmlformats.org/officeDocument/2006/relationships/tags" Target="../tags/tag879.xml"/><Relationship Id="rId275" Type="http://schemas.openxmlformats.org/officeDocument/2006/relationships/tags" Target="../tags/tag878.xml"/><Relationship Id="rId274" Type="http://schemas.openxmlformats.org/officeDocument/2006/relationships/tags" Target="../tags/tag877.xml"/><Relationship Id="rId273" Type="http://schemas.openxmlformats.org/officeDocument/2006/relationships/tags" Target="../tags/tag876.xml"/><Relationship Id="rId272" Type="http://schemas.openxmlformats.org/officeDocument/2006/relationships/tags" Target="../tags/tag875.xml"/><Relationship Id="rId271" Type="http://schemas.openxmlformats.org/officeDocument/2006/relationships/tags" Target="../tags/tag874.xml"/><Relationship Id="rId270" Type="http://schemas.openxmlformats.org/officeDocument/2006/relationships/tags" Target="../tags/tag873.xml"/><Relationship Id="rId27" Type="http://schemas.openxmlformats.org/officeDocument/2006/relationships/tags" Target="../tags/tag630.xml"/><Relationship Id="rId269" Type="http://schemas.openxmlformats.org/officeDocument/2006/relationships/tags" Target="../tags/tag872.xml"/><Relationship Id="rId268" Type="http://schemas.openxmlformats.org/officeDocument/2006/relationships/tags" Target="../tags/tag871.xml"/><Relationship Id="rId267" Type="http://schemas.openxmlformats.org/officeDocument/2006/relationships/tags" Target="../tags/tag870.xml"/><Relationship Id="rId266" Type="http://schemas.openxmlformats.org/officeDocument/2006/relationships/tags" Target="../tags/tag869.xml"/><Relationship Id="rId265" Type="http://schemas.openxmlformats.org/officeDocument/2006/relationships/tags" Target="../tags/tag868.xml"/><Relationship Id="rId264" Type="http://schemas.openxmlformats.org/officeDocument/2006/relationships/tags" Target="../tags/tag867.xml"/><Relationship Id="rId263" Type="http://schemas.openxmlformats.org/officeDocument/2006/relationships/tags" Target="../tags/tag866.xml"/><Relationship Id="rId262" Type="http://schemas.openxmlformats.org/officeDocument/2006/relationships/tags" Target="../tags/tag865.xml"/><Relationship Id="rId261" Type="http://schemas.openxmlformats.org/officeDocument/2006/relationships/tags" Target="../tags/tag864.xml"/><Relationship Id="rId260" Type="http://schemas.openxmlformats.org/officeDocument/2006/relationships/tags" Target="../tags/tag863.xml"/><Relationship Id="rId26" Type="http://schemas.openxmlformats.org/officeDocument/2006/relationships/tags" Target="../tags/tag629.xml"/><Relationship Id="rId259" Type="http://schemas.openxmlformats.org/officeDocument/2006/relationships/tags" Target="../tags/tag862.xml"/><Relationship Id="rId258" Type="http://schemas.openxmlformats.org/officeDocument/2006/relationships/tags" Target="../tags/tag861.xml"/><Relationship Id="rId257" Type="http://schemas.openxmlformats.org/officeDocument/2006/relationships/tags" Target="../tags/tag860.xml"/><Relationship Id="rId256" Type="http://schemas.openxmlformats.org/officeDocument/2006/relationships/tags" Target="../tags/tag859.xml"/><Relationship Id="rId255" Type="http://schemas.openxmlformats.org/officeDocument/2006/relationships/tags" Target="../tags/tag858.xml"/><Relationship Id="rId254" Type="http://schemas.openxmlformats.org/officeDocument/2006/relationships/tags" Target="../tags/tag857.xml"/><Relationship Id="rId253" Type="http://schemas.openxmlformats.org/officeDocument/2006/relationships/tags" Target="../tags/tag856.xml"/><Relationship Id="rId252" Type="http://schemas.openxmlformats.org/officeDocument/2006/relationships/tags" Target="../tags/tag855.xml"/><Relationship Id="rId251" Type="http://schemas.openxmlformats.org/officeDocument/2006/relationships/tags" Target="../tags/tag854.xml"/><Relationship Id="rId250" Type="http://schemas.openxmlformats.org/officeDocument/2006/relationships/tags" Target="../tags/tag853.xml"/><Relationship Id="rId25" Type="http://schemas.openxmlformats.org/officeDocument/2006/relationships/tags" Target="../tags/tag628.xml"/><Relationship Id="rId249" Type="http://schemas.openxmlformats.org/officeDocument/2006/relationships/tags" Target="../tags/tag852.xml"/><Relationship Id="rId248" Type="http://schemas.openxmlformats.org/officeDocument/2006/relationships/tags" Target="../tags/tag851.xml"/><Relationship Id="rId247" Type="http://schemas.openxmlformats.org/officeDocument/2006/relationships/tags" Target="../tags/tag850.xml"/><Relationship Id="rId246" Type="http://schemas.openxmlformats.org/officeDocument/2006/relationships/tags" Target="../tags/tag849.xml"/><Relationship Id="rId245" Type="http://schemas.openxmlformats.org/officeDocument/2006/relationships/tags" Target="../tags/tag848.xml"/><Relationship Id="rId244" Type="http://schemas.openxmlformats.org/officeDocument/2006/relationships/tags" Target="../tags/tag847.xml"/><Relationship Id="rId243" Type="http://schemas.openxmlformats.org/officeDocument/2006/relationships/tags" Target="../tags/tag846.xml"/><Relationship Id="rId242" Type="http://schemas.openxmlformats.org/officeDocument/2006/relationships/tags" Target="../tags/tag845.xml"/><Relationship Id="rId241" Type="http://schemas.openxmlformats.org/officeDocument/2006/relationships/tags" Target="../tags/tag844.xml"/><Relationship Id="rId240" Type="http://schemas.openxmlformats.org/officeDocument/2006/relationships/tags" Target="../tags/tag843.xml"/><Relationship Id="rId24" Type="http://schemas.openxmlformats.org/officeDocument/2006/relationships/tags" Target="../tags/tag627.xml"/><Relationship Id="rId239" Type="http://schemas.openxmlformats.org/officeDocument/2006/relationships/tags" Target="../tags/tag842.xml"/><Relationship Id="rId238" Type="http://schemas.openxmlformats.org/officeDocument/2006/relationships/tags" Target="../tags/tag841.xml"/><Relationship Id="rId237" Type="http://schemas.openxmlformats.org/officeDocument/2006/relationships/tags" Target="../tags/tag840.xml"/><Relationship Id="rId236" Type="http://schemas.openxmlformats.org/officeDocument/2006/relationships/tags" Target="../tags/tag839.xml"/><Relationship Id="rId235" Type="http://schemas.openxmlformats.org/officeDocument/2006/relationships/tags" Target="../tags/tag838.xml"/><Relationship Id="rId234" Type="http://schemas.openxmlformats.org/officeDocument/2006/relationships/tags" Target="../tags/tag837.xml"/><Relationship Id="rId233" Type="http://schemas.openxmlformats.org/officeDocument/2006/relationships/tags" Target="../tags/tag836.xml"/><Relationship Id="rId232" Type="http://schemas.openxmlformats.org/officeDocument/2006/relationships/tags" Target="../tags/tag835.xml"/><Relationship Id="rId231" Type="http://schemas.openxmlformats.org/officeDocument/2006/relationships/tags" Target="../tags/tag834.xml"/><Relationship Id="rId230" Type="http://schemas.openxmlformats.org/officeDocument/2006/relationships/tags" Target="../tags/tag833.xml"/><Relationship Id="rId23" Type="http://schemas.openxmlformats.org/officeDocument/2006/relationships/tags" Target="../tags/tag626.xml"/><Relationship Id="rId229" Type="http://schemas.openxmlformats.org/officeDocument/2006/relationships/tags" Target="../tags/tag832.xml"/><Relationship Id="rId228" Type="http://schemas.openxmlformats.org/officeDocument/2006/relationships/tags" Target="../tags/tag831.xml"/><Relationship Id="rId227" Type="http://schemas.openxmlformats.org/officeDocument/2006/relationships/tags" Target="../tags/tag830.xml"/><Relationship Id="rId226" Type="http://schemas.openxmlformats.org/officeDocument/2006/relationships/tags" Target="../tags/tag829.xml"/><Relationship Id="rId225" Type="http://schemas.openxmlformats.org/officeDocument/2006/relationships/tags" Target="../tags/tag828.xml"/><Relationship Id="rId224" Type="http://schemas.openxmlformats.org/officeDocument/2006/relationships/tags" Target="../tags/tag827.xml"/><Relationship Id="rId223" Type="http://schemas.openxmlformats.org/officeDocument/2006/relationships/tags" Target="../tags/tag826.xml"/><Relationship Id="rId222" Type="http://schemas.openxmlformats.org/officeDocument/2006/relationships/tags" Target="../tags/tag825.xml"/><Relationship Id="rId221" Type="http://schemas.openxmlformats.org/officeDocument/2006/relationships/tags" Target="../tags/tag824.xml"/><Relationship Id="rId220" Type="http://schemas.openxmlformats.org/officeDocument/2006/relationships/tags" Target="../tags/tag823.xml"/><Relationship Id="rId22" Type="http://schemas.openxmlformats.org/officeDocument/2006/relationships/tags" Target="../tags/tag625.xml"/><Relationship Id="rId219" Type="http://schemas.openxmlformats.org/officeDocument/2006/relationships/tags" Target="../tags/tag822.xml"/><Relationship Id="rId218" Type="http://schemas.openxmlformats.org/officeDocument/2006/relationships/tags" Target="../tags/tag821.xml"/><Relationship Id="rId217" Type="http://schemas.openxmlformats.org/officeDocument/2006/relationships/tags" Target="../tags/tag820.xml"/><Relationship Id="rId216" Type="http://schemas.openxmlformats.org/officeDocument/2006/relationships/tags" Target="../tags/tag819.xml"/><Relationship Id="rId215" Type="http://schemas.openxmlformats.org/officeDocument/2006/relationships/tags" Target="../tags/tag818.xml"/><Relationship Id="rId214" Type="http://schemas.openxmlformats.org/officeDocument/2006/relationships/tags" Target="../tags/tag817.xml"/><Relationship Id="rId213" Type="http://schemas.openxmlformats.org/officeDocument/2006/relationships/tags" Target="../tags/tag816.xml"/><Relationship Id="rId212" Type="http://schemas.openxmlformats.org/officeDocument/2006/relationships/tags" Target="../tags/tag815.xml"/><Relationship Id="rId211" Type="http://schemas.openxmlformats.org/officeDocument/2006/relationships/tags" Target="../tags/tag814.xml"/><Relationship Id="rId210" Type="http://schemas.openxmlformats.org/officeDocument/2006/relationships/tags" Target="../tags/tag813.xml"/><Relationship Id="rId21" Type="http://schemas.openxmlformats.org/officeDocument/2006/relationships/tags" Target="../tags/tag624.xml"/><Relationship Id="rId209" Type="http://schemas.openxmlformats.org/officeDocument/2006/relationships/tags" Target="../tags/tag812.xml"/><Relationship Id="rId208" Type="http://schemas.openxmlformats.org/officeDocument/2006/relationships/tags" Target="../tags/tag811.xml"/><Relationship Id="rId207" Type="http://schemas.openxmlformats.org/officeDocument/2006/relationships/tags" Target="../tags/tag810.xml"/><Relationship Id="rId206" Type="http://schemas.openxmlformats.org/officeDocument/2006/relationships/tags" Target="../tags/tag809.xml"/><Relationship Id="rId205" Type="http://schemas.openxmlformats.org/officeDocument/2006/relationships/tags" Target="../tags/tag808.xml"/><Relationship Id="rId204" Type="http://schemas.openxmlformats.org/officeDocument/2006/relationships/tags" Target="../tags/tag807.xml"/><Relationship Id="rId203" Type="http://schemas.openxmlformats.org/officeDocument/2006/relationships/tags" Target="../tags/tag806.xml"/><Relationship Id="rId202" Type="http://schemas.openxmlformats.org/officeDocument/2006/relationships/tags" Target="../tags/tag805.xml"/><Relationship Id="rId201" Type="http://schemas.openxmlformats.org/officeDocument/2006/relationships/tags" Target="../tags/tag804.xml"/><Relationship Id="rId200" Type="http://schemas.openxmlformats.org/officeDocument/2006/relationships/tags" Target="../tags/tag803.xml"/><Relationship Id="rId20" Type="http://schemas.openxmlformats.org/officeDocument/2006/relationships/tags" Target="../tags/tag623.xml"/><Relationship Id="rId2" Type="http://schemas.openxmlformats.org/officeDocument/2006/relationships/tags" Target="../tags/tag605.xml"/><Relationship Id="rId199" Type="http://schemas.openxmlformats.org/officeDocument/2006/relationships/tags" Target="../tags/tag802.xml"/><Relationship Id="rId198" Type="http://schemas.openxmlformats.org/officeDocument/2006/relationships/tags" Target="../tags/tag801.xml"/><Relationship Id="rId197" Type="http://schemas.openxmlformats.org/officeDocument/2006/relationships/tags" Target="../tags/tag800.xml"/><Relationship Id="rId196" Type="http://schemas.openxmlformats.org/officeDocument/2006/relationships/tags" Target="../tags/tag799.xml"/><Relationship Id="rId195" Type="http://schemas.openxmlformats.org/officeDocument/2006/relationships/tags" Target="../tags/tag798.xml"/><Relationship Id="rId194" Type="http://schemas.openxmlformats.org/officeDocument/2006/relationships/tags" Target="../tags/tag797.xml"/><Relationship Id="rId193" Type="http://schemas.openxmlformats.org/officeDocument/2006/relationships/tags" Target="../tags/tag796.xml"/><Relationship Id="rId192" Type="http://schemas.openxmlformats.org/officeDocument/2006/relationships/tags" Target="../tags/tag795.xml"/><Relationship Id="rId191" Type="http://schemas.openxmlformats.org/officeDocument/2006/relationships/tags" Target="../tags/tag794.xml"/><Relationship Id="rId190" Type="http://schemas.openxmlformats.org/officeDocument/2006/relationships/tags" Target="../tags/tag793.xml"/><Relationship Id="rId19" Type="http://schemas.openxmlformats.org/officeDocument/2006/relationships/tags" Target="../tags/tag622.xml"/><Relationship Id="rId189" Type="http://schemas.openxmlformats.org/officeDocument/2006/relationships/tags" Target="../tags/tag792.xml"/><Relationship Id="rId188" Type="http://schemas.openxmlformats.org/officeDocument/2006/relationships/tags" Target="../tags/tag791.xml"/><Relationship Id="rId187" Type="http://schemas.openxmlformats.org/officeDocument/2006/relationships/tags" Target="../tags/tag790.xml"/><Relationship Id="rId186" Type="http://schemas.openxmlformats.org/officeDocument/2006/relationships/tags" Target="../tags/tag789.xml"/><Relationship Id="rId185" Type="http://schemas.openxmlformats.org/officeDocument/2006/relationships/tags" Target="../tags/tag788.xml"/><Relationship Id="rId184" Type="http://schemas.openxmlformats.org/officeDocument/2006/relationships/tags" Target="../tags/tag787.xml"/><Relationship Id="rId183" Type="http://schemas.openxmlformats.org/officeDocument/2006/relationships/tags" Target="../tags/tag786.xml"/><Relationship Id="rId182" Type="http://schemas.openxmlformats.org/officeDocument/2006/relationships/tags" Target="../tags/tag785.xml"/><Relationship Id="rId181" Type="http://schemas.openxmlformats.org/officeDocument/2006/relationships/tags" Target="../tags/tag784.xml"/><Relationship Id="rId180" Type="http://schemas.openxmlformats.org/officeDocument/2006/relationships/tags" Target="../tags/tag783.xml"/><Relationship Id="rId18" Type="http://schemas.openxmlformats.org/officeDocument/2006/relationships/tags" Target="../tags/tag621.xml"/><Relationship Id="rId179" Type="http://schemas.openxmlformats.org/officeDocument/2006/relationships/tags" Target="../tags/tag782.xml"/><Relationship Id="rId178" Type="http://schemas.openxmlformats.org/officeDocument/2006/relationships/tags" Target="../tags/tag781.xml"/><Relationship Id="rId177" Type="http://schemas.openxmlformats.org/officeDocument/2006/relationships/tags" Target="../tags/tag780.xml"/><Relationship Id="rId176" Type="http://schemas.openxmlformats.org/officeDocument/2006/relationships/tags" Target="../tags/tag779.xml"/><Relationship Id="rId175" Type="http://schemas.openxmlformats.org/officeDocument/2006/relationships/tags" Target="../tags/tag778.xml"/><Relationship Id="rId174" Type="http://schemas.openxmlformats.org/officeDocument/2006/relationships/tags" Target="../tags/tag777.xml"/><Relationship Id="rId173" Type="http://schemas.openxmlformats.org/officeDocument/2006/relationships/tags" Target="../tags/tag776.xml"/><Relationship Id="rId172" Type="http://schemas.openxmlformats.org/officeDocument/2006/relationships/tags" Target="../tags/tag775.xml"/><Relationship Id="rId171" Type="http://schemas.openxmlformats.org/officeDocument/2006/relationships/tags" Target="../tags/tag774.xml"/><Relationship Id="rId170" Type="http://schemas.openxmlformats.org/officeDocument/2006/relationships/tags" Target="../tags/tag773.xml"/><Relationship Id="rId17" Type="http://schemas.openxmlformats.org/officeDocument/2006/relationships/tags" Target="../tags/tag620.xml"/><Relationship Id="rId169" Type="http://schemas.openxmlformats.org/officeDocument/2006/relationships/tags" Target="../tags/tag772.xml"/><Relationship Id="rId168" Type="http://schemas.openxmlformats.org/officeDocument/2006/relationships/tags" Target="../tags/tag771.xml"/><Relationship Id="rId167" Type="http://schemas.openxmlformats.org/officeDocument/2006/relationships/tags" Target="../tags/tag770.xml"/><Relationship Id="rId166" Type="http://schemas.openxmlformats.org/officeDocument/2006/relationships/tags" Target="../tags/tag769.xml"/><Relationship Id="rId165" Type="http://schemas.openxmlformats.org/officeDocument/2006/relationships/tags" Target="../tags/tag768.xml"/><Relationship Id="rId164" Type="http://schemas.openxmlformats.org/officeDocument/2006/relationships/tags" Target="../tags/tag767.xml"/><Relationship Id="rId163" Type="http://schemas.openxmlformats.org/officeDocument/2006/relationships/tags" Target="../tags/tag766.xml"/><Relationship Id="rId162" Type="http://schemas.openxmlformats.org/officeDocument/2006/relationships/tags" Target="../tags/tag765.xml"/><Relationship Id="rId161" Type="http://schemas.openxmlformats.org/officeDocument/2006/relationships/tags" Target="../tags/tag764.xml"/><Relationship Id="rId160" Type="http://schemas.openxmlformats.org/officeDocument/2006/relationships/tags" Target="../tags/tag763.xml"/><Relationship Id="rId16" Type="http://schemas.openxmlformats.org/officeDocument/2006/relationships/tags" Target="../tags/tag619.xml"/><Relationship Id="rId159" Type="http://schemas.openxmlformats.org/officeDocument/2006/relationships/tags" Target="../tags/tag762.xml"/><Relationship Id="rId158" Type="http://schemas.openxmlformats.org/officeDocument/2006/relationships/tags" Target="../tags/tag761.xml"/><Relationship Id="rId157" Type="http://schemas.openxmlformats.org/officeDocument/2006/relationships/tags" Target="../tags/tag760.xml"/><Relationship Id="rId156" Type="http://schemas.openxmlformats.org/officeDocument/2006/relationships/tags" Target="../tags/tag759.xml"/><Relationship Id="rId155" Type="http://schemas.openxmlformats.org/officeDocument/2006/relationships/tags" Target="../tags/tag758.xml"/><Relationship Id="rId154" Type="http://schemas.openxmlformats.org/officeDocument/2006/relationships/tags" Target="../tags/tag757.xml"/><Relationship Id="rId153" Type="http://schemas.openxmlformats.org/officeDocument/2006/relationships/tags" Target="../tags/tag756.xml"/><Relationship Id="rId152" Type="http://schemas.openxmlformats.org/officeDocument/2006/relationships/tags" Target="../tags/tag755.xml"/><Relationship Id="rId151" Type="http://schemas.openxmlformats.org/officeDocument/2006/relationships/tags" Target="../tags/tag754.xml"/><Relationship Id="rId150" Type="http://schemas.openxmlformats.org/officeDocument/2006/relationships/tags" Target="../tags/tag753.xml"/><Relationship Id="rId15" Type="http://schemas.openxmlformats.org/officeDocument/2006/relationships/tags" Target="../tags/tag618.xml"/><Relationship Id="rId149" Type="http://schemas.openxmlformats.org/officeDocument/2006/relationships/tags" Target="../tags/tag752.xml"/><Relationship Id="rId148" Type="http://schemas.openxmlformats.org/officeDocument/2006/relationships/tags" Target="../tags/tag751.xml"/><Relationship Id="rId147" Type="http://schemas.openxmlformats.org/officeDocument/2006/relationships/tags" Target="../tags/tag750.xml"/><Relationship Id="rId146" Type="http://schemas.openxmlformats.org/officeDocument/2006/relationships/tags" Target="../tags/tag749.xml"/><Relationship Id="rId145" Type="http://schemas.openxmlformats.org/officeDocument/2006/relationships/tags" Target="../tags/tag748.xml"/><Relationship Id="rId144" Type="http://schemas.openxmlformats.org/officeDocument/2006/relationships/tags" Target="../tags/tag747.xml"/><Relationship Id="rId143" Type="http://schemas.openxmlformats.org/officeDocument/2006/relationships/tags" Target="../tags/tag746.xml"/><Relationship Id="rId142" Type="http://schemas.openxmlformats.org/officeDocument/2006/relationships/tags" Target="../tags/tag745.xml"/><Relationship Id="rId141" Type="http://schemas.openxmlformats.org/officeDocument/2006/relationships/tags" Target="../tags/tag744.xml"/><Relationship Id="rId140" Type="http://schemas.openxmlformats.org/officeDocument/2006/relationships/tags" Target="../tags/tag743.xml"/><Relationship Id="rId14" Type="http://schemas.openxmlformats.org/officeDocument/2006/relationships/tags" Target="../tags/tag617.xml"/><Relationship Id="rId139" Type="http://schemas.openxmlformats.org/officeDocument/2006/relationships/tags" Target="../tags/tag742.xml"/><Relationship Id="rId138" Type="http://schemas.openxmlformats.org/officeDocument/2006/relationships/tags" Target="../tags/tag741.xml"/><Relationship Id="rId137" Type="http://schemas.openxmlformats.org/officeDocument/2006/relationships/tags" Target="../tags/tag740.xml"/><Relationship Id="rId136" Type="http://schemas.openxmlformats.org/officeDocument/2006/relationships/tags" Target="../tags/tag739.xml"/><Relationship Id="rId135" Type="http://schemas.openxmlformats.org/officeDocument/2006/relationships/tags" Target="../tags/tag738.xml"/><Relationship Id="rId134" Type="http://schemas.openxmlformats.org/officeDocument/2006/relationships/tags" Target="../tags/tag737.xml"/><Relationship Id="rId133" Type="http://schemas.openxmlformats.org/officeDocument/2006/relationships/tags" Target="../tags/tag736.xml"/><Relationship Id="rId132" Type="http://schemas.openxmlformats.org/officeDocument/2006/relationships/tags" Target="../tags/tag735.xml"/><Relationship Id="rId131" Type="http://schemas.openxmlformats.org/officeDocument/2006/relationships/tags" Target="../tags/tag734.xml"/><Relationship Id="rId130" Type="http://schemas.openxmlformats.org/officeDocument/2006/relationships/tags" Target="../tags/tag733.xml"/><Relationship Id="rId13" Type="http://schemas.openxmlformats.org/officeDocument/2006/relationships/tags" Target="../tags/tag616.xml"/><Relationship Id="rId129" Type="http://schemas.openxmlformats.org/officeDocument/2006/relationships/tags" Target="../tags/tag732.xml"/><Relationship Id="rId128" Type="http://schemas.openxmlformats.org/officeDocument/2006/relationships/tags" Target="../tags/tag731.xml"/><Relationship Id="rId127" Type="http://schemas.openxmlformats.org/officeDocument/2006/relationships/tags" Target="../tags/tag730.xml"/><Relationship Id="rId126" Type="http://schemas.openxmlformats.org/officeDocument/2006/relationships/tags" Target="../tags/tag729.xml"/><Relationship Id="rId125" Type="http://schemas.openxmlformats.org/officeDocument/2006/relationships/tags" Target="../tags/tag728.xml"/><Relationship Id="rId124" Type="http://schemas.openxmlformats.org/officeDocument/2006/relationships/tags" Target="../tags/tag727.xml"/><Relationship Id="rId123" Type="http://schemas.openxmlformats.org/officeDocument/2006/relationships/tags" Target="../tags/tag726.xml"/><Relationship Id="rId122" Type="http://schemas.openxmlformats.org/officeDocument/2006/relationships/tags" Target="../tags/tag725.xml"/><Relationship Id="rId121" Type="http://schemas.openxmlformats.org/officeDocument/2006/relationships/tags" Target="../tags/tag724.xml"/><Relationship Id="rId120" Type="http://schemas.openxmlformats.org/officeDocument/2006/relationships/tags" Target="../tags/tag723.xml"/><Relationship Id="rId12" Type="http://schemas.openxmlformats.org/officeDocument/2006/relationships/tags" Target="../tags/tag615.xml"/><Relationship Id="rId119" Type="http://schemas.openxmlformats.org/officeDocument/2006/relationships/tags" Target="../tags/tag722.xml"/><Relationship Id="rId118" Type="http://schemas.openxmlformats.org/officeDocument/2006/relationships/tags" Target="../tags/tag721.xml"/><Relationship Id="rId117" Type="http://schemas.openxmlformats.org/officeDocument/2006/relationships/tags" Target="../tags/tag720.xml"/><Relationship Id="rId116" Type="http://schemas.openxmlformats.org/officeDocument/2006/relationships/tags" Target="../tags/tag719.xml"/><Relationship Id="rId115" Type="http://schemas.openxmlformats.org/officeDocument/2006/relationships/tags" Target="../tags/tag718.xml"/><Relationship Id="rId114" Type="http://schemas.openxmlformats.org/officeDocument/2006/relationships/tags" Target="../tags/tag717.xml"/><Relationship Id="rId113" Type="http://schemas.openxmlformats.org/officeDocument/2006/relationships/tags" Target="../tags/tag716.xml"/><Relationship Id="rId112" Type="http://schemas.openxmlformats.org/officeDocument/2006/relationships/tags" Target="../tags/tag715.xml"/><Relationship Id="rId111" Type="http://schemas.openxmlformats.org/officeDocument/2006/relationships/tags" Target="../tags/tag714.xml"/><Relationship Id="rId110" Type="http://schemas.openxmlformats.org/officeDocument/2006/relationships/tags" Target="../tags/tag713.xml"/><Relationship Id="rId11" Type="http://schemas.openxmlformats.org/officeDocument/2006/relationships/tags" Target="../tags/tag614.xml"/><Relationship Id="rId109" Type="http://schemas.openxmlformats.org/officeDocument/2006/relationships/tags" Target="../tags/tag712.xml"/><Relationship Id="rId108" Type="http://schemas.openxmlformats.org/officeDocument/2006/relationships/tags" Target="../tags/tag711.xml"/><Relationship Id="rId107" Type="http://schemas.openxmlformats.org/officeDocument/2006/relationships/tags" Target="../tags/tag710.xml"/><Relationship Id="rId106" Type="http://schemas.openxmlformats.org/officeDocument/2006/relationships/tags" Target="../tags/tag709.xml"/><Relationship Id="rId105" Type="http://schemas.openxmlformats.org/officeDocument/2006/relationships/tags" Target="../tags/tag708.xml"/><Relationship Id="rId104" Type="http://schemas.openxmlformats.org/officeDocument/2006/relationships/tags" Target="../tags/tag707.xml"/><Relationship Id="rId103" Type="http://schemas.openxmlformats.org/officeDocument/2006/relationships/tags" Target="../tags/tag706.xml"/><Relationship Id="rId102" Type="http://schemas.openxmlformats.org/officeDocument/2006/relationships/tags" Target="../tags/tag705.xml"/><Relationship Id="rId101" Type="http://schemas.openxmlformats.org/officeDocument/2006/relationships/tags" Target="../tags/tag704.xml"/><Relationship Id="rId100" Type="http://schemas.openxmlformats.org/officeDocument/2006/relationships/tags" Target="../tags/tag703.xml"/><Relationship Id="rId10" Type="http://schemas.openxmlformats.org/officeDocument/2006/relationships/tags" Target="../tags/tag613.xml"/><Relationship Id="rId1" Type="http://schemas.openxmlformats.org/officeDocument/2006/relationships/tags" Target="../tags/tag60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2.png"/><Relationship Id="rId3" Type="http://schemas.openxmlformats.org/officeDocument/2006/relationships/tags" Target="../tags/tag886.xml"/><Relationship Id="rId2" Type="http://schemas.openxmlformats.org/officeDocument/2006/relationships/tags" Target="../tags/tag885.xml"/><Relationship Id="rId1" Type="http://schemas.openxmlformats.org/officeDocument/2006/relationships/tags" Target="../tags/tag88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23.jpeg"/><Relationship Id="rId7" Type="http://schemas.openxmlformats.org/officeDocument/2006/relationships/tags" Target="../tags/tag893.xml"/><Relationship Id="rId6" Type="http://schemas.openxmlformats.org/officeDocument/2006/relationships/tags" Target="../tags/tag892.xml"/><Relationship Id="rId5" Type="http://schemas.openxmlformats.org/officeDocument/2006/relationships/tags" Target="../tags/tag891.xml"/><Relationship Id="rId4" Type="http://schemas.openxmlformats.org/officeDocument/2006/relationships/tags" Target="../tags/tag890.xml"/><Relationship Id="rId3" Type="http://schemas.openxmlformats.org/officeDocument/2006/relationships/tags" Target="../tags/tag889.xml"/><Relationship Id="rId2" Type="http://schemas.openxmlformats.org/officeDocument/2006/relationships/tags" Target="../tags/tag888.xml"/><Relationship Id="rId1" Type="http://schemas.openxmlformats.org/officeDocument/2006/relationships/tags" Target="../tags/tag88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image" Target="../media/image23.jpeg"/><Relationship Id="rId7" Type="http://schemas.openxmlformats.org/officeDocument/2006/relationships/tags" Target="../tags/tag900.xml"/><Relationship Id="rId6" Type="http://schemas.openxmlformats.org/officeDocument/2006/relationships/tags" Target="../tags/tag899.xml"/><Relationship Id="rId5" Type="http://schemas.openxmlformats.org/officeDocument/2006/relationships/tags" Target="../tags/tag898.xml"/><Relationship Id="rId4" Type="http://schemas.openxmlformats.org/officeDocument/2006/relationships/tags" Target="../tags/tag897.xml"/><Relationship Id="rId3" Type="http://schemas.openxmlformats.org/officeDocument/2006/relationships/tags" Target="../tags/tag896.xml"/><Relationship Id="rId2" Type="http://schemas.openxmlformats.org/officeDocument/2006/relationships/tags" Target="../tags/tag895.xml"/><Relationship Id="rId1" Type="http://schemas.openxmlformats.org/officeDocument/2006/relationships/tags" Target="../tags/tag89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image" Target="../media/image5.png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1" Type="http://schemas.openxmlformats.org/officeDocument/2006/relationships/notesSlide" Target="../notesSlides/notesSlide2.xml"/><Relationship Id="rId40" Type="http://schemas.openxmlformats.org/officeDocument/2006/relationships/slideLayout" Target="../slideLayouts/slideLayout8.xml"/><Relationship Id="rId4" Type="http://schemas.openxmlformats.org/officeDocument/2006/relationships/tags" Target="../tags/tag52.xml"/><Relationship Id="rId39" Type="http://schemas.openxmlformats.org/officeDocument/2006/relationships/tags" Target="../tags/tag84.xml"/><Relationship Id="rId38" Type="http://schemas.openxmlformats.org/officeDocument/2006/relationships/tags" Target="../tags/tag83.xml"/><Relationship Id="rId37" Type="http://schemas.openxmlformats.org/officeDocument/2006/relationships/tags" Target="../tags/tag82.xml"/><Relationship Id="rId36" Type="http://schemas.openxmlformats.org/officeDocument/2006/relationships/tags" Target="../tags/tag81.xml"/><Relationship Id="rId35" Type="http://schemas.openxmlformats.org/officeDocument/2006/relationships/tags" Target="../tags/tag80.xml"/><Relationship Id="rId34" Type="http://schemas.openxmlformats.org/officeDocument/2006/relationships/tags" Target="../tags/tag79.xml"/><Relationship Id="rId33" Type="http://schemas.openxmlformats.org/officeDocument/2006/relationships/tags" Target="../tags/tag78.xml"/><Relationship Id="rId32" Type="http://schemas.openxmlformats.org/officeDocument/2006/relationships/tags" Target="../tags/tag77.xml"/><Relationship Id="rId31" Type="http://schemas.openxmlformats.org/officeDocument/2006/relationships/tags" Target="../tags/tag76.xml"/><Relationship Id="rId30" Type="http://schemas.openxmlformats.org/officeDocument/2006/relationships/tags" Target="../tags/tag75.xml"/><Relationship Id="rId3" Type="http://schemas.openxmlformats.org/officeDocument/2006/relationships/image" Target="../media/image4.png"/><Relationship Id="rId29" Type="http://schemas.openxmlformats.org/officeDocument/2006/relationships/tags" Target="../tags/tag74.xml"/><Relationship Id="rId28" Type="http://schemas.openxmlformats.org/officeDocument/2006/relationships/tags" Target="../tags/tag73.xml"/><Relationship Id="rId27" Type="http://schemas.openxmlformats.org/officeDocument/2006/relationships/tags" Target="../tags/tag72.xml"/><Relationship Id="rId26" Type="http://schemas.openxmlformats.org/officeDocument/2006/relationships/tags" Target="../tags/tag71.xml"/><Relationship Id="rId25" Type="http://schemas.openxmlformats.org/officeDocument/2006/relationships/tags" Target="../tags/tag70.xml"/><Relationship Id="rId24" Type="http://schemas.openxmlformats.org/officeDocument/2006/relationships/tags" Target="../tags/tag69.xml"/><Relationship Id="rId23" Type="http://schemas.openxmlformats.org/officeDocument/2006/relationships/tags" Target="../tags/tag68.xml"/><Relationship Id="rId22" Type="http://schemas.openxmlformats.org/officeDocument/2006/relationships/tags" Target="../tags/tag67.xml"/><Relationship Id="rId21" Type="http://schemas.openxmlformats.org/officeDocument/2006/relationships/tags" Target="../tags/tag66.xml"/><Relationship Id="rId20" Type="http://schemas.openxmlformats.org/officeDocument/2006/relationships/tags" Target="../tags/tag65.xml"/><Relationship Id="rId2" Type="http://schemas.openxmlformats.org/officeDocument/2006/relationships/tags" Target="../tags/tag51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image" Target="../media/image7.png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image" Target="../media/image6.png"/><Relationship Id="rId1" Type="http://schemas.openxmlformats.org/officeDocument/2006/relationships/tags" Target="../tags/tag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0" Type="http://schemas.openxmlformats.org/officeDocument/2006/relationships/slideLayout" Target="../slideLayouts/slideLayout9.xml"/><Relationship Id="rId2" Type="http://schemas.openxmlformats.org/officeDocument/2006/relationships/tags" Target="../tags/tag95.xml"/><Relationship Id="rId19" Type="http://schemas.openxmlformats.org/officeDocument/2006/relationships/tags" Target="../tags/tag109.xml"/><Relationship Id="rId18" Type="http://schemas.openxmlformats.org/officeDocument/2006/relationships/image" Target="../media/image11.jpeg"/><Relationship Id="rId17" Type="http://schemas.openxmlformats.org/officeDocument/2006/relationships/tags" Target="../tags/tag108.xml"/><Relationship Id="rId16" Type="http://schemas.openxmlformats.org/officeDocument/2006/relationships/tags" Target="../tags/tag107.xml"/><Relationship Id="rId15" Type="http://schemas.openxmlformats.org/officeDocument/2006/relationships/tags" Target="../tags/tag106.xml"/><Relationship Id="rId14" Type="http://schemas.openxmlformats.org/officeDocument/2006/relationships/image" Target="../media/image10.jpeg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image" Target="../media/image9.jpeg"/><Relationship Id="rId1" Type="http://schemas.openxmlformats.org/officeDocument/2006/relationships/tags" Target="../tags/tag9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5" Type="http://schemas.openxmlformats.org/officeDocument/2006/relationships/slideLayout" Target="../slideLayouts/slideLayout9.xml"/><Relationship Id="rId44" Type="http://schemas.openxmlformats.org/officeDocument/2006/relationships/tags" Target="../tags/tag152.xml"/><Relationship Id="rId43" Type="http://schemas.openxmlformats.org/officeDocument/2006/relationships/tags" Target="../tags/tag151.xml"/><Relationship Id="rId42" Type="http://schemas.openxmlformats.org/officeDocument/2006/relationships/tags" Target="../tags/tag150.xml"/><Relationship Id="rId41" Type="http://schemas.openxmlformats.org/officeDocument/2006/relationships/tags" Target="../tags/tag149.xml"/><Relationship Id="rId40" Type="http://schemas.openxmlformats.org/officeDocument/2006/relationships/tags" Target="../tags/tag148.xml"/><Relationship Id="rId4" Type="http://schemas.openxmlformats.org/officeDocument/2006/relationships/tags" Target="../tags/tag113.xml"/><Relationship Id="rId39" Type="http://schemas.openxmlformats.org/officeDocument/2006/relationships/tags" Target="../tags/tag147.xml"/><Relationship Id="rId38" Type="http://schemas.openxmlformats.org/officeDocument/2006/relationships/tags" Target="../tags/tag146.xml"/><Relationship Id="rId37" Type="http://schemas.openxmlformats.org/officeDocument/2006/relationships/tags" Target="../tags/tag145.xml"/><Relationship Id="rId36" Type="http://schemas.openxmlformats.org/officeDocument/2006/relationships/tags" Target="../tags/tag144.xml"/><Relationship Id="rId35" Type="http://schemas.openxmlformats.org/officeDocument/2006/relationships/tags" Target="../tags/tag143.xml"/><Relationship Id="rId34" Type="http://schemas.openxmlformats.org/officeDocument/2006/relationships/tags" Target="../tags/tag142.xml"/><Relationship Id="rId33" Type="http://schemas.openxmlformats.org/officeDocument/2006/relationships/tags" Target="../tags/tag141.xml"/><Relationship Id="rId32" Type="http://schemas.openxmlformats.org/officeDocument/2006/relationships/tags" Target="../tags/tag140.xml"/><Relationship Id="rId31" Type="http://schemas.openxmlformats.org/officeDocument/2006/relationships/tags" Target="../tags/tag139.xml"/><Relationship Id="rId30" Type="http://schemas.openxmlformats.org/officeDocument/2006/relationships/tags" Target="../tags/tag138.xml"/><Relationship Id="rId3" Type="http://schemas.openxmlformats.org/officeDocument/2006/relationships/tags" Target="../tags/tag112.xml"/><Relationship Id="rId29" Type="http://schemas.openxmlformats.org/officeDocument/2006/relationships/tags" Target="../tags/tag137.xml"/><Relationship Id="rId28" Type="http://schemas.openxmlformats.org/officeDocument/2006/relationships/tags" Target="../tags/tag136.xml"/><Relationship Id="rId27" Type="http://schemas.openxmlformats.org/officeDocument/2006/relationships/tags" Target="../tags/tag135.xml"/><Relationship Id="rId26" Type="http://schemas.openxmlformats.org/officeDocument/2006/relationships/tags" Target="../tags/tag134.xml"/><Relationship Id="rId25" Type="http://schemas.openxmlformats.org/officeDocument/2006/relationships/tags" Target="../tags/tag133.xml"/><Relationship Id="rId24" Type="http://schemas.openxmlformats.org/officeDocument/2006/relationships/tags" Target="../tags/tag132.xml"/><Relationship Id="rId23" Type="http://schemas.openxmlformats.org/officeDocument/2006/relationships/tags" Target="../tags/tag131.xml"/><Relationship Id="rId22" Type="http://schemas.openxmlformats.org/officeDocument/2006/relationships/tags" Target="../tags/tag130.xml"/><Relationship Id="rId21" Type="http://schemas.openxmlformats.org/officeDocument/2006/relationships/tags" Target="../tags/tag129.xml"/><Relationship Id="rId20" Type="http://schemas.openxmlformats.org/officeDocument/2006/relationships/tags" Target="../tags/tag128.xml"/><Relationship Id="rId2" Type="http://schemas.openxmlformats.org/officeDocument/2006/relationships/tags" Target="../tags/tag111.xml"/><Relationship Id="rId19" Type="http://schemas.openxmlformats.org/officeDocument/2006/relationships/tags" Target="../tags/tag127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5" Type="http://schemas.openxmlformats.org/officeDocument/2006/relationships/slideLayout" Target="../slideLayouts/slideLayout9.xml"/><Relationship Id="rId44" Type="http://schemas.openxmlformats.org/officeDocument/2006/relationships/image" Target="../media/image13.jpeg"/><Relationship Id="rId43" Type="http://schemas.openxmlformats.org/officeDocument/2006/relationships/tags" Target="../tags/tag195.xml"/><Relationship Id="rId42" Type="http://schemas.openxmlformats.org/officeDocument/2006/relationships/tags" Target="../tags/tag194.xml"/><Relationship Id="rId41" Type="http://schemas.openxmlformats.org/officeDocument/2006/relationships/tags" Target="../tags/tag193.xml"/><Relationship Id="rId40" Type="http://schemas.openxmlformats.org/officeDocument/2006/relationships/tags" Target="../tags/tag192.xml"/><Relationship Id="rId4" Type="http://schemas.openxmlformats.org/officeDocument/2006/relationships/tags" Target="../tags/tag156.xml"/><Relationship Id="rId39" Type="http://schemas.openxmlformats.org/officeDocument/2006/relationships/tags" Target="../tags/tag191.xml"/><Relationship Id="rId38" Type="http://schemas.openxmlformats.org/officeDocument/2006/relationships/tags" Target="../tags/tag190.xml"/><Relationship Id="rId37" Type="http://schemas.openxmlformats.org/officeDocument/2006/relationships/tags" Target="../tags/tag189.xml"/><Relationship Id="rId36" Type="http://schemas.openxmlformats.org/officeDocument/2006/relationships/tags" Target="../tags/tag188.xml"/><Relationship Id="rId35" Type="http://schemas.openxmlformats.org/officeDocument/2006/relationships/tags" Target="../tags/tag187.xml"/><Relationship Id="rId34" Type="http://schemas.openxmlformats.org/officeDocument/2006/relationships/tags" Target="../tags/tag186.xml"/><Relationship Id="rId33" Type="http://schemas.openxmlformats.org/officeDocument/2006/relationships/tags" Target="../tags/tag185.xml"/><Relationship Id="rId32" Type="http://schemas.openxmlformats.org/officeDocument/2006/relationships/tags" Target="../tags/tag184.xml"/><Relationship Id="rId31" Type="http://schemas.openxmlformats.org/officeDocument/2006/relationships/tags" Target="../tags/tag183.xml"/><Relationship Id="rId30" Type="http://schemas.openxmlformats.org/officeDocument/2006/relationships/tags" Target="../tags/tag182.xml"/><Relationship Id="rId3" Type="http://schemas.openxmlformats.org/officeDocument/2006/relationships/tags" Target="../tags/tag155.xml"/><Relationship Id="rId29" Type="http://schemas.openxmlformats.org/officeDocument/2006/relationships/tags" Target="../tags/tag181.xml"/><Relationship Id="rId28" Type="http://schemas.openxmlformats.org/officeDocument/2006/relationships/tags" Target="../tags/tag180.xml"/><Relationship Id="rId27" Type="http://schemas.openxmlformats.org/officeDocument/2006/relationships/tags" Target="../tags/tag179.xml"/><Relationship Id="rId26" Type="http://schemas.openxmlformats.org/officeDocument/2006/relationships/tags" Target="../tags/tag178.xml"/><Relationship Id="rId25" Type="http://schemas.openxmlformats.org/officeDocument/2006/relationships/tags" Target="../tags/tag177.xml"/><Relationship Id="rId24" Type="http://schemas.openxmlformats.org/officeDocument/2006/relationships/tags" Target="../tags/tag176.xml"/><Relationship Id="rId23" Type="http://schemas.openxmlformats.org/officeDocument/2006/relationships/tags" Target="../tags/tag175.xml"/><Relationship Id="rId22" Type="http://schemas.openxmlformats.org/officeDocument/2006/relationships/tags" Target="../tags/tag174.xml"/><Relationship Id="rId21" Type="http://schemas.openxmlformats.org/officeDocument/2006/relationships/tags" Target="../tags/tag173.xml"/><Relationship Id="rId20" Type="http://schemas.openxmlformats.org/officeDocument/2006/relationships/tags" Target="../tags/tag172.xml"/><Relationship Id="rId2" Type="http://schemas.openxmlformats.org/officeDocument/2006/relationships/tags" Target="../tags/tag154.xml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tags" Target="../tags/tag16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5" Type="http://schemas.openxmlformats.org/officeDocument/2006/relationships/slideLayout" Target="../slideLayouts/slideLayout9.xml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image" Target="../media/image15.jpeg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tags" Target="../tags/tag19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6" Type="http://schemas.openxmlformats.org/officeDocument/2006/relationships/slideLayout" Target="../slideLayouts/slideLayout9.xml"/><Relationship Id="rId15" Type="http://schemas.openxmlformats.org/officeDocument/2006/relationships/image" Target="../media/image19.GIF"/><Relationship Id="rId14" Type="http://schemas.openxmlformats.org/officeDocument/2006/relationships/tags" Target="../tags/tag218.xml"/><Relationship Id="rId13" Type="http://schemas.openxmlformats.org/officeDocument/2006/relationships/image" Target="../media/image18.jpeg"/><Relationship Id="rId12" Type="http://schemas.openxmlformats.org/officeDocument/2006/relationships/tags" Target="../tags/tag217.xml"/><Relationship Id="rId11" Type="http://schemas.openxmlformats.org/officeDocument/2006/relationships/image" Target="../media/image17.jpeg"/><Relationship Id="rId10" Type="http://schemas.openxmlformats.org/officeDocument/2006/relationships/tags" Target="../tags/tag216.xml"/><Relationship Id="rId1" Type="http://schemas.openxmlformats.org/officeDocument/2006/relationships/tags" Target="../tags/tag20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5" Type="http://schemas.openxmlformats.org/officeDocument/2006/relationships/slideLayout" Target="../slideLayouts/slideLayout9.xml"/><Relationship Id="rId44" Type="http://schemas.openxmlformats.org/officeDocument/2006/relationships/tags" Target="../tags/tag261.xml"/><Relationship Id="rId43" Type="http://schemas.openxmlformats.org/officeDocument/2006/relationships/tags" Target="../tags/tag260.xml"/><Relationship Id="rId42" Type="http://schemas.openxmlformats.org/officeDocument/2006/relationships/tags" Target="../tags/tag259.xml"/><Relationship Id="rId41" Type="http://schemas.openxmlformats.org/officeDocument/2006/relationships/tags" Target="../tags/tag258.xml"/><Relationship Id="rId40" Type="http://schemas.openxmlformats.org/officeDocument/2006/relationships/tags" Target="../tags/tag257.xml"/><Relationship Id="rId4" Type="http://schemas.openxmlformats.org/officeDocument/2006/relationships/tags" Target="../tags/tag222.xml"/><Relationship Id="rId39" Type="http://schemas.openxmlformats.org/officeDocument/2006/relationships/tags" Target="../tags/tag256.xml"/><Relationship Id="rId38" Type="http://schemas.openxmlformats.org/officeDocument/2006/relationships/tags" Target="../tags/tag255.xml"/><Relationship Id="rId37" Type="http://schemas.openxmlformats.org/officeDocument/2006/relationships/tags" Target="../tags/tag254.xml"/><Relationship Id="rId36" Type="http://schemas.openxmlformats.org/officeDocument/2006/relationships/tags" Target="../tags/tag253.xml"/><Relationship Id="rId35" Type="http://schemas.openxmlformats.org/officeDocument/2006/relationships/tags" Target="../tags/tag252.xml"/><Relationship Id="rId34" Type="http://schemas.openxmlformats.org/officeDocument/2006/relationships/tags" Target="../tags/tag251.xml"/><Relationship Id="rId33" Type="http://schemas.openxmlformats.org/officeDocument/2006/relationships/tags" Target="../tags/tag250.xml"/><Relationship Id="rId32" Type="http://schemas.openxmlformats.org/officeDocument/2006/relationships/tags" Target="../tags/tag249.xml"/><Relationship Id="rId31" Type="http://schemas.openxmlformats.org/officeDocument/2006/relationships/tags" Target="../tags/tag248.xml"/><Relationship Id="rId30" Type="http://schemas.openxmlformats.org/officeDocument/2006/relationships/tags" Target="../tags/tag247.xml"/><Relationship Id="rId3" Type="http://schemas.openxmlformats.org/officeDocument/2006/relationships/tags" Target="../tags/tag221.xml"/><Relationship Id="rId29" Type="http://schemas.openxmlformats.org/officeDocument/2006/relationships/tags" Target="../tags/tag246.xml"/><Relationship Id="rId28" Type="http://schemas.openxmlformats.org/officeDocument/2006/relationships/tags" Target="../tags/tag245.xml"/><Relationship Id="rId27" Type="http://schemas.openxmlformats.org/officeDocument/2006/relationships/tags" Target="../tags/tag244.xml"/><Relationship Id="rId26" Type="http://schemas.openxmlformats.org/officeDocument/2006/relationships/tags" Target="../tags/tag243.xml"/><Relationship Id="rId25" Type="http://schemas.openxmlformats.org/officeDocument/2006/relationships/tags" Target="../tags/tag242.xml"/><Relationship Id="rId24" Type="http://schemas.openxmlformats.org/officeDocument/2006/relationships/tags" Target="../tags/tag241.xml"/><Relationship Id="rId23" Type="http://schemas.openxmlformats.org/officeDocument/2006/relationships/tags" Target="../tags/tag240.xml"/><Relationship Id="rId22" Type="http://schemas.openxmlformats.org/officeDocument/2006/relationships/tags" Target="../tags/tag239.xml"/><Relationship Id="rId21" Type="http://schemas.openxmlformats.org/officeDocument/2006/relationships/tags" Target="../tags/tag238.xml"/><Relationship Id="rId20" Type="http://schemas.openxmlformats.org/officeDocument/2006/relationships/tags" Target="../tags/tag237.xml"/><Relationship Id="rId2" Type="http://schemas.openxmlformats.org/officeDocument/2006/relationships/tags" Target="../tags/tag220.xml"/><Relationship Id="rId19" Type="http://schemas.openxmlformats.org/officeDocument/2006/relationships/tags" Target="../tags/tag236.xml"/><Relationship Id="rId18" Type="http://schemas.openxmlformats.org/officeDocument/2006/relationships/tags" Target="../tags/tag235.xml"/><Relationship Id="rId17" Type="http://schemas.openxmlformats.org/officeDocument/2006/relationships/tags" Target="../tags/tag234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tags" Target="../tags/tag2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3227070" y="-635"/>
            <a:ext cx="8966835" cy="6858635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3112135" y="640080"/>
            <a:ext cx="9364980" cy="2828925"/>
            <a:chOff x="4901" y="1008"/>
            <a:chExt cx="14748" cy="4455"/>
          </a:xfrm>
        </p:grpSpPr>
        <p:sp>
          <p:nvSpPr>
            <p:cNvPr id="37" name="TextBox 2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901" y="4350"/>
              <a:ext cx="14748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Nexa Light" pitchFamily="50" charset="0"/>
                  <a:ea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Nexa Light" pitchFamily="50" charset="0"/>
                  <a:ea typeface="微软雅黑" panose="020B0503020204020204" pitchFamily="34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Nexa Light" pitchFamily="50" charset="0"/>
                  <a:ea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Nexa Light" pitchFamily="50" charset="0"/>
                  <a:ea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Nexa Light" pitchFamily="50" charset="0"/>
                  <a:ea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itchFamily="50" charset="0"/>
                  <a:ea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itchFamily="50" charset="0"/>
                  <a:ea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itchFamily="50" charset="0"/>
                  <a:ea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Nexa Light" pitchFamily="50" charset="0"/>
                  <a:ea typeface="微软雅黑" panose="020B0503020204020204" pitchFamily="34" charset="-122"/>
                </a:defRPr>
              </a:lvl9pPr>
            </a:lstStyle>
            <a:p>
              <a:pPr algn="l" eaLnBrk="1" hangingPunct="1"/>
              <a:r>
                <a:rPr lang="zh-CN" altLang="en-US" sz="4000" b="1" spc="100">
                  <a:solidFill>
                    <a:schemeClr val="bg1"/>
                  </a:solidFill>
                  <a:latin typeface="微软雅黑" panose="020B0503020204020204" pitchFamily="34" charset="-122"/>
                </a:rPr>
                <a:t>第三节</a:t>
              </a:r>
              <a:r>
                <a:rPr lang="en-US" altLang="zh-CN" sz="4000" b="1" spc="100">
                  <a:solidFill>
                    <a:schemeClr val="bg1"/>
                  </a:solidFill>
                  <a:latin typeface="微软雅黑" panose="020B0503020204020204" pitchFamily="34" charset="-122"/>
                </a:rPr>
                <a:t> </a:t>
              </a:r>
              <a:r>
                <a:rPr lang="zh-CN" altLang="en-US" sz="4000" b="1" spc="100">
                  <a:solidFill>
                    <a:schemeClr val="bg1"/>
                  </a:solidFill>
                  <a:latin typeface="微软雅黑" panose="020B0503020204020204" pitchFamily="34" charset="-122"/>
                </a:rPr>
                <a:t>第</a:t>
              </a:r>
              <a:r>
                <a:rPr lang="en-US" altLang="zh-CN" sz="4000" b="1" spc="100">
                  <a:solidFill>
                    <a:schemeClr val="bg1"/>
                  </a:solidFill>
                  <a:latin typeface="微软雅黑" panose="020B0503020204020204" pitchFamily="34" charset="-122"/>
                </a:rPr>
                <a:t>2</a:t>
              </a:r>
              <a:r>
                <a:rPr lang="zh-CN" altLang="en-US" sz="4000" b="1" spc="100">
                  <a:solidFill>
                    <a:schemeClr val="bg1"/>
                  </a:solidFill>
                  <a:latin typeface="微软雅黑" panose="020B0503020204020204" pitchFamily="34" charset="-122"/>
                </a:rPr>
                <a:t>课时服务业区位因素</a:t>
              </a:r>
              <a:r>
                <a:rPr lang="zh-CN" altLang="en-US" sz="4000" b="1" spc="100">
                  <a:solidFill>
                    <a:schemeClr val="bg1"/>
                  </a:solidFill>
                  <a:latin typeface="微软雅黑" panose="020B0503020204020204" pitchFamily="34" charset="-122"/>
                </a:rPr>
                <a:t>的变化</a:t>
              </a:r>
              <a:endParaRPr lang="zh-CN" altLang="en-US" sz="4000" b="1" spc="1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5"/>
              </p:custDataLst>
            </p:nvPr>
          </p:nvSpPr>
          <p:spPr>
            <a:xfrm>
              <a:off x="6826" y="1008"/>
              <a:ext cx="8332" cy="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500">
                  <a:solidFill>
                    <a:srgbClr val="C00000"/>
                  </a:solidFill>
                  <a:latin typeface="Impact" panose="020B0806030902050204" pitchFamily="34" charset="0"/>
                  <a:ea typeface="方正大标宋简体" panose="03000509000000000000" pitchFamily="2" charset="-122"/>
                  <a:cs typeface="Arial" panose="020B0604020202020204" pitchFamily="34" charset="0"/>
                </a:rPr>
                <a:t>2024</a:t>
              </a:r>
              <a:endParaRPr lang="en-US" altLang="zh-CN" sz="11500">
                <a:solidFill>
                  <a:srgbClr val="C00000"/>
                </a:solidFill>
                <a:latin typeface="Impact" panose="020B0806030902050204" pitchFamily="34" charset="0"/>
                <a:ea typeface="方正大标宋简体" panose="03000509000000000000" pitchFamily="2" charset="-122"/>
                <a:cs typeface="Arial" panose="020B0604020202020204" pitchFamily="34" charset="0"/>
              </a:endParaRPr>
            </a:p>
          </p:txBody>
        </p:sp>
      </p:grpSp>
      <p:cxnSp>
        <p:nvCxnSpPr>
          <p:cNvPr id="21" name="直接连接符 20"/>
          <p:cNvCxnSpPr/>
          <p:nvPr>
            <p:custDataLst>
              <p:tags r:id="rId6"/>
            </p:custDataLst>
          </p:nvPr>
        </p:nvCxnSpPr>
        <p:spPr>
          <a:xfrm>
            <a:off x="4605787" y="3629037"/>
            <a:ext cx="716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91487" y="3690875"/>
            <a:ext cx="7469309" cy="41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Section 3 Location Factors and Changes in the Service Industry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Timeles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37772" y="-146165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42075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服务业区位因素变化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>
            <p:custDataLst>
              <p:tags r:id="rId3"/>
            </p:custDataLst>
          </p:nvPr>
        </p:nvCxnSpPr>
        <p:spPr>
          <a:xfrm flipH="1">
            <a:off x="2453481" y="-18661"/>
            <a:ext cx="5557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4"/>
            </p:custDataLst>
          </p:nvPr>
        </p:nvCxnSpPr>
        <p:spPr>
          <a:xfrm flipH="1">
            <a:off x="4937917" y="-18661"/>
            <a:ext cx="5559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5"/>
            </p:custDataLst>
          </p:nvPr>
        </p:nvCxnSpPr>
        <p:spPr>
          <a:xfrm flipH="1">
            <a:off x="7464425" y="-18661"/>
            <a:ext cx="0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6"/>
            </p:custDataLst>
          </p:nvPr>
        </p:nvCxnSpPr>
        <p:spPr>
          <a:xfrm>
            <a:off x="9943304" y="-18661"/>
            <a:ext cx="26592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905" y="840105"/>
            <a:ext cx="12122785" cy="178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微软雅黑" panose="020B0503020204020204" pitchFamily="34" charset="-122"/>
              </a:rPr>
              <a:t>②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网络信息技术的变化</a:t>
            </a:r>
            <a:r>
              <a:rPr lang="zh-CN" altLang="en-US" sz="2800" b="1">
                <a:solidFill>
                  <a:srgbClr val="FF0000"/>
                </a:solidFill>
              </a:rPr>
              <a:t>：</a:t>
            </a:r>
            <a:endParaRPr lang="zh-CN" altLang="en-US" sz="2800" b="1">
              <a:solidFill>
                <a:schemeClr val="tx1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400" b="1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网络信息技术的发展使得地理的空间限制在逐渐减弱，人们日常购物、交易，甚至金融、贸易都能在虚拟的空间进行，因此</a:t>
            </a:r>
            <a:r>
              <a:rPr lang="zh-CN" altLang="en-US" sz="2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网络信息技术</a:t>
            </a:r>
            <a:r>
              <a:rPr lang="zh-CN" altLang="en-US" sz="2400" b="1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是影响其区位选择的主要因素</a:t>
            </a:r>
            <a:endParaRPr kumimoji="0" lang="zh-CN" altLang="en-US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endParaRPr kumimoji="0" lang="zh-CN" altLang="en-US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8110" y="2622550"/>
            <a:ext cx="5657215" cy="38100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845810" y="2512695"/>
            <a:ext cx="60617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</a:rPr>
              <a:t>【课堂探究】</a:t>
            </a:r>
            <a:r>
              <a:rPr lang="zh-CN" altLang="en-US" sz="2400" b="1" spc="120">
                <a:ln w="3175">
                  <a:noFill/>
                  <a:prstDash val="dash"/>
                </a:ln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结合日常生活，说明网络信息技术在直播带货中的作用</a:t>
            </a:r>
            <a:r>
              <a:rPr sz="2400" b="1">
                <a:solidFill>
                  <a:srgbClr val="0070C0"/>
                </a:solidFill>
                <a:sym typeface="+mn-ea"/>
              </a:rPr>
              <a:t>？</a:t>
            </a:r>
            <a:endParaRPr lang="zh-CN" altLang="en-US" sz="2400" b="1">
              <a:solidFill>
                <a:srgbClr val="0070C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5845175" y="3465830"/>
            <a:ext cx="6062345" cy="261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1" indent="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Arial" panose="020B0604020202020204" pitchFamily="34" charset="0"/>
              <a:buNone/>
            </a:pP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创新了产品交易的方式；</a:t>
            </a:r>
            <a:endParaRPr lang="zh-CN" altLang="en-US" sz="2400" b="1" spc="200">
              <a:ln w="3175">
                <a:noFill/>
                <a:prstDash val="dash"/>
              </a:ln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charset="0"/>
            </a:endParaRPr>
          </a:p>
          <a:p>
            <a:pPr marL="698500" lvl="1" indent="-34290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Char char="l"/>
            </a:pP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减少了产品流通的中间环节，搭建了产品与消费者之间的联系平台；</a:t>
            </a:r>
            <a:endParaRPr lang="zh-CN" altLang="en-US" sz="2400" b="1" spc="200">
              <a:ln w="3175">
                <a:noFill/>
                <a:prstDash val="dash"/>
              </a:ln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charset="0"/>
            </a:endParaRPr>
          </a:p>
          <a:p>
            <a:pPr marL="698500" lvl="1" indent="-34290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Char char="l"/>
            </a:pP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拓展了产品销售的市场与人群；</a:t>
            </a:r>
            <a:endParaRPr lang="zh-CN" altLang="en-US" sz="2400" b="1" spc="200">
              <a:ln w="3175">
                <a:noFill/>
                <a:prstDash val="dash"/>
              </a:ln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charset="0"/>
            </a:endParaRPr>
          </a:p>
          <a:p>
            <a:pPr marL="698500" lvl="1" indent="-34290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Char char="l"/>
            </a:pP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带动了相关产业的发展。</a:t>
            </a:r>
            <a:endParaRPr lang="zh-CN" altLang="en-US" sz="2400" b="1" spc="200">
              <a:ln w="3175">
                <a:noFill/>
                <a:prstDash val="dash"/>
              </a:ln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42075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服务业区位因素变化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>
            <p:custDataLst>
              <p:tags r:id="rId3"/>
            </p:custDataLst>
          </p:nvPr>
        </p:nvCxnSpPr>
        <p:spPr>
          <a:xfrm flipH="1">
            <a:off x="2453481" y="-18661"/>
            <a:ext cx="5557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4"/>
            </p:custDataLst>
          </p:nvPr>
        </p:nvCxnSpPr>
        <p:spPr>
          <a:xfrm flipH="1">
            <a:off x="4937917" y="-18661"/>
            <a:ext cx="5559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5"/>
            </p:custDataLst>
          </p:nvPr>
        </p:nvCxnSpPr>
        <p:spPr>
          <a:xfrm flipH="1">
            <a:off x="7464425" y="-18661"/>
            <a:ext cx="0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6"/>
            </p:custDataLst>
          </p:nvPr>
        </p:nvCxnSpPr>
        <p:spPr>
          <a:xfrm>
            <a:off x="9943304" y="-18661"/>
            <a:ext cx="26592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905" y="840105"/>
            <a:ext cx="12122785" cy="178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微软雅黑" panose="020B0503020204020204" pitchFamily="34" charset="-122"/>
              </a:rPr>
              <a:t>②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网络信息技术的变化</a:t>
            </a:r>
            <a:r>
              <a:rPr lang="zh-CN" altLang="en-US" sz="2800" b="1">
                <a:solidFill>
                  <a:srgbClr val="FF0000"/>
                </a:solidFill>
              </a:rPr>
              <a:t>：</a:t>
            </a:r>
            <a:endParaRPr lang="zh-CN" altLang="en-US" sz="2800" b="1">
              <a:solidFill>
                <a:schemeClr val="tx1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400" b="1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网络信息技术的发展使得地理的空间限制在逐渐减弱，人们日常购物、交易，甚至金融、贸易都能在虚拟的空间进行，因此</a:t>
            </a:r>
            <a:r>
              <a:rPr lang="zh-CN" altLang="en-US" sz="2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网络信息技术</a:t>
            </a:r>
            <a:r>
              <a:rPr lang="zh-CN" altLang="en-US" sz="2400" b="1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是影响其区位选择的主要因素</a:t>
            </a:r>
            <a:endParaRPr kumimoji="0" lang="zh-CN" altLang="en-US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endParaRPr kumimoji="0" lang="zh-CN" altLang="en-US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8110" y="2622550"/>
            <a:ext cx="5657215" cy="381000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845810" y="2512695"/>
            <a:ext cx="60617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</a:rPr>
              <a:t>【课堂探究】</a:t>
            </a:r>
            <a:r>
              <a:rPr lang="zh-CN" altLang="en-US" sz="2400" b="1" spc="120">
                <a:ln w="3175">
                  <a:noFill/>
                  <a:prstDash val="dash"/>
                </a:ln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说明直播带货的兴起对实体商店的影响，传统服务业该如何改变</a:t>
            </a:r>
            <a:r>
              <a:rPr sz="2400" b="1">
                <a:solidFill>
                  <a:srgbClr val="0070C0"/>
                </a:solidFill>
                <a:sym typeface="+mn-ea"/>
              </a:rPr>
              <a:t>？</a:t>
            </a:r>
            <a:endParaRPr lang="zh-CN" altLang="en-US" sz="2400" b="1">
              <a:solidFill>
                <a:srgbClr val="0070C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5845175" y="3342640"/>
            <a:ext cx="6062345" cy="3295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8500" lvl="1" indent="-34290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Char char="l"/>
            </a:pP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影响：</a:t>
            </a:r>
            <a:r>
              <a:rPr lang="zh-CN" altLang="en-US" sz="2400" b="1" spc="12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直播带货的兴起对实体商店带来巨大的竞争压力；直播电商改变了传统的消费模式；新的经营方式的冲击导致实体店大量倒闭</a:t>
            </a:r>
            <a:endParaRPr lang="zh-CN" altLang="en-US" sz="2400" b="1" spc="120">
              <a:ln w="3175">
                <a:noFill/>
                <a:prstDash val="dash"/>
              </a:ln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charset="0"/>
            </a:endParaRPr>
          </a:p>
          <a:p>
            <a:pPr marL="698500" lvl="1" indent="-34290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Char char="l"/>
            </a:pPr>
            <a:r>
              <a:rPr lang="zh-CN" altLang="en-US" sz="2400" b="1" spc="12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改变：提升服务品质，增强消费体验；创新经营模式，线上线下结合；把我市场信息，调整经营战略等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。</a:t>
            </a:r>
            <a:endParaRPr lang="zh-CN" altLang="en-US" sz="2400" b="1" spc="200">
              <a:ln w="3175">
                <a:noFill/>
                <a:prstDash val="dash"/>
              </a:ln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42075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服务业区位因素变化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>
            <p:custDataLst>
              <p:tags r:id="rId3"/>
            </p:custDataLst>
          </p:nvPr>
        </p:nvCxnSpPr>
        <p:spPr>
          <a:xfrm flipH="1">
            <a:off x="2453481" y="-18661"/>
            <a:ext cx="5557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4"/>
            </p:custDataLst>
          </p:nvPr>
        </p:nvCxnSpPr>
        <p:spPr>
          <a:xfrm flipH="1">
            <a:off x="4937917" y="-18661"/>
            <a:ext cx="5559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5"/>
            </p:custDataLst>
          </p:nvPr>
        </p:nvCxnSpPr>
        <p:spPr>
          <a:xfrm flipH="1">
            <a:off x="7464425" y="-18661"/>
            <a:ext cx="0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6"/>
            </p:custDataLst>
          </p:nvPr>
        </p:nvCxnSpPr>
        <p:spPr>
          <a:xfrm>
            <a:off x="9943304" y="-18661"/>
            <a:ext cx="26592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905" y="840105"/>
            <a:ext cx="12122785" cy="1376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微软雅黑" panose="020B0503020204020204" pitchFamily="34" charset="-122"/>
              </a:rPr>
              <a:t>③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科学技术的变化</a:t>
            </a:r>
            <a:r>
              <a:rPr lang="zh-CN" altLang="en-US" sz="2800" b="1">
                <a:solidFill>
                  <a:srgbClr val="FF0000"/>
                </a:solidFill>
              </a:rPr>
              <a:t>：</a:t>
            </a:r>
            <a:endParaRPr lang="zh-CN" altLang="en-US" sz="2800" b="1">
              <a:solidFill>
                <a:schemeClr val="tx1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400" b="1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科学技术的日新月异，改变了服务业的生产经营模式，提高了生产经营的效率</a:t>
            </a:r>
            <a:endParaRPr kumimoji="0" lang="zh-CN" altLang="en-US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endParaRPr kumimoji="0" lang="zh-CN" altLang="en-US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3200" y="2351405"/>
            <a:ext cx="6394450" cy="4272915"/>
          </a:xfrm>
          <a:prstGeom prst="rect">
            <a:avLst/>
          </a:prstGeom>
        </p:spPr>
      </p:pic>
      <p:grpSp>
        <p:nvGrpSpPr>
          <p:cNvPr id="12" name="组合 11"/>
          <p:cNvGrpSpPr/>
          <p:nvPr>
            <p:custDataLst>
              <p:tags r:id="rId10"/>
            </p:custDataLst>
          </p:nvPr>
        </p:nvGrpSpPr>
        <p:grpSpPr>
          <a:xfrm>
            <a:off x="6751955" y="2523490"/>
            <a:ext cx="5440192" cy="3977640"/>
            <a:chOff x="5334" y="2965"/>
            <a:chExt cx="9145" cy="4869"/>
          </a:xfrm>
        </p:grpSpPr>
        <p:grpSp>
          <p:nvGrpSpPr>
            <p:cNvPr id="13" name="组合 12"/>
            <p:cNvGrpSpPr/>
            <p:nvPr>
              <p:custDataLst>
                <p:tags r:id="rId11"/>
              </p:custDataLst>
            </p:nvPr>
          </p:nvGrpSpPr>
          <p:grpSpPr>
            <a:xfrm>
              <a:off x="5334" y="2965"/>
              <a:ext cx="9117" cy="4869"/>
              <a:chOff x="470923" y="128891"/>
              <a:chExt cx="5789008" cy="3091923"/>
            </a:xfrm>
          </p:grpSpPr>
          <p:grpSp>
            <p:nvGrpSpPr>
              <p:cNvPr id="14" name="组合 13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470923" y="128891"/>
                <a:ext cx="5789008" cy="3091923"/>
                <a:chOff x="6646167" y="2054782"/>
                <a:chExt cx="5789008" cy="3091923"/>
              </a:xfrm>
            </p:grpSpPr>
            <p:grpSp>
              <p:nvGrpSpPr>
                <p:cNvPr id="15" name="组合 14"/>
                <p:cNvGrpSpPr/>
                <p:nvPr>
                  <p:custDataLst>
                    <p:tags r:id="rId13"/>
                  </p:custDataLst>
                </p:nvPr>
              </p:nvGrpSpPr>
              <p:grpSpPr>
                <a:xfrm>
                  <a:off x="6662963" y="4578394"/>
                  <a:ext cx="5759946" cy="513114"/>
                  <a:chOff x="149759" y="6130394"/>
                  <a:chExt cx="5759946" cy="513114"/>
                </a:xfrm>
              </p:grpSpPr>
              <p:grpSp>
                <p:nvGrpSpPr>
                  <p:cNvPr id="16" name="图形 68"/>
                  <p:cNvGrpSpPr/>
                  <p:nvPr>
                    <p:custDataLst>
                      <p:tags r:id="rId14"/>
                    </p:custDataLst>
                  </p:nvPr>
                </p:nvGrpSpPr>
                <p:grpSpPr>
                  <a:xfrm>
                    <a:off x="149759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17" name="任意多边形: 形状 158"/>
                    <p:cNvSpPr/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8" name="任意多边形: 形状 159"/>
                    <p:cNvSpPr/>
                    <p:nvPr>
                      <p:custDataLst>
                        <p:tags r:id="rId16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9" name="任意多边形: 形状 160"/>
                    <p:cNvSpPr/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" name="任意多边形: 形状 161"/>
                    <p:cNvSpPr/>
                    <p:nvPr>
                      <p:custDataLst>
                        <p:tags r:id="rId18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" name="任意多边形: 形状 162"/>
                    <p:cNvSpPr/>
                    <p:nvPr>
                      <p:custDataLst>
                        <p:tags r:id="rId19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22" name="图形 68"/>
                  <p:cNvGrpSpPr/>
                  <p:nvPr>
                    <p:custDataLst>
                      <p:tags r:id="rId20"/>
                    </p:custDataLst>
                  </p:nvPr>
                </p:nvGrpSpPr>
                <p:grpSpPr>
                  <a:xfrm flipH="1">
                    <a:off x="3699840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23" name="任意多边形: 形状 164"/>
                    <p:cNvSpPr/>
                    <p:nvPr>
                      <p:custDataLst>
                        <p:tags r:id="rId21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4" name="任意多边形: 形状 165"/>
                    <p:cNvSpPr/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6" name="任意多边形: 形状 166"/>
                    <p:cNvSpPr/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7" name="任意多边形: 形状 167"/>
                    <p:cNvSpPr/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8" name="任意多边形: 形状 168"/>
                    <p:cNvSpPr/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9" name="组合 28"/>
                <p:cNvGrpSpPr/>
                <p:nvPr>
                  <p:custDataLst>
                    <p:tags r:id="rId26"/>
                  </p:custDataLst>
                </p:nvPr>
              </p:nvGrpSpPr>
              <p:grpSpPr>
                <a:xfrm rot="10800000">
                  <a:off x="6662963" y="2104870"/>
                  <a:ext cx="5759946" cy="513114"/>
                  <a:chOff x="149759" y="6130394"/>
                  <a:chExt cx="5759946" cy="513114"/>
                </a:xfrm>
              </p:grpSpPr>
              <p:grpSp>
                <p:nvGrpSpPr>
                  <p:cNvPr id="30" name="图形 68"/>
                  <p:cNvGrpSpPr/>
                  <p:nvPr>
                    <p:custDataLst>
                      <p:tags r:id="rId27"/>
                    </p:custDataLst>
                  </p:nvPr>
                </p:nvGrpSpPr>
                <p:grpSpPr>
                  <a:xfrm>
                    <a:off x="149759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31" name="任意多边形: 形状 178"/>
                    <p:cNvSpPr/>
                    <p:nvPr>
                      <p:custDataLst>
                        <p:tags r:id="rId28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32" name="任意多边形: 形状 179"/>
                    <p:cNvSpPr/>
                    <p:nvPr>
                      <p:custDataLst>
                        <p:tags r:id="rId29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33" name="任意多边形: 形状 180"/>
                    <p:cNvSpPr/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34" name="任意多边形: 形状 181"/>
                    <p:cNvSpPr/>
                    <p:nvPr>
                      <p:custDataLst>
                        <p:tags r:id="rId31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35" name="任意多边形: 形状 182"/>
                    <p:cNvSpPr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63" name="图形 68"/>
                  <p:cNvGrpSpPr/>
                  <p:nvPr>
                    <p:custDataLst>
                      <p:tags r:id="rId33"/>
                    </p:custDataLst>
                  </p:nvPr>
                </p:nvGrpSpPr>
                <p:grpSpPr>
                  <a:xfrm flipH="1">
                    <a:off x="3699840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64" name="任意多边形: 形状 173"/>
                    <p:cNvSpPr/>
                    <p:nvPr>
                      <p:custDataLst>
                        <p:tags r:id="rId34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65" name="任意多边形: 形状 174"/>
                    <p:cNvSpPr/>
                    <p:nvPr>
                      <p:custDataLst>
                        <p:tags r:id="rId35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66" name="任意多边形: 形状 175"/>
                    <p:cNvSpPr/>
                    <p:nvPr>
                      <p:custDataLst>
                        <p:tags r:id="rId36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67" name="任意多边形: 形状 176"/>
                    <p:cNvSpPr/>
                    <p:nvPr>
                      <p:custDataLst>
                        <p:tags r:id="rId37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68" name="任意多边形: 形状 177"/>
                    <p:cNvSpPr/>
                    <p:nvPr>
                      <p:custDataLst>
                        <p:tags r:id="rId38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69" name="矩形 68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6646167" y="2617984"/>
                  <a:ext cx="89913" cy="1960410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0" name="矩形 69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2345262" y="2617984"/>
                  <a:ext cx="89913" cy="1960410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1" name="矩形 70"/>
                <p:cNvSpPr/>
                <p:nvPr>
                  <p:custDataLst>
                    <p:tags r:id="rId41"/>
                  </p:custDataLst>
                </p:nvPr>
              </p:nvSpPr>
              <p:spPr>
                <a:xfrm rot="5400000">
                  <a:off x="9458096" y="1469514"/>
                  <a:ext cx="169677" cy="1340214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72" name="矩形 71"/>
                <p:cNvSpPr/>
                <p:nvPr>
                  <p:custDataLst>
                    <p:tags r:id="rId42"/>
                  </p:custDataLst>
                </p:nvPr>
              </p:nvSpPr>
              <p:spPr>
                <a:xfrm rot="5400000">
                  <a:off x="9458093" y="4391758"/>
                  <a:ext cx="169677" cy="1340217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任意多边形: 形状 423"/>
              <p:cNvSpPr/>
              <p:nvPr>
                <p:custDataLst>
                  <p:tags r:id="rId43"/>
                </p:custDataLst>
              </p:nvPr>
            </p:nvSpPr>
            <p:spPr>
              <a:xfrm>
                <a:off x="3080114" y="2389886"/>
                <a:ext cx="667075" cy="713307"/>
              </a:xfrm>
              <a:custGeom>
                <a:avLst/>
                <a:gdLst>
                  <a:gd name="connsiteX0" fmla="*/ 1089915 w 1090277"/>
                  <a:gd name="connsiteY0" fmla="*/ 642846 h 1165839"/>
                  <a:gd name="connsiteX1" fmla="*/ 972787 w 1090277"/>
                  <a:gd name="connsiteY1" fmla="*/ 721840 h 1165839"/>
                  <a:gd name="connsiteX2" fmla="*/ 820247 w 1090277"/>
                  <a:gd name="connsiteY2" fmla="*/ 694601 h 1165839"/>
                  <a:gd name="connsiteX3" fmla="*/ 822971 w 1090277"/>
                  <a:gd name="connsiteY3" fmla="*/ 689153 h 1165839"/>
                  <a:gd name="connsiteX4" fmla="*/ 831143 w 1090277"/>
                  <a:gd name="connsiteY4" fmla="*/ 610159 h 1165839"/>
                  <a:gd name="connsiteX5" fmla="*/ 798456 w 1090277"/>
                  <a:gd name="connsiteY5" fmla="*/ 672809 h 1165839"/>
                  <a:gd name="connsiteX6" fmla="*/ 771216 w 1090277"/>
                  <a:gd name="connsiteY6" fmla="*/ 672809 h 1165839"/>
                  <a:gd name="connsiteX7" fmla="*/ 771216 w 1090277"/>
                  <a:gd name="connsiteY7" fmla="*/ 536613 h 1165839"/>
                  <a:gd name="connsiteX8" fmla="*/ 782112 w 1090277"/>
                  <a:gd name="connsiteY8" fmla="*/ 525717 h 1165839"/>
                  <a:gd name="connsiteX9" fmla="*/ 809352 w 1090277"/>
                  <a:gd name="connsiteY9" fmla="*/ 506650 h 1165839"/>
                  <a:gd name="connsiteX10" fmla="*/ 852934 w 1090277"/>
                  <a:gd name="connsiteY10" fmla="*/ 487582 h 1165839"/>
                  <a:gd name="connsiteX11" fmla="*/ 929204 w 1090277"/>
                  <a:gd name="connsiteY11" fmla="*/ 370454 h 1165839"/>
                  <a:gd name="connsiteX12" fmla="*/ 847486 w 1090277"/>
                  <a:gd name="connsiteY12" fmla="*/ 424932 h 1165839"/>
                  <a:gd name="connsiteX13" fmla="*/ 741253 w 1090277"/>
                  <a:gd name="connsiteY13" fmla="*/ 405864 h 1165839"/>
                  <a:gd name="connsiteX14" fmla="*/ 743977 w 1090277"/>
                  <a:gd name="connsiteY14" fmla="*/ 403141 h 1165839"/>
                  <a:gd name="connsiteX15" fmla="*/ 749425 w 1090277"/>
                  <a:gd name="connsiteY15" fmla="*/ 348662 h 1165839"/>
                  <a:gd name="connsiteX16" fmla="*/ 727634 w 1090277"/>
                  <a:gd name="connsiteY16" fmla="*/ 392245 h 1165839"/>
                  <a:gd name="connsiteX17" fmla="*/ 719462 w 1090277"/>
                  <a:gd name="connsiteY17" fmla="*/ 356834 h 1165839"/>
                  <a:gd name="connsiteX18" fmla="*/ 795732 w 1090277"/>
                  <a:gd name="connsiteY18" fmla="*/ 288736 h 1165839"/>
                  <a:gd name="connsiteX19" fmla="*/ 869278 w 1090277"/>
                  <a:gd name="connsiteY19" fmla="*/ 201570 h 1165839"/>
                  <a:gd name="connsiteX20" fmla="*/ 795732 w 1090277"/>
                  <a:gd name="connsiteY20" fmla="*/ 223362 h 1165839"/>
                  <a:gd name="connsiteX21" fmla="*/ 703118 w 1090277"/>
                  <a:gd name="connsiteY21" fmla="*/ 220638 h 1165839"/>
                  <a:gd name="connsiteX22" fmla="*/ 703118 w 1090277"/>
                  <a:gd name="connsiteY22" fmla="*/ 217914 h 1165839"/>
                  <a:gd name="connsiteX23" fmla="*/ 708566 w 1090277"/>
                  <a:gd name="connsiteY23" fmla="*/ 163435 h 1165839"/>
                  <a:gd name="connsiteX24" fmla="*/ 678603 w 1090277"/>
                  <a:gd name="connsiteY24" fmla="*/ 215190 h 1165839"/>
                  <a:gd name="connsiteX25" fmla="*/ 632296 w 1090277"/>
                  <a:gd name="connsiteY25" fmla="*/ 196122 h 1165839"/>
                  <a:gd name="connsiteX26" fmla="*/ 561474 w 1090277"/>
                  <a:gd name="connsiteY26" fmla="*/ 108957 h 1165839"/>
                  <a:gd name="connsiteX27" fmla="*/ 550579 w 1090277"/>
                  <a:gd name="connsiteY27" fmla="*/ 29963 h 1165839"/>
                  <a:gd name="connsiteX28" fmla="*/ 545131 w 1090277"/>
                  <a:gd name="connsiteY28" fmla="*/ 0 h 1165839"/>
                  <a:gd name="connsiteX29" fmla="*/ 539683 w 1090277"/>
                  <a:gd name="connsiteY29" fmla="*/ 29963 h 1165839"/>
                  <a:gd name="connsiteX30" fmla="*/ 528787 w 1090277"/>
                  <a:gd name="connsiteY30" fmla="*/ 108957 h 1165839"/>
                  <a:gd name="connsiteX31" fmla="*/ 457965 w 1090277"/>
                  <a:gd name="connsiteY31" fmla="*/ 196122 h 1165839"/>
                  <a:gd name="connsiteX32" fmla="*/ 411658 w 1090277"/>
                  <a:gd name="connsiteY32" fmla="*/ 215190 h 1165839"/>
                  <a:gd name="connsiteX33" fmla="*/ 381695 w 1090277"/>
                  <a:gd name="connsiteY33" fmla="*/ 163435 h 1165839"/>
                  <a:gd name="connsiteX34" fmla="*/ 387143 w 1090277"/>
                  <a:gd name="connsiteY34" fmla="*/ 217914 h 1165839"/>
                  <a:gd name="connsiteX35" fmla="*/ 387143 w 1090277"/>
                  <a:gd name="connsiteY35" fmla="*/ 220638 h 1165839"/>
                  <a:gd name="connsiteX36" fmla="*/ 294530 w 1090277"/>
                  <a:gd name="connsiteY36" fmla="*/ 223362 h 1165839"/>
                  <a:gd name="connsiteX37" fmla="*/ 220984 w 1090277"/>
                  <a:gd name="connsiteY37" fmla="*/ 201570 h 1165839"/>
                  <a:gd name="connsiteX38" fmla="*/ 294530 w 1090277"/>
                  <a:gd name="connsiteY38" fmla="*/ 288736 h 1165839"/>
                  <a:gd name="connsiteX39" fmla="*/ 370800 w 1090277"/>
                  <a:gd name="connsiteY39" fmla="*/ 356834 h 1165839"/>
                  <a:gd name="connsiteX40" fmla="*/ 362628 w 1090277"/>
                  <a:gd name="connsiteY40" fmla="*/ 392245 h 1165839"/>
                  <a:gd name="connsiteX41" fmla="*/ 340836 w 1090277"/>
                  <a:gd name="connsiteY41" fmla="*/ 348662 h 1165839"/>
                  <a:gd name="connsiteX42" fmla="*/ 346284 w 1090277"/>
                  <a:gd name="connsiteY42" fmla="*/ 403141 h 1165839"/>
                  <a:gd name="connsiteX43" fmla="*/ 349008 w 1090277"/>
                  <a:gd name="connsiteY43" fmla="*/ 405864 h 1165839"/>
                  <a:gd name="connsiteX44" fmla="*/ 242775 w 1090277"/>
                  <a:gd name="connsiteY44" fmla="*/ 424932 h 1165839"/>
                  <a:gd name="connsiteX45" fmla="*/ 161058 w 1090277"/>
                  <a:gd name="connsiteY45" fmla="*/ 370454 h 1165839"/>
                  <a:gd name="connsiteX46" fmla="*/ 237327 w 1090277"/>
                  <a:gd name="connsiteY46" fmla="*/ 487582 h 1165839"/>
                  <a:gd name="connsiteX47" fmla="*/ 280910 w 1090277"/>
                  <a:gd name="connsiteY47" fmla="*/ 506650 h 1165839"/>
                  <a:gd name="connsiteX48" fmla="*/ 308149 w 1090277"/>
                  <a:gd name="connsiteY48" fmla="*/ 525717 h 1165839"/>
                  <a:gd name="connsiteX49" fmla="*/ 319045 w 1090277"/>
                  <a:gd name="connsiteY49" fmla="*/ 536613 h 1165839"/>
                  <a:gd name="connsiteX50" fmla="*/ 321769 w 1090277"/>
                  <a:gd name="connsiteY50" fmla="*/ 539337 h 1165839"/>
                  <a:gd name="connsiteX51" fmla="*/ 321769 w 1090277"/>
                  <a:gd name="connsiteY51" fmla="*/ 672809 h 1165839"/>
                  <a:gd name="connsiteX52" fmla="*/ 291806 w 1090277"/>
                  <a:gd name="connsiteY52" fmla="*/ 672809 h 1165839"/>
                  <a:gd name="connsiteX53" fmla="*/ 259119 w 1090277"/>
                  <a:gd name="connsiteY53" fmla="*/ 610159 h 1165839"/>
                  <a:gd name="connsiteX54" fmla="*/ 267290 w 1090277"/>
                  <a:gd name="connsiteY54" fmla="*/ 689153 h 1165839"/>
                  <a:gd name="connsiteX55" fmla="*/ 270015 w 1090277"/>
                  <a:gd name="connsiteY55" fmla="*/ 694601 h 1165839"/>
                  <a:gd name="connsiteX56" fmla="*/ 117475 w 1090277"/>
                  <a:gd name="connsiteY56" fmla="*/ 721840 h 1165839"/>
                  <a:gd name="connsiteX57" fmla="*/ 346 w 1090277"/>
                  <a:gd name="connsiteY57" fmla="*/ 642846 h 1165839"/>
                  <a:gd name="connsiteX58" fmla="*/ 106579 w 1090277"/>
                  <a:gd name="connsiteY58" fmla="*/ 809005 h 1165839"/>
                  <a:gd name="connsiteX59" fmla="*/ 166505 w 1090277"/>
                  <a:gd name="connsiteY59" fmla="*/ 836245 h 1165839"/>
                  <a:gd name="connsiteX60" fmla="*/ 204640 w 1090277"/>
                  <a:gd name="connsiteY60" fmla="*/ 866208 h 1165839"/>
                  <a:gd name="connsiteX61" fmla="*/ 220984 w 1090277"/>
                  <a:gd name="connsiteY61" fmla="*/ 879827 h 1165839"/>
                  <a:gd name="connsiteX62" fmla="*/ 226432 w 1090277"/>
                  <a:gd name="connsiteY62" fmla="*/ 882551 h 1165839"/>
                  <a:gd name="connsiteX63" fmla="*/ 226432 w 1090277"/>
                  <a:gd name="connsiteY63" fmla="*/ 1163115 h 1165839"/>
                  <a:gd name="connsiteX64" fmla="*/ 275462 w 1090277"/>
                  <a:gd name="connsiteY64" fmla="*/ 1163115 h 1165839"/>
                  <a:gd name="connsiteX65" fmla="*/ 275462 w 1090277"/>
                  <a:gd name="connsiteY65" fmla="*/ 890723 h 1165839"/>
                  <a:gd name="connsiteX66" fmla="*/ 302702 w 1090277"/>
                  <a:gd name="connsiteY66" fmla="*/ 887999 h 1165839"/>
                  <a:gd name="connsiteX67" fmla="*/ 381695 w 1090277"/>
                  <a:gd name="connsiteY67" fmla="*/ 887999 h 1165839"/>
                  <a:gd name="connsiteX68" fmla="*/ 381695 w 1090277"/>
                  <a:gd name="connsiteY68" fmla="*/ 1163115 h 1165839"/>
                  <a:gd name="connsiteX69" fmla="*/ 430726 w 1090277"/>
                  <a:gd name="connsiteY69" fmla="*/ 1163115 h 1165839"/>
                  <a:gd name="connsiteX70" fmla="*/ 430726 w 1090277"/>
                  <a:gd name="connsiteY70" fmla="*/ 890723 h 1165839"/>
                  <a:gd name="connsiteX71" fmla="*/ 684051 w 1090277"/>
                  <a:gd name="connsiteY71" fmla="*/ 890723 h 1165839"/>
                  <a:gd name="connsiteX72" fmla="*/ 684051 w 1090277"/>
                  <a:gd name="connsiteY72" fmla="*/ 1163115 h 1165839"/>
                  <a:gd name="connsiteX73" fmla="*/ 733082 w 1090277"/>
                  <a:gd name="connsiteY73" fmla="*/ 1163115 h 1165839"/>
                  <a:gd name="connsiteX74" fmla="*/ 733082 w 1090277"/>
                  <a:gd name="connsiteY74" fmla="*/ 890723 h 1165839"/>
                  <a:gd name="connsiteX75" fmla="*/ 798456 w 1090277"/>
                  <a:gd name="connsiteY75" fmla="*/ 890723 h 1165839"/>
                  <a:gd name="connsiteX76" fmla="*/ 831143 w 1090277"/>
                  <a:gd name="connsiteY76" fmla="*/ 893447 h 1165839"/>
                  <a:gd name="connsiteX77" fmla="*/ 831143 w 1090277"/>
                  <a:gd name="connsiteY77" fmla="*/ 1165839 h 1165839"/>
                  <a:gd name="connsiteX78" fmla="*/ 880173 w 1090277"/>
                  <a:gd name="connsiteY78" fmla="*/ 1165839 h 1165839"/>
                  <a:gd name="connsiteX79" fmla="*/ 880173 w 1090277"/>
                  <a:gd name="connsiteY79" fmla="*/ 882551 h 1165839"/>
                  <a:gd name="connsiteX80" fmla="*/ 896517 w 1090277"/>
                  <a:gd name="connsiteY80" fmla="*/ 868932 h 1165839"/>
                  <a:gd name="connsiteX81" fmla="*/ 934652 w 1090277"/>
                  <a:gd name="connsiteY81" fmla="*/ 838968 h 1165839"/>
                  <a:gd name="connsiteX82" fmla="*/ 994578 w 1090277"/>
                  <a:gd name="connsiteY82" fmla="*/ 811729 h 1165839"/>
                  <a:gd name="connsiteX83" fmla="*/ 1089915 w 1090277"/>
                  <a:gd name="connsiteY83" fmla="*/ 642846 h 1165839"/>
                  <a:gd name="connsiteX84" fmla="*/ 591437 w 1090277"/>
                  <a:gd name="connsiteY84" fmla="*/ 294184 h 1165839"/>
                  <a:gd name="connsiteX85" fmla="*/ 654088 w 1090277"/>
                  <a:gd name="connsiteY85" fmla="*/ 294184 h 1165839"/>
                  <a:gd name="connsiteX86" fmla="*/ 654088 w 1090277"/>
                  <a:gd name="connsiteY86" fmla="*/ 403141 h 1165839"/>
                  <a:gd name="connsiteX87" fmla="*/ 591437 w 1090277"/>
                  <a:gd name="connsiteY87" fmla="*/ 403141 h 1165839"/>
                  <a:gd name="connsiteX88" fmla="*/ 591437 w 1090277"/>
                  <a:gd name="connsiteY88" fmla="*/ 294184 h 1165839"/>
                  <a:gd name="connsiteX89" fmla="*/ 635020 w 1090277"/>
                  <a:gd name="connsiteY89" fmla="*/ 675533 h 1165839"/>
                  <a:gd name="connsiteX90" fmla="*/ 455241 w 1090277"/>
                  <a:gd name="connsiteY90" fmla="*/ 675533 h 1165839"/>
                  <a:gd name="connsiteX91" fmla="*/ 455241 w 1090277"/>
                  <a:gd name="connsiteY91" fmla="*/ 547509 h 1165839"/>
                  <a:gd name="connsiteX92" fmla="*/ 635020 w 1090277"/>
                  <a:gd name="connsiteY92" fmla="*/ 547509 h 1165839"/>
                  <a:gd name="connsiteX93" fmla="*/ 635020 w 1090277"/>
                  <a:gd name="connsiteY93" fmla="*/ 675533 h 1165839"/>
                  <a:gd name="connsiteX94" fmla="*/ 542407 w 1090277"/>
                  <a:gd name="connsiteY94" fmla="*/ 106233 h 1165839"/>
                  <a:gd name="connsiteX95" fmla="*/ 542407 w 1090277"/>
                  <a:gd name="connsiteY95" fmla="*/ 119852 h 1165839"/>
                  <a:gd name="connsiteX96" fmla="*/ 542407 w 1090277"/>
                  <a:gd name="connsiteY96" fmla="*/ 106233 h 1165839"/>
                  <a:gd name="connsiteX97" fmla="*/ 509720 w 1090277"/>
                  <a:gd name="connsiteY97" fmla="*/ 294184 h 1165839"/>
                  <a:gd name="connsiteX98" fmla="*/ 572370 w 1090277"/>
                  <a:gd name="connsiteY98" fmla="*/ 294184 h 1165839"/>
                  <a:gd name="connsiteX99" fmla="*/ 572370 w 1090277"/>
                  <a:gd name="connsiteY99" fmla="*/ 403141 h 1165839"/>
                  <a:gd name="connsiteX100" fmla="*/ 509720 w 1090277"/>
                  <a:gd name="connsiteY100" fmla="*/ 403141 h 1165839"/>
                  <a:gd name="connsiteX101" fmla="*/ 509720 w 1090277"/>
                  <a:gd name="connsiteY101" fmla="*/ 294184 h 1165839"/>
                  <a:gd name="connsiteX102" fmla="*/ 430726 w 1090277"/>
                  <a:gd name="connsiteY102" fmla="*/ 294184 h 1165839"/>
                  <a:gd name="connsiteX103" fmla="*/ 493376 w 1090277"/>
                  <a:gd name="connsiteY103" fmla="*/ 294184 h 1165839"/>
                  <a:gd name="connsiteX104" fmla="*/ 493376 w 1090277"/>
                  <a:gd name="connsiteY104" fmla="*/ 403141 h 1165839"/>
                  <a:gd name="connsiteX105" fmla="*/ 430726 w 1090277"/>
                  <a:gd name="connsiteY105" fmla="*/ 403141 h 1165839"/>
                  <a:gd name="connsiteX106" fmla="*/ 430726 w 1090277"/>
                  <a:gd name="connsiteY106" fmla="*/ 294184 h 1165839"/>
                  <a:gd name="connsiteX107" fmla="*/ 346284 w 1090277"/>
                  <a:gd name="connsiteY107" fmla="*/ 675533 h 1165839"/>
                  <a:gd name="connsiteX108" fmla="*/ 346284 w 1090277"/>
                  <a:gd name="connsiteY108" fmla="*/ 550233 h 1165839"/>
                  <a:gd name="connsiteX109" fmla="*/ 365352 w 1090277"/>
                  <a:gd name="connsiteY109" fmla="*/ 547509 h 1165839"/>
                  <a:gd name="connsiteX110" fmla="*/ 419830 w 1090277"/>
                  <a:gd name="connsiteY110" fmla="*/ 547509 h 1165839"/>
                  <a:gd name="connsiteX111" fmla="*/ 419830 w 1090277"/>
                  <a:gd name="connsiteY111" fmla="*/ 675533 h 1165839"/>
                  <a:gd name="connsiteX112" fmla="*/ 346284 w 1090277"/>
                  <a:gd name="connsiteY112" fmla="*/ 675533 h 1165839"/>
                  <a:gd name="connsiteX113" fmla="*/ 670431 w 1090277"/>
                  <a:gd name="connsiteY113" fmla="*/ 675533 h 1165839"/>
                  <a:gd name="connsiteX114" fmla="*/ 670431 w 1090277"/>
                  <a:gd name="connsiteY114" fmla="*/ 547509 h 1165839"/>
                  <a:gd name="connsiteX115" fmla="*/ 716738 w 1090277"/>
                  <a:gd name="connsiteY115" fmla="*/ 547509 h 1165839"/>
                  <a:gd name="connsiteX116" fmla="*/ 738529 w 1090277"/>
                  <a:gd name="connsiteY116" fmla="*/ 550233 h 1165839"/>
                  <a:gd name="connsiteX117" fmla="*/ 738529 w 1090277"/>
                  <a:gd name="connsiteY117" fmla="*/ 675533 h 1165839"/>
                  <a:gd name="connsiteX118" fmla="*/ 670431 w 1090277"/>
                  <a:gd name="connsiteY118" fmla="*/ 675533 h 116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090277" h="1165839">
                    <a:moveTo>
                      <a:pt x="1089915" y="642846"/>
                    </a:moveTo>
                    <a:cubicBezTo>
                      <a:pt x="1059952" y="683705"/>
                      <a:pt x="1024541" y="710944"/>
                      <a:pt x="972787" y="721840"/>
                    </a:cubicBezTo>
                    <a:cubicBezTo>
                      <a:pt x="931928" y="727288"/>
                      <a:pt x="861106" y="724564"/>
                      <a:pt x="820247" y="694601"/>
                    </a:cubicBezTo>
                    <a:cubicBezTo>
                      <a:pt x="820247" y="691877"/>
                      <a:pt x="820247" y="691877"/>
                      <a:pt x="822971" y="689153"/>
                    </a:cubicBezTo>
                    <a:cubicBezTo>
                      <a:pt x="833867" y="667361"/>
                      <a:pt x="844762" y="631950"/>
                      <a:pt x="831143" y="610159"/>
                    </a:cubicBezTo>
                    <a:cubicBezTo>
                      <a:pt x="822971" y="629226"/>
                      <a:pt x="814799" y="653742"/>
                      <a:pt x="798456" y="672809"/>
                    </a:cubicBezTo>
                    <a:lnTo>
                      <a:pt x="771216" y="672809"/>
                    </a:lnTo>
                    <a:lnTo>
                      <a:pt x="771216" y="536613"/>
                    </a:lnTo>
                    <a:cubicBezTo>
                      <a:pt x="773940" y="533889"/>
                      <a:pt x="779388" y="531165"/>
                      <a:pt x="782112" y="525717"/>
                    </a:cubicBezTo>
                    <a:cubicBezTo>
                      <a:pt x="793008" y="514821"/>
                      <a:pt x="793008" y="509374"/>
                      <a:pt x="809352" y="506650"/>
                    </a:cubicBezTo>
                    <a:cubicBezTo>
                      <a:pt x="822971" y="501202"/>
                      <a:pt x="839314" y="495754"/>
                      <a:pt x="852934" y="487582"/>
                    </a:cubicBezTo>
                    <a:cubicBezTo>
                      <a:pt x="891069" y="465791"/>
                      <a:pt x="931928" y="416760"/>
                      <a:pt x="929204" y="370454"/>
                    </a:cubicBezTo>
                    <a:cubicBezTo>
                      <a:pt x="910137" y="400417"/>
                      <a:pt x="882897" y="419484"/>
                      <a:pt x="847486" y="424932"/>
                    </a:cubicBezTo>
                    <a:cubicBezTo>
                      <a:pt x="820247" y="430380"/>
                      <a:pt x="768492" y="424932"/>
                      <a:pt x="741253" y="405864"/>
                    </a:cubicBezTo>
                    <a:cubicBezTo>
                      <a:pt x="741253" y="405864"/>
                      <a:pt x="741253" y="403141"/>
                      <a:pt x="743977" y="403141"/>
                    </a:cubicBezTo>
                    <a:cubicBezTo>
                      <a:pt x="752149" y="386797"/>
                      <a:pt x="760321" y="362282"/>
                      <a:pt x="749425" y="348662"/>
                    </a:cubicBezTo>
                    <a:cubicBezTo>
                      <a:pt x="743977" y="362282"/>
                      <a:pt x="738529" y="378625"/>
                      <a:pt x="727634" y="392245"/>
                    </a:cubicBezTo>
                    <a:cubicBezTo>
                      <a:pt x="719462" y="384073"/>
                      <a:pt x="716738" y="370454"/>
                      <a:pt x="719462" y="356834"/>
                    </a:cubicBezTo>
                    <a:cubicBezTo>
                      <a:pt x="724910" y="315975"/>
                      <a:pt x="763045" y="302356"/>
                      <a:pt x="795732" y="288736"/>
                    </a:cubicBezTo>
                    <a:cubicBezTo>
                      <a:pt x="828419" y="272392"/>
                      <a:pt x="863830" y="236981"/>
                      <a:pt x="869278" y="201570"/>
                    </a:cubicBezTo>
                    <a:cubicBezTo>
                      <a:pt x="844762" y="212466"/>
                      <a:pt x="822971" y="223362"/>
                      <a:pt x="795732" y="223362"/>
                    </a:cubicBezTo>
                    <a:cubicBezTo>
                      <a:pt x="763045" y="226086"/>
                      <a:pt x="733082" y="226086"/>
                      <a:pt x="703118" y="220638"/>
                    </a:cubicBezTo>
                    <a:cubicBezTo>
                      <a:pt x="703118" y="220638"/>
                      <a:pt x="703118" y="217914"/>
                      <a:pt x="703118" y="217914"/>
                    </a:cubicBezTo>
                    <a:cubicBezTo>
                      <a:pt x="711290" y="201570"/>
                      <a:pt x="719462" y="177055"/>
                      <a:pt x="708566" y="163435"/>
                    </a:cubicBezTo>
                    <a:cubicBezTo>
                      <a:pt x="703118" y="179779"/>
                      <a:pt x="694947" y="201570"/>
                      <a:pt x="678603" y="215190"/>
                    </a:cubicBezTo>
                    <a:cubicBezTo>
                      <a:pt x="662259" y="209742"/>
                      <a:pt x="645916" y="204294"/>
                      <a:pt x="632296" y="196122"/>
                    </a:cubicBezTo>
                    <a:cubicBezTo>
                      <a:pt x="599609" y="177055"/>
                      <a:pt x="572370" y="144368"/>
                      <a:pt x="561474" y="108957"/>
                    </a:cubicBezTo>
                    <a:cubicBezTo>
                      <a:pt x="553302" y="84442"/>
                      <a:pt x="550579" y="54478"/>
                      <a:pt x="550579" y="29963"/>
                    </a:cubicBezTo>
                    <a:cubicBezTo>
                      <a:pt x="550579" y="24515"/>
                      <a:pt x="550579" y="0"/>
                      <a:pt x="545131" y="0"/>
                    </a:cubicBezTo>
                    <a:cubicBezTo>
                      <a:pt x="539683" y="0"/>
                      <a:pt x="539683" y="24515"/>
                      <a:pt x="539683" y="29963"/>
                    </a:cubicBezTo>
                    <a:cubicBezTo>
                      <a:pt x="539683" y="54478"/>
                      <a:pt x="536959" y="84442"/>
                      <a:pt x="528787" y="108957"/>
                    </a:cubicBezTo>
                    <a:cubicBezTo>
                      <a:pt x="517892" y="144368"/>
                      <a:pt x="490652" y="177055"/>
                      <a:pt x="457965" y="196122"/>
                    </a:cubicBezTo>
                    <a:cubicBezTo>
                      <a:pt x="444345" y="204294"/>
                      <a:pt x="428002" y="212466"/>
                      <a:pt x="411658" y="215190"/>
                    </a:cubicBezTo>
                    <a:cubicBezTo>
                      <a:pt x="398039" y="201570"/>
                      <a:pt x="387143" y="177055"/>
                      <a:pt x="381695" y="163435"/>
                    </a:cubicBezTo>
                    <a:cubicBezTo>
                      <a:pt x="370800" y="179779"/>
                      <a:pt x="381695" y="204294"/>
                      <a:pt x="387143" y="217914"/>
                    </a:cubicBezTo>
                    <a:cubicBezTo>
                      <a:pt x="387143" y="217914"/>
                      <a:pt x="387143" y="220638"/>
                      <a:pt x="387143" y="220638"/>
                    </a:cubicBezTo>
                    <a:cubicBezTo>
                      <a:pt x="357180" y="226086"/>
                      <a:pt x="324493" y="226086"/>
                      <a:pt x="294530" y="223362"/>
                    </a:cubicBezTo>
                    <a:cubicBezTo>
                      <a:pt x="267290" y="223362"/>
                      <a:pt x="245499" y="212466"/>
                      <a:pt x="220984" y="201570"/>
                    </a:cubicBezTo>
                    <a:cubicBezTo>
                      <a:pt x="226432" y="239705"/>
                      <a:pt x="259119" y="275116"/>
                      <a:pt x="294530" y="288736"/>
                    </a:cubicBezTo>
                    <a:cubicBezTo>
                      <a:pt x="324493" y="302356"/>
                      <a:pt x="365352" y="315975"/>
                      <a:pt x="370800" y="356834"/>
                    </a:cubicBezTo>
                    <a:cubicBezTo>
                      <a:pt x="373523" y="370454"/>
                      <a:pt x="368076" y="381349"/>
                      <a:pt x="362628" y="392245"/>
                    </a:cubicBezTo>
                    <a:cubicBezTo>
                      <a:pt x="351732" y="378625"/>
                      <a:pt x="346284" y="359558"/>
                      <a:pt x="340836" y="348662"/>
                    </a:cubicBezTo>
                    <a:cubicBezTo>
                      <a:pt x="329941" y="365006"/>
                      <a:pt x="340836" y="389521"/>
                      <a:pt x="346284" y="403141"/>
                    </a:cubicBezTo>
                    <a:cubicBezTo>
                      <a:pt x="346284" y="403141"/>
                      <a:pt x="346284" y="405864"/>
                      <a:pt x="349008" y="405864"/>
                    </a:cubicBezTo>
                    <a:cubicBezTo>
                      <a:pt x="319045" y="424932"/>
                      <a:pt x="270015" y="430380"/>
                      <a:pt x="242775" y="424932"/>
                    </a:cubicBezTo>
                    <a:cubicBezTo>
                      <a:pt x="207364" y="419484"/>
                      <a:pt x="180125" y="397693"/>
                      <a:pt x="161058" y="370454"/>
                    </a:cubicBezTo>
                    <a:cubicBezTo>
                      <a:pt x="158333" y="416760"/>
                      <a:pt x="199192" y="465791"/>
                      <a:pt x="237327" y="487582"/>
                    </a:cubicBezTo>
                    <a:cubicBezTo>
                      <a:pt x="250947" y="495754"/>
                      <a:pt x="264567" y="503926"/>
                      <a:pt x="280910" y="506650"/>
                    </a:cubicBezTo>
                    <a:cubicBezTo>
                      <a:pt x="294530" y="512098"/>
                      <a:pt x="297254" y="514821"/>
                      <a:pt x="308149" y="525717"/>
                    </a:cubicBezTo>
                    <a:cubicBezTo>
                      <a:pt x="310873" y="528441"/>
                      <a:pt x="316321" y="533889"/>
                      <a:pt x="319045" y="536613"/>
                    </a:cubicBezTo>
                    <a:lnTo>
                      <a:pt x="321769" y="539337"/>
                    </a:lnTo>
                    <a:lnTo>
                      <a:pt x="321769" y="672809"/>
                    </a:lnTo>
                    <a:lnTo>
                      <a:pt x="291806" y="672809"/>
                    </a:lnTo>
                    <a:cubicBezTo>
                      <a:pt x="278186" y="653742"/>
                      <a:pt x="267290" y="626502"/>
                      <a:pt x="259119" y="610159"/>
                    </a:cubicBezTo>
                    <a:cubicBezTo>
                      <a:pt x="245499" y="631950"/>
                      <a:pt x="259119" y="667361"/>
                      <a:pt x="267290" y="689153"/>
                    </a:cubicBezTo>
                    <a:cubicBezTo>
                      <a:pt x="267290" y="691877"/>
                      <a:pt x="267290" y="691877"/>
                      <a:pt x="270015" y="694601"/>
                    </a:cubicBezTo>
                    <a:cubicBezTo>
                      <a:pt x="229156" y="721840"/>
                      <a:pt x="158333" y="727288"/>
                      <a:pt x="117475" y="721840"/>
                    </a:cubicBezTo>
                    <a:cubicBezTo>
                      <a:pt x="65720" y="713668"/>
                      <a:pt x="30309" y="683705"/>
                      <a:pt x="346" y="642846"/>
                    </a:cubicBezTo>
                    <a:cubicBezTo>
                      <a:pt x="-5102" y="708220"/>
                      <a:pt x="54824" y="779042"/>
                      <a:pt x="106579" y="809005"/>
                    </a:cubicBezTo>
                    <a:cubicBezTo>
                      <a:pt x="125646" y="819901"/>
                      <a:pt x="144714" y="830797"/>
                      <a:pt x="166505" y="836245"/>
                    </a:cubicBezTo>
                    <a:cubicBezTo>
                      <a:pt x="188297" y="841692"/>
                      <a:pt x="188297" y="847140"/>
                      <a:pt x="204640" y="866208"/>
                    </a:cubicBezTo>
                    <a:cubicBezTo>
                      <a:pt x="210088" y="871656"/>
                      <a:pt x="215536" y="877103"/>
                      <a:pt x="220984" y="879827"/>
                    </a:cubicBezTo>
                    <a:lnTo>
                      <a:pt x="226432" y="882551"/>
                    </a:lnTo>
                    <a:lnTo>
                      <a:pt x="226432" y="1163115"/>
                    </a:lnTo>
                    <a:lnTo>
                      <a:pt x="275462" y="1163115"/>
                    </a:lnTo>
                    <a:lnTo>
                      <a:pt x="275462" y="890723"/>
                    </a:lnTo>
                    <a:cubicBezTo>
                      <a:pt x="283634" y="890723"/>
                      <a:pt x="294530" y="887999"/>
                      <a:pt x="302702" y="887999"/>
                    </a:cubicBezTo>
                    <a:lnTo>
                      <a:pt x="381695" y="887999"/>
                    </a:lnTo>
                    <a:lnTo>
                      <a:pt x="381695" y="1163115"/>
                    </a:lnTo>
                    <a:lnTo>
                      <a:pt x="430726" y="1163115"/>
                    </a:lnTo>
                    <a:lnTo>
                      <a:pt x="430726" y="890723"/>
                    </a:lnTo>
                    <a:lnTo>
                      <a:pt x="684051" y="890723"/>
                    </a:lnTo>
                    <a:lnTo>
                      <a:pt x="684051" y="1163115"/>
                    </a:lnTo>
                    <a:lnTo>
                      <a:pt x="733082" y="1163115"/>
                    </a:lnTo>
                    <a:lnTo>
                      <a:pt x="733082" y="890723"/>
                    </a:lnTo>
                    <a:lnTo>
                      <a:pt x="798456" y="890723"/>
                    </a:lnTo>
                    <a:cubicBezTo>
                      <a:pt x="809352" y="893447"/>
                      <a:pt x="820247" y="893447"/>
                      <a:pt x="831143" y="893447"/>
                    </a:cubicBezTo>
                    <a:lnTo>
                      <a:pt x="831143" y="1165839"/>
                    </a:lnTo>
                    <a:lnTo>
                      <a:pt x="880173" y="1165839"/>
                    </a:lnTo>
                    <a:lnTo>
                      <a:pt x="880173" y="882551"/>
                    </a:lnTo>
                    <a:cubicBezTo>
                      <a:pt x="885621" y="879827"/>
                      <a:pt x="891069" y="874380"/>
                      <a:pt x="896517" y="868932"/>
                    </a:cubicBezTo>
                    <a:cubicBezTo>
                      <a:pt x="910137" y="852588"/>
                      <a:pt x="912860" y="847140"/>
                      <a:pt x="934652" y="838968"/>
                    </a:cubicBezTo>
                    <a:cubicBezTo>
                      <a:pt x="956443" y="833521"/>
                      <a:pt x="975511" y="822625"/>
                      <a:pt x="994578" y="811729"/>
                    </a:cubicBezTo>
                    <a:cubicBezTo>
                      <a:pt x="1038161" y="779042"/>
                      <a:pt x="1095364" y="708220"/>
                      <a:pt x="1089915" y="642846"/>
                    </a:cubicBezTo>
                    <a:moveTo>
                      <a:pt x="591437" y="294184"/>
                    </a:moveTo>
                    <a:lnTo>
                      <a:pt x="654088" y="294184"/>
                    </a:lnTo>
                    <a:lnTo>
                      <a:pt x="654088" y="403141"/>
                    </a:lnTo>
                    <a:lnTo>
                      <a:pt x="591437" y="403141"/>
                    </a:lnTo>
                    <a:lnTo>
                      <a:pt x="591437" y="294184"/>
                    </a:lnTo>
                    <a:close/>
                    <a:moveTo>
                      <a:pt x="635020" y="675533"/>
                    </a:moveTo>
                    <a:lnTo>
                      <a:pt x="455241" y="675533"/>
                    </a:lnTo>
                    <a:lnTo>
                      <a:pt x="455241" y="547509"/>
                    </a:lnTo>
                    <a:lnTo>
                      <a:pt x="635020" y="547509"/>
                    </a:lnTo>
                    <a:lnTo>
                      <a:pt x="635020" y="675533"/>
                    </a:lnTo>
                    <a:close/>
                    <a:moveTo>
                      <a:pt x="542407" y="106233"/>
                    </a:moveTo>
                    <a:cubicBezTo>
                      <a:pt x="542407" y="111681"/>
                      <a:pt x="542407" y="114405"/>
                      <a:pt x="542407" y="119852"/>
                    </a:cubicBezTo>
                    <a:cubicBezTo>
                      <a:pt x="542407" y="114405"/>
                      <a:pt x="542407" y="111681"/>
                      <a:pt x="542407" y="106233"/>
                    </a:cubicBezTo>
                    <a:moveTo>
                      <a:pt x="509720" y="294184"/>
                    </a:moveTo>
                    <a:lnTo>
                      <a:pt x="572370" y="294184"/>
                    </a:lnTo>
                    <a:lnTo>
                      <a:pt x="572370" y="403141"/>
                    </a:lnTo>
                    <a:lnTo>
                      <a:pt x="509720" y="403141"/>
                    </a:lnTo>
                    <a:lnTo>
                      <a:pt x="509720" y="294184"/>
                    </a:lnTo>
                    <a:close/>
                    <a:moveTo>
                      <a:pt x="430726" y="294184"/>
                    </a:moveTo>
                    <a:lnTo>
                      <a:pt x="493376" y="294184"/>
                    </a:lnTo>
                    <a:lnTo>
                      <a:pt x="493376" y="403141"/>
                    </a:lnTo>
                    <a:lnTo>
                      <a:pt x="430726" y="403141"/>
                    </a:lnTo>
                    <a:lnTo>
                      <a:pt x="430726" y="294184"/>
                    </a:lnTo>
                    <a:close/>
                    <a:moveTo>
                      <a:pt x="346284" y="675533"/>
                    </a:moveTo>
                    <a:lnTo>
                      <a:pt x="346284" y="550233"/>
                    </a:lnTo>
                    <a:cubicBezTo>
                      <a:pt x="351732" y="550233"/>
                      <a:pt x="359904" y="550233"/>
                      <a:pt x="365352" y="547509"/>
                    </a:cubicBezTo>
                    <a:lnTo>
                      <a:pt x="419830" y="547509"/>
                    </a:lnTo>
                    <a:lnTo>
                      <a:pt x="419830" y="675533"/>
                    </a:lnTo>
                    <a:lnTo>
                      <a:pt x="346284" y="675533"/>
                    </a:lnTo>
                    <a:close/>
                    <a:moveTo>
                      <a:pt x="670431" y="675533"/>
                    </a:moveTo>
                    <a:lnTo>
                      <a:pt x="670431" y="547509"/>
                    </a:lnTo>
                    <a:lnTo>
                      <a:pt x="716738" y="547509"/>
                    </a:lnTo>
                    <a:cubicBezTo>
                      <a:pt x="724910" y="547509"/>
                      <a:pt x="733082" y="550233"/>
                      <a:pt x="738529" y="550233"/>
                    </a:cubicBezTo>
                    <a:lnTo>
                      <a:pt x="738529" y="675533"/>
                    </a:lnTo>
                    <a:lnTo>
                      <a:pt x="670431" y="675533"/>
                    </a:lnTo>
                    <a:close/>
                  </a:path>
                </a:pathLst>
              </a:custGeom>
              <a:solidFill>
                <a:srgbClr val="BE163E"/>
              </a:solidFill>
              <a:ln w="2721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4" name="文本框 73"/>
            <p:cNvSpPr txBox="1"/>
            <p:nvPr>
              <p:custDataLst>
                <p:tags r:id="rId44"/>
              </p:custDataLst>
            </p:nvPr>
          </p:nvSpPr>
          <p:spPr>
            <a:xfrm>
              <a:off x="5475" y="3838"/>
              <a:ext cx="9004" cy="28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zh-CN" altLang="en-US" sz="2400" b="1">
                  <a:solidFill>
                    <a:srgbClr val="FFC000"/>
                  </a:solidFill>
                  <a:latin typeface="汉仪颜楷简" panose="00020600040101010101" charset="-122"/>
                  <a:ea typeface="汉仪颜楷简" panose="00020600040101010101" charset="-122"/>
                  <a:sym typeface="+mn-ea"/>
                </a:rPr>
                <a:t>现代物流业</a:t>
              </a:r>
              <a:r>
                <a:rPr lang="zh-CN" altLang="en-US" sz="2400" b="1">
                  <a:latin typeface="汉仪颜楷简" panose="00020600040101010101" charset="-122"/>
                  <a:ea typeface="汉仪颜楷简" panose="00020600040101010101" charset="-122"/>
                  <a:sym typeface="+mn-ea"/>
                </a:rPr>
                <a:t>以及广泛使用机器人替代人工分拣。分拣机器人配有测距感应系统，通过电脑后台控制，分拣准确率高、速度快。图为分拣机器人正在准确地把包裹送到制定投递口。</a:t>
              </a:r>
              <a:endParaRPr sz="24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47910" y="99254"/>
            <a:ext cx="86652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课堂活动</a:t>
            </a:r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</a:t>
            </a:r>
            <a:r>
              <a:rPr lang="zh-CN" altLang="en-US" sz="3200" b="1" noProof="0">
                <a:solidFill>
                  <a:srgbClr val="002060"/>
                </a:solidFill>
                <a:latin typeface="Arial" panose="020B0604020202020204"/>
                <a:ea typeface="微软雅黑" panose="020B0503020204020204" pitchFamily="34" charset="-122"/>
                <a:cs typeface="+mj-cs"/>
                <a:sym typeface="+mn-ea"/>
              </a:rPr>
              <a:t>了解地理信息技术在服务业中的应用</a:t>
            </a:r>
            <a:endParaRPr lang="zh-CN" altLang="en-US" sz="3200" b="1" spc="300" noProof="0">
              <a:solidFill>
                <a:srgbClr val="002060"/>
              </a:solidFill>
              <a:latin typeface="Arial" panose="020B0604020202020204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273685" y="785495"/>
            <a:ext cx="11807825" cy="1884045"/>
            <a:chOff x="5402" y="3594"/>
            <a:chExt cx="8398" cy="3612"/>
          </a:xfrm>
        </p:grpSpPr>
        <p:grpSp>
          <p:nvGrpSpPr>
            <p:cNvPr id="4" name="组合 3"/>
            <p:cNvGrpSpPr/>
            <p:nvPr>
              <p:custDataLst>
                <p:tags r:id="rId4"/>
              </p:custDataLst>
            </p:nvPr>
          </p:nvGrpSpPr>
          <p:grpSpPr>
            <a:xfrm>
              <a:off x="5402" y="3594"/>
              <a:ext cx="8398" cy="3612"/>
              <a:chOff x="5402" y="3594"/>
              <a:chExt cx="8398" cy="3612"/>
            </a:xfrm>
          </p:grpSpPr>
          <p:sp>
            <p:nvSpPr>
              <p:cNvPr id="181" name="Freeform 107"/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08"/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" h="28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09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Line 110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11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Oval 112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Oval 113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Oval 114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Oval 115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Oval 11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Oval 11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Oval 119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Oval 120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Oval 12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Oval 12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Oval 12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Oval 12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Oval 129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Oval 130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Oval 131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132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Oval 133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Oval 134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Oval 135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Oval 136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Oval 137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Oval 138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Oval 139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Oval 140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Oval 14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Oval 142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Oval 143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Oval 144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Oval 145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Oval 146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Oval 147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Oval 148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Oval 149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Oval 150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Oval 151"/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Oval 152"/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Oval 153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Oval 154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Oval 155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Oval 156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Oval 157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Oval 158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Oval 159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Oval 160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Oval 161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Oval 162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Oval 163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Oval 164"/>
              <p:cNvSpPr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Oval 165"/>
              <p:cNvSpPr>
                <a:spLocks noChangeArrowhead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Oval 166"/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Oval 167"/>
              <p:cNvSpPr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Oval 168"/>
              <p:cNvSpPr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Oval 169"/>
              <p:cNvSpPr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Oval 170"/>
              <p:cNvSpPr>
                <a:spLocks noChangeArrowheads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Oval 171"/>
              <p:cNvSpPr>
                <a:spLocks noChangeArrowheads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Oval 172"/>
              <p:cNvSpPr>
                <a:spLocks noChangeArrowheads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Oval 173"/>
              <p:cNvSpPr>
                <a:spLocks noChangeArrowheads="1"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Oval 174"/>
              <p:cNvSpPr>
                <a:spLocks noChangeArrowheads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Oval 175"/>
              <p:cNvSpPr>
                <a:spLocks noChangeArrowheads="1"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Oval 176"/>
              <p:cNvSpPr>
                <a:spLocks noChangeArrowhead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Oval 177"/>
              <p:cNvSpPr>
                <a:spLocks noChangeArrowheads="1"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Oval 178"/>
              <p:cNvSpPr>
                <a:spLocks noChangeArrowheads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Oval 179"/>
              <p:cNvSpPr>
                <a:spLocks noChangeArrowheads="1"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Oval 180"/>
              <p:cNvSpPr>
                <a:spLocks noChangeArrowheads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Oval 181"/>
              <p:cNvSpPr>
                <a:spLocks noChangeArrowheads="1"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" name="Oval 182"/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" name="Oval 183"/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" name="Oval 184"/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Oval 185"/>
              <p:cNvSpPr>
                <a:spLocks noChangeArrowheads="1"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Oval 186"/>
              <p:cNvSpPr>
                <a:spLocks noChangeArrowheads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Oval 187"/>
              <p:cNvSpPr>
                <a:spLocks noChangeArrowheads="1"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Oval 188"/>
              <p:cNvSpPr>
                <a:spLocks noChangeArrowheads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Oval 189"/>
              <p:cNvSpPr>
                <a:spLocks noChangeArrowheads="1"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Oval 190"/>
              <p:cNvSpPr>
                <a:spLocks noChangeArrowheads="1"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Oval 191"/>
              <p:cNvSpPr>
                <a:spLocks noChangeArrowheads="1"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Oval 192"/>
              <p:cNvSpPr>
                <a:spLocks noChangeArrowheads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93"/>
              <p:cNvSpPr/>
              <p:nvPr>
                <p:custDataLst>
                  <p:tags r:id="rId91"/>
                </p:custDataLst>
              </p:nvPr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94"/>
              <p:cNvSpPr/>
              <p:nvPr>
                <p:custDataLst>
                  <p:tags r:id="rId92"/>
                </p:custDataLst>
              </p:nvPr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95"/>
              <p:cNvSpPr/>
              <p:nvPr>
                <p:custDataLst>
                  <p:tags r:id="rId93"/>
                </p:custDataLst>
              </p:nvPr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96"/>
              <p:cNvSpPr/>
              <p:nvPr>
                <p:custDataLst>
                  <p:tags r:id="rId94"/>
                </p:custDataLst>
              </p:nvPr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197"/>
              <p:cNvSpPr/>
              <p:nvPr>
                <p:custDataLst>
                  <p:tags r:id="rId95"/>
                </p:custDataLst>
              </p:nvPr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198"/>
              <p:cNvSpPr/>
              <p:nvPr>
                <p:custDataLst>
                  <p:tags r:id="rId96"/>
                </p:custDataLst>
              </p:nvPr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Oval 199"/>
              <p:cNvSpPr>
                <a:spLocks noChangeArrowheads="1"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Oval 200"/>
              <p:cNvSpPr>
                <a:spLocks noChangeArrowheads="1"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Oval 201"/>
              <p:cNvSpPr>
                <a:spLocks noChangeArrowheads="1"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Oval 202"/>
              <p:cNvSpPr>
                <a:spLocks noChangeArrowheads="1"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Oval 203"/>
              <p:cNvSpPr>
                <a:spLocks noChangeArrowheads="1"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Oval 204"/>
              <p:cNvSpPr>
                <a:spLocks noChangeArrowheads="1"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Oval 205"/>
              <p:cNvSpPr>
                <a:spLocks noChangeArrowheads="1"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Oval 206"/>
              <p:cNvSpPr>
                <a:spLocks noChangeArrowheads="1"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Oval 207"/>
              <p:cNvSpPr>
                <a:spLocks noChangeArrowheads="1"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Oval 208"/>
              <p:cNvSpPr>
                <a:spLocks noChangeArrowheads="1"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Oval 209"/>
              <p:cNvSpPr>
                <a:spLocks noChangeArrowheads="1"/>
              </p:cNvSpPr>
              <p:nvPr>
                <p:custDataLst>
                  <p:tags r:id="rId107"/>
                </p:custDataLst>
              </p:nvPr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Oval 210"/>
              <p:cNvSpPr>
                <a:spLocks noChangeArrowheads="1"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Oval 211"/>
              <p:cNvSpPr>
                <a:spLocks noChangeArrowheads="1"/>
              </p:cNvSpPr>
              <p:nvPr>
                <p:custDataLst>
                  <p:tags r:id="rId109"/>
                </p:custDataLst>
              </p:nvPr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Oval 212"/>
              <p:cNvSpPr>
                <a:spLocks noChangeArrowheads="1"/>
              </p:cNvSpPr>
              <p:nvPr>
                <p:custDataLst>
                  <p:tags r:id="rId110"/>
                </p:custDataLst>
              </p:nvPr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Oval 213"/>
              <p:cNvSpPr>
                <a:spLocks noChangeArrowheads="1"/>
              </p:cNvSpPr>
              <p:nvPr>
                <p:custDataLst>
                  <p:tags r:id="rId111"/>
                </p:custDataLst>
              </p:nvPr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Oval 214"/>
              <p:cNvSpPr>
                <a:spLocks noChangeArrowheads="1"/>
              </p:cNvSpPr>
              <p:nvPr>
                <p:custDataLst>
                  <p:tags r:id="rId112"/>
                </p:custDataLst>
              </p:nvPr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Oval 215"/>
              <p:cNvSpPr>
                <a:spLocks noChangeArrowheads="1"/>
              </p:cNvSpPr>
              <p:nvPr>
                <p:custDataLst>
                  <p:tags r:id="rId113"/>
                </p:custDataLst>
              </p:nvPr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Oval 216"/>
              <p:cNvSpPr>
                <a:spLocks noChangeArrowheads="1"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Oval 217"/>
              <p:cNvSpPr>
                <a:spLocks noChangeArrowheads="1"/>
              </p:cNvSpPr>
              <p:nvPr>
                <p:custDataLst>
                  <p:tags r:id="rId115"/>
                </p:custDataLst>
              </p:nvPr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Oval 218"/>
              <p:cNvSpPr>
                <a:spLocks noChangeArrowheads="1"/>
              </p:cNvSpPr>
              <p:nvPr>
                <p:custDataLst>
                  <p:tags r:id="rId116"/>
                </p:custDataLst>
              </p:nvPr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Oval 219"/>
              <p:cNvSpPr>
                <a:spLocks noChangeArrowheads="1"/>
              </p:cNvSpPr>
              <p:nvPr>
                <p:custDataLst>
                  <p:tags r:id="rId117"/>
                </p:custDataLst>
              </p:nvPr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Oval 220"/>
              <p:cNvSpPr>
                <a:spLocks noChangeArrowheads="1"/>
              </p:cNvSpPr>
              <p:nvPr>
                <p:custDataLst>
                  <p:tags r:id="rId118"/>
                </p:custDataLst>
              </p:nvPr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Oval 221"/>
              <p:cNvSpPr>
                <a:spLocks noChangeArrowheads="1"/>
              </p:cNvSpPr>
              <p:nvPr>
                <p:custDataLst>
                  <p:tags r:id="rId119"/>
                </p:custDataLst>
              </p:nvPr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Oval 222"/>
              <p:cNvSpPr>
                <a:spLocks noChangeArrowheads="1"/>
              </p:cNvSpPr>
              <p:nvPr>
                <p:custDataLst>
                  <p:tags r:id="rId120"/>
                </p:custDataLst>
              </p:nvPr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Oval 223"/>
              <p:cNvSpPr>
                <a:spLocks noChangeArrowheads="1"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Oval 224"/>
              <p:cNvSpPr>
                <a:spLocks noChangeArrowheads="1"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Oval 225"/>
              <p:cNvSpPr>
                <a:spLocks noChangeArrowheads="1"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Oval 226"/>
              <p:cNvSpPr>
                <a:spLocks noChangeArrowheads="1"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Oval 227"/>
              <p:cNvSpPr>
                <a:spLocks noChangeArrowheads="1"/>
              </p:cNvSpPr>
              <p:nvPr>
                <p:custDataLst>
                  <p:tags r:id="rId125"/>
                </p:custDataLst>
              </p:nvPr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Oval 228"/>
              <p:cNvSpPr>
                <a:spLocks noChangeArrowheads="1"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229"/>
              <p:cNvSpPr/>
              <p:nvPr>
                <p:custDataLst>
                  <p:tags r:id="rId127"/>
                </p:custDataLst>
              </p:nvPr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230"/>
              <p:cNvSpPr/>
              <p:nvPr>
                <p:custDataLst>
                  <p:tags r:id="rId128"/>
                </p:custDataLst>
              </p:nvPr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231"/>
              <p:cNvSpPr/>
              <p:nvPr>
                <p:custDataLst>
                  <p:tags r:id="rId129"/>
                </p:custDataLst>
              </p:nvPr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232"/>
              <p:cNvSpPr/>
              <p:nvPr>
                <p:custDataLst>
                  <p:tags r:id="rId130"/>
                </p:custDataLst>
              </p:nvPr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233"/>
              <p:cNvSpPr/>
              <p:nvPr>
                <p:custDataLst>
                  <p:tags r:id="rId131"/>
                </p:custDataLst>
              </p:nvPr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234"/>
              <p:cNvSpPr/>
              <p:nvPr>
                <p:custDataLst>
                  <p:tags r:id="rId132"/>
                </p:custDataLst>
              </p:nvPr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Oval 235"/>
              <p:cNvSpPr>
                <a:spLocks noChangeArrowheads="1"/>
              </p:cNvSpPr>
              <p:nvPr>
                <p:custDataLst>
                  <p:tags r:id="rId133"/>
                </p:custDataLst>
              </p:nvPr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Oval 236"/>
              <p:cNvSpPr>
                <a:spLocks noChangeArrowheads="1"/>
              </p:cNvSpPr>
              <p:nvPr>
                <p:custDataLst>
                  <p:tags r:id="rId134"/>
                </p:custDataLst>
              </p:nvPr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Oval 237"/>
              <p:cNvSpPr>
                <a:spLocks noChangeArrowheads="1"/>
              </p:cNvSpPr>
              <p:nvPr>
                <p:custDataLst>
                  <p:tags r:id="rId135"/>
                </p:custDataLst>
              </p:nvPr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Oval 238"/>
              <p:cNvSpPr>
                <a:spLocks noChangeArrowheads="1"/>
              </p:cNvSpPr>
              <p:nvPr>
                <p:custDataLst>
                  <p:tags r:id="rId136"/>
                </p:custDataLst>
              </p:nvPr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Oval 239"/>
              <p:cNvSpPr>
                <a:spLocks noChangeArrowheads="1"/>
              </p:cNvSpPr>
              <p:nvPr>
                <p:custDataLst>
                  <p:tags r:id="rId137"/>
                </p:custDataLst>
              </p:nvPr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Oval 240"/>
              <p:cNvSpPr>
                <a:spLocks noChangeArrowheads="1"/>
              </p:cNvSpPr>
              <p:nvPr>
                <p:custDataLst>
                  <p:tags r:id="rId138"/>
                </p:custDataLst>
              </p:nvPr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Oval 241"/>
              <p:cNvSpPr>
                <a:spLocks noChangeArrowheads="1"/>
              </p:cNvSpPr>
              <p:nvPr>
                <p:custDataLst>
                  <p:tags r:id="rId139"/>
                </p:custDataLst>
              </p:nvPr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Oval 242"/>
              <p:cNvSpPr>
                <a:spLocks noChangeArrowheads="1"/>
              </p:cNvSpPr>
              <p:nvPr>
                <p:custDataLst>
                  <p:tags r:id="rId140"/>
                </p:custDataLst>
              </p:nvPr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Oval 243"/>
              <p:cNvSpPr>
                <a:spLocks noChangeArrowheads="1"/>
              </p:cNvSpPr>
              <p:nvPr>
                <p:custDataLst>
                  <p:tags r:id="rId141"/>
                </p:custDataLst>
              </p:nvPr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Oval 244"/>
              <p:cNvSpPr>
                <a:spLocks noChangeArrowheads="1"/>
              </p:cNvSpPr>
              <p:nvPr>
                <p:custDataLst>
                  <p:tags r:id="rId142"/>
                </p:custDataLst>
              </p:nvPr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Oval 245"/>
              <p:cNvSpPr>
                <a:spLocks noChangeArrowheads="1"/>
              </p:cNvSpPr>
              <p:nvPr>
                <p:custDataLst>
                  <p:tags r:id="rId143"/>
                </p:custDataLst>
              </p:nvPr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Oval 246"/>
              <p:cNvSpPr>
                <a:spLocks noChangeArrowheads="1"/>
              </p:cNvSpPr>
              <p:nvPr>
                <p:custDataLst>
                  <p:tags r:id="rId144"/>
                </p:custDataLst>
              </p:nvPr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Oval 247"/>
              <p:cNvSpPr>
                <a:spLocks noChangeArrowheads="1"/>
              </p:cNvSpPr>
              <p:nvPr>
                <p:custDataLst>
                  <p:tags r:id="rId145"/>
                </p:custDataLst>
              </p:nvPr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Oval 248"/>
              <p:cNvSpPr>
                <a:spLocks noChangeArrowheads="1"/>
              </p:cNvSpPr>
              <p:nvPr>
                <p:custDataLst>
                  <p:tags r:id="rId146"/>
                </p:custDataLst>
              </p:nvPr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Oval 249"/>
              <p:cNvSpPr>
                <a:spLocks noChangeArrowheads="1"/>
              </p:cNvSpPr>
              <p:nvPr>
                <p:custDataLst>
                  <p:tags r:id="rId147"/>
                </p:custDataLst>
              </p:nvPr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Oval 250"/>
              <p:cNvSpPr>
                <a:spLocks noChangeArrowheads="1"/>
              </p:cNvSpPr>
              <p:nvPr>
                <p:custDataLst>
                  <p:tags r:id="rId148"/>
                </p:custDataLst>
              </p:nvPr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Oval 251"/>
              <p:cNvSpPr>
                <a:spLocks noChangeArrowheads="1"/>
              </p:cNvSpPr>
              <p:nvPr>
                <p:custDataLst>
                  <p:tags r:id="rId149"/>
                </p:custDataLst>
              </p:nvPr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Oval 252"/>
              <p:cNvSpPr>
                <a:spLocks noChangeArrowheads="1"/>
              </p:cNvSpPr>
              <p:nvPr>
                <p:custDataLst>
                  <p:tags r:id="rId150"/>
                </p:custDataLst>
              </p:nvPr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Oval 253"/>
              <p:cNvSpPr>
                <a:spLocks noChangeArrowheads="1"/>
              </p:cNvSpPr>
              <p:nvPr>
                <p:custDataLst>
                  <p:tags r:id="rId151"/>
                </p:custDataLst>
              </p:nvPr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Oval 254"/>
              <p:cNvSpPr>
                <a:spLocks noChangeArrowheads="1"/>
              </p:cNvSpPr>
              <p:nvPr>
                <p:custDataLst>
                  <p:tags r:id="rId152"/>
                </p:custDataLst>
              </p:nvPr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Oval 255"/>
              <p:cNvSpPr>
                <a:spLocks noChangeArrowheads="1"/>
              </p:cNvSpPr>
              <p:nvPr>
                <p:custDataLst>
                  <p:tags r:id="rId153"/>
                </p:custDataLst>
              </p:nvPr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Oval 256"/>
              <p:cNvSpPr>
                <a:spLocks noChangeArrowheads="1"/>
              </p:cNvSpPr>
              <p:nvPr>
                <p:custDataLst>
                  <p:tags r:id="rId154"/>
                </p:custDataLst>
              </p:nvPr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Oval 257"/>
              <p:cNvSpPr>
                <a:spLocks noChangeArrowheads="1"/>
              </p:cNvSpPr>
              <p:nvPr>
                <p:custDataLst>
                  <p:tags r:id="rId155"/>
                </p:custDataLst>
              </p:nvPr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Oval 258"/>
              <p:cNvSpPr>
                <a:spLocks noChangeArrowheads="1"/>
              </p:cNvSpPr>
              <p:nvPr>
                <p:custDataLst>
                  <p:tags r:id="rId156"/>
                </p:custDataLst>
              </p:nvPr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Oval 259"/>
              <p:cNvSpPr>
                <a:spLocks noChangeArrowheads="1"/>
              </p:cNvSpPr>
              <p:nvPr>
                <p:custDataLst>
                  <p:tags r:id="rId157"/>
                </p:custDataLst>
              </p:nvPr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Oval 260"/>
              <p:cNvSpPr>
                <a:spLocks noChangeArrowheads="1"/>
              </p:cNvSpPr>
              <p:nvPr>
                <p:custDataLst>
                  <p:tags r:id="rId158"/>
                </p:custDataLst>
              </p:nvPr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Oval 261"/>
              <p:cNvSpPr>
                <a:spLocks noChangeArrowheads="1"/>
              </p:cNvSpPr>
              <p:nvPr>
                <p:custDataLst>
                  <p:tags r:id="rId159"/>
                </p:custDataLst>
              </p:nvPr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Oval 262"/>
              <p:cNvSpPr>
                <a:spLocks noChangeArrowheads="1"/>
              </p:cNvSpPr>
              <p:nvPr>
                <p:custDataLst>
                  <p:tags r:id="rId160"/>
                </p:custDataLst>
              </p:nvPr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Oval 263"/>
              <p:cNvSpPr>
                <a:spLocks noChangeArrowheads="1"/>
              </p:cNvSpPr>
              <p:nvPr>
                <p:custDataLst>
                  <p:tags r:id="rId161"/>
                </p:custDataLst>
              </p:nvPr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Oval 264"/>
              <p:cNvSpPr>
                <a:spLocks noChangeArrowheads="1"/>
              </p:cNvSpPr>
              <p:nvPr>
                <p:custDataLst>
                  <p:tags r:id="rId162"/>
                </p:custDataLst>
              </p:nvPr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Oval 265"/>
              <p:cNvSpPr>
                <a:spLocks noChangeArrowheads="1"/>
              </p:cNvSpPr>
              <p:nvPr>
                <p:custDataLst>
                  <p:tags r:id="rId163"/>
                </p:custDataLst>
              </p:nvPr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Oval 266"/>
              <p:cNvSpPr>
                <a:spLocks noChangeArrowheads="1"/>
              </p:cNvSpPr>
              <p:nvPr>
                <p:custDataLst>
                  <p:tags r:id="rId164"/>
                </p:custDataLst>
              </p:nvPr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Oval 267"/>
              <p:cNvSpPr>
                <a:spLocks noChangeArrowheads="1"/>
              </p:cNvSpPr>
              <p:nvPr>
                <p:custDataLst>
                  <p:tags r:id="rId165"/>
                </p:custDataLst>
              </p:nvPr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Oval 268"/>
              <p:cNvSpPr>
                <a:spLocks noChangeArrowheads="1"/>
              </p:cNvSpPr>
              <p:nvPr>
                <p:custDataLst>
                  <p:tags r:id="rId166"/>
                </p:custDataLst>
              </p:nvPr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Oval 269"/>
              <p:cNvSpPr>
                <a:spLocks noChangeArrowheads="1"/>
              </p:cNvSpPr>
              <p:nvPr>
                <p:custDataLst>
                  <p:tags r:id="rId167"/>
                </p:custDataLst>
              </p:nvPr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Oval 270"/>
              <p:cNvSpPr>
                <a:spLocks noChangeArrowheads="1"/>
              </p:cNvSpPr>
              <p:nvPr>
                <p:custDataLst>
                  <p:tags r:id="rId168"/>
                </p:custDataLst>
              </p:nvPr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271"/>
              <p:cNvSpPr>
                <a:spLocks noChangeArrowheads="1"/>
              </p:cNvSpPr>
              <p:nvPr>
                <p:custDataLst>
                  <p:tags r:id="rId169"/>
                </p:custDataLst>
              </p:nvPr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Oval 272"/>
              <p:cNvSpPr>
                <a:spLocks noChangeArrowheads="1"/>
              </p:cNvSpPr>
              <p:nvPr>
                <p:custDataLst>
                  <p:tags r:id="rId170"/>
                </p:custDataLst>
              </p:nvPr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Oval 273"/>
              <p:cNvSpPr>
                <a:spLocks noChangeArrowheads="1"/>
              </p:cNvSpPr>
              <p:nvPr>
                <p:custDataLst>
                  <p:tags r:id="rId171"/>
                </p:custDataLst>
              </p:nvPr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Oval 274"/>
              <p:cNvSpPr>
                <a:spLocks noChangeArrowheads="1"/>
              </p:cNvSpPr>
              <p:nvPr>
                <p:custDataLst>
                  <p:tags r:id="rId172"/>
                </p:custDataLst>
              </p:nvPr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Oval 275"/>
              <p:cNvSpPr>
                <a:spLocks noChangeArrowheads="1"/>
              </p:cNvSpPr>
              <p:nvPr>
                <p:custDataLst>
                  <p:tags r:id="rId173"/>
                </p:custDataLst>
              </p:nvPr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Oval 276"/>
              <p:cNvSpPr>
                <a:spLocks noChangeArrowheads="1"/>
              </p:cNvSpPr>
              <p:nvPr>
                <p:custDataLst>
                  <p:tags r:id="rId174"/>
                </p:custDataLst>
              </p:nvPr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Oval 277"/>
              <p:cNvSpPr>
                <a:spLocks noChangeArrowheads="1"/>
              </p:cNvSpPr>
              <p:nvPr>
                <p:custDataLst>
                  <p:tags r:id="rId175"/>
                </p:custDataLst>
              </p:nvPr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Oval 278"/>
              <p:cNvSpPr>
                <a:spLocks noChangeArrowheads="1"/>
              </p:cNvSpPr>
              <p:nvPr>
                <p:custDataLst>
                  <p:tags r:id="rId176"/>
                </p:custDataLst>
              </p:nvPr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Oval 279"/>
              <p:cNvSpPr>
                <a:spLocks noChangeArrowheads="1"/>
              </p:cNvSpPr>
              <p:nvPr>
                <p:custDataLst>
                  <p:tags r:id="rId177"/>
                </p:custDataLst>
              </p:nvPr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Oval 280"/>
              <p:cNvSpPr>
                <a:spLocks noChangeArrowheads="1"/>
              </p:cNvSpPr>
              <p:nvPr>
                <p:custDataLst>
                  <p:tags r:id="rId178"/>
                </p:custDataLst>
              </p:nvPr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Oval 281"/>
              <p:cNvSpPr>
                <a:spLocks noChangeArrowheads="1"/>
              </p:cNvSpPr>
              <p:nvPr>
                <p:custDataLst>
                  <p:tags r:id="rId179"/>
                </p:custDataLst>
              </p:nvPr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Oval 282"/>
              <p:cNvSpPr>
                <a:spLocks noChangeArrowheads="1"/>
              </p:cNvSpPr>
              <p:nvPr>
                <p:custDataLst>
                  <p:tags r:id="rId180"/>
                </p:custDataLst>
              </p:nvPr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Oval 283"/>
              <p:cNvSpPr>
                <a:spLocks noChangeArrowheads="1"/>
              </p:cNvSpPr>
              <p:nvPr>
                <p:custDataLst>
                  <p:tags r:id="rId181"/>
                </p:custDataLst>
              </p:nvPr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Oval 284"/>
              <p:cNvSpPr>
                <a:spLocks noChangeArrowheads="1"/>
              </p:cNvSpPr>
              <p:nvPr>
                <p:custDataLst>
                  <p:tags r:id="rId182"/>
                </p:custDataLst>
              </p:nvPr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Oval 285"/>
              <p:cNvSpPr>
                <a:spLocks noChangeArrowheads="1"/>
              </p:cNvSpPr>
              <p:nvPr>
                <p:custDataLst>
                  <p:tags r:id="rId183"/>
                </p:custDataLst>
              </p:nvPr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Oval 286"/>
              <p:cNvSpPr>
                <a:spLocks noChangeArrowheads="1"/>
              </p:cNvSpPr>
              <p:nvPr>
                <p:custDataLst>
                  <p:tags r:id="rId184"/>
                </p:custDataLst>
              </p:nvPr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Oval 287"/>
              <p:cNvSpPr>
                <a:spLocks noChangeArrowheads="1"/>
              </p:cNvSpPr>
              <p:nvPr>
                <p:custDataLst>
                  <p:tags r:id="rId185"/>
                </p:custDataLst>
              </p:nvPr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Oval 288"/>
              <p:cNvSpPr>
                <a:spLocks noChangeArrowheads="1"/>
              </p:cNvSpPr>
              <p:nvPr>
                <p:custDataLst>
                  <p:tags r:id="rId186"/>
                </p:custDataLst>
              </p:nvPr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Oval 289"/>
              <p:cNvSpPr>
                <a:spLocks noChangeArrowheads="1"/>
              </p:cNvSpPr>
              <p:nvPr>
                <p:custDataLst>
                  <p:tags r:id="rId187"/>
                </p:custDataLst>
              </p:nvPr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Oval 290"/>
              <p:cNvSpPr>
                <a:spLocks noChangeArrowheads="1"/>
              </p:cNvSpPr>
              <p:nvPr>
                <p:custDataLst>
                  <p:tags r:id="rId188"/>
                </p:custDataLst>
              </p:nvPr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Oval 291"/>
              <p:cNvSpPr>
                <a:spLocks noChangeArrowheads="1"/>
              </p:cNvSpPr>
              <p:nvPr>
                <p:custDataLst>
                  <p:tags r:id="rId189"/>
                </p:custDataLst>
              </p:nvPr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Oval 292"/>
              <p:cNvSpPr>
                <a:spLocks noChangeArrowheads="1"/>
              </p:cNvSpPr>
              <p:nvPr>
                <p:custDataLst>
                  <p:tags r:id="rId190"/>
                </p:custDataLst>
              </p:nvPr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Oval 293"/>
              <p:cNvSpPr>
                <a:spLocks noChangeArrowheads="1"/>
              </p:cNvSpPr>
              <p:nvPr>
                <p:custDataLst>
                  <p:tags r:id="rId191"/>
                </p:custDataLst>
              </p:nvPr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Oval 294"/>
              <p:cNvSpPr>
                <a:spLocks noChangeArrowheads="1"/>
              </p:cNvSpPr>
              <p:nvPr>
                <p:custDataLst>
                  <p:tags r:id="rId192"/>
                </p:custDataLst>
              </p:nvPr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Oval 295"/>
              <p:cNvSpPr>
                <a:spLocks noChangeArrowheads="1"/>
              </p:cNvSpPr>
              <p:nvPr>
                <p:custDataLst>
                  <p:tags r:id="rId193"/>
                </p:custDataLst>
              </p:nvPr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Oval 296"/>
              <p:cNvSpPr>
                <a:spLocks noChangeArrowheads="1"/>
              </p:cNvSpPr>
              <p:nvPr>
                <p:custDataLst>
                  <p:tags r:id="rId194"/>
                </p:custDataLst>
              </p:nvPr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Oval 297"/>
              <p:cNvSpPr>
                <a:spLocks noChangeArrowheads="1"/>
              </p:cNvSpPr>
              <p:nvPr>
                <p:custDataLst>
                  <p:tags r:id="rId195"/>
                </p:custDataLst>
              </p:nvPr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Oval 298"/>
              <p:cNvSpPr>
                <a:spLocks noChangeArrowheads="1"/>
              </p:cNvSpPr>
              <p:nvPr>
                <p:custDataLst>
                  <p:tags r:id="rId196"/>
                </p:custDataLst>
              </p:nvPr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Oval 299"/>
              <p:cNvSpPr>
                <a:spLocks noChangeArrowheads="1"/>
              </p:cNvSpPr>
              <p:nvPr>
                <p:custDataLst>
                  <p:tags r:id="rId197"/>
                </p:custDataLst>
              </p:nvPr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Oval 300"/>
              <p:cNvSpPr>
                <a:spLocks noChangeArrowheads="1"/>
              </p:cNvSpPr>
              <p:nvPr>
                <p:custDataLst>
                  <p:tags r:id="rId198"/>
                </p:custDataLst>
              </p:nvPr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Oval 301"/>
              <p:cNvSpPr>
                <a:spLocks noChangeArrowheads="1"/>
              </p:cNvSpPr>
              <p:nvPr>
                <p:custDataLst>
                  <p:tags r:id="rId199"/>
                </p:custDataLst>
              </p:nvPr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Oval 302"/>
              <p:cNvSpPr>
                <a:spLocks noChangeArrowheads="1"/>
              </p:cNvSpPr>
              <p:nvPr>
                <p:custDataLst>
                  <p:tags r:id="rId200"/>
                </p:custDataLst>
              </p:nvPr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Oval 303"/>
              <p:cNvSpPr>
                <a:spLocks noChangeArrowheads="1"/>
              </p:cNvSpPr>
              <p:nvPr>
                <p:custDataLst>
                  <p:tags r:id="rId201"/>
                </p:custDataLst>
              </p:nvPr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Oval 304"/>
              <p:cNvSpPr>
                <a:spLocks noChangeArrowheads="1"/>
              </p:cNvSpPr>
              <p:nvPr>
                <p:custDataLst>
                  <p:tags r:id="rId202"/>
                </p:custDataLst>
              </p:nvPr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Oval 305"/>
              <p:cNvSpPr>
                <a:spLocks noChangeArrowheads="1"/>
              </p:cNvSpPr>
              <p:nvPr>
                <p:custDataLst>
                  <p:tags r:id="rId203"/>
                </p:custDataLst>
              </p:nvPr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Oval 306"/>
              <p:cNvSpPr>
                <a:spLocks noChangeArrowheads="1"/>
              </p:cNvSpPr>
              <p:nvPr>
                <p:custDataLst>
                  <p:tags r:id="rId204"/>
                </p:custDataLst>
              </p:nvPr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308"/>
              <p:cNvSpPr>
                <a:spLocks noChangeArrowheads="1"/>
              </p:cNvSpPr>
              <p:nvPr>
                <p:custDataLst>
                  <p:tags r:id="rId205"/>
                </p:custDataLst>
              </p:nvPr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309"/>
              <p:cNvSpPr>
                <a:spLocks noChangeArrowheads="1"/>
              </p:cNvSpPr>
              <p:nvPr>
                <p:custDataLst>
                  <p:tags r:id="rId206"/>
                </p:custDataLst>
              </p:nvPr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310"/>
              <p:cNvSpPr>
                <a:spLocks noChangeArrowheads="1"/>
              </p:cNvSpPr>
              <p:nvPr>
                <p:custDataLst>
                  <p:tags r:id="rId207"/>
                </p:custDataLst>
              </p:nvPr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311"/>
              <p:cNvSpPr>
                <a:spLocks noChangeArrowheads="1"/>
              </p:cNvSpPr>
              <p:nvPr>
                <p:custDataLst>
                  <p:tags r:id="rId208"/>
                </p:custDataLst>
              </p:nvPr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312"/>
              <p:cNvSpPr>
                <a:spLocks noChangeArrowheads="1"/>
              </p:cNvSpPr>
              <p:nvPr>
                <p:custDataLst>
                  <p:tags r:id="rId209"/>
                </p:custDataLst>
              </p:nvPr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313"/>
              <p:cNvSpPr>
                <a:spLocks noChangeArrowheads="1"/>
              </p:cNvSpPr>
              <p:nvPr>
                <p:custDataLst>
                  <p:tags r:id="rId210"/>
                </p:custDataLst>
              </p:nvPr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314"/>
              <p:cNvSpPr>
                <a:spLocks noChangeArrowheads="1"/>
              </p:cNvSpPr>
              <p:nvPr>
                <p:custDataLst>
                  <p:tags r:id="rId211"/>
                </p:custDataLst>
              </p:nvPr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315"/>
              <p:cNvSpPr>
                <a:spLocks noChangeArrowheads="1"/>
              </p:cNvSpPr>
              <p:nvPr>
                <p:custDataLst>
                  <p:tags r:id="rId212"/>
                </p:custDataLst>
              </p:nvPr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316"/>
              <p:cNvSpPr>
                <a:spLocks noChangeArrowheads="1"/>
              </p:cNvSpPr>
              <p:nvPr>
                <p:custDataLst>
                  <p:tags r:id="rId213"/>
                </p:custDataLst>
              </p:nvPr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317"/>
              <p:cNvSpPr>
                <a:spLocks noChangeArrowheads="1"/>
              </p:cNvSpPr>
              <p:nvPr>
                <p:custDataLst>
                  <p:tags r:id="rId214"/>
                </p:custDataLst>
              </p:nvPr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318"/>
              <p:cNvSpPr>
                <a:spLocks noChangeArrowheads="1"/>
              </p:cNvSpPr>
              <p:nvPr>
                <p:custDataLst>
                  <p:tags r:id="rId215"/>
                </p:custDataLst>
              </p:nvPr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319"/>
              <p:cNvSpPr>
                <a:spLocks noChangeArrowheads="1"/>
              </p:cNvSpPr>
              <p:nvPr>
                <p:custDataLst>
                  <p:tags r:id="rId216"/>
                </p:custDataLst>
              </p:nvPr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320"/>
              <p:cNvSpPr>
                <a:spLocks noChangeArrowheads="1"/>
              </p:cNvSpPr>
              <p:nvPr>
                <p:custDataLst>
                  <p:tags r:id="rId217"/>
                </p:custDataLst>
              </p:nvPr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21"/>
              <p:cNvSpPr>
                <a:spLocks noChangeArrowheads="1"/>
              </p:cNvSpPr>
              <p:nvPr>
                <p:custDataLst>
                  <p:tags r:id="rId218"/>
                </p:custDataLst>
              </p:nvPr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22"/>
              <p:cNvSpPr>
                <a:spLocks noChangeArrowheads="1"/>
              </p:cNvSpPr>
              <p:nvPr>
                <p:custDataLst>
                  <p:tags r:id="rId219"/>
                </p:custDataLst>
              </p:nvPr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23"/>
              <p:cNvSpPr>
                <a:spLocks noChangeArrowheads="1"/>
              </p:cNvSpPr>
              <p:nvPr>
                <p:custDataLst>
                  <p:tags r:id="rId220"/>
                </p:custDataLst>
              </p:nvPr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24"/>
              <p:cNvSpPr>
                <a:spLocks noChangeArrowheads="1"/>
              </p:cNvSpPr>
              <p:nvPr>
                <p:custDataLst>
                  <p:tags r:id="rId221"/>
                </p:custDataLst>
              </p:nvPr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25"/>
              <p:cNvSpPr>
                <a:spLocks noChangeArrowheads="1"/>
              </p:cNvSpPr>
              <p:nvPr>
                <p:custDataLst>
                  <p:tags r:id="rId222"/>
                </p:custDataLst>
              </p:nvPr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326"/>
              <p:cNvSpPr/>
              <p:nvPr>
                <p:custDataLst>
                  <p:tags r:id="rId223"/>
                </p:custDataLst>
              </p:nvPr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327"/>
              <p:cNvSpPr/>
              <p:nvPr>
                <p:custDataLst>
                  <p:tags r:id="rId224"/>
                </p:custDataLst>
              </p:nvPr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328"/>
              <p:cNvSpPr/>
              <p:nvPr>
                <p:custDataLst>
                  <p:tags r:id="rId225"/>
                </p:custDataLst>
              </p:nvPr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329"/>
              <p:cNvSpPr/>
              <p:nvPr>
                <p:custDataLst>
                  <p:tags r:id="rId226"/>
                </p:custDataLst>
              </p:nvPr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330"/>
              <p:cNvSpPr/>
              <p:nvPr>
                <p:custDataLst>
                  <p:tags r:id="rId227"/>
                </p:custDataLst>
              </p:nvPr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31"/>
              <p:cNvSpPr>
                <a:spLocks noChangeArrowheads="1"/>
              </p:cNvSpPr>
              <p:nvPr>
                <p:custDataLst>
                  <p:tags r:id="rId228"/>
                </p:custDataLst>
              </p:nvPr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32"/>
              <p:cNvSpPr>
                <a:spLocks noChangeArrowheads="1"/>
              </p:cNvSpPr>
              <p:nvPr>
                <p:custDataLst>
                  <p:tags r:id="rId229"/>
                </p:custDataLst>
              </p:nvPr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33"/>
              <p:cNvSpPr>
                <a:spLocks noChangeArrowheads="1"/>
              </p:cNvSpPr>
              <p:nvPr>
                <p:custDataLst>
                  <p:tags r:id="rId230"/>
                </p:custDataLst>
              </p:nvPr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34"/>
              <p:cNvSpPr>
                <a:spLocks noChangeArrowheads="1"/>
              </p:cNvSpPr>
              <p:nvPr>
                <p:custDataLst>
                  <p:tags r:id="rId231"/>
                </p:custDataLst>
              </p:nvPr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Oval 335"/>
              <p:cNvSpPr>
                <a:spLocks noChangeArrowheads="1"/>
              </p:cNvSpPr>
              <p:nvPr>
                <p:custDataLst>
                  <p:tags r:id="rId232"/>
                </p:custDataLst>
              </p:nvPr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Oval 336"/>
              <p:cNvSpPr>
                <a:spLocks noChangeArrowheads="1"/>
              </p:cNvSpPr>
              <p:nvPr>
                <p:custDataLst>
                  <p:tags r:id="rId233"/>
                </p:custDataLst>
              </p:nvPr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Oval 337"/>
              <p:cNvSpPr>
                <a:spLocks noChangeArrowheads="1"/>
              </p:cNvSpPr>
              <p:nvPr>
                <p:custDataLst>
                  <p:tags r:id="rId234"/>
                </p:custDataLst>
              </p:nvPr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Oval 338"/>
              <p:cNvSpPr>
                <a:spLocks noChangeArrowheads="1"/>
              </p:cNvSpPr>
              <p:nvPr>
                <p:custDataLst>
                  <p:tags r:id="rId235"/>
                </p:custDataLst>
              </p:nvPr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Oval 339"/>
              <p:cNvSpPr>
                <a:spLocks noChangeArrowheads="1"/>
              </p:cNvSpPr>
              <p:nvPr>
                <p:custDataLst>
                  <p:tags r:id="rId236"/>
                </p:custDataLst>
              </p:nvPr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Oval 340"/>
              <p:cNvSpPr>
                <a:spLocks noChangeArrowheads="1"/>
              </p:cNvSpPr>
              <p:nvPr>
                <p:custDataLst>
                  <p:tags r:id="rId237"/>
                </p:custDataLst>
              </p:nvPr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Oval 341"/>
              <p:cNvSpPr>
                <a:spLocks noChangeArrowheads="1"/>
              </p:cNvSpPr>
              <p:nvPr>
                <p:custDataLst>
                  <p:tags r:id="rId238"/>
                </p:custDataLst>
              </p:nvPr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Oval 342"/>
              <p:cNvSpPr>
                <a:spLocks noChangeArrowheads="1"/>
              </p:cNvSpPr>
              <p:nvPr>
                <p:custDataLst>
                  <p:tags r:id="rId239"/>
                </p:custDataLst>
              </p:nvPr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Oval 343"/>
              <p:cNvSpPr>
                <a:spLocks noChangeArrowheads="1"/>
              </p:cNvSpPr>
              <p:nvPr>
                <p:custDataLst>
                  <p:tags r:id="rId240"/>
                </p:custDataLst>
              </p:nvPr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Oval 344"/>
              <p:cNvSpPr>
                <a:spLocks noChangeArrowheads="1"/>
              </p:cNvSpPr>
              <p:nvPr>
                <p:custDataLst>
                  <p:tags r:id="rId241"/>
                </p:custDataLst>
              </p:nvPr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Oval 345"/>
              <p:cNvSpPr>
                <a:spLocks noChangeArrowheads="1"/>
              </p:cNvSpPr>
              <p:nvPr>
                <p:custDataLst>
                  <p:tags r:id="rId242"/>
                </p:custDataLst>
              </p:nvPr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Oval 346"/>
              <p:cNvSpPr>
                <a:spLocks noChangeArrowheads="1"/>
              </p:cNvSpPr>
              <p:nvPr>
                <p:custDataLst>
                  <p:tags r:id="rId243"/>
                </p:custDataLst>
              </p:nvPr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Oval 347"/>
              <p:cNvSpPr>
                <a:spLocks noChangeArrowheads="1"/>
              </p:cNvSpPr>
              <p:nvPr>
                <p:custDataLst>
                  <p:tags r:id="rId244"/>
                </p:custDataLst>
              </p:nvPr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Oval 348"/>
              <p:cNvSpPr>
                <a:spLocks noChangeArrowheads="1"/>
              </p:cNvSpPr>
              <p:nvPr>
                <p:custDataLst>
                  <p:tags r:id="rId245"/>
                </p:custDataLst>
              </p:nvPr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Oval 349"/>
              <p:cNvSpPr>
                <a:spLocks noChangeArrowheads="1"/>
              </p:cNvSpPr>
              <p:nvPr>
                <p:custDataLst>
                  <p:tags r:id="rId246"/>
                </p:custDataLst>
              </p:nvPr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50"/>
              <p:cNvSpPr>
                <a:spLocks noChangeArrowheads="1"/>
              </p:cNvSpPr>
              <p:nvPr>
                <p:custDataLst>
                  <p:tags r:id="rId247"/>
                </p:custDataLst>
              </p:nvPr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51"/>
              <p:cNvSpPr>
                <a:spLocks noChangeArrowheads="1"/>
              </p:cNvSpPr>
              <p:nvPr>
                <p:custDataLst>
                  <p:tags r:id="rId248"/>
                </p:custDataLst>
              </p:nvPr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Oval 352"/>
              <p:cNvSpPr>
                <a:spLocks noChangeArrowheads="1"/>
              </p:cNvSpPr>
              <p:nvPr>
                <p:custDataLst>
                  <p:tags r:id="rId249"/>
                </p:custDataLst>
              </p:nvPr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Oval 353"/>
              <p:cNvSpPr>
                <a:spLocks noChangeArrowheads="1"/>
              </p:cNvSpPr>
              <p:nvPr>
                <p:custDataLst>
                  <p:tags r:id="rId250"/>
                </p:custDataLst>
              </p:nvPr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Oval 354"/>
              <p:cNvSpPr>
                <a:spLocks noChangeArrowheads="1"/>
              </p:cNvSpPr>
              <p:nvPr>
                <p:custDataLst>
                  <p:tags r:id="rId251"/>
                </p:custDataLst>
              </p:nvPr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Oval 355"/>
              <p:cNvSpPr>
                <a:spLocks noChangeArrowheads="1"/>
              </p:cNvSpPr>
              <p:nvPr>
                <p:custDataLst>
                  <p:tags r:id="rId252"/>
                </p:custDataLst>
              </p:nvPr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Oval 356"/>
              <p:cNvSpPr>
                <a:spLocks noChangeArrowheads="1"/>
              </p:cNvSpPr>
              <p:nvPr>
                <p:custDataLst>
                  <p:tags r:id="rId253"/>
                </p:custDataLst>
              </p:nvPr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Oval 357"/>
              <p:cNvSpPr>
                <a:spLocks noChangeArrowheads="1"/>
              </p:cNvSpPr>
              <p:nvPr>
                <p:custDataLst>
                  <p:tags r:id="rId254"/>
                </p:custDataLst>
              </p:nvPr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Oval 358"/>
              <p:cNvSpPr>
                <a:spLocks noChangeArrowheads="1"/>
              </p:cNvSpPr>
              <p:nvPr>
                <p:custDataLst>
                  <p:tags r:id="rId255"/>
                </p:custDataLst>
              </p:nvPr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Oval 359"/>
              <p:cNvSpPr>
                <a:spLocks noChangeArrowheads="1"/>
              </p:cNvSpPr>
              <p:nvPr>
                <p:custDataLst>
                  <p:tags r:id="rId256"/>
                </p:custDataLst>
              </p:nvPr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Oval 360"/>
              <p:cNvSpPr>
                <a:spLocks noChangeArrowheads="1"/>
              </p:cNvSpPr>
              <p:nvPr>
                <p:custDataLst>
                  <p:tags r:id="rId257"/>
                </p:custDataLst>
              </p:nvPr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Oval 361"/>
              <p:cNvSpPr>
                <a:spLocks noChangeArrowheads="1"/>
              </p:cNvSpPr>
              <p:nvPr>
                <p:custDataLst>
                  <p:tags r:id="rId258"/>
                </p:custDataLst>
              </p:nvPr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62"/>
              <p:cNvSpPr/>
              <p:nvPr>
                <p:custDataLst>
                  <p:tags r:id="rId259"/>
                </p:custDataLst>
              </p:nvPr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63"/>
              <p:cNvSpPr/>
              <p:nvPr>
                <p:custDataLst>
                  <p:tags r:id="rId260"/>
                </p:custDataLst>
              </p:nvPr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364"/>
              <p:cNvSpPr/>
              <p:nvPr>
                <p:custDataLst>
                  <p:tags r:id="rId261"/>
                </p:custDataLst>
              </p:nvPr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65"/>
              <p:cNvSpPr/>
              <p:nvPr>
                <p:custDataLst>
                  <p:tags r:id="rId262"/>
                </p:custDataLst>
              </p:nvPr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66"/>
              <p:cNvSpPr/>
              <p:nvPr>
                <p:custDataLst>
                  <p:tags r:id="rId263"/>
                </p:custDataLst>
              </p:nvPr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67"/>
              <p:cNvSpPr/>
              <p:nvPr>
                <p:custDataLst>
                  <p:tags r:id="rId264"/>
                </p:custDataLst>
              </p:nvPr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Oval 368"/>
              <p:cNvSpPr>
                <a:spLocks noChangeArrowheads="1"/>
              </p:cNvSpPr>
              <p:nvPr>
                <p:custDataLst>
                  <p:tags r:id="rId265"/>
                </p:custDataLst>
              </p:nvPr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Oval 369"/>
              <p:cNvSpPr>
                <a:spLocks noChangeArrowheads="1"/>
              </p:cNvSpPr>
              <p:nvPr>
                <p:custDataLst>
                  <p:tags r:id="rId266"/>
                </p:custDataLst>
              </p:nvPr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Rectangle 370"/>
              <p:cNvSpPr>
                <a:spLocks noChangeArrowheads="1"/>
              </p:cNvSpPr>
              <p:nvPr>
                <p:custDataLst>
                  <p:tags r:id="rId267"/>
                </p:custDataLst>
              </p:nvPr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Rectangle 371"/>
              <p:cNvSpPr>
                <a:spLocks noChangeArrowheads="1"/>
              </p:cNvSpPr>
              <p:nvPr>
                <p:custDataLst>
                  <p:tags r:id="rId268"/>
                </p:custDataLst>
              </p:nvPr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72"/>
              <p:cNvSpPr>
                <a:spLocks noChangeArrowheads="1"/>
              </p:cNvSpPr>
              <p:nvPr>
                <p:custDataLst>
                  <p:tags r:id="rId269"/>
                </p:custDataLst>
              </p:nvPr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73"/>
              <p:cNvSpPr>
                <a:spLocks noEditPoints="1"/>
              </p:cNvSpPr>
              <p:nvPr>
                <p:custDataLst>
                  <p:tags r:id="rId270"/>
                </p:custDataLst>
              </p:nvPr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文本框 74"/>
            <p:cNvSpPr txBox="1"/>
            <p:nvPr>
              <p:custDataLst>
                <p:tags r:id="rId271"/>
              </p:custDataLst>
            </p:nvPr>
          </p:nvSpPr>
          <p:spPr>
            <a:xfrm>
              <a:off x="5835" y="4045"/>
              <a:ext cx="7449" cy="24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accent5">
                      <a:lumMod val="75000"/>
                    </a:schemeClr>
                  </a:solidFill>
                  <a:ea typeface="微软雅黑" panose="020B0503020204020204" pitchFamily="34" charset="-122"/>
                  <a:sym typeface="+mn-ea"/>
                </a:rPr>
                <a:t>地理信息技术融入物流配送的过程中，就更容易处理物流配送中货物的运输、合佳装卸、送递等各个环节，有助于物流配送企业有效地利用资源，降低消耗，提高效率，日而为用户提供更好的服务</a:t>
              </a:r>
              <a:endParaRPr lang="zh-CN" altLang="en-US" sz="2400" b="1" spc="18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272"/>
            </p:custDataLst>
          </p:nvPr>
        </p:nvSpPr>
        <p:spPr>
          <a:xfrm>
            <a:off x="1468755" y="4899660"/>
            <a:ext cx="9362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【问题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说明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在食品外卖配送的各个环节分别利用的地理信息技术</a:t>
            </a:r>
            <a:endParaRPr lang="en-US" altLang="zh-CN" sz="2400" b="1" spc="10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273"/>
            </p:custDataLst>
          </p:nvPr>
        </p:nvSpPr>
        <p:spPr>
          <a:xfrm>
            <a:off x="3393440" y="5864860"/>
            <a:ext cx="631063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0300" lvl="2" indent="-34290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0070C0"/>
                </a:solidFill>
                <a:sym typeface="+mn-ea"/>
              </a:rPr>
              <a:t>地理信息系统；全球卫星导航</a:t>
            </a:r>
            <a:endParaRPr lang="zh-CN" altLang="en-US" sz="2400" b="1">
              <a:solidFill>
                <a:srgbClr val="0070C0"/>
              </a:solidFill>
              <a:sym typeface="+mn-ea"/>
            </a:endParaRPr>
          </a:p>
        </p:txBody>
      </p:sp>
      <p:grpSp>
        <p:nvGrpSpPr>
          <p:cNvPr id="44" name="组合 9"/>
          <p:cNvGrpSpPr/>
          <p:nvPr>
            <p:custDataLst>
              <p:tags r:id="rId274"/>
            </p:custDataLst>
          </p:nvPr>
        </p:nvGrpSpPr>
        <p:grpSpPr>
          <a:xfrm>
            <a:off x="1147445" y="2904490"/>
            <a:ext cx="10685555" cy="1243330"/>
            <a:chOff x="116" y="4047"/>
            <a:chExt cx="21518" cy="2038"/>
          </a:xfrm>
        </p:grpSpPr>
        <p:sp>
          <p:nvSpPr>
            <p:cNvPr id="45" name="箭头: V 形 3"/>
            <p:cNvSpPr/>
            <p:nvPr>
              <p:custDataLst>
                <p:tags r:id="rId275"/>
              </p:custDataLst>
            </p:nvPr>
          </p:nvSpPr>
          <p:spPr>
            <a:xfrm>
              <a:off x="116" y="4047"/>
              <a:ext cx="7675" cy="2038"/>
            </a:xfrm>
            <a:custGeom>
              <a:avLst/>
              <a:gdLst>
                <a:gd name="connsiteX0" fmla="*/ 1 w 7230"/>
                <a:gd name="connsiteY0" fmla="*/ 0 h 2038"/>
                <a:gd name="connsiteX1" fmla="*/ 6211 w 7230"/>
                <a:gd name="connsiteY1" fmla="*/ 0 h 2038"/>
                <a:gd name="connsiteX2" fmla="*/ 7230 w 7230"/>
                <a:gd name="connsiteY2" fmla="*/ 1019 h 2038"/>
                <a:gd name="connsiteX3" fmla="*/ 6211 w 7230"/>
                <a:gd name="connsiteY3" fmla="*/ 2038 h 2038"/>
                <a:gd name="connsiteX4" fmla="*/ 1 w 7230"/>
                <a:gd name="connsiteY4" fmla="*/ 2038 h 2038"/>
                <a:gd name="connsiteX5" fmla="*/ 0 w 7230"/>
                <a:gd name="connsiteY5" fmla="*/ 948 h 2038"/>
                <a:gd name="connsiteX6" fmla="*/ 1 w 7230"/>
                <a:gd name="connsiteY6" fmla="*/ 0 h 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0" h="2038">
                  <a:moveTo>
                    <a:pt x="1" y="0"/>
                  </a:moveTo>
                  <a:lnTo>
                    <a:pt x="6211" y="0"/>
                  </a:lnTo>
                  <a:lnTo>
                    <a:pt x="7230" y="1019"/>
                  </a:lnTo>
                  <a:lnTo>
                    <a:pt x="6211" y="2038"/>
                  </a:lnTo>
                  <a:lnTo>
                    <a:pt x="1" y="2038"/>
                  </a:lnTo>
                  <a:lnTo>
                    <a:pt x="0" y="9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735A9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食品外卖平台收到订单信息后，通知商家备餐，同时通知快递员取餐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3" name="组合 8"/>
            <p:cNvGrpSpPr/>
            <p:nvPr>
              <p:custDataLst>
                <p:tags r:id="rId276"/>
              </p:custDataLst>
            </p:nvPr>
          </p:nvGrpSpPr>
          <p:grpSpPr>
            <a:xfrm>
              <a:off x="6944" y="4047"/>
              <a:ext cx="14690" cy="2038"/>
              <a:chOff x="6943" y="2725"/>
              <a:chExt cx="14690" cy="2038"/>
            </a:xfrm>
          </p:grpSpPr>
          <p:sp>
            <p:nvSpPr>
              <p:cNvPr id="54" name="箭头: V 形 4"/>
              <p:cNvSpPr/>
              <p:nvPr>
                <p:custDataLst>
                  <p:tags r:id="rId277"/>
                </p:custDataLst>
              </p:nvPr>
            </p:nvSpPr>
            <p:spPr>
              <a:xfrm>
                <a:off x="6943" y="2725"/>
                <a:ext cx="4745" cy="2038"/>
              </a:xfrm>
              <a:prstGeom prst="chevron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快递员前往商家取餐</a:t>
                </a:r>
                <a:endPara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箭头: V 形 5"/>
              <p:cNvSpPr/>
              <p:nvPr>
                <p:custDataLst>
                  <p:tags r:id="rId278"/>
                </p:custDataLst>
              </p:nvPr>
            </p:nvSpPr>
            <p:spPr>
              <a:xfrm>
                <a:off x="10771" y="2725"/>
                <a:ext cx="5085" cy="2038"/>
              </a:xfrm>
              <a:prstGeom prst="chevron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快递员前往客户处送餐</a:t>
                </a:r>
                <a:endPara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箭头: V 形 6"/>
              <p:cNvSpPr/>
              <p:nvPr>
                <p:custDataLst>
                  <p:tags r:id="rId279"/>
                </p:custDataLst>
              </p:nvPr>
            </p:nvSpPr>
            <p:spPr>
              <a:xfrm>
                <a:off x="14944" y="2725"/>
                <a:ext cx="6689" cy="2038"/>
              </a:xfrm>
              <a:prstGeom prst="chevron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快递员送餐到指定地点，客户确认后收货</a:t>
                </a:r>
                <a:endPara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47910" y="99254"/>
            <a:ext cx="86652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课堂活动</a:t>
            </a:r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</a:t>
            </a:r>
            <a:r>
              <a:rPr lang="zh-CN" altLang="en-US" sz="3200" b="1" noProof="0">
                <a:solidFill>
                  <a:srgbClr val="002060"/>
                </a:solidFill>
                <a:latin typeface="Arial" panose="020B0604020202020204"/>
                <a:ea typeface="微软雅黑" panose="020B0503020204020204" pitchFamily="34" charset="-122"/>
                <a:cs typeface="+mj-cs"/>
                <a:sym typeface="+mn-ea"/>
              </a:rPr>
              <a:t>了解地理信息技术在服务业中的应用</a:t>
            </a:r>
            <a:endParaRPr lang="zh-CN" altLang="en-US" sz="3200" b="1" spc="300" noProof="0">
              <a:solidFill>
                <a:srgbClr val="002060"/>
              </a:solidFill>
              <a:latin typeface="Arial" panose="020B0604020202020204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273685" y="785495"/>
            <a:ext cx="11807825" cy="1884045"/>
            <a:chOff x="5402" y="3594"/>
            <a:chExt cx="8398" cy="3612"/>
          </a:xfrm>
        </p:grpSpPr>
        <p:grpSp>
          <p:nvGrpSpPr>
            <p:cNvPr id="4" name="组合 3"/>
            <p:cNvGrpSpPr/>
            <p:nvPr>
              <p:custDataLst>
                <p:tags r:id="rId4"/>
              </p:custDataLst>
            </p:nvPr>
          </p:nvGrpSpPr>
          <p:grpSpPr>
            <a:xfrm>
              <a:off x="5402" y="3594"/>
              <a:ext cx="8398" cy="3612"/>
              <a:chOff x="5402" y="3594"/>
              <a:chExt cx="8398" cy="3612"/>
            </a:xfrm>
          </p:grpSpPr>
          <p:sp>
            <p:nvSpPr>
              <p:cNvPr id="181" name="Freeform 107"/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08"/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" h="28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09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Line 110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11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Oval 112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Oval 113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Oval 114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Oval 115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Oval 11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Oval 11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Oval 119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Oval 120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Oval 12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Oval 12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Oval 12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Oval 12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Oval 129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Oval 130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Oval 131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132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Oval 133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Oval 134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Oval 135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Oval 136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Oval 137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Oval 138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Oval 139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Oval 140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Oval 14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Oval 142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Oval 143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Oval 144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Oval 145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Oval 146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Oval 147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Oval 148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Oval 149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Oval 150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Oval 151"/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Oval 152"/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Oval 153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Oval 154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Oval 155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Oval 156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Oval 157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Oval 158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Oval 159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Oval 160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Oval 161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Oval 162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Oval 163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Oval 164"/>
              <p:cNvSpPr>
                <a:spLocks noChangeArrowheads="1"/>
              </p:cNvSpPr>
              <p:nvPr>
                <p:custDataLst>
                  <p:tags r:id="rId62"/>
                </p:custDataLst>
              </p:nvPr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Oval 165"/>
              <p:cNvSpPr>
                <a:spLocks noChangeArrowheads="1"/>
              </p:cNvSpPr>
              <p:nvPr>
                <p:custDataLst>
                  <p:tags r:id="rId63"/>
                </p:custDataLst>
              </p:nvPr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Oval 166"/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Oval 167"/>
              <p:cNvSpPr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Oval 168"/>
              <p:cNvSpPr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Oval 169"/>
              <p:cNvSpPr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Oval 170"/>
              <p:cNvSpPr>
                <a:spLocks noChangeArrowheads="1"/>
              </p:cNvSpPr>
              <p:nvPr>
                <p:custDataLst>
                  <p:tags r:id="rId68"/>
                </p:custDataLst>
              </p:nvPr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Oval 171"/>
              <p:cNvSpPr>
                <a:spLocks noChangeArrowheads="1"/>
              </p:cNvSpPr>
              <p:nvPr>
                <p:custDataLst>
                  <p:tags r:id="rId69"/>
                </p:custDataLst>
              </p:nvPr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Oval 172"/>
              <p:cNvSpPr>
                <a:spLocks noChangeArrowheads="1"/>
              </p:cNvSpPr>
              <p:nvPr>
                <p:custDataLst>
                  <p:tags r:id="rId70"/>
                </p:custDataLst>
              </p:nvPr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Oval 173"/>
              <p:cNvSpPr>
                <a:spLocks noChangeArrowheads="1"/>
              </p:cNvSpPr>
              <p:nvPr>
                <p:custDataLst>
                  <p:tags r:id="rId71"/>
                </p:custDataLst>
              </p:nvPr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Oval 174"/>
              <p:cNvSpPr>
                <a:spLocks noChangeArrowheads="1"/>
              </p:cNvSpPr>
              <p:nvPr>
                <p:custDataLst>
                  <p:tags r:id="rId72"/>
                </p:custDataLst>
              </p:nvPr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Oval 175"/>
              <p:cNvSpPr>
                <a:spLocks noChangeArrowheads="1"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Oval 176"/>
              <p:cNvSpPr>
                <a:spLocks noChangeArrowheads="1"/>
              </p:cNvSpPr>
              <p:nvPr>
                <p:custDataLst>
                  <p:tags r:id="rId74"/>
                </p:custDataLst>
              </p:nvPr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Oval 177"/>
              <p:cNvSpPr>
                <a:spLocks noChangeArrowheads="1"/>
              </p:cNvSpPr>
              <p:nvPr>
                <p:custDataLst>
                  <p:tags r:id="rId75"/>
                </p:custDataLst>
              </p:nvPr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Oval 178"/>
              <p:cNvSpPr>
                <a:spLocks noChangeArrowheads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Oval 179"/>
              <p:cNvSpPr>
                <a:spLocks noChangeArrowheads="1"/>
              </p:cNvSpPr>
              <p:nvPr>
                <p:custDataLst>
                  <p:tags r:id="rId77"/>
                </p:custDataLst>
              </p:nvPr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Oval 180"/>
              <p:cNvSpPr>
                <a:spLocks noChangeArrowheads="1"/>
              </p:cNvSpPr>
              <p:nvPr>
                <p:custDataLst>
                  <p:tags r:id="rId78"/>
                </p:custDataLst>
              </p:nvPr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Oval 181"/>
              <p:cNvSpPr>
                <a:spLocks noChangeArrowheads="1"/>
              </p:cNvSpPr>
              <p:nvPr>
                <p:custDataLst>
                  <p:tags r:id="rId79"/>
                </p:custDataLst>
              </p:nvPr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" name="Oval 182"/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" name="Oval 183"/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" name="Oval 184"/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Oval 185"/>
              <p:cNvSpPr>
                <a:spLocks noChangeArrowheads="1"/>
              </p:cNvSpPr>
              <p:nvPr>
                <p:custDataLst>
                  <p:tags r:id="rId83"/>
                </p:custDataLst>
              </p:nvPr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" name="Oval 186"/>
              <p:cNvSpPr>
                <a:spLocks noChangeArrowheads="1"/>
              </p:cNvSpPr>
              <p:nvPr>
                <p:custDataLst>
                  <p:tags r:id="rId84"/>
                </p:custDataLst>
              </p:nvPr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Oval 187"/>
              <p:cNvSpPr>
                <a:spLocks noChangeArrowheads="1"/>
              </p:cNvSpPr>
              <p:nvPr>
                <p:custDataLst>
                  <p:tags r:id="rId85"/>
                </p:custDataLst>
              </p:nvPr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Oval 188"/>
              <p:cNvSpPr>
                <a:spLocks noChangeArrowheads="1"/>
              </p:cNvSpPr>
              <p:nvPr>
                <p:custDataLst>
                  <p:tags r:id="rId86"/>
                </p:custDataLst>
              </p:nvPr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Oval 189"/>
              <p:cNvSpPr>
                <a:spLocks noChangeArrowheads="1"/>
              </p:cNvSpPr>
              <p:nvPr>
                <p:custDataLst>
                  <p:tags r:id="rId87"/>
                </p:custDataLst>
              </p:nvPr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Oval 190"/>
              <p:cNvSpPr>
                <a:spLocks noChangeArrowheads="1"/>
              </p:cNvSpPr>
              <p:nvPr>
                <p:custDataLst>
                  <p:tags r:id="rId88"/>
                </p:custDataLst>
              </p:nvPr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Oval 191"/>
              <p:cNvSpPr>
                <a:spLocks noChangeArrowheads="1"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Oval 192"/>
              <p:cNvSpPr>
                <a:spLocks noChangeArrowheads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93"/>
              <p:cNvSpPr/>
              <p:nvPr>
                <p:custDataLst>
                  <p:tags r:id="rId91"/>
                </p:custDataLst>
              </p:nvPr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94"/>
              <p:cNvSpPr/>
              <p:nvPr>
                <p:custDataLst>
                  <p:tags r:id="rId92"/>
                </p:custDataLst>
              </p:nvPr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95"/>
              <p:cNvSpPr/>
              <p:nvPr>
                <p:custDataLst>
                  <p:tags r:id="rId93"/>
                </p:custDataLst>
              </p:nvPr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96"/>
              <p:cNvSpPr/>
              <p:nvPr>
                <p:custDataLst>
                  <p:tags r:id="rId94"/>
                </p:custDataLst>
              </p:nvPr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197"/>
              <p:cNvSpPr/>
              <p:nvPr>
                <p:custDataLst>
                  <p:tags r:id="rId95"/>
                </p:custDataLst>
              </p:nvPr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198"/>
              <p:cNvSpPr/>
              <p:nvPr>
                <p:custDataLst>
                  <p:tags r:id="rId96"/>
                </p:custDataLst>
              </p:nvPr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Oval 199"/>
              <p:cNvSpPr>
                <a:spLocks noChangeArrowheads="1"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Oval 200"/>
              <p:cNvSpPr>
                <a:spLocks noChangeArrowheads="1"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Oval 201"/>
              <p:cNvSpPr>
                <a:spLocks noChangeArrowheads="1"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Oval 202"/>
              <p:cNvSpPr>
                <a:spLocks noChangeArrowheads="1"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Oval 203"/>
              <p:cNvSpPr>
                <a:spLocks noChangeArrowheads="1"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Oval 204"/>
              <p:cNvSpPr>
                <a:spLocks noChangeArrowheads="1"/>
              </p:cNvSpPr>
              <p:nvPr>
                <p:custDataLst>
                  <p:tags r:id="rId102"/>
                </p:custDataLst>
              </p:nvPr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Oval 205"/>
              <p:cNvSpPr>
                <a:spLocks noChangeArrowheads="1"/>
              </p:cNvSpPr>
              <p:nvPr>
                <p:custDataLst>
                  <p:tags r:id="rId103"/>
                </p:custDataLst>
              </p:nvPr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Oval 206"/>
              <p:cNvSpPr>
                <a:spLocks noChangeArrowheads="1"/>
              </p:cNvSpPr>
              <p:nvPr>
                <p:custDataLst>
                  <p:tags r:id="rId104"/>
                </p:custDataLst>
              </p:nvPr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Oval 207"/>
              <p:cNvSpPr>
                <a:spLocks noChangeArrowheads="1"/>
              </p:cNvSpPr>
              <p:nvPr>
                <p:custDataLst>
                  <p:tags r:id="rId105"/>
                </p:custDataLst>
              </p:nvPr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Oval 208"/>
              <p:cNvSpPr>
                <a:spLocks noChangeArrowheads="1"/>
              </p:cNvSpPr>
              <p:nvPr>
                <p:custDataLst>
                  <p:tags r:id="rId106"/>
                </p:custDataLst>
              </p:nvPr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Oval 209"/>
              <p:cNvSpPr>
                <a:spLocks noChangeArrowheads="1"/>
              </p:cNvSpPr>
              <p:nvPr>
                <p:custDataLst>
                  <p:tags r:id="rId107"/>
                </p:custDataLst>
              </p:nvPr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Oval 210"/>
              <p:cNvSpPr>
                <a:spLocks noChangeArrowheads="1"/>
              </p:cNvSpPr>
              <p:nvPr>
                <p:custDataLst>
                  <p:tags r:id="rId108"/>
                </p:custDataLst>
              </p:nvPr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Oval 211"/>
              <p:cNvSpPr>
                <a:spLocks noChangeArrowheads="1"/>
              </p:cNvSpPr>
              <p:nvPr>
                <p:custDataLst>
                  <p:tags r:id="rId109"/>
                </p:custDataLst>
              </p:nvPr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Oval 212"/>
              <p:cNvSpPr>
                <a:spLocks noChangeArrowheads="1"/>
              </p:cNvSpPr>
              <p:nvPr>
                <p:custDataLst>
                  <p:tags r:id="rId110"/>
                </p:custDataLst>
              </p:nvPr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Oval 213"/>
              <p:cNvSpPr>
                <a:spLocks noChangeArrowheads="1"/>
              </p:cNvSpPr>
              <p:nvPr>
                <p:custDataLst>
                  <p:tags r:id="rId111"/>
                </p:custDataLst>
              </p:nvPr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Oval 214"/>
              <p:cNvSpPr>
                <a:spLocks noChangeArrowheads="1"/>
              </p:cNvSpPr>
              <p:nvPr>
                <p:custDataLst>
                  <p:tags r:id="rId112"/>
                </p:custDataLst>
              </p:nvPr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Oval 215"/>
              <p:cNvSpPr>
                <a:spLocks noChangeArrowheads="1"/>
              </p:cNvSpPr>
              <p:nvPr>
                <p:custDataLst>
                  <p:tags r:id="rId113"/>
                </p:custDataLst>
              </p:nvPr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Oval 216"/>
              <p:cNvSpPr>
                <a:spLocks noChangeArrowheads="1"/>
              </p:cNvSpPr>
              <p:nvPr>
                <p:custDataLst>
                  <p:tags r:id="rId114"/>
                </p:custDataLst>
              </p:nvPr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Oval 217"/>
              <p:cNvSpPr>
                <a:spLocks noChangeArrowheads="1"/>
              </p:cNvSpPr>
              <p:nvPr>
                <p:custDataLst>
                  <p:tags r:id="rId115"/>
                </p:custDataLst>
              </p:nvPr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Oval 218"/>
              <p:cNvSpPr>
                <a:spLocks noChangeArrowheads="1"/>
              </p:cNvSpPr>
              <p:nvPr>
                <p:custDataLst>
                  <p:tags r:id="rId116"/>
                </p:custDataLst>
              </p:nvPr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Oval 219"/>
              <p:cNvSpPr>
                <a:spLocks noChangeArrowheads="1"/>
              </p:cNvSpPr>
              <p:nvPr>
                <p:custDataLst>
                  <p:tags r:id="rId117"/>
                </p:custDataLst>
              </p:nvPr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Oval 220"/>
              <p:cNvSpPr>
                <a:spLocks noChangeArrowheads="1"/>
              </p:cNvSpPr>
              <p:nvPr>
                <p:custDataLst>
                  <p:tags r:id="rId118"/>
                </p:custDataLst>
              </p:nvPr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Oval 221"/>
              <p:cNvSpPr>
                <a:spLocks noChangeArrowheads="1"/>
              </p:cNvSpPr>
              <p:nvPr>
                <p:custDataLst>
                  <p:tags r:id="rId119"/>
                </p:custDataLst>
              </p:nvPr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Oval 222"/>
              <p:cNvSpPr>
                <a:spLocks noChangeArrowheads="1"/>
              </p:cNvSpPr>
              <p:nvPr>
                <p:custDataLst>
                  <p:tags r:id="rId120"/>
                </p:custDataLst>
              </p:nvPr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Oval 223"/>
              <p:cNvSpPr>
                <a:spLocks noChangeArrowheads="1"/>
              </p:cNvSpPr>
              <p:nvPr>
                <p:custDataLst>
                  <p:tags r:id="rId121"/>
                </p:custDataLst>
              </p:nvPr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Oval 224"/>
              <p:cNvSpPr>
                <a:spLocks noChangeArrowheads="1"/>
              </p:cNvSpPr>
              <p:nvPr>
                <p:custDataLst>
                  <p:tags r:id="rId122"/>
                </p:custDataLst>
              </p:nvPr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Oval 225"/>
              <p:cNvSpPr>
                <a:spLocks noChangeArrowheads="1"/>
              </p:cNvSpPr>
              <p:nvPr>
                <p:custDataLst>
                  <p:tags r:id="rId123"/>
                </p:custDataLst>
              </p:nvPr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Oval 226"/>
              <p:cNvSpPr>
                <a:spLocks noChangeArrowheads="1"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Oval 227"/>
              <p:cNvSpPr>
                <a:spLocks noChangeArrowheads="1"/>
              </p:cNvSpPr>
              <p:nvPr>
                <p:custDataLst>
                  <p:tags r:id="rId125"/>
                </p:custDataLst>
              </p:nvPr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Oval 228"/>
              <p:cNvSpPr>
                <a:spLocks noChangeArrowheads="1"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229"/>
              <p:cNvSpPr/>
              <p:nvPr>
                <p:custDataLst>
                  <p:tags r:id="rId127"/>
                </p:custDataLst>
              </p:nvPr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230"/>
              <p:cNvSpPr/>
              <p:nvPr>
                <p:custDataLst>
                  <p:tags r:id="rId128"/>
                </p:custDataLst>
              </p:nvPr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231"/>
              <p:cNvSpPr/>
              <p:nvPr>
                <p:custDataLst>
                  <p:tags r:id="rId129"/>
                </p:custDataLst>
              </p:nvPr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232"/>
              <p:cNvSpPr/>
              <p:nvPr>
                <p:custDataLst>
                  <p:tags r:id="rId130"/>
                </p:custDataLst>
              </p:nvPr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233"/>
              <p:cNvSpPr/>
              <p:nvPr>
                <p:custDataLst>
                  <p:tags r:id="rId131"/>
                </p:custDataLst>
              </p:nvPr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234"/>
              <p:cNvSpPr/>
              <p:nvPr>
                <p:custDataLst>
                  <p:tags r:id="rId132"/>
                </p:custDataLst>
              </p:nvPr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Oval 235"/>
              <p:cNvSpPr>
                <a:spLocks noChangeArrowheads="1"/>
              </p:cNvSpPr>
              <p:nvPr>
                <p:custDataLst>
                  <p:tags r:id="rId133"/>
                </p:custDataLst>
              </p:nvPr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Oval 236"/>
              <p:cNvSpPr>
                <a:spLocks noChangeArrowheads="1"/>
              </p:cNvSpPr>
              <p:nvPr>
                <p:custDataLst>
                  <p:tags r:id="rId134"/>
                </p:custDataLst>
              </p:nvPr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Oval 237"/>
              <p:cNvSpPr>
                <a:spLocks noChangeArrowheads="1"/>
              </p:cNvSpPr>
              <p:nvPr>
                <p:custDataLst>
                  <p:tags r:id="rId135"/>
                </p:custDataLst>
              </p:nvPr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Oval 238"/>
              <p:cNvSpPr>
                <a:spLocks noChangeArrowheads="1"/>
              </p:cNvSpPr>
              <p:nvPr>
                <p:custDataLst>
                  <p:tags r:id="rId136"/>
                </p:custDataLst>
              </p:nvPr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Oval 239"/>
              <p:cNvSpPr>
                <a:spLocks noChangeArrowheads="1"/>
              </p:cNvSpPr>
              <p:nvPr>
                <p:custDataLst>
                  <p:tags r:id="rId137"/>
                </p:custDataLst>
              </p:nvPr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Oval 240"/>
              <p:cNvSpPr>
                <a:spLocks noChangeArrowheads="1"/>
              </p:cNvSpPr>
              <p:nvPr>
                <p:custDataLst>
                  <p:tags r:id="rId138"/>
                </p:custDataLst>
              </p:nvPr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Oval 241"/>
              <p:cNvSpPr>
                <a:spLocks noChangeArrowheads="1"/>
              </p:cNvSpPr>
              <p:nvPr>
                <p:custDataLst>
                  <p:tags r:id="rId139"/>
                </p:custDataLst>
              </p:nvPr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Oval 242"/>
              <p:cNvSpPr>
                <a:spLocks noChangeArrowheads="1"/>
              </p:cNvSpPr>
              <p:nvPr>
                <p:custDataLst>
                  <p:tags r:id="rId140"/>
                </p:custDataLst>
              </p:nvPr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Oval 243"/>
              <p:cNvSpPr>
                <a:spLocks noChangeArrowheads="1"/>
              </p:cNvSpPr>
              <p:nvPr>
                <p:custDataLst>
                  <p:tags r:id="rId141"/>
                </p:custDataLst>
              </p:nvPr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Oval 244"/>
              <p:cNvSpPr>
                <a:spLocks noChangeArrowheads="1"/>
              </p:cNvSpPr>
              <p:nvPr>
                <p:custDataLst>
                  <p:tags r:id="rId142"/>
                </p:custDataLst>
              </p:nvPr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Oval 245"/>
              <p:cNvSpPr>
                <a:spLocks noChangeArrowheads="1"/>
              </p:cNvSpPr>
              <p:nvPr>
                <p:custDataLst>
                  <p:tags r:id="rId143"/>
                </p:custDataLst>
              </p:nvPr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Oval 246"/>
              <p:cNvSpPr>
                <a:spLocks noChangeArrowheads="1"/>
              </p:cNvSpPr>
              <p:nvPr>
                <p:custDataLst>
                  <p:tags r:id="rId144"/>
                </p:custDataLst>
              </p:nvPr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Oval 247"/>
              <p:cNvSpPr>
                <a:spLocks noChangeArrowheads="1"/>
              </p:cNvSpPr>
              <p:nvPr>
                <p:custDataLst>
                  <p:tags r:id="rId145"/>
                </p:custDataLst>
              </p:nvPr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Oval 248"/>
              <p:cNvSpPr>
                <a:spLocks noChangeArrowheads="1"/>
              </p:cNvSpPr>
              <p:nvPr>
                <p:custDataLst>
                  <p:tags r:id="rId146"/>
                </p:custDataLst>
              </p:nvPr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Oval 249"/>
              <p:cNvSpPr>
                <a:spLocks noChangeArrowheads="1"/>
              </p:cNvSpPr>
              <p:nvPr>
                <p:custDataLst>
                  <p:tags r:id="rId147"/>
                </p:custDataLst>
              </p:nvPr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Oval 250"/>
              <p:cNvSpPr>
                <a:spLocks noChangeArrowheads="1"/>
              </p:cNvSpPr>
              <p:nvPr>
                <p:custDataLst>
                  <p:tags r:id="rId148"/>
                </p:custDataLst>
              </p:nvPr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Oval 251"/>
              <p:cNvSpPr>
                <a:spLocks noChangeArrowheads="1"/>
              </p:cNvSpPr>
              <p:nvPr>
                <p:custDataLst>
                  <p:tags r:id="rId149"/>
                </p:custDataLst>
              </p:nvPr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Oval 252"/>
              <p:cNvSpPr>
                <a:spLocks noChangeArrowheads="1"/>
              </p:cNvSpPr>
              <p:nvPr>
                <p:custDataLst>
                  <p:tags r:id="rId150"/>
                </p:custDataLst>
              </p:nvPr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Oval 253"/>
              <p:cNvSpPr>
                <a:spLocks noChangeArrowheads="1"/>
              </p:cNvSpPr>
              <p:nvPr>
                <p:custDataLst>
                  <p:tags r:id="rId151"/>
                </p:custDataLst>
              </p:nvPr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Oval 254"/>
              <p:cNvSpPr>
                <a:spLocks noChangeArrowheads="1"/>
              </p:cNvSpPr>
              <p:nvPr>
                <p:custDataLst>
                  <p:tags r:id="rId152"/>
                </p:custDataLst>
              </p:nvPr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Oval 255"/>
              <p:cNvSpPr>
                <a:spLocks noChangeArrowheads="1"/>
              </p:cNvSpPr>
              <p:nvPr>
                <p:custDataLst>
                  <p:tags r:id="rId153"/>
                </p:custDataLst>
              </p:nvPr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Oval 256"/>
              <p:cNvSpPr>
                <a:spLocks noChangeArrowheads="1"/>
              </p:cNvSpPr>
              <p:nvPr>
                <p:custDataLst>
                  <p:tags r:id="rId154"/>
                </p:custDataLst>
              </p:nvPr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Oval 257"/>
              <p:cNvSpPr>
                <a:spLocks noChangeArrowheads="1"/>
              </p:cNvSpPr>
              <p:nvPr>
                <p:custDataLst>
                  <p:tags r:id="rId155"/>
                </p:custDataLst>
              </p:nvPr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Oval 258"/>
              <p:cNvSpPr>
                <a:spLocks noChangeArrowheads="1"/>
              </p:cNvSpPr>
              <p:nvPr>
                <p:custDataLst>
                  <p:tags r:id="rId156"/>
                </p:custDataLst>
              </p:nvPr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Oval 259"/>
              <p:cNvSpPr>
                <a:spLocks noChangeArrowheads="1"/>
              </p:cNvSpPr>
              <p:nvPr>
                <p:custDataLst>
                  <p:tags r:id="rId157"/>
                </p:custDataLst>
              </p:nvPr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Oval 260"/>
              <p:cNvSpPr>
                <a:spLocks noChangeArrowheads="1"/>
              </p:cNvSpPr>
              <p:nvPr>
                <p:custDataLst>
                  <p:tags r:id="rId158"/>
                </p:custDataLst>
              </p:nvPr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Oval 261"/>
              <p:cNvSpPr>
                <a:spLocks noChangeArrowheads="1"/>
              </p:cNvSpPr>
              <p:nvPr>
                <p:custDataLst>
                  <p:tags r:id="rId159"/>
                </p:custDataLst>
              </p:nvPr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Oval 262"/>
              <p:cNvSpPr>
                <a:spLocks noChangeArrowheads="1"/>
              </p:cNvSpPr>
              <p:nvPr>
                <p:custDataLst>
                  <p:tags r:id="rId160"/>
                </p:custDataLst>
              </p:nvPr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Oval 263"/>
              <p:cNvSpPr>
                <a:spLocks noChangeArrowheads="1"/>
              </p:cNvSpPr>
              <p:nvPr>
                <p:custDataLst>
                  <p:tags r:id="rId161"/>
                </p:custDataLst>
              </p:nvPr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Oval 264"/>
              <p:cNvSpPr>
                <a:spLocks noChangeArrowheads="1"/>
              </p:cNvSpPr>
              <p:nvPr>
                <p:custDataLst>
                  <p:tags r:id="rId162"/>
                </p:custDataLst>
              </p:nvPr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Oval 265"/>
              <p:cNvSpPr>
                <a:spLocks noChangeArrowheads="1"/>
              </p:cNvSpPr>
              <p:nvPr>
                <p:custDataLst>
                  <p:tags r:id="rId163"/>
                </p:custDataLst>
              </p:nvPr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Oval 266"/>
              <p:cNvSpPr>
                <a:spLocks noChangeArrowheads="1"/>
              </p:cNvSpPr>
              <p:nvPr>
                <p:custDataLst>
                  <p:tags r:id="rId164"/>
                </p:custDataLst>
              </p:nvPr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Oval 267"/>
              <p:cNvSpPr>
                <a:spLocks noChangeArrowheads="1"/>
              </p:cNvSpPr>
              <p:nvPr>
                <p:custDataLst>
                  <p:tags r:id="rId165"/>
                </p:custDataLst>
              </p:nvPr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Oval 268"/>
              <p:cNvSpPr>
                <a:spLocks noChangeArrowheads="1"/>
              </p:cNvSpPr>
              <p:nvPr>
                <p:custDataLst>
                  <p:tags r:id="rId166"/>
                </p:custDataLst>
              </p:nvPr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Oval 269"/>
              <p:cNvSpPr>
                <a:spLocks noChangeArrowheads="1"/>
              </p:cNvSpPr>
              <p:nvPr>
                <p:custDataLst>
                  <p:tags r:id="rId167"/>
                </p:custDataLst>
              </p:nvPr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Oval 270"/>
              <p:cNvSpPr>
                <a:spLocks noChangeArrowheads="1"/>
              </p:cNvSpPr>
              <p:nvPr>
                <p:custDataLst>
                  <p:tags r:id="rId168"/>
                </p:custDataLst>
              </p:nvPr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271"/>
              <p:cNvSpPr>
                <a:spLocks noChangeArrowheads="1"/>
              </p:cNvSpPr>
              <p:nvPr>
                <p:custDataLst>
                  <p:tags r:id="rId169"/>
                </p:custDataLst>
              </p:nvPr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Oval 272"/>
              <p:cNvSpPr>
                <a:spLocks noChangeArrowheads="1"/>
              </p:cNvSpPr>
              <p:nvPr>
                <p:custDataLst>
                  <p:tags r:id="rId170"/>
                </p:custDataLst>
              </p:nvPr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Oval 273"/>
              <p:cNvSpPr>
                <a:spLocks noChangeArrowheads="1"/>
              </p:cNvSpPr>
              <p:nvPr>
                <p:custDataLst>
                  <p:tags r:id="rId171"/>
                </p:custDataLst>
              </p:nvPr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Oval 274"/>
              <p:cNvSpPr>
                <a:spLocks noChangeArrowheads="1"/>
              </p:cNvSpPr>
              <p:nvPr>
                <p:custDataLst>
                  <p:tags r:id="rId172"/>
                </p:custDataLst>
              </p:nvPr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Oval 275"/>
              <p:cNvSpPr>
                <a:spLocks noChangeArrowheads="1"/>
              </p:cNvSpPr>
              <p:nvPr>
                <p:custDataLst>
                  <p:tags r:id="rId173"/>
                </p:custDataLst>
              </p:nvPr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Oval 276"/>
              <p:cNvSpPr>
                <a:spLocks noChangeArrowheads="1"/>
              </p:cNvSpPr>
              <p:nvPr>
                <p:custDataLst>
                  <p:tags r:id="rId174"/>
                </p:custDataLst>
              </p:nvPr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Oval 277"/>
              <p:cNvSpPr>
                <a:spLocks noChangeArrowheads="1"/>
              </p:cNvSpPr>
              <p:nvPr>
                <p:custDataLst>
                  <p:tags r:id="rId175"/>
                </p:custDataLst>
              </p:nvPr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Oval 278"/>
              <p:cNvSpPr>
                <a:spLocks noChangeArrowheads="1"/>
              </p:cNvSpPr>
              <p:nvPr>
                <p:custDataLst>
                  <p:tags r:id="rId176"/>
                </p:custDataLst>
              </p:nvPr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Oval 279"/>
              <p:cNvSpPr>
                <a:spLocks noChangeArrowheads="1"/>
              </p:cNvSpPr>
              <p:nvPr>
                <p:custDataLst>
                  <p:tags r:id="rId177"/>
                </p:custDataLst>
              </p:nvPr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Oval 280"/>
              <p:cNvSpPr>
                <a:spLocks noChangeArrowheads="1"/>
              </p:cNvSpPr>
              <p:nvPr>
                <p:custDataLst>
                  <p:tags r:id="rId178"/>
                </p:custDataLst>
              </p:nvPr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Oval 281"/>
              <p:cNvSpPr>
                <a:spLocks noChangeArrowheads="1"/>
              </p:cNvSpPr>
              <p:nvPr>
                <p:custDataLst>
                  <p:tags r:id="rId179"/>
                </p:custDataLst>
              </p:nvPr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Oval 282"/>
              <p:cNvSpPr>
                <a:spLocks noChangeArrowheads="1"/>
              </p:cNvSpPr>
              <p:nvPr>
                <p:custDataLst>
                  <p:tags r:id="rId180"/>
                </p:custDataLst>
              </p:nvPr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Oval 283"/>
              <p:cNvSpPr>
                <a:spLocks noChangeArrowheads="1"/>
              </p:cNvSpPr>
              <p:nvPr>
                <p:custDataLst>
                  <p:tags r:id="rId181"/>
                </p:custDataLst>
              </p:nvPr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Oval 284"/>
              <p:cNvSpPr>
                <a:spLocks noChangeArrowheads="1"/>
              </p:cNvSpPr>
              <p:nvPr>
                <p:custDataLst>
                  <p:tags r:id="rId182"/>
                </p:custDataLst>
              </p:nvPr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Oval 285"/>
              <p:cNvSpPr>
                <a:spLocks noChangeArrowheads="1"/>
              </p:cNvSpPr>
              <p:nvPr>
                <p:custDataLst>
                  <p:tags r:id="rId183"/>
                </p:custDataLst>
              </p:nvPr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Oval 286"/>
              <p:cNvSpPr>
                <a:spLocks noChangeArrowheads="1"/>
              </p:cNvSpPr>
              <p:nvPr>
                <p:custDataLst>
                  <p:tags r:id="rId184"/>
                </p:custDataLst>
              </p:nvPr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Oval 287"/>
              <p:cNvSpPr>
                <a:spLocks noChangeArrowheads="1"/>
              </p:cNvSpPr>
              <p:nvPr>
                <p:custDataLst>
                  <p:tags r:id="rId185"/>
                </p:custDataLst>
              </p:nvPr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Oval 288"/>
              <p:cNvSpPr>
                <a:spLocks noChangeArrowheads="1"/>
              </p:cNvSpPr>
              <p:nvPr>
                <p:custDataLst>
                  <p:tags r:id="rId186"/>
                </p:custDataLst>
              </p:nvPr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Oval 289"/>
              <p:cNvSpPr>
                <a:spLocks noChangeArrowheads="1"/>
              </p:cNvSpPr>
              <p:nvPr>
                <p:custDataLst>
                  <p:tags r:id="rId187"/>
                </p:custDataLst>
              </p:nvPr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Oval 290"/>
              <p:cNvSpPr>
                <a:spLocks noChangeArrowheads="1"/>
              </p:cNvSpPr>
              <p:nvPr>
                <p:custDataLst>
                  <p:tags r:id="rId188"/>
                </p:custDataLst>
              </p:nvPr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Oval 291"/>
              <p:cNvSpPr>
                <a:spLocks noChangeArrowheads="1"/>
              </p:cNvSpPr>
              <p:nvPr>
                <p:custDataLst>
                  <p:tags r:id="rId189"/>
                </p:custDataLst>
              </p:nvPr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Oval 292"/>
              <p:cNvSpPr>
                <a:spLocks noChangeArrowheads="1"/>
              </p:cNvSpPr>
              <p:nvPr>
                <p:custDataLst>
                  <p:tags r:id="rId190"/>
                </p:custDataLst>
              </p:nvPr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Oval 293"/>
              <p:cNvSpPr>
                <a:spLocks noChangeArrowheads="1"/>
              </p:cNvSpPr>
              <p:nvPr>
                <p:custDataLst>
                  <p:tags r:id="rId191"/>
                </p:custDataLst>
              </p:nvPr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Oval 294"/>
              <p:cNvSpPr>
                <a:spLocks noChangeArrowheads="1"/>
              </p:cNvSpPr>
              <p:nvPr>
                <p:custDataLst>
                  <p:tags r:id="rId192"/>
                </p:custDataLst>
              </p:nvPr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Oval 295"/>
              <p:cNvSpPr>
                <a:spLocks noChangeArrowheads="1"/>
              </p:cNvSpPr>
              <p:nvPr>
                <p:custDataLst>
                  <p:tags r:id="rId193"/>
                </p:custDataLst>
              </p:nvPr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Oval 296"/>
              <p:cNvSpPr>
                <a:spLocks noChangeArrowheads="1"/>
              </p:cNvSpPr>
              <p:nvPr>
                <p:custDataLst>
                  <p:tags r:id="rId194"/>
                </p:custDataLst>
              </p:nvPr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Oval 297"/>
              <p:cNvSpPr>
                <a:spLocks noChangeArrowheads="1"/>
              </p:cNvSpPr>
              <p:nvPr>
                <p:custDataLst>
                  <p:tags r:id="rId195"/>
                </p:custDataLst>
              </p:nvPr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Oval 298"/>
              <p:cNvSpPr>
                <a:spLocks noChangeArrowheads="1"/>
              </p:cNvSpPr>
              <p:nvPr>
                <p:custDataLst>
                  <p:tags r:id="rId196"/>
                </p:custDataLst>
              </p:nvPr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Oval 299"/>
              <p:cNvSpPr>
                <a:spLocks noChangeArrowheads="1"/>
              </p:cNvSpPr>
              <p:nvPr>
                <p:custDataLst>
                  <p:tags r:id="rId197"/>
                </p:custDataLst>
              </p:nvPr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Oval 300"/>
              <p:cNvSpPr>
                <a:spLocks noChangeArrowheads="1"/>
              </p:cNvSpPr>
              <p:nvPr>
                <p:custDataLst>
                  <p:tags r:id="rId198"/>
                </p:custDataLst>
              </p:nvPr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Oval 301"/>
              <p:cNvSpPr>
                <a:spLocks noChangeArrowheads="1"/>
              </p:cNvSpPr>
              <p:nvPr>
                <p:custDataLst>
                  <p:tags r:id="rId199"/>
                </p:custDataLst>
              </p:nvPr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Oval 302"/>
              <p:cNvSpPr>
                <a:spLocks noChangeArrowheads="1"/>
              </p:cNvSpPr>
              <p:nvPr>
                <p:custDataLst>
                  <p:tags r:id="rId200"/>
                </p:custDataLst>
              </p:nvPr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Oval 303"/>
              <p:cNvSpPr>
                <a:spLocks noChangeArrowheads="1"/>
              </p:cNvSpPr>
              <p:nvPr>
                <p:custDataLst>
                  <p:tags r:id="rId201"/>
                </p:custDataLst>
              </p:nvPr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Oval 304"/>
              <p:cNvSpPr>
                <a:spLocks noChangeArrowheads="1"/>
              </p:cNvSpPr>
              <p:nvPr>
                <p:custDataLst>
                  <p:tags r:id="rId202"/>
                </p:custDataLst>
              </p:nvPr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Oval 305"/>
              <p:cNvSpPr>
                <a:spLocks noChangeArrowheads="1"/>
              </p:cNvSpPr>
              <p:nvPr>
                <p:custDataLst>
                  <p:tags r:id="rId203"/>
                </p:custDataLst>
              </p:nvPr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Oval 306"/>
              <p:cNvSpPr>
                <a:spLocks noChangeArrowheads="1"/>
              </p:cNvSpPr>
              <p:nvPr>
                <p:custDataLst>
                  <p:tags r:id="rId204"/>
                </p:custDataLst>
              </p:nvPr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308"/>
              <p:cNvSpPr>
                <a:spLocks noChangeArrowheads="1"/>
              </p:cNvSpPr>
              <p:nvPr>
                <p:custDataLst>
                  <p:tags r:id="rId205"/>
                </p:custDataLst>
              </p:nvPr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309"/>
              <p:cNvSpPr>
                <a:spLocks noChangeArrowheads="1"/>
              </p:cNvSpPr>
              <p:nvPr>
                <p:custDataLst>
                  <p:tags r:id="rId206"/>
                </p:custDataLst>
              </p:nvPr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310"/>
              <p:cNvSpPr>
                <a:spLocks noChangeArrowheads="1"/>
              </p:cNvSpPr>
              <p:nvPr>
                <p:custDataLst>
                  <p:tags r:id="rId207"/>
                </p:custDataLst>
              </p:nvPr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311"/>
              <p:cNvSpPr>
                <a:spLocks noChangeArrowheads="1"/>
              </p:cNvSpPr>
              <p:nvPr>
                <p:custDataLst>
                  <p:tags r:id="rId208"/>
                </p:custDataLst>
              </p:nvPr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312"/>
              <p:cNvSpPr>
                <a:spLocks noChangeArrowheads="1"/>
              </p:cNvSpPr>
              <p:nvPr>
                <p:custDataLst>
                  <p:tags r:id="rId209"/>
                </p:custDataLst>
              </p:nvPr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313"/>
              <p:cNvSpPr>
                <a:spLocks noChangeArrowheads="1"/>
              </p:cNvSpPr>
              <p:nvPr>
                <p:custDataLst>
                  <p:tags r:id="rId210"/>
                </p:custDataLst>
              </p:nvPr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314"/>
              <p:cNvSpPr>
                <a:spLocks noChangeArrowheads="1"/>
              </p:cNvSpPr>
              <p:nvPr>
                <p:custDataLst>
                  <p:tags r:id="rId211"/>
                </p:custDataLst>
              </p:nvPr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315"/>
              <p:cNvSpPr>
                <a:spLocks noChangeArrowheads="1"/>
              </p:cNvSpPr>
              <p:nvPr>
                <p:custDataLst>
                  <p:tags r:id="rId212"/>
                </p:custDataLst>
              </p:nvPr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316"/>
              <p:cNvSpPr>
                <a:spLocks noChangeArrowheads="1"/>
              </p:cNvSpPr>
              <p:nvPr>
                <p:custDataLst>
                  <p:tags r:id="rId213"/>
                </p:custDataLst>
              </p:nvPr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317"/>
              <p:cNvSpPr>
                <a:spLocks noChangeArrowheads="1"/>
              </p:cNvSpPr>
              <p:nvPr>
                <p:custDataLst>
                  <p:tags r:id="rId214"/>
                </p:custDataLst>
              </p:nvPr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318"/>
              <p:cNvSpPr>
                <a:spLocks noChangeArrowheads="1"/>
              </p:cNvSpPr>
              <p:nvPr>
                <p:custDataLst>
                  <p:tags r:id="rId215"/>
                </p:custDataLst>
              </p:nvPr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319"/>
              <p:cNvSpPr>
                <a:spLocks noChangeArrowheads="1"/>
              </p:cNvSpPr>
              <p:nvPr>
                <p:custDataLst>
                  <p:tags r:id="rId216"/>
                </p:custDataLst>
              </p:nvPr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320"/>
              <p:cNvSpPr>
                <a:spLocks noChangeArrowheads="1"/>
              </p:cNvSpPr>
              <p:nvPr>
                <p:custDataLst>
                  <p:tags r:id="rId217"/>
                </p:custDataLst>
              </p:nvPr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21"/>
              <p:cNvSpPr>
                <a:spLocks noChangeArrowheads="1"/>
              </p:cNvSpPr>
              <p:nvPr>
                <p:custDataLst>
                  <p:tags r:id="rId218"/>
                </p:custDataLst>
              </p:nvPr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22"/>
              <p:cNvSpPr>
                <a:spLocks noChangeArrowheads="1"/>
              </p:cNvSpPr>
              <p:nvPr>
                <p:custDataLst>
                  <p:tags r:id="rId219"/>
                </p:custDataLst>
              </p:nvPr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23"/>
              <p:cNvSpPr>
                <a:spLocks noChangeArrowheads="1"/>
              </p:cNvSpPr>
              <p:nvPr>
                <p:custDataLst>
                  <p:tags r:id="rId220"/>
                </p:custDataLst>
              </p:nvPr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24"/>
              <p:cNvSpPr>
                <a:spLocks noChangeArrowheads="1"/>
              </p:cNvSpPr>
              <p:nvPr>
                <p:custDataLst>
                  <p:tags r:id="rId221"/>
                </p:custDataLst>
              </p:nvPr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25"/>
              <p:cNvSpPr>
                <a:spLocks noChangeArrowheads="1"/>
              </p:cNvSpPr>
              <p:nvPr>
                <p:custDataLst>
                  <p:tags r:id="rId222"/>
                </p:custDataLst>
              </p:nvPr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326"/>
              <p:cNvSpPr/>
              <p:nvPr>
                <p:custDataLst>
                  <p:tags r:id="rId223"/>
                </p:custDataLst>
              </p:nvPr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327"/>
              <p:cNvSpPr/>
              <p:nvPr>
                <p:custDataLst>
                  <p:tags r:id="rId224"/>
                </p:custDataLst>
              </p:nvPr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328"/>
              <p:cNvSpPr/>
              <p:nvPr>
                <p:custDataLst>
                  <p:tags r:id="rId225"/>
                </p:custDataLst>
              </p:nvPr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329"/>
              <p:cNvSpPr/>
              <p:nvPr>
                <p:custDataLst>
                  <p:tags r:id="rId226"/>
                </p:custDataLst>
              </p:nvPr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330"/>
              <p:cNvSpPr/>
              <p:nvPr>
                <p:custDataLst>
                  <p:tags r:id="rId227"/>
                </p:custDataLst>
              </p:nvPr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31"/>
              <p:cNvSpPr>
                <a:spLocks noChangeArrowheads="1"/>
              </p:cNvSpPr>
              <p:nvPr>
                <p:custDataLst>
                  <p:tags r:id="rId228"/>
                </p:custDataLst>
              </p:nvPr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32"/>
              <p:cNvSpPr>
                <a:spLocks noChangeArrowheads="1"/>
              </p:cNvSpPr>
              <p:nvPr>
                <p:custDataLst>
                  <p:tags r:id="rId229"/>
                </p:custDataLst>
              </p:nvPr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33"/>
              <p:cNvSpPr>
                <a:spLocks noChangeArrowheads="1"/>
              </p:cNvSpPr>
              <p:nvPr>
                <p:custDataLst>
                  <p:tags r:id="rId230"/>
                </p:custDataLst>
              </p:nvPr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34"/>
              <p:cNvSpPr>
                <a:spLocks noChangeArrowheads="1"/>
              </p:cNvSpPr>
              <p:nvPr>
                <p:custDataLst>
                  <p:tags r:id="rId231"/>
                </p:custDataLst>
              </p:nvPr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Oval 335"/>
              <p:cNvSpPr>
                <a:spLocks noChangeArrowheads="1"/>
              </p:cNvSpPr>
              <p:nvPr>
                <p:custDataLst>
                  <p:tags r:id="rId232"/>
                </p:custDataLst>
              </p:nvPr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Oval 336"/>
              <p:cNvSpPr>
                <a:spLocks noChangeArrowheads="1"/>
              </p:cNvSpPr>
              <p:nvPr>
                <p:custDataLst>
                  <p:tags r:id="rId233"/>
                </p:custDataLst>
              </p:nvPr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Oval 337"/>
              <p:cNvSpPr>
                <a:spLocks noChangeArrowheads="1"/>
              </p:cNvSpPr>
              <p:nvPr>
                <p:custDataLst>
                  <p:tags r:id="rId234"/>
                </p:custDataLst>
              </p:nvPr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Oval 338"/>
              <p:cNvSpPr>
                <a:spLocks noChangeArrowheads="1"/>
              </p:cNvSpPr>
              <p:nvPr>
                <p:custDataLst>
                  <p:tags r:id="rId235"/>
                </p:custDataLst>
              </p:nvPr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Oval 339"/>
              <p:cNvSpPr>
                <a:spLocks noChangeArrowheads="1"/>
              </p:cNvSpPr>
              <p:nvPr>
                <p:custDataLst>
                  <p:tags r:id="rId236"/>
                </p:custDataLst>
              </p:nvPr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Oval 340"/>
              <p:cNvSpPr>
                <a:spLocks noChangeArrowheads="1"/>
              </p:cNvSpPr>
              <p:nvPr>
                <p:custDataLst>
                  <p:tags r:id="rId237"/>
                </p:custDataLst>
              </p:nvPr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Oval 341"/>
              <p:cNvSpPr>
                <a:spLocks noChangeArrowheads="1"/>
              </p:cNvSpPr>
              <p:nvPr>
                <p:custDataLst>
                  <p:tags r:id="rId238"/>
                </p:custDataLst>
              </p:nvPr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Oval 342"/>
              <p:cNvSpPr>
                <a:spLocks noChangeArrowheads="1"/>
              </p:cNvSpPr>
              <p:nvPr>
                <p:custDataLst>
                  <p:tags r:id="rId239"/>
                </p:custDataLst>
              </p:nvPr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Oval 343"/>
              <p:cNvSpPr>
                <a:spLocks noChangeArrowheads="1"/>
              </p:cNvSpPr>
              <p:nvPr>
                <p:custDataLst>
                  <p:tags r:id="rId240"/>
                </p:custDataLst>
              </p:nvPr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Oval 344"/>
              <p:cNvSpPr>
                <a:spLocks noChangeArrowheads="1"/>
              </p:cNvSpPr>
              <p:nvPr>
                <p:custDataLst>
                  <p:tags r:id="rId241"/>
                </p:custDataLst>
              </p:nvPr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Oval 345"/>
              <p:cNvSpPr>
                <a:spLocks noChangeArrowheads="1"/>
              </p:cNvSpPr>
              <p:nvPr>
                <p:custDataLst>
                  <p:tags r:id="rId242"/>
                </p:custDataLst>
              </p:nvPr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Oval 346"/>
              <p:cNvSpPr>
                <a:spLocks noChangeArrowheads="1"/>
              </p:cNvSpPr>
              <p:nvPr>
                <p:custDataLst>
                  <p:tags r:id="rId243"/>
                </p:custDataLst>
              </p:nvPr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Oval 347"/>
              <p:cNvSpPr>
                <a:spLocks noChangeArrowheads="1"/>
              </p:cNvSpPr>
              <p:nvPr>
                <p:custDataLst>
                  <p:tags r:id="rId244"/>
                </p:custDataLst>
              </p:nvPr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Oval 348"/>
              <p:cNvSpPr>
                <a:spLocks noChangeArrowheads="1"/>
              </p:cNvSpPr>
              <p:nvPr>
                <p:custDataLst>
                  <p:tags r:id="rId245"/>
                </p:custDataLst>
              </p:nvPr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Oval 349"/>
              <p:cNvSpPr>
                <a:spLocks noChangeArrowheads="1"/>
              </p:cNvSpPr>
              <p:nvPr>
                <p:custDataLst>
                  <p:tags r:id="rId246"/>
                </p:custDataLst>
              </p:nvPr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50"/>
              <p:cNvSpPr>
                <a:spLocks noChangeArrowheads="1"/>
              </p:cNvSpPr>
              <p:nvPr>
                <p:custDataLst>
                  <p:tags r:id="rId247"/>
                </p:custDataLst>
              </p:nvPr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51"/>
              <p:cNvSpPr>
                <a:spLocks noChangeArrowheads="1"/>
              </p:cNvSpPr>
              <p:nvPr>
                <p:custDataLst>
                  <p:tags r:id="rId248"/>
                </p:custDataLst>
              </p:nvPr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Oval 352"/>
              <p:cNvSpPr>
                <a:spLocks noChangeArrowheads="1"/>
              </p:cNvSpPr>
              <p:nvPr>
                <p:custDataLst>
                  <p:tags r:id="rId249"/>
                </p:custDataLst>
              </p:nvPr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Oval 353"/>
              <p:cNvSpPr>
                <a:spLocks noChangeArrowheads="1"/>
              </p:cNvSpPr>
              <p:nvPr>
                <p:custDataLst>
                  <p:tags r:id="rId250"/>
                </p:custDataLst>
              </p:nvPr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Oval 354"/>
              <p:cNvSpPr>
                <a:spLocks noChangeArrowheads="1"/>
              </p:cNvSpPr>
              <p:nvPr>
                <p:custDataLst>
                  <p:tags r:id="rId251"/>
                </p:custDataLst>
              </p:nvPr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Oval 355"/>
              <p:cNvSpPr>
                <a:spLocks noChangeArrowheads="1"/>
              </p:cNvSpPr>
              <p:nvPr>
                <p:custDataLst>
                  <p:tags r:id="rId252"/>
                </p:custDataLst>
              </p:nvPr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Oval 356"/>
              <p:cNvSpPr>
                <a:spLocks noChangeArrowheads="1"/>
              </p:cNvSpPr>
              <p:nvPr>
                <p:custDataLst>
                  <p:tags r:id="rId253"/>
                </p:custDataLst>
              </p:nvPr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Oval 357"/>
              <p:cNvSpPr>
                <a:spLocks noChangeArrowheads="1"/>
              </p:cNvSpPr>
              <p:nvPr>
                <p:custDataLst>
                  <p:tags r:id="rId254"/>
                </p:custDataLst>
              </p:nvPr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Oval 358"/>
              <p:cNvSpPr>
                <a:spLocks noChangeArrowheads="1"/>
              </p:cNvSpPr>
              <p:nvPr>
                <p:custDataLst>
                  <p:tags r:id="rId255"/>
                </p:custDataLst>
              </p:nvPr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Oval 359"/>
              <p:cNvSpPr>
                <a:spLocks noChangeArrowheads="1"/>
              </p:cNvSpPr>
              <p:nvPr>
                <p:custDataLst>
                  <p:tags r:id="rId256"/>
                </p:custDataLst>
              </p:nvPr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Oval 360"/>
              <p:cNvSpPr>
                <a:spLocks noChangeArrowheads="1"/>
              </p:cNvSpPr>
              <p:nvPr>
                <p:custDataLst>
                  <p:tags r:id="rId257"/>
                </p:custDataLst>
              </p:nvPr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Oval 361"/>
              <p:cNvSpPr>
                <a:spLocks noChangeArrowheads="1"/>
              </p:cNvSpPr>
              <p:nvPr>
                <p:custDataLst>
                  <p:tags r:id="rId258"/>
                </p:custDataLst>
              </p:nvPr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62"/>
              <p:cNvSpPr/>
              <p:nvPr>
                <p:custDataLst>
                  <p:tags r:id="rId259"/>
                </p:custDataLst>
              </p:nvPr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63"/>
              <p:cNvSpPr/>
              <p:nvPr>
                <p:custDataLst>
                  <p:tags r:id="rId260"/>
                </p:custDataLst>
              </p:nvPr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364"/>
              <p:cNvSpPr/>
              <p:nvPr>
                <p:custDataLst>
                  <p:tags r:id="rId261"/>
                </p:custDataLst>
              </p:nvPr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65"/>
              <p:cNvSpPr/>
              <p:nvPr>
                <p:custDataLst>
                  <p:tags r:id="rId262"/>
                </p:custDataLst>
              </p:nvPr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66"/>
              <p:cNvSpPr/>
              <p:nvPr>
                <p:custDataLst>
                  <p:tags r:id="rId263"/>
                </p:custDataLst>
              </p:nvPr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67"/>
              <p:cNvSpPr/>
              <p:nvPr>
                <p:custDataLst>
                  <p:tags r:id="rId264"/>
                </p:custDataLst>
              </p:nvPr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Oval 368"/>
              <p:cNvSpPr>
                <a:spLocks noChangeArrowheads="1"/>
              </p:cNvSpPr>
              <p:nvPr>
                <p:custDataLst>
                  <p:tags r:id="rId265"/>
                </p:custDataLst>
              </p:nvPr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Oval 369"/>
              <p:cNvSpPr>
                <a:spLocks noChangeArrowheads="1"/>
              </p:cNvSpPr>
              <p:nvPr>
                <p:custDataLst>
                  <p:tags r:id="rId266"/>
                </p:custDataLst>
              </p:nvPr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Rectangle 370"/>
              <p:cNvSpPr>
                <a:spLocks noChangeArrowheads="1"/>
              </p:cNvSpPr>
              <p:nvPr>
                <p:custDataLst>
                  <p:tags r:id="rId267"/>
                </p:custDataLst>
              </p:nvPr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Rectangle 371"/>
              <p:cNvSpPr>
                <a:spLocks noChangeArrowheads="1"/>
              </p:cNvSpPr>
              <p:nvPr>
                <p:custDataLst>
                  <p:tags r:id="rId268"/>
                </p:custDataLst>
              </p:nvPr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72"/>
              <p:cNvSpPr>
                <a:spLocks noChangeArrowheads="1"/>
              </p:cNvSpPr>
              <p:nvPr>
                <p:custDataLst>
                  <p:tags r:id="rId269"/>
                </p:custDataLst>
              </p:nvPr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73"/>
              <p:cNvSpPr>
                <a:spLocks noEditPoints="1"/>
              </p:cNvSpPr>
              <p:nvPr>
                <p:custDataLst>
                  <p:tags r:id="rId270"/>
                </p:custDataLst>
              </p:nvPr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文本框 74"/>
            <p:cNvSpPr txBox="1"/>
            <p:nvPr>
              <p:custDataLst>
                <p:tags r:id="rId271"/>
              </p:custDataLst>
            </p:nvPr>
          </p:nvSpPr>
          <p:spPr>
            <a:xfrm>
              <a:off x="5835" y="4045"/>
              <a:ext cx="7449" cy="24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b="1">
                  <a:solidFill>
                    <a:schemeClr val="accent5">
                      <a:lumMod val="75000"/>
                    </a:schemeClr>
                  </a:solidFill>
                  <a:ea typeface="微软雅黑" panose="020B0503020204020204" pitchFamily="34" charset="-122"/>
                  <a:sym typeface="+mn-ea"/>
                </a:rPr>
                <a:t>地理信息技术融入物流配送的过程中，就更容易处理物流配送中货物的运输、合佳装卸、送递等各个环节，有助于物流配送企业有效地利用资源，降低消耗，提高效率，日而为用户提供更好的服务</a:t>
              </a:r>
              <a:endParaRPr lang="zh-CN" altLang="en-US" sz="2400" b="1" spc="18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272"/>
            </p:custDataLst>
          </p:nvPr>
        </p:nvSpPr>
        <p:spPr>
          <a:xfrm>
            <a:off x="1452245" y="4219575"/>
            <a:ext cx="9362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【问题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尝试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利用手机或平板电脑进行一次网络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订餐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活动，体验地理信息技术在物流配送业中的作用</a:t>
            </a:r>
            <a:endParaRPr lang="en-US" altLang="zh-CN" sz="2400" b="1" spc="10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273"/>
            </p:custDataLst>
          </p:nvPr>
        </p:nvSpPr>
        <p:spPr>
          <a:xfrm>
            <a:off x="1180465" y="6006465"/>
            <a:ext cx="942911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0300" lvl="2" indent="-34290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共享单车、共享充电宝、物流信息、地图导航、打车服务等</a:t>
            </a:r>
            <a:endParaRPr lang="zh-CN" altLang="en-US" sz="24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4" name="组合 9"/>
          <p:cNvGrpSpPr/>
          <p:nvPr>
            <p:custDataLst>
              <p:tags r:id="rId274"/>
            </p:custDataLst>
          </p:nvPr>
        </p:nvGrpSpPr>
        <p:grpSpPr>
          <a:xfrm>
            <a:off x="1147445" y="2904490"/>
            <a:ext cx="10685555" cy="1243330"/>
            <a:chOff x="116" y="4047"/>
            <a:chExt cx="21518" cy="2038"/>
          </a:xfrm>
        </p:grpSpPr>
        <p:sp>
          <p:nvSpPr>
            <p:cNvPr id="45" name="箭头: V 形 3"/>
            <p:cNvSpPr/>
            <p:nvPr>
              <p:custDataLst>
                <p:tags r:id="rId275"/>
              </p:custDataLst>
            </p:nvPr>
          </p:nvSpPr>
          <p:spPr>
            <a:xfrm>
              <a:off x="116" y="4047"/>
              <a:ext cx="7675" cy="2038"/>
            </a:xfrm>
            <a:custGeom>
              <a:avLst/>
              <a:gdLst>
                <a:gd name="connsiteX0" fmla="*/ 1 w 7230"/>
                <a:gd name="connsiteY0" fmla="*/ 0 h 2038"/>
                <a:gd name="connsiteX1" fmla="*/ 6211 w 7230"/>
                <a:gd name="connsiteY1" fmla="*/ 0 h 2038"/>
                <a:gd name="connsiteX2" fmla="*/ 7230 w 7230"/>
                <a:gd name="connsiteY2" fmla="*/ 1019 h 2038"/>
                <a:gd name="connsiteX3" fmla="*/ 6211 w 7230"/>
                <a:gd name="connsiteY3" fmla="*/ 2038 h 2038"/>
                <a:gd name="connsiteX4" fmla="*/ 1 w 7230"/>
                <a:gd name="connsiteY4" fmla="*/ 2038 h 2038"/>
                <a:gd name="connsiteX5" fmla="*/ 0 w 7230"/>
                <a:gd name="connsiteY5" fmla="*/ 948 h 2038"/>
                <a:gd name="connsiteX6" fmla="*/ 1 w 7230"/>
                <a:gd name="connsiteY6" fmla="*/ 0 h 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30" h="2038">
                  <a:moveTo>
                    <a:pt x="1" y="0"/>
                  </a:moveTo>
                  <a:lnTo>
                    <a:pt x="6211" y="0"/>
                  </a:lnTo>
                  <a:lnTo>
                    <a:pt x="7230" y="1019"/>
                  </a:lnTo>
                  <a:lnTo>
                    <a:pt x="6211" y="2038"/>
                  </a:lnTo>
                  <a:lnTo>
                    <a:pt x="1" y="2038"/>
                  </a:lnTo>
                  <a:lnTo>
                    <a:pt x="0" y="9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735A9"/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食品外卖平台收到订单信息后，通知商家备餐，同时通知快递员取餐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3" name="组合 8"/>
            <p:cNvGrpSpPr/>
            <p:nvPr>
              <p:custDataLst>
                <p:tags r:id="rId276"/>
              </p:custDataLst>
            </p:nvPr>
          </p:nvGrpSpPr>
          <p:grpSpPr>
            <a:xfrm>
              <a:off x="6944" y="4047"/>
              <a:ext cx="14690" cy="2038"/>
              <a:chOff x="6943" y="2725"/>
              <a:chExt cx="14690" cy="2038"/>
            </a:xfrm>
          </p:grpSpPr>
          <p:sp>
            <p:nvSpPr>
              <p:cNvPr id="54" name="箭头: V 形 4"/>
              <p:cNvSpPr/>
              <p:nvPr>
                <p:custDataLst>
                  <p:tags r:id="rId277"/>
                </p:custDataLst>
              </p:nvPr>
            </p:nvSpPr>
            <p:spPr>
              <a:xfrm>
                <a:off x="6943" y="2725"/>
                <a:ext cx="4745" cy="2038"/>
              </a:xfrm>
              <a:prstGeom prst="chevron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快递员前往商家取餐</a:t>
                </a:r>
                <a:endPara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箭头: V 形 5"/>
              <p:cNvSpPr/>
              <p:nvPr>
                <p:custDataLst>
                  <p:tags r:id="rId278"/>
                </p:custDataLst>
              </p:nvPr>
            </p:nvSpPr>
            <p:spPr>
              <a:xfrm>
                <a:off x="10771" y="2725"/>
                <a:ext cx="5085" cy="2038"/>
              </a:xfrm>
              <a:prstGeom prst="chevron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快递员前往客户处送餐</a:t>
                </a:r>
                <a:endPara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箭头: V 形 6"/>
              <p:cNvSpPr/>
              <p:nvPr>
                <p:custDataLst>
                  <p:tags r:id="rId279"/>
                </p:custDataLst>
              </p:nvPr>
            </p:nvSpPr>
            <p:spPr>
              <a:xfrm>
                <a:off x="14944" y="2725"/>
                <a:ext cx="6689" cy="2038"/>
              </a:xfrm>
              <a:prstGeom prst="chevron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快递员送餐到指定地点，客户确认后收货</a:t>
                </a:r>
                <a:endPara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" name="文本框 2"/>
          <p:cNvSpPr txBox="1"/>
          <p:nvPr>
            <p:custDataLst>
              <p:tags r:id="rId280"/>
            </p:custDataLst>
          </p:nvPr>
        </p:nvSpPr>
        <p:spPr>
          <a:xfrm>
            <a:off x="1571625" y="5176520"/>
            <a:ext cx="9362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【问题</a:t>
            </a:r>
            <a:r>
              <a:rPr lang="en-US" alt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除了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食品外卖，请你再举出实例，说明地理信息技术在服务业中的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</a:t>
            </a:r>
            <a:endParaRPr lang="en-US" altLang="zh-CN" sz="2400" b="1" spc="10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课堂总结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91590" y="1143000"/>
            <a:ext cx="9345930" cy="4921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课堂检测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172085" y="829945"/>
            <a:ext cx="1188974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6680" y="937260"/>
            <a:ext cx="12058650" cy="363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瑞幸咖啡是互联网风口上迅速崛起的新零售咖啡品牌,已在全国范围内开出逾2000家门店,成为仅次于星巴克的咖啡零售品牌，瑞幸咖啡的主要消费场景以外送和自提为主,以高性价比改变咖啡消费观念,以新零售模式改变咖啡消费体验,实现咖啡消费的“无限场景”，瑞幸咖啡和星巴克的门店布局有一定差异,但是在一些地方瑞幸咖啡门店紧邻星巴克，在2023年9月4日瑞幸咖啡与贵州茅台推出联名咖啡新品“酱香拿铁”,一经推出刷爆朋友圈，有些瑞幸咖啡门店与星巴克邻近分布的主要目的是（   ）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A．加强分工协作	B．交通联系便利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C．获取集聚效应	D．共用基础设施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966210" y="1706245"/>
            <a:ext cx="8407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en-US" altLang="zh-CN" sz="4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905" y="4573270"/>
            <a:ext cx="986409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【解析】</a:t>
            </a:r>
            <a:r>
              <a:rPr lang="zh-CN" altLang="en-US" sz="2000" b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瑞幸咖啡与星巴克是独立品牌门店，存在竞争关系，分工协作较少，二者对交通联系需求少，排除A，B。虽然瑞幸咖啡和星巴克存在竞争关系，但是两者作为生活性服务业,门店空间邻近是为了获取集聚效应，彼此带动，扩大影响力和知名度，最大限度的吸引消费者，C正确。二品牌之间有共用基础设施的因素影响，但不是其主要目的，排除D。故选C。</a:t>
            </a:r>
            <a:endParaRPr lang="zh-CN" altLang="en-US" sz="2000" b="1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0007" name="图片 10000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65678" y="3323908"/>
            <a:ext cx="2028825" cy="3305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课堂检测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172085" y="829945"/>
            <a:ext cx="11889740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6680" y="937260"/>
            <a:ext cx="12058650" cy="3192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瑞幸咖啡是互联网风口上迅速崛起的新零售咖啡品牌,已在全国范围内开出逾2000家门店,成为仅次于星巴克的咖啡零售品牌，瑞幸咖啡的主要消费场景以外送和自提为主,以高性价比改变咖啡消费观念,以新零售模式改变咖啡消费体验,实现咖啡消费的“无限场景”，瑞幸咖啡和星巴克的门店布局有一定差异,但是在一些地方瑞幸咖啡门店紧邻星巴克，在2023年9月4日瑞幸咖啡与贵州茅台推出联名咖啡新品“酱香拿铁”,一经推出刷爆朋友圈，瑞幸咖啡与贵州茅台联名推出“酱香拿铁”，一经推出刷爆朋友圈，原因是（   ）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A．产品品质好	B．迎合消费者情怀	C．技术研发水平高	D．价格便宜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966210" y="1706245"/>
            <a:ext cx="8407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en-US" altLang="zh-CN" sz="4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905" y="4573270"/>
            <a:ext cx="98640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【解析】</a:t>
            </a:r>
            <a:r>
              <a:rPr lang="zh-CN" altLang="en-US" sz="2000" b="1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近年来与不同品牌IP联名营销,是瑞幸咖啡圈粉的“基本操作”。茅台是中国白酒的著名品牌，知名度极高，而且价格不菲。“酱香拿铁”融合了茅台白酒的酒香与拿铁咖啡的香醇，新意十足，也刚好迎合了新中产年轻人彰显自我、敢于尝鲜的求异心理，B正确，ACD错。故选B。</a:t>
            </a:r>
            <a:endParaRPr lang="zh-CN" altLang="en-US" sz="2000" b="1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0007" name="图片 10000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65678" y="3323908"/>
            <a:ext cx="2028825" cy="3305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7211552" y="334000"/>
            <a:ext cx="3541258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b="1">
                <a:solidFill>
                  <a:schemeClr val="accent1"/>
                </a:solidFill>
              </a:rPr>
              <a:t>GEOGRAPHY</a:t>
            </a:r>
            <a:endParaRPr lang="en-US" altLang="zh-CN" sz="2000" b="1">
              <a:solidFill>
                <a:schemeClr val="accent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3911" y="390071"/>
            <a:ext cx="11544179" cy="5493658"/>
          </a:xfrm>
          <a:prstGeom prst="rect">
            <a:avLst/>
          </a:prstGeom>
        </p:spPr>
      </p:pic>
      <p:grpSp>
        <p:nvGrpSpPr>
          <p:cNvPr id="28" name="组合 27"/>
          <p:cNvGrpSpPr/>
          <p:nvPr>
            <p:custDataLst>
              <p:tags r:id="rId4"/>
            </p:custDataLst>
          </p:nvPr>
        </p:nvGrpSpPr>
        <p:grpSpPr>
          <a:xfrm flipV="1">
            <a:off x="323850" y="205104"/>
            <a:ext cx="11734800" cy="6477002"/>
            <a:chOff x="1240972" y="-2691190"/>
            <a:chExt cx="9710057" cy="7822119"/>
          </a:xfrm>
        </p:grpSpPr>
        <p:sp>
          <p:nvSpPr>
            <p:cNvPr id="27" name="矩形: 圆角 26"/>
            <p:cNvSpPr/>
            <p:nvPr>
              <p:custDataLst>
                <p:tags r:id="rId5"/>
              </p:custDataLst>
            </p:nvPr>
          </p:nvSpPr>
          <p:spPr>
            <a:xfrm>
              <a:off x="1240972" y="4184944"/>
              <a:ext cx="9710057" cy="945985"/>
            </a:xfrm>
            <a:prstGeom prst="roundRect">
              <a:avLst>
                <a:gd name="adj" fmla="val 3428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: 圆角 25"/>
            <p:cNvSpPr/>
            <p:nvPr>
              <p:custDataLst>
                <p:tags r:id="rId6"/>
              </p:custDataLst>
            </p:nvPr>
          </p:nvSpPr>
          <p:spPr>
            <a:xfrm>
              <a:off x="1240972" y="-2691190"/>
              <a:ext cx="9710057" cy="7735035"/>
            </a:xfrm>
            <a:prstGeom prst="roundRect">
              <a:avLst>
                <a:gd name="adj" fmla="val 56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0" y="3035072"/>
            <a:ext cx="589533" cy="889228"/>
          </a:xfrm>
          <a:custGeom>
            <a:avLst/>
            <a:gdLst>
              <a:gd name="connsiteX0" fmla="*/ 0 w 680948"/>
              <a:gd name="connsiteY0" fmla="*/ 0 h 1027114"/>
              <a:gd name="connsiteX1" fmla="*/ 680948 w 680948"/>
              <a:gd name="connsiteY1" fmla="*/ 0 h 1027114"/>
              <a:gd name="connsiteX2" fmla="*/ 680948 w 680948"/>
              <a:gd name="connsiteY2" fmla="*/ 1027114 h 1027114"/>
              <a:gd name="connsiteX3" fmla="*/ 0 w 680948"/>
              <a:gd name="connsiteY3" fmla="*/ 1027114 h 102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948" h="1027113">
                <a:moveTo>
                  <a:pt x="0" y="0"/>
                </a:moveTo>
                <a:lnTo>
                  <a:pt x="680948" y="0"/>
                </a:lnTo>
                <a:lnTo>
                  <a:pt x="680948" y="1027114"/>
                </a:lnTo>
                <a:lnTo>
                  <a:pt x="0" y="1027114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645424" y="6331017"/>
            <a:ext cx="1546577" cy="526983"/>
          </a:xfrm>
          <a:custGeom>
            <a:avLst/>
            <a:gdLst>
              <a:gd name="connsiteX0" fmla="*/ 0 w 1546577"/>
              <a:gd name="connsiteY0" fmla="*/ 0 h 526983"/>
              <a:gd name="connsiteX1" fmla="*/ 1546577 w 1546577"/>
              <a:gd name="connsiteY1" fmla="*/ 0 h 526983"/>
              <a:gd name="connsiteX2" fmla="*/ 1546577 w 1546577"/>
              <a:gd name="connsiteY2" fmla="*/ 526983 h 526983"/>
              <a:gd name="connsiteX3" fmla="*/ 0 w 1546577"/>
              <a:gd name="connsiteY3" fmla="*/ 526983 h 52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577" h="526983">
                <a:moveTo>
                  <a:pt x="0" y="0"/>
                </a:moveTo>
                <a:lnTo>
                  <a:pt x="1546577" y="0"/>
                </a:lnTo>
                <a:lnTo>
                  <a:pt x="1546577" y="526983"/>
                </a:lnTo>
                <a:lnTo>
                  <a:pt x="0" y="526983"/>
                </a:lnTo>
                <a:close/>
              </a:path>
            </a:pathLst>
          </a:custGeom>
        </p:spPr>
      </p:pic>
      <p:sp>
        <p:nvSpPr>
          <p:cNvPr id="34" name="文本框 33"/>
          <p:cNvSpPr txBox="1"/>
          <p:nvPr>
            <p:custDataLst>
              <p:tags r:id="rId11"/>
            </p:custDataLst>
          </p:nvPr>
        </p:nvSpPr>
        <p:spPr>
          <a:xfrm>
            <a:off x="471351" y="277578"/>
            <a:ext cx="6277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华文琥珀" panose="02010800040101010101" charset="-122"/>
                <a:ea typeface="华文琥珀" panose="02010800040101010101" charset="-122"/>
              </a:rPr>
              <a:t>教学目标分析</a:t>
            </a:r>
            <a:endParaRPr lang="zh-CN" altLang="en-US" sz="3600">
              <a:latin typeface="华文琥珀" panose="02010800040101010101" charset="-122"/>
              <a:ea typeface="华文琥珀" panose="020108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5647191"/>
            <a:ext cx="1244600" cy="1210809"/>
          </a:xfrm>
          <a:prstGeom prst="rect">
            <a:avLst/>
          </a:prstGeom>
        </p:spPr>
      </p:pic>
      <p:sp>
        <p:nvSpPr>
          <p:cNvPr id="7" name="iŝḷiḓé"/>
          <p:cNvSpPr/>
          <p:nvPr>
            <p:custDataLst>
              <p:tags r:id="rId14"/>
            </p:custDataLst>
          </p:nvPr>
        </p:nvSpPr>
        <p:spPr>
          <a:xfrm flipH="1">
            <a:off x="5257801" y="1721922"/>
            <a:ext cx="1490832" cy="1490983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2" name="ísļiḓê"/>
          <p:cNvSpPr/>
          <p:nvPr>
            <p:custDataLst>
              <p:tags r:id="rId15"/>
            </p:custDataLst>
          </p:nvPr>
        </p:nvSpPr>
        <p:spPr>
          <a:xfrm flipH="1">
            <a:off x="5671967" y="2578714"/>
            <a:ext cx="1490832" cy="1490983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3" name="îśļiḑe"/>
          <p:cNvSpPr/>
          <p:nvPr>
            <p:custDataLst>
              <p:tags r:id="rId16"/>
            </p:custDataLst>
          </p:nvPr>
        </p:nvSpPr>
        <p:spPr>
          <a:xfrm flipH="1">
            <a:off x="5257801" y="3438668"/>
            <a:ext cx="1490832" cy="1490983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3500000"/>
              <a:gd name="adj5" fmla="val 125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5" name="íṧlïḋê"/>
          <p:cNvSpPr/>
          <p:nvPr>
            <p:custDataLst>
              <p:tags r:id="rId17"/>
            </p:custDataLst>
          </p:nvPr>
        </p:nvSpPr>
        <p:spPr>
          <a:xfrm flipH="1">
            <a:off x="5775719" y="4394305"/>
            <a:ext cx="1280812" cy="1281431"/>
          </a:xfrm>
          <a:prstGeom prst="blockArc">
            <a:avLst>
              <a:gd name="adj1" fmla="val 0"/>
              <a:gd name="adj2" fmla="val 18900000"/>
              <a:gd name="adj3" fmla="val 12740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思源黑体 CN Normal" panose="020B0400000000000000" pitchFamily="34" charset="-122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cxnSp>
        <p:nvCxnSpPr>
          <p:cNvPr id="35" name="直接连接符 34"/>
          <p:cNvCxnSpPr/>
          <p:nvPr>
            <p:custDataLst>
              <p:tags r:id="rId18"/>
            </p:custDataLst>
          </p:nvPr>
        </p:nvCxnSpPr>
        <p:spPr>
          <a:xfrm>
            <a:off x="4305300" y="2616464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9"/>
            </p:custDataLst>
          </p:nvPr>
        </p:nvCxnSpPr>
        <p:spPr>
          <a:xfrm>
            <a:off x="4305300" y="4641627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20"/>
            </p:custDataLst>
          </p:nvPr>
        </p:nvCxnSpPr>
        <p:spPr>
          <a:xfrm>
            <a:off x="7162799" y="2850927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21"/>
            </p:custDataLst>
          </p:nvPr>
        </p:nvCxnSpPr>
        <p:spPr>
          <a:xfrm>
            <a:off x="7162799" y="4866247"/>
            <a:ext cx="8509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>
            <p:custDataLst>
              <p:tags r:id="rId22"/>
            </p:custDataLst>
          </p:nvPr>
        </p:nvGrpSpPr>
        <p:grpSpPr>
          <a:xfrm>
            <a:off x="865348" y="1828967"/>
            <a:ext cx="3108178" cy="2065890"/>
            <a:chOff x="662148" y="1562267"/>
            <a:chExt cx="3108178" cy="2065890"/>
          </a:xfrm>
        </p:grpSpPr>
        <p:sp>
          <p:nvSpPr>
            <p:cNvPr id="40" name="PA-矩形 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62148" y="1562267"/>
              <a:ext cx="2835791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  <a:sym typeface="+mn-lt"/>
                </a:rPr>
                <a:t>01.</a:t>
              </a:r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  <a:sym typeface="+mn-lt"/>
                </a:rPr>
                <a:t>综合思维</a:t>
              </a:r>
              <a:endPara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lt"/>
              </a:endParaRPr>
            </a:p>
          </p:txBody>
        </p:sp>
        <p:sp>
          <p:nvSpPr>
            <p:cNvPr id="41" name="PA-矩形 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62148" y="2151147"/>
              <a:ext cx="3108178" cy="1477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zh-CN" altLang="en-US" sz="1600" b="1">
                  <a:solidFill>
                    <a:schemeClr val="tx2">
                      <a:lumMod val="50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Yuanti SC Bold" panose="02010600040101010101" charset="-122"/>
                  <a:sym typeface="+mn-ea"/>
                </a:rPr>
                <a:t>运用服务业区位理论，结合图文材料分析服务业发展的区位条件，合理进行服务业区位布局</a:t>
              </a:r>
              <a:r>
                <a:rPr lang="zh-CN" altLang="en-US" sz="1600" b="1">
                  <a:solidFill>
                    <a:srgbClr val="606060">
                      <a:lumMod val="75000"/>
                    </a:srgbClr>
                  </a:solidFill>
                  <a:latin typeface="标准粗黑" panose="02000503000000000000" charset="-122"/>
                  <a:ea typeface="标准粗黑" panose="02000503000000000000" charset="-122"/>
                  <a:sym typeface="+mn-ea"/>
                </a:rPr>
                <a:t>。</a:t>
              </a:r>
              <a:endParaRPr lang="zh-CN" altLang="en-US" sz="1600" b="1">
                <a:solidFill>
                  <a:schemeClr val="tx1"/>
                </a:solidFill>
                <a:latin typeface="标准粗黑" panose="02000503000000000000" charset="-122"/>
                <a:ea typeface="标准粗黑" panose="02000503000000000000" charset="-122"/>
                <a:cs typeface="+mn-ea"/>
                <a:sym typeface="+mn-ea"/>
              </a:endParaRPr>
            </a:p>
            <a:p>
              <a:pPr algn="just" eaLnBrk="1" hangingPunct="1">
                <a:lnSpc>
                  <a:spcPct val="150000"/>
                </a:lnSpc>
              </a:pPr>
              <a:endPara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OPPOSans M" panose="00020600040101010101" pitchFamily="18" charset="-122"/>
                <a:sym typeface="+mn-lt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25"/>
            </p:custDataLst>
          </p:nvPr>
        </p:nvGrpSpPr>
        <p:grpSpPr>
          <a:xfrm>
            <a:off x="865348" y="4114966"/>
            <a:ext cx="3108178" cy="1530583"/>
            <a:chOff x="662148" y="1562266"/>
            <a:chExt cx="3108178" cy="1530583"/>
          </a:xfrm>
        </p:grpSpPr>
        <p:sp>
          <p:nvSpPr>
            <p:cNvPr id="43" name="PA-矩形 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62148" y="1562266"/>
              <a:ext cx="2835791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  <a:sym typeface="+mn-lt"/>
                </a:rPr>
                <a:t>02.</a:t>
              </a:r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  <a:sym typeface="+mn-lt"/>
                </a:rPr>
                <a:t>区域认知</a:t>
              </a:r>
              <a:endPara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lt"/>
              </a:endParaRPr>
            </a:p>
          </p:txBody>
        </p:sp>
        <p:sp>
          <p:nvSpPr>
            <p:cNvPr id="44" name="PA-矩形 4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62148" y="1985409"/>
              <a:ext cx="3108178" cy="110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zh-CN" altLang="en-US" sz="1600" b="1">
                  <a:solidFill>
                    <a:schemeClr val="tx2">
                      <a:lumMod val="50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Yuanti SC Bold" panose="02010600040101010101" charset="-122"/>
                  <a:sym typeface="+mn-ea"/>
                </a:rPr>
                <a:t>结合区域图文材料，认识不同类型不同区域服务业区位因素选择的差异性</a:t>
              </a:r>
              <a:endParaRPr lang="zh-CN" altLang="en-US" sz="1600" b="1" kern="1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28"/>
            </p:custDataLst>
          </p:nvPr>
        </p:nvGrpSpPr>
        <p:grpSpPr>
          <a:xfrm>
            <a:off x="8396448" y="1828967"/>
            <a:ext cx="3108178" cy="1346118"/>
            <a:chOff x="662148" y="1562267"/>
            <a:chExt cx="3108178" cy="1346118"/>
          </a:xfrm>
        </p:grpSpPr>
        <p:sp>
          <p:nvSpPr>
            <p:cNvPr id="46" name="PA-矩形 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62148" y="1562267"/>
              <a:ext cx="2835791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  <a:sym typeface="+mn-lt"/>
                </a:rPr>
                <a:t>03.</a:t>
              </a:r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  <a:sym typeface="+mn-lt"/>
                </a:rPr>
                <a:t>人地协调</a:t>
              </a:r>
              <a:endPara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lt"/>
              </a:endParaRPr>
            </a:p>
          </p:txBody>
        </p:sp>
        <p:sp>
          <p:nvSpPr>
            <p:cNvPr id="47" name="PA-矩形 4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2148" y="2169880"/>
              <a:ext cx="3108178" cy="738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zh-CN" altLang="en-US" sz="1600" b="1">
                  <a:solidFill>
                    <a:schemeClr val="tx2">
                      <a:lumMod val="50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标准粗黑" panose="02000503000000000000" charset="-122"/>
                  <a:sym typeface="+mn-ea"/>
                </a:rPr>
                <a:t>结合生活中的案例，分析本地服务业布局的特点分析其布局的合理性</a:t>
              </a:r>
              <a:endParaRPr lang="zh-CN" altLang="en-US" sz="1600" b="1">
                <a:solidFill>
                  <a:schemeClr val="tx2">
                    <a:lumMod val="50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标准粗黑" panose="02000503000000000000" charset="-122"/>
                <a:sym typeface="+mn-ea"/>
              </a:endParaRPr>
            </a:p>
          </p:txBody>
        </p:sp>
      </p:grpSp>
      <p:grpSp>
        <p:nvGrpSpPr>
          <p:cNvPr id="48" name="组合 47"/>
          <p:cNvGrpSpPr/>
          <p:nvPr>
            <p:custDataLst>
              <p:tags r:id="rId31"/>
            </p:custDataLst>
          </p:nvPr>
        </p:nvGrpSpPr>
        <p:grpSpPr>
          <a:xfrm>
            <a:off x="8396448" y="4114966"/>
            <a:ext cx="3108178" cy="1346117"/>
            <a:chOff x="662148" y="1562266"/>
            <a:chExt cx="3108178" cy="1346117"/>
          </a:xfrm>
        </p:grpSpPr>
        <p:sp>
          <p:nvSpPr>
            <p:cNvPr id="49" name="PA-矩形 4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62148" y="1562266"/>
              <a:ext cx="2835791" cy="368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  <a:sym typeface="+mn-lt"/>
                </a:rPr>
                <a:t>04.</a:t>
              </a:r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阿里巴巴普惠体 M" panose="00020600040101010101" pitchFamily="18" charset="-122"/>
                  <a:ea typeface="阿里巴巴普惠体 M" panose="00020600040101010101" pitchFamily="18" charset="-122"/>
                  <a:cs typeface="阿里巴巴普惠体 M" panose="00020600040101010101" pitchFamily="18" charset="-122"/>
                  <a:sym typeface="+mn-lt"/>
                </a:rPr>
                <a:t>地理实践</a:t>
              </a:r>
              <a:endPara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  <a:sym typeface="+mn-lt"/>
              </a:endParaRPr>
            </a:p>
          </p:txBody>
        </p:sp>
        <p:sp>
          <p:nvSpPr>
            <p:cNvPr id="50" name="PA-矩形 4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662148" y="2169878"/>
              <a:ext cx="3108178" cy="738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</a:pPr>
              <a:r>
                <a:rPr lang="zh-CN" altLang="en-US" sz="1600" b="1">
                  <a:solidFill>
                    <a:schemeClr val="tx2">
                      <a:lumMod val="50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Yuanti SC Bold" panose="02010600040101010101" charset="-122"/>
                  <a:sym typeface="+mn-ea"/>
                </a:rPr>
                <a:t>从人地关系的角度，理解服务业在区域发展中的重要性。</a:t>
              </a:r>
              <a:endParaRPr lang="zh-CN" altLang="en-US" sz="1600" b="1">
                <a:solidFill>
                  <a:schemeClr val="tx2">
                    <a:lumMod val="50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Yuanti SC Bold" panose="02010600040101010101" charset="-122"/>
                <a:sym typeface="+mn-ea"/>
              </a:endParaRPr>
            </a:p>
          </p:txBody>
        </p:sp>
      </p:grpSp>
      <p:sp>
        <p:nvSpPr>
          <p:cNvPr id="51" name="文本框 50"/>
          <p:cNvSpPr txBox="1"/>
          <p:nvPr>
            <p:custDataLst>
              <p:tags r:id="rId34"/>
            </p:custDataLst>
          </p:nvPr>
        </p:nvSpPr>
        <p:spPr>
          <a:xfrm>
            <a:off x="5671820" y="2094230"/>
            <a:ext cx="532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</a:rPr>
              <a:t>核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52" name="文本框 51"/>
          <p:cNvSpPr txBox="1"/>
          <p:nvPr>
            <p:custDataLst>
              <p:tags r:id="rId35"/>
            </p:custDataLst>
          </p:nvPr>
        </p:nvSpPr>
        <p:spPr>
          <a:xfrm>
            <a:off x="6149975" y="2926715"/>
            <a:ext cx="532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</a:rPr>
              <a:t>心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36"/>
            </p:custDataLst>
          </p:nvPr>
        </p:nvSpPr>
        <p:spPr>
          <a:xfrm>
            <a:off x="5737225" y="3810635"/>
            <a:ext cx="532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</a:rPr>
              <a:t>素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54" name="文本框 53"/>
          <p:cNvSpPr txBox="1"/>
          <p:nvPr>
            <p:custDataLst>
              <p:tags r:id="rId37"/>
            </p:custDataLst>
          </p:nvPr>
        </p:nvSpPr>
        <p:spPr>
          <a:xfrm>
            <a:off x="6149975" y="4742815"/>
            <a:ext cx="532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tx1"/>
                </a:solidFill>
              </a:rPr>
              <a:t>养</a:t>
            </a:r>
            <a:endParaRPr lang="zh-CN" altLang="en-US" sz="3200" b="1">
              <a:solidFill>
                <a:schemeClr val="tx1"/>
              </a:solidFill>
            </a:endParaRPr>
          </a:p>
        </p:txBody>
      </p:sp>
      <p:sp>
        <p:nvSpPr>
          <p:cNvPr id="55" name="文本框 54"/>
          <p:cNvSpPr txBox="1"/>
          <p:nvPr>
            <p:custDataLst>
              <p:tags r:id="rId38"/>
            </p:custDataLst>
          </p:nvPr>
        </p:nvSpPr>
        <p:spPr>
          <a:xfrm>
            <a:off x="757555" y="988695"/>
            <a:ext cx="10747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2060"/>
                </a:solidFill>
                <a:latin typeface="+mj-ea"/>
                <a:ea typeface="+mj-ea"/>
              </a:rPr>
              <a:t>课程标准：</a:t>
            </a:r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结合实例，说明服务业区位因素及其变化对生产生活的影响。</a:t>
            </a:r>
            <a:endParaRPr lang="zh-CN" altLang="en-US" sz="2000" b="1" spc="20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39"/>
            </p:custDataLst>
          </p:nvPr>
        </p:nvSpPr>
        <p:spPr>
          <a:xfrm>
            <a:off x="757555" y="5808980"/>
            <a:ext cx="11111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重点难点：</a:t>
            </a:r>
            <a:r>
              <a:rPr lang="zh-CN" altLang="en-US" sz="2400" b="1">
                <a:solidFill>
                  <a:schemeClr val="tx1"/>
                </a:solidFill>
                <a:latin typeface="+mj-ea"/>
                <a:ea typeface="+mj-ea"/>
              </a:rPr>
              <a:t>能够分析服务业区位因素对生产生活的具体影响</a:t>
            </a:r>
            <a:endParaRPr lang="zh-CN" altLang="en-US" sz="2400" b="1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7" grpId="0" animBg="1"/>
      <p:bldP spid="12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"/>
          <p:cNvSpPr/>
          <p:nvPr>
            <p:custDataLst>
              <p:tags r:id="rId2"/>
            </p:custDataLst>
          </p:nvPr>
        </p:nvSpPr>
        <p:spPr>
          <a:xfrm>
            <a:off x="0" y="0"/>
            <a:ext cx="1219263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1" h="10800">
                <a:moveTo>
                  <a:pt x="18855" y="9003"/>
                </a:moveTo>
                <a:lnTo>
                  <a:pt x="18513" y="9345"/>
                </a:lnTo>
                <a:lnTo>
                  <a:pt x="18513" y="10101"/>
                </a:lnTo>
                <a:lnTo>
                  <a:pt x="17757" y="10101"/>
                </a:lnTo>
                <a:lnTo>
                  <a:pt x="17415" y="10443"/>
                </a:lnTo>
                <a:lnTo>
                  <a:pt x="18855" y="10443"/>
                </a:lnTo>
                <a:lnTo>
                  <a:pt x="18855" y="9003"/>
                </a:lnTo>
                <a:close/>
                <a:moveTo>
                  <a:pt x="362" y="9003"/>
                </a:moveTo>
                <a:lnTo>
                  <a:pt x="362" y="10443"/>
                </a:lnTo>
                <a:lnTo>
                  <a:pt x="1802" y="10443"/>
                </a:lnTo>
                <a:lnTo>
                  <a:pt x="1460" y="10101"/>
                </a:lnTo>
                <a:lnTo>
                  <a:pt x="704" y="10101"/>
                </a:lnTo>
                <a:lnTo>
                  <a:pt x="704" y="9345"/>
                </a:lnTo>
                <a:lnTo>
                  <a:pt x="362" y="9003"/>
                </a:lnTo>
                <a:close/>
                <a:moveTo>
                  <a:pt x="1925" y="1851"/>
                </a:moveTo>
                <a:lnTo>
                  <a:pt x="17276" y="1851"/>
                </a:lnTo>
                <a:lnTo>
                  <a:pt x="17276" y="8949"/>
                </a:lnTo>
                <a:lnTo>
                  <a:pt x="1925" y="8949"/>
                </a:lnTo>
                <a:lnTo>
                  <a:pt x="1925" y="1851"/>
                </a:lnTo>
                <a:close/>
                <a:moveTo>
                  <a:pt x="1360" y="1286"/>
                </a:moveTo>
                <a:lnTo>
                  <a:pt x="1360" y="9515"/>
                </a:lnTo>
                <a:lnTo>
                  <a:pt x="17841" y="9515"/>
                </a:lnTo>
                <a:lnTo>
                  <a:pt x="17841" y="1286"/>
                </a:lnTo>
                <a:lnTo>
                  <a:pt x="1360" y="1286"/>
                </a:lnTo>
                <a:close/>
                <a:moveTo>
                  <a:pt x="17415" y="396"/>
                </a:moveTo>
                <a:lnTo>
                  <a:pt x="17757" y="738"/>
                </a:lnTo>
                <a:lnTo>
                  <a:pt x="18513" y="738"/>
                </a:lnTo>
                <a:lnTo>
                  <a:pt x="18513" y="1494"/>
                </a:lnTo>
                <a:lnTo>
                  <a:pt x="18855" y="1836"/>
                </a:lnTo>
                <a:lnTo>
                  <a:pt x="18855" y="396"/>
                </a:lnTo>
                <a:lnTo>
                  <a:pt x="17415" y="396"/>
                </a:lnTo>
                <a:close/>
                <a:moveTo>
                  <a:pt x="362" y="396"/>
                </a:moveTo>
                <a:lnTo>
                  <a:pt x="362" y="1836"/>
                </a:lnTo>
                <a:lnTo>
                  <a:pt x="704" y="1494"/>
                </a:lnTo>
                <a:lnTo>
                  <a:pt x="704" y="738"/>
                </a:lnTo>
                <a:lnTo>
                  <a:pt x="1460" y="738"/>
                </a:lnTo>
                <a:lnTo>
                  <a:pt x="1802" y="396"/>
                </a:lnTo>
                <a:lnTo>
                  <a:pt x="362" y="396"/>
                </a:lnTo>
                <a:close/>
                <a:moveTo>
                  <a:pt x="0" y="0"/>
                </a:moveTo>
                <a:lnTo>
                  <a:pt x="19201" y="0"/>
                </a:lnTo>
                <a:lnTo>
                  <a:pt x="19201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9" name="图形"/>
          <p:cNvSpPr txBox="1"/>
          <p:nvPr>
            <p:custDataLst>
              <p:tags r:id="rId3"/>
            </p:custDataLst>
          </p:nvPr>
        </p:nvSpPr>
        <p:spPr>
          <a:xfrm>
            <a:off x="2744470" y="1507490"/>
            <a:ext cx="6637020" cy="3843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4400">
                <a:solidFill>
                  <a:srgbClr val="AB7959">
                    <a:alpha val="15000"/>
                  </a:srgbClr>
                </a:solidFill>
                <a:latin typeface="汉仪元隆黑-105W" panose="00020600040101010101" charset="-122"/>
                <a:ea typeface="汉仪元隆黑-105W" panose="00020600040101010101" charset="-122"/>
                <a:cs typeface="微软雅黑" panose="020B0503020204020204" pitchFamily="34" charset="-122"/>
              </a:rPr>
              <a:t>03</a:t>
            </a:r>
            <a:endParaRPr lang="en-US" altLang="zh-CN" sz="34400">
              <a:solidFill>
                <a:srgbClr val="AB7959">
                  <a:alpha val="15000"/>
                </a:srgbClr>
              </a:solidFill>
              <a:latin typeface="汉仪元隆黑-105W" panose="00020600040101010101" charset="-122"/>
              <a:ea typeface="汉仪元隆黑-105W" panose="00020600040101010101" charset="-122"/>
              <a:cs typeface="微软雅黑" panose="020B0503020204020204" pitchFamily="34" charset="-122"/>
            </a:endParaRPr>
          </a:p>
        </p:txBody>
      </p:sp>
      <p:sp>
        <p:nvSpPr>
          <p:cNvPr id="26" name="图形"/>
          <p:cNvSpPr txBox="1"/>
          <p:nvPr>
            <p:custDataLst>
              <p:tags r:id="rId4"/>
            </p:custDataLst>
          </p:nvPr>
        </p:nvSpPr>
        <p:spPr>
          <a:xfrm>
            <a:off x="1388110" y="2936875"/>
            <a:ext cx="94710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服务业区位因素变化</a:t>
            </a:r>
            <a:endParaRPr lang="zh-CN" altLang="en-US" sz="8000" b="1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7" name="图形"/>
          <p:cNvSpPr txBox="1"/>
          <p:nvPr>
            <p:custDataLst>
              <p:tags r:id="rId5"/>
            </p:custDataLst>
          </p:nvPr>
        </p:nvSpPr>
        <p:spPr>
          <a:xfrm>
            <a:off x="2104390" y="4199255"/>
            <a:ext cx="7934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Changes in location factors in the service industry</a:t>
            </a:r>
            <a:endParaRPr lang="en-US" altLang="zh-CN" sz="2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图形"/>
          <p:cNvSpPr txBox="1"/>
          <p:nvPr>
            <p:custDataLst>
              <p:tags r:id="rId6"/>
            </p:custDataLst>
          </p:nvPr>
        </p:nvSpPr>
        <p:spPr>
          <a:xfrm>
            <a:off x="3997325" y="1904365"/>
            <a:ext cx="41351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>
                <a:solidFill>
                  <a:schemeClr val="bg1"/>
                </a:solidFill>
                <a:effectLst/>
                <a:latin typeface="汉仪旗黑X1-85W" panose="00020600040101010101" charset="-122"/>
                <a:ea typeface="汉仪旗黑X1-85W" panose="00020600040101010101" charset="-122"/>
                <a:cs typeface="微软雅黑" panose="020B0503020204020204" pitchFamily="34" charset="-122"/>
              </a:rPr>
              <a:t>Part three</a:t>
            </a:r>
            <a:endParaRPr lang="en-US" altLang="zh-CN" sz="6000">
              <a:solidFill>
                <a:schemeClr val="bg1"/>
              </a:solidFill>
              <a:effectLst/>
              <a:latin typeface="汉仪旗黑X1-85W" panose="00020600040101010101" charset="-122"/>
              <a:ea typeface="汉仪旗黑X1-85W" panose="00020600040101010101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p:transition advTm="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7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42075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服务业区位因素变化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>
            <p:custDataLst>
              <p:tags r:id="rId3"/>
            </p:custDataLst>
          </p:nvPr>
        </p:nvCxnSpPr>
        <p:spPr>
          <a:xfrm flipH="1">
            <a:off x="2453481" y="-18661"/>
            <a:ext cx="5557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4"/>
            </p:custDataLst>
          </p:nvPr>
        </p:nvCxnSpPr>
        <p:spPr>
          <a:xfrm flipH="1">
            <a:off x="4937917" y="-18661"/>
            <a:ext cx="5559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5"/>
            </p:custDataLst>
          </p:nvPr>
        </p:nvCxnSpPr>
        <p:spPr>
          <a:xfrm flipH="1">
            <a:off x="7464425" y="-18661"/>
            <a:ext cx="0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6"/>
            </p:custDataLst>
          </p:nvPr>
        </p:nvCxnSpPr>
        <p:spPr>
          <a:xfrm>
            <a:off x="9943304" y="-18661"/>
            <a:ext cx="26592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905" y="840105"/>
            <a:ext cx="12122785" cy="178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微软雅黑" panose="020B0503020204020204" pitchFamily="34" charset="-122"/>
              </a:rPr>
              <a:t>①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服务业变化趋势</a:t>
            </a:r>
            <a:r>
              <a:rPr lang="zh-CN" altLang="en-US" sz="2800" b="1">
                <a:solidFill>
                  <a:srgbClr val="FF0000"/>
                </a:solidFill>
              </a:rPr>
              <a:t>：</a:t>
            </a:r>
            <a:endParaRPr lang="zh-CN" altLang="en-US" sz="2800" b="1">
              <a:solidFill>
                <a:srgbClr val="FF0000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现代社会，服务业的发展日新月异。一方面，一些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新兴的服务行业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不断涌现；另一方面，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传统的服务业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结合现代技术不断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改造和提升、融合与分化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。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endParaRPr lang="zh-CN" altLang="en-US" sz="2400" b="1" spc="200">
              <a:ln w="3175">
                <a:noFill/>
                <a:prstDash val="dash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233045" y="2157730"/>
            <a:ext cx="5986145" cy="2263140"/>
            <a:chOff x="367" y="3398"/>
            <a:chExt cx="9427" cy="3564"/>
          </a:xfrm>
        </p:grpSpPr>
        <p:pic>
          <p:nvPicPr>
            <p:cNvPr id="3" name="图片 2" descr="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202" b="202"/>
            <a:stretch>
              <a:fillRect/>
            </a:stretch>
          </p:blipFill>
          <p:spPr>
            <a:xfrm>
              <a:off x="4426" y="3398"/>
              <a:ext cx="5368" cy="3564"/>
            </a:xfrm>
            <a:prstGeom prst="rect">
              <a:avLst/>
            </a:prstGeom>
          </p:spPr>
        </p:pic>
        <p:sp>
          <p:nvSpPr>
            <p:cNvPr id="16" name="矩形 15" descr="7b0a2020202022776f7264617274223a2022220a7d0a"/>
            <p:cNvSpPr/>
            <p:nvPr>
              <p:custDataLst>
                <p:tags r:id="rId11"/>
              </p:custDataLst>
            </p:nvPr>
          </p:nvSpPr>
          <p:spPr>
            <a:xfrm>
              <a:off x="367" y="3398"/>
              <a:ext cx="4253" cy="2198"/>
            </a:xfrm>
            <a:prstGeom prst="rect">
              <a:avLst/>
            </a:prstGeom>
            <a:noFill/>
          </p:spPr>
          <p:txBody>
            <a:bodyPr wrap="none" lIns="90170" tIns="46990" rIns="90170" bIns="46990" rtlCol="0" anchor="t">
              <a:noAutofit/>
            </a:bodyPr>
            <a:lstStyle/>
            <a:p>
              <a:pPr algn="ctr"/>
              <a:r>
                <a:rPr lang="zh-CN" altLang="en-US" sz="6600" b="1">
                  <a:ln w="44450">
                    <a:solidFill>
                      <a:srgbClr val="3B8F84"/>
                    </a:solidFill>
                  </a:ln>
                  <a:solidFill>
                    <a:srgbClr val="F3E4CF"/>
                  </a:solidFill>
                  <a:effectLst>
                    <a:outerShdw dist="50800" dir="9600000" algn="t" rotWithShape="0">
                      <a:srgbClr val="1E6C60">
                        <a:alpha val="100000"/>
                      </a:srgbClr>
                    </a:outerShdw>
                  </a:effectLst>
                  <a:latin typeface="汉仪雪君体简" panose="02010600000101010101" charset="-122"/>
                  <a:ea typeface="汉仪雪君体简" panose="02010600000101010101" charset="-122"/>
                </a:rPr>
                <a:t>现代</a:t>
              </a:r>
              <a:endParaRPr lang="zh-CN" altLang="en-US" sz="6600" b="1">
                <a:ln w="44450">
                  <a:solidFill>
                    <a:srgbClr val="3B8F84"/>
                  </a:solidFill>
                </a:ln>
                <a:solidFill>
                  <a:srgbClr val="F3E4CF"/>
                </a:solidFill>
                <a:effectLst>
                  <a:outerShdw dist="50800" dir="9600000" algn="t" rotWithShape="0">
                    <a:srgbClr val="1E6C60">
                      <a:alpha val="100000"/>
                    </a:srgbClr>
                  </a:outerShdw>
                </a:effectLst>
                <a:latin typeface="汉仪雪君体简" panose="02010600000101010101" charset="-122"/>
                <a:ea typeface="汉仪雪君体简" panose="02010600000101010101" charset="-122"/>
              </a:endParaRPr>
            </a:p>
            <a:p>
              <a:pPr algn="ctr"/>
              <a:r>
                <a:rPr lang="zh-CN" altLang="en-US" sz="6600" b="1">
                  <a:ln w="44450">
                    <a:solidFill>
                      <a:srgbClr val="3B8F84"/>
                    </a:solidFill>
                  </a:ln>
                  <a:solidFill>
                    <a:srgbClr val="F3E4CF"/>
                  </a:solidFill>
                  <a:effectLst>
                    <a:outerShdw dist="50800" dir="9600000" algn="t" rotWithShape="0">
                      <a:srgbClr val="1E6C60">
                        <a:alpha val="100000"/>
                      </a:srgbClr>
                    </a:outerShdw>
                  </a:effectLst>
                  <a:latin typeface="汉仪雪君体简" panose="02010600000101010101" charset="-122"/>
                  <a:ea typeface="汉仪雪君体简" panose="02010600000101010101" charset="-122"/>
                </a:rPr>
                <a:t>养老</a:t>
              </a:r>
              <a:endParaRPr lang="zh-CN" altLang="en-US" sz="6600" b="1">
                <a:ln w="44450">
                  <a:solidFill>
                    <a:srgbClr val="3B8F84"/>
                  </a:solidFill>
                </a:ln>
                <a:solidFill>
                  <a:srgbClr val="F3E4CF"/>
                </a:solidFill>
                <a:effectLst>
                  <a:outerShdw dist="50800" dir="9600000" algn="t" rotWithShape="0">
                    <a:srgbClr val="1E6C60">
                      <a:alpha val="100000"/>
                    </a:srgbClr>
                  </a:outerShdw>
                </a:effectLst>
                <a:latin typeface="汉仪雪君体简" panose="02010600000101010101" charset="-122"/>
                <a:ea typeface="汉仪雪君体简" panose="02010600000101010101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2"/>
            </p:custDataLst>
          </p:nvPr>
        </p:nvGrpSpPr>
        <p:grpSpPr>
          <a:xfrm>
            <a:off x="6273800" y="2157730"/>
            <a:ext cx="5917565" cy="2263140"/>
            <a:chOff x="9880" y="3398"/>
            <a:chExt cx="9319" cy="3564"/>
          </a:xfrm>
        </p:grpSpPr>
        <p:pic>
          <p:nvPicPr>
            <p:cNvPr id="14" name="图片 13" descr="E:/教学资料/课件上传/人教版/必修第二册/参考课件/第三章/第三节/7.jpeg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12159" r="12159"/>
            <a:stretch>
              <a:fillRect/>
            </a:stretch>
          </p:blipFill>
          <p:spPr>
            <a:xfrm>
              <a:off x="9880" y="3398"/>
              <a:ext cx="5368" cy="3564"/>
            </a:xfrm>
            <a:prstGeom prst="rect">
              <a:avLst/>
            </a:prstGeom>
          </p:spPr>
        </p:pic>
        <p:sp>
          <p:nvSpPr>
            <p:cNvPr id="17" name="矩形 16" descr="7b0a2020202022776f7264617274223a2022220a7d0a"/>
            <p:cNvSpPr/>
            <p:nvPr>
              <p:custDataLst>
                <p:tags r:id="rId15"/>
              </p:custDataLst>
            </p:nvPr>
          </p:nvSpPr>
          <p:spPr>
            <a:xfrm>
              <a:off x="14947" y="3398"/>
              <a:ext cx="4253" cy="2198"/>
            </a:xfrm>
            <a:prstGeom prst="rect">
              <a:avLst/>
            </a:prstGeom>
            <a:noFill/>
          </p:spPr>
          <p:txBody>
            <a:bodyPr wrap="none" lIns="90170" tIns="46990" rIns="90170" bIns="46990" rtlCol="0" anchor="t">
              <a:noAutofit/>
            </a:bodyPr>
            <a:lstStyle/>
            <a:p>
              <a:pPr algn="ctr"/>
              <a:r>
                <a:rPr lang="zh-CN" altLang="en-US" sz="6600" b="1">
                  <a:ln w="44450">
                    <a:solidFill>
                      <a:srgbClr val="3B8F84"/>
                    </a:solidFill>
                  </a:ln>
                  <a:solidFill>
                    <a:srgbClr val="7030A0"/>
                  </a:solidFill>
                  <a:effectLst>
                    <a:outerShdw dist="50800" dir="9600000" algn="t" rotWithShape="0">
                      <a:srgbClr val="1E6C60">
                        <a:alpha val="100000"/>
                      </a:srgbClr>
                    </a:outerShdw>
                  </a:effectLst>
                  <a:latin typeface="汉仪雪君体简" panose="02010600000101010101" charset="-122"/>
                  <a:ea typeface="汉仪雪君体简" panose="02010600000101010101" charset="-122"/>
                </a:rPr>
                <a:t>软件</a:t>
              </a:r>
              <a:endParaRPr lang="zh-CN" altLang="en-US" sz="6600" b="1">
                <a:ln w="44450">
                  <a:solidFill>
                    <a:srgbClr val="3B8F84"/>
                  </a:solidFill>
                </a:ln>
                <a:solidFill>
                  <a:srgbClr val="7030A0"/>
                </a:solidFill>
                <a:effectLst>
                  <a:outerShdw dist="50800" dir="9600000" algn="t" rotWithShape="0">
                    <a:srgbClr val="1E6C60">
                      <a:alpha val="100000"/>
                    </a:srgbClr>
                  </a:outerShdw>
                </a:effectLst>
                <a:latin typeface="汉仪雪君体简" panose="02010600000101010101" charset="-122"/>
                <a:ea typeface="汉仪雪君体简" panose="02010600000101010101" charset="-122"/>
              </a:endParaRPr>
            </a:p>
            <a:p>
              <a:pPr algn="ctr"/>
              <a:r>
                <a:rPr lang="zh-CN" altLang="en-US" sz="6600" b="1">
                  <a:ln w="44450">
                    <a:solidFill>
                      <a:srgbClr val="3B8F84"/>
                    </a:solidFill>
                  </a:ln>
                  <a:solidFill>
                    <a:srgbClr val="7030A0"/>
                  </a:solidFill>
                  <a:effectLst>
                    <a:outerShdw dist="50800" dir="9600000" algn="t" rotWithShape="0">
                      <a:srgbClr val="1E6C60">
                        <a:alpha val="100000"/>
                      </a:srgbClr>
                    </a:outerShdw>
                  </a:effectLst>
                  <a:latin typeface="汉仪雪君体简" panose="02010600000101010101" charset="-122"/>
                  <a:ea typeface="汉仪雪君体简" panose="02010600000101010101" charset="-122"/>
                </a:rPr>
                <a:t>服务</a:t>
              </a:r>
              <a:endParaRPr lang="zh-CN" altLang="en-US" sz="6600" b="1">
                <a:ln w="44450">
                  <a:solidFill>
                    <a:srgbClr val="3B8F84"/>
                  </a:solidFill>
                </a:ln>
                <a:solidFill>
                  <a:srgbClr val="7030A0"/>
                </a:solidFill>
                <a:effectLst>
                  <a:outerShdw dist="50800" dir="9600000" algn="t" rotWithShape="0">
                    <a:srgbClr val="1E6C60">
                      <a:alpha val="100000"/>
                    </a:srgbClr>
                  </a:outerShdw>
                </a:effectLst>
                <a:latin typeface="汉仪雪君体简" panose="02010600000101010101" charset="-122"/>
                <a:ea typeface="汉仪雪君体简" panose="02010600000101010101" charset="-122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16"/>
            </p:custDataLst>
          </p:nvPr>
        </p:nvGrpSpPr>
        <p:grpSpPr>
          <a:xfrm>
            <a:off x="2810510" y="4476115"/>
            <a:ext cx="6871970" cy="2263140"/>
            <a:chOff x="4426" y="7049"/>
            <a:chExt cx="10822" cy="3564"/>
          </a:xfrm>
        </p:grpSpPr>
        <p:pic>
          <p:nvPicPr>
            <p:cNvPr id="15" name="图片 14" descr="E:/教学资料/课件上传/人教版/必修第二册/参考课件/第三章/第三节/7.jpg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t="25338" b="25338"/>
            <a:stretch>
              <a:fillRect/>
            </a:stretch>
          </p:blipFill>
          <p:spPr>
            <a:xfrm>
              <a:off x="4426" y="7049"/>
              <a:ext cx="10822" cy="3564"/>
            </a:xfrm>
            <a:prstGeom prst="rect">
              <a:avLst/>
            </a:prstGeom>
          </p:spPr>
        </p:pic>
        <p:sp>
          <p:nvSpPr>
            <p:cNvPr id="18" name="矩形 17" descr="7b0a2020202022776f7264617274223a2022220a7d0a"/>
            <p:cNvSpPr/>
            <p:nvPr>
              <p:custDataLst>
                <p:tags r:id="rId19"/>
              </p:custDataLst>
            </p:nvPr>
          </p:nvSpPr>
          <p:spPr>
            <a:xfrm>
              <a:off x="5637" y="9180"/>
              <a:ext cx="8697" cy="1433"/>
            </a:xfrm>
            <a:prstGeom prst="rect">
              <a:avLst/>
            </a:prstGeom>
            <a:noFill/>
          </p:spPr>
          <p:txBody>
            <a:bodyPr wrap="none" lIns="90170" tIns="46990" rIns="90170" bIns="46990" rtlCol="0" anchor="t">
              <a:noAutofit/>
            </a:bodyPr>
            <a:lstStyle/>
            <a:p>
              <a:pPr algn="ctr"/>
              <a:r>
                <a:rPr lang="zh-CN" altLang="en-US" sz="6600" b="1">
                  <a:ln w="44450">
                    <a:solidFill>
                      <a:srgbClr val="3B8F84"/>
                    </a:solidFill>
                  </a:ln>
                  <a:solidFill>
                    <a:srgbClr val="FFFF00"/>
                  </a:solidFill>
                  <a:effectLst>
                    <a:outerShdw dist="50800" dir="9600000" algn="t" rotWithShape="0">
                      <a:srgbClr val="1E6C60">
                        <a:alpha val="100000"/>
                      </a:srgbClr>
                    </a:outerShdw>
                  </a:effectLst>
                  <a:latin typeface="汉仪雪君体简" panose="02010600000101010101" charset="-122"/>
                  <a:ea typeface="汉仪雪君体简" panose="02010600000101010101" charset="-122"/>
                </a:rPr>
                <a:t>文化创意</a:t>
              </a:r>
              <a:endParaRPr lang="zh-CN" altLang="en-US" sz="6600" b="1">
                <a:ln w="44450">
                  <a:solidFill>
                    <a:srgbClr val="3B8F84"/>
                  </a:solidFill>
                </a:ln>
                <a:solidFill>
                  <a:srgbClr val="FFFF00"/>
                </a:solidFill>
                <a:effectLst>
                  <a:outerShdw dist="50800" dir="9600000" algn="t" rotWithShape="0">
                    <a:srgbClr val="1E6C60">
                      <a:alpha val="100000"/>
                    </a:srgbClr>
                  </a:outerShdw>
                </a:effectLst>
                <a:latin typeface="汉仪雪君体简" panose="02010600000101010101" charset="-122"/>
                <a:ea typeface="汉仪雪君体简" panose="0201060000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42075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服务业区位因素变化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>
            <p:custDataLst>
              <p:tags r:id="rId3"/>
            </p:custDataLst>
          </p:nvPr>
        </p:nvCxnSpPr>
        <p:spPr>
          <a:xfrm flipH="1">
            <a:off x="2453481" y="-18661"/>
            <a:ext cx="5557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4"/>
            </p:custDataLst>
          </p:nvPr>
        </p:nvCxnSpPr>
        <p:spPr>
          <a:xfrm flipH="1">
            <a:off x="4937917" y="-18661"/>
            <a:ext cx="5559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5"/>
            </p:custDataLst>
          </p:nvPr>
        </p:nvCxnSpPr>
        <p:spPr>
          <a:xfrm flipH="1">
            <a:off x="7464425" y="-18661"/>
            <a:ext cx="0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6"/>
            </p:custDataLst>
          </p:nvPr>
        </p:nvCxnSpPr>
        <p:spPr>
          <a:xfrm>
            <a:off x="9943304" y="-18661"/>
            <a:ext cx="26592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905" y="840105"/>
            <a:ext cx="12122785" cy="178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微软雅黑" panose="020B0503020204020204" pitchFamily="34" charset="-122"/>
              </a:rPr>
              <a:t>①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服务业变化趋势</a:t>
            </a:r>
            <a:r>
              <a:rPr lang="zh-CN" altLang="en-US" sz="2800" b="1">
                <a:solidFill>
                  <a:srgbClr val="FF0000"/>
                </a:solidFill>
              </a:rPr>
              <a:t>：</a:t>
            </a:r>
            <a:endParaRPr lang="zh-CN" altLang="en-US" sz="2800" b="1">
              <a:solidFill>
                <a:srgbClr val="FF0000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现代社会，服务业的发展日新月异。一方面，一些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新兴的服务行业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不断涌现；另一方面，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传统的服务业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结合现代技术不断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改造和提升、融合与分化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。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endParaRPr lang="zh-CN" altLang="en-US" sz="2400" b="1" spc="200">
              <a:ln w="3175">
                <a:noFill/>
                <a:prstDash val="dash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03200" y="2888615"/>
            <a:ext cx="6281420" cy="3533775"/>
          </a:xfrm>
          <a:prstGeom prst="rect">
            <a:avLst/>
          </a:prstGeom>
        </p:spPr>
      </p:pic>
      <p:grpSp>
        <p:nvGrpSpPr>
          <p:cNvPr id="79" name="组合 78"/>
          <p:cNvGrpSpPr/>
          <p:nvPr>
            <p:custDataLst>
              <p:tags r:id="rId10"/>
            </p:custDataLst>
          </p:nvPr>
        </p:nvGrpSpPr>
        <p:grpSpPr>
          <a:xfrm>
            <a:off x="6725920" y="2813050"/>
            <a:ext cx="5466080" cy="3688080"/>
            <a:chOff x="5334" y="2965"/>
            <a:chExt cx="9141" cy="4869"/>
          </a:xfrm>
        </p:grpSpPr>
        <p:grpSp>
          <p:nvGrpSpPr>
            <p:cNvPr id="425" name="组合 424"/>
            <p:cNvGrpSpPr/>
            <p:nvPr>
              <p:custDataLst>
                <p:tags r:id="rId11"/>
              </p:custDataLst>
            </p:nvPr>
          </p:nvGrpSpPr>
          <p:grpSpPr>
            <a:xfrm>
              <a:off x="5334" y="2965"/>
              <a:ext cx="9117" cy="4869"/>
              <a:chOff x="470923" y="128891"/>
              <a:chExt cx="5789008" cy="3091923"/>
            </a:xfrm>
          </p:grpSpPr>
          <p:grpSp>
            <p:nvGrpSpPr>
              <p:cNvPr id="6" name="组合 5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470923" y="128891"/>
                <a:ext cx="5789008" cy="3091923"/>
                <a:chOff x="6646167" y="2054782"/>
                <a:chExt cx="5789008" cy="3091923"/>
              </a:xfrm>
            </p:grpSpPr>
            <p:grpSp>
              <p:nvGrpSpPr>
                <p:cNvPr id="170" name="组合 169"/>
                <p:cNvGrpSpPr/>
                <p:nvPr>
                  <p:custDataLst>
                    <p:tags r:id="rId13"/>
                  </p:custDataLst>
                </p:nvPr>
              </p:nvGrpSpPr>
              <p:grpSpPr>
                <a:xfrm>
                  <a:off x="6662963" y="4578394"/>
                  <a:ext cx="5759946" cy="513114"/>
                  <a:chOff x="149759" y="6130394"/>
                  <a:chExt cx="5759946" cy="513114"/>
                </a:xfrm>
              </p:grpSpPr>
              <p:grpSp>
                <p:nvGrpSpPr>
                  <p:cNvPr id="152" name="图形 68"/>
                  <p:cNvGrpSpPr/>
                  <p:nvPr>
                    <p:custDataLst>
                      <p:tags r:id="rId14"/>
                    </p:custDataLst>
                  </p:nvPr>
                </p:nvGrpSpPr>
                <p:grpSpPr>
                  <a:xfrm>
                    <a:off x="149759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7" name="任意多边形: 形状 158"/>
                    <p:cNvSpPr/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8" name="任意多边形: 形状 159"/>
                    <p:cNvSpPr/>
                    <p:nvPr>
                      <p:custDataLst>
                        <p:tags r:id="rId16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9" name="任意多边形: 形状 160"/>
                    <p:cNvSpPr/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0" name="任意多边形: 形状 161"/>
                    <p:cNvSpPr/>
                    <p:nvPr>
                      <p:custDataLst>
                        <p:tags r:id="rId18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1" name="任意多边形: 形状 162"/>
                    <p:cNvSpPr/>
                    <p:nvPr>
                      <p:custDataLst>
                        <p:tags r:id="rId19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6" name="图形 68"/>
                  <p:cNvGrpSpPr/>
                  <p:nvPr>
                    <p:custDataLst>
                      <p:tags r:id="rId20"/>
                    </p:custDataLst>
                  </p:nvPr>
                </p:nvGrpSpPr>
                <p:grpSpPr>
                  <a:xfrm flipH="1">
                    <a:off x="3699840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38" name="任意多边形: 形状 164"/>
                    <p:cNvSpPr/>
                    <p:nvPr>
                      <p:custDataLst>
                        <p:tags r:id="rId21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2" name="任意多边形: 形状 165"/>
                    <p:cNvSpPr/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3" name="任意多边形: 形状 166"/>
                    <p:cNvSpPr/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4" name="任意多边形: 形状 167"/>
                    <p:cNvSpPr/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5" name="任意多边形: 形状 168"/>
                    <p:cNvSpPr/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46" name="组合 45"/>
                <p:cNvGrpSpPr/>
                <p:nvPr>
                  <p:custDataLst>
                    <p:tags r:id="rId26"/>
                  </p:custDataLst>
                </p:nvPr>
              </p:nvGrpSpPr>
              <p:grpSpPr>
                <a:xfrm rot="10800000">
                  <a:off x="6662963" y="2104870"/>
                  <a:ext cx="5759946" cy="513114"/>
                  <a:chOff x="149759" y="6130394"/>
                  <a:chExt cx="5759946" cy="513114"/>
                </a:xfrm>
              </p:grpSpPr>
              <p:grpSp>
                <p:nvGrpSpPr>
                  <p:cNvPr id="47" name="图形 68"/>
                  <p:cNvGrpSpPr/>
                  <p:nvPr>
                    <p:custDataLst>
                      <p:tags r:id="rId27"/>
                    </p:custDataLst>
                  </p:nvPr>
                </p:nvGrpSpPr>
                <p:grpSpPr>
                  <a:xfrm>
                    <a:off x="149759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48" name="任意多边形: 形状 178"/>
                    <p:cNvSpPr/>
                    <p:nvPr>
                      <p:custDataLst>
                        <p:tags r:id="rId28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9" name="任意多边形: 形状 179"/>
                    <p:cNvSpPr/>
                    <p:nvPr>
                      <p:custDataLst>
                        <p:tags r:id="rId29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0" name="任意多边形: 形状 180"/>
                    <p:cNvSpPr/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1" name="任意多边形: 形状 181"/>
                    <p:cNvSpPr/>
                    <p:nvPr>
                      <p:custDataLst>
                        <p:tags r:id="rId31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2" name="任意多边形: 形状 182"/>
                    <p:cNvSpPr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53" name="图形 68"/>
                  <p:cNvGrpSpPr/>
                  <p:nvPr>
                    <p:custDataLst>
                      <p:tags r:id="rId33"/>
                    </p:custDataLst>
                  </p:nvPr>
                </p:nvGrpSpPr>
                <p:grpSpPr>
                  <a:xfrm flipH="1">
                    <a:off x="3699840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54" name="任意多边形: 形状 173"/>
                    <p:cNvSpPr/>
                    <p:nvPr>
                      <p:custDataLst>
                        <p:tags r:id="rId34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5" name="任意多边形: 形状 174"/>
                    <p:cNvSpPr/>
                    <p:nvPr>
                      <p:custDataLst>
                        <p:tags r:id="rId35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6" name="任意多边形: 形状 175"/>
                    <p:cNvSpPr/>
                    <p:nvPr>
                      <p:custDataLst>
                        <p:tags r:id="rId36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7" name="任意多边形: 形状 176"/>
                    <p:cNvSpPr/>
                    <p:nvPr>
                      <p:custDataLst>
                        <p:tags r:id="rId37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8" name="任意多边形: 形状 177"/>
                    <p:cNvSpPr/>
                    <p:nvPr>
                      <p:custDataLst>
                        <p:tags r:id="rId38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59" name="矩形 58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6646167" y="2617984"/>
                  <a:ext cx="89913" cy="1960410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0" name="矩形 59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2345262" y="2617984"/>
                  <a:ext cx="89913" cy="1960410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1" name="矩形 60"/>
                <p:cNvSpPr/>
                <p:nvPr>
                  <p:custDataLst>
                    <p:tags r:id="rId41"/>
                  </p:custDataLst>
                </p:nvPr>
              </p:nvSpPr>
              <p:spPr>
                <a:xfrm rot="5400000">
                  <a:off x="9458096" y="1469514"/>
                  <a:ext cx="169677" cy="1340214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2" name="矩形 61"/>
                <p:cNvSpPr/>
                <p:nvPr>
                  <p:custDataLst>
                    <p:tags r:id="rId42"/>
                  </p:custDataLst>
                </p:nvPr>
              </p:nvSpPr>
              <p:spPr>
                <a:xfrm rot="5400000">
                  <a:off x="9458093" y="4391758"/>
                  <a:ext cx="169677" cy="1340217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24" name="任意多边形: 形状 423"/>
              <p:cNvSpPr/>
              <p:nvPr>
                <p:custDataLst>
                  <p:tags r:id="rId43"/>
                </p:custDataLst>
              </p:nvPr>
            </p:nvSpPr>
            <p:spPr>
              <a:xfrm>
                <a:off x="3080114" y="2389886"/>
                <a:ext cx="667075" cy="713307"/>
              </a:xfrm>
              <a:custGeom>
                <a:avLst/>
                <a:gdLst>
                  <a:gd name="connsiteX0" fmla="*/ 1089915 w 1090277"/>
                  <a:gd name="connsiteY0" fmla="*/ 642846 h 1165839"/>
                  <a:gd name="connsiteX1" fmla="*/ 972787 w 1090277"/>
                  <a:gd name="connsiteY1" fmla="*/ 721840 h 1165839"/>
                  <a:gd name="connsiteX2" fmla="*/ 820247 w 1090277"/>
                  <a:gd name="connsiteY2" fmla="*/ 694601 h 1165839"/>
                  <a:gd name="connsiteX3" fmla="*/ 822971 w 1090277"/>
                  <a:gd name="connsiteY3" fmla="*/ 689153 h 1165839"/>
                  <a:gd name="connsiteX4" fmla="*/ 831143 w 1090277"/>
                  <a:gd name="connsiteY4" fmla="*/ 610159 h 1165839"/>
                  <a:gd name="connsiteX5" fmla="*/ 798456 w 1090277"/>
                  <a:gd name="connsiteY5" fmla="*/ 672809 h 1165839"/>
                  <a:gd name="connsiteX6" fmla="*/ 771216 w 1090277"/>
                  <a:gd name="connsiteY6" fmla="*/ 672809 h 1165839"/>
                  <a:gd name="connsiteX7" fmla="*/ 771216 w 1090277"/>
                  <a:gd name="connsiteY7" fmla="*/ 536613 h 1165839"/>
                  <a:gd name="connsiteX8" fmla="*/ 782112 w 1090277"/>
                  <a:gd name="connsiteY8" fmla="*/ 525717 h 1165839"/>
                  <a:gd name="connsiteX9" fmla="*/ 809352 w 1090277"/>
                  <a:gd name="connsiteY9" fmla="*/ 506650 h 1165839"/>
                  <a:gd name="connsiteX10" fmla="*/ 852934 w 1090277"/>
                  <a:gd name="connsiteY10" fmla="*/ 487582 h 1165839"/>
                  <a:gd name="connsiteX11" fmla="*/ 929204 w 1090277"/>
                  <a:gd name="connsiteY11" fmla="*/ 370454 h 1165839"/>
                  <a:gd name="connsiteX12" fmla="*/ 847486 w 1090277"/>
                  <a:gd name="connsiteY12" fmla="*/ 424932 h 1165839"/>
                  <a:gd name="connsiteX13" fmla="*/ 741253 w 1090277"/>
                  <a:gd name="connsiteY13" fmla="*/ 405864 h 1165839"/>
                  <a:gd name="connsiteX14" fmla="*/ 743977 w 1090277"/>
                  <a:gd name="connsiteY14" fmla="*/ 403141 h 1165839"/>
                  <a:gd name="connsiteX15" fmla="*/ 749425 w 1090277"/>
                  <a:gd name="connsiteY15" fmla="*/ 348662 h 1165839"/>
                  <a:gd name="connsiteX16" fmla="*/ 727634 w 1090277"/>
                  <a:gd name="connsiteY16" fmla="*/ 392245 h 1165839"/>
                  <a:gd name="connsiteX17" fmla="*/ 719462 w 1090277"/>
                  <a:gd name="connsiteY17" fmla="*/ 356834 h 1165839"/>
                  <a:gd name="connsiteX18" fmla="*/ 795732 w 1090277"/>
                  <a:gd name="connsiteY18" fmla="*/ 288736 h 1165839"/>
                  <a:gd name="connsiteX19" fmla="*/ 869278 w 1090277"/>
                  <a:gd name="connsiteY19" fmla="*/ 201570 h 1165839"/>
                  <a:gd name="connsiteX20" fmla="*/ 795732 w 1090277"/>
                  <a:gd name="connsiteY20" fmla="*/ 223362 h 1165839"/>
                  <a:gd name="connsiteX21" fmla="*/ 703118 w 1090277"/>
                  <a:gd name="connsiteY21" fmla="*/ 220638 h 1165839"/>
                  <a:gd name="connsiteX22" fmla="*/ 703118 w 1090277"/>
                  <a:gd name="connsiteY22" fmla="*/ 217914 h 1165839"/>
                  <a:gd name="connsiteX23" fmla="*/ 708566 w 1090277"/>
                  <a:gd name="connsiteY23" fmla="*/ 163435 h 1165839"/>
                  <a:gd name="connsiteX24" fmla="*/ 678603 w 1090277"/>
                  <a:gd name="connsiteY24" fmla="*/ 215190 h 1165839"/>
                  <a:gd name="connsiteX25" fmla="*/ 632296 w 1090277"/>
                  <a:gd name="connsiteY25" fmla="*/ 196122 h 1165839"/>
                  <a:gd name="connsiteX26" fmla="*/ 561474 w 1090277"/>
                  <a:gd name="connsiteY26" fmla="*/ 108957 h 1165839"/>
                  <a:gd name="connsiteX27" fmla="*/ 550579 w 1090277"/>
                  <a:gd name="connsiteY27" fmla="*/ 29963 h 1165839"/>
                  <a:gd name="connsiteX28" fmla="*/ 545131 w 1090277"/>
                  <a:gd name="connsiteY28" fmla="*/ 0 h 1165839"/>
                  <a:gd name="connsiteX29" fmla="*/ 539683 w 1090277"/>
                  <a:gd name="connsiteY29" fmla="*/ 29963 h 1165839"/>
                  <a:gd name="connsiteX30" fmla="*/ 528787 w 1090277"/>
                  <a:gd name="connsiteY30" fmla="*/ 108957 h 1165839"/>
                  <a:gd name="connsiteX31" fmla="*/ 457965 w 1090277"/>
                  <a:gd name="connsiteY31" fmla="*/ 196122 h 1165839"/>
                  <a:gd name="connsiteX32" fmla="*/ 411658 w 1090277"/>
                  <a:gd name="connsiteY32" fmla="*/ 215190 h 1165839"/>
                  <a:gd name="connsiteX33" fmla="*/ 381695 w 1090277"/>
                  <a:gd name="connsiteY33" fmla="*/ 163435 h 1165839"/>
                  <a:gd name="connsiteX34" fmla="*/ 387143 w 1090277"/>
                  <a:gd name="connsiteY34" fmla="*/ 217914 h 1165839"/>
                  <a:gd name="connsiteX35" fmla="*/ 387143 w 1090277"/>
                  <a:gd name="connsiteY35" fmla="*/ 220638 h 1165839"/>
                  <a:gd name="connsiteX36" fmla="*/ 294530 w 1090277"/>
                  <a:gd name="connsiteY36" fmla="*/ 223362 h 1165839"/>
                  <a:gd name="connsiteX37" fmla="*/ 220984 w 1090277"/>
                  <a:gd name="connsiteY37" fmla="*/ 201570 h 1165839"/>
                  <a:gd name="connsiteX38" fmla="*/ 294530 w 1090277"/>
                  <a:gd name="connsiteY38" fmla="*/ 288736 h 1165839"/>
                  <a:gd name="connsiteX39" fmla="*/ 370800 w 1090277"/>
                  <a:gd name="connsiteY39" fmla="*/ 356834 h 1165839"/>
                  <a:gd name="connsiteX40" fmla="*/ 362628 w 1090277"/>
                  <a:gd name="connsiteY40" fmla="*/ 392245 h 1165839"/>
                  <a:gd name="connsiteX41" fmla="*/ 340836 w 1090277"/>
                  <a:gd name="connsiteY41" fmla="*/ 348662 h 1165839"/>
                  <a:gd name="connsiteX42" fmla="*/ 346284 w 1090277"/>
                  <a:gd name="connsiteY42" fmla="*/ 403141 h 1165839"/>
                  <a:gd name="connsiteX43" fmla="*/ 349008 w 1090277"/>
                  <a:gd name="connsiteY43" fmla="*/ 405864 h 1165839"/>
                  <a:gd name="connsiteX44" fmla="*/ 242775 w 1090277"/>
                  <a:gd name="connsiteY44" fmla="*/ 424932 h 1165839"/>
                  <a:gd name="connsiteX45" fmla="*/ 161058 w 1090277"/>
                  <a:gd name="connsiteY45" fmla="*/ 370454 h 1165839"/>
                  <a:gd name="connsiteX46" fmla="*/ 237327 w 1090277"/>
                  <a:gd name="connsiteY46" fmla="*/ 487582 h 1165839"/>
                  <a:gd name="connsiteX47" fmla="*/ 280910 w 1090277"/>
                  <a:gd name="connsiteY47" fmla="*/ 506650 h 1165839"/>
                  <a:gd name="connsiteX48" fmla="*/ 308149 w 1090277"/>
                  <a:gd name="connsiteY48" fmla="*/ 525717 h 1165839"/>
                  <a:gd name="connsiteX49" fmla="*/ 319045 w 1090277"/>
                  <a:gd name="connsiteY49" fmla="*/ 536613 h 1165839"/>
                  <a:gd name="connsiteX50" fmla="*/ 321769 w 1090277"/>
                  <a:gd name="connsiteY50" fmla="*/ 539337 h 1165839"/>
                  <a:gd name="connsiteX51" fmla="*/ 321769 w 1090277"/>
                  <a:gd name="connsiteY51" fmla="*/ 672809 h 1165839"/>
                  <a:gd name="connsiteX52" fmla="*/ 291806 w 1090277"/>
                  <a:gd name="connsiteY52" fmla="*/ 672809 h 1165839"/>
                  <a:gd name="connsiteX53" fmla="*/ 259119 w 1090277"/>
                  <a:gd name="connsiteY53" fmla="*/ 610159 h 1165839"/>
                  <a:gd name="connsiteX54" fmla="*/ 267290 w 1090277"/>
                  <a:gd name="connsiteY54" fmla="*/ 689153 h 1165839"/>
                  <a:gd name="connsiteX55" fmla="*/ 270015 w 1090277"/>
                  <a:gd name="connsiteY55" fmla="*/ 694601 h 1165839"/>
                  <a:gd name="connsiteX56" fmla="*/ 117475 w 1090277"/>
                  <a:gd name="connsiteY56" fmla="*/ 721840 h 1165839"/>
                  <a:gd name="connsiteX57" fmla="*/ 346 w 1090277"/>
                  <a:gd name="connsiteY57" fmla="*/ 642846 h 1165839"/>
                  <a:gd name="connsiteX58" fmla="*/ 106579 w 1090277"/>
                  <a:gd name="connsiteY58" fmla="*/ 809005 h 1165839"/>
                  <a:gd name="connsiteX59" fmla="*/ 166505 w 1090277"/>
                  <a:gd name="connsiteY59" fmla="*/ 836245 h 1165839"/>
                  <a:gd name="connsiteX60" fmla="*/ 204640 w 1090277"/>
                  <a:gd name="connsiteY60" fmla="*/ 866208 h 1165839"/>
                  <a:gd name="connsiteX61" fmla="*/ 220984 w 1090277"/>
                  <a:gd name="connsiteY61" fmla="*/ 879827 h 1165839"/>
                  <a:gd name="connsiteX62" fmla="*/ 226432 w 1090277"/>
                  <a:gd name="connsiteY62" fmla="*/ 882551 h 1165839"/>
                  <a:gd name="connsiteX63" fmla="*/ 226432 w 1090277"/>
                  <a:gd name="connsiteY63" fmla="*/ 1163115 h 1165839"/>
                  <a:gd name="connsiteX64" fmla="*/ 275462 w 1090277"/>
                  <a:gd name="connsiteY64" fmla="*/ 1163115 h 1165839"/>
                  <a:gd name="connsiteX65" fmla="*/ 275462 w 1090277"/>
                  <a:gd name="connsiteY65" fmla="*/ 890723 h 1165839"/>
                  <a:gd name="connsiteX66" fmla="*/ 302702 w 1090277"/>
                  <a:gd name="connsiteY66" fmla="*/ 887999 h 1165839"/>
                  <a:gd name="connsiteX67" fmla="*/ 381695 w 1090277"/>
                  <a:gd name="connsiteY67" fmla="*/ 887999 h 1165839"/>
                  <a:gd name="connsiteX68" fmla="*/ 381695 w 1090277"/>
                  <a:gd name="connsiteY68" fmla="*/ 1163115 h 1165839"/>
                  <a:gd name="connsiteX69" fmla="*/ 430726 w 1090277"/>
                  <a:gd name="connsiteY69" fmla="*/ 1163115 h 1165839"/>
                  <a:gd name="connsiteX70" fmla="*/ 430726 w 1090277"/>
                  <a:gd name="connsiteY70" fmla="*/ 890723 h 1165839"/>
                  <a:gd name="connsiteX71" fmla="*/ 684051 w 1090277"/>
                  <a:gd name="connsiteY71" fmla="*/ 890723 h 1165839"/>
                  <a:gd name="connsiteX72" fmla="*/ 684051 w 1090277"/>
                  <a:gd name="connsiteY72" fmla="*/ 1163115 h 1165839"/>
                  <a:gd name="connsiteX73" fmla="*/ 733082 w 1090277"/>
                  <a:gd name="connsiteY73" fmla="*/ 1163115 h 1165839"/>
                  <a:gd name="connsiteX74" fmla="*/ 733082 w 1090277"/>
                  <a:gd name="connsiteY74" fmla="*/ 890723 h 1165839"/>
                  <a:gd name="connsiteX75" fmla="*/ 798456 w 1090277"/>
                  <a:gd name="connsiteY75" fmla="*/ 890723 h 1165839"/>
                  <a:gd name="connsiteX76" fmla="*/ 831143 w 1090277"/>
                  <a:gd name="connsiteY76" fmla="*/ 893447 h 1165839"/>
                  <a:gd name="connsiteX77" fmla="*/ 831143 w 1090277"/>
                  <a:gd name="connsiteY77" fmla="*/ 1165839 h 1165839"/>
                  <a:gd name="connsiteX78" fmla="*/ 880173 w 1090277"/>
                  <a:gd name="connsiteY78" fmla="*/ 1165839 h 1165839"/>
                  <a:gd name="connsiteX79" fmla="*/ 880173 w 1090277"/>
                  <a:gd name="connsiteY79" fmla="*/ 882551 h 1165839"/>
                  <a:gd name="connsiteX80" fmla="*/ 896517 w 1090277"/>
                  <a:gd name="connsiteY80" fmla="*/ 868932 h 1165839"/>
                  <a:gd name="connsiteX81" fmla="*/ 934652 w 1090277"/>
                  <a:gd name="connsiteY81" fmla="*/ 838968 h 1165839"/>
                  <a:gd name="connsiteX82" fmla="*/ 994578 w 1090277"/>
                  <a:gd name="connsiteY82" fmla="*/ 811729 h 1165839"/>
                  <a:gd name="connsiteX83" fmla="*/ 1089915 w 1090277"/>
                  <a:gd name="connsiteY83" fmla="*/ 642846 h 1165839"/>
                  <a:gd name="connsiteX84" fmla="*/ 591437 w 1090277"/>
                  <a:gd name="connsiteY84" fmla="*/ 294184 h 1165839"/>
                  <a:gd name="connsiteX85" fmla="*/ 654088 w 1090277"/>
                  <a:gd name="connsiteY85" fmla="*/ 294184 h 1165839"/>
                  <a:gd name="connsiteX86" fmla="*/ 654088 w 1090277"/>
                  <a:gd name="connsiteY86" fmla="*/ 403141 h 1165839"/>
                  <a:gd name="connsiteX87" fmla="*/ 591437 w 1090277"/>
                  <a:gd name="connsiteY87" fmla="*/ 403141 h 1165839"/>
                  <a:gd name="connsiteX88" fmla="*/ 591437 w 1090277"/>
                  <a:gd name="connsiteY88" fmla="*/ 294184 h 1165839"/>
                  <a:gd name="connsiteX89" fmla="*/ 635020 w 1090277"/>
                  <a:gd name="connsiteY89" fmla="*/ 675533 h 1165839"/>
                  <a:gd name="connsiteX90" fmla="*/ 455241 w 1090277"/>
                  <a:gd name="connsiteY90" fmla="*/ 675533 h 1165839"/>
                  <a:gd name="connsiteX91" fmla="*/ 455241 w 1090277"/>
                  <a:gd name="connsiteY91" fmla="*/ 547509 h 1165839"/>
                  <a:gd name="connsiteX92" fmla="*/ 635020 w 1090277"/>
                  <a:gd name="connsiteY92" fmla="*/ 547509 h 1165839"/>
                  <a:gd name="connsiteX93" fmla="*/ 635020 w 1090277"/>
                  <a:gd name="connsiteY93" fmla="*/ 675533 h 1165839"/>
                  <a:gd name="connsiteX94" fmla="*/ 542407 w 1090277"/>
                  <a:gd name="connsiteY94" fmla="*/ 106233 h 1165839"/>
                  <a:gd name="connsiteX95" fmla="*/ 542407 w 1090277"/>
                  <a:gd name="connsiteY95" fmla="*/ 119852 h 1165839"/>
                  <a:gd name="connsiteX96" fmla="*/ 542407 w 1090277"/>
                  <a:gd name="connsiteY96" fmla="*/ 106233 h 1165839"/>
                  <a:gd name="connsiteX97" fmla="*/ 509720 w 1090277"/>
                  <a:gd name="connsiteY97" fmla="*/ 294184 h 1165839"/>
                  <a:gd name="connsiteX98" fmla="*/ 572370 w 1090277"/>
                  <a:gd name="connsiteY98" fmla="*/ 294184 h 1165839"/>
                  <a:gd name="connsiteX99" fmla="*/ 572370 w 1090277"/>
                  <a:gd name="connsiteY99" fmla="*/ 403141 h 1165839"/>
                  <a:gd name="connsiteX100" fmla="*/ 509720 w 1090277"/>
                  <a:gd name="connsiteY100" fmla="*/ 403141 h 1165839"/>
                  <a:gd name="connsiteX101" fmla="*/ 509720 w 1090277"/>
                  <a:gd name="connsiteY101" fmla="*/ 294184 h 1165839"/>
                  <a:gd name="connsiteX102" fmla="*/ 430726 w 1090277"/>
                  <a:gd name="connsiteY102" fmla="*/ 294184 h 1165839"/>
                  <a:gd name="connsiteX103" fmla="*/ 493376 w 1090277"/>
                  <a:gd name="connsiteY103" fmla="*/ 294184 h 1165839"/>
                  <a:gd name="connsiteX104" fmla="*/ 493376 w 1090277"/>
                  <a:gd name="connsiteY104" fmla="*/ 403141 h 1165839"/>
                  <a:gd name="connsiteX105" fmla="*/ 430726 w 1090277"/>
                  <a:gd name="connsiteY105" fmla="*/ 403141 h 1165839"/>
                  <a:gd name="connsiteX106" fmla="*/ 430726 w 1090277"/>
                  <a:gd name="connsiteY106" fmla="*/ 294184 h 1165839"/>
                  <a:gd name="connsiteX107" fmla="*/ 346284 w 1090277"/>
                  <a:gd name="connsiteY107" fmla="*/ 675533 h 1165839"/>
                  <a:gd name="connsiteX108" fmla="*/ 346284 w 1090277"/>
                  <a:gd name="connsiteY108" fmla="*/ 550233 h 1165839"/>
                  <a:gd name="connsiteX109" fmla="*/ 365352 w 1090277"/>
                  <a:gd name="connsiteY109" fmla="*/ 547509 h 1165839"/>
                  <a:gd name="connsiteX110" fmla="*/ 419830 w 1090277"/>
                  <a:gd name="connsiteY110" fmla="*/ 547509 h 1165839"/>
                  <a:gd name="connsiteX111" fmla="*/ 419830 w 1090277"/>
                  <a:gd name="connsiteY111" fmla="*/ 675533 h 1165839"/>
                  <a:gd name="connsiteX112" fmla="*/ 346284 w 1090277"/>
                  <a:gd name="connsiteY112" fmla="*/ 675533 h 1165839"/>
                  <a:gd name="connsiteX113" fmla="*/ 670431 w 1090277"/>
                  <a:gd name="connsiteY113" fmla="*/ 675533 h 1165839"/>
                  <a:gd name="connsiteX114" fmla="*/ 670431 w 1090277"/>
                  <a:gd name="connsiteY114" fmla="*/ 547509 h 1165839"/>
                  <a:gd name="connsiteX115" fmla="*/ 716738 w 1090277"/>
                  <a:gd name="connsiteY115" fmla="*/ 547509 h 1165839"/>
                  <a:gd name="connsiteX116" fmla="*/ 738529 w 1090277"/>
                  <a:gd name="connsiteY116" fmla="*/ 550233 h 1165839"/>
                  <a:gd name="connsiteX117" fmla="*/ 738529 w 1090277"/>
                  <a:gd name="connsiteY117" fmla="*/ 675533 h 1165839"/>
                  <a:gd name="connsiteX118" fmla="*/ 670431 w 1090277"/>
                  <a:gd name="connsiteY118" fmla="*/ 675533 h 116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090277" h="1165839">
                    <a:moveTo>
                      <a:pt x="1089915" y="642846"/>
                    </a:moveTo>
                    <a:cubicBezTo>
                      <a:pt x="1059952" y="683705"/>
                      <a:pt x="1024541" y="710944"/>
                      <a:pt x="972787" y="721840"/>
                    </a:cubicBezTo>
                    <a:cubicBezTo>
                      <a:pt x="931928" y="727288"/>
                      <a:pt x="861106" y="724564"/>
                      <a:pt x="820247" y="694601"/>
                    </a:cubicBezTo>
                    <a:cubicBezTo>
                      <a:pt x="820247" y="691877"/>
                      <a:pt x="820247" y="691877"/>
                      <a:pt x="822971" y="689153"/>
                    </a:cubicBezTo>
                    <a:cubicBezTo>
                      <a:pt x="833867" y="667361"/>
                      <a:pt x="844762" y="631950"/>
                      <a:pt x="831143" y="610159"/>
                    </a:cubicBezTo>
                    <a:cubicBezTo>
                      <a:pt x="822971" y="629226"/>
                      <a:pt x="814799" y="653742"/>
                      <a:pt x="798456" y="672809"/>
                    </a:cubicBezTo>
                    <a:lnTo>
                      <a:pt x="771216" y="672809"/>
                    </a:lnTo>
                    <a:lnTo>
                      <a:pt x="771216" y="536613"/>
                    </a:lnTo>
                    <a:cubicBezTo>
                      <a:pt x="773940" y="533889"/>
                      <a:pt x="779388" y="531165"/>
                      <a:pt x="782112" y="525717"/>
                    </a:cubicBezTo>
                    <a:cubicBezTo>
                      <a:pt x="793008" y="514821"/>
                      <a:pt x="793008" y="509374"/>
                      <a:pt x="809352" y="506650"/>
                    </a:cubicBezTo>
                    <a:cubicBezTo>
                      <a:pt x="822971" y="501202"/>
                      <a:pt x="839314" y="495754"/>
                      <a:pt x="852934" y="487582"/>
                    </a:cubicBezTo>
                    <a:cubicBezTo>
                      <a:pt x="891069" y="465791"/>
                      <a:pt x="931928" y="416760"/>
                      <a:pt x="929204" y="370454"/>
                    </a:cubicBezTo>
                    <a:cubicBezTo>
                      <a:pt x="910137" y="400417"/>
                      <a:pt x="882897" y="419484"/>
                      <a:pt x="847486" y="424932"/>
                    </a:cubicBezTo>
                    <a:cubicBezTo>
                      <a:pt x="820247" y="430380"/>
                      <a:pt x="768492" y="424932"/>
                      <a:pt x="741253" y="405864"/>
                    </a:cubicBezTo>
                    <a:cubicBezTo>
                      <a:pt x="741253" y="405864"/>
                      <a:pt x="741253" y="403141"/>
                      <a:pt x="743977" y="403141"/>
                    </a:cubicBezTo>
                    <a:cubicBezTo>
                      <a:pt x="752149" y="386797"/>
                      <a:pt x="760321" y="362282"/>
                      <a:pt x="749425" y="348662"/>
                    </a:cubicBezTo>
                    <a:cubicBezTo>
                      <a:pt x="743977" y="362282"/>
                      <a:pt x="738529" y="378625"/>
                      <a:pt x="727634" y="392245"/>
                    </a:cubicBezTo>
                    <a:cubicBezTo>
                      <a:pt x="719462" y="384073"/>
                      <a:pt x="716738" y="370454"/>
                      <a:pt x="719462" y="356834"/>
                    </a:cubicBezTo>
                    <a:cubicBezTo>
                      <a:pt x="724910" y="315975"/>
                      <a:pt x="763045" y="302356"/>
                      <a:pt x="795732" y="288736"/>
                    </a:cubicBezTo>
                    <a:cubicBezTo>
                      <a:pt x="828419" y="272392"/>
                      <a:pt x="863830" y="236981"/>
                      <a:pt x="869278" y="201570"/>
                    </a:cubicBezTo>
                    <a:cubicBezTo>
                      <a:pt x="844762" y="212466"/>
                      <a:pt x="822971" y="223362"/>
                      <a:pt x="795732" y="223362"/>
                    </a:cubicBezTo>
                    <a:cubicBezTo>
                      <a:pt x="763045" y="226086"/>
                      <a:pt x="733082" y="226086"/>
                      <a:pt x="703118" y="220638"/>
                    </a:cubicBezTo>
                    <a:cubicBezTo>
                      <a:pt x="703118" y="220638"/>
                      <a:pt x="703118" y="217914"/>
                      <a:pt x="703118" y="217914"/>
                    </a:cubicBezTo>
                    <a:cubicBezTo>
                      <a:pt x="711290" y="201570"/>
                      <a:pt x="719462" y="177055"/>
                      <a:pt x="708566" y="163435"/>
                    </a:cubicBezTo>
                    <a:cubicBezTo>
                      <a:pt x="703118" y="179779"/>
                      <a:pt x="694947" y="201570"/>
                      <a:pt x="678603" y="215190"/>
                    </a:cubicBezTo>
                    <a:cubicBezTo>
                      <a:pt x="662259" y="209742"/>
                      <a:pt x="645916" y="204294"/>
                      <a:pt x="632296" y="196122"/>
                    </a:cubicBezTo>
                    <a:cubicBezTo>
                      <a:pt x="599609" y="177055"/>
                      <a:pt x="572370" y="144368"/>
                      <a:pt x="561474" y="108957"/>
                    </a:cubicBezTo>
                    <a:cubicBezTo>
                      <a:pt x="553302" y="84442"/>
                      <a:pt x="550579" y="54478"/>
                      <a:pt x="550579" y="29963"/>
                    </a:cubicBezTo>
                    <a:cubicBezTo>
                      <a:pt x="550579" y="24515"/>
                      <a:pt x="550579" y="0"/>
                      <a:pt x="545131" y="0"/>
                    </a:cubicBezTo>
                    <a:cubicBezTo>
                      <a:pt x="539683" y="0"/>
                      <a:pt x="539683" y="24515"/>
                      <a:pt x="539683" y="29963"/>
                    </a:cubicBezTo>
                    <a:cubicBezTo>
                      <a:pt x="539683" y="54478"/>
                      <a:pt x="536959" y="84442"/>
                      <a:pt x="528787" y="108957"/>
                    </a:cubicBezTo>
                    <a:cubicBezTo>
                      <a:pt x="517892" y="144368"/>
                      <a:pt x="490652" y="177055"/>
                      <a:pt x="457965" y="196122"/>
                    </a:cubicBezTo>
                    <a:cubicBezTo>
                      <a:pt x="444345" y="204294"/>
                      <a:pt x="428002" y="212466"/>
                      <a:pt x="411658" y="215190"/>
                    </a:cubicBezTo>
                    <a:cubicBezTo>
                      <a:pt x="398039" y="201570"/>
                      <a:pt x="387143" y="177055"/>
                      <a:pt x="381695" y="163435"/>
                    </a:cubicBezTo>
                    <a:cubicBezTo>
                      <a:pt x="370800" y="179779"/>
                      <a:pt x="381695" y="204294"/>
                      <a:pt x="387143" y="217914"/>
                    </a:cubicBezTo>
                    <a:cubicBezTo>
                      <a:pt x="387143" y="217914"/>
                      <a:pt x="387143" y="220638"/>
                      <a:pt x="387143" y="220638"/>
                    </a:cubicBezTo>
                    <a:cubicBezTo>
                      <a:pt x="357180" y="226086"/>
                      <a:pt x="324493" y="226086"/>
                      <a:pt x="294530" y="223362"/>
                    </a:cubicBezTo>
                    <a:cubicBezTo>
                      <a:pt x="267290" y="223362"/>
                      <a:pt x="245499" y="212466"/>
                      <a:pt x="220984" y="201570"/>
                    </a:cubicBezTo>
                    <a:cubicBezTo>
                      <a:pt x="226432" y="239705"/>
                      <a:pt x="259119" y="275116"/>
                      <a:pt x="294530" y="288736"/>
                    </a:cubicBezTo>
                    <a:cubicBezTo>
                      <a:pt x="324493" y="302356"/>
                      <a:pt x="365352" y="315975"/>
                      <a:pt x="370800" y="356834"/>
                    </a:cubicBezTo>
                    <a:cubicBezTo>
                      <a:pt x="373523" y="370454"/>
                      <a:pt x="368076" y="381349"/>
                      <a:pt x="362628" y="392245"/>
                    </a:cubicBezTo>
                    <a:cubicBezTo>
                      <a:pt x="351732" y="378625"/>
                      <a:pt x="346284" y="359558"/>
                      <a:pt x="340836" y="348662"/>
                    </a:cubicBezTo>
                    <a:cubicBezTo>
                      <a:pt x="329941" y="365006"/>
                      <a:pt x="340836" y="389521"/>
                      <a:pt x="346284" y="403141"/>
                    </a:cubicBezTo>
                    <a:cubicBezTo>
                      <a:pt x="346284" y="403141"/>
                      <a:pt x="346284" y="405864"/>
                      <a:pt x="349008" y="405864"/>
                    </a:cubicBezTo>
                    <a:cubicBezTo>
                      <a:pt x="319045" y="424932"/>
                      <a:pt x="270015" y="430380"/>
                      <a:pt x="242775" y="424932"/>
                    </a:cubicBezTo>
                    <a:cubicBezTo>
                      <a:pt x="207364" y="419484"/>
                      <a:pt x="180125" y="397693"/>
                      <a:pt x="161058" y="370454"/>
                    </a:cubicBezTo>
                    <a:cubicBezTo>
                      <a:pt x="158333" y="416760"/>
                      <a:pt x="199192" y="465791"/>
                      <a:pt x="237327" y="487582"/>
                    </a:cubicBezTo>
                    <a:cubicBezTo>
                      <a:pt x="250947" y="495754"/>
                      <a:pt x="264567" y="503926"/>
                      <a:pt x="280910" y="506650"/>
                    </a:cubicBezTo>
                    <a:cubicBezTo>
                      <a:pt x="294530" y="512098"/>
                      <a:pt x="297254" y="514821"/>
                      <a:pt x="308149" y="525717"/>
                    </a:cubicBezTo>
                    <a:cubicBezTo>
                      <a:pt x="310873" y="528441"/>
                      <a:pt x="316321" y="533889"/>
                      <a:pt x="319045" y="536613"/>
                    </a:cubicBezTo>
                    <a:lnTo>
                      <a:pt x="321769" y="539337"/>
                    </a:lnTo>
                    <a:lnTo>
                      <a:pt x="321769" y="672809"/>
                    </a:lnTo>
                    <a:lnTo>
                      <a:pt x="291806" y="672809"/>
                    </a:lnTo>
                    <a:cubicBezTo>
                      <a:pt x="278186" y="653742"/>
                      <a:pt x="267290" y="626502"/>
                      <a:pt x="259119" y="610159"/>
                    </a:cubicBezTo>
                    <a:cubicBezTo>
                      <a:pt x="245499" y="631950"/>
                      <a:pt x="259119" y="667361"/>
                      <a:pt x="267290" y="689153"/>
                    </a:cubicBezTo>
                    <a:cubicBezTo>
                      <a:pt x="267290" y="691877"/>
                      <a:pt x="267290" y="691877"/>
                      <a:pt x="270015" y="694601"/>
                    </a:cubicBezTo>
                    <a:cubicBezTo>
                      <a:pt x="229156" y="721840"/>
                      <a:pt x="158333" y="727288"/>
                      <a:pt x="117475" y="721840"/>
                    </a:cubicBezTo>
                    <a:cubicBezTo>
                      <a:pt x="65720" y="713668"/>
                      <a:pt x="30309" y="683705"/>
                      <a:pt x="346" y="642846"/>
                    </a:cubicBezTo>
                    <a:cubicBezTo>
                      <a:pt x="-5102" y="708220"/>
                      <a:pt x="54824" y="779042"/>
                      <a:pt x="106579" y="809005"/>
                    </a:cubicBezTo>
                    <a:cubicBezTo>
                      <a:pt x="125646" y="819901"/>
                      <a:pt x="144714" y="830797"/>
                      <a:pt x="166505" y="836245"/>
                    </a:cubicBezTo>
                    <a:cubicBezTo>
                      <a:pt x="188297" y="841692"/>
                      <a:pt x="188297" y="847140"/>
                      <a:pt x="204640" y="866208"/>
                    </a:cubicBezTo>
                    <a:cubicBezTo>
                      <a:pt x="210088" y="871656"/>
                      <a:pt x="215536" y="877103"/>
                      <a:pt x="220984" y="879827"/>
                    </a:cubicBezTo>
                    <a:lnTo>
                      <a:pt x="226432" y="882551"/>
                    </a:lnTo>
                    <a:lnTo>
                      <a:pt x="226432" y="1163115"/>
                    </a:lnTo>
                    <a:lnTo>
                      <a:pt x="275462" y="1163115"/>
                    </a:lnTo>
                    <a:lnTo>
                      <a:pt x="275462" y="890723"/>
                    </a:lnTo>
                    <a:cubicBezTo>
                      <a:pt x="283634" y="890723"/>
                      <a:pt x="294530" y="887999"/>
                      <a:pt x="302702" y="887999"/>
                    </a:cubicBezTo>
                    <a:lnTo>
                      <a:pt x="381695" y="887999"/>
                    </a:lnTo>
                    <a:lnTo>
                      <a:pt x="381695" y="1163115"/>
                    </a:lnTo>
                    <a:lnTo>
                      <a:pt x="430726" y="1163115"/>
                    </a:lnTo>
                    <a:lnTo>
                      <a:pt x="430726" y="890723"/>
                    </a:lnTo>
                    <a:lnTo>
                      <a:pt x="684051" y="890723"/>
                    </a:lnTo>
                    <a:lnTo>
                      <a:pt x="684051" y="1163115"/>
                    </a:lnTo>
                    <a:lnTo>
                      <a:pt x="733082" y="1163115"/>
                    </a:lnTo>
                    <a:lnTo>
                      <a:pt x="733082" y="890723"/>
                    </a:lnTo>
                    <a:lnTo>
                      <a:pt x="798456" y="890723"/>
                    </a:lnTo>
                    <a:cubicBezTo>
                      <a:pt x="809352" y="893447"/>
                      <a:pt x="820247" y="893447"/>
                      <a:pt x="831143" y="893447"/>
                    </a:cubicBezTo>
                    <a:lnTo>
                      <a:pt x="831143" y="1165839"/>
                    </a:lnTo>
                    <a:lnTo>
                      <a:pt x="880173" y="1165839"/>
                    </a:lnTo>
                    <a:lnTo>
                      <a:pt x="880173" y="882551"/>
                    </a:lnTo>
                    <a:cubicBezTo>
                      <a:pt x="885621" y="879827"/>
                      <a:pt x="891069" y="874380"/>
                      <a:pt x="896517" y="868932"/>
                    </a:cubicBezTo>
                    <a:cubicBezTo>
                      <a:pt x="910137" y="852588"/>
                      <a:pt x="912860" y="847140"/>
                      <a:pt x="934652" y="838968"/>
                    </a:cubicBezTo>
                    <a:cubicBezTo>
                      <a:pt x="956443" y="833521"/>
                      <a:pt x="975511" y="822625"/>
                      <a:pt x="994578" y="811729"/>
                    </a:cubicBezTo>
                    <a:cubicBezTo>
                      <a:pt x="1038161" y="779042"/>
                      <a:pt x="1095364" y="708220"/>
                      <a:pt x="1089915" y="642846"/>
                    </a:cubicBezTo>
                    <a:moveTo>
                      <a:pt x="591437" y="294184"/>
                    </a:moveTo>
                    <a:lnTo>
                      <a:pt x="654088" y="294184"/>
                    </a:lnTo>
                    <a:lnTo>
                      <a:pt x="654088" y="403141"/>
                    </a:lnTo>
                    <a:lnTo>
                      <a:pt x="591437" y="403141"/>
                    </a:lnTo>
                    <a:lnTo>
                      <a:pt x="591437" y="294184"/>
                    </a:lnTo>
                    <a:close/>
                    <a:moveTo>
                      <a:pt x="635020" y="675533"/>
                    </a:moveTo>
                    <a:lnTo>
                      <a:pt x="455241" y="675533"/>
                    </a:lnTo>
                    <a:lnTo>
                      <a:pt x="455241" y="547509"/>
                    </a:lnTo>
                    <a:lnTo>
                      <a:pt x="635020" y="547509"/>
                    </a:lnTo>
                    <a:lnTo>
                      <a:pt x="635020" y="675533"/>
                    </a:lnTo>
                    <a:close/>
                    <a:moveTo>
                      <a:pt x="542407" y="106233"/>
                    </a:moveTo>
                    <a:cubicBezTo>
                      <a:pt x="542407" y="111681"/>
                      <a:pt x="542407" y="114405"/>
                      <a:pt x="542407" y="119852"/>
                    </a:cubicBezTo>
                    <a:cubicBezTo>
                      <a:pt x="542407" y="114405"/>
                      <a:pt x="542407" y="111681"/>
                      <a:pt x="542407" y="106233"/>
                    </a:cubicBezTo>
                    <a:moveTo>
                      <a:pt x="509720" y="294184"/>
                    </a:moveTo>
                    <a:lnTo>
                      <a:pt x="572370" y="294184"/>
                    </a:lnTo>
                    <a:lnTo>
                      <a:pt x="572370" y="403141"/>
                    </a:lnTo>
                    <a:lnTo>
                      <a:pt x="509720" y="403141"/>
                    </a:lnTo>
                    <a:lnTo>
                      <a:pt x="509720" y="294184"/>
                    </a:lnTo>
                    <a:close/>
                    <a:moveTo>
                      <a:pt x="430726" y="294184"/>
                    </a:moveTo>
                    <a:lnTo>
                      <a:pt x="493376" y="294184"/>
                    </a:lnTo>
                    <a:lnTo>
                      <a:pt x="493376" y="403141"/>
                    </a:lnTo>
                    <a:lnTo>
                      <a:pt x="430726" y="403141"/>
                    </a:lnTo>
                    <a:lnTo>
                      <a:pt x="430726" y="294184"/>
                    </a:lnTo>
                    <a:close/>
                    <a:moveTo>
                      <a:pt x="346284" y="675533"/>
                    </a:moveTo>
                    <a:lnTo>
                      <a:pt x="346284" y="550233"/>
                    </a:lnTo>
                    <a:cubicBezTo>
                      <a:pt x="351732" y="550233"/>
                      <a:pt x="359904" y="550233"/>
                      <a:pt x="365352" y="547509"/>
                    </a:cubicBezTo>
                    <a:lnTo>
                      <a:pt x="419830" y="547509"/>
                    </a:lnTo>
                    <a:lnTo>
                      <a:pt x="419830" y="675533"/>
                    </a:lnTo>
                    <a:lnTo>
                      <a:pt x="346284" y="675533"/>
                    </a:lnTo>
                    <a:close/>
                    <a:moveTo>
                      <a:pt x="670431" y="675533"/>
                    </a:moveTo>
                    <a:lnTo>
                      <a:pt x="670431" y="547509"/>
                    </a:lnTo>
                    <a:lnTo>
                      <a:pt x="716738" y="547509"/>
                    </a:lnTo>
                    <a:cubicBezTo>
                      <a:pt x="724910" y="547509"/>
                      <a:pt x="733082" y="550233"/>
                      <a:pt x="738529" y="550233"/>
                    </a:cubicBezTo>
                    <a:lnTo>
                      <a:pt x="738529" y="675533"/>
                    </a:lnTo>
                    <a:lnTo>
                      <a:pt x="670431" y="675533"/>
                    </a:lnTo>
                    <a:close/>
                  </a:path>
                </a:pathLst>
              </a:custGeom>
              <a:solidFill>
                <a:srgbClr val="BE163E"/>
              </a:solidFill>
              <a:ln w="2721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82" name="文本框 81"/>
            <p:cNvSpPr txBox="1"/>
            <p:nvPr>
              <p:custDataLst>
                <p:tags r:id="rId44"/>
              </p:custDataLst>
            </p:nvPr>
          </p:nvSpPr>
          <p:spPr>
            <a:xfrm>
              <a:off x="5471" y="3430"/>
              <a:ext cx="9004" cy="28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zh-CN" altLang="en-US" sz="2400" b="1">
                  <a:solidFill>
                    <a:srgbClr val="FFC000"/>
                  </a:solidFill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+mn-ea"/>
                </a:rPr>
                <a:t>陆家嘴</a:t>
              </a:r>
              <a:r>
                <a:rPr lang="zh-CN" altLang="en-US" sz="2400" b="1"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+mn-ea"/>
                </a:rPr>
                <a:t>位于上海浦东新区，黄浦江东岸。</a:t>
              </a:r>
              <a:r>
                <a:rPr lang="en-US" altLang="zh-CN" sz="2400" b="1"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+mn-ea"/>
                </a:rPr>
                <a:t>1990</a:t>
              </a:r>
              <a:r>
                <a:rPr lang="zh-CN" altLang="en-US" sz="2400" b="1"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+mn-ea"/>
                </a:rPr>
                <a:t>年国家提出开发开放浦东政策，在陆家嘴设立了金融贸易区。经过几十年的发展，如今这里汇集了多家跨国公司地区总部，贸易、投资和信息服务机构，以及上百家中外金融机构，已成为我国重要的金融贸易区。</a:t>
              </a:r>
              <a:endParaRPr lang="zh-CN" altLang="en-US" sz="24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42075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服务业区位因素变化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>
            <p:custDataLst>
              <p:tags r:id="rId3"/>
            </p:custDataLst>
          </p:nvPr>
        </p:nvCxnSpPr>
        <p:spPr>
          <a:xfrm flipH="1">
            <a:off x="2453481" y="-18661"/>
            <a:ext cx="5557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4"/>
            </p:custDataLst>
          </p:nvPr>
        </p:nvCxnSpPr>
        <p:spPr>
          <a:xfrm flipH="1">
            <a:off x="4937917" y="-18661"/>
            <a:ext cx="5559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5"/>
            </p:custDataLst>
          </p:nvPr>
        </p:nvCxnSpPr>
        <p:spPr>
          <a:xfrm flipH="1">
            <a:off x="7464425" y="-18661"/>
            <a:ext cx="0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6"/>
            </p:custDataLst>
          </p:nvPr>
        </p:nvCxnSpPr>
        <p:spPr>
          <a:xfrm>
            <a:off x="9943304" y="-18661"/>
            <a:ext cx="26592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905" y="840105"/>
            <a:ext cx="12122785" cy="178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微软雅黑" panose="020B0503020204020204" pitchFamily="34" charset="-122"/>
              </a:rPr>
              <a:t>①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服务业变化趋势</a:t>
            </a:r>
            <a:r>
              <a:rPr lang="zh-CN" altLang="en-US" sz="2800" b="1">
                <a:solidFill>
                  <a:srgbClr val="FF0000"/>
                </a:solidFill>
              </a:rPr>
              <a:t>：</a:t>
            </a:r>
            <a:endParaRPr lang="zh-CN" altLang="en-US" sz="2800" b="1">
              <a:solidFill>
                <a:srgbClr val="FF0000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现代社会，服务业的发展日新月异。一方面，一些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新兴的服务行业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不断涌现；另一方面，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传统的服务业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结合现代技术不断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改造和提升、融合与分化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。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endParaRPr lang="zh-CN" altLang="en-US" sz="2400" b="1" spc="200">
              <a:ln w="3175">
                <a:noFill/>
                <a:prstDash val="dash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79" name="组合 78"/>
          <p:cNvGrpSpPr/>
          <p:nvPr>
            <p:custDataLst>
              <p:tags r:id="rId8"/>
            </p:custDataLst>
          </p:nvPr>
        </p:nvGrpSpPr>
        <p:grpSpPr>
          <a:xfrm>
            <a:off x="5835650" y="2621915"/>
            <a:ext cx="6356350" cy="3879215"/>
            <a:chOff x="5334" y="2965"/>
            <a:chExt cx="9141" cy="4869"/>
          </a:xfrm>
        </p:grpSpPr>
        <p:grpSp>
          <p:nvGrpSpPr>
            <p:cNvPr id="425" name="组合 424"/>
            <p:cNvGrpSpPr/>
            <p:nvPr>
              <p:custDataLst>
                <p:tags r:id="rId9"/>
              </p:custDataLst>
            </p:nvPr>
          </p:nvGrpSpPr>
          <p:grpSpPr>
            <a:xfrm>
              <a:off x="5334" y="2965"/>
              <a:ext cx="9117" cy="4869"/>
              <a:chOff x="470923" y="128891"/>
              <a:chExt cx="5789008" cy="3091923"/>
            </a:xfrm>
          </p:grpSpPr>
          <p:grpSp>
            <p:nvGrpSpPr>
              <p:cNvPr id="6" name="组合 5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470923" y="128891"/>
                <a:ext cx="5789008" cy="3091923"/>
                <a:chOff x="6646167" y="2054782"/>
                <a:chExt cx="5789008" cy="3091923"/>
              </a:xfrm>
            </p:grpSpPr>
            <p:grpSp>
              <p:nvGrpSpPr>
                <p:cNvPr id="170" name="组合 169"/>
                <p:cNvGrpSpPr/>
                <p:nvPr>
                  <p:custDataLst>
                    <p:tags r:id="rId11"/>
                  </p:custDataLst>
                </p:nvPr>
              </p:nvGrpSpPr>
              <p:grpSpPr>
                <a:xfrm>
                  <a:off x="6662963" y="4578394"/>
                  <a:ext cx="5759946" cy="513114"/>
                  <a:chOff x="149759" y="6130394"/>
                  <a:chExt cx="5759946" cy="513114"/>
                </a:xfrm>
              </p:grpSpPr>
              <p:grpSp>
                <p:nvGrpSpPr>
                  <p:cNvPr id="152" name="图形 68"/>
                  <p:cNvGrpSpPr/>
                  <p:nvPr>
                    <p:custDataLst>
                      <p:tags r:id="rId12"/>
                    </p:custDataLst>
                  </p:nvPr>
                </p:nvGrpSpPr>
                <p:grpSpPr>
                  <a:xfrm>
                    <a:off x="149759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7" name="任意多边形: 形状 158"/>
                    <p:cNvSpPr/>
                    <p:nvPr>
                      <p:custDataLst>
                        <p:tags r:id="rId13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8" name="任意多边形: 形状 159"/>
                    <p:cNvSpPr/>
                    <p:nvPr>
                      <p:custDataLst>
                        <p:tags r:id="rId14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9" name="任意多边形: 形状 160"/>
                    <p:cNvSpPr/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0" name="任意多边形: 形状 161"/>
                    <p:cNvSpPr/>
                    <p:nvPr>
                      <p:custDataLst>
                        <p:tags r:id="rId16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1" name="任意多边形: 形状 162"/>
                    <p:cNvSpPr/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6" name="图形 68"/>
                  <p:cNvGrpSpPr/>
                  <p:nvPr>
                    <p:custDataLst>
                      <p:tags r:id="rId18"/>
                    </p:custDataLst>
                  </p:nvPr>
                </p:nvGrpSpPr>
                <p:grpSpPr>
                  <a:xfrm flipH="1">
                    <a:off x="3699840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38" name="任意多边形: 形状 164"/>
                    <p:cNvSpPr/>
                    <p:nvPr>
                      <p:custDataLst>
                        <p:tags r:id="rId19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2" name="任意多边形: 形状 165"/>
                    <p:cNvSpPr/>
                    <p:nvPr>
                      <p:custDataLst>
                        <p:tags r:id="rId20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3" name="任意多边形: 形状 166"/>
                    <p:cNvSpPr/>
                    <p:nvPr>
                      <p:custDataLst>
                        <p:tags r:id="rId21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4" name="任意多边形: 形状 167"/>
                    <p:cNvSpPr/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5" name="任意多边形: 形状 168"/>
                    <p:cNvSpPr/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46" name="组合 45"/>
                <p:cNvGrpSpPr/>
                <p:nvPr>
                  <p:custDataLst>
                    <p:tags r:id="rId24"/>
                  </p:custDataLst>
                </p:nvPr>
              </p:nvGrpSpPr>
              <p:grpSpPr>
                <a:xfrm rot="10800000">
                  <a:off x="6662963" y="2104870"/>
                  <a:ext cx="5759946" cy="513114"/>
                  <a:chOff x="149759" y="6130394"/>
                  <a:chExt cx="5759946" cy="513114"/>
                </a:xfrm>
              </p:grpSpPr>
              <p:grpSp>
                <p:nvGrpSpPr>
                  <p:cNvPr id="47" name="图形 68"/>
                  <p:cNvGrpSpPr/>
                  <p:nvPr>
                    <p:custDataLst>
                      <p:tags r:id="rId25"/>
                    </p:custDataLst>
                  </p:nvPr>
                </p:nvGrpSpPr>
                <p:grpSpPr>
                  <a:xfrm>
                    <a:off x="149759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48" name="任意多边形: 形状 178"/>
                    <p:cNvSpPr/>
                    <p:nvPr>
                      <p:custDataLst>
                        <p:tags r:id="rId26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9" name="任意多边形: 形状 179"/>
                    <p:cNvSpPr/>
                    <p:nvPr>
                      <p:custDataLst>
                        <p:tags r:id="rId27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0" name="任意多边形: 形状 180"/>
                    <p:cNvSpPr/>
                    <p:nvPr>
                      <p:custDataLst>
                        <p:tags r:id="rId28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1" name="任意多边形: 形状 181"/>
                    <p:cNvSpPr/>
                    <p:nvPr>
                      <p:custDataLst>
                        <p:tags r:id="rId29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2" name="任意多边形: 形状 182"/>
                    <p:cNvSpPr/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53" name="图形 68"/>
                  <p:cNvGrpSpPr/>
                  <p:nvPr>
                    <p:custDataLst>
                      <p:tags r:id="rId31"/>
                    </p:custDataLst>
                  </p:nvPr>
                </p:nvGrpSpPr>
                <p:grpSpPr>
                  <a:xfrm flipH="1">
                    <a:off x="3699840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54" name="任意多边形: 形状 173"/>
                    <p:cNvSpPr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5" name="任意多边形: 形状 174"/>
                    <p:cNvSpPr/>
                    <p:nvPr>
                      <p:custDataLst>
                        <p:tags r:id="rId33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6" name="任意多边形: 形状 175"/>
                    <p:cNvSpPr/>
                    <p:nvPr>
                      <p:custDataLst>
                        <p:tags r:id="rId34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7" name="任意多边形: 形状 176"/>
                    <p:cNvSpPr/>
                    <p:nvPr>
                      <p:custDataLst>
                        <p:tags r:id="rId35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8" name="任意多边形: 形状 177"/>
                    <p:cNvSpPr/>
                    <p:nvPr>
                      <p:custDataLst>
                        <p:tags r:id="rId36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59" name="矩形 58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6646167" y="2617984"/>
                  <a:ext cx="89913" cy="1960410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0" name="矩形 59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2345262" y="2617984"/>
                  <a:ext cx="89913" cy="1960410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1" name="矩形 60"/>
                <p:cNvSpPr/>
                <p:nvPr>
                  <p:custDataLst>
                    <p:tags r:id="rId39"/>
                  </p:custDataLst>
                </p:nvPr>
              </p:nvSpPr>
              <p:spPr>
                <a:xfrm rot="5400000">
                  <a:off x="9458096" y="1469514"/>
                  <a:ext cx="169677" cy="1340214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2" name="矩形 61"/>
                <p:cNvSpPr/>
                <p:nvPr>
                  <p:custDataLst>
                    <p:tags r:id="rId40"/>
                  </p:custDataLst>
                </p:nvPr>
              </p:nvSpPr>
              <p:spPr>
                <a:xfrm rot="5400000">
                  <a:off x="9458093" y="4391758"/>
                  <a:ext cx="169677" cy="1340217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24" name="任意多边形: 形状 423"/>
              <p:cNvSpPr/>
              <p:nvPr>
                <p:custDataLst>
                  <p:tags r:id="rId41"/>
                </p:custDataLst>
              </p:nvPr>
            </p:nvSpPr>
            <p:spPr>
              <a:xfrm>
                <a:off x="3080114" y="2389886"/>
                <a:ext cx="667075" cy="713307"/>
              </a:xfrm>
              <a:custGeom>
                <a:avLst/>
                <a:gdLst>
                  <a:gd name="connsiteX0" fmla="*/ 1089915 w 1090277"/>
                  <a:gd name="connsiteY0" fmla="*/ 642846 h 1165839"/>
                  <a:gd name="connsiteX1" fmla="*/ 972787 w 1090277"/>
                  <a:gd name="connsiteY1" fmla="*/ 721840 h 1165839"/>
                  <a:gd name="connsiteX2" fmla="*/ 820247 w 1090277"/>
                  <a:gd name="connsiteY2" fmla="*/ 694601 h 1165839"/>
                  <a:gd name="connsiteX3" fmla="*/ 822971 w 1090277"/>
                  <a:gd name="connsiteY3" fmla="*/ 689153 h 1165839"/>
                  <a:gd name="connsiteX4" fmla="*/ 831143 w 1090277"/>
                  <a:gd name="connsiteY4" fmla="*/ 610159 h 1165839"/>
                  <a:gd name="connsiteX5" fmla="*/ 798456 w 1090277"/>
                  <a:gd name="connsiteY5" fmla="*/ 672809 h 1165839"/>
                  <a:gd name="connsiteX6" fmla="*/ 771216 w 1090277"/>
                  <a:gd name="connsiteY6" fmla="*/ 672809 h 1165839"/>
                  <a:gd name="connsiteX7" fmla="*/ 771216 w 1090277"/>
                  <a:gd name="connsiteY7" fmla="*/ 536613 h 1165839"/>
                  <a:gd name="connsiteX8" fmla="*/ 782112 w 1090277"/>
                  <a:gd name="connsiteY8" fmla="*/ 525717 h 1165839"/>
                  <a:gd name="connsiteX9" fmla="*/ 809352 w 1090277"/>
                  <a:gd name="connsiteY9" fmla="*/ 506650 h 1165839"/>
                  <a:gd name="connsiteX10" fmla="*/ 852934 w 1090277"/>
                  <a:gd name="connsiteY10" fmla="*/ 487582 h 1165839"/>
                  <a:gd name="connsiteX11" fmla="*/ 929204 w 1090277"/>
                  <a:gd name="connsiteY11" fmla="*/ 370454 h 1165839"/>
                  <a:gd name="connsiteX12" fmla="*/ 847486 w 1090277"/>
                  <a:gd name="connsiteY12" fmla="*/ 424932 h 1165839"/>
                  <a:gd name="connsiteX13" fmla="*/ 741253 w 1090277"/>
                  <a:gd name="connsiteY13" fmla="*/ 405864 h 1165839"/>
                  <a:gd name="connsiteX14" fmla="*/ 743977 w 1090277"/>
                  <a:gd name="connsiteY14" fmla="*/ 403141 h 1165839"/>
                  <a:gd name="connsiteX15" fmla="*/ 749425 w 1090277"/>
                  <a:gd name="connsiteY15" fmla="*/ 348662 h 1165839"/>
                  <a:gd name="connsiteX16" fmla="*/ 727634 w 1090277"/>
                  <a:gd name="connsiteY16" fmla="*/ 392245 h 1165839"/>
                  <a:gd name="connsiteX17" fmla="*/ 719462 w 1090277"/>
                  <a:gd name="connsiteY17" fmla="*/ 356834 h 1165839"/>
                  <a:gd name="connsiteX18" fmla="*/ 795732 w 1090277"/>
                  <a:gd name="connsiteY18" fmla="*/ 288736 h 1165839"/>
                  <a:gd name="connsiteX19" fmla="*/ 869278 w 1090277"/>
                  <a:gd name="connsiteY19" fmla="*/ 201570 h 1165839"/>
                  <a:gd name="connsiteX20" fmla="*/ 795732 w 1090277"/>
                  <a:gd name="connsiteY20" fmla="*/ 223362 h 1165839"/>
                  <a:gd name="connsiteX21" fmla="*/ 703118 w 1090277"/>
                  <a:gd name="connsiteY21" fmla="*/ 220638 h 1165839"/>
                  <a:gd name="connsiteX22" fmla="*/ 703118 w 1090277"/>
                  <a:gd name="connsiteY22" fmla="*/ 217914 h 1165839"/>
                  <a:gd name="connsiteX23" fmla="*/ 708566 w 1090277"/>
                  <a:gd name="connsiteY23" fmla="*/ 163435 h 1165839"/>
                  <a:gd name="connsiteX24" fmla="*/ 678603 w 1090277"/>
                  <a:gd name="connsiteY24" fmla="*/ 215190 h 1165839"/>
                  <a:gd name="connsiteX25" fmla="*/ 632296 w 1090277"/>
                  <a:gd name="connsiteY25" fmla="*/ 196122 h 1165839"/>
                  <a:gd name="connsiteX26" fmla="*/ 561474 w 1090277"/>
                  <a:gd name="connsiteY26" fmla="*/ 108957 h 1165839"/>
                  <a:gd name="connsiteX27" fmla="*/ 550579 w 1090277"/>
                  <a:gd name="connsiteY27" fmla="*/ 29963 h 1165839"/>
                  <a:gd name="connsiteX28" fmla="*/ 545131 w 1090277"/>
                  <a:gd name="connsiteY28" fmla="*/ 0 h 1165839"/>
                  <a:gd name="connsiteX29" fmla="*/ 539683 w 1090277"/>
                  <a:gd name="connsiteY29" fmla="*/ 29963 h 1165839"/>
                  <a:gd name="connsiteX30" fmla="*/ 528787 w 1090277"/>
                  <a:gd name="connsiteY30" fmla="*/ 108957 h 1165839"/>
                  <a:gd name="connsiteX31" fmla="*/ 457965 w 1090277"/>
                  <a:gd name="connsiteY31" fmla="*/ 196122 h 1165839"/>
                  <a:gd name="connsiteX32" fmla="*/ 411658 w 1090277"/>
                  <a:gd name="connsiteY32" fmla="*/ 215190 h 1165839"/>
                  <a:gd name="connsiteX33" fmla="*/ 381695 w 1090277"/>
                  <a:gd name="connsiteY33" fmla="*/ 163435 h 1165839"/>
                  <a:gd name="connsiteX34" fmla="*/ 387143 w 1090277"/>
                  <a:gd name="connsiteY34" fmla="*/ 217914 h 1165839"/>
                  <a:gd name="connsiteX35" fmla="*/ 387143 w 1090277"/>
                  <a:gd name="connsiteY35" fmla="*/ 220638 h 1165839"/>
                  <a:gd name="connsiteX36" fmla="*/ 294530 w 1090277"/>
                  <a:gd name="connsiteY36" fmla="*/ 223362 h 1165839"/>
                  <a:gd name="connsiteX37" fmla="*/ 220984 w 1090277"/>
                  <a:gd name="connsiteY37" fmla="*/ 201570 h 1165839"/>
                  <a:gd name="connsiteX38" fmla="*/ 294530 w 1090277"/>
                  <a:gd name="connsiteY38" fmla="*/ 288736 h 1165839"/>
                  <a:gd name="connsiteX39" fmla="*/ 370800 w 1090277"/>
                  <a:gd name="connsiteY39" fmla="*/ 356834 h 1165839"/>
                  <a:gd name="connsiteX40" fmla="*/ 362628 w 1090277"/>
                  <a:gd name="connsiteY40" fmla="*/ 392245 h 1165839"/>
                  <a:gd name="connsiteX41" fmla="*/ 340836 w 1090277"/>
                  <a:gd name="connsiteY41" fmla="*/ 348662 h 1165839"/>
                  <a:gd name="connsiteX42" fmla="*/ 346284 w 1090277"/>
                  <a:gd name="connsiteY42" fmla="*/ 403141 h 1165839"/>
                  <a:gd name="connsiteX43" fmla="*/ 349008 w 1090277"/>
                  <a:gd name="connsiteY43" fmla="*/ 405864 h 1165839"/>
                  <a:gd name="connsiteX44" fmla="*/ 242775 w 1090277"/>
                  <a:gd name="connsiteY44" fmla="*/ 424932 h 1165839"/>
                  <a:gd name="connsiteX45" fmla="*/ 161058 w 1090277"/>
                  <a:gd name="connsiteY45" fmla="*/ 370454 h 1165839"/>
                  <a:gd name="connsiteX46" fmla="*/ 237327 w 1090277"/>
                  <a:gd name="connsiteY46" fmla="*/ 487582 h 1165839"/>
                  <a:gd name="connsiteX47" fmla="*/ 280910 w 1090277"/>
                  <a:gd name="connsiteY47" fmla="*/ 506650 h 1165839"/>
                  <a:gd name="connsiteX48" fmla="*/ 308149 w 1090277"/>
                  <a:gd name="connsiteY48" fmla="*/ 525717 h 1165839"/>
                  <a:gd name="connsiteX49" fmla="*/ 319045 w 1090277"/>
                  <a:gd name="connsiteY49" fmla="*/ 536613 h 1165839"/>
                  <a:gd name="connsiteX50" fmla="*/ 321769 w 1090277"/>
                  <a:gd name="connsiteY50" fmla="*/ 539337 h 1165839"/>
                  <a:gd name="connsiteX51" fmla="*/ 321769 w 1090277"/>
                  <a:gd name="connsiteY51" fmla="*/ 672809 h 1165839"/>
                  <a:gd name="connsiteX52" fmla="*/ 291806 w 1090277"/>
                  <a:gd name="connsiteY52" fmla="*/ 672809 h 1165839"/>
                  <a:gd name="connsiteX53" fmla="*/ 259119 w 1090277"/>
                  <a:gd name="connsiteY53" fmla="*/ 610159 h 1165839"/>
                  <a:gd name="connsiteX54" fmla="*/ 267290 w 1090277"/>
                  <a:gd name="connsiteY54" fmla="*/ 689153 h 1165839"/>
                  <a:gd name="connsiteX55" fmla="*/ 270015 w 1090277"/>
                  <a:gd name="connsiteY55" fmla="*/ 694601 h 1165839"/>
                  <a:gd name="connsiteX56" fmla="*/ 117475 w 1090277"/>
                  <a:gd name="connsiteY56" fmla="*/ 721840 h 1165839"/>
                  <a:gd name="connsiteX57" fmla="*/ 346 w 1090277"/>
                  <a:gd name="connsiteY57" fmla="*/ 642846 h 1165839"/>
                  <a:gd name="connsiteX58" fmla="*/ 106579 w 1090277"/>
                  <a:gd name="connsiteY58" fmla="*/ 809005 h 1165839"/>
                  <a:gd name="connsiteX59" fmla="*/ 166505 w 1090277"/>
                  <a:gd name="connsiteY59" fmla="*/ 836245 h 1165839"/>
                  <a:gd name="connsiteX60" fmla="*/ 204640 w 1090277"/>
                  <a:gd name="connsiteY60" fmla="*/ 866208 h 1165839"/>
                  <a:gd name="connsiteX61" fmla="*/ 220984 w 1090277"/>
                  <a:gd name="connsiteY61" fmla="*/ 879827 h 1165839"/>
                  <a:gd name="connsiteX62" fmla="*/ 226432 w 1090277"/>
                  <a:gd name="connsiteY62" fmla="*/ 882551 h 1165839"/>
                  <a:gd name="connsiteX63" fmla="*/ 226432 w 1090277"/>
                  <a:gd name="connsiteY63" fmla="*/ 1163115 h 1165839"/>
                  <a:gd name="connsiteX64" fmla="*/ 275462 w 1090277"/>
                  <a:gd name="connsiteY64" fmla="*/ 1163115 h 1165839"/>
                  <a:gd name="connsiteX65" fmla="*/ 275462 w 1090277"/>
                  <a:gd name="connsiteY65" fmla="*/ 890723 h 1165839"/>
                  <a:gd name="connsiteX66" fmla="*/ 302702 w 1090277"/>
                  <a:gd name="connsiteY66" fmla="*/ 887999 h 1165839"/>
                  <a:gd name="connsiteX67" fmla="*/ 381695 w 1090277"/>
                  <a:gd name="connsiteY67" fmla="*/ 887999 h 1165839"/>
                  <a:gd name="connsiteX68" fmla="*/ 381695 w 1090277"/>
                  <a:gd name="connsiteY68" fmla="*/ 1163115 h 1165839"/>
                  <a:gd name="connsiteX69" fmla="*/ 430726 w 1090277"/>
                  <a:gd name="connsiteY69" fmla="*/ 1163115 h 1165839"/>
                  <a:gd name="connsiteX70" fmla="*/ 430726 w 1090277"/>
                  <a:gd name="connsiteY70" fmla="*/ 890723 h 1165839"/>
                  <a:gd name="connsiteX71" fmla="*/ 684051 w 1090277"/>
                  <a:gd name="connsiteY71" fmla="*/ 890723 h 1165839"/>
                  <a:gd name="connsiteX72" fmla="*/ 684051 w 1090277"/>
                  <a:gd name="connsiteY72" fmla="*/ 1163115 h 1165839"/>
                  <a:gd name="connsiteX73" fmla="*/ 733082 w 1090277"/>
                  <a:gd name="connsiteY73" fmla="*/ 1163115 h 1165839"/>
                  <a:gd name="connsiteX74" fmla="*/ 733082 w 1090277"/>
                  <a:gd name="connsiteY74" fmla="*/ 890723 h 1165839"/>
                  <a:gd name="connsiteX75" fmla="*/ 798456 w 1090277"/>
                  <a:gd name="connsiteY75" fmla="*/ 890723 h 1165839"/>
                  <a:gd name="connsiteX76" fmla="*/ 831143 w 1090277"/>
                  <a:gd name="connsiteY76" fmla="*/ 893447 h 1165839"/>
                  <a:gd name="connsiteX77" fmla="*/ 831143 w 1090277"/>
                  <a:gd name="connsiteY77" fmla="*/ 1165839 h 1165839"/>
                  <a:gd name="connsiteX78" fmla="*/ 880173 w 1090277"/>
                  <a:gd name="connsiteY78" fmla="*/ 1165839 h 1165839"/>
                  <a:gd name="connsiteX79" fmla="*/ 880173 w 1090277"/>
                  <a:gd name="connsiteY79" fmla="*/ 882551 h 1165839"/>
                  <a:gd name="connsiteX80" fmla="*/ 896517 w 1090277"/>
                  <a:gd name="connsiteY80" fmla="*/ 868932 h 1165839"/>
                  <a:gd name="connsiteX81" fmla="*/ 934652 w 1090277"/>
                  <a:gd name="connsiteY81" fmla="*/ 838968 h 1165839"/>
                  <a:gd name="connsiteX82" fmla="*/ 994578 w 1090277"/>
                  <a:gd name="connsiteY82" fmla="*/ 811729 h 1165839"/>
                  <a:gd name="connsiteX83" fmla="*/ 1089915 w 1090277"/>
                  <a:gd name="connsiteY83" fmla="*/ 642846 h 1165839"/>
                  <a:gd name="connsiteX84" fmla="*/ 591437 w 1090277"/>
                  <a:gd name="connsiteY84" fmla="*/ 294184 h 1165839"/>
                  <a:gd name="connsiteX85" fmla="*/ 654088 w 1090277"/>
                  <a:gd name="connsiteY85" fmla="*/ 294184 h 1165839"/>
                  <a:gd name="connsiteX86" fmla="*/ 654088 w 1090277"/>
                  <a:gd name="connsiteY86" fmla="*/ 403141 h 1165839"/>
                  <a:gd name="connsiteX87" fmla="*/ 591437 w 1090277"/>
                  <a:gd name="connsiteY87" fmla="*/ 403141 h 1165839"/>
                  <a:gd name="connsiteX88" fmla="*/ 591437 w 1090277"/>
                  <a:gd name="connsiteY88" fmla="*/ 294184 h 1165839"/>
                  <a:gd name="connsiteX89" fmla="*/ 635020 w 1090277"/>
                  <a:gd name="connsiteY89" fmla="*/ 675533 h 1165839"/>
                  <a:gd name="connsiteX90" fmla="*/ 455241 w 1090277"/>
                  <a:gd name="connsiteY90" fmla="*/ 675533 h 1165839"/>
                  <a:gd name="connsiteX91" fmla="*/ 455241 w 1090277"/>
                  <a:gd name="connsiteY91" fmla="*/ 547509 h 1165839"/>
                  <a:gd name="connsiteX92" fmla="*/ 635020 w 1090277"/>
                  <a:gd name="connsiteY92" fmla="*/ 547509 h 1165839"/>
                  <a:gd name="connsiteX93" fmla="*/ 635020 w 1090277"/>
                  <a:gd name="connsiteY93" fmla="*/ 675533 h 1165839"/>
                  <a:gd name="connsiteX94" fmla="*/ 542407 w 1090277"/>
                  <a:gd name="connsiteY94" fmla="*/ 106233 h 1165839"/>
                  <a:gd name="connsiteX95" fmla="*/ 542407 w 1090277"/>
                  <a:gd name="connsiteY95" fmla="*/ 119852 h 1165839"/>
                  <a:gd name="connsiteX96" fmla="*/ 542407 w 1090277"/>
                  <a:gd name="connsiteY96" fmla="*/ 106233 h 1165839"/>
                  <a:gd name="connsiteX97" fmla="*/ 509720 w 1090277"/>
                  <a:gd name="connsiteY97" fmla="*/ 294184 h 1165839"/>
                  <a:gd name="connsiteX98" fmla="*/ 572370 w 1090277"/>
                  <a:gd name="connsiteY98" fmla="*/ 294184 h 1165839"/>
                  <a:gd name="connsiteX99" fmla="*/ 572370 w 1090277"/>
                  <a:gd name="connsiteY99" fmla="*/ 403141 h 1165839"/>
                  <a:gd name="connsiteX100" fmla="*/ 509720 w 1090277"/>
                  <a:gd name="connsiteY100" fmla="*/ 403141 h 1165839"/>
                  <a:gd name="connsiteX101" fmla="*/ 509720 w 1090277"/>
                  <a:gd name="connsiteY101" fmla="*/ 294184 h 1165839"/>
                  <a:gd name="connsiteX102" fmla="*/ 430726 w 1090277"/>
                  <a:gd name="connsiteY102" fmla="*/ 294184 h 1165839"/>
                  <a:gd name="connsiteX103" fmla="*/ 493376 w 1090277"/>
                  <a:gd name="connsiteY103" fmla="*/ 294184 h 1165839"/>
                  <a:gd name="connsiteX104" fmla="*/ 493376 w 1090277"/>
                  <a:gd name="connsiteY104" fmla="*/ 403141 h 1165839"/>
                  <a:gd name="connsiteX105" fmla="*/ 430726 w 1090277"/>
                  <a:gd name="connsiteY105" fmla="*/ 403141 h 1165839"/>
                  <a:gd name="connsiteX106" fmla="*/ 430726 w 1090277"/>
                  <a:gd name="connsiteY106" fmla="*/ 294184 h 1165839"/>
                  <a:gd name="connsiteX107" fmla="*/ 346284 w 1090277"/>
                  <a:gd name="connsiteY107" fmla="*/ 675533 h 1165839"/>
                  <a:gd name="connsiteX108" fmla="*/ 346284 w 1090277"/>
                  <a:gd name="connsiteY108" fmla="*/ 550233 h 1165839"/>
                  <a:gd name="connsiteX109" fmla="*/ 365352 w 1090277"/>
                  <a:gd name="connsiteY109" fmla="*/ 547509 h 1165839"/>
                  <a:gd name="connsiteX110" fmla="*/ 419830 w 1090277"/>
                  <a:gd name="connsiteY110" fmla="*/ 547509 h 1165839"/>
                  <a:gd name="connsiteX111" fmla="*/ 419830 w 1090277"/>
                  <a:gd name="connsiteY111" fmla="*/ 675533 h 1165839"/>
                  <a:gd name="connsiteX112" fmla="*/ 346284 w 1090277"/>
                  <a:gd name="connsiteY112" fmla="*/ 675533 h 1165839"/>
                  <a:gd name="connsiteX113" fmla="*/ 670431 w 1090277"/>
                  <a:gd name="connsiteY113" fmla="*/ 675533 h 1165839"/>
                  <a:gd name="connsiteX114" fmla="*/ 670431 w 1090277"/>
                  <a:gd name="connsiteY114" fmla="*/ 547509 h 1165839"/>
                  <a:gd name="connsiteX115" fmla="*/ 716738 w 1090277"/>
                  <a:gd name="connsiteY115" fmla="*/ 547509 h 1165839"/>
                  <a:gd name="connsiteX116" fmla="*/ 738529 w 1090277"/>
                  <a:gd name="connsiteY116" fmla="*/ 550233 h 1165839"/>
                  <a:gd name="connsiteX117" fmla="*/ 738529 w 1090277"/>
                  <a:gd name="connsiteY117" fmla="*/ 675533 h 1165839"/>
                  <a:gd name="connsiteX118" fmla="*/ 670431 w 1090277"/>
                  <a:gd name="connsiteY118" fmla="*/ 675533 h 116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090277" h="1165839">
                    <a:moveTo>
                      <a:pt x="1089915" y="642846"/>
                    </a:moveTo>
                    <a:cubicBezTo>
                      <a:pt x="1059952" y="683705"/>
                      <a:pt x="1024541" y="710944"/>
                      <a:pt x="972787" y="721840"/>
                    </a:cubicBezTo>
                    <a:cubicBezTo>
                      <a:pt x="931928" y="727288"/>
                      <a:pt x="861106" y="724564"/>
                      <a:pt x="820247" y="694601"/>
                    </a:cubicBezTo>
                    <a:cubicBezTo>
                      <a:pt x="820247" y="691877"/>
                      <a:pt x="820247" y="691877"/>
                      <a:pt x="822971" y="689153"/>
                    </a:cubicBezTo>
                    <a:cubicBezTo>
                      <a:pt x="833867" y="667361"/>
                      <a:pt x="844762" y="631950"/>
                      <a:pt x="831143" y="610159"/>
                    </a:cubicBezTo>
                    <a:cubicBezTo>
                      <a:pt x="822971" y="629226"/>
                      <a:pt x="814799" y="653742"/>
                      <a:pt x="798456" y="672809"/>
                    </a:cubicBezTo>
                    <a:lnTo>
                      <a:pt x="771216" y="672809"/>
                    </a:lnTo>
                    <a:lnTo>
                      <a:pt x="771216" y="536613"/>
                    </a:lnTo>
                    <a:cubicBezTo>
                      <a:pt x="773940" y="533889"/>
                      <a:pt x="779388" y="531165"/>
                      <a:pt x="782112" y="525717"/>
                    </a:cubicBezTo>
                    <a:cubicBezTo>
                      <a:pt x="793008" y="514821"/>
                      <a:pt x="793008" y="509374"/>
                      <a:pt x="809352" y="506650"/>
                    </a:cubicBezTo>
                    <a:cubicBezTo>
                      <a:pt x="822971" y="501202"/>
                      <a:pt x="839314" y="495754"/>
                      <a:pt x="852934" y="487582"/>
                    </a:cubicBezTo>
                    <a:cubicBezTo>
                      <a:pt x="891069" y="465791"/>
                      <a:pt x="931928" y="416760"/>
                      <a:pt x="929204" y="370454"/>
                    </a:cubicBezTo>
                    <a:cubicBezTo>
                      <a:pt x="910137" y="400417"/>
                      <a:pt x="882897" y="419484"/>
                      <a:pt x="847486" y="424932"/>
                    </a:cubicBezTo>
                    <a:cubicBezTo>
                      <a:pt x="820247" y="430380"/>
                      <a:pt x="768492" y="424932"/>
                      <a:pt x="741253" y="405864"/>
                    </a:cubicBezTo>
                    <a:cubicBezTo>
                      <a:pt x="741253" y="405864"/>
                      <a:pt x="741253" y="403141"/>
                      <a:pt x="743977" y="403141"/>
                    </a:cubicBezTo>
                    <a:cubicBezTo>
                      <a:pt x="752149" y="386797"/>
                      <a:pt x="760321" y="362282"/>
                      <a:pt x="749425" y="348662"/>
                    </a:cubicBezTo>
                    <a:cubicBezTo>
                      <a:pt x="743977" y="362282"/>
                      <a:pt x="738529" y="378625"/>
                      <a:pt x="727634" y="392245"/>
                    </a:cubicBezTo>
                    <a:cubicBezTo>
                      <a:pt x="719462" y="384073"/>
                      <a:pt x="716738" y="370454"/>
                      <a:pt x="719462" y="356834"/>
                    </a:cubicBezTo>
                    <a:cubicBezTo>
                      <a:pt x="724910" y="315975"/>
                      <a:pt x="763045" y="302356"/>
                      <a:pt x="795732" y="288736"/>
                    </a:cubicBezTo>
                    <a:cubicBezTo>
                      <a:pt x="828419" y="272392"/>
                      <a:pt x="863830" y="236981"/>
                      <a:pt x="869278" y="201570"/>
                    </a:cubicBezTo>
                    <a:cubicBezTo>
                      <a:pt x="844762" y="212466"/>
                      <a:pt x="822971" y="223362"/>
                      <a:pt x="795732" y="223362"/>
                    </a:cubicBezTo>
                    <a:cubicBezTo>
                      <a:pt x="763045" y="226086"/>
                      <a:pt x="733082" y="226086"/>
                      <a:pt x="703118" y="220638"/>
                    </a:cubicBezTo>
                    <a:cubicBezTo>
                      <a:pt x="703118" y="220638"/>
                      <a:pt x="703118" y="217914"/>
                      <a:pt x="703118" y="217914"/>
                    </a:cubicBezTo>
                    <a:cubicBezTo>
                      <a:pt x="711290" y="201570"/>
                      <a:pt x="719462" y="177055"/>
                      <a:pt x="708566" y="163435"/>
                    </a:cubicBezTo>
                    <a:cubicBezTo>
                      <a:pt x="703118" y="179779"/>
                      <a:pt x="694947" y="201570"/>
                      <a:pt x="678603" y="215190"/>
                    </a:cubicBezTo>
                    <a:cubicBezTo>
                      <a:pt x="662259" y="209742"/>
                      <a:pt x="645916" y="204294"/>
                      <a:pt x="632296" y="196122"/>
                    </a:cubicBezTo>
                    <a:cubicBezTo>
                      <a:pt x="599609" y="177055"/>
                      <a:pt x="572370" y="144368"/>
                      <a:pt x="561474" y="108957"/>
                    </a:cubicBezTo>
                    <a:cubicBezTo>
                      <a:pt x="553302" y="84442"/>
                      <a:pt x="550579" y="54478"/>
                      <a:pt x="550579" y="29963"/>
                    </a:cubicBezTo>
                    <a:cubicBezTo>
                      <a:pt x="550579" y="24515"/>
                      <a:pt x="550579" y="0"/>
                      <a:pt x="545131" y="0"/>
                    </a:cubicBezTo>
                    <a:cubicBezTo>
                      <a:pt x="539683" y="0"/>
                      <a:pt x="539683" y="24515"/>
                      <a:pt x="539683" y="29963"/>
                    </a:cubicBezTo>
                    <a:cubicBezTo>
                      <a:pt x="539683" y="54478"/>
                      <a:pt x="536959" y="84442"/>
                      <a:pt x="528787" y="108957"/>
                    </a:cubicBezTo>
                    <a:cubicBezTo>
                      <a:pt x="517892" y="144368"/>
                      <a:pt x="490652" y="177055"/>
                      <a:pt x="457965" y="196122"/>
                    </a:cubicBezTo>
                    <a:cubicBezTo>
                      <a:pt x="444345" y="204294"/>
                      <a:pt x="428002" y="212466"/>
                      <a:pt x="411658" y="215190"/>
                    </a:cubicBezTo>
                    <a:cubicBezTo>
                      <a:pt x="398039" y="201570"/>
                      <a:pt x="387143" y="177055"/>
                      <a:pt x="381695" y="163435"/>
                    </a:cubicBezTo>
                    <a:cubicBezTo>
                      <a:pt x="370800" y="179779"/>
                      <a:pt x="381695" y="204294"/>
                      <a:pt x="387143" y="217914"/>
                    </a:cubicBezTo>
                    <a:cubicBezTo>
                      <a:pt x="387143" y="217914"/>
                      <a:pt x="387143" y="220638"/>
                      <a:pt x="387143" y="220638"/>
                    </a:cubicBezTo>
                    <a:cubicBezTo>
                      <a:pt x="357180" y="226086"/>
                      <a:pt x="324493" y="226086"/>
                      <a:pt x="294530" y="223362"/>
                    </a:cubicBezTo>
                    <a:cubicBezTo>
                      <a:pt x="267290" y="223362"/>
                      <a:pt x="245499" y="212466"/>
                      <a:pt x="220984" y="201570"/>
                    </a:cubicBezTo>
                    <a:cubicBezTo>
                      <a:pt x="226432" y="239705"/>
                      <a:pt x="259119" y="275116"/>
                      <a:pt x="294530" y="288736"/>
                    </a:cubicBezTo>
                    <a:cubicBezTo>
                      <a:pt x="324493" y="302356"/>
                      <a:pt x="365352" y="315975"/>
                      <a:pt x="370800" y="356834"/>
                    </a:cubicBezTo>
                    <a:cubicBezTo>
                      <a:pt x="373523" y="370454"/>
                      <a:pt x="368076" y="381349"/>
                      <a:pt x="362628" y="392245"/>
                    </a:cubicBezTo>
                    <a:cubicBezTo>
                      <a:pt x="351732" y="378625"/>
                      <a:pt x="346284" y="359558"/>
                      <a:pt x="340836" y="348662"/>
                    </a:cubicBezTo>
                    <a:cubicBezTo>
                      <a:pt x="329941" y="365006"/>
                      <a:pt x="340836" y="389521"/>
                      <a:pt x="346284" y="403141"/>
                    </a:cubicBezTo>
                    <a:cubicBezTo>
                      <a:pt x="346284" y="403141"/>
                      <a:pt x="346284" y="405864"/>
                      <a:pt x="349008" y="405864"/>
                    </a:cubicBezTo>
                    <a:cubicBezTo>
                      <a:pt x="319045" y="424932"/>
                      <a:pt x="270015" y="430380"/>
                      <a:pt x="242775" y="424932"/>
                    </a:cubicBezTo>
                    <a:cubicBezTo>
                      <a:pt x="207364" y="419484"/>
                      <a:pt x="180125" y="397693"/>
                      <a:pt x="161058" y="370454"/>
                    </a:cubicBezTo>
                    <a:cubicBezTo>
                      <a:pt x="158333" y="416760"/>
                      <a:pt x="199192" y="465791"/>
                      <a:pt x="237327" y="487582"/>
                    </a:cubicBezTo>
                    <a:cubicBezTo>
                      <a:pt x="250947" y="495754"/>
                      <a:pt x="264567" y="503926"/>
                      <a:pt x="280910" y="506650"/>
                    </a:cubicBezTo>
                    <a:cubicBezTo>
                      <a:pt x="294530" y="512098"/>
                      <a:pt x="297254" y="514821"/>
                      <a:pt x="308149" y="525717"/>
                    </a:cubicBezTo>
                    <a:cubicBezTo>
                      <a:pt x="310873" y="528441"/>
                      <a:pt x="316321" y="533889"/>
                      <a:pt x="319045" y="536613"/>
                    </a:cubicBezTo>
                    <a:lnTo>
                      <a:pt x="321769" y="539337"/>
                    </a:lnTo>
                    <a:lnTo>
                      <a:pt x="321769" y="672809"/>
                    </a:lnTo>
                    <a:lnTo>
                      <a:pt x="291806" y="672809"/>
                    </a:lnTo>
                    <a:cubicBezTo>
                      <a:pt x="278186" y="653742"/>
                      <a:pt x="267290" y="626502"/>
                      <a:pt x="259119" y="610159"/>
                    </a:cubicBezTo>
                    <a:cubicBezTo>
                      <a:pt x="245499" y="631950"/>
                      <a:pt x="259119" y="667361"/>
                      <a:pt x="267290" y="689153"/>
                    </a:cubicBezTo>
                    <a:cubicBezTo>
                      <a:pt x="267290" y="691877"/>
                      <a:pt x="267290" y="691877"/>
                      <a:pt x="270015" y="694601"/>
                    </a:cubicBezTo>
                    <a:cubicBezTo>
                      <a:pt x="229156" y="721840"/>
                      <a:pt x="158333" y="727288"/>
                      <a:pt x="117475" y="721840"/>
                    </a:cubicBezTo>
                    <a:cubicBezTo>
                      <a:pt x="65720" y="713668"/>
                      <a:pt x="30309" y="683705"/>
                      <a:pt x="346" y="642846"/>
                    </a:cubicBezTo>
                    <a:cubicBezTo>
                      <a:pt x="-5102" y="708220"/>
                      <a:pt x="54824" y="779042"/>
                      <a:pt x="106579" y="809005"/>
                    </a:cubicBezTo>
                    <a:cubicBezTo>
                      <a:pt x="125646" y="819901"/>
                      <a:pt x="144714" y="830797"/>
                      <a:pt x="166505" y="836245"/>
                    </a:cubicBezTo>
                    <a:cubicBezTo>
                      <a:pt x="188297" y="841692"/>
                      <a:pt x="188297" y="847140"/>
                      <a:pt x="204640" y="866208"/>
                    </a:cubicBezTo>
                    <a:cubicBezTo>
                      <a:pt x="210088" y="871656"/>
                      <a:pt x="215536" y="877103"/>
                      <a:pt x="220984" y="879827"/>
                    </a:cubicBezTo>
                    <a:lnTo>
                      <a:pt x="226432" y="882551"/>
                    </a:lnTo>
                    <a:lnTo>
                      <a:pt x="226432" y="1163115"/>
                    </a:lnTo>
                    <a:lnTo>
                      <a:pt x="275462" y="1163115"/>
                    </a:lnTo>
                    <a:lnTo>
                      <a:pt x="275462" y="890723"/>
                    </a:lnTo>
                    <a:cubicBezTo>
                      <a:pt x="283634" y="890723"/>
                      <a:pt x="294530" y="887999"/>
                      <a:pt x="302702" y="887999"/>
                    </a:cubicBezTo>
                    <a:lnTo>
                      <a:pt x="381695" y="887999"/>
                    </a:lnTo>
                    <a:lnTo>
                      <a:pt x="381695" y="1163115"/>
                    </a:lnTo>
                    <a:lnTo>
                      <a:pt x="430726" y="1163115"/>
                    </a:lnTo>
                    <a:lnTo>
                      <a:pt x="430726" y="890723"/>
                    </a:lnTo>
                    <a:lnTo>
                      <a:pt x="684051" y="890723"/>
                    </a:lnTo>
                    <a:lnTo>
                      <a:pt x="684051" y="1163115"/>
                    </a:lnTo>
                    <a:lnTo>
                      <a:pt x="733082" y="1163115"/>
                    </a:lnTo>
                    <a:lnTo>
                      <a:pt x="733082" y="890723"/>
                    </a:lnTo>
                    <a:lnTo>
                      <a:pt x="798456" y="890723"/>
                    </a:lnTo>
                    <a:cubicBezTo>
                      <a:pt x="809352" y="893447"/>
                      <a:pt x="820247" y="893447"/>
                      <a:pt x="831143" y="893447"/>
                    </a:cubicBezTo>
                    <a:lnTo>
                      <a:pt x="831143" y="1165839"/>
                    </a:lnTo>
                    <a:lnTo>
                      <a:pt x="880173" y="1165839"/>
                    </a:lnTo>
                    <a:lnTo>
                      <a:pt x="880173" y="882551"/>
                    </a:lnTo>
                    <a:cubicBezTo>
                      <a:pt x="885621" y="879827"/>
                      <a:pt x="891069" y="874380"/>
                      <a:pt x="896517" y="868932"/>
                    </a:cubicBezTo>
                    <a:cubicBezTo>
                      <a:pt x="910137" y="852588"/>
                      <a:pt x="912860" y="847140"/>
                      <a:pt x="934652" y="838968"/>
                    </a:cubicBezTo>
                    <a:cubicBezTo>
                      <a:pt x="956443" y="833521"/>
                      <a:pt x="975511" y="822625"/>
                      <a:pt x="994578" y="811729"/>
                    </a:cubicBezTo>
                    <a:cubicBezTo>
                      <a:pt x="1038161" y="779042"/>
                      <a:pt x="1095364" y="708220"/>
                      <a:pt x="1089915" y="642846"/>
                    </a:cubicBezTo>
                    <a:moveTo>
                      <a:pt x="591437" y="294184"/>
                    </a:moveTo>
                    <a:lnTo>
                      <a:pt x="654088" y="294184"/>
                    </a:lnTo>
                    <a:lnTo>
                      <a:pt x="654088" y="403141"/>
                    </a:lnTo>
                    <a:lnTo>
                      <a:pt x="591437" y="403141"/>
                    </a:lnTo>
                    <a:lnTo>
                      <a:pt x="591437" y="294184"/>
                    </a:lnTo>
                    <a:close/>
                    <a:moveTo>
                      <a:pt x="635020" y="675533"/>
                    </a:moveTo>
                    <a:lnTo>
                      <a:pt x="455241" y="675533"/>
                    </a:lnTo>
                    <a:lnTo>
                      <a:pt x="455241" y="547509"/>
                    </a:lnTo>
                    <a:lnTo>
                      <a:pt x="635020" y="547509"/>
                    </a:lnTo>
                    <a:lnTo>
                      <a:pt x="635020" y="675533"/>
                    </a:lnTo>
                    <a:close/>
                    <a:moveTo>
                      <a:pt x="542407" y="106233"/>
                    </a:moveTo>
                    <a:cubicBezTo>
                      <a:pt x="542407" y="111681"/>
                      <a:pt x="542407" y="114405"/>
                      <a:pt x="542407" y="119852"/>
                    </a:cubicBezTo>
                    <a:cubicBezTo>
                      <a:pt x="542407" y="114405"/>
                      <a:pt x="542407" y="111681"/>
                      <a:pt x="542407" y="106233"/>
                    </a:cubicBezTo>
                    <a:moveTo>
                      <a:pt x="509720" y="294184"/>
                    </a:moveTo>
                    <a:lnTo>
                      <a:pt x="572370" y="294184"/>
                    </a:lnTo>
                    <a:lnTo>
                      <a:pt x="572370" y="403141"/>
                    </a:lnTo>
                    <a:lnTo>
                      <a:pt x="509720" y="403141"/>
                    </a:lnTo>
                    <a:lnTo>
                      <a:pt x="509720" y="294184"/>
                    </a:lnTo>
                    <a:close/>
                    <a:moveTo>
                      <a:pt x="430726" y="294184"/>
                    </a:moveTo>
                    <a:lnTo>
                      <a:pt x="493376" y="294184"/>
                    </a:lnTo>
                    <a:lnTo>
                      <a:pt x="493376" y="403141"/>
                    </a:lnTo>
                    <a:lnTo>
                      <a:pt x="430726" y="403141"/>
                    </a:lnTo>
                    <a:lnTo>
                      <a:pt x="430726" y="294184"/>
                    </a:lnTo>
                    <a:close/>
                    <a:moveTo>
                      <a:pt x="346284" y="675533"/>
                    </a:moveTo>
                    <a:lnTo>
                      <a:pt x="346284" y="550233"/>
                    </a:lnTo>
                    <a:cubicBezTo>
                      <a:pt x="351732" y="550233"/>
                      <a:pt x="359904" y="550233"/>
                      <a:pt x="365352" y="547509"/>
                    </a:cubicBezTo>
                    <a:lnTo>
                      <a:pt x="419830" y="547509"/>
                    </a:lnTo>
                    <a:lnTo>
                      <a:pt x="419830" y="675533"/>
                    </a:lnTo>
                    <a:lnTo>
                      <a:pt x="346284" y="675533"/>
                    </a:lnTo>
                    <a:close/>
                    <a:moveTo>
                      <a:pt x="670431" y="675533"/>
                    </a:moveTo>
                    <a:lnTo>
                      <a:pt x="670431" y="547509"/>
                    </a:lnTo>
                    <a:lnTo>
                      <a:pt x="716738" y="547509"/>
                    </a:lnTo>
                    <a:cubicBezTo>
                      <a:pt x="724910" y="547509"/>
                      <a:pt x="733082" y="550233"/>
                      <a:pt x="738529" y="550233"/>
                    </a:cubicBezTo>
                    <a:lnTo>
                      <a:pt x="738529" y="675533"/>
                    </a:lnTo>
                    <a:lnTo>
                      <a:pt x="670431" y="675533"/>
                    </a:lnTo>
                    <a:close/>
                  </a:path>
                </a:pathLst>
              </a:custGeom>
              <a:solidFill>
                <a:srgbClr val="BE163E"/>
              </a:solidFill>
              <a:ln w="2721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82" name="文本框 81"/>
            <p:cNvSpPr txBox="1"/>
            <p:nvPr>
              <p:custDataLst>
                <p:tags r:id="rId42"/>
              </p:custDataLst>
            </p:nvPr>
          </p:nvSpPr>
          <p:spPr>
            <a:xfrm>
              <a:off x="5360" y="3430"/>
              <a:ext cx="9115" cy="28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sz="2400" b="1">
                  <a:solidFill>
                    <a:srgbClr val="FFC000"/>
                  </a:solidFill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+mn-ea"/>
                </a:rPr>
                <a:t>798艺术区</a:t>
              </a:r>
              <a:r>
                <a:rPr sz="2400" b="1"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+mn-ea"/>
                </a:rPr>
                <a:t>为北京的文化创意产业集聚区。798原身是由苏联援建、东德负责设计建造的重点工业项目718联合厂</a:t>
              </a:r>
              <a:r>
                <a:rPr lang="zh-CN" altLang="en-US" sz="2400" b="1"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+mn-ea"/>
                </a:rPr>
                <a:t>。从2002年开始，由于租金低廉，诸多艺术家工作室和当代艺术机构开始聚集于798，逐渐形成了一个艺术群落。汇集了画廊、设计室、艺术展示空间、艺术家工作室、时尚店铺、餐饮酒吧以及动漫、影视传媒、出版、设计咨询等机构400余家。</a:t>
              </a:r>
              <a:endParaRPr lang="zh-CN" altLang="en-US" sz="24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203200" y="2622550"/>
            <a:ext cx="5631815" cy="37382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42075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服务业区位因素变化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>
            <p:custDataLst>
              <p:tags r:id="rId3"/>
            </p:custDataLst>
          </p:nvPr>
        </p:nvCxnSpPr>
        <p:spPr>
          <a:xfrm flipH="1">
            <a:off x="2453481" y="-18661"/>
            <a:ext cx="5557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4"/>
            </p:custDataLst>
          </p:nvPr>
        </p:nvCxnSpPr>
        <p:spPr>
          <a:xfrm flipH="1">
            <a:off x="4937917" y="-18661"/>
            <a:ext cx="5559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5"/>
            </p:custDataLst>
          </p:nvPr>
        </p:nvCxnSpPr>
        <p:spPr>
          <a:xfrm flipH="1">
            <a:off x="7464425" y="-18661"/>
            <a:ext cx="0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6"/>
            </p:custDataLst>
          </p:nvPr>
        </p:nvCxnSpPr>
        <p:spPr>
          <a:xfrm>
            <a:off x="9943304" y="-18661"/>
            <a:ext cx="26592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905" y="840105"/>
            <a:ext cx="12122785" cy="178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微软雅黑" panose="020B0503020204020204" pitchFamily="34" charset="-122"/>
              </a:rPr>
              <a:t>①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服务业变化趋势</a:t>
            </a:r>
            <a:r>
              <a:rPr lang="zh-CN" altLang="en-US" sz="2800" b="1">
                <a:solidFill>
                  <a:srgbClr val="FF0000"/>
                </a:solidFill>
              </a:rPr>
              <a:t>：</a:t>
            </a:r>
            <a:endParaRPr lang="zh-CN" altLang="en-US" sz="2800" b="1">
              <a:solidFill>
                <a:srgbClr val="FF0000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现代社会，服务业的发展日新月异。一方面，一些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新兴的服务行业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不断涌现；另一方面，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传统的服务业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结合现代技术不断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改造和提升、融合与分化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。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endParaRPr lang="zh-CN" altLang="en-US" sz="2400" b="1" spc="200">
              <a:ln w="3175">
                <a:noFill/>
                <a:prstDash val="dash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13550" y="2621915"/>
            <a:ext cx="5229860" cy="3608705"/>
          </a:xfrm>
          <a:prstGeom prst="roundRect">
            <a:avLst/>
          </a:prstGeom>
        </p:spPr>
      </p:pic>
      <p:grpSp>
        <p:nvGrpSpPr>
          <p:cNvPr id="21" name="组合 20"/>
          <p:cNvGrpSpPr/>
          <p:nvPr>
            <p:custDataLst>
              <p:tags r:id="rId10"/>
            </p:custDataLst>
          </p:nvPr>
        </p:nvGrpSpPr>
        <p:grpSpPr>
          <a:xfrm>
            <a:off x="101600" y="2622550"/>
            <a:ext cx="6976745" cy="3608070"/>
            <a:chOff x="160" y="4130"/>
            <a:chExt cx="10987" cy="5682"/>
          </a:xfrm>
        </p:grpSpPr>
        <p:pic>
          <p:nvPicPr>
            <p:cNvPr id="3" name="图片 2" descr="9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60" y="4130"/>
              <a:ext cx="8523" cy="5682"/>
            </a:xfrm>
            <a:prstGeom prst="roundRect">
              <a:avLst/>
            </a:prstGeom>
          </p:spPr>
        </p:pic>
        <p:sp>
          <p:nvSpPr>
            <p:cNvPr id="13" name="燕尾形箭头 12"/>
            <p:cNvSpPr/>
            <p:nvPr>
              <p:custDataLst>
                <p:tags r:id="rId13"/>
              </p:custDataLst>
            </p:nvPr>
          </p:nvSpPr>
          <p:spPr>
            <a:xfrm>
              <a:off x="8387" y="5814"/>
              <a:ext cx="2760" cy="1630"/>
            </a:xfrm>
            <a:prstGeom prst="notchedRightArrow">
              <a:avLst/>
            </a:prstGeom>
            <a:gradFill>
              <a:gsLst>
                <a:gs pos="16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63500" dist="635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lIns="144145" tIns="71755" rIns="71755" bIns="36195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400" b="1">
                  <a:latin typeface="+mn-ea"/>
                  <a:cs typeface="+mn-ea"/>
                  <a:sym typeface="+mn-ea"/>
                </a:rPr>
                <a:t>变化</a:t>
              </a:r>
              <a:endParaRPr lang="zh-CN" altLang="en-US" sz="2400" b="1">
                <a:latin typeface="+mn-ea"/>
                <a:cs typeface="+mn-ea"/>
                <a:sym typeface="+mn-ea"/>
              </a:endParaRPr>
            </a:p>
          </p:txBody>
        </p:sp>
      </p:grpSp>
      <p:cxnSp>
        <p:nvCxnSpPr>
          <p:cNvPr id="20" name="直接连接符 19"/>
          <p:cNvCxnSpPr/>
          <p:nvPr>
            <p:custDataLst>
              <p:tags r:id="rId14"/>
            </p:custDataLst>
          </p:nvPr>
        </p:nvCxnSpPr>
        <p:spPr>
          <a:xfrm flipH="1">
            <a:off x="5492115" y="3691890"/>
            <a:ext cx="0" cy="1367790"/>
          </a:xfrm>
          <a:prstGeom prst="line">
            <a:avLst/>
          </a:prstGeom>
          <a:ln w="3175">
            <a:solidFill>
              <a:schemeClr val="accent4"/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42075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服务业区位因素变化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>
            <p:custDataLst>
              <p:tags r:id="rId3"/>
            </p:custDataLst>
          </p:nvPr>
        </p:nvCxnSpPr>
        <p:spPr>
          <a:xfrm flipH="1">
            <a:off x="2453481" y="-18661"/>
            <a:ext cx="5557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4"/>
            </p:custDataLst>
          </p:nvPr>
        </p:nvCxnSpPr>
        <p:spPr>
          <a:xfrm flipH="1">
            <a:off x="4937917" y="-18661"/>
            <a:ext cx="5559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5"/>
            </p:custDataLst>
          </p:nvPr>
        </p:nvCxnSpPr>
        <p:spPr>
          <a:xfrm flipH="1">
            <a:off x="7464425" y="-18661"/>
            <a:ext cx="0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6"/>
            </p:custDataLst>
          </p:nvPr>
        </p:nvCxnSpPr>
        <p:spPr>
          <a:xfrm>
            <a:off x="9943304" y="-18661"/>
            <a:ext cx="26592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905" y="840105"/>
            <a:ext cx="12122785" cy="178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微软雅黑" panose="020B0503020204020204" pitchFamily="34" charset="-122"/>
              </a:rPr>
              <a:t>①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服务业变化趋势</a:t>
            </a:r>
            <a:r>
              <a:rPr lang="zh-CN" altLang="en-US" sz="2800" b="1">
                <a:solidFill>
                  <a:srgbClr val="FF0000"/>
                </a:solidFill>
              </a:rPr>
              <a:t>：</a:t>
            </a:r>
            <a:endParaRPr lang="zh-CN" altLang="en-US" sz="2800" b="1">
              <a:solidFill>
                <a:srgbClr val="FF0000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随着物联网、云计算、大数据、移动互联网、人工智能等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新一代信息技术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的升级，互联网加速向各行业渗透，与各行业线上线下相结合的创新服务业不断涌现，出现了一些</a:t>
            </a:r>
            <a:r>
              <a:rPr lang="zh-CN" altLang="en-US" sz="2400" b="1" spc="200">
                <a:ln w="3175">
                  <a:noFill/>
                  <a:prstDash val="dash"/>
                </a:ln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charset="0"/>
              </a:rPr>
              <a:t>新的服务模式</a:t>
            </a:r>
            <a:endParaRPr lang="zh-CN" altLang="en-US" sz="2400" b="1" spc="200">
              <a:ln w="3175">
                <a:noFill/>
                <a:prstDash val="dash"/>
              </a:ln>
              <a:solidFill>
                <a:srgbClr val="FFC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1415" b="1415"/>
          <a:stretch>
            <a:fillRect/>
          </a:stretch>
        </p:blipFill>
        <p:spPr>
          <a:xfrm>
            <a:off x="3114675" y="2694305"/>
            <a:ext cx="2342236" cy="12812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6641" b="16641"/>
          <a:stretch>
            <a:fillRect/>
          </a:stretch>
        </p:blipFill>
        <p:spPr>
          <a:xfrm>
            <a:off x="3114675" y="4103125"/>
            <a:ext cx="7281983" cy="26901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5014" b="5014"/>
          <a:stretch>
            <a:fillRect/>
          </a:stretch>
        </p:blipFill>
        <p:spPr>
          <a:xfrm>
            <a:off x="8054422" y="2694305"/>
            <a:ext cx="2342236" cy="128128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13531" b="13531"/>
          <a:stretch>
            <a:fillRect/>
          </a:stretch>
        </p:blipFill>
        <p:spPr>
          <a:xfrm>
            <a:off x="5584549" y="2694305"/>
            <a:ext cx="2342236" cy="12812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47910" y="99254"/>
            <a:ext cx="42075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B82B2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服务业区位因素变化</a:t>
            </a:r>
            <a:endParaRPr lang="zh-CN" altLang="en-US" sz="3200" b="1">
              <a:solidFill>
                <a:srgbClr val="B82B2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flipV="1">
            <a:off x="2045" y="1150"/>
            <a:ext cx="200893" cy="704614"/>
          </a:xfrm>
          <a:prstGeom prst="rect">
            <a:avLst/>
          </a:prstGeom>
          <a:solidFill>
            <a:srgbClr val="B82B2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>
            <p:custDataLst>
              <p:tags r:id="rId3"/>
            </p:custDataLst>
          </p:nvPr>
        </p:nvCxnSpPr>
        <p:spPr>
          <a:xfrm flipH="1">
            <a:off x="2453481" y="-18661"/>
            <a:ext cx="5557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4"/>
            </p:custDataLst>
          </p:nvPr>
        </p:nvCxnSpPr>
        <p:spPr>
          <a:xfrm flipH="1">
            <a:off x="4937917" y="-18661"/>
            <a:ext cx="5559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5"/>
            </p:custDataLst>
          </p:nvPr>
        </p:nvCxnSpPr>
        <p:spPr>
          <a:xfrm flipH="1">
            <a:off x="7464425" y="-18661"/>
            <a:ext cx="0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6"/>
            </p:custDataLst>
          </p:nvPr>
        </p:nvCxnSpPr>
        <p:spPr>
          <a:xfrm>
            <a:off x="9943304" y="-18661"/>
            <a:ext cx="26592" cy="6876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905" y="840105"/>
            <a:ext cx="12122785" cy="178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b="1">
                <a:solidFill>
                  <a:srgbClr val="FF0000"/>
                </a:solidFill>
                <a:latin typeface="Calibri" panose="020F0502020204030204"/>
                <a:ea typeface="微软雅黑" panose="020B0503020204020204" pitchFamily="34" charset="-122"/>
              </a:rPr>
              <a:t>②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网络信息技术的变化</a:t>
            </a:r>
            <a:r>
              <a:rPr lang="zh-CN" altLang="en-US" sz="2800" b="1">
                <a:solidFill>
                  <a:srgbClr val="FF0000"/>
                </a:solidFill>
              </a:rPr>
              <a:t>：</a:t>
            </a:r>
            <a:endParaRPr lang="zh-CN" altLang="en-US" sz="2800" b="1">
              <a:solidFill>
                <a:schemeClr val="tx1"/>
              </a:solidFill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r>
              <a:rPr lang="zh-CN" altLang="en-US" sz="2400" b="1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网络信息技术的发展使得地理的空间限制在逐渐减弱，人们日常购物、交易，甚至金融、贸易都能在虚拟的空间进行，因此</a:t>
            </a:r>
            <a:r>
              <a:rPr lang="zh-CN" altLang="en-US" sz="24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网络信息技术</a:t>
            </a:r>
            <a:r>
              <a:rPr lang="zh-CN" altLang="en-US" sz="2400" b="1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是影响其区位选择的主要因素</a:t>
            </a:r>
            <a:endParaRPr kumimoji="0" lang="zh-CN" altLang="en-US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indent="-342900">
              <a:lnSpc>
                <a:spcPct val="110000"/>
              </a:lnSpc>
              <a:buFont typeface="Wingdings" panose="05000000000000000000" charset="0"/>
              <a:buChar char="l"/>
            </a:pPr>
            <a:endParaRPr kumimoji="0" lang="zh-CN" altLang="en-US" sz="24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8110" y="2622550"/>
            <a:ext cx="5657215" cy="3810000"/>
          </a:xfrm>
          <a:prstGeom prst="rect">
            <a:avLst/>
          </a:prstGeom>
        </p:spPr>
      </p:pic>
      <p:grpSp>
        <p:nvGrpSpPr>
          <p:cNvPr id="79" name="组合 78"/>
          <p:cNvGrpSpPr/>
          <p:nvPr>
            <p:custDataLst>
              <p:tags r:id="rId10"/>
            </p:custDataLst>
          </p:nvPr>
        </p:nvGrpSpPr>
        <p:grpSpPr>
          <a:xfrm>
            <a:off x="5775325" y="2622550"/>
            <a:ext cx="6400165" cy="3878580"/>
            <a:chOff x="5334" y="2965"/>
            <a:chExt cx="9117" cy="4869"/>
          </a:xfrm>
        </p:grpSpPr>
        <p:grpSp>
          <p:nvGrpSpPr>
            <p:cNvPr id="425" name="组合 424"/>
            <p:cNvGrpSpPr/>
            <p:nvPr>
              <p:custDataLst>
                <p:tags r:id="rId11"/>
              </p:custDataLst>
            </p:nvPr>
          </p:nvGrpSpPr>
          <p:grpSpPr>
            <a:xfrm>
              <a:off x="5334" y="2965"/>
              <a:ext cx="9117" cy="4869"/>
              <a:chOff x="470923" y="128891"/>
              <a:chExt cx="5789008" cy="3091923"/>
            </a:xfrm>
          </p:grpSpPr>
          <p:grpSp>
            <p:nvGrpSpPr>
              <p:cNvPr id="6" name="组合 5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470923" y="128891"/>
                <a:ext cx="5789008" cy="3091923"/>
                <a:chOff x="6646167" y="2054782"/>
                <a:chExt cx="5789008" cy="3091923"/>
              </a:xfrm>
            </p:grpSpPr>
            <p:grpSp>
              <p:nvGrpSpPr>
                <p:cNvPr id="170" name="组合 169"/>
                <p:cNvGrpSpPr/>
                <p:nvPr>
                  <p:custDataLst>
                    <p:tags r:id="rId13"/>
                  </p:custDataLst>
                </p:nvPr>
              </p:nvGrpSpPr>
              <p:grpSpPr>
                <a:xfrm>
                  <a:off x="6662963" y="4578394"/>
                  <a:ext cx="5759946" cy="513114"/>
                  <a:chOff x="149759" y="6130394"/>
                  <a:chExt cx="5759946" cy="513114"/>
                </a:xfrm>
              </p:grpSpPr>
              <p:grpSp>
                <p:nvGrpSpPr>
                  <p:cNvPr id="152" name="图形 68"/>
                  <p:cNvGrpSpPr/>
                  <p:nvPr>
                    <p:custDataLst>
                      <p:tags r:id="rId14"/>
                    </p:custDataLst>
                  </p:nvPr>
                </p:nvGrpSpPr>
                <p:grpSpPr>
                  <a:xfrm>
                    <a:off x="149759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7" name="任意多边形: 形状 158"/>
                    <p:cNvSpPr/>
                    <p:nvPr>
                      <p:custDataLst>
                        <p:tags r:id="rId15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8" name="任意多边形: 形状 159"/>
                    <p:cNvSpPr/>
                    <p:nvPr>
                      <p:custDataLst>
                        <p:tags r:id="rId16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9" name="任意多边形: 形状 160"/>
                    <p:cNvSpPr/>
                    <p:nvPr>
                      <p:custDataLst>
                        <p:tags r:id="rId17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0" name="任意多边形: 形状 161"/>
                    <p:cNvSpPr/>
                    <p:nvPr>
                      <p:custDataLst>
                        <p:tags r:id="rId18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1" name="任意多边形: 形状 162"/>
                    <p:cNvSpPr/>
                    <p:nvPr>
                      <p:custDataLst>
                        <p:tags r:id="rId19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36" name="图形 68"/>
                  <p:cNvGrpSpPr/>
                  <p:nvPr>
                    <p:custDataLst>
                      <p:tags r:id="rId20"/>
                    </p:custDataLst>
                  </p:nvPr>
                </p:nvGrpSpPr>
                <p:grpSpPr>
                  <a:xfrm flipH="1">
                    <a:off x="3699840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38" name="任意多边形: 形状 164"/>
                    <p:cNvSpPr/>
                    <p:nvPr>
                      <p:custDataLst>
                        <p:tags r:id="rId21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2" name="任意多边形: 形状 165"/>
                    <p:cNvSpPr/>
                    <p:nvPr>
                      <p:custDataLst>
                        <p:tags r:id="rId22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3" name="任意多边形: 形状 166"/>
                    <p:cNvSpPr/>
                    <p:nvPr>
                      <p:custDataLst>
                        <p:tags r:id="rId23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4" name="任意多边形: 形状 167"/>
                    <p:cNvSpPr/>
                    <p:nvPr>
                      <p:custDataLst>
                        <p:tags r:id="rId24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5" name="任意多边形: 形状 168"/>
                    <p:cNvSpPr/>
                    <p:nvPr>
                      <p:custDataLst>
                        <p:tags r:id="rId25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46" name="组合 45"/>
                <p:cNvGrpSpPr/>
                <p:nvPr>
                  <p:custDataLst>
                    <p:tags r:id="rId26"/>
                  </p:custDataLst>
                </p:nvPr>
              </p:nvGrpSpPr>
              <p:grpSpPr>
                <a:xfrm rot="10800000">
                  <a:off x="6662963" y="2104870"/>
                  <a:ext cx="5759946" cy="513114"/>
                  <a:chOff x="149759" y="6130394"/>
                  <a:chExt cx="5759946" cy="513114"/>
                </a:xfrm>
              </p:grpSpPr>
              <p:grpSp>
                <p:nvGrpSpPr>
                  <p:cNvPr id="47" name="图形 68"/>
                  <p:cNvGrpSpPr/>
                  <p:nvPr>
                    <p:custDataLst>
                      <p:tags r:id="rId27"/>
                    </p:custDataLst>
                  </p:nvPr>
                </p:nvGrpSpPr>
                <p:grpSpPr>
                  <a:xfrm>
                    <a:off x="149759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48" name="任意多边形: 形状 178"/>
                    <p:cNvSpPr/>
                    <p:nvPr>
                      <p:custDataLst>
                        <p:tags r:id="rId28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49" name="任意多边形: 形状 179"/>
                    <p:cNvSpPr/>
                    <p:nvPr>
                      <p:custDataLst>
                        <p:tags r:id="rId29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0" name="任意多边形: 形状 180"/>
                    <p:cNvSpPr/>
                    <p:nvPr>
                      <p:custDataLst>
                        <p:tags r:id="rId30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1" name="任意多边形: 形状 181"/>
                    <p:cNvSpPr/>
                    <p:nvPr>
                      <p:custDataLst>
                        <p:tags r:id="rId31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2" name="任意多边形: 形状 182"/>
                    <p:cNvSpPr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53" name="图形 68"/>
                  <p:cNvGrpSpPr/>
                  <p:nvPr>
                    <p:custDataLst>
                      <p:tags r:id="rId33"/>
                    </p:custDataLst>
                  </p:nvPr>
                </p:nvGrpSpPr>
                <p:grpSpPr>
                  <a:xfrm flipH="1">
                    <a:off x="3699840" y="6130394"/>
                    <a:ext cx="2209865" cy="513114"/>
                    <a:chOff x="667460" y="3898018"/>
                    <a:chExt cx="3762909" cy="873719"/>
                  </a:xfrm>
                  <a:solidFill>
                    <a:srgbClr val="BE163E"/>
                  </a:solidFill>
                </p:grpSpPr>
                <p:sp>
                  <p:nvSpPr>
                    <p:cNvPr id="54" name="任意多边形: 形状 173"/>
                    <p:cNvSpPr/>
                    <p:nvPr>
                      <p:custDataLst>
                        <p:tags r:id="rId34"/>
                      </p:custDataLst>
                    </p:nvPr>
                  </p:nvSpPr>
                  <p:spPr>
                    <a:xfrm>
                      <a:off x="1189603" y="4364466"/>
                      <a:ext cx="3240767" cy="407271"/>
                    </a:xfrm>
                    <a:custGeom>
                      <a:avLst/>
                      <a:gdLst>
                        <a:gd name="connsiteX0" fmla="*/ 3240767 w 3240767"/>
                        <a:gd name="connsiteY0" fmla="*/ 407271 h 407271"/>
                        <a:gd name="connsiteX1" fmla="*/ 0 w 3240767"/>
                        <a:gd name="connsiteY1" fmla="*/ 407271 h 407271"/>
                        <a:gd name="connsiteX2" fmla="*/ 0 w 3240767"/>
                        <a:gd name="connsiteY2" fmla="*/ 0 h 407271"/>
                        <a:gd name="connsiteX3" fmla="*/ 90505 w 3240767"/>
                        <a:gd name="connsiteY3" fmla="*/ 0 h 407271"/>
                        <a:gd name="connsiteX4" fmla="*/ 90505 w 3240767"/>
                        <a:gd name="connsiteY4" fmla="*/ 330691 h 407271"/>
                        <a:gd name="connsiteX5" fmla="*/ 3240767 w 3240767"/>
                        <a:gd name="connsiteY5" fmla="*/ 330691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40767" h="407271">
                          <a:moveTo>
                            <a:pt x="3240767" y="407271"/>
                          </a:moveTo>
                          <a:lnTo>
                            <a:pt x="0" y="407271"/>
                          </a:lnTo>
                          <a:lnTo>
                            <a:pt x="0" y="0"/>
                          </a:lnTo>
                          <a:lnTo>
                            <a:pt x="90505" y="0"/>
                          </a:lnTo>
                          <a:lnTo>
                            <a:pt x="90505" y="330691"/>
                          </a:lnTo>
                          <a:lnTo>
                            <a:pt x="3240767" y="33069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5" name="任意多边形: 形状 174"/>
                    <p:cNvSpPr/>
                    <p:nvPr>
                      <p:custDataLst>
                        <p:tags r:id="rId35"/>
                      </p:custDataLst>
                    </p:nvPr>
                  </p:nvSpPr>
                  <p:spPr>
                    <a:xfrm>
                      <a:off x="667460" y="3898018"/>
                      <a:ext cx="240185" cy="445561"/>
                    </a:xfrm>
                    <a:custGeom>
                      <a:avLst/>
                      <a:gdLst>
                        <a:gd name="connsiteX0" fmla="*/ 0 w 240185"/>
                        <a:gd name="connsiteY0" fmla="*/ 0 h 445561"/>
                        <a:gd name="connsiteX1" fmla="*/ 0 w 240185"/>
                        <a:gd name="connsiteY1" fmla="*/ 445562 h 445561"/>
                        <a:gd name="connsiteX2" fmla="*/ 240186 w 240185"/>
                        <a:gd name="connsiteY2" fmla="*/ 445562 h 445561"/>
                        <a:gd name="connsiteX3" fmla="*/ 240186 w 240185"/>
                        <a:gd name="connsiteY3" fmla="*/ 372462 h 445561"/>
                        <a:gd name="connsiteX4" fmla="*/ 90505 w 240185"/>
                        <a:gd name="connsiteY4" fmla="*/ 372462 h 445561"/>
                        <a:gd name="connsiteX5" fmla="*/ 90505 w 240185"/>
                        <a:gd name="connsiteY5" fmla="*/ 0 h 445561"/>
                        <a:gd name="connsiteX6" fmla="*/ 0 w 240185"/>
                        <a:gd name="connsiteY6" fmla="*/ 0 h 4455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185" h="445561">
                          <a:moveTo>
                            <a:pt x="0" y="0"/>
                          </a:moveTo>
                          <a:lnTo>
                            <a:pt x="0" y="445562"/>
                          </a:lnTo>
                          <a:lnTo>
                            <a:pt x="240186" y="445562"/>
                          </a:lnTo>
                          <a:lnTo>
                            <a:pt x="240186" y="372462"/>
                          </a:lnTo>
                          <a:lnTo>
                            <a:pt x="90505" y="372462"/>
                          </a:lnTo>
                          <a:lnTo>
                            <a:pt x="90505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6" name="任意多边形: 形状 175"/>
                    <p:cNvSpPr/>
                    <p:nvPr>
                      <p:custDataLst>
                        <p:tags r:id="rId36"/>
                      </p:custDataLst>
                    </p:nvPr>
                  </p:nvSpPr>
                  <p:spPr>
                    <a:xfrm>
                      <a:off x="928532" y="4058142"/>
                      <a:ext cx="351576" cy="407271"/>
                    </a:xfrm>
                    <a:custGeom>
                      <a:avLst/>
                      <a:gdLst>
                        <a:gd name="connsiteX0" fmla="*/ 90505 w 351576"/>
                        <a:gd name="connsiteY0" fmla="*/ 73100 h 407271"/>
                        <a:gd name="connsiteX1" fmla="*/ 261071 w 351576"/>
                        <a:gd name="connsiteY1" fmla="*/ 73100 h 407271"/>
                        <a:gd name="connsiteX2" fmla="*/ 261071 w 351576"/>
                        <a:gd name="connsiteY2" fmla="*/ 194933 h 407271"/>
                        <a:gd name="connsiteX3" fmla="*/ 351576 w 351576"/>
                        <a:gd name="connsiteY3" fmla="*/ 194933 h 407271"/>
                        <a:gd name="connsiteX4" fmla="*/ 351576 w 351576"/>
                        <a:gd name="connsiteY4" fmla="*/ 0 h 407271"/>
                        <a:gd name="connsiteX5" fmla="*/ 0 w 351576"/>
                        <a:gd name="connsiteY5" fmla="*/ 0 h 407271"/>
                        <a:gd name="connsiteX6" fmla="*/ 0 w 351576"/>
                        <a:gd name="connsiteY6" fmla="*/ 407271 h 407271"/>
                        <a:gd name="connsiteX7" fmla="*/ 90505 w 351576"/>
                        <a:gd name="connsiteY7" fmla="*/ 407271 h 407271"/>
                        <a:gd name="connsiteX8" fmla="*/ 90505 w 351576"/>
                        <a:gd name="connsiteY8" fmla="*/ 73100 h 4072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51576" h="407271">
                          <a:moveTo>
                            <a:pt x="90505" y="73100"/>
                          </a:moveTo>
                          <a:lnTo>
                            <a:pt x="261071" y="73100"/>
                          </a:lnTo>
                          <a:lnTo>
                            <a:pt x="261071" y="194933"/>
                          </a:lnTo>
                          <a:lnTo>
                            <a:pt x="351576" y="194933"/>
                          </a:lnTo>
                          <a:lnTo>
                            <a:pt x="351576" y="0"/>
                          </a:lnTo>
                          <a:lnTo>
                            <a:pt x="0" y="0"/>
                          </a:lnTo>
                          <a:lnTo>
                            <a:pt x="0" y="407271"/>
                          </a:lnTo>
                          <a:lnTo>
                            <a:pt x="90505" y="407271"/>
                          </a:lnTo>
                          <a:lnTo>
                            <a:pt x="90505" y="73100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7" name="任意多边形: 形状 176"/>
                    <p:cNvSpPr/>
                    <p:nvPr>
                      <p:custDataLst>
                        <p:tags r:id="rId37"/>
                      </p:custDataLst>
                    </p:nvPr>
                  </p:nvSpPr>
                  <p:spPr>
                    <a:xfrm>
                      <a:off x="1043403" y="4270480"/>
                      <a:ext cx="497776" cy="288919"/>
                    </a:xfrm>
                    <a:custGeom>
                      <a:avLst/>
                      <a:gdLst>
                        <a:gd name="connsiteX0" fmla="*/ 407271 w 497776"/>
                        <a:gd name="connsiteY0" fmla="*/ 215819 h 288919"/>
                        <a:gd name="connsiteX1" fmla="*/ 407271 w 497776"/>
                        <a:gd name="connsiteY1" fmla="*/ 76581 h 288919"/>
                        <a:gd name="connsiteX2" fmla="*/ 0 w 497776"/>
                        <a:gd name="connsiteY2" fmla="*/ 73100 h 288919"/>
                        <a:gd name="connsiteX3" fmla="*/ 0 w 497776"/>
                        <a:gd name="connsiteY3" fmla="*/ 0 h 288919"/>
                        <a:gd name="connsiteX4" fmla="*/ 497776 w 497776"/>
                        <a:gd name="connsiteY4" fmla="*/ 0 h 288919"/>
                        <a:gd name="connsiteX5" fmla="*/ 497776 w 497776"/>
                        <a:gd name="connsiteY5" fmla="*/ 288919 h 288919"/>
                        <a:gd name="connsiteX6" fmla="*/ 261072 w 497776"/>
                        <a:gd name="connsiteY6" fmla="*/ 288919 h 288919"/>
                        <a:gd name="connsiteX7" fmla="*/ 261072 w 497776"/>
                        <a:gd name="connsiteY7" fmla="*/ 212338 h 288919"/>
                        <a:gd name="connsiteX8" fmla="*/ 407271 w 497776"/>
                        <a:gd name="connsiteY8" fmla="*/ 215819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7776" h="288919">
                          <a:moveTo>
                            <a:pt x="407271" y="215819"/>
                          </a:moveTo>
                          <a:lnTo>
                            <a:pt x="407271" y="76581"/>
                          </a:lnTo>
                          <a:lnTo>
                            <a:pt x="0" y="73100"/>
                          </a:lnTo>
                          <a:lnTo>
                            <a:pt x="0" y="0"/>
                          </a:lnTo>
                          <a:lnTo>
                            <a:pt x="497776" y="0"/>
                          </a:lnTo>
                          <a:lnTo>
                            <a:pt x="497776" y="288919"/>
                          </a:lnTo>
                          <a:lnTo>
                            <a:pt x="261072" y="288919"/>
                          </a:lnTo>
                          <a:lnTo>
                            <a:pt x="261072" y="212338"/>
                          </a:lnTo>
                          <a:lnTo>
                            <a:pt x="407271" y="215819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58" name="任意多边形: 形状 177"/>
                    <p:cNvSpPr/>
                    <p:nvPr>
                      <p:custDataLst>
                        <p:tags r:id="rId38"/>
                      </p:custDataLst>
                    </p:nvPr>
                  </p:nvSpPr>
                  <p:spPr>
                    <a:xfrm>
                      <a:off x="667460" y="4482818"/>
                      <a:ext cx="501257" cy="288919"/>
                    </a:xfrm>
                    <a:custGeom>
                      <a:avLst/>
                      <a:gdLst>
                        <a:gd name="connsiteX0" fmla="*/ 501257 w 501257"/>
                        <a:gd name="connsiteY0" fmla="*/ 76581 h 288919"/>
                        <a:gd name="connsiteX1" fmla="*/ 90505 w 501257"/>
                        <a:gd name="connsiteY1" fmla="*/ 73100 h 288919"/>
                        <a:gd name="connsiteX2" fmla="*/ 90505 w 501257"/>
                        <a:gd name="connsiteY2" fmla="*/ 212338 h 288919"/>
                        <a:gd name="connsiteX3" fmla="*/ 261071 w 501257"/>
                        <a:gd name="connsiteY3" fmla="*/ 212338 h 288919"/>
                        <a:gd name="connsiteX4" fmla="*/ 261071 w 501257"/>
                        <a:gd name="connsiteY4" fmla="*/ 93986 h 288919"/>
                        <a:gd name="connsiteX5" fmla="*/ 351576 w 501257"/>
                        <a:gd name="connsiteY5" fmla="*/ 93986 h 288919"/>
                        <a:gd name="connsiteX6" fmla="*/ 351576 w 501257"/>
                        <a:gd name="connsiteY6" fmla="*/ 288919 h 288919"/>
                        <a:gd name="connsiteX7" fmla="*/ 0 w 501257"/>
                        <a:gd name="connsiteY7" fmla="*/ 288919 h 288919"/>
                        <a:gd name="connsiteX8" fmla="*/ 0 w 501257"/>
                        <a:gd name="connsiteY8" fmla="*/ 0 h 288919"/>
                        <a:gd name="connsiteX9" fmla="*/ 501257 w 501257"/>
                        <a:gd name="connsiteY9" fmla="*/ 0 h 288919"/>
                        <a:gd name="connsiteX10" fmla="*/ 501257 w 501257"/>
                        <a:gd name="connsiteY10" fmla="*/ 76581 h 288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01256" h="288919">
                          <a:moveTo>
                            <a:pt x="501257" y="76581"/>
                          </a:moveTo>
                          <a:lnTo>
                            <a:pt x="90505" y="73100"/>
                          </a:lnTo>
                          <a:lnTo>
                            <a:pt x="90505" y="212338"/>
                          </a:lnTo>
                          <a:lnTo>
                            <a:pt x="261071" y="212338"/>
                          </a:lnTo>
                          <a:lnTo>
                            <a:pt x="261071" y="93986"/>
                          </a:lnTo>
                          <a:lnTo>
                            <a:pt x="351576" y="93986"/>
                          </a:lnTo>
                          <a:lnTo>
                            <a:pt x="351576" y="288919"/>
                          </a:lnTo>
                          <a:lnTo>
                            <a:pt x="0" y="288919"/>
                          </a:lnTo>
                          <a:lnTo>
                            <a:pt x="0" y="0"/>
                          </a:lnTo>
                          <a:lnTo>
                            <a:pt x="501257" y="0"/>
                          </a:lnTo>
                          <a:lnTo>
                            <a:pt x="501257" y="76581"/>
                          </a:lnTo>
                          <a:close/>
                        </a:path>
                      </a:pathLst>
                    </a:custGeom>
                    <a:solidFill>
                      <a:srgbClr val="BE163E"/>
                    </a:solidFill>
                    <a:ln w="3479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59" name="矩形 58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6646167" y="2617984"/>
                  <a:ext cx="89913" cy="1960410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0" name="矩形 59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2345262" y="2617984"/>
                  <a:ext cx="89913" cy="1960410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1" name="矩形 60"/>
                <p:cNvSpPr/>
                <p:nvPr>
                  <p:custDataLst>
                    <p:tags r:id="rId41"/>
                  </p:custDataLst>
                </p:nvPr>
              </p:nvSpPr>
              <p:spPr>
                <a:xfrm rot="5400000">
                  <a:off x="9458096" y="1469514"/>
                  <a:ext cx="169677" cy="1340214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62" name="矩形 61"/>
                <p:cNvSpPr/>
                <p:nvPr>
                  <p:custDataLst>
                    <p:tags r:id="rId42"/>
                  </p:custDataLst>
                </p:nvPr>
              </p:nvSpPr>
              <p:spPr>
                <a:xfrm rot="5400000">
                  <a:off x="9458093" y="4391758"/>
                  <a:ext cx="169677" cy="1340217"/>
                </a:xfrm>
                <a:prstGeom prst="rect">
                  <a:avLst/>
                </a:prstGeom>
                <a:solidFill>
                  <a:srgbClr val="BE163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24" name="任意多边形: 形状 423"/>
              <p:cNvSpPr/>
              <p:nvPr>
                <p:custDataLst>
                  <p:tags r:id="rId43"/>
                </p:custDataLst>
              </p:nvPr>
            </p:nvSpPr>
            <p:spPr>
              <a:xfrm>
                <a:off x="3080114" y="2389886"/>
                <a:ext cx="667075" cy="713307"/>
              </a:xfrm>
              <a:custGeom>
                <a:avLst/>
                <a:gdLst>
                  <a:gd name="connsiteX0" fmla="*/ 1089915 w 1090277"/>
                  <a:gd name="connsiteY0" fmla="*/ 642846 h 1165839"/>
                  <a:gd name="connsiteX1" fmla="*/ 972787 w 1090277"/>
                  <a:gd name="connsiteY1" fmla="*/ 721840 h 1165839"/>
                  <a:gd name="connsiteX2" fmla="*/ 820247 w 1090277"/>
                  <a:gd name="connsiteY2" fmla="*/ 694601 h 1165839"/>
                  <a:gd name="connsiteX3" fmla="*/ 822971 w 1090277"/>
                  <a:gd name="connsiteY3" fmla="*/ 689153 h 1165839"/>
                  <a:gd name="connsiteX4" fmla="*/ 831143 w 1090277"/>
                  <a:gd name="connsiteY4" fmla="*/ 610159 h 1165839"/>
                  <a:gd name="connsiteX5" fmla="*/ 798456 w 1090277"/>
                  <a:gd name="connsiteY5" fmla="*/ 672809 h 1165839"/>
                  <a:gd name="connsiteX6" fmla="*/ 771216 w 1090277"/>
                  <a:gd name="connsiteY6" fmla="*/ 672809 h 1165839"/>
                  <a:gd name="connsiteX7" fmla="*/ 771216 w 1090277"/>
                  <a:gd name="connsiteY7" fmla="*/ 536613 h 1165839"/>
                  <a:gd name="connsiteX8" fmla="*/ 782112 w 1090277"/>
                  <a:gd name="connsiteY8" fmla="*/ 525717 h 1165839"/>
                  <a:gd name="connsiteX9" fmla="*/ 809352 w 1090277"/>
                  <a:gd name="connsiteY9" fmla="*/ 506650 h 1165839"/>
                  <a:gd name="connsiteX10" fmla="*/ 852934 w 1090277"/>
                  <a:gd name="connsiteY10" fmla="*/ 487582 h 1165839"/>
                  <a:gd name="connsiteX11" fmla="*/ 929204 w 1090277"/>
                  <a:gd name="connsiteY11" fmla="*/ 370454 h 1165839"/>
                  <a:gd name="connsiteX12" fmla="*/ 847486 w 1090277"/>
                  <a:gd name="connsiteY12" fmla="*/ 424932 h 1165839"/>
                  <a:gd name="connsiteX13" fmla="*/ 741253 w 1090277"/>
                  <a:gd name="connsiteY13" fmla="*/ 405864 h 1165839"/>
                  <a:gd name="connsiteX14" fmla="*/ 743977 w 1090277"/>
                  <a:gd name="connsiteY14" fmla="*/ 403141 h 1165839"/>
                  <a:gd name="connsiteX15" fmla="*/ 749425 w 1090277"/>
                  <a:gd name="connsiteY15" fmla="*/ 348662 h 1165839"/>
                  <a:gd name="connsiteX16" fmla="*/ 727634 w 1090277"/>
                  <a:gd name="connsiteY16" fmla="*/ 392245 h 1165839"/>
                  <a:gd name="connsiteX17" fmla="*/ 719462 w 1090277"/>
                  <a:gd name="connsiteY17" fmla="*/ 356834 h 1165839"/>
                  <a:gd name="connsiteX18" fmla="*/ 795732 w 1090277"/>
                  <a:gd name="connsiteY18" fmla="*/ 288736 h 1165839"/>
                  <a:gd name="connsiteX19" fmla="*/ 869278 w 1090277"/>
                  <a:gd name="connsiteY19" fmla="*/ 201570 h 1165839"/>
                  <a:gd name="connsiteX20" fmla="*/ 795732 w 1090277"/>
                  <a:gd name="connsiteY20" fmla="*/ 223362 h 1165839"/>
                  <a:gd name="connsiteX21" fmla="*/ 703118 w 1090277"/>
                  <a:gd name="connsiteY21" fmla="*/ 220638 h 1165839"/>
                  <a:gd name="connsiteX22" fmla="*/ 703118 w 1090277"/>
                  <a:gd name="connsiteY22" fmla="*/ 217914 h 1165839"/>
                  <a:gd name="connsiteX23" fmla="*/ 708566 w 1090277"/>
                  <a:gd name="connsiteY23" fmla="*/ 163435 h 1165839"/>
                  <a:gd name="connsiteX24" fmla="*/ 678603 w 1090277"/>
                  <a:gd name="connsiteY24" fmla="*/ 215190 h 1165839"/>
                  <a:gd name="connsiteX25" fmla="*/ 632296 w 1090277"/>
                  <a:gd name="connsiteY25" fmla="*/ 196122 h 1165839"/>
                  <a:gd name="connsiteX26" fmla="*/ 561474 w 1090277"/>
                  <a:gd name="connsiteY26" fmla="*/ 108957 h 1165839"/>
                  <a:gd name="connsiteX27" fmla="*/ 550579 w 1090277"/>
                  <a:gd name="connsiteY27" fmla="*/ 29963 h 1165839"/>
                  <a:gd name="connsiteX28" fmla="*/ 545131 w 1090277"/>
                  <a:gd name="connsiteY28" fmla="*/ 0 h 1165839"/>
                  <a:gd name="connsiteX29" fmla="*/ 539683 w 1090277"/>
                  <a:gd name="connsiteY29" fmla="*/ 29963 h 1165839"/>
                  <a:gd name="connsiteX30" fmla="*/ 528787 w 1090277"/>
                  <a:gd name="connsiteY30" fmla="*/ 108957 h 1165839"/>
                  <a:gd name="connsiteX31" fmla="*/ 457965 w 1090277"/>
                  <a:gd name="connsiteY31" fmla="*/ 196122 h 1165839"/>
                  <a:gd name="connsiteX32" fmla="*/ 411658 w 1090277"/>
                  <a:gd name="connsiteY32" fmla="*/ 215190 h 1165839"/>
                  <a:gd name="connsiteX33" fmla="*/ 381695 w 1090277"/>
                  <a:gd name="connsiteY33" fmla="*/ 163435 h 1165839"/>
                  <a:gd name="connsiteX34" fmla="*/ 387143 w 1090277"/>
                  <a:gd name="connsiteY34" fmla="*/ 217914 h 1165839"/>
                  <a:gd name="connsiteX35" fmla="*/ 387143 w 1090277"/>
                  <a:gd name="connsiteY35" fmla="*/ 220638 h 1165839"/>
                  <a:gd name="connsiteX36" fmla="*/ 294530 w 1090277"/>
                  <a:gd name="connsiteY36" fmla="*/ 223362 h 1165839"/>
                  <a:gd name="connsiteX37" fmla="*/ 220984 w 1090277"/>
                  <a:gd name="connsiteY37" fmla="*/ 201570 h 1165839"/>
                  <a:gd name="connsiteX38" fmla="*/ 294530 w 1090277"/>
                  <a:gd name="connsiteY38" fmla="*/ 288736 h 1165839"/>
                  <a:gd name="connsiteX39" fmla="*/ 370800 w 1090277"/>
                  <a:gd name="connsiteY39" fmla="*/ 356834 h 1165839"/>
                  <a:gd name="connsiteX40" fmla="*/ 362628 w 1090277"/>
                  <a:gd name="connsiteY40" fmla="*/ 392245 h 1165839"/>
                  <a:gd name="connsiteX41" fmla="*/ 340836 w 1090277"/>
                  <a:gd name="connsiteY41" fmla="*/ 348662 h 1165839"/>
                  <a:gd name="connsiteX42" fmla="*/ 346284 w 1090277"/>
                  <a:gd name="connsiteY42" fmla="*/ 403141 h 1165839"/>
                  <a:gd name="connsiteX43" fmla="*/ 349008 w 1090277"/>
                  <a:gd name="connsiteY43" fmla="*/ 405864 h 1165839"/>
                  <a:gd name="connsiteX44" fmla="*/ 242775 w 1090277"/>
                  <a:gd name="connsiteY44" fmla="*/ 424932 h 1165839"/>
                  <a:gd name="connsiteX45" fmla="*/ 161058 w 1090277"/>
                  <a:gd name="connsiteY45" fmla="*/ 370454 h 1165839"/>
                  <a:gd name="connsiteX46" fmla="*/ 237327 w 1090277"/>
                  <a:gd name="connsiteY46" fmla="*/ 487582 h 1165839"/>
                  <a:gd name="connsiteX47" fmla="*/ 280910 w 1090277"/>
                  <a:gd name="connsiteY47" fmla="*/ 506650 h 1165839"/>
                  <a:gd name="connsiteX48" fmla="*/ 308149 w 1090277"/>
                  <a:gd name="connsiteY48" fmla="*/ 525717 h 1165839"/>
                  <a:gd name="connsiteX49" fmla="*/ 319045 w 1090277"/>
                  <a:gd name="connsiteY49" fmla="*/ 536613 h 1165839"/>
                  <a:gd name="connsiteX50" fmla="*/ 321769 w 1090277"/>
                  <a:gd name="connsiteY50" fmla="*/ 539337 h 1165839"/>
                  <a:gd name="connsiteX51" fmla="*/ 321769 w 1090277"/>
                  <a:gd name="connsiteY51" fmla="*/ 672809 h 1165839"/>
                  <a:gd name="connsiteX52" fmla="*/ 291806 w 1090277"/>
                  <a:gd name="connsiteY52" fmla="*/ 672809 h 1165839"/>
                  <a:gd name="connsiteX53" fmla="*/ 259119 w 1090277"/>
                  <a:gd name="connsiteY53" fmla="*/ 610159 h 1165839"/>
                  <a:gd name="connsiteX54" fmla="*/ 267290 w 1090277"/>
                  <a:gd name="connsiteY54" fmla="*/ 689153 h 1165839"/>
                  <a:gd name="connsiteX55" fmla="*/ 270015 w 1090277"/>
                  <a:gd name="connsiteY55" fmla="*/ 694601 h 1165839"/>
                  <a:gd name="connsiteX56" fmla="*/ 117475 w 1090277"/>
                  <a:gd name="connsiteY56" fmla="*/ 721840 h 1165839"/>
                  <a:gd name="connsiteX57" fmla="*/ 346 w 1090277"/>
                  <a:gd name="connsiteY57" fmla="*/ 642846 h 1165839"/>
                  <a:gd name="connsiteX58" fmla="*/ 106579 w 1090277"/>
                  <a:gd name="connsiteY58" fmla="*/ 809005 h 1165839"/>
                  <a:gd name="connsiteX59" fmla="*/ 166505 w 1090277"/>
                  <a:gd name="connsiteY59" fmla="*/ 836245 h 1165839"/>
                  <a:gd name="connsiteX60" fmla="*/ 204640 w 1090277"/>
                  <a:gd name="connsiteY60" fmla="*/ 866208 h 1165839"/>
                  <a:gd name="connsiteX61" fmla="*/ 220984 w 1090277"/>
                  <a:gd name="connsiteY61" fmla="*/ 879827 h 1165839"/>
                  <a:gd name="connsiteX62" fmla="*/ 226432 w 1090277"/>
                  <a:gd name="connsiteY62" fmla="*/ 882551 h 1165839"/>
                  <a:gd name="connsiteX63" fmla="*/ 226432 w 1090277"/>
                  <a:gd name="connsiteY63" fmla="*/ 1163115 h 1165839"/>
                  <a:gd name="connsiteX64" fmla="*/ 275462 w 1090277"/>
                  <a:gd name="connsiteY64" fmla="*/ 1163115 h 1165839"/>
                  <a:gd name="connsiteX65" fmla="*/ 275462 w 1090277"/>
                  <a:gd name="connsiteY65" fmla="*/ 890723 h 1165839"/>
                  <a:gd name="connsiteX66" fmla="*/ 302702 w 1090277"/>
                  <a:gd name="connsiteY66" fmla="*/ 887999 h 1165839"/>
                  <a:gd name="connsiteX67" fmla="*/ 381695 w 1090277"/>
                  <a:gd name="connsiteY67" fmla="*/ 887999 h 1165839"/>
                  <a:gd name="connsiteX68" fmla="*/ 381695 w 1090277"/>
                  <a:gd name="connsiteY68" fmla="*/ 1163115 h 1165839"/>
                  <a:gd name="connsiteX69" fmla="*/ 430726 w 1090277"/>
                  <a:gd name="connsiteY69" fmla="*/ 1163115 h 1165839"/>
                  <a:gd name="connsiteX70" fmla="*/ 430726 w 1090277"/>
                  <a:gd name="connsiteY70" fmla="*/ 890723 h 1165839"/>
                  <a:gd name="connsiteX71" fmla="*/ 684051 w 1090277"/>
                  <a:gd name="connsiteY71" fmla="*/ 890723 h 1165839"/>
                  <a:gd name="connsiteX72" fmla="*/ 684051 w 1090277"/>
                  <a:gd name="connsiteY72" fmla="*/ 1163115 h 1165839"/>
                  <a:gd name="connsiteX73" fmla="*/ 733082 w 1090277"/>
                  <a:gd name="connsiteY73" fmla="*/ 1163115 h 1165839"/>
                  <a:gd name="connsiteX74" fmla="*/ 733082 w 1090277"/>
                  <a:gd name="connsiteY74" fmla="*/ 890723 h 1165839"/>
                  <a:gd name="connsiteX75" fmla="*/ 798456 w 1090277"/>
                  <a:gd name="connsiteY75" fmla="*/ 890723 h 1165839"/>
                  <a:gd name="connsiteX76" fmla="*/ 831143 w 1090277"/>
                  <a:gd name="connsiteY76" fmla="*/ 893447 h 1165839"/>
                  <a:gd name="connsiteX77" fmla="*/ 831143 w 1090277"/>
                  <a:gd name="connsiteY77" fmla="*/ 1165839 h 1165839"/>
                  <a:gd name="connsiteX78" fmla="*/ 880173 w 1090277"/>
                  <a:gd name="connsiteY78" fmla="*/ 1165839 h 1165839"/>
                  <a:gd name="connsiteX79" fmla="*/ 880173 w 1090277"/>
                  <a:gd name="connsiteY79" fmla="*/ 882551 h 1165839"/>
                  <a:gd name="connsiteX80" fmla="*/ 896517 w 1090277"/>
                  <a:gd name="connsiteY80" fmla="*/ 868932 h 1165839"/>
                  <a:gd name="connsiteX81" fmla="*/ 934652 w 1090277"/>
                  <a:gd name="connsiteY81" fmla="*/ 838968 h 1165839"/>
                  <a:gd name="connsiteX82" fmla="*/ 994578 w 1090277"/>
                  <a:gd name="connsiteY82" fmla="*/ 811729 h 1165839"/>
                  <a:gd name="connsiteX83" fmla="*/ 1089915 w 1090277"/>
                  <a:gd name="connsiteY83" fmla="*/ 642846 h 1165839"/>
                  <a:gd name="connsiteX84" fmla="*/ 591437 w 1090277"/>
                  <a:gd name="connsiteY84" fmla="*/ 294184 h 1165839"/>
                  <a:gd name="connsiteX85" fmla="*/ 654088 w 1090277"/>
                  <a:gd name="connsiteY85" fmla="*/ 294184 h 1165839"/>
                  <a:gd name="connsiteX86" fmla="*/ 654088 w 1090277"/>
                  <a:gd name="connsiteY86" fmla="*/ 403141 h 1165839"/>
                  <a:gd name="connsiteX87" fmla="*/ 591437 w 1090277"/>
                  <a:gd name="connsiteY87" fmla="*/ 403141 h 1165839"/>
                  <a:gd name="connsiteX88" fmla="*/ 591437 w 1090277"/>
                  <a:gd name="connsiteY88" fmla="*/ 294184 h 1165839"/>
                  <a:gd name="connsiteX89" fmla="*/ 635020 w 1090277"/>
                  <a:gd name="connsiteY89" fmla="*/ 675533 h 1165839"/>
                  <a:gd name="connsiteX90" fmla="*/ 455241 w 1090277"/>
                  <a:gd name="connsiteY90" fmla="*/ 675533 h 1165839"/>
                  <a:gd name="connsiteX91" fmla="*/ 455241 w 1090277"/>
                  <a:gd name="connsiteY91" fmla="*/ 547509 h 1165839"/>
                  <a:gd name="connsiteX92" fmla="*/ 635020 w 1090277"/>
                  <a:gd name="connsiteY92" fmla="*/ 547509 h 1165839"/>
                  <a:gd name="connsiteX93" fmla="*/ 635020 w 1090277"/>
                  <a:gd name="connsiteY93" fmla="*/ 675533 h 1165839"/>
                  <a:gd name="connsiteX94" fmla="*/ 542407 w 1090277"/>
                  <a:gd name="connsiteY94" fmla="*/ 106233 h 1165839"/>
                  <a:gd name="connsiteX95" fmla="*/ 542407 w 1090277"/>
                  <a:gd name="connsiteY95" fmla="*/ 119852 h 1165839"/>
                  <a:gd name="connsiteX96" fmla="*/ 542407 w 1090277"/>
                  <a:gd name="connsiteY96" fmla="*/ 106233 h 1165839"/>
                  <a:gd name="connsiteX97" fmla="*/ 509720 w 1090277"/>
                  <a:gd name="connsiteY97" fmla="*/ 294184 h 1165839"/>
                  <a:gd name="connsiteX98" fmla="*/ 572370 w 1090277"/>
                  <a:gd name="connsiteY98" fmla="*/ 294184 h 1165839"/>
                  <a:gd name="connsiteX99" fmla="*/ 572370 w 1090277"/>
                  <a:gd name="connsiteY99" fmla="*/ 403141 h 1165839"/>
                  <a:gd name="connsiteX100" fmla="*/ 509720 w 1090277"/>
                  <a:gd name="connsiteY100" fmla="*/ 403141 h 1165839"/>
                  <a:gd name="connsiteX101" fmla="*/ 509720 w 1090277"/>
                  <a:gd name="connsiteY101" fmla="*/ 294184 h 1165839"/>
                  <a:gd name="connsiteX102" fmla="*/ 430726 w 1090277"/>
                  <a:gd name="connsiteY102" fmla="*/ 294184 h 1165839"/>
                  <a:gd name="connsiteX103" fmla="*/ 493376 w 1090277"/>
                  <a:gd name="connsiteY103" fmla="*/ 294184 h 1165839"/>
                  <a:gd name="connsiteX104" fmla="*/ 493376 w 1090277"/>
                  <a:gd name="connsiteY104" fmla="*/ 403141 h 1165839"/>
                  <a:gd name="connsiteX105" fmla="*/ 430726 w 1090277"/>
                  <a:gd name="connsiteY105" fmla="*/ 403141 h 1165839"/>
                  <a:gd name="connsiteX106" fmla="*/ 430726 w 1090277"/>
                  <a:gd name="connsiteY106" fmla="*/ 294184 h 1165839"/>
                  <a:gd name="connsiteX107" fmla="*/ 346284 w 1090277"/>
                  <a:gd name="connsiteY107" fmla="*/ 675533 h 1165839"/>
                  <a:gd name="connsiteX108" fmla="*/ 346284 w 1090277"/>
                  <a:gd name="connsiteY108" fmla="*/ 550233 h 1165839"/>
                  <a:gd name="connsiteX109" fmla="*/ 365352 w 1090277"/>
                  <a:gd name="connsiteY109" fmla="*/ 547509 h 1165839"/>
                  <a:gd name="connsiteX110" fmla="*/ 419830 w 1090277"/>
                  <a:gd name="connsiteY110" fmla="*/ 547509 h 1165839"/>
                  <a:gd name="connsiteX111" fmla="*/ 419830 w 1090277"/>
                  <a:gd name="connsiteY111" fmla="*/ 675533 h 1165839"/>
                  <a:gd name="connsiteX112" fmla="*/ 346284 w 1090277"/>
                  <a:gd name="connsiteY112" fmla="*/ 675533 h 1165839"/>
                  <a:gd name="connsiteX113" fmla="*/ 670431 w 1090277"/>
                  <a:gd name="connsiteY113" fmla="*/ 675533 h 1165839"/>
                  <a:gd name="connsiteX114" fmla="*/ 670431 w 1090277"/>
                  <a:gd name="connsiteY114" fmla="*/ 547509 h 1165839"/>
                  <a:gd name="connsiteX115" fmla="*/ 716738 w 1090277"/>
                  <a:gd name="connsiteY115" fmla="*/ 547509 h 1165839"/>
                  <a:gd name="connsiteX116" fmla="*/ 738529 w 1090277"/>
                  <a:gd name="connsiteY116" fmla="*/ 550233 h 1165839"/>
                  <a:gd name="connsiteX117" fmla="*/ 738529 w 1090277"/>
                  <a:gd name="connsiteY117" fmla="*/ 675533 h 1165839"/>
                  <a:gd name="connsiteX118" fmla="*/ 670431 w 1090277"/>
                  <a:gd name="connsiteY118" fmla="*/ 675533 h 1165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1090277" h="1165839">
                    <a:moveTo>
                      <a:pt x="1089915" y="642846"/>
                    </a:moveTo>
                    <a:cubicBezTo>
                      <a:pt x="1059952" y="683705"/>
                      <a:pt x="1024541" y="710944"/>
                      <a:pt x="972787" y="721840"/>
                    </a:cubicBezTo>
                    <a:cubicBezTo>
                      <a:pt x="931928" y="727288"/>
                      <a:pt x="861106" y="724564"/>
                      <a:pt x="820247" y="694601"/>
                    </a:cubicBezTo>
                    <a:cubicBezTo>
                      <a:pt x="820247" y="691877"/>
                      <a:pt x="820247" y="691877"/>
                      <a:pt x="822971" y="689153"/>
                    </a:cubicBezTo>
                    <a:cubicBezTo>
                      <a:pt x="833867" y="667361"/>
                      <a:pt x="844762" y="631950"/>
                      <a:pt x="831143" y="610159"/>
                    </a:cubicBezTo>
                    <a:cubicBezTo>
                      <a:pt x="822971" y="629226"/>
                      <a:pt x="814799" y="653742"/>
                      <a:pt x="798456" y="672809"/>
                    </a:cubicBezTo>
                    <a:lnTo>
                      <a:pt x="771216" y="672809"/>
                    </a:lnTo>
                    <a:lnTo>
                      <a:pt x="771216" y="536613"/>
                    </a:lnTo>
                    <a:cubicBezTo>
                      <a:pt x="773940" y="533889"/>
                      <a:pt x="779388" y="531165"/>
                      <a:pt x="782112" y="525717"/>
                    </a:cubicBezTo>
                    <a:cubicBezTo>
                      <a:pt x="793008" y="514821"/>
                      <a:pt x="793008" y="509374"/>
                      <a:pt x="809352" y="506650"/>
                    </a:cubicBezTo>
                    <a:cubicBezTo>
                      <a:pt x="822971" y="501202"/>
                      <a:pt x="839314" y="495754"/>
                      <a:pt x="852934" y="487582"/>
                    </a:cubicBezTo>
                    <a:cubicBezTo>
                      <a:pt x="891069" y="465791"/>
                      <a:pt x="931928" y="416760"/>
                      <a:pt x="929204" y="370454"/>
                    </a:cubicBezTo>
                    <a:cubicBezTo>
                      <a:pt x="910137" y="400417"/>
                      <a:pt x="882897" y="419484"/>
                      <a:pt x="847486" y="424932"/>
                    </a:cubicBezTo>
                    <a:cubicBezTo>
                      <a:pt x="820247" y="430380"/>
                      <a:pt x="768492" y="424932"/>
                      <a:pt x="741253" y="405864"/>
                    </a:cubicBezTo>
                    <a:cubicBezTo>
                      <a:pt x="741253" y="405864"/>
                      <a:pt x="741253" y="403141"/>
                      <a:pt x="743977" y="403141"/>
                    </a:cubicBezTo>
                    <a:cubicBezTo>
                      <a:pt x="752149" y="386797"/>
                      <a:pt x="760321" y="362282"/>
                      <a:pt x="749425" y="348662"/>
                    </a:cubicBezTo>
                    <a:cubicBezTo>
                      <a:pt x="743977" y="362282"/>
                      <a:pt x="738529" y="378625"/>
                      <a:pt x="727634" y="392245"/>
                    </a:cubicBezTo>
                    <a:cubicBezTo>
                      <a:pt x="719462" y="384073"/>
                      <a:pt x="716738" y="370454"/>
                      <a:pt x="719462" y="356834"/>
                    </a:cubicBezTo>
                    <a:cubicBezTo>
                      <a:pt x="724910" y="315975"/>
                      <a:pt x="763045" y="302356"/>
                      <a:pt x="795732" y="288736"/>
                    </a:cubicBezTo>
                    <a:cubicBezTo>
                      <a:pt x="828419" y="272392"/>
                      <a:pt x="863830" y="236981"/>
                      <a:pt x="869278" y="201570"/>
                    </a:cubicBezTo>
                    <a:cubicBezTo>
                      <a:pt x="844762" y="212466"/>
                      <a:pt x="822971" y="223362"/>
                      <a:pt x="795732" y="223362"/>
                    </a:cubicBezTo>
                    <a:cubicBezTo>
                      <a:pt x="763045" y="226086"/>
                      <a:pt x="733082" y="226086"/>
                      <a:pt x="703118" y="220638"/>
                    </a:cubicBezTo>
                    <a:cubicBezTo>
                      <a:pt x="703118" y="220638"/>
                      <a:pt x="703118" y="217914"/>
                      <a:pt x="703118" y="217914"/>
                    </a:cubicBezTo>
                    <a:cubicBezTo>
                      <a:pt x="711290" y="201570"/>
                      <a:pt x="719462" y="177055"/>
                      <a:pt x="708566" y="163435"/>
                    </a:cubicBezTo>
                    <a:cubicBezTo>
                      <a:pt x="703118" y="179779"/>
                      <a:pt x="694947" y="201570"/>
                      <a:pt x="678603" y="215190"/>
                    </a:cubicBezTo>
                    <a:cubicBezTo>
                      <a:pt x="662259" y="209742"/>
                      <a:pt x="645916" y="204294"/>
                      <a:pt x="632296" y="196122"/>
                    </a:cubicBezTo>
                    <a:cubicBezTo>
                      <a:pt x="599609" y="177055"/>
                      <a:pt x="572370" y="144368"/>
                      <a:pt x="561474" y="108957"/>
                    </a:cubicBezTo>
                    <a:cubicBezTo>
                      <a:pt x="553302" y="84442"/>
                      <a:pt x="550579" y="54478"/>
                      <a:pt x="550579" y="29963"/>
                    </a:cubicBezTo>
                    <a:cubicBezTo>
                      <a:pt x="550579" y="24515"/>
                      <a:pt x="550579" y="0"/>
                      <a:pt x="545131" y="0"/>
                    </a:cubicBezTo>
                    <a:cubicBezTo>
                      <a:pt x="539683" y="0"/>
                      <a:pt x="539683" y="24515"/>
                      <a:pt x="539683" y="29963"/>
                    </a:cubicBezTo>
                    <a:cubicBezTo>
                      <a:pt x="539683" y="54478"/>
                      <a:pt x="536959" y="84442"/>
                      <a:pt x="528787" y="108957"/>
                    </a:cubicBezTo>
                    <a:cubicBezTo>
                      <a:pt x="517892" y="144368"/>
                      <a:pt x="490652" y="177055"/>
                      <a:pt x="457965" y="196122"/>
                    </a:cubicBezTo>
                    <a:cubicBezTo>
                      <a:pt x="444345" y="204294"/>
                      <a:pt x="428002" y="212466"/>
                      <a:pt x="411658" y="215190"/>
                    </a:cubicBezTo>
                    <a:cubicBezTo>
                      <a:pt x="398039" y="201570"/>
                      <a:pt x="387143" y="177055"/>
                      <a:pt x="381695" y="163435"/>
                    </a:cubicBezTo>
                    <a:cubicBezTo>
                      <a:pt x="370800" y="179779"/>
                      <a:pt x="381695" y="204294"/>
                      <a:pt x="387143" y="217914"/>
                    </a:cubicBezTo>
                    <a:cubicBezTo>
                      <a:pt x="387143" y="217914"/>
                      <a:pt x="387143" y="220638"/>
                      <a:pt x="387143" y="220638"/>
                    </a:cubicBezTo>
                    <a:cubicBezTo>
                      <a:pt x="357180" y="226086"/>
                      <a:pt x="324493" y="226086"/>
                      <a:pt x="294530" y="223362"/>
                    </a:cubicBezTo>
                    <a:cubicBezTo>
                      <a:pt x="267290" y="223362"/>
                      <a:pt x="245499" y="212466"/>
                      <a:pt x="220984" y="201570"/>
                    </a:cubicBezTo>
                    <a:cubicBezTo>
                      <a:pt x="226432" y="239705"/>
                      <a:pt x="259119" y="275116"/>
                      <a:pt x="294530" y="288736"/>
                    </a:cubicBezTo>
                    <a:cubicBezTo>
                      <a:pt x="324493" y="302356"/>
                      <a:pt x="365352" y="315975"/>
                      <a:pt x="370800" y="356834"/>
                    </a:cubicBezTo>
                    <a:cubicBezTo>
                      <a:pt x="373523" y="370454"/>
                      <a:pt x="368076" y="381349"/>
                      <a:pt x="362628" y="392245"/>
                    </a:cubicBezTo>
                    <a:cubicBezTo>
                      <a:pt x="351732" y="378625"/>
                      <a:pt x="346284" y="359558"/>
                      <a:pt x="340836" y="348662"/>
                    </a:cubicBezTo>
                    <a:cubicBezTo>
                      <a:pt x="329941" y="365006"/>
                      <a:pt x="340836" y="389521"/>
                      <a:pt x="346284" y="403141"/>
                    </a:cubicBezTo>
                    <a:cubicBezTo>
                      <a:pt x="346284" y="403141"/>
                      <a:pt x="346284" y="405864"/>
                      <a:pt x="349008" y="405864"/>
                    </a:cubicBezTo>
                    <a:cubicBezTo>
                      <a:pt x="319045" y="424932"/>
                      <a:pt x="270015" y="430380"/>
                      <a:pt x="242775" y="424932"/>
                    </a:cubicBezTo>
                    <a:cubicBezTo>
                      <a:pt x="207364" y="419484"/>
                      <a:pt x="180125" y="397693"/>
                      <a:pt x="161058" y="370454"/>
                    </a:cubicBezTo>
                    <a:cubicBezTo>
                      <a:pt x="158333" y="416760"/>
                      <a:pt x="199192" y="465791"/>
                      <a:pt x="237327" y="487582"/>
                    </a:cubicBezTo>
                    <a:cubicBezTo>
                      <a:pt x="250947" y="495754"/>
                      <a:pt x="264567" y="503926"/>
                      <a:pt x="280910" y="506650"/>
                    </a:cubicBezTo>
                    <a:cubicBezTo>
                      <a:pt x="294530" y="512098"/>
                      <a:pt x="297254" y="514821"/>
                      <a:pt x="308149" y="525717"/>
                    </a:cubicBezTo>
                    <a:cubicBezTo>
                      <a:pt x="310873" y="528441"/>
                      <a:pt x="316321" y="533889"/>
                      <a:pt x="319045" y="536613"/>
                    </a:cubicBezTo>
                    <a:lnTo>
                      <a:pt x="321769" y="539337"/>
                    </a:lnTo>
                    <a:lnTo>
                      <a:pt x="321769" y="672809"/>
                    </a:lnTo>
                    <a:lnTo>
                      <a:pt x="291806" y="672809"/>
                    </a:lnTo>
                    <a:cubicBezTo>
                      <a:pt x="278186" y="653742"/>
                      <a:pt x="267290" y="626502"/>
                      <a:pt x="259119" y="610159"/>
                    </a:cubicBezTo>
                    <a:cubicBezTo>
                      <a:pt x="245499" y="631950"/>
                      <a:pt x="259119" y="667361"/>
                      <a:pt x="267290" y="689153"/>
                    </a:cubicBezTo>
                    <a:cubicBezTo>
                      <a:pt x="267290" y="691877"/>
                      <a:pt x="267290" y="691877"/>
                      <a:pt x="270015" y="694601"/>
                    </a:cubicBezTo>
                    <a:cubicBezTo>
                      <a:pt x="229156" y="721840"/>
                      <a:pt x="158333" y="727288"/>
                      <a:pt x="117475" y="721840"/>
                    </a:cubicBezTo>
                    <a:cubicBezTo>
                      <a:pt x="65720" y="713668"/>
                      <a:pt x="30309" y="683705"/>
                      <a:pt x="346" y="642846"/>
                    </a:cubicBezTo>
                    <a:cubicBezTo>
                      <a:pt x="-5102" y="708220"/>
                      <a:pt x="54824" y="779042"/>
                      <a:pt x="106579" y="809005"/>
                    </a:cubicBezTo>
                    <a:cubicBezTo>
                      <a:pt x="125646" y="819901"/>
                      <a:pt x="144714" y="830797"/>
                      <a:pt x="166505" y="836245"/>
                    </a:cubicBezTo>
                    <a:cubicBezTo>
                      <a:pt x="188297" y="841692"/>
                      <a:pt x="188297" y="847140"/>
                      <a:pt x="204640" y="866208"/>
                    </a:cubicBezTo>
                    <a:cubicBezTo>
                      <a:pt x="210088" y="871656"/>
                      <a:pt x="215536" y="877103"/>
                      <a:pt x="220984" y="879827"/>
                    </a:cubicBezTo>
                    <a:lnTo>
                      <a:pt x="226432" y="882551"/>
                    </a:lnTo>
                    <a:lnTo>
                      <a:pt x="226432" y="1163115"/>
                    </a:lnTo>
                    <a:lnTo>
                      <a:pt x="275462" y="1163115"/>
                    </a:lnTo>
                    <a:lnTo>
                      <a:pt x="275462" y="890723"/>
                    </a:lnTo>
                    <a:cubicBezTo>
                      <a:pt x="283634" y="890723"/>
                      <a:pt x="294530" y="887999"/>
                      <a:pt x="302702" y="887999"/>
                    </a:cubicBezTo>
                    <a:lnTo>
                      <a:pt x="381695" y="887999"/>
                    </a:lnTo>
                    <a:lnTo>
                      <a:pt x="381695" y="1163115"/>
                    </a:lnTo>
                    <a:lnTo>
                      <a:pt x="430726" y="1163115"/>
                    </a:lnTo>
                    <a:lnTo>
                      <a:pt x="430726" y="890723"/>
                    </a:lnTo>
                    <a:lnTo>
                      <a:pt x="684051" y="890723"/>
                    </a:lnTo>
                    <a:lnTo>
                      <a:pt x="684051" y="1163115"/>
                    </a:lnTo>
                    <a:lnTo>
                      <a:pt x="733082" y="1163115"/>
                    </a:lnTo>
                    <a:lnTo>
                      <a:pt x="733082" y="890723"/>
                    </a:lnTo>
                    <a:lnTo>
                      <a:pt x="798456" y="890723"/>
                    </a:lnTo>
                    <a:cubicBezTo>
                      <a:pt x="809352" y="893447"/>
                      <a:pt x="820247" y="893447"/>
                      <a:pt x="831143" y="893447"/>
                    </a:cubicBezTo>
                    <a:lnTo>
                      <a:pt x="831143" y="1165839"/>
                    </a:lnTo>
                    <a:lnTo>
                      <a:pt x="880173" y="1165839"/>
                    </a:lnTo>
                    <a:lnTo>
                      <a:pt x="880173" y="882551"/>
                    </a:lnTo>
                    <a:cubicBezTo>
                      <a:pt x="885621" y="879827"/>
                      <a:pt x="891069" y="874380"/>
                      <a:pt x="896517" y="868932"/>
                    </a:cubicBezTo>
                    <a:cubicBezTo>
                      <a:pt x="910137" y="852588"/>
                      <a:pt x="912860" y="847140"/>
                      <a:pt x="934652" y="838968"/>
                    </a:cubicBezTo>
                    <a:cubicBezTo>
                      <a:pt x="956443" y="833521"/>
                      <a:pt x="975511" y="822625"/>
                      <a:pt x="994578" y="811729"/>
                    </a:cubicBezTo>
                    <a:cubicBezTo>
                      <a:pt x="1038161" y="779042"/>
                      <a:pt x="1095364" y="708220"/>
                      <a:pt x="1089915" y="642846"/>
                    </a:cubicBezTo>
                    <a:moveTo>
                      <a:pt x="591437" y="294184"/>
                    </a:moveTo>
                    <a:lnTo>
                      <a:pt x="654088" y="294184"/>
                    </a:lnTo>
                    <a:lnTo>
                      <a:pt x="654088" y="403141"/>
                    </a:lnTo>
                    <a:lnTo>
                      <a:pt x="591437" y="403141"/>
                    </a:lnTo>
                    <a:lnTo>
                      <a:pt x="591437" y="294184"/>
                    </a:lnTo>
                    <a:close/>
                    <a:moveTo>
                      <a:pt x="635020" y="675533"/>
                    </a:moveTo>
                    <a:lnTo>
                      <a:pt x="455241" y="675533"/>
                    </a:lnTo>
                    <a:lnTo>
                      <a:pt x="455241" y="547509"/>
                    </a:lnTo>
                    <a:lnTo>
                      <a:pt x="635020" y="547509"/>
                    </a:lnTo>
                    <a:lnTo>
                      <a:pt x="635020" y="675533"/>
                    </a:lnTo>
                    <a:close/>
                    <a:moveTo>
                      <a:pt x="542407" y="106233"/>
                    </a:moveTo>
                    <a:cubicBezTo>
                      <a:pt x="542407" y="111681"/>
                      <a:pt x="542407" y="114405"/>
                      <a:pt x="542407" y="119852"/>
                    </a:cubicBezTo>
                    <a:cubicBezTo>
                      <a:pt x="542407" y="114405"/>
                      <a:pt x="542407" y="111681"/>
                      <a:pt x="542407" y="106233"/>
                    </a:cubicBezTo>
                    <a:moveTo>
                      <a:pt x="509720" y="294184"/>
                    </a:moveTo>
                    <a:lnTo>
                      <a:pt x="572370" y="294184"/>
                    </a:lnTo>
                    <a:lnTo>
                      <a:pt x="572370" y="403141"/>
                    </a:lnTo>
                    <a:lnTo>
                      <a:pt x="509720" y="403141"/>
                    </a:lnTo>
                    <a:lnTo>
                      <a:pt x="509720" y="294184"/>
                    </a:lnTo>
                    <a:close/>
                    <a:moveTo>
                      <a:pt x="430726" y="294184"/>
                    </a:moveTo>
                    <a:lnTo>
                      <a:pt x="493376" y="294184"/>
                    </a:lnTo>
                    <a:lnTo>
                      <a:pt x="493376" y="403141"/>
                    </a:lnTo>
                    <a:lnTo>
                      <a:pt x="430726" y="403141"/>
                    </a:lnTo>
                    <a:lnTo>
                      <a:pt x="430726" y="294184"/>
                    </a:lnTo>
                    <a:close/>
                    <a:moveTo>
                      <a:pt x="346284" y="675533"/>
                    </a:moveTo>
                    <a:lnTo>
                      <a:pt x="346284" y="550233"/>
                    </a:lnTo>
                    <a:cubicBezTo>
                      <a:pt x="351732" y="550233"/>
                      <a:pt x="359904" y="550233"/>
                      <a:pt x="365352" y="547509"/>
                    </a:cubicBezTo>
                    <a:lnTo>
                      <a:pt x="419830" y="547509"/>
                    </a:lnTo>
                    <a:lnTo>
                      <a:pt x="419830" y="675533"/>
                    </a:lnTo>
                    <a:lnTo>
                      <a:pt x="346284" y="675533"/>
                    </a:lnTo>
                    <a:close/>
                    <a:moveTo>
                      <a:pt x="670431" y="675533"/>
                    </a:moveTo>
                    <a:lnTo>
                      <a:pt x="670431" y="547509"/>
                    </a:lnTo>
                    <a:lnTo>
                      <a:pt x="716738" y="547509"/>
                    </a:lnTo>
                    <a:cubicBezTo>
                      <a:pt x="724910" y="547509"/>
                      <a:pt x="733082" y="550233"/>
                      <a:pt x="738529" y="550233"/>
                    </a:cubicBezTo>
                    <a:lnTo>
                      <a:pt x="738529" y="675533"/>
                    </a:lnTo>
                    <a:lnTo>
                      <a:pt x="670431" y="675533"/>
                    </a:lnTo>
                    <a:close/>
                  </a:path>
                </a:pathLst>
              </a:custGeom>
              <a:solidFill>
                <a:srgbClr val="BE163E"/>
              </a:solidFill>
              <a:ln w="27210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82" name="文本框 81"/>
            <p:cNvSpPr txBox="1"/>
            <p:nvPr>
              <p:custDataLst>
                <p:tags r:id="rId44"/>
              </p:custDataLst>
            </p:nvPr>
          </p:nvSpPr>
          <p:spPr>
            <a:xfrm>
              <a:off x="5447" y="3232"/>
              <a:ext cx="9004" cy="28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sz="2400" b="1">
                  <a:solidFill>
                    <a:srgbClr val="FFC000"/>
                  </a:solidFill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+mn-ea"/>
                </a:rPr>
                <a:t>网络直播带货</a:t>
              </a:r>
              <a:r>
                <a:rPr sz="2400" b="1">
                  <a:latin typeface="汉仪颜楷简" panose="00020600040101010101" charset="-122"/>
                  <a:ea typeface="汉仪颜楷简" panose="00020600040101010101" charset="-122"/>
                  <a:cs typeface="汉仪颜楷简" panose="00020600040101010101" charset="-122"/>
                  <a:sym typeface="+mn-ea"/>
                </a:rPr>
                <a:t>是一种结合了直播娱乐和电子商务的营销方式，主播在直播间里推介商品，也称为好物推荐官。网络直播带货以其直观的产品功能展示、优惠的市场价格和主播口碑支撑等优势而日益流行。直播带货不仅限于产品介绍，还结合产品属性、特征，提供附加的直播销售服务，如食品类直播时介绍相关食品的发展历程，丰富消费者的购物体验。</a:t>
              </a:r>
              <a:endParaRPr sz="24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AS_UNIQUEID" val="5247"/>
</p:tagLst>
</file>

<file path=ppt/tags/tag10.xml><?xml version="1.0" encoding="utf-8"?>
<p:tagLst xmlns:p="http://schemas.openxmlformats.org/presentationml/2006/main">
  <p:tag name="AS_UNIQUEID" val="5257"/>
</p:tagLst>
</file>

<file path=ppt/tags/tag100.xml><?xml version="1.0" encoding="utf-8"?>
<p:tagLst xmlns:p="http://schemas.openxmlformats.org/presentationml/2006/main">
  <p:tag name="AS_UNIQUEID" val="5764"/>
</p:tagLst>
</file>

<file path=ppt/tags/tag101.xml><?xml version="1.0" encoding="utf-8"?>
<p:tagLst xmlns:p="http://schemas.openxmlformats.org/presentationml/2006/main">
  <p:tag name="AS_UNIQUEID" val="5765"/>
</p:tagLst>
</file>

<file path=ppt/tags/tag102.xml><?xml version="1.0" encoding="utf-8"?>
<p:tagLst xmlns:p="http://schemas.openxmlformats.org/presentationml/2006/main">
  <p:tag name="AS_UNIQUEID" val="5766"/>
  <p:tag name="KSO_WM_BEAUTIFY_FLAG" val=""/>
  <p:tag name="KSO_WM_UNIT_ID" val=""/>
  <p:tag name="KSO_WM_UNIT_INDEX" val=""/>
  <p:tag name="KSO_WM_UNIT_PLACING_PICTURE" val="204653.000"/>
  <p:tag name="KSO_WM_UNIT_PLACING_PICTURE_COLLAGE_RELATIVERECTANGLE" val="{&quot;height&quot;:3564.028011204481,&quot;width&quot;:5367.694677871149}"/>
  <p:tag name="KSO_WM_UNIT_PLACING_PICTURE_COLLAGE_VIEWPORT" val="{&quot;height&quot;:4115,&quot;width&quot;:6197.5}"/>
  <p:tag name="KSO_WM_UNIT_PLACING_PICTURE_INFO" val="{&quot;code&quot;:&quot;bA[2]&quot;,&quot;full_picture&quot;:false,&quot;last_crop_picture&quot;:&quot;bA[2]&quot;,&quot;scheme&quot;:&quot;3-7&quot;,&quot;spacing&quot;:5}"/>
  <p:tag name="KSO_WM_UNIT_PLACING_PICTURE_USER_RELATIVERECTANGLE" val="{&quot;bottom&quot;:0,&quot;left&quot;:0,&quot;right&quot;:0,&quot;top&quot;:0}"/>
  <p:tag name="KSO_WM_UNIT_PLACING_PICTURE_USER_VIEWPORT" val="{&quot;height&quot;:8330,&quot;width&quot;:12495}"/>
</p:tagLst>
</file>

<file path=ppt/tags/tag103.xml><?xml version="1.0" encoding="utf-8"?>
<p:tagLst xmlns:p="http://schemas.openxmlformats.org/presentationml/2006/main">
  <p:tag name="AS_UNIQUEID" val="5767"/>
</p:tagLst>
</file>

<file path=ppt/tags/tag104.xml><?xml version="1.0" encoding="utf-8"?>
<p:tagLst xmlns:p="http://schemas.openxmlformats.org/presentationml/2006/main">
  <p:tag name="AS_UNIQUEID" val="5768"/>
</p:tagLst>
</file>

<file path=ppt/tags/tag105.xml><?xml version="1.0" encoding="utf-8"?>
<p:tagLst xmlns:p="http://schemas.openxmlformats.org/presentationml/2006/main">
  <p:tag name="AS_UNIQUEID" val="5769"/>
  <p:tag name="KSO_WM_BEAUTIFY_FLAG" val=""/>
  <p:tag name="KSO_WM_UNIT_ID" val=""/>
  <p:tag name="KSO_WM_UNIT_INDEX" val=""/>
  <p:tag name="KSO_WM_UNIT_PLACING_PICTURE" val="204653.000"/>
  <p:tag name="KSO_WM_UNIT_PLACING_PICTURE_INFO" val="{&quot;code&quot;:&quot;bA[2]&quot;,&quot;full_picture&quot;:false,&quot;last_crop_picture&quot;:&quot;bA[2]&quot;,&quot;scheme&quot;:&quot;3-7&quot;,&quot;spacing&quot;:5}"/>
</p:tagLst>
</file>

<file path=ppt/tags/tag106.xml><?xml version="1.0" encoding="utf-8"?>
<p:tagLst xmlns:p="http://schemas.openxmlformats.org/presentationml/2006/main">
  <p:tag name="AS_UNIQUEID" val="5770"/>
</p:tagLst>
</file>

<file path=ppt/tags/tag107.xml><?xml version="1.0" encoding="utf-8"?>
<p:tagLst xmlns:p="http://schemas.openxmlformats.org/presentationml/2006/main">
  <p:tag name="AS_UNIQUEID" val="5771"/>
</p:tagLst>
</file>

<file path=ppt/tags/tag108.xml><?xml version="1.0" encoding="utf-8"?>
<p:tagLst xmlns:p="http://schemas.openxmlformats.org/presentationml/2006/main">
  <p:tag name="AS_UNIQUEID" val="5772"/>
  <p:tag name="KSO_WM_BEAUTIFY_FLAG" val=""/>
  <p:tag name="KSO_WM_UNIT_ID" val=""/>
  <p:tag name="KSO_WM_UNIT_INDEX" val=""/>
  <p:tag name="KSO_WM_UNIT_PLACING_PICTURE" val="204653.000"/>
  <p:tag name="KSO_WM_UNIT_PLACING_PICTURE_INFO" val="{&quot;code&quot;:&quot;bA[2]&quot;,&quot;full_picture&quot;:false,&quot;last_crop_picture&quot;:&quot;bA[2]&quot;,&quot;scheme&quot;:&quot;3-7&quot;,&quot;spacing&quot;:5}"/>
</p:tagLst>
</file>

<file path=ppt/tags/tag109.xml><?xml version="1.0" encoding="utf-8"?>
<p:tagLst xmlns:p="http://schemas.openxmlformats.org/presentationml/2006/main">
  <p:tag name="AS_UNIQUEID" val="5773"/>
</p:tagLst>
</file>

<file path=ppt/tags/tag11.xml><?xml version="1.0" encoding="utf-8"?>
<p:tagLst xmlns:p="http://schemas.openxmlformats.org/presentationml/2006/main">
  <p:tag name="AS_UNIQUEID" val="5258"/>
</p:tagLst>
</file>

<file path=ppt/tags/tag110.xml><?xml version="1.0" encoding="utf-8"?>
<p:tagLst xmlns:p="http://schemas.openxmlformats.org/presentationml/2006/main">
  <p:tag name="AS_UNIQUEID" val="5775"/>
</p:tagLst>
</file>

<file path=ppt/tags/tag111.xml><?xml version="1.0" encoding="utf-8"?>
<p:tagLst xmlns:p="http://schemas.openxmlformats.org/presentationml/2006/main">
  <p:tag name="AS_UNIQUEID" val="5776"/>
</p:tagLst>
</file>

<file path=ppt/tags/tag112.xml><?xml version="1.0" encoding="utf-8"?>
<p:tagLst xmlns:p="http://schemas.openxmlformats.org/presentationml/2006/main">
  <p:tag name="AS_UNIQUEID" val="290"/>
</p:tagLst>
</file>

<file path=ppt/tags/tag113.xml><?xml version="1.0" encoding="utf-8"?>
<p:tagLst xmlns:p="http://schemas.openxmlformats.org/presentationml/2006/main">
  <p:tag name="AS_UNIQUEID" val="291"/>
</p:tagLst>
</file>

<file path=ppt/tags/tag114.xml><?xml version="1.0" encoding="utf-8"?>
<p:tagLst xmlns:p="http://schemas.openxmlformats.org/presentationml/2006/main">
  <p:tag name="AS_UNIQUEID" val="292"/>
</p:tagLst>
</file>

<file path=ppt/tags/tag115.xml><?xml version="1.0" encoding="utf-8"?>
<p:tagLst xmlns:p="http://schemas.openxmlformats.org/presentationml/2006/main">
  <p:tag name="AS_UNIQUEID" val="293"/>
</p:tagLst>
</file>

<file path=ppt/tags/tag116.xml><?xml version="1.0" encoding="utf-8"?>
<p:tagLst xmlns:p="http://schemas.openxmlformats.org/presentationml/2006/main">
  <p:tag name="AS_UNIQUEID" val="5777"/>
</p:tagLst>
</file>

<file path=ppt/tags/tag117.xml><?xml version="1.0" encoding="utf-8"?>
<p:tagLst xmlns:p="http://schemas.openxmlformats.org/presentationml/2006/main">
  <p:tag name="AS_UNIQUEID" val="5778"/>
</p:tagLst>
</file>

<file path=ppt/tags/tag118.xml><?xml version="1.0" encoding="utf-8"?>
<p:tagLst xmlns:p="http://schemas.openxmlformats.org/presentationml/2006/main">
  <p:tag name="AS_UNIQUEID" val="5779"/>
</p:tagLst>
</file>

<file path=ppt/tags/tag119.xml><?xml version="1.0" encoding="utf-8"?>
<p:tagLst xmlns:p="http://schemas.openxmlformats.org/presentationml/2006/main">
  <p:tag name="AS_UNIQUEID" val="5780"/>
</p:tagLst>
</file>

<file path=ppt/tags/tag12.xml><?xml version="1.0" encoding="utf-8"?>
<p:tagLst xmlns:p="http://schemas.openxmlformats.org/presentationml/2006/main">
  <p:tag name="AS_UNIQUEID" val="5259"/>
</p:tagLst>
</file>

<file path=ppt/tags/tag120.xml><?xml version="1.0" encoding="utf-8"?>
<p:tagLst xmlns:p="http://schemas.openxmlformats.org/presentationml/2006/main">
  <p:tag name="AS_UNIQUEID" val="5781"/>
</p:tagLst>
</file>

<file path=ppt/tags/tag121.xml><?xml version="1.0" encoding="utf-8"?>
<p:tagLst xmlns:p="http://schemas.openxmlformats.org/presentationml/2006/main">
  <p:tag name="AS_UNIQUEID" val="5782"/>
</p:tagLst>
</file>

<file path=ppt/tags/tag122.xml><?xml version="1.0" encoding="utf-8"?>
<p:tagLst xmlns:p="http://schemas.openxmlformats.org/presentationml/2006/main">
  <p:tag name="AS_UNIQUEID" val="5783"/>
</p:tagLst>
</file>

<file path=ppt/tags/tag123.xml><?xml version="1.0" encoding="utf-8"?>
<p:tagLst xmlns:p="http://schemas.openxmlformats.org/presentationml/2006/main">
  <p:tag name="AS_UNIQUEID" val="5784"/>
  <p:tag name="KSO_WM_BEAUTIFY_FLAG" val=""/>
</p:tagLst>
</file>

<file path=ppt/tags/tag124.xml><?xml version="1.0" encoding="utf-8"?>
<p:tagLst xmlns:p="http://schemas.openxmlformats.org/presentationml/2006/main">
  <p:tag name="AS_UNIQUEID" val="5785"/>
  <p:tag name="KSO_WM_BEAUTIFY_FLAG" val=""/>
</p:tagLst>
</file>

<file path=ppt/tags/tag125.xml><?xml version="1.0" encoding="utf-8"?>
<p:tagLst xmlns:p="http://schemas.openxmlformats.org/presentationml/2006/main">
  <p:tag name="AS_UNIQUEID" val="5786"/>
  <p:tag name="KSO_WM_BEAUTIFY_FLAG" val=""/>
</p:tagLst>
</file>

<file path=ppt/tags/tag126.xml><?xml version="1.0" encoding="utf-8"?>
<p:tagLst xmlns:p="http://schemas.openxmlformats.org/presentationml/2006/main">
  <p:tag name="AS_UNIQUEID" val="5787"/>
  <p:tag name="KSO_WM_BEAUTIFY_FLAG" val=""/>
</p:tagLst>
</file>

<file path=ppt/tags/tag127.xml><?xml version="1.0" encoding="utf-8"?>
<p:tagLst xmlns:p="http://schemas.openxmlformats.org/presentationml/2006/main">
  <p:tag name="AS_UNIQUEID" val="5788"/>
  <p:tag name="KSO_WM_BEAUTIFY_FLAG" val=""/>
</p:tagLst>
</file>

<file path=ppt/tags/tag128.xml><?xml version="1.0" encoding="utf-8"?>
<p:tagLst xmlns:p="http://schemas.openxmlformats.org/presentationml/2006/main">
  <p:tag name="AS_UNIQUEID" val="5789"/>
</p:tagLst>
</file>

<file path=ppt/tags/tag129.xml><?xml version="1.0" encoding="utf-8"?>
<p:tagLst xmlns:p="http://schemas.openxmlformats.org/presentationml/2006/main">
  <p:tag name="AS_UNIQUEID" val="5790"/>
  <p:tag name="KSO_WM_BEAUTIFY_FLAG" val=""/>
</p:tagLst>
</file>

<file path=ppt/tags/tag13.xml><?xml version="1.0" encoding="utf-8"?>
<p:tagLst xmlns:p="http://schemas.openxmlformats.org/presentationml/2006/main">
  <p:tag name="AS_UNIQUEID" val="5260"/>
</p:tagLst>
</file>

<file path=ppt/tags/tag130.xml><?xml version="1.0" encoding="utf-8"?>
<p:tagLst xmlns:p="http://schemas.openxmlformats.org/presentationml/2006/main">
  <p:tag name="AS_UNIQUEID" val="5791"/>
  <p:tag name="KSO_WM_BEAUTIFY_FLAG" val=""/>
</p:tagLst>
</file>

<file path=ppt/tags/tag131.xml><?xml version="1.0" encoding="utf-8"?>
<p:tagLst xmlns:p="http://schemas.openxmlformats.org/presentationml/2006/main">
  <p:tag name="AS_UNIQUEID" val="5792"/>
  <p:tag name="KSO_WM_BEAUTIFY_FLAG" val=""/>
</p:tagLst>
</file>

<file path=ppt/tags/tag132.xml><?xml version="1.0" encoding="utf-8"?>
<p:tagLst xmlns:p="http://schemas.openxmlformats.org/presentationml/2006/main">
  <p:tag name="AS_UNIQUEID" val="5793"/>
  <p:tag name="KSO_WM_BEAUTIFY_FLAG" val=""/>
</p:tagLst>
</file>

<file path=ppt/tags/tag133.xml><?xml version="1.0" encoding="utf-8"?>
<p:tagLst xmlns:p="http://schemas.openxmlformats.org/presentationml/2006/main">
  <p:tag name="AS_UNIQUEID" val="5794"/>
  <p:tag name="KSO_WM_BEAUTIFY_FLAG" val=""/>
</p:tagLst>
</file>

<file path=ppt/tags/tag134.xml><?xml version="1.0" encoding="utf-8"?>
<p:tagLst xmlns:p="http://schemas.openxmlformats.org/presentationml/2006/main">
  <p:tag name="AS_UNIQUEID" val="5795"/>
</p:tagLst>
</file>

<file path=ppt/tags/tag135.xml><?xml version="1.0" encoding="utf-8"?>
<p:tagLst xmlns:p="http://schemas.openxmlformats.org/presentationml/2006/main">
  <p:tag name="AS_UNIQUEID" val="5796"/>
</p:tagLst>
</file>

<file path=ppt/tags/tag136.xml><?xml version="1.0" encoding="utf-8"?>
<p:tagLst xmlns:p="http://schemas.openxmlformats.org/presentationml/2006/main">
  <p:tag name="AS_UNIQUEID" val="5797"/>
  <p:tag name="KSO_WM_BEAUTIFY_FLAG" val=""/>
</p:tagLst>
</file>

<file path=ppt/tags/tag137.xml><?xml version="1.0" encoding="utf-8"?>
<p:tagLst xmlns:p="http://schemas.openxmlformats.org/presentationml/2006/main">
  <p:tag name="AS_UNIQUEID" val="5798"/>
  <p:tag name="KSO_WM_BEAUTIFY_FLAG" val=""/>
</p:tagLst>
</file>

<file path=ppt/tags/tag138.xml><?xml version="1.0" encoding="utf-8"?>
<p:tagLst xmlns:p="http://schemas.openxmlformats.org/presentationml/2006/main">
  <p:tag name="AS_UNIQUEID" val="5799"/>
  <p:tag name="KSO_WM_BEAUTIFY_FLAG" val=""/>
</p:tagLst>
</file>

<file path=ppt/tags/tag139.xml><?xml version="1.0" encoding="utf-8"?>
<p:tagLst xmlns:p="http://schemas.openxmlformats.org/presentationml/2006/main">
  <p:tag name="AS_UNIQUEID" val="5800"/>
  <p:tag name="KSO_WM_BEAUTIFY_FLAG" val=""/>
</p:tagLst>
</file>

<file path=ppt/tags/tag14.xml><?xml version="1.0" encoding="utf-8"?>
<p:tagLst xmlns:p="http://schemas.openxmlformats.org/presentationml/2006/main">
  <p:tag name="AS_UNIQUEID" val="5261"/>
</p:tagLst>
</file>

<file path=ppt/tags/tag140.xml><?xml version="1.0" encoding="utf-8"?>
<p:tagLst xmlns:p="http://schemas.openxmlformats.org/presentationml/2006/main">
  <p:tag name="AS_UNIQUEID" val="5801"/>
  <p:tag name="KSO_WM_BEAUTIFY_FLAG" val=""/>
</p:tagLst>
</file>

<file path=ppt/tags/tag141.xml><?xml version="1.0" encoding="utf-8"?>
<p:tagLst xmlns:p="http://schemas.openxmlformats.org/presentationml/2006/main">
  <p:tag name="AS_UNIQUEID" val="5802"/>
</p:tagLst>
</file>

<file path=ppt/tags/tag142.xml><?xml version="1.0" encoding="utf-8"?>
<p:tagLst xmlns:p="http://schemas.openxmlformats.org/presentationml/2006/main">
  <p:tag name="AS_UNIQUEID" val="5803"/>
  <p:tag name="KSO_WM_BEAUTIFY_FLAG" val=""/>
</p:tagLst>
</file>

<file path=ppt/tags/tag143.xml><?xml version="1.0" encoding="utf-8"?>
<p:tagLst xmlns:p="http://schemas.openxmlformats.org/presentationml/2006/main">
  <p:tag name="AS_UNIQUEID" val="5804"/>
  <p:tag name="KSO_WM_BEAUTIFY_FLAG" val=""/>
</p:tagLst>
</file>

<file path=ppt/tags/tag144.xml><?xml version="1.0" encoding="utf-8"?>
<p:tagLst xmlns:p="http://schemas.openxmlformats.org/presentationml/2006/main">
  <p:tag name="AS_UNIQUEID" val="5805"/>
  <p:tag name="KSO_WM_BEAUTIFY_FLAG" val=""/>
</p:tagLst>
</file>

<file path=ppt/tags/tag145.xml><?xml version="1.0" encoding="utf-8"?>
<p:tagLst xmlns:p="http://schemas.openxmlformats.org/presentationml/2006/main">
  <p:tag name="AS_UNIQUEID" val="5806"/>
  <p:tag name="KSO_WM_BEAUTIFY_FLAG" val=""/>
</p:tagLst>
</file>

<file path=ppt/tags/tag146.xml><?xml version="1.0" encoding="utf-8"?>
<p:tagLst xmlns:p="http://schemas.openxmlformats.org/presentationml/2006/main">
  <p:tag name="AS_UNIQUEID" val="5807"/>
  <p:tag name="KSO_WM_BEAUTIFY_FLAG" val=""/>
</p:tagLst>
</file>

<file path=ppt/tags/tag147.xml><?xml version="1.0" encoding="utf-8"?>
<p:tagLst xmlns:p="http://schemas.openxmlformats.org/presentationml/2006/main">
  <p:tag name="AS_UNIQUEID" val="5808"/>
  <p:tag name="KSO_WM_BEAUTIFY_FLAG" val=""/>
</p:tagLst>
</file>

<file path=ppt/tags/tag148.xml><?xml version="1.0" encoding="utf-8"?>
<p:tagLst xmlns:p="http://schemas.openxmlformats.org/presentationml/2006/main">
  <p:tag name="AS_UNIQUEID" val="5809"/>
  <p:tag name="KSO_WM_BEAUTIFY_FLAG" val=""/>
</p:tagLst>
</file>

<file path=ppt/tags/tag149.xml><?xml version="1.0" encoding="utf-8"?>
<p:tagLst xmlns:p="http://schemas.openxmlformats.org/presentationml/2006/main">
  <p:tag name="AS_UNIQUEID" val="5810"/>
  <p:tag name="KSO_WM_BEAUTIFY_FLAG" val=""/>
</p:tagLst>
</file>

<file path=ppt/tags/tag15.xml><?xml version="1.0" encoding="utf-8"?>
<p:tagLst xmlns:p="http://schemas.openxmlformats.org/presentationml/2006/main">
  <p:tag name="AS_UNIQUEID" val="5262"/>
</p:tagLst>
</file>

<file path=ppt/tags/tag150.xml><?xml version="1.0" encoding="utf-8"?>
<p:tagLst xmlns:p="http://schemas.openxmlformats.org/presentationml/2006/main">
  <p:tag name="AS_UNIQUEID" val="5811"/>
  <p:tag name="KSO_WM_BEAUTIFY_FLAG" val=""/>
</p:tagLst>
</file>

<file path=ppt/tags/tag151.xml><?xml version="1.0" encoding="utf-8"?>
<p:tagLst xmlns:p="http://schemas.openxmlformats.org/presentationml/2006/main">
  <p:tag name="AS_UNIQUEID" val="5812"/>
  <p:tag name="KSO_WM_BEAUTIFY_FLAG" val=""/>
</p:tagLst>
</file>

<file path=ppt/tags/tag152.xml><?xml version="1.0" encoding="utf-8"?>
<p:tagLst xmlns:p="http://schemas.openxmlformats.org/presentationml/2006/main">
  <p:tag name="AS_UNIQUEID" val="5813"/>
  <p:tag name="KSO_WM_BEAUTIFY_FLAG" val=""/>
</p:tagLst>
</file>

<file path=ppt/tags/tag153.xml><?xml version="1.0" encoding="utf-8"?>
<p:tagLst xmlns:p="http://schemas.openxmlformats.org/presentationml/2006/main">
  <p:tag name="AS_UNIQUEID" val="5815"/>
</p:tagLst>
</file>

<file path=ppt/tags/tag154.xml><?xml version="1.0" encoding="utf-8"?>
<p:tagLst xmlns:p="http://schemas.openxmlformats.org/presentationml/2006/main">
  <p:tag name="AS_UNIQUEID" val="5816"/>
</p:tagLst>
</file>

<file path=ppt/tags/tag155.xml><?xml version="1.0" encoding="utf-8"?>
<p:tagLst xmlns:p="http://schemas.openxmlformats.org/presentationml/2006/main">
  <p:tag name="AS_UNIQUEID" val="290"/>
</p:tagLst>
</file>

<file path=ppt/tags/tag156.xml><?xml version="1.0" encoding="utf-8"?>
<p:tagLst xmlns:p="http://schemas.openxmlformats.org/presentationml/2006/main">
  <p:tag name="AS_UNIQUEID" val="291"/>
</p:tagLst>
</file>

<file path=ppt/tags/tag157.xml><?xml version="1.0" encoding="utf-8"?>
<p:tagLst xmlns:p="http://schemas.openxmlformats.org/presentationml/2006/main">
  <p:tag name="AS_UNIQUEID" val="292"/>
</p:tagLst>
</file>

<file path=ppt/tags/tag158.xml><?xml version="1.0" encoding="utf-8"?>
<p:tagLst xmlns:p="http://schemas.openxmlformats.org/presentationml/2006/main">
  <p:tag name="AS_UNIQUEID" val="293"/>
</p:tagLst>
</file>

<file path=ppt/tags/tag159.xml><?xml version="1.0" encoding="utf-8"?>
<p:tagLst xmlns:p="http://schemas.openxmlformats.org/presentationml/2006/main">
  <p:tag name="AS_UNIQUEID" val="5817"/>
</p:tagLst>
</file>

<file path=ppt/tags/tag16.xml><?xml version="1.0" encoding="utf-8"?>
<p:tagLst xmlns:p="http://schemas.openxmlformats.org/presentationml/2006/main">
  <p:tag name="AS_UNIQUEID" val="5264"/>
</p:tagLst>
</file>

<file path=ppt/tags/tag160.xml><?xml version="1.0" encoding="utf-8"?>
<p:tagLst xmlns:p="http://schemas.openxmlformats.org/presentationml/2006/main">
  <p:tag name="AS_UNIQUEID" val="5818"/>
</p:tagLst>
</file>

<file path=ppt/tags/tag161.xml><?xml version="1.0" encoding="utf-8"?>
<p:tagLst xmlns:p="http://schemas.openxmlformats.org/presentationml/2006/main">
  <p:tag name="AS_UNIQUEID" val="5819"/>
</p:tagLst>
</file>

<file path=ppt/tags/tag162.xml><?xml version="1.0" encoding="utf-8"?>
<p:tagLst xmlns:p="http://schemas.openxmlformats.org/presentationml/2006/main">
  <p:tag name="AS_UNIQUEID" val="5820"/>
</p:tagLst>
</file>

<file path=ppt/tags/tag163.xml><?xml version="1.0" encoding="utf-8"?>
<p:tagLst xmlns:p="http://schemas.openxmlformats.org/presentationml/2006/main">
  <p:tag name="AS_UNIQUEID" val="5821"/>
</p:tagLst>
</file>

<file path=ppt/tags/tag164.xml><?xml version="1.0" encoding="utf-8"?>
<p:tagLst xmlns:p="http://schemas.openxmlformats.org/presentationml/2006/main">
  <p:tag name="AS_UNIQUEID" val="5822"/>
</p:tagLst>
</file>

<file path=ppt/tags/tag165.xml><?xml version="1.0" encoding="utf-8"?>
<p:tagLst xmlns:p="http://schemas.openxmlformats.org/presentationml/2006/main">
  <p:tag name="AS_UNIQUEID" val="5823"/>
  <p:tag name="KSO_WM_BEAUTIFY_FLAG" val=""/>
</p:tagLst>
</file>

<file path=ppt/tags/tag166.xml><?xml version="1.0" encoding="utf-8"?>
<p:tagLst xmlns:p="http://schemas.openxmlformats.org/presentationml/2006/main">
  <p:tag name="AS_UNIQUEID" val="5824"/>
  <p:tag name="KSO_WM_BEAUTIFY_FLAG" val=""/>
</p:tagLst>
</file>

<file path=ppt/tags/tag167.xml><?xml version="1.0" encoding="utf-8"?>
<p:tagLst xmlns:p="http://schemas.openxmlformats.org/presentationml/2006/main">
  <p:tag name="AS_UNIQUEID" val="5825"/>
  <p:tag name="KSO_WM_BEAUTIFY_FLAG" val=""/>
</p:tagLst>
</file>

<file path=ppt/tags/tag168.xml><?xml version="1.0" encoding="utf-8"?>
<p:tagLst xmlns:p="http://schemas.openxmlformats.org/presentationml/2006/main">
  <p:tag name="AS_UNIQUEID" val="5826"/>
  <p:tag name="KSO_WM_BEAUTIFY_FLAG" val=""/>
</p:tagLst>
</file>

<file path=ppt/tags/tag169.xml><?xml version="1.0" encoding="utf-8"?>
<p:tagLst xmlns:p="http://schemas.openxmlformats.org/presentationml/2006/main">
  <p:tag name="AS_UNIQUEID" val="5827"/>
  <p:tag name="KSO_WM_BEAUTIFY_FLAG" val=""/>
</p:tagLst>
</file>

<file path=ppt/tags/tag17.xml><?xml version="1.0" encoding="utf-8"?>
<p:tagLst xmlns:p="http://schemas.openxmlformats.org/presentationml/2006/main">
  <p:tag name="AS_UNIQUEID" val="5265"/>
</p:tagLst>
</file>

<file path=ppt/tags/tag170.xml><?xml version="1.0" encoding="utf-8"?>
<p:tagLst xmlns:p="http://schemas.openxmlformats.org/presentationml/2006/main">
  <p:tag name="AS_UNIQUEID" val="5828"/>
</p:tagLst>
</file>

<file path=ppt/tags/tag171.xml><?xml version="1.0" encoding="utf-8"?>
<p:tagLst xmlns:p="http://schemas.openxmlformats.org/presentationml/2006/main">
  <p:tag name="AS_UNIQUEID" val="5829"/>
  <p:tag name="KSO_WM_BEAUTIFY_FLAG" val=""/>
</p:tagLst>
</file>

<file path=ppt/tags/tag172.xml><?xml version="1.0" encoding="utf-8"?>
<p:tagLst xmlns:p="http://schemas.openxmlformats.org/presentationml/2006/main">
  <p:tag name="AS_UNIQUEID" val="5830"/>
  <p:tag name="KSO_WM_BEAUTIFY_FLAG" val=""/>
</p:tagLst>
</file>

<file path=ppt/tags/tag173.xml><?xml version="1.0" encoding="utf-8"?>
<p:tagLst xmlns:p="http://schemas.openxmlformats.org/presentationml/2006/main">
  <p:tag name="AS_UNIQUEID" val="5831"/>
  <p:tag name="KSO_WM_BEAUTIFY_FLAG" val=""/>
</p:tagLst>
</file>

<file path=ppt/tags/tag174.xml><?xml version="1.0" encoding="utf-8"?>
<p:tagLst xmlns:p="http://schemas.openxmlformats.org/presentationml/2006/main">
  <p:tag name="AS_UNIQUEID" val="5832"/>
  <p:tag name="KSO_WM_BEAUTIFY_FLAG" val=""/>
</p:tagLst>
</file>

<file path=ppt/tags/tag175.xml><?xml version="1.0" encoding="utf-8"?>
<p:tagLst xmlns:p="http://schemas.openxmlformats.org/presentationml/2006/main">
  <p:tag name="AS_UNIQUEID" val="5833"/>
  <p:tag name="KSO_WM_BEAUTIFY_FLAG" val=""/>
</p:tagLst>
</file>

<file path=ppt/tags/tag176.xml><?xml version="1.0" encoding="utf-8"?>
<p:tagLst xmlns:p="http://schemas.openxmlformats.org/presentationml/2006/main">
  <p:tag name="AS_UNIQUEID" val="5834"/>
</p:tagLst>
</file>

<file path=ppt/tags/tag177.xml><?xml version="1.0" encoding="utf-8"?>
<p:tagLst xmlns:p="http://schemas.openxmlformats.org/presentationml/2006/main">
  <p:tag name="AS_UNIQUEID" val="5835"/>
</p:tagLst>
</file>

<file path=ppt/tags/tag178.xml><?xml version="1.0" encoding="utf-8"?>
<p:tagLst xmlns:p="http://schemas.openxmlformats.org/presentationml/2006/main">
  <p:tag name="AS_UNIQUEID" val="5836"/>
  <p:tag name="KSO_WM_BEAUTIFY_FLAG" val=""/>
</p:tagLst>
</file>

<file path=ppt/tags/tag179.xml><?xml version="1.0" encoding="utf-8"?>
<p:tagLst xmlns:p="http://schemas.openxmlformats.org/presentationml/2006/main">
  <p:tag name="AS_UNIQUEID" val="5837"/>
  <p:tag name="KSO_WM_BEAUTIFY_FLAG" val=""/>
</p:tagLst>
</file>

<file path=ppt/tags/tag18.xml><?xml version="1.0" encoding="utf-8"?>
<p:tagLst xmlns:p="http://schemas.openxmlformats.org/presentationml/2006/main">
  <p:tag name="AS_UNIQUEID" val="5266"/>
</p:tagLst>
</file>

<file path=ppt/tags/tag180.xml><?xml version="1.0" encoding="utf-8"?>
<p:tagLst xmlns:p="http://schemas.openxmlformats.org/presentationml/2006/main">
  <p:tag name="AS_UNIQUEID" val="5838"/>
  <p:tag name="KSO_WM_BEAUTIFY_FLAG" val=""/>
</p:tagLst>
</file>

<file path=ppt/tags/tag181.xml><?xml version="1.0" encoding="utf-8"?>
<p:tagLst xmlns:p="http://schemas.openxmlformats.org/presentationml/2006/main">
  <p:tag name="AS_UNIQUEID" val="5839"/>
  <p:tag name="KSO_WM_BEAUTIFY_FLAG" val=""/>
</p:tagLst>
</file>

<file path=ppt/tags/tag182.xml><?xml version="1.0" encoding="utf-8"?>
<p:tagLst xmlns:p="http://schemas.openxmlformats.org/presentationml/2006/main">
  <p:tag name="AS_UNIQUEID" val="5840"/>
  <p:tag name="KSO_WM_BEAUTIFY_FLAG" val=""/>
</p:tagLst>
</file>

<file path=ppt/tags/tag183.xml><?xml version="1.0" encoding="utf-8"?>
<p:tagLst xmlns:p="http://schemas.openxmlformats.org/presentationml/2006/main">
  <p:tag name="AS_UNIQUEID" val="5841"/>
</p:tagLst>
</file>

<file path=ppt/tags/tag184.xml><?xml version="1.0" encoding="utf-8"?>
<p:tagLst xmlns:p="http://schemas.openxmlformats.org/presentationml/2006/main">
  <p:tag name="AS_UNIQUEID" val="5842"/>
  <p:tag name="KSO_WM_BEAUTIFY_FLAG" val=""/>
</p:tagLst>
</file>

<file path=ppt/tags/tag185.xml><?xml version="1.0" encoding="utf-8"?>
<p:tagLst xmlns:p="http://schemas.openxmlformats.org/presentationml/2006/main">
  <p:tag name="AS_UNIQUEID" val="5843"/>
  <p:tag name="KSO_WM_BEAUTIFY_FLAG" val=""/>
</p:tagLst>
</file>

<file path=ppt/tags/tag186.xml><?xml version="1.0" encoding="utf-8"?>
<p:tagLst xmlns:p="http://schemas.openxmlformats.org/presentationml/2006/main">
  <p:tag name="AS_UNIQUEID" val="5844"/>
  <p:tag name="KSO_WM_BEAUTIFY_FLAG" val=""/>
</p:tagLst>
</file>

<file path=ppt/tags/tag187.xml><?xml version="1.0" encoding="utf-8"?>
<p:tagLst xmlns:p="http://schemas.openxmlformats.org/presentationml/2006/main">
  <p:tag name="AS_UNIQUEID" val="5845"/>
  <p:tag name="KSO_WM_BEAUTIFY_FLAG" val=""/>
</p:tagLst>
</file>

<file path=ppt/tags/tag188.xml><?xml version="1.0" encoding="utf-8"?>
<p:tagLst xmlns:p="http://schemas.openxmlformats.org/presentationml/2006/main">
  <p:tag name="AS_UNIQUEID" val="5846"/>
  <p:tag name="KSO_WM_BEAUTIFY_FLAG" val=""/>
</p:tagLst>
</file>

<file path=ppt/tags/tag189.xml><?xml version="1.0" encoding="utf-8"?>
<p:tagLst xmlns:p="http://schemas.openxmlformats.org/presentationml/2006/main">
  <p:tag name="AS_UNIQUEID" val="5847"/>
  <p:tag name="KSO_WM_BEAUTIFY_FLAG" val=""/>
</p:tagLst>
</file>

<file path=ppt/tags/tag19.xml><?xml version="1.0" encoding="utf-8"?>
<p:tagLst xmlns:p="http://schemas.openxmlformats.org/presentationml/2006/main">
  <p:tag name="AS_UNIQUEID" val="5267"/>
</p:tagLst>
</file>

<file path=ppt/tags/tag190.xml><?xml version="1.0" encoding="utf-8"?>
<p:tagLst xmlns:p="http://schemas.openxmlformats.org/presentationml/2006/main">
  <p:tag name="AS_UNIQUEID" val="5848"/>
  <p:tag name="KSO_WM_BEAUTIFY_FLAG" val=""/>
</p:tagLst>
</file>

<file path=ppt/tags/tag191.xml><?xml version="1.0" encoding="utf-8"?>
<p:tagLst xmlns:p="http://schemas.openxmlformats.org/presentationml/2006/main">
  <p:tag name="AS_UNIQUEID" val="5849"/>
  <p:tag name="KSO_WM_BEAUTIFY_FLAG" val=""/>
</p:tagLst>
</file>

<file path=ppt/tags/tag192.xml><?xml version="1.0" encoding="utf-8"?>
<p:tagLst xmlns:p="http://schemas.openxmlformats.org/presentationml/2006/main">
  <p:tag name="AS_UNIQUEID" val="5850"/>
  <p:tag name="KSO_WM_BEAUTIFY_FLAG" val=""/>
</p:tagLst>
</file>

<file path=ppt/tags/tag193.xml><?xml version="1.0" encoding="utf-8"?>
<p:tagLst xmlns:p="http://schemas.openxmlformats.org/presentationml/2006/main">
  <p:tag name="AS_UNIQUEID" val="5851"/>
  <p:tag name="KSO_WM_BEAUTIFY_FLAG" val=""/>
</p:tagLst>
</file>

<file path=ppt/tags/tag194.xml><?xml version="1.0" encoding="utf-8"?>
<p:tagLst xmlns:p="http://schemas.openxmlformats.org/presentationml/2006/main">
  <p:tag name="AS_UNIQUEID" val="5852"/>
  <p:tag name="KSO_WM_BEAUTIFY_FLAG" val=""/>
</p:tagLst>
</file>

<file path=ppt/tags/tag195.xml><?xml version="1.0" encoding="utf-8"?>
<p:tagLst xmlns:p="http://schemas.openxmlformats.org/presentationml/2006/main">
  <p:tag name="AS_UNIQUEID" val="5853"/>
</p:tagLst>
</file>

<file path=ppt/tags/tag196.xml><?xml version="1.0" encoding="utf-8"?>
<p:tagLst xmlns:p="http://schemas.openxmlformats.org/presentationml/2006/main">
  <p:tag name="AS_UNIQUEID" val="5855"/>
</p:tagLst>
</file>

<file path=ppt/tags/tag197.xml><?xml version="1.0" encoding="utf-8"?>
<p:tagLst xmlns:p="http://schemas.openxmlformats.org/presentationml/2006/main">
  <p:tag name="AS_UNIQUEID" val="5856"/>
</p:tagLst>
</file>

<file path=ppt/tags/tag198.xml><?xml version="1.0" encoding="utf-8"?>
<p:tagLst xmlns:p="http://schemas.openxmlformats.org/presentationml/2006/main">
  <p:tag name="AS_UNIQUEID" val="290"/>
</p:tagLst>
</file>

<file path=ppt/tags/tag199.xml><?xml version="1.0" encoding="utf-8"?>
<p:tagLst xmlns:p="http://schemas.openxmlformats.org/presentationml/2006/main">
  <p:tag name="AS_UNIQUEID" val="291"/>
</p:tagLst>
</file>

<file path=ppt/tags/tag2.xml><?xml version="1.0" encoding="utf-8"?>
<p:tagLst xmlns:p="http://schemas.openxmlformats.org/presentationml/2006/main">
  <p:tag name="AS_UNIQUEID" val="5248"/>
</p:tagLst>
</file>

<file path=ppt/tags/tag20.xml><?xml version="1.0" encoding="utf-8"?>
<p:tagLst xmlns:p="http://schemas.openxmlformats.org/presentationml/2006/main">
  <p:tag name="AS_UNIQUEID" val="5268"/>
</p:tagLst>
</file>

<file path=ppt/tags/tag200.xml><?xml version="1.0" encoding="utf-8"?>
<p:tagLst xmlns:p="http://schemas.openxmlformats.org/presentationml/2006/main">
  <p:tag name="AS_UNIQUEID" val="292"/>
</p:tagLst>
</file>

<file path=ppt/tags/tag201.xml><?xml version="1.0" encoding="utf-8"?>
<p:tagLst xmlns:p="http://schemas.openxmlformats.org/presentationml/2006/main">
  <p:tag name="AS_UNIQUEID" val="293"/>
</p:tagLst>
</file>

<file path=ppt/tags/tag202.xml><?xml version="1.0" encoding="utf-8"?>
<p:tagLst xmlns:p="http://schemas.openxmlformats.org/presentationml/2006/main">
  <p:tag name="AS_UNIQUEID" val="5857"/>
</p:tagLst>
</file>

<file path=ppt/tags/tag203.xml><?xml version="1.0" encoding="utf-8"?>
<p:tagLst xmlns:p="http://schemas.openxmlformats.org/presentationml/2006/main">
  <p:tag name="AS_UNIQUEID" val="5858"/>
</p:tagLst>
</file>

<file path=ppt/tags/tag204.xml><?xml version="1.0" encoding="utf-8"?>
<p:tagLst xmlns:p="http://schemas.openxmlformats.org/presentationml/2006/main">
  <p:tag name="AS_UNIQUEID" val="5859"/>
</p:tagLst>
</file>

<file path=ppt/tags/tag205.xml><?xml version="1.0" encoding="utf-8"?>
<p:tagLst xmlns:p="http://schemas.openxmlformats.org/presentationml/2006/main">
  <p:tag name="AS_UNIQUEID" val="5860"/>
</p:tagLst>
</file>

<file path=ppt/tags/tag206.xml><?xml version="1.0" encoding="utf-8"?>
<p:tagLst xmlns:p="http://schemas.openxmlformats.org/presentationml/2006/main">
  <p:tag name="AS_UNIQUEID" val="5861"/>
  <p:tag name="KSO_WM_BEAUTIFY_FLAG" val="#wm#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EXT_CAN_REMOVE" val="n"/>
  <p:tag name="KSO_WM_DIAGRAM_COLOR_TRICK" val="2"/>
  <p:tag name="KSO_WM_DIAGRAM_GROUP_CODE" val="m1-1"/>
  <p:tag name="KSO_WM_DIAGRAM_MAX_ITEMCNT" val="6"/>
  <p:tag name="KSO_WM_DIAGRAM_MIN_ITEMCNT" val="2"/>
  <p:tag name="KSO_WM_DIAGRAM_USE_COLOR_VALUE" val="{&quot;color_scheme&quot;:1,&quot;color_type&quot;:1,&quot;theme_color_indexes&quot;:[]}"/>
  <p:tag name="KSO_WM_DIAGRAM_VERSION" val="3"/>
  <p:tag name="KSO_WM_DIAGRAM_VIRTUALLY_FRAME" val="{&quot;height&quot;:305.3999938964844,&quot;left&quot;:57.074957275390624,&quot;top&quot;:117.32500305175782,&quot;width&quot;:845.9000854492188}"/>
  <p:tag name="KSO_WM_TAG_VERSION" val="3.0"/>
  <p:tag name="KSO_WM_TEMPLATE_CATEGORY" val="diagram"/>
  <p:tag name="KSO_WM_TEMPLATE_INDEX" val="20231068"/>
  <p:tag name="KSO_WM_UNIT_COMPATIBLE" val="0"/>
  <p:tag name="KSO_WM_UNIT_DIAGRAM_ISNUMVISUAL" val="0"/>
  <p:tag name="KSO_WM_UNIT_DIAGRAM_ISREFERUNIT" val="0"/>
  <p:tag name="KSO_WM_UNIT_FILL_TYPE" val="3"/>
  <p:tag name="KSO_WM_UNIT_HIGHLIGHT" val="0"/>
  <p:tag name="KSO_WM_UNIT_ID" val="diagram20231068_1*m_h_i*1_1_2"/>
  <p:tag name="KSO_WM_UNIT_INDEX" val="1_1_2"/>
  <p:tag name="KSO_WM_UNIT_LAYERLEVEL" val="1_1_1"/>
  <p:tag name="KSO_WM_UNIT_PRESET_TEXT" val="01"/>
  <p:tag name="KSO_WM_UNIT_SUBTYPE" val="d"/>
  <p:tag name="KSO_WM_UNIT_TEXT_FILL_FORE_SCHEMECOLOR_INDEX" val="1"/>
  <p:tag name="KSO_WM_UNIT_TEXT_FILL_TYPE" val="1"/>
  <p:tag name="KSO_WM_UNIT_TYPE" val="m_h_i"/>
</p:tagLst>
</file>

<file path=ppt/tags/tag207.xml><?xml version="1.0" encoding="utf-8"?>
<p:tagLst xmlns:p="http://schemas.openxmlformats.org/presentationml/2006/main">
  <p:tag name="AS_UNIQUEID" val="5862"/>
  <p:tag name="KSO_WM_BEAUTIFY_FLAG" val="#wm#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COLOR_TEXT_CAN_REMOVE" val="n"/>
  <p:tag name="KSO_WM_DIAGRAM_COLOR_TRICK" val="2"/>
  <p:tag name="KSO_WM_DIAGRAM_GROUP_CODE" val="m1-1"/>
  <p:tag name="KSO_WM_DIAGRAM_MAX_ITEMCNT" val="6"/>
  <p:tag name="KSO_WM_DIAGRAM_MIN_ITEMCNT" val="2"/>
  <p:tag name="KSO_WM_DIAGRAM_USE_COLOR_VALUE" val="{&quot;color_scheme&quot;:1,&quot;color_type&quot;:1,&quot;theme_color_indexes&quot;:[]}"/>
  <p:tag name="KSO_WM_DIAGRAM_VERSION" val="3"/>
  <p:tag name="KSO_WM_DIAGRAM_VIRTUALLY_FRAME" val="{&quot;height&quot;:305.3999938964844,&quot;left&quot;:57.074957275390624,&quot;top&quot;:117.32500305175782,&quot;width&quot;:845.9000854492188}"/>
  <p:tag name="KSO_WM_TAG_VERSION" val="3.0"/>
  <p:tag name="KSO_WM_TEMPLATE_CATEGORY" val="diagram"/>
  <p:tag name="KSO_WM_TEMPLATE_INDEX" val="20231068"/>
  <p:tag name="KSO_WM_UNIT_COMPATIBLE" val="0"/>
  <p:tag name="KSO_WM_UNIT_DIAGRAM_ISNUMVISUAL" val="0"/>
  <p:tag name="KSO_WM_UNIT_DIAGRAM_ISREFERUNIT" val="0"/>
  <p:tag name="KSO_WM_UNIT_HIGHLIGHT" val="0"/>
  <p:tag name="KSO_WM_UNIT_ID" val="diagram20231068_1*m_h_i*1_2_1"/>
  <p:tag name="KSO_WM_UNIT_INDEX" val="1_2_1"/>
  <p:tag name="KSO_WM_UNIT_LAYERLEVEL" val="1_1_1"/>
  <p:tag name="KSO_WM_UNIT_LINE_FORE_SCHEMECOLOR_INDEX" val="8"/>
  <p:tag name="KSO_WM_UNIT_TYPE" val="m_h_i"/>
</p:tagLst>
</file>

<file path=ppt/tags/tag208.xml><?xml version="1.0" encoding="utf-8"?>
<p:tagLst xmlns:p="http://schemas.openxmlformats.org/presentationml/2006/main">
  <p:tag name="AS_UNIQUEID" val="5864"/>
</p:tagLst>
</file>

<file path=ppt/tags/tag209.xml><?xml version="1.0" encoding="utf-8"?>
<p:tagLst xmlns:p="http://schemas.openxmlformats.org/presentationml/2006/main">
  <p:tag name="AS_UNIQUEID" val="5865"/>
</p:tagLst>
</file>

<file path=ppt/tags/tag21.xml><?xml version="1.0" encoding="utf-8"?>
<p:tagLst xmlns:p="http://schemas.openxmlformats.org/presentationml/2006/main">
  <p:tag name="AS_UNIQUEID" val="5269"/>
</p:tagLst>
</file>

<file path=ppt/tags/tag210.xml><?xml version="1.0" encoding="utf-8"?>
<p:tagLst xmlns:p="http://schemas.openxmlformats.org/presentationml/2006/main">
  <p:tag name="AS_UNIQUEID" val="290"/>
</p:tagLst>
</file>

<file path=ppt/tags/tag211.xml><?xml version="1.0" encoding="utf-8"?>
<p:tagLst xmlns:p="http://schemas.openxmlformats.org/presentationml/2006/main">
  <p:tag name="AS_UNIQUEID" val="291"/>
</p:tagLst>
</file>

<file path=ppt/tags/tag212.xml><?xml version="1.0" encoding="utf-8"?>
<p:tagLst xmlns:p="http://schemas.openxmlformats.org/presentationml/2006/main">
  <p:tag name="AS_UNIQUEID" val="292"/>
</p:tagLst>
</file>

<file path=ppt/tags/tag213.xml><?xml version="1.0" encoding="utf-8"?>
<p:tagLst xmlns:p="http://schemas.openxmlformats.org/presentationml/2006/main">
  <p:tag name="AS_UNIQUEID" val="293"/>
</p:tagLst>
</file>

<file path=ppt/tags/tag214.xml><?xml version="1.0" encoding="utf-8"?>
<p:tagLst xmlns:p="http://schemas.openxmlformats.org/presentationml/2006/main">
  <p:tag name="AS_UNIQUEID" val="5866"/>
</p:tagLst>
</file>

<file path=ppt/tags/tag215.xml><?xml version="1.0" encoding="utf-8"?>
<p:tagLst xmlns:p="http://schemas.openxmlformats.org/presentationml/2006/main">
  <p:tag name="AS_UNIQUEID" val="5867"/>
  <p:tag name="KSO_WM_UNIT_ID" val=""/>
  <p:tag name="KSO_WM_UNIT_PLACING_PICTURE" val="211022.510"/>
  <p:tag name="KSO_WM_UNIT_PLACING_PICTURE_INFO" val="{&quot;code&quot;:&quot;bcA[3]&quot;,&quot;full_picture&quot;:false,&quot;last_crop_picture&quot;:&quot;bcA[3]&quot;,&quot;scheme&quot;:&quot;4-1&quot;,&quot;spacing&quot;:4}"/>
  <p:tag name="KSO_WM_UNIT_PLACING_PICTURE_USER_VIEWPORT" val="{&quot;height&quot;:2017.7711163357026,&quot;width&quot;:3688.561007745067}"/>
</p:tagLst>
</file>

<file path=ppt/tags/tag216.xml><?xml version="1.0" encoding="utf-8"?>
<p:tagLst xmlns:p="http://schemas.openxmlformats.org/presentationml/2006/main">
  <p:tag name="AS_UNIQUEID" val="5868"/>
  <p:tag name="KSO_WM_UNIT_ID" val=""/>
  <p:tag name="KSO_WM_UNIT_PLACING_PICTURE" val="211022.510"/>
  <p:tag name="KSO_WM_UNIT_PLACING_PICTURE_INFO" val="{&quot;code&quot;:&quot;bcA[3]&quot;,&quot;full_picture&quot;:false,&quot;last_crop_picture&quot;:&quot;bcA[3]&quot;,&quot;scheme&quot;:&quot;4-1&quot;,&quot;spacing&quot;:4}"/>
  <p:tag name="KSO_WM_UNIT_PLACING_PICTURE_USER_VIEWPORT" val="{&quot;height&quot;:4236.38555816785,&quot;width&quot;:11467.690198766282}"/>
</p:tagLst>
</file>

<file path=ppt/tags/tag217.xml><?xml version="1.0" encoding="utf-8"?>
<p:tagLst xmlns:p="http://schemas.openxmlformats.org/presentationml/2006/main">
  <p:tag name="AS_UNIQUEID" val="5869"/>
  <p:tag name="KSO_WM_UNIT_ID" val=""/>
  <p:tag name="KSO_WM_UNIT_PLACING_PICTURE" val="211022.510"/>
  <p:tag name="KSO_WM_UNIT_PLACING_PICTURE_INFO" val="{&quot;code&quot;:&quot;bcA[3]&quot;,&quot;full_picture&quot;:false,&quot;last_crop_picture&quot;:&quot;bcA[3]&quot;,&quot;scheme&quot;:&quot;4-1&quot;,&quot;spacing&quot;:4}"/>
  <p:tag name="KSO_WM_UNIT_PLACING_PICTURE_USER_VIEWPORT" val="{&quot;height&quot;:2017.7711163357026,&quot;width&quot;:3688.561007745067}"/>
</p:tagLst>
</file>

<file path=ppt/tags/tag218.xml><?xml version="1.0" encoding="utf-8"?>
<p:tagLst xmlns:p="http://schemas.openxmlformats.org/presentationml/2006/main">
  <p:tag name="AS_UNIQUEID" val="5870"/>
  <p:tag name="KSO_WM_UNIT_ID" val=""/>
  <p:tag name="KSO_WM_UNIT_PLACING_PICTURE" val="211022.510"/>
  <p:tag name="KSO_WM_UNIT_PLACING_PICTURE_INFO" val="{&quot;code&quot;:&quot;bcA[3]&quot;,&quot;full_picture&quot;:false,&quot;last_crop_picture&quot;:&quot;bcA[3]&quot;,&quot;scheme&quot;:&quot;4-1&quot;,&quot;spacing&quot;:4}"/>
  <p:tag name="KSO_WM_UNIT_PLACING_PICTURE_USER_VIEWPORT" val="{&quot;height&quot;:2017.7711163357026,&quot;width&quot;:3688.561007745067}"/>
</p:tagLst>
</file>

<file path=ppt/tags/tag219.xml><?xml version="1.0" encoding="utf-8"?>
<p:tagLst xmlns:p="http://schemas.openxmlformats.org/presentationml/2006/main">
  <p:tag name="AS_UNIQUEID" val="5872"/>
</p:tagLst>
</file>

<file path=ppt/tags/tag22.xml><?xml version="1.0" encoding="utf-8"?>
<p:tagLst xmlns:p="http://schemas.openxmlformats.org/presentationml/2006/main">
  <p:tag name="AS_UNIQUEID" val="5271"/>
</p:tagLst>
</file>

<file path=ppt/tags/tag220.xml><?xml version="1.0" encoding="utf-8"?>
<p:tagLst xmlns:p="http://schemas.openxmlformats.org/presentationml/2006/main">
  <p:tag name="AS_UNIQUEID" val="5873"/>
</p:tagLst>
</file>

<file path=ppt/tags/tag221.xml><?xml version="1.0" encoding="utf-8"?>
<p:tagLst xmlns:p="http://schemas.openxmlformats.org/presentationml/2006/main">
  <p:tag name="AS_UNIQUEID" val="290"/>
</p:tagLst>
</file>

<file path=ppt/tags/tag222.xml><?xml version="1.0" encoding="utf-8"?>
<p:tagLst xmlns:p="http://schemas.openxmlformats.org/presentationml/2006/main">
  <p:tag name="AS_UNIQUEID" val="291"/>
</p:tagLst>
</file>

<file path=ppt/tags/tag223.xml><?xml version="1.0" encoding="utf-8"?>
<p:tagLst xmlns:p="http://schemas.openxmlformats.org/presentationml/2006/main">
  <p:tag name="AS_UNIQUEID" val="292"/>
</p:tagLst>
</file>

<file path=ppt/tags/tag224.xml><?xml version="1.0" encoding="utf-8"?>
<p:tagLst xmlns:p="http://schemas.openxmlformats.org/presentationml/2006/main">
  <p:tag name="AS_UNIQUEID" val="293"/>
</p:tagLst>
</file>

<file path=ppt/tags/tag225.xml><?xml version="1.0" encoding="utf-8"?>
<p:tagLst xmlns:p="http://schemas.openxmlformats.org/presentationml/2006/main">
  <p:tag name="AS_UNIQUEID" val="5874"/>
</p:tagLst>
</file>

<file path=ppt/tags/tag226.xml><?xml version="1.0" encoding="utf-8"?>
<p:tagLst xmlns:p="http://schemas.openxmlformats.org/presentationml/2006/main">
  <p:tag name="AS_UNIQUEID" val="5875"/>
  <p:tag name="KSO_WM_UNIT_PLACING_PICTURE_USER_VIEWPORT" val="{&quot;height&quot;:6000,&quot;width&quot;:8909}"/>
</p:tagLst>
</file>

<file path=ppt/tags/tag227.xml><?xml version="1.0" encoding="utf-8"?>
<p:tagLst xmlns:p="http://schemas.openxmlformats.org/presentationml/2006/main">
  <p:tag name="AS_UNIQUEID" val="5876"/>
</p:tagLst>
</file>

<file path=ppt/tags/tag228.xml><?xml version="1.0" encoding="utf-8"?>
<p:tagLst xmlns:p="http://schemas.openxmlformats.org/presentationml/2006/main">
  <p:tag name="AS_UNIQUEID" val="5877"/>
</p:tagLst>
</file>

<file path=ppt/tags/tag229.xml><?xml version="1.0" encoding="utf-8"?>
<p:tagLst xmlns:p="http://schemas.openxmlformats.org/presentationml/2006/main">
  <p:tag name="AS_UNIQUEID" val="5878"/>
</p:tagLst>
</file>

<file path=ppt/tags/tag23.xml><?xml version="1.0" encoding="utf-8"?>
<p:tagLst xmlns:p="http://schemas.openxmlformats.org/presentationml/2006/main">
  <p:tag name="AS_UNIQUEID" val="5272"/>
</p:tagLst>
</file>

<file path=ppt/tags/tag230.xml><?xml version="1.0" encoding="utf-8"?>
<p:tagLst xmlns:p="http://schemas.openxmlformats.org/presentationml/2006/main">
  <p:tag name="AS_UNIQUEID" val="5879"/>
</p:tagLst>
</file>

<file path=ppt/tags/tag231.xml><?xml version="1.0" encoding="utf-8"?>
<p:tagLst xmlns:p="http://schemas.openxmlformats.org/presentationml/2006/main">
  <p:tag name="AS_UNIQUEID" val="5880"/>
</p:tagLst>
</file>

<file path=ppt/tags/tag232.xml><?xml version="1.0" encoding="utf-8"?>
<p:tagLst xmlns:p="http://schemas.openxmlformats.org/presentationml/2006/main">
  <p:tag name="AS_UNIQUEID" val="5881"/>
  <p:tag name="KSO_WM_BEAUTIFY_FLAG" val=""/>
</p:tagLst>
</file>

<file path=ppt/tags/tag233.xml><?xml version="1.0" encoding="utf-8"?>
<p:tagLst xmlns:p="http://schemas.openxmlformats.org/presentationml/2006/main">
  <p:tag name="AS_UNIQUEID" val="5882"/>
  <p:tag name="KSO_WM_BEAUTIFY_FLAG" val=""/>
</p:tagLst>
</file>

<file path=ppt/tags/tag234.xml><?xml version="1.0" encoding="utf-8"?>
<p:tagLst xmlns:p="http://schemas.openxmlformats.org/presentationml/2006/main">
  <p:tag name="AS_UNIQUEID" val="5883"/>
  <p:tag name="KSO_WM_BEAUTIFY_FLAG" val=""/>
</p:tagLst>
</file>

<file path=ppt/tags/tag235.xml><?xml version="1.0" encoding="utf-8"?>
<p:tagLst xmlns:p="http://schemas.openxmlformats.org/presentationml/2006/main">
  <p:tag name="AS_UNIQUEID" val="5884"/>
  <p:tag name="KSO_WM_BEAUTIFY_FLAG" val=""/>
</p:tagLst>
</file>

<file path=ppt/tags/tag236.xml><?xml version="1.0" encoding="utf-8"?>
<p:tagLst xmlns:p="http://schemas.openxmlformats.org/presentationml/2006/main">
  <p:tag name="AS_UNIQUEID" val="5885"/>
  <p:tag name="KSO_WM_BEAUTIFY_FLAG" val=""/>
</p:tagLst>
</file>

<file path=ppt/tags/tag237.xml><?xml version="1.0" encoding="utf-8"?>
<p:tagLst xmlns:p="http://schemas.openxmlformats.org/presentationml/2006/main">
  <p:tag name="AS_UNIQUEID" val="5886"/>
</p:tagLst>
</file>

<file path=ppt/tags/tag238.xml><?xml version="1.0" encoding="utf-8"?>
<p:tagLst xmlns:p="http://schemas.openxmlformats.org/presentationml/2006/main">
  <p:tag name="AS_UNIQUEID" val="5887"/>
  <p:tag name="KSO_WM_BEAUTIFY_FLAG" val=""/>
</p:tagLst>
</file>

<file path=ppt/tags/tag239.xml><?xml version="1.0" encoding="utf-8"?>
<p:tagLst xmlns:p="http://schemas.openxmlformats.org/presentationml/2006/main">
  <p:tag name="AS_UNIQUEID" val="5888"/>
  <p:tag name="KSO_WM_BEAUTIFY_FLAG" val=""/>
</p:tagLst>
</file>

<file path=ppt/tags/tag24.xml><?xml version="1.0" encoding="utf-8"?>
<p:tagLst xmlns:p="http://schemas.openxmlformats.org/presentationml/2006/main">
  <p:tag name="AS_UNIQUEID" val="5273"/>
</p:tagLst>
</file>

<file path=ppt/tags/tag240.xml><?xml version="1.0" encoding="utf-8"?>
<p:tagLst xmlns:p="http://schemas.openxmlformats.org/presentationml/2006/main">
  <p:tag name="AS_UNIQUEID" val="5889"/>
  <p:tag name="KSO_WM_BEAUTIFY_FLAG" val=""/>
</p:tagLst>
</file>

<file path=ppt/tags/tag241.xml><?xml version="1.0" encoding="utf-8"?>
<p:tagLst xmlns:p="http://schemas.openxmlformats.org/presentationml/2006/main">
  <p:tag name="AS_UNIQUEID" val="5890"/>
  <p:tag name="KSO_WM_BEAUTIFY_FLAG" val=""/>
</p:tagLst>
</file>

<file path=ppt/tags/tag242.xml><?xml version="1.0" encoding="utf-8"?>
<p:tagLst xmlns:p="http://schemas.openxmlformats.org/presentationml/2006/main">
  <p:tag name="AS_UNIQUEID" val="5891"/>
  <p:tag name="KSO_WM_BEAUTIFY_FLAG" val=""/>
</p:tagLst>
</file>

<file path=ppt/tags/tag243.xml><?xml version="1.0" encoding="utf-8"?>
<p:tagLst xmlns:p="http://schemas.openxmlformats.org/presentationml/2006/main">
  <p:tag name="AS_UNIQUEID" val="5892"/>
</p:tagLst>
</file>

<file path=ppt/tags/tag244.xml><?xml version="1.0" encoding="utf-8"?>
<p:tagLst xmlns:p="http://schemas.openxmlformats.org/presentationml/2006/main">
  <p:tag name="AS_UNIQUEID" val="5893"/>
</p:tagLst>
</file>

<file path=ppt/tags/tag245.xml><?xml version="1.0" encoding="utf-8"?>
<p:tagLst xmlns:p="http://schemas.openxmlformats.org/presentationml/2006/main">
  <p:tag name="AS_UNIQUEID" val="5894"/>
  <p:tag name="KSO_WM_BEAUTIFY_FLAG" val=""/>
</p:tagLst>
</file>

<file path=ppt/tags/tag246.xml><?xml version="1.0" encoding="utf-8"?>
<p:tagLst xmlns:p="http://schemas.openxmlformats.org/presentationml/2006/main">
  <p:tag name="AS_UNIQUEID" val="5895"/>
  <p:tag name="KSO_WM_BEAUTIFY_FLAG" val=""/>
</p:tagLst>
</file>

<file path=ppt/tags/tag247.xml><?xml version="1.0" encoding="utf-8"?>
<p:tagLst xmlns:p="http://schemas.openxmlformats.org/presentationml/2006/main">
  <p:tag name="AS_UNIQUEID" val="5896"/>
  <p:tag name="KSO_WM_BEAUTIFY_FLAG" val=""/>
</p:tagLst>
</file>

<file path=ppt/tags/tag248.xml><?xml version="1.0" encoding="utf-8"?>
<p:tagLst xmlns:p="http://schemas.openxmlformats.org/presentationml/2006/main">
  <p:tag name="AS_UNIQUEID" val="5897"/>
  <p:tag name="KSO_WM_BEAUTIFY_FLAG" val=""/>
</p:tagLst>
</file>

<file path=ppt/tags/tag249.xml><?xml version="1.0" encoding="utf-8"?>
<p:tagLst xmlns:p="http://schemas.openxmlformats.org/presentationml/2006/main">
  <p:tag name="AS_UNIQUEID" val="5898"/>
  <p:tag name="KSO_WM_BEAUTIFY_FLAG" val=""/>
</p:tagLst>
</file>

<file path=ppt/tags/tag25.xml><?xml version="1.0" encoding="utf-8"?>
<p:tagLst xmlns:p="http://schemas.openxmlformats.org/presentationml/2006/main">
  <p:tag name="AS_UNIQUEID" val="5274"/>
</p:tagLst>
</file>

<file path=ppt/tags/tag250.xml><?xml version="1.0" encoding="utf-8"?>
<p:tagLst xmlns:p="http://schemas.openxmlformats.org/presentationml/2006/main">
  <p:tag name="AS_UNIQUEID" val="5899"/>
</p:tagLst>
</file>

<file path=ppt/tags/tag251.xml><?xml version="1.0" encoding="utf-8"?>
<p:tagLst xmlns:p="http://schemas.openxmlformats.org/presentationml/2006/main">
  <p:tag name="AS_UNIQUEID" val="5900"/>
  <p:tag name="KSO_WM_BEAUTIFY_FLAG" val=""/>
</p:tagLst>
</file>

<file path=ppt/tags/tag252.xml><?xml version="1.0" encoding="utf-8"?>
<p:tagLst xmlns:p="http://schemas.openxmlformats.org/presentationml/2006/main">
  <p:tag name="AS_UNIQUEID" val="5901"/>
  <p:tag name="KSO_WM_BEAUTIFY_FLAG" val=""/>
</p:tagLst>
</file>

<file path=ppt/tags/tag253.xml><?xml version="1.0" encoding="utf-8"?>
<p:tagLst xmlns:p="http://schemas.openxmlformats.org/presentationml/2006/main">
  <p:tag name="AS_UNIQUEID" val="5902"/>
  <p:tag name="KSO_WM_BEAUTIFY_FLAG" val=""/>
</p:tagLst>
</file>

<file path=ppt/tags/tag254.xml><?xml version="1.0" encoding="utf-8"?>
<p:tagLst xmlns:p="http://schemas.openxmlformats.org/presentationml/2006/main">
  <p:tag name="AS_UNIQUEID" val="5903"/>
  <p:tag name="KSO_WM_BEAUTIFY_FLAG" val=""/>
</p:tagLst>
</file>

<file path=ppt/tags/tag255.xml><?xml version="1.0" encoding="utf-8"?>
<p:tagLst xmlns:p="http://schemas.openxmlformats.org/presentationml/2006/main">
  <p:tag name="AS_UNIQUEID" val="5904"/>
  <p:tag name="KSO_WM_BEAUTIFY_FLAG" val=""/>
</p:tagLst>
</file>

<file path=ppt/tags/tag256.xml><?xml version="1.0" encoding="utf-8"?>
<p:tagLst xmlns:p="http://schemas.openxmlformats.org/presentationml/2006/main">
  <p:tag name="AS_UNIQUEID" val="5905"/>
  <p:tag name="KSO_WM_BEAUTIFY_FLAG" val=""/>
</p:tagLst>
</file>

<file path=ppt/tags/tag257.xml><?xml version="1.0" encoding="utf-8"?>
<p:tagLst xmlns:p="http://schemas.openxmlformats.org/presentationml/2006/main">
  <p:tag name="AS_UNIQUEID" val="5906"/>
  <p:tag name="KSO_WM_BEAUTIFY_FLAG" val=""/>
</p:tagLst>
</file>

<file path=ppt/tags/tag258.xml><?xml version="1.0" encoding="utf-8"?>
<p:tagLst xmlns:p="http://schemas.openxmlformats.org/presentationml/2006/main">
  <p:tag name="AS_UNIQUEID" val="5907"/>
  <p:tag name="KSO_WM_BEAUTIFY_FLAG" val=""/>
</p:tagLst>
</file>

<file path=ppt/tags/tag259.xml><?xml version="1.0" encoding="utf-8"?>
<p:tagLst xmlns:p="http://schemas.openxmlformats.org/presentationml/2006/main">
  <p:tag name="AS_UNIQUEID" val="5908"/>
  <p:tag name="KSO_WM_BEAUTIFY_FLAG" val=""/>
</p:tagLst>
</file>

<file path=ppt/tags/tag26.xml><?xml version="1.0" encoding="utf-8"?>
<p:tagLst xmlns:p="http://schemas.openxmlformats.org/presentationml/2006/main">
  <p:tag name="AS_UNIQUEID" val="5275"/>
</p:tagLst>
</file>

<file path=ppt/tags/tag260.xml><?xml version="1.0" encoding="utf-8"?>
<p:tagLst xmlns:p="http://schemas.openxmlformats.org/presentationml/2006/main">
  <p:tag name="AS_UNIQUEID" val="5909"/>
  <p:tag name="KSO_WM_BEAUTIFY_FLAG" val=""/>
</p:tagLst>
</file>

<file path=ppt/tags/tag261.xml><?xml version="1.0" encoding="utf-8"?>
<p:tagLst xmlns:p="http://schemas.openxmlformats.org/presentationml/2006/main">
  <p:tag name="AS_UNIQUEID" val="5910"/>
  <p:tag name="KSO_WM_BEAUTIFY_FLAG" val=""/>
</p:tagLst>
</file>

<file path=ppt/tags/tag262.xml><?xml version="1.0" encoding="utf-8"?>
<p:tagLst xmlns:p="http://schemas.openxmlformats.org/presentationml/2006/main">
  <p:tag name="AS_UNIQUEID" val="5912"/>
</p:tagLst>
</file>

<file path=ppt/tags/tag263.xml><?xml version="1.0" encoding="utf-8"?>
<p:tagLst xmlns:p="http://schemas.openxmlformats.org/presentationml/2006/main">
  <p:tag name="AS_UNIQUEID" val="5913"/>
</p:tagLst>
</file>

<file path=ppt/tags/tag264.xml><?xml version="1.0" encoding="utf-8"?>
<p:tagLst xmlns:p="http://schemas.openxmlformats.org/presentationml/2006/main">
  <p:tag name="AS_UNIQUEID" val="290"/>
</p:tagLst>
</file>

<file path=ppt/tags/tag265.xml><?xml version="1.0" encoding="utf-8"?>
<p:tagLst xmlns:p="http://schemas.openxmlformats.org/presentationml/2006/main">
  <p:tag name="AS_UNIQUEID" val="291"/>
</p:tagLst>
</file>

<file path=ppt/tags/tag266.xml><?xml version="1.0" encoding="utf-8"?>
<p:tagLst xmlns:p="http://schemas.openxmlformats.org/presentationml/2006/main">
  <p:tag name="AS_UNIQUEID" val="292"/>
</p:tagLst>
</file>

<file path=ppt/tags/tag267.xml><?xml version="1.0" encoding="utf-8"?>
<p:tagLst xmlns:p="http://schemas.openxmlformats.org/presentationml/2006/main">
  <p:tag name="AS_UNIQUEID" val="293"/>
</p:tagLst>
</file>

<file path=ppt/tags/tag268.xml><?xml version="1.0" encoding="utf-8"?>
<p:tagLst xmlns:p="http://schemas.openxmlformats.org/presentationml/2006/main">
  <p:tag name="AS_UNIQUEID" val="5914"/>
</p:tagLst>
</file>

<file path=ppt/tags/tag269.xml><?xml version="1.0" encoding="utf-8"?>
<p:tagLst xmlns:p="http://schemas.openxmlformats.org/presentationml/2006/main">
  <p:tag name="AS_UNIQUEID" val="5915"/>
  <p:tag name="KSO_WM_UNIT_PLACING_PICTURE_USER_VIEWPORT" val="{&quot;height&quot;:6000,&quot;width&quot;:8909}"/>
</p:tagLst>
</file>

<file path=ppt/tags/tag27.xml><?xml version="1.0" encoding="utf-8"?>
<p:tagLst xmlns:p="http://schemas.openxmlformats.org/presentationml/2006/main">
  <p:tag name="AS_UNIQUEID" val="5276"/>
</p:tagLst>
</file>

<file path=ppt/tags/tag270.xml><?xml version="1.0" encoding="utf-8"?>
<p:tagLst xmlns:p="http://schemas.openxmlformats.org/presentationml/2006/main">
  <p:tag name="AS_UNIQUEID" val="5916"/>
</p:tagLst>
</file>

<file path=ppt/tags/tag271.xml><?xml version="1.0" encoding="utf-8"?>
<p:tagLst xmlns:p="http://schemas.openxmlformats.org/presentationml/2006/main">
  <p:tag name="AS_UNIQUEID" val="5917"/>
</p:tagLst>
</file>

<file path=ppt/tags/tag272.xml><?xml version="1.0" encoding="utf-8"?>
<p:tagLst xmlns:p="http://schemas.openxmlformats.org/presentationml/2006/main">
  <p:tag name="AS_UNIQUEID" val="5919"/>
</p:tagLst>
</file>

<file path=ppt/tags/tag273.xml><?xml version="1.0" encoding="utf-8"?>
<p:tagLst xmlns:p="http://schemas.openxmlformats.org/presentationml/2006/main">
  <p:tag name="AS_UNIQUEID" val="5920"/>
</p:tagLst>
</file>

<file path=ppt/tags/tag274.xml><?xml version="1.0" encoding="utf-8"?>
<p:tagLst xmlns:p="http://schemas.openxmlformats.org/presentationml/2006/main">
  <p:tag name="AS_UNIQUEID" val="290"/>
</p:tagLst>
</file>

<file path=ppt/tags/tag275.xml><?xml version="1.0" encoding="utf-8"?>
<p:tagLst xmlns:p="http://schemas.openxmlformats.org/presentationml/2006/main">
  <p:tag name="AS_UNIQUEID" val="291"/>
</p:tagLst>
</file>

<file path=ppt/tags/tag276.xml><?xml version="1.0" encoding="utf-8"?>
<p:tagLst xmlns:p="http://schemas.openxmlformats.org/presentationml/2006/main">
  <p:tag name="AS_UNIQUEID" val="292"/>
</p:tagLst>
</file>

<file path=ppt/tags/tag277.xml><?xml version="1.0" encoding="utf-8"?>
<p:tagLst xmlns:p="http://schemas.openxmlformats.org/presentationml/2006/main">
  <p:tag name="AS_UNIQUEID" val="293"/>
</p:tagLst>
</file>

<file path=ppt/tags/tag278.xml><?xml version="1.0" encoding="utf-8"?>
<p:tagLst xmlns:p="http://schemas.openxmlformats.org/presentationml/2006/main">
  <p:tag name="AS_UNIQUEID" val="5921"/>
</p:tagLst>
</file>

<file path=ppt/tags/tag279.xml><?xml version="1.0" encoding="utf-8"?>
<p:tagLst xmlns:p="http://schemas.openxmlformats.org/presentationml/2006/main">
  <p:tag name="AS_UNIQUEID" val="5922"/>
  <p:tag name="KSO_WM_UNIT_PLACING_PICTURE_USER_VIEWPORT" val="{&quot;height&quot;:6000,&quot;width&quot;:8909}"/>
</p:tagLst>
</file>

<file path=ppt/tags/tag28.xml><?xml version="1.0" encoding="utf-8"?>
<p:tagLst xmlns:p="http://schemas.openxmlformats.org/presentationml/2006/main">
  <p:tag name="AS_UNIQUEID" val="5278"/>
</p:tagLst>
</file>

<file path=ppt/tags/tag280.xml><?xml version="1.0" encoding="utf-8"?>
<p:tagLst xmlns:p="http://schemas.openxmlformats.org/presentationml/2006/main">
  <p:tag name="AS_UNIQUEID" val="5923"/>
</p:tagLst>
</file>

<file path=ppt/tags/tag281.xml><?xml version="1.0" encoding="utf-8"?>
<p:tagLst xmlns:p="http://schemas.openxmlformats.org/presentationml/2006/main">
  <p:tag name="AS_UNIQUEID" val="5924"/>
</p:tagLst>
</file>

<file path=ppt/tags/tag282.xml><?xml version="1.0" encoding="utf-8"?>
<p:tagLst xmlns:p="http://schemas.openxmlformats.org/presentationml/2006/main">
  <p:tag name="AS_UNIQUEID" val="5926"/>
</p:tagLst>
</file>

<file path=ppt/tags/tag283.xml><?xml version="1.0" encoding="utf-8"?>
<p:tagLst xmlns:p="http://schemas.openxmlformats.org/presentationml/2006/main">
  <p:tag name="AS_UNIQUEID" val="5927"/>
</p:tagLst>
</file>

<file path=ppt/tags/tag284.xml><?xml version="1.0" encoding="utf-8"?>
<p:tagLst xmlns:p="http://schemas.openxmlformats.org/presentationml/2006/main">
  <p:tag name="AS_UNIQUEID" val="290"/>
</p:tagLst>
</file>

<file path=ppt/tags/tag285.xml><?xml version="1.0" encoding="utf-8"?>
<p:tagLst xmlns:p="http://schemas.openxmlformats.org/presentationml/2006/main">
  <p:tag name="AS_UNIQUEID" val="291"/>
</p:tagLst>
</file>

<file path=ppt/tags/tag286.xml><?xml version="1.0" encoding="utf-8"?>
<p:tagLst xmlns:p="http://schemas.openxmlformats.org/presentationml/2006/main">
  <p:tag name="AS_UNIQUEID" val="292"/>
</p:tagLst>
</file>

<file path=ppt/tags/tag287.xml><?xml version="1.0" encoding="utf-8"?>
<p:tagLst xmlns:p="http://schemas.openxmlformats.org/presentationml/2006/main">
  <p:tag name="AS_UNIQUEID" val="293"/>
</p:tagLst>
</file>

<file path=ppt/tags/tag288.xml><?xml version="1.0" encoding="utf-8"?>
<p:tagLst xmlns:p="http://schemas.openxmlformats.org/presentationml/2006/main">
  <p:tag name="AS_UNIQUEID" val="5928"/>
</p:tagLst>
</file>

<file path=ppt/tags/tag289.xml><?xml version="1.0" encoding="utf-8"?>
<p:tagLst xmlns:p="http://schemas.openxmlformats.org/presentationml/2006/main">
  <p:tag name="AS_UNIQUEID" val="5929"/>
  <p:tag name="KSO_WM_UNIT_PLACING_PICTURE_USER_VIEWPORT" val="{&quot;height&quot;:6729,&quot;width&quot;:10070}"/>
</p:tagLst>
</file>

<file path=ppt/tags/tag29.xml><?xml version="1.0" encoding="utf-8"?>
<p:tagLst xmlns:p="http://schemas.openxmlformats.org/presentationml/2006/main">
  <p:tag name="AS_UNIQUEID" val="5279"/>
</p:tagLst>
</file>

<file path=ppt/tags/tag290.xml><?xml version="1.0" encoding="utf-8"?>
<p:tagLst xmlns:p="http://schemas.openxmlformats.org/presentationml/2006/main">
  <p:tag name="AS_UNIQUEID" val="5930"/>
</p:tagLst>
</file>

<file path=ppt/tags/tag291.xml><?xml version="1.0" encoding="utf-8"?>
<p:tagLst xmlns:p="http://schemas.openxmlformats.org/presentationml/2006/main">
  <p:tag name="AS_UNIQUEID" val="5931"/>
</p:tagLst>
</file>

<file path=ppt/tags/tag292.xml><?xml version="1.0" encoding="utf-8"?>
<p:tagLst xmlns:p="http://schemas.openxmlformats.org/presentationml/2006/main">
  <p:tag name="AS_UNIQUEID" val="5932"/>
</p:tagLst>
</file>

<file path=ppt/tags/tag293.xml><?xml version="1.0" encoding="utf-8"?>
<p:tagLst xmlns:p="http://schemas.openxmlformats.org/presentationml/2006/main">
  <p:tag name="AS_UNIQUEID" val="5933"/>
</p:tagLst>
</file>

<file path=ppt/tags/tag294.xml><?xml version="1.0" encoding="utf-8"?>
<p:tagLst xmlns:p="http://schemas.openxmlformats.org/presentationml/2006/main">
  <p:tag name="AS_UNIQUEID" val="5934"/>
</p:tagLst>
</file>

<file path=ppt/tags/tag295.xml><?xml version="1.0" encoding="utf-8"?>
<p:tagLst xmlns:p="http://schemas.openxmlformats.org/presentationml/2006/main">
  <p:tag name="AS_UNIQUEID" val="5935"/>
  <p:tag name="KSO_WM_BEAUTIFY_FLAG" val=""/>
</p:tagLst>
</file>

<file path=ppt/tags/tag296.xml><?xml version="1.0" encoding="utf-8"?>
<p:tagLst xmlns:p="http://schemas.openxmlformats.org/presentationml/2006/main">
  <p:tag name="AS_UNIQUEID" val="5936"/>
  <p:tag name="KSO_WM_BEAUTIFY_FLAG" val=""/>
</p:tagLst>
</file>

<file path=ppt/tags/tag297.xml><?xml version="1.0" encoding="utf-8"?>
<p:tagLst xmlns:p="http://schemas.openxmlformats.org/presentationml/2006/main">
  <p:tag name="AS_UNIQUEID" val="5937"/>
  <p:tag name="KSO_WM_BEAUTIFY_FLAG" val=""/>
</p:tagLst>
</file>

<file path=ppt/tags/tag298.xml><?xml version="1.0" encoding="utf-8"?>
<p:tagLst xmlns:p="http://schemas.openxmlformats.org/presentationml/2006/main">
  <p:tag name="AS_UNIQUEID" val="5938"/>
  <p:tag name="KSO_WM_BEAUTIFY_FLAG" val=""/>
</p:tagLst>
</file>

<file path=ppt/tags/tag299.xml><?xml version="1.0" encoding="utf-8"?>
<p:tagLst xmlns:p="http://schemas.openxmlformats.org/presentationml/2006/main">
  <p:tag name="AS_UNIQUEID" val="5939"/>
  <p:tag name="KSO_WM_BEAUTIFY_FLAG" val=""/>
</p:tagLst>
</file>

<file path=ppt/tags/tag3.xml><?xml version="1.0" encoding="utf-8"?>
<p:tagLst xmlns:p="http://schemas.openxmlformats.org/presentationml/2006/main">
  <p:tag name="AS_UNIQUEID" val="5249"/>
</p:tagLst>
</file>

<file path=ppt/tags/tag30.xml><?xml version="1.0" encoding="utf-8"?>
<p:tagLst xmlns:p="http://schemas.openxmlformats.org/presentationml/2006/main">
  <p:tag name="AS_UNIQUEID" val="5280"/>
</p:tagLst>
</file>

<file path=ppt/tags/tag300.xml><?xml version="1.0" encoding="utf-8"?>
<p:tagLst xmlns:p="http://schemas.openxmlformats.org/presentationml/2006/main">
  <p:tag name="AS_UNIQUEID" val="5940"/>
</p:tagLst>
</file>

<file path=ppt/tags/tag301.xml><?xml version="1.0" encoding="utf-8"?>
<p:tagLst xmlns:p="http://schemas.openxmlformats.org/presentationml/2006/main">
  <p:tag name="AS_UNIQUEID" val="5941"/>
  <p:tag name="KSO_WM_BEAUTIFY_FLAG" val=""/>
</p:tagLst>
</file>

<file path=ppt/tags/tag302.xml><?xml version="1.0" encoding="utf-8"?>
<p:tagLst xmlns:p="http://schemas.openxmlformats.org/presentationml/2006/main">
  <p:tag name="AS_UNIQUEID" val="5942"/>
  <p:tag name="KSO_WM_BEAUTIFY_FLAG" val=""/>
</p:tagLst>
</file>

<file path=ppt/tags/tag303.xml><?xml version="1.0" encoding="utf-8"?>
<p:tagLst xmlns:p="http://schemas.openxmlformats.org/presentationml/2006/main">
  <p:tag name="AS_UNIQUEID" val="5943"/>
  <p:tag name="KSO_WM_BEAUTIFY_FLAG" val=""/>
</p:tagLst>
</file>

<file path=ppt/tags/tag304.xml><?xml version="1.0" encoding="utf-8"?>
<p:tagLst xmlns:p="http://schemas.openxmlformats.org/presentationml/2006/main">
  <p:tag name="AS_UNIQUEID" val="5944"/>
  <p:tag name="KSO_WM_BEAUTIFY_FLAG" val=""/>
</p:tagLst>
</file>

<file path=ppt/tags/tag305.xml><?xml version="1.0" encoding="utf-8"?>
<p:tagLst xmlns:p="http://schemas.openxmlformats.org/presentationml/2006/main">
  <p:tag name="AS_UNIQUEID" val="5945"/>
  <p:tag name="KSO_WM_BEAUTIFY_FLAG" val=""/>
</p:tagLst>
</file>

<file path=ppt/tags/tag306.xml><?xml version="1.0" encoding="utf-8"?>
<p:tagLst xmlns:p="http://schemas.openxmlformats.org/presentationml/2006/main">
  <p:tag name="AS_UNIQUEID" val="5946"/>
</p:tagLst>
</file>

<file path=ppt/tags/tag307.xml><?xml version="1.0" encoding="utf-8"?>
<p:tagLst xmlns:p="http://schemas.openxmlformats.org/presentationml/2006/main">
  <p:tag name="AS_UNIQUEID" val="5947"/>
</p:tagLst>
</file>

<file path=ppt/tags/tag308.xml><?xml version="1.0" encoding="utf-8"?>
<p:tagLst xmlns:p="http://schemas.openxmlformats.org/presentationml/2006/main">
  <p:tag name="AS_UNIQUEID" val="5948"/>
  <p:tag name="KSO_WM_BEAUTIFY_FLAG" val=""/>
</p:tagLst>
</file>

<file path=ppt/tags/tag309.xml><?xml version="1.0" encoding="utf-8"?>
<p:tagLst xmlns:p="http://schemas.openxmlformats.org/presentationml/2006/main">
  <p:tag name="AS_UNIQUEID" val="5949"/>
  <p:tag name="KSO_WM_BEAUTIFY_FLAG" val=""/>
</p:tagLst>
</file>

<file path=ppt/tags/tag31.xml><?xml version="1.0" encoding="utf-8"?>
<p:tagLst xmlns:p="http://schemas.openxmlformats.org/presentationml/2006/main">
  <p:tag name="AS_UNIQUEID" val="5281"/>
</p:tagLst>
</file>

<file path=ppt/tags/tag310.xml><?xml version="1.0" encoding="utf-8"?>
<p:tagLst xmlns:p="http://schemas.openxmlformats.org/presentationml/2006/main">
  <p:tag name="AS_UNIQUEID" val="5950"/>
  <p:tag name="KSO_WM_BEAUTIFY_FLAG" val=""/>
</p:tagLst>
</file>

<file path=ppt/tags/tag311.xml><?xml version="1.0" encoding="utf-8"?>
<p:tagLst xmlns:p="http://schemas.openxmlformats.org/presentationml/2006/main">
  <p:tag name="AS_UNIQUEID" val="5951"/>
  <p:tag name="KSO_WM_BEAUTIFY_FLAG" val=""/>
</p:tagLst>
</file>

<file path=ppt/tags/tag312.xml><?xml version="1.0" encoding="utf-8"?>
<p:tagLst xmlns:p="http://schemas.openxmlformats.org/presentationml/2006/main">
  <p:tag name="AS_UNIQUEID" val="5952"/>
  <p:tag name="KSO_WM_BEAUTIFY_FLAG" val=""/>
</p:tagLst>
</file>

<file path=ppt/tags/tag313.xml><?xml version="1.0" encoding="utf-8"?>
<p:tagLst xmlns:p="http://schemas.openxmlformats.org/presentationml/2006/main">
  <p:tag name="AS_UNIQUEID" val="5953"/>
</p:tagLst>
</file>

<file path=ppt/tags/tag314.xml><?xml version="1.0" encoding="utf-8"?>
<p:tagLst xmlns:p="http://schemas.openxmlformats.org/presentationml/2006/main">
  <p:tag name="AS_UNIQUEID" val="5954"/>
  <p:tag name="KSO_WM_BEAUTIFY_FLAG" val=""/>
</p:tagLst>
</file>

<file path=ppt/tags/tag315.xml><?xml version="1.0" encoding="utf-8"?>
<p:tagLst xmlns:p="http://schemas.openxmlformats.org/presentationml/2006/main">
  <p:tag name="AS_UNIQUEID" val="5955"/>
  <p:tag name="KSO_WM_BEAUTIFY_FLAG" val=""/>
</p:tagLst>
</file>

<file path=ppt/tags/tag316.xml><?xml version="1.0" encoding="utf-8"?>
<p:tagLst xmlns:p="http://schemas.openxmlformats.org/presentationml/2006/main">
  <p:tag name="AS_UNIQUEID" val="5956"/>
  <p:tag name="KSO_WM_BEAUTIFY_FLAG" val=""/>
</p:tagLst>
</file>

<file path=ppt/tags/tag317.xml><?xml version="1.0" encoding="utf-8"?>
<p:tagLst xmlns:p="http://schemas.openxmlformats.org/presentationml/2006/main">
  <p:tag name="AS_UNIQUEID" val="5957"/>
  <p:tag name="KSO_WM_BEAUTIFY_FLAG" val=""/>
</p:tagLst>
</file>

<file path=ppt/tags/tag318.xml><?xml version="1.0" encoding="utf-8"?>
<p:tagLst xmlns:p="http://schemas.openxmlformats.org/presentationml/2006/main">
  <p:tag name="AS_UNIQUEID" val="5958"/>
  <p:tag name="KSO_WM_BEAUTIFY_FLAG" val=""/>
</p:tagLst>
</file>

<file path=ppt/tags/tag319.xml><?xml version="1.0" encoding="utf-8"?>
<p:tagLst xmlns:p="http://schemas.openxmlformats.org/presentationml/2006/main">
  <p:tag name="AS_UNIQUEID" val="5959"/>
  <p:tag name="KSO_WM_BEAUTIFY_FLAG" val=""/>
</p:tagLst>
</file>

<file path=ppt/tags/tag32.xml><?xml version="1.0" encoding="utf-8"?>
<p:tagLst xmlns:p="http://schemas.openxmlformats.org/presentationml/2006/main">
  <p:tag name="AS_UNIQUEID" val="5282"/>
</p:tagLst>
</file>

<file path=ppt/tags/tag320.xml><?xml version="1.0" encoding="utf-8"?>
<p:tagLst xmlns:p="http://schemas.openxmlformats.org/presentationml/2006/main">
  <p:tag name="AS_UNIQUEID" val="5960"/>
  <p:tag name="KSO_WM_BEAUTIFY_FLAG" val=""/>
</p:tagLst>
</file>

<file path=ppt/tags/tag321.xml><?xml version="1.0" encoding="utf-8"?>
<p:tagLst xmlns:p="http://schemas.openxmlformats.org/presentationml/2006/main">
  <p:tag name="AS_UNIQUEID" val="5961"/>
  <p:tag name="KSO_WM_BEAUTIFY_FLAG" val=""/>
</p:tagLst>
</file>

<file path=ppt/tags/tag322.xml><?xml version="1.0" encoding="utf-8"?>
<p:tagLst xmlns:p="http://schemas.openxmlformats.org/presentationml/2006/main">
  <p:tag name="AS_UNIQUEID" val="5962"/>
  <p:tag name="KSO_WM_BEAUTIFY_FLAG" val=""/>
</p:tagLst>
</file>

<file path=ppt/tags/tag323.xml><?xml version="1.0" encoding="utf-8"?>
<p:tagLst xmlns:p="http://schemas.openxmlformats.org/presentationml/2006/main">
  <p:tag name="AS_UNIQUEID" val="5963"/>
  <p:tag name="KSO_WM_BEAUTIFY_FLAG" val=""/>
</p:tagLst>
</file>

<file path=ppt/tags/tag324.xml><?xml version="1.0" encoding="utf-8"?>
<p:tagLst xmlns:p="http://schemas.openxmlformats.org/presentationml/2006/main">
  <p:tag name="AS_UNIQUEID" val="5964"/>
  <p:tag name="KSO_WM_BEAUTIFY_FLAG" val=""/>
</p:tagLst>
</file>

<file path=ppt/tags/tag325.xml><?xml version="1.0" encoding="utf-8"?>
<p:tagLst xmlns:p="http://schemas.openxmlformats.org/presentationml/2006/main">
  <p:tag name="AS_UNIQUEID" val="5966"/>
</p:tagLst>
</file>

<file path=ppt/tags/tag326.xml><?xml version="1.0" encoding="utf-8"?>
<p:tagLst xmlns:p="http://schemas.openxmlformats.org/presentationml/2006/main">
  <p:tag name="AS_UNIQUEID" val="5967"/>
</p:tagLst>
</file>

<file path=ppt/tags/tag327.xml><?xml version="1.0" encoding="utf-8"?>
<p:tagLst xmlns:p="http://schemas.openxmlformats.org/presentationml/2006/main">
  <p:tag name="AS_UNIQUEID" val="5968"/>
</p:tagLst>
</file>

<file path=ppt/tags/tag328.xml><?xml version="1.0" encoding="utf-8"?>
<p:tagLst xmlns:p="http://schemas.openxmlformats.org/presentationml/2006/main">
  <p:tag name="AS_UNIQUEID" val="5969"/>
</p:tagLst>
</file>

<file path=ppt/tags/tag329.xml><?xml version="1.0" encoding="utf-8"?>
<p:tagLst xmlns:p="http://schemas.openxmlformats.org/presentationml/2006/main">
  <p:tag name="AS_UNIQUEID" val="5970"/>
  <p:tag name="KSO_WM_BEAUTIFY_FLAG" val=""/>
</p:tagLst>
</file>

<file path=ppt/tags/tag33.xml><?xml version="1.0" encoding="utf-8"?>
<p:tagLst xmlns:p="http://schemas.openxmlformats.org/presentationml/2006/main">
  <p:tag name="AS_UNIQUEID" val="5283"/>
</p:tagLst>
</file>

<file path=ppt/tags/tag330.xml><?xml version="1.0" encoding="utf-8"?>
<p:tagLst xmlns:p="http://schemas.openxmlformats.org/presentationml/2006/main">
  <p:tag name="AS_UNIQUEID" val="5971"/>
  <p:tag name="KSO_WM_BEAUTIFY_FLAG" val=""/>
</p:tagLst>
</file>

<file path=ppt/tags/tag331.xml><?xml version="1.0" encoding="utf-8"?>
<p:tagLst xmlns:p="http://schemas.openxmlformats.org/presentationml/2006/main">
  <p:tag name="AS_UNIQUEID" val="5972"/>
  <p:tag name="KSO_WM_BEAUTIFY_FLAG" val=""/>
</p:tagLst>
</file>

<file path=ppt/tags/tag332.xml><?xml version="1.0" encoding="utf-8"?>
<p:tagLst xmlns:p="http://schemas.openxmlformats.org/presentationml/2006/main">
  <p:tag name="AS_UNIQUEID" val="5973"/>
  <p:tag name="KSO_WM_BEAUTIFY_FLAG" val=""/>
</p:tagLst>
</file>

<file path=ppt/tags/tag333.xml><?xml version="1.0" encoding="utf-8"?>
<p:tagLst xmlns:p="http://schemas.openxmlformats.org/presentationml/2006/main">
  <p:tag name="AS_UNIQUEID" val="5974"/>
  <p:tag name="KSO_WM_BEAUTIFY_FLAG" val=""/>
</p:tagLst>
</file>

<file path=ppt/tags/tag334.xml><?xml version="1.0" encoding="utf-8"?>
<p:tagLst xmlns:p="http://schemas.openxmlformats.org/presentationml/2006/main">
  <p:tag name="AS_UNIQUEID" val="5975"/>
  <p:tag name="KSO_WM_BEAUTIFY_FLAG" val=""/>
</p:tagLst>
</file>

<file path=ppt/tags/tag335.xml><?xml version="1.0" encoding="utf-8"?>
<p:tagLst xmlns:p="http://schemas.openxmlformats.org/presentationml/2006/main">
  <p:tag name="AS_UNIQUEID" val="5976"/>
  <p:tag name="KSO_WM_BEAUTIFY_FLAG" val=""/>
</p:tagLst>
</file>

<file path=ppt/tags/tag336.xml><?xml version="1.0" encoding="utf-8"?>
<p:tagLst xmlns:p="http://schemas.openxmlformats.org/presentationml/2006/main">
  <p:tag name="AS_UNIQUEID" val="5977"/>
  <p:tag name="KSO_WM_BEAUTIFY_FLAG" val=""/>
</p:tagLst>
</file>

<file path=ppt/tags/tag337.xml><?xml version="1.0" encoding="utf-8"?>
<p:tagLst xmlns:p="http://schemas.openxmlformats.org/presentationml/2006/main">
  <p:tag name="AS_UNIQUEID" val="5978"/>
  <p:tag name="KSO_WM_BEAUTIFY_FLAG" val=""/>
</p:tagLst>
</file>

<file path=ppt/tags/tag338.xml><?xml version="1.0" encoding="utf-8"?>
<p:tagLst xmlns:p="http://schemas.openxmlformats.org/presentationml/2006/main">
  <p:tag name="AS_UNIQUEID" val="5979"/>
  <p:tag name="KSO_WM_BEAUTIFY_FLAG" val=""/>
</p:tagLst>
</file>

<file path=ppt/tags/tag339.xml><?xml version="1.0" encoding="utf-8"?>
<p:tagLst xmlns:p="http://schemas.openxmlformats.org/presentationml/2006/main">
  <p:tag name="AS_UNIQUEID" val="5980"/>
  <p:tag name="KSO_WM_BEAUTIFY_FLAG" val=""/>
</p:tagLst>
</file>

<file path=ppt/tags/tag34.xml><?xml version="1.0" encoding="utf-8"?>
<p:tagLst xmlns:p="http://schemas.openxmlformats.org/presentationml/2006/main">
  <p:tag name="AS_UNIQUEID" val="5284"/>
</p:tagLst>
</file>

<file path=ppt/tags/tag340.xml><?xml version="1.0" encoding="utf-8"?>
<p:tagLst xmlns:p="http://schemas.openxmlformats.org/presentationml/2006/main">
  <p:tag name="AS_UNIQUEID" val="5981"/>
  <p:tag name="KSO_WM_BEAUTIFY_FLAG" val=""/>
</p:tagLst>
</file>

<file path=ppt/tags/tag341.xml><?xml version="1.0" encoding="utf-8"?>
<p:tagLst xmlns:p="http://schemas.openxmlformats.org/presentationml/2006/main">
  <p:tag name="AS_UNIQUEID" val="5982"/>
  <p:tag name="KSO_WM_BEAUTIFY_FLAG" val=""/>
</p:tagLst>
</file>

<file path=ppt/tags/tag342.xml><?xml version="1.0" encoding="utf-8"?>
<p:tagLst xmlns:p="http://schemas.openxmlformats.org/presentationml/2006/main">
  <p:tag name="AS_UNIQUEID" val="5983"/>
  <p:tag name="KSO_WM_BEAUTIFY_FLAG" val=""/>
</p:tagLst>
</file>

<file path=ppt/tags/tag343.xml><?xml version="1.0" encoding="utf-8"?>
<p:tagLst xmlns:p="http://schemas.openxmlformats.org/presentationml/2006/main">
  <p:tag name="AS_UNIQUEID" val="5984"/>
  <p:tag name="KSO_WM_BEAUTIFY_FLAG" val=""/>
</p:tagLst>
</file>

<file path=ppt/tags/tag344.xml><?xml version="1.0" encoding="utf-8"?>
<p:tagLst xmlns:p="http://schemas.openxmlformats.org/presentationml/2006/main">
  <p:tag name="AS_UNIQUEID" val="5985"/>
  <p:tag name="KSO_WM_BEAUTIFY_FLAG" val=""/>
</p:tagLst>
</file>

<file path=ppt/tags/tag345.xml><?xml version="1.0" encoding="utf-8"?>
<p:tagLst xmlns:p="http://schemas.openxmlformats.org/presentationml/2006/main">
  <p:tag name="AS_UNIQUEID" val="5986"/>
  <p:tag name="KSO_WM_BEAUTIFY_FLAG" val=""/>
</p:tagLst>
</file>

<file path=ppt/tags/tag346.xml><?xml version="1.0" encoding="utf-8"?>
<p:tagLst xmlns:p="http://schemas.openxmlformats.org/presentationml/2006/main">
  <p:tag name="AS_UNIQUEID" val="5987"/>
  <p:tag name="KSO_WM_BEAUTIFY_FLAG" val=""/>
</p:tagLst>
</file>

<file path=ppt/tags/tag347.xml><?xml version="1.0" encoding="utf-8"?>
<p:tagLst xmlns:p="http://schemas.openxmlformats.org/presentationml/2006/main">
  <p:tag name="AS_UNIQUEID" val="5988"/>
  <p:tag name="KSO_WM_BEAUTIFY_FLAG" val=""/>
</p:tagLst>
</file>

<file path=ppt/tags/tag348.xml><?xml version="1.0" encoding="utf-8"?>
<p:tagLst xmlns:p="http://schemas.openxmlformats.org/presentationml/2006/main">
  <p:tag name="AS_UNIQUEID" val="5989"/>
  <p:tag name="KSO_WM_BEAUTIFY_FLAG" val=""/>
</p:tagLst>
</file>

<file path=ppt/tags/tag349.xml><?xml version="1.0" encoding="utf-8"?>
<p:tagLst xmlns:p="http://schemas.openxmlformats.org/presentationml/2006/main">
  <p:tag name="AS_UNIQUEID" val="5990"/>
  <p:tag name="KSO_WM_BEAUTIFY_FLAG" val=""/>
</p:tagLst>
</file>

<file path=ppt/tags/tag35.xml><?xml version="1.0" encoding="utf-8"?>
<p:tagLst xmlns:p="http://schemas.openxmlformats.org/presentationml/2006/main">
  <p:tag name="AS_UNIQUEID" val="5285"/>
</p:tagLst>
</file>

<file path=ppt/tags/tag350.xml><?xml version="1.0" encoding="utf-8"?>
<p:tagLst xmlns:p="http://schemas.openxmlformats.org/presentationml/2006/main">
  <p:tag name="AS_UNIQUEID" val="5991"/>
  <p:tag name="KSO_WM_BEAUTIFY_FLAG" val=""/>
</p:tagLst>
</file>

<file path=ppt/tags/tag351.xml><?xml version="1.0" encoding="utf-8"?>
<p:tagLst xmlns:p="http://schemas.openxmlformats.org/presentationml/2006/main">
  <p:tag name="AS_UNIQUEID" val="5992"/>
  <p:tag name="KSO_WM_BEAUTIFY_FLAG" val=""/>
</p:tagLst>
</file>

<file path=ppt/tags/tag352.xml><?xml version="1.0" encoding="utf-8"?>
<p:tagLst xmlns:p="http://schemas.openxmlformats.org/presentationml/2006/main">
  <p:tag name="AS_UNIQUEID" val="5993"/>
  <p:tag name="KSO_WM_BEAUTIFY_FLAG" val=""/>
</p:tagLst>
</file>

<file path=ppt/tags/tag353.xml><?xml version="1.0" encoding="utf-8"?>
<p:tagLst xmlns:p="http://schemas.openxmlformats.org/presentationml/2006/main">
  <p:tag name="AS_UNIQUEID" val="5994"/>
  <p:tag name="KSO_WM_BEAUTIFY_FLAG" val=""/>
</p:tagLst>
</file>

<file path=ppt/tags/tag354.xml><?xml version="1.0" encoding="utf-8"?>
<p:tagLst xmlns:p="http://schemas.openxmlformats.org/presentationml/2006/main">
  <p:tag name="AS_UNIQUEID" val="5995"/>
  <p:tag name="KSO_WM_BEAUTIFY_FLAG" val=""/>
</p:tagLst>
</file>

<file path=ppt/tags/tag355.xml><?xml version="1.0" encoding="utf-8"?>
<p:tagLst xmlns:p="http://schemas.openxmlformats.org/presentationml/2006/main">
  <p:tag name="AS_UNIQUEID" val="5996"/>
  <p:tag name="KSO_WM_BEAUTIFY_FLAG" val=""/>
</p:tagLst>
</file>

<file path=ppt/tags/tag356.xml><?xml version="1.0" encoding="utf-8"?>
<p:tagLst xmlns:p="http://schemas.openxmlformats.org/presentationml/2006/main">
  <p:tag name="AS_UNIQUEID" val="5997"/>
  <p:tag name="KSO_WM_BEAUTIFY_FLAG" val=""/>
</p:tagLst>
</file>

<file path=ppt/tags/tag357.xml><?xml version="1.0" encoding="utf-8"?>
<p:tagLst xmlns:p="http://schemas.openxmlformats.org/presentationml/2006/main">
  <p:tag name="AS_UNIQUEID" val="5998"/>
  <p:tag name="KSO_WM_BEAUTIFY_FLAG" val=""/>
</p:tagLst>
</file>

<file path=ppt/tags/tag358.xml><?xml version="1.0" encoding="utf-8"?>
<p:tagLst xmlns:p="http://schemas.openxmlformats.org/presentationml/2006/main">
  <p:tag name="AS_UNIQUEID" val="5999"/>
  <p:tag name="KSO_WM_BEAUTIFY_FLAG" val=""/>
</p:tagLst>
</file>

<file path=ppt/tags/tag359.xml><?xml version="1.0" encoding="utf-8"?>
<p:tagLst xmlns:p="http://schemas.openxmlformats.org/presentationml/2006/main">
  <p:tag name="AS_UNIQUEID" val="6000"/>
  <p:tag name="KSO_WM_BEAUTIFY_FLAG" val=""/>
</p:tagLst>
</file>

<file path=ppt/tags/tag36.xml><?xml version="1.0" encoding="utf-8"?>
<p:tagLst xmlns:p="http://schemas.openxmlformats.org/presentationml/2006/main">
  <p:tag name="AS_UNIQUEID" val="5288"/>
</p:tagLst>
</file>

<file path=ppt/tags/tag360.xml><?xml version="1.0" encoding="utf-8"?>
<p:tagLst xmlns:p="http://schemas.openxmlformats.org/presentationml/2006/main">
  <p:tag name="AS_UNIQUEID" val="6001"/>
  <p:tag name="KSO_WM_BEAUTIFY_FLAG" val=""/>
</p:tagLst>
</file>

<file path=ppt/tags/tag361.xml><?xml version="1.0" encoding="utf-8"?>
<p:tagLst xmlns:p="http://schemas.openxmlformats.org/presentationml/2006/main">
  <p:tag name="AS_UNIQUEID" val="6002"/>
  <p:tag name="KSO_WM_BEAUTIFY_FLAG" val=""/>
</p:tagLst>
</file>

<file path=ppt/tags/tag362.xml><?xml version="1.0" encoding="utf-8"?>
<p:tagLst xmlns:p="http://schemas.openxmlformats.org/presentationml/2006/main">
  <p:tag name="AS_UNIQUEID" val="6003"/>
  <p:tag name="KSO_WM_BEAUTIFY_FLAG" val=""/>
</p:tagLst>
</file>

<file path=ppt/tags/tag363.xml><?xml version="1.0" encoding="utf-8"?>
<p:tagLst xmlns:p="http://schemas.openxmlformats.org/presentationml/2006/main">
  <p:tag name="AS_UNIQUEID" val="6004"/>
  <p:tag name="KSO_WM_BEAUTIFY_FLAG" val=""/>
</p:tagLst>
</file>

<file path=ppt/tags/tag364.xml><?xml version="1.0" encoding="utf-8"?>
<p:tagLst xmlns:p="http://schemas.openxmlformats.org/presentationml/2006/main">
  <p:tag name="AS_UNIQUEID" val="6005"/>
  <p:tag name="KSO_WM_BEAUTIFY_FLAG" val=""/>
</p:tagLst>
</file>

<file path=ppt/tags/tag365.xml><?xml version="1.0" encoding="utf-8"?>
<p:tagLst xmlns:p="http://schemas.openxmlformats.org/presentationml/2006/main">
  <p:tag name="AS_UNIQUEID" val="6006"/>
  <p:tag name="KSO_WM_BEAUTIFY_FLAG" val=""/>
</p:tagLst>
</file>

<file path=ppt/tags/tag366.xml><?xml version="1.0" encoding="utf-8"?>
<p:tagLst xmlns:p="http://schemas.openxmlformats.org/presentationml/2006/main">
  <p:tag name="AS_UNIQUEID" val="6007"/>
  <p:tag name="KSO_WM_BEAUTIFY_FLAG" val=""/>
</p:tagLst>
</file>

<file path=ppt/tags/tag367.xml><?xml version="1.0" encoding="utf-8"?>
<p:tagLst xmlns:p="http://schemas.openxmlformats.org/presentationml/2006/main">
  <p:tag name="AS_UNIQUEID" val="6008"/>
  <p:tag name="KSO_WM_BEAUTIFY_FLAG" val=""/>
</p:tagLst>
</file>

<file path=ppt/tags/tag368.xml><?xml version="1.0" encoding="utf-8"?>
<p:tagLst xmlns:p="http://schemas.openxmlformats.org/presentationml/2006/main">
  <p:tag name="AS_UNIQUEID" val="6009"/>
  <p:tag name="KSO_WM_BEAUTIFY_FLAG" val=""/>
</p:tagLst>
</file>

<file path=ppt/tags/tag369.xml><?xml version="1.0" encoding="utf-8"?>
<p:tagLst xmlns:p="http://schemas.openxmlformats.org/presentationml/2006/main">
  <p:tag name="AS_UNIQUEID" val="6010"/>
  <p:tag name="KSO_WM_BEAUTIFY_FLAG" val=""/>
</p:tagLst>
</file>

<file path=ppt/tags/tag37.xml><?xml version="1.0" encoding="utf-8"?>
<p:tagLst xmlns:p="http://schemas.openxmlformats.org/presentationml/2006/main">
  <p:tag name="AS_UNIQUEID" val="5289"/>
</p:tagLst>
</file>

<file path=ppt/tags/tag370.xml><?xml version="1.0" encoding="utf-8"?>
<p:tagLst xmlns:p="http://schemas.openxmlformats.org/presentationml/2006/main">
  <p:tag name="AS_UNIQUEID" val="6011"/>
  <p:tag name="KSO_WM_BEAUTIFY_FLAG" val=""/>
</p:tagLst>
</file>

<file path=ppt/tags/tag371.xml><?xml version="1.0" encoding="utf-8"?>
<p:tagLst xmlns:p="http://schemas.openxmlformats.org/presentationml/2006/main">
  <p:tag name="AS_UNIQUEID" val="6012"/>
  <p:tag name="KSO_WM_BEAUTIFY_FLAG" val=""/>
</p:tagLst>
</file>

<file path=ppt/tags/tag372.xml><?xml version="1.0" encoding="utf-8"?>
<p:tagLst xmlns:p="http://schemas.openxmlformats.org/presentationml/2006/main">
  <p:tag name="AS_UNIQUEID" val="6013"/>
  <p:tag name="KSO_WM_BEAUTIFY_FLAG" val=""/>
</p:tagLst>
</file>

<file path=ppt/tags/tag373.xml><?xml version="1.0" encoding="utf-8"?>
<p:tagLst xmlns:p="http://schemas.openxmlformats.org/presentationml/2006/main">
  <p:tag name="AS_UNIQUEID" val="6014"/>
  <p:tag name="KSO_WM_BEAUTIFY_FLAG" val=""/>
</p:tagLst>
</file>

<file path=ppt/tags/tag374.xml><?xml version="1.0" encoding="utf-8"?>
<p:tagLst xmlns:p="http://schemas.openxmlformats.org/presentationml/2006/main">
  <p:tag name="AS_UNIQUEID" val="6015"/>
  <p:tag name="KSO_WM_BEAUTIFY_FLAG" val=""/>
</p:tagLst>
</file>

<file path=ppt/tags/tag375.xml><?xml version="1.0" encoding="utf-8"?>
<p:tagLst xmlns:p="http://schemas.openxmlformats.org/presentationml/2006/main">
  <p:tag name="AS_UNIQUEID" val="6016"/>
  <p:tag name="KSO_WM_BEAUTIFY_FLAG" val=""/>
</p:tagLst>
</file>

<file path=ppt/tags/tag376.xml><?xml version="1.0" encoding="utf-8"?>
<p:tagLst xmlns:p="http://schemas.openxmlformats.org/presentationml/2006/main">
  <p:tag name="AS_UNIQUEID" val="6017"/>
  <p:tag name="KSO_WM_BEAUTIFY_FLAG" val=""/>
</p:tagLst>
</file>

<file path=ppt/tags/tag377.xml><?xml version="1.0" encoding="utf-8"?>
<p:tagLst xmlns:p="http://schemas.openxmlformats.org/presentationml/2006/main">
  <p:tag name="AS_UNIQUEID" val="6018"/>
  <p:tag name="KSO_WM_BEAUTIFY_FLAG" val=""/>
</p:tagLst>
</file>

<file path=ppt/tags/tag378.xml><?xml version="1.0" encoding="utf-8"?>
<p:tagLst xmlns:p="http://schemas.openxmlformats.org/presentationml/2006/main">
  <p:tag name="AS_UNIQUEID" val="6019"/>
  <p:tag name="KSO_WM_BEAUTIFY_FLAG" val=""/>
</p:tagLst>
</file>

<file path=ppt/tags/tag379.xml><?xml version="1.0" encoding="utf-8"?>
<p:tagLst xmlns:p="http://schemas.openxmlformats.org/presentationml/2006/main">
  <p:tag name="AS_UNIQUEID" val="6020"/>
  <p:tag name="KSO_WM_BEAUTIFY_FLAG" val=""/>
</p:tagLst>
</file>

<file path=ppt/tags/tag38.xml><?xml version="1.0" encoding="utf-8"?>
<p:tagLst xmlns:p="http://schemas.openxmlformats.org/presentationml/2006/main">
  <p:tag name="AS_UNIQUEID" val="5290"/>
</p:tagLst>
</file>

<file path=ppt/tags/tag380.xml><?xml version="1.0" encoding="utf-8"?>
<p:tagLst xmlns:p="http://schemas.openxmlformats.org/presentationml/2006/main">
  <p:tag name="AS_UNIQUEID" val="6021"/>
  <p:tag name="KSO_WM_BEAUTIFY_FLAG" val=""/>
</p:tagLst>
</file>

<file path=ppt/tags/tag381.xml><?xml version="1.0" encoding="utf-8"?>
<p:tagLst xmlns:p="http://schemas.openxmlformats.org/presentationml/2006/main">
  <p:tag name="AS_UNIQUEID" val="6022"/>
  <p:tag name="KSO_WM_BEAUTIFY_FLAG" val=""/>
</p:tagLst>
</file>

<file path=ppt/tags/tag382.xml><?xml version="1.0" encoding="utf-8"?>
<p:tagLst xmlns:p="http://schemas.openxmlformats.org/presentationml/2006/main">
  <p:tag name="AS_UNIQUEID" val="6023"/>
  <p:tag name="KSO_WM_BEAUTIFY_FLAG" val=""/>
</p:tagLst>
</file>

<file path=ppt/tags/tag383.xml><?xml version="1.0" encoding="utf-8"?>
<p:tagLst xmlns:p="http://schemas.openxmlformats.org/presentationml/2006/main">
  <p:tag name="AS_UNIQUEID" val="6024"/>
  <p:tag name="KSO_WM_BEAUTIFY_FLAG" val=""/>
</p:tagLst>
</file>

<file path=ppt/tags/tag384.xml><?xml version="1.0" encoding="utf-8"?>
<p:tagLst xmlns:p="http://schemas.openxmlformats.org/presentationml/2006/main">
  <p:tag name="AS_UNIQUEID" val="6025"/>
  <p:tag name="KSO_WM_BEAUTIFY_FLAG" val=""/>
</p:tagLst>
</file>

<file path=ppt/tags/tag385.xml><?xml version="1.0" encoding="utf-8"?>
<p:tagLst xmlns:p="http://schemas.openxmlformats.org/presentationml/2006/main">
  <p:tag name="AS_UNIQUEID" val="6026"/>
  <p:tag name="KSO_WM_BEAUTIFY_FLAG" val=""/>
</p:tagLst>
</file>

<file path=ppt/tags/tag386.xml><?xml version="1.0" encoding="utf-8"?>
<p:tagLst xmlns:p="http://schemas.openxmlformats.org/presentationml/2006/main">
  <p:tag name="AS_UNIQUEID" val="6027"/>
  <p:tag name="KSO_WM_BEAUTIFY_FLAG" val=""/>
</p:tagLst>
</file>

<file path=ppt/tags/tag387.xml><?xml version="1.0" encoding="utf-8"?>
<p:tagLst xmlns:p="http://schemas.openxmlformats.org/presentationml/2006/main">
  <p:tag name="AS_UNIQUEID" val="6028"/>
  <p:tag name="KSO_WM_BEAUTIFY_FLAG" val=""/>
</p:tagLst>
</file>

<file path=ppt/tags/tag388.xml><?xml version="1.0" encoding="utf-8"?>
<p:tagLst xmlns:p="http://schemas.openxmlformats.org/presentationml/2006/main">
  <p:tag name="AS_UNIQUEID" val="6029"/>
  <p:tag name="KSO_WM_BEAUTIFY_FLAG" val=""/>
</p:tagLst>
</file>

<file path=ppt/tags/tag389.xml><?xml version="1.0" encoding="utf-8"?>
<p:tagLst xmlns:p="http://schemas.openxmlformats.org/presentationml/2006/main">
  <p:tag name="AS_UNIQUEID" val="6030"/>
  <p:tag name="KSO_WM_BEAUTIFY_FLAG" val=""/>
</p:tagLst>
</file>

<file path=ppt/tags/tag39.xml><?xml version="1.0" encoding="utf-8"?>
<p:tagLst xmlns:p="http://schemas.openxmlformats.org/presentationml/2006/main">
  <p:tag name="AS_UNIQUEID" val="5294"/>
</p:tagLst>
</file>

<file path=ppt/tags/tag390.xml><?xml version="1.0" encoding="utf-8"?>
<p:tagLst xmlns:p="http://schemas.openxmlformats.org/presentationml/2006/main">
  <p:tag name="AS_UNIQUEID" val="6031"/>
  <p:tag name="KSO_WM_BEAUTIFY_FLAG" val=""/>
</p:tagLst>
</file>

<file path=ppt/tags/tag391.xml><?xml version="1.0" encoding="utf-8"?>
<p:tagLst xmlns:p="http://schemas.openxmlformats.org/presentationml/2006/main">
  <p:tag name="AS_UNIQUEID" val="6032"/>
  <p:tag name="KSO_WM_BEAUTIFY_FLAG" val=""/>
</p:tagLst>
</file>

<file path=ppt/tags/tag392.xml><?xml version="1.0" encoding="utf-8"?>
<p:tagLst xmlns:p="http://schemas.openxmlformats.org/presentationml/2006/main">
  <p:tag name="AS_UNIQUEID" val="6033"/>
  <p:tag name="KSO_WM_BEAUTIFY_FLAG" val=""/>
</p:tagLst>
</file>

<file path=ppt/tags/tag393.xml><?xml version="1.0" encoding="utf-8"?>
<p:tagLst xmlns:p="http://schemas.openxmlformats.org/presentationml/2006/main">
  <p:tag name="AS_UNIQUEID" val="6034"/>
  <p:tag name="KSO_WM_BEAUTIFY_FLAG" val=""/>
</p:tagLst>
</file>

<file path=ppt/tags/tag394.xml><?xml version="1.0" encoding="utf-8"?>
<p:tagLst xmlns:p="http://schemas.openxmlformats.org/presentationml/2006/main">
  <p:tag name="AS_UNIQUEID" val="6035"/>
  <p:tag name="KSO_WM_BEAUTIFY_FLAG" val=""/>
</p:tagLst>
</file>

<file path=ppt/tags/tag395.xml><?xml version="1.0" encoding="utf-8"?>
<p:tagLst xmlns:p="http://schemas.openxmlformats.org/presentationml/2006/main">
  <p:tag name="AS_UNIQUEID" val="6036"/>
  <p:tag name="KSO_WM_BEAUTIFY_FLAG" val=""/>
</p:tagLst>
</file>

<file path=ppt/tags/tag396.xml><?xml version="1.0" encoding="utf-8"?>
<p:tagLst xmlns:p="http://schemas.openxmlformats.org/presentationml/2006/main">
  <p:tag name="AS_UNIQUEID" val="6037"/>
  <p:tag name="KSO_WM_BEAUTIFY_FLAG" val=""/>
</p:tagLst>
</file>

<file path=ppt/tags/tag397.xml><?xml version="1.0" encoding="utf-8"?>
<p:tagLst xmlns:p="http://schemas.openxmlformats.org/presentationml/2006/main">
  <p:tag name="AS_UNIQUEID" val="6038"/>
  <p:tag name="KSO_WM_BEAUTIFY_FLAG" val=""/>
</p:tagLst>
</file>

<file path=ppt/tags/tag398.xml><?xml version="1.0" encoding="utf-8"?>
<p:tagLst xmlns:p="http://schemas.openxmlformats.org/presentationml/2006/main">
  <p:tag name="AS_UNIQUEID" val="6039"/>
  <p:tag name="KSO_WM_BEAUTIFY_FLAG" val=""/>
</p:tagLst>
</file>

<file path=ppt/tags/tag399.xml><?xml version="1.0" encoding="utf-8"?>
<p:tagLst xmlns:p="http://schemas.openxmlformats.org/presentationml/2006/main">
  <p:tag name="AS_UNIQUEID" val="6040"/>
  <p:tag name="KSO_WM_BEAUTIFY_FLAG" val=""/>
</p:tagLst>
</file>

<file path=ppt/tags/tag4.xml><?xml version="1.0" encoding="utf-8"?>
<p:tagLst xmlns:p="http://schemas.openxmlformats.org/presentationml/2006/main">
  <p:tag name="AS_UNIQUEID" val="5250"/>
</p:tagLst>
</file>

<file path=ppt/tags/tag40.xml><?xml version="1.0" encoding="utf-8"?>
<p:tagLst xmlns:p="http://schemas.openxmlformats.org/presentationml/2006/main">
  <p:tag name="AS_UNIQUEID" val="5351"/>
</p:tagLst>
</file>

<file path=ppt/tags/tag400.xml><?xml version="1.0" encoding="utf-8"?>
<p:tagLst xmlns:p="http://schemas.openxmlformats.org/presentationml/2006/main">
  <p:tag name="AS_UNIQUEID" val="6041"/>
  <p:tag name="KSO_WM_BEAUTIFY_FLAG" val=""/>
</p:tagLst>
</file>

<file path=ppt/tags/tag401.xml><?xml version="1.0" encoding="utf-8"?>
<p:tagLst xmlns:p="http://schemas.openxmlformats.org/presentationml/2006/main">
  <p:tag name="AS_UNIQUEID" val="6042"/>
  <p:tag name="KSO_WM_BEAUTIFY_FLAG" val=""/>
</p:tagLst>
</file>

<file path=ppt/tags/tag402.xml><?xml version="1.0" encoding="utf-8"?>
<p:tagLst xmlns:p="http://schemas.openxmlformats.org/presentationml/2006/main">
  <p:tag name="AS_UNIQUEID" val="6043"/>
  <p:tag name="KSO_WM_BEAUTIFY_FLAG" val=""/>
</p:tagLst>
</file>

<file path=ppt/tags/tag403.xml><?xml version="1.0" encoding="utf-8"?>
<p:tagLst xmlns:p="http://schemas.openxmlformats.org/presentationml/2006/main">
  <p:tag name="AS_UNIQUEID" val="6044"/>
  <p:tag name="KSO_WM_BEAUTIFY_FLAG" val=""/>
</p:tagLst>
</file>

<file path=ppt/tags/tag404.xml><?xml version="1.0" encoding="utf-8"?>
<p:tagLst xmlns:p="http://schemas.openxmlformats.org/presentationml/2006/main">
  <p:tag name="AS_UNIQUEID" val="6045"/>
  <p:tag name="KSO_WM_BEAUTIFY_FLAG" val=""/>
</p:tagLst>
</file>

<file path=ppt/tags/tag405.xml><?xml version="1.0" encoding="utf-8"?>
<p:tagLst xmlns:p="http://schemas.openxmlformats.org/presentationml/2006/main">
  <p:tag name="AS_UNIQUEID" val="6046"/>
  <p:tag name="KSO_WM_BEAUTIFY_FLAG" val=""/>
</p:tagLst>
</file>

<file path=ppt/tags/tag406.xml><?xml version="1.0" encoding="utf-8"?>
<p:tagLst xmlns:p="http://schemas.openxmlformats.org/presentationml/2006/main">
  <p:tag name="AS_UNIQUEID" val="6047"/>
  <p:tag name="KSO_WM_BEAUTIFY_FLAG" val=""/>
</p:tagLst>
</file>

<file path=ppt/tags/tag407.xml><?xml version="1.0" encoding="utf-8"?>
<p:tagLst xmlns:p="http://schemas.openxmlformats.org/presentationml/2006/main">
  <p:tag name="AS_UNIQUEID" val="6048"/>
  <p:tag name="KSO_WM_BEAUTIFY_FLAG" val=""/>
</p:tagLst>
</file>

<file path=ppt/tags/tag408.xml><?xml version="1.0" encoding="utf-8"?>
<p:tagLst xmlns:p="http://schemas.openxmlformats.org/presentationml/2006/main">
  <p:tag name="AS_UNIQUEID" val="6049"/>
  <p:tag name="KSO_WM_BEAUTIFY_FLAG" val=""/>
</p:tagLst>
</file>

<file path=ppt/tags/tag409.xml><?xml version="1.0" encoding="utf-8"?>
<p:tagLst xmlns:p="http://schemas.openxmlformats.org/presentationml/2006/main">
  <p:tag name="AS_UNIQUEID" val="6050"/>
  <p:tag name="KSO_WM_BEAUTIFY_FLAG" val=""/>
</p:tagLst>
</file>

<file path=ppt/tags/tag41.xml><?xml version="1.0" encoding="utf-8"?>
<p:tagLst xmlns:p="http://schemas.openxmlformats.org/presentationml/2006/main">
  <p:tag name="AS_UNIQUEID" val="5352"/>
</p:tagLst>
</file>

<file path=ppt/tags/tag410.xml><?xml version="1.0" encoding="utf-8"?>
<p:tagLst xmlns:p="http://schemas.openxmlformats.org/presentationml/2006/main">
  <p:tag name="AS_UNIQUEID" val="6051"/>
  <p:tag name="KSO_WM_BEAUTIFY_FLAG" val=""/>
</p:tagLst>
</file>

<file path=ppt/tags/tag411.xml><?xml version="1.0" encoding="utf-8"?>
<p:tagLst xmlns:p="http://schemas.openxmlformats.org/presentationml/2006/main">
  <p:tag name="AS_UNIQUEID" val="6052"/>
  <p:tag name="KSO_WM_BEAUTIFY_FLAG" val=""/>
</p:tagLst>
</file>

<file path=ppt/tags/tag412.xml><?xml version="1.0" encoding="utf-8"?>
<p:tagLst xmlns:p="http://schemas.openxmlformats.org/presentationml/2006/main">
  <p:tag name="AS_UNIQUEID" val="6053"/>
  <p:tag name="KSO_WM_BEAUTIFY_FLAG" val=""/>
</p:tagLst>
</file>

<file path=ppt/tags/tag413.xml><?xml version="1.0" encoding="utf-8"?>
<p:tagLst xmlns:p="http://schemas.openxmlformats.org/presentationml/2006/main">
  <p:tag name="AS_UNIQUEID" val="6054"/>
  <p:tag name="KSO_WM_BEAUTIFY_FLAG" val=""/>
</p:tagLst>
</file>

<file path=ppt/tags/tag414.xml><?xml version="1.0" encoding="utf-8"?>
<p:tagLst xmlns:p="http://schemas.openxmlformats.org/presentationml/2006/main">
  <p:tag name="AS_UNIQUEID" val="6055"/>
  <p:tag name="KSO_WM_BEAUTIFY_FLAG" val=""/>
</p:tagLst>
</file>

<file path=ppt/tags/tag415.xml><?xml version="1.0" encoding="utf-8"?>
<p:tagLst xmlns:p="http://schemas.openxmlformats.org/presentationml/2006/main">
  <p:tag name="AS_UNIQUEID" val="6056"/>
  <p:tag name="KSO_WM_BEAUTIFY_FLAG" val=""/>
</p:tagLst>
</file>

<file path=ppt/tags/tag416.xml><?xml version="1.0" encoding="utf-8"?>
<p:tagLst xmlns:p="http://schemas.openxmlformats.org/presentationml/2006/main">
  <p:tag name="AS_UNIQUEID" val="6057"/>
  <p:tag name="KSO_WM_BEAUTIFY_FLAG" val=""/>
</p:tagLst>
</file>

<file path=ppt/tags/tag417.xml><?xml version="1.0" encoding="utf-8"?>
<p:tagLst xmlns:p="http://schemas.openxmlformats.org/presentationml/2006/main">
  <p:tag name="AS_UNIQUEID" val="6058"/>
  <p:tag name="KSO_WM_BEAUTIFY_FLAG" val=""/>
</p:tagLst>
</file>

<file path=ppt/tags/tag418.xml><?xml version="1.0" encoding="utf-8"?>
<p:tagLst xmlns:p="http://schemas.openxmlformats.org/presentationml/2006/main">
  <p:tag name="AS_UNIQUEID" val="6059"/>
  <p:tag name="KSO_WM_BEAUTIFY_FLAG" val=""/>
</p:tagLst>
</file>

<file path=ppt/tags/tag419.xml><?xml version="1.0" encoding="utf-8"?>
<p:tagLst xmlns:p="http://schemas.openxmlformats.org/presentationml/2006/main">
  <p:tag name="AS_UNIQUEID" val="6060"/>
  <p:tag name="KSO_WM_BEAUTIFY_FLAG" val=""/>
</p:tagLst>
</file>

<file path=ppt/tags/tag42.xml><?xml version="1.0" encoding="utf-8"?>
<p:tagLst xmlns:p="http://schemas.openxmlformats.org/presentationml/2006/main">
  <p:tag name="AS_UNIQUEID" val="5353"/>
</p:tagLst>
</file>

<file path=ppt/tags/tag420.xml><?xml version="1.0" encoding="utf-8"?>
<p:tagLst xmlns:p="http://schemas.openxmlformats.org/presentationml/2006/main">
  <p:tag name="AS_UNIQUEID" val="6061"/>
  <p:tag name="KSO_WM_BEAUTIFY_FLAG" val=""/>
</p:tagLst>
</file>

<file path=ppt/tags/tag421.xml><?xml version="1.0" encoding="utf-8"?>
<p:tagLst xmlns:p="http://schemas.openxmlformats.org/presentationml/2006/main">
  <p:tag name="AS_UNIQUEID" val="6062"/>
  <p:tag name="KSO_WM_BEAUTIFY_FLAG" val=""/>
</p:tagLst>
</file>

<file path=ppt/tags/tag422.xml><?xml version="1.0" encoding="utf-8"?>
<p:tagLst xmlns:p="http://schemas.openxmlformats.org/presentationml/2006/main">
  <p:tag name="AS_UNIQUEID" val="6063"/>
  <p:tag name="KSO_WM_BEAUTIFY_FLAG" val=""/>
</p:tagLst>
</file>

<file path=ppt/tags/tag423.xml><?xml version="1.0" encoding="utf-8"?>
<p:tagLst xmlns:p="http://schemas.openxmlformats.org/presentationml/2006/main">
  <p:tag name="AS_UNIQUEID" val="6064"/>
  <p:tag name="KSO_WM_BEAUTIFY_FLAG" val=""/>
</p:tagLst>
</file>

<file path=ppt/tags/tag424.xml><?xml version="1.0" encoding="utf-8"?>
<p:tagLst xmlns:p="http://schemas.openxmlformats.org/presentationml/2006/main">
  <p:tag name="AS_UNIQUEID" val="6065"/>
  <p:tag name="KSO_WM_BEAUTIFY_FLAG" val=""/>
</p:tagLst>
</file>

<file path=ppt/tags/tag425.xml><?xml version="1.0" encoding="utf-8"?>
<p:tagLst xmlns:p="http://schemas.openxmlformats.org/presentationml/2006/main">
  <p:tag name="AS_UNIQUEID" val="6066"/>
  <p:tag name="KSO_WM_BEAUTIFY_FLAG" val=""/>
</p:tagLst>
</file>

<file path=ppt/tags/tag426.xml><?xml version="1.0" encoding="utf-8"?>
<p:tagLst xmlns:p="http://schemas.openxmlformats.org/presentationml/2006/main">
  <p:tag name="AS_UNIQUEID" val="6067"/>
  <p:tag name="KSO_WM_BEAUTIFY_FLAG" val=""/>
</p:tagLst>
</file>

<file path=ppt/tags/tag427.xml><?xml version="1.0" encoding="utf-8"?>
<p:tagLst xmlns:p="http://schemas.openxmlformats.org/presentationml/2006/main">
  <p:tag name="AS_UNIQUEID" val="6068"/>
  <p:tag name="KSO_WM_BEAUTIFY_FLAG" val=""/>
</p:tagLst>
</file>

<file path=ppt/tags/tag428.xml><?xml version="1.0" encoding="utf-8"?>
<p:tagLst xmlns:p="http://schemas.openxmlformats.org/presentationml/2006/main">
  <p:tag name="AS_UNIQUEID" val="6069"/>
  <p:tag name="KSO_WM_BEAUTIFY_FLAG" val=""/>
</p:tagLst>
</file>

<file path=ppt/tags/tag429.xml><?xml version="1.0" encoding="utf-8"?>
<p:tagLst xmlns:p="http://schemas.openxmlformats.org/presentationml/2006/main">
  <p:tag name="AS_UNIQUEID" val="6070"/>
  <p:tag name="KSO_WM_BEAUTIFY_FLAG" val=""/>
</p:tagLst>
</file>

<file path=ppt/tags/tag43.xml><?xml version="1.0" encoding="utf-8"?>
<p:tagLst xmlns:p="http://schemas.openxmlformats.org/presentationml/2006/main">
  <p:tag name="AS_UNIQUEID" val="5354"/>
</p:tagLst>
</file>

<file path=ppt/tags/tag430.xml><?xml version="1.0" encoding="utf-8"?>
<p:tagLst xmlns:p="http://schemas.openxmlformats.org/presentationml/2006/main">
  <p:tag name="AS_UNIQUEID" val="6071"/>
  <p:tag name="KSO_WM_BEAUTIFY_FLAG" val=""/>
</p:tagLst>
</file>

<file path=ppt/tags/tag431.xml><?xml version="1.0" encoding="utf-8"?>
<p:tagLst xmlns:p="http://schemas.openxmlformats.org/presentationml/2006/main">
  <p:tag name="AS_UNIQUEID" val="6072"/>
  <p:tag name="KSO_WM_BEAUTIFY_FLAG" val=""/>
</p:tagLst>
</file>

<file path=ppt/tags/tag432.xml><?xml version="1.0" encoding="utf-8"?>
<p:tagLst xmlns:p="http://schemas.openxmlformats.org/presentationml/2006/main">
  <p:tag name="AS_UNIQUEID" val="6073"/>
  <p:tag name="KSO_WM_BEAUTIFY_FLAG" val=""/>
</p:tagLst>
</file>

<file path=ppt/tags/tag433.xml><?xml version="1.0" encoding="utf-8"?>
<p:tagLst xmlns:p="http://schemas.openxmlformats.org/presentationml/2006/main">
  <p:tag name="AS_UNIQUEID" val="6074"/>
  <p:tag name="KSO_WM_BEAUTIFY_FLAG" val=""/>
</p:tagLst>
</file>

<file path=ppt/tags/tag434.xml><?xml version="1.0" encoding="utf-8"?>
<p:tagLst xmlns:p="http://schemas.openxmlformats.org/presentationml/2006/main">
  <p:tag name="AS_UNIQUEID" val="6075"/>
  <p:tag name="KSO_WM_BEAUTIFY_FLAG" val=""/>
</p:tagLst>
</file>

<file path=ppt/tags/tag435.xml><?xml version="1.0" encoding="utf-8"?>
<p:tagLst xmlns:p="http://schemas.openxmlformats.org/presentationml/2006/main">
  <p:tag name="AS_UNIQUEID" val="6076"/>
  <p:tag name="KSO_WM_BEAUTIFY_FLAG" val=""/>
</p:tagLst>
</file>

<file path=ppt/tags/tag436.xml><?xml version="1.0" encoding="utf-8"?>
<p:tagLst xmlns:p="http://schemas.openxmlformats.org/presentationml/2006/main">
  <p:tag name="AS_UNIQUEID" val="6077"/>
  <p:tag name="KSO_WM_BEAUTIFY_FLAG" val=""/>
</p:tagLst>
</file>

<file path=ppt/tags/tag437.xml><?xml version="1.0" encoding="utf-8"?>
<p:tagLst xmlns:p="http://schemas.openxmlformats.org/presentationml/2006/main">
  <p:tag name="AS_UNIQUEID" val="6078"/>
  <p:tag name="KSO_WM_BEAUTIFY_FLAG" val=""/>
</p:tagLst>
</file>

<file path=ppt/tags/tag438.xml><?xml version="1.0" encoding="utf-8"?>
<p:tagLst xmlns:p="http://schemas.openxmlformats.org/presentationml/2006/main">
  <p:tag name="AS_UNIQUEID" val="6079"/>
  <p:tag name="KSO_WM_BEAUTIFY_FLAG" val=""/>
</p:tagLst>
</file>

<file path=ppt/tags/tag439.xml><?xml version="1.0" encoding="utf-8"?>
<p:tagLst xmlns:p="http://schemas.openxmlformats.org/presentationml/2006/main">
  <p:tag name="AS_UNIQUEID" val="6080"/>
  <p:tag name="KSO_WM_BEAUTIFY_FLAG" val=""/>
</p:tagLst>
</file>

<file path=ppt/tags/tag44.xml><?xml version="1.0" encoding="utf-8"?>
<p:tagLst xmlns:p="http://schemas.openxmlformats.org/presentationml/2006/main">
  <p:tag name="AS_UNIQUEID" val="5355"/>
</p:tagLst>
</file>

<file path=ppt/tags/tag440.xml><?xml version="1.0" encoding="utf-8"?>
<p:tagLst xmlns:p="http://schemas.openxmlformats.org/presentationml/2006/main">
  <p:tag name="AS_UNIQUEID" val="6081"/>
  <p:tag name="KSO_WM_BEAUTIFY_FLAG" val=""/>
</p:tagLst>
</file>

<file path=ppt/tags/tag441.xml><?xml version="1.0" encoding="utf-8"?>
<p:tagLst xmlns:p="http://schemas.openxmlformats.org/presentationml/2006/main">
  <p:tag name="AS_UNIQUEID" val="6082"/>
  <p:tag name="KSO_WM_BEAUTIFY_FLAG" val=""/>
</p:tagLst>
</file>

<file path=ppt/tags/tag442.xml><?xml version="1.0" encoding="utf-8"?>
<p:tagLst xmlns:p="http://schemas.openxmlformats.org/presentationml/2006/main">
  <p:tag name="AS_UNIQUEID" val="6083"/>
  <p:tag name="KSO_WM_BEAUTIFY_FLAG" val=""/>
</p:tagLst>
</file>

<file path=ppt/tags/tag443.xml><?xml version="1.0" encoding="utf-8"?>
<p:tagLst xmlns:p="http://schemas.openxmlformats.org/presentationml/2006/main">
  <p:tag name="AS_UNIQUEID" val="6084"/>
  <p:tag name="KSO_WM_BEAUTIFY_FLAG" val=""/>
</p:tagLst>
</file>

<file path=ppt/tags/tag444.xml><?xml version="1.0" encoding="utf-8"?>
<p:tagLst xmlns:p="http://schemas.openxmlformats.org/presentationml/2006/main">
  <p:tag name="AS_UNIQUEID" val="6085"/>
  <p:tag name="KSO_WM_BEAUTIFY_FLAG" val=""/>
</p:tagLst>
</file>

<file path=ppt/tags/tag445.xml><?xml version="1.0" encoding="utf-8"?>
<p:tagLst xmlns:p="http://schemas.openxmlformats.org/presentationml/2006/main">
  <p:tag name="AS_UNIQUEID" val="6086"/>
  <p:tag name="KSO_WM_BEAUTIFY_FLAG" val=""/>
</p:tagLst>
</file>

<file path=ppt/tags/tag446.xml><?xml version="1.0" encoding="utf-8"?>
<p:tagLst xmlns:p="http://schemas.openxmlformats.org/presentationml/2006/main">
  <p:tag name="AS_UNIQUEID" val="6087"/>
  <p:tag name="KSO_WM_BEAUTIFY_FLAG" val=""/>
</p:tagLst>
</file>

<file path=ppt/tags/tag447.xml><?xml version="1.0" encoding="utf-8"?>
<p:tagLst xmlns:p="http://schemas.openxmlformats.org/presentationml/2006/main">
  <p:tag name="AS_UNIQUEID" val="6088"/>
  <p:tag name="KSO_WM_BEAUTIFY_FLAG" val=""/>
</p:tagLst>
</file>

<file path=ppt/tags/tag448.xml><?xml version="1.0" encoding="utf-8"?>
<p:tagLst xmlns:p="http://schemas.openxmlformats.org/presentationml/2006/main">
  <p:tag name="AS_UNIQUEID" val="6089"/>
  <p:tag name="KSO_WM_BEAUTIFY_FLAG" val=""/>
</p:tagLst>
</file>

<file path=ppt/tags/tag449.xml><?xml version="1.0" encoding="utf-8"?>
<p:tagLst xmlns:p="http://schemas.openxmlformats.org/presentationml/2006/main">
  <p:tag name="AS_UNIQUEID" val="6090"/>
  <p:tag name="KSO_WM_BEAUTIFY_FLAG" val=""/>
</p:tagLst>
</file>

<file path=ppt/tags/tag45.xml><?xml version="1.0" encoding="utf-8"?>
<p:tagLst xmlns:p="http://schemas.openxmlformats.org/presentationml/2006/main">
  <p:tag name="AS_UNIQUEID" val="5356"/>
</p:tagLst>
</file>

<file path=ppt/tags/tag450.xml><?xml version="1.0" encoding="utf-8"?>
<p:tagLst xmlns:p="http://schemas.openxmlformats.org/presentationml/2006/main">
  <p:tag name="AS_UNIQUEID" val="6091"/>
  <p:tag name="KSO_WM_BEAUTIFY_FLAG" val=""/>
</p:tagLst>
</file>

<file path=ppt/tags/tag451.xml><?xml version="1.0" encoding="utf-8"?>
<p:tagLst xmlns:p="http://schemas.openxmlformats.org/presentationml/2006/main">
  <p:tag name="AS_UNIQUEID" val="6092"/>
  <p:tag name="KSO_WM_BEAUTIFY_FLAG" val=""/>
</p:tagLst>
</file>

<file path=ppt/tags/tag452.xml><?xml version="1.0" encoding="utf-8"?>
<p:tagLst xmlns:p="http://schemas.openxmlformats.org/presentationml/2006/main">
  <p:tag name="AS_UNIQUEID" val="6093"/>
  <p:tag name="KSO_WM_BEAUTIFY_FLAG" val=""/>
</p:tagLst>
</file>

<file path=ppt/tags/tag453.xml><?xml version="1.0" encoding="utf-8"?>
<p:tagLst xmlns:p="http://schemas.openxmlformats.org/presentationml/2006/main">
  <p:tag name="AS_UNIQUEID" val="6094"/>
  <p:tag name="KSO_WM_BEAUTIFY_FLAG" val=""/>
</p:tagLst>
</file>

<file path=ppt/tags/tag454.xml><?xml version="1.0" encoding="utf-8"?>
<p:tagLst xmlns:p="http://schemas.openxmlformats.org/presentationml/2006/main">
  <p:tag name="AS_UNIQUEID" val="6095"/>
  <p:tag name="KSO_WM_BEAUTIFY_FLAG" val=""/>
</p:tagLst>
</file>

<file path=ppt/tags/tag455.xml><?xml version="1.0" encoding="utf-8"?>
<p:tagLst xmlns:p="http://schemas.openxmlformats.org/presentationml/2006/main">
  <p:tag name="AS_UNIQUEID" val="6096"/>
  <p:tag name="KSO_WM_BEAUTIFY_FLAG" val=""/>
</p:tagLst>
</file>

<file path=ppt/tags/tag456.xml><?xml version="1.0" encoding="utf-8"?>
<p:tagLst xmlns:p="http://schemas.openxmlformats.org/presentationml/2006/main">
  <p:tag name="AS_UNIQUEID" val="6097"/>
  <p:tag name="KSO_WM_BEAUTIFY_FLAG" val=""/>
</p:tagLst>
</file>

<file path=ppt/tags/tag457.xml><?xml version="1.0" encoding="utf-8"?>
<p:tagLst xmlns:p="http://schemas.openxmlformats.org/presentationml/2006/main">
  <p:tag name="AS_UNIQUEID" val="6098"/>
  <p:tag name="KSO_WM_BEAUTIFY_FLAG" val=""/>
</p:tagLst>
</file>

<file path=ppt/tags/tag458.xml><?xml version="1.0" encoding="utf-8"?>
<p:tagLst xmlns:p="http://schemas.openxmlformats.org/presentationml/2006/main">
  <p:tag name="AS_UNIQUEID" val="6099"/>
  <p:tag name="KSO_WM_BEAUTIFY_FLAG" val=""/>
</p:tagLst>
</file>

<file path=ppt/tags/tag459.xml><?xml version="1.0" encoding="utf-8"?>
<p:tagLst xmlns:p="http://schemas.openxmlformats.org/presentationml/2006/main">
  <p:tag name="AS_UNIQUEID" val="6100"/>
  <p:tag name="KSO_WM_BEAUTIFY_FLAG" val=""/>
</p:tagLst>
</file>

<file path=ppt/tags/tag46.xml><?xml version="1.0" encoding="utf-8"?>
<p:tagLst xmlns:p="http://schemas.openxmlformats.org/presentationml/2006/main">
  <p:tag name="AS_UNIQUEID" val="5357"/>
</p:tagLst>
</file>

<file path=ppt/tags/tag460.xml><?xml version="1.0" encoding="utf-8"?>
<p:tagLst xmlns:p="http://schemas.openxmlformats.org/presentationml/2006/main">
  <p:tag name="AS_UNIQUEID" val="6101"/>
  <p:tag name="KSO_WM_BEAUTIFY_FLAG" val=""/>
</p:tagLst>
</file>

<file path=ppt/tags/tag461.xml><?xml version="1.0" encoding="utf-8"?>
<p:tagLst xmlns:p="http://schemas.openxmlformats.org/presentationml/2006/main">
  <p:tag name="AS_UNIQUEID" val="6102"/>
  <p:tag name="KSO_WM_BEAUTIFY_FLAG" val=""/>
</p:tagLst>
</file>

<file path=ppt/tags/tag462.xml><?xml version="1.0" encoding="utf-8"?>
<p:tagLst xmlns:p="http://schemas.openxmlformats.org/presentationml/2006/main">
  <p:tag name="AS_UNIQUEID" val="6103"/>
  <p:tag name="KSO_WM_BEAUTIFY_FLAG" val=""/>
</p:tagLst>
</file>

<file path=ppt/tags/tag463.xml><?xml version="1.0" encoding="utf-8"?>
<p:tagLst xmlns:p="http://schemas.openxmlformats.org/presentationml/2006/main">
  <p:tag name="AS_UNIQUEID" val="6104"/>
  <p:tag name="KSO_WM_BEAUTIFY_FLAG" val=""/>
</p:tagLst>
</file>

<file path=ppt/tags/tag464.xml><?xml version="1.0" encoding="utf-8"?>
<p:tagLst xmlns:p="http://schemas.openxmlformats.org/presentationml/2006/main">
  <p:tag name="AS_UNIQUEID" val="6105"/>
  <p:tag name="KSO_WM_BEAUTIFY_FLAG" val=""/>
</p:tagLst>
</file>

<file path=ppt/tags/tag465.xml><?xml version="1.0" encoding="utf-8"?>
<p:tagLst xmlns:p="http://schemas.openxmlformats.org/presentationml/2006/main">
  <p:tag name="AS_UNIQUEID" val="6106"/>
  <p:tag name="KSO_WM_BEAUTIFY_FLAG" val=""/>
</p:tagLst>
</file>

<file path=ppt/tags/tag466.xml><?xml version="1.0" encoding="utf-8"?>
<p:tagLst xmlns:p="http://schemas.openxmlformats.org/presentationml/2006/main">
  <p:tag name="AS_UNIQUEID" val="6107"/>
  <p:tag name="KSO_WM_BEAUTIFY_FLAG" val=""/>
</p:tagLst>
</file>

<file path=ppt/tags/tag467.xml><?xml version="1.0" encoding="utf-8"?>
<p:tagLst xmlns:p="http://schemas.openxmlformats.org/presentationml/2006/main">
  <p:tag name="AS_UNIQUEID" val="6108"/>
  <p:tag name="KSO_WM_BEAUTIFY_FLAG" val=""/>
</p:tagLst>
</file>

<file path=ppt/tags/tag468.xml><?xml version="1.0" encoding="utf-8"?>
<p:tagLst xmlns:p="http://schemas.openxmlformats.org/presentationml/2006/main">
  <p:tag name="AS_UNIQUEID" val="6109"/>
  <p:tag name="KSO_WM_BEAUTIFY_FLAG" val=""/>
</p:tagLst>
</file>

<file path=ppt/tags/tag469.xml><?xml version="1.0" encoding="utf-8"?>
<p:tagLst xmlns:p="http://schemas.openxmlformats.org/presentationml/2006/main">
  <p:tag name="AS_UNIQUEID" val="6110"/>
  <p:tag name="KSO_WM_BEAUTIFY_FLAG" val=""/>
</p:tagLst>
</file>

<file path=ppt/tags/tag47.xml><?xml version="1.0" encoding="utf-8"?>
<p:tagLst xmlns:p="http://schemas.openxmlformats.org/presentationml/2006/main">
  <p:tag name="AS_UNIQUEID" val="5346"/>
</p:tagLst>
</file>

<file path=ppt/tags/tag470.xml><?xml version="1.0" encoding="utf-8"?>
<p:tagLst xmlns:p="http://schemas.openxmlformats.org/presentationml/2006/main">
  <p:tag name="AS_UNIQUEID" val="6111"/>
  <p:tag name="KSO_WM_BEAUTIFY_FLAG" val=""/>
</p:tagLst>
</file>

<file path=ppt/tags/tag471.xml><?xml version="1.0" encoding="utf-8"?>
<p:tagLst xmlns:p="http://schemas.openxmlformats.org/presentationml/2006/main">
  <p:tag name="AS_UNIQUEID" val="6112"/>
  <p:tag name="KSO_WM_BEAUTIFY_FLAG" val=""/>
</p:tagLst>
</file>

<file path=ppt/tags/tag472.xml><?xml version="1.0" encoding="utf-8"?>
<p:tagLst xmlns:p="http://schemas.openxmlformats.org/presentationml/2006/main">
  <p:tag name="AS_UNIQUEID" val="6113"/>
  <p:tag name="KSO_WM_BEAUTIFY_FLAG" val=""/>
</p:tagLst>
</file>

<file path=ppt/tags/tag473.xml><?xml version="1.0" encoding="utf-8"?>
<p:tagLst xmlns:p="http://schemas.openxmlformats.org/presentationml/2006/main">
  <p:tag name="AS_UNIQUEID" val="6114"/>
  <p:tag name="KSO_WM_BEAUTIFY_FLAG" val=""/>
</p:tagLst>
</file>

<file path=ppt/tags/tag474.xml><?xml version="1.0" encoding="utf-8"?>
<p:tagLst xmlns:p="http://schemas.openxmlformats.org/presentationml/2006/main">
  <p:tag name="AS_UNIQUEID" val="6115"/>
  <p:tag name="KSO_WM_BEAUTIFY_FLAG" val=""/>
</p:tagLst>
</file>

<file path=ppt/tags/tag475.xml><?xml version="1.0" encoding="utf-8"?>
<p:tagLst xmlns:p="http://schemas.openxmlformats.org/presentationml/2006/main">
  <p:tag name="AS_UNIQUEID" val="6116"/>
  <p:tag name="KSO_WM_BEAUTIFY_FLAG" val=""/>
</p:tagLst>
</file>

<file path=ppt/tags/tag476.xml><?xml version="1.0" encoding="utf-8"?>
<p:tagLst xmlns:p="http://schemas.openxmlformats.org/presentationml/2006/main">
  <p:tag name="AS_UNIQUEID" val="6117"/>
  <p:tag name="KSO_WM_BEAUTIFY_FLAG" val=""/>
</p:tagLst>
</file>

<file path=ppt/tags/tag477.xml><?xml version="1.0" encoding="utf-8"?>
<p:tagLst xmlns:p="http://schemas.openxmlformats.org/presentationml/2006/main">
  <p:tag name="AS_UNIQUEID" val="6118"/>
  <p:tag name="KSO_WM_BEAUTIFY_FLAG" val=""/>
</p:tagLst>
</file>

<file path=ppt/tags/tag478.xml><?xml version="1.0" encoding="utf-8"?>
<p:tagLst xmlns:p="http://schemas.openxmlformats.org/presentationml/2006/main">
  <p:tag name="AS_UNIQUEID" val="6119"/>
  <p:tag name="KSO_WM_BEAUTIFY_FLAG" val=""/>
</p:tagLst>
</file>

<file path=ppt/tags/tag479.xml><?xml version="1.0" encoding="utf-8"?>
<p:tagLst xmlns:p="http://schemas.openxmlformats.org/presentationml/2006/main">
  <p:tag name="AS_UNIQUEID" val="6120"/>
  <p:tag name="KSO_WM_BEAUTIFY_FLAG" val=""/>
</p:tagLst>
</file>

<file path=ppt/tags/tag48.xml><?xml version="1.0" encoding="utf-8"?>
<p:tagLst xmlns:p="http://schemas.openxmlformats.org/presentationml/2006/main">
  <p:tag name="AS_UNIQUEID" val="5347"/>
</p:tagLst>
</file>

<file path=ppt/tags/tag480.xml><?xml version="1.0" encoding="utf-8"?>
<p:tagLst xmlns:p="http://schemas.openxmlformats.org/presentationml/2006/main">
  <p:tag name="AS_UNIQUEID" val="6121"/>
  <p:tag name="KSO_WM_BEAUTIFY_FLAG" val=""/>
</p:tagLst>
</file>

<file path=ppt/tags/tag481.xml><?xml version="1.0" encoding="utf-8"?>
<p:tagLst xmlns:p="http://schemas.openxmlformats.org/presentationml/2006/main">
  <p:tag name="AS_UNIQUEID" val="6122"/>
  <p:tag name="KSO_WM_BEAUTIFY_FLAG" val=""/>
</p:tagLst>
</file>

<file path=ppt/tags/tag482.xml><?xml version="1.0" encoding="utf-8"?>
<p:tagLst xmlns:p="http://schemas.openxmlformats.org/presentationml/2006/main">
  <p:tag name="AS_UNIQUEID" val="6123"/>
  <p:tag name="KSO_WM_BEAUTIFY_FLAG" val=""/>
</p:tagLst>
</file>

<file path=ppt/tags/tag483.xml><?xml version="1.0" encoding="utf-8"?>
<p:tagLst xmlns:p="http://schemas.openxmlformats.org/presentationml/2006/main">
  <p:tag name="AS_UNIQUEID" val="6124"/>
  <p:tag name="KSO_WM_BEAUTIFY_FLAG" val=""/>
</p:tagLst>
</file>

<file path=ppt/tags/tag484.xml><?xml version="1.0" encoding="utf-8"?>
<p:tagLst xmlns:p="http://schemas.openxmlformats.org/presentationml/2006/main">
  <p:tag name="AS_UNIQUEID" val="6125"/>
  <p:tag name="KSO_WM_BEAUTIFY_FLAG" val=""/>
</p:tagLst>
</file>

<file path=ppt/tags/tag485.xml><?xml version="1.0" encoding="utf-8"?>
<p:tagLst xmlns:p="http://schemas.openxmlformats.org/presentationml/2006/main">
  <p:tag name="AS_UNIQUEID" val="6126"/>
  <p:tag name="KSO_WM_BEAUTIFY_FLAG" val=""/>
</p:tagLst>
</file>

<file path=ppt/tags/tag486.xml><?xml version="1.0" encoding="utf-8"?>
<p:tagLst xmlns:p="http://schemas.openxmlformats.org/presentationml/2006/main">
  <p:tag name="AS_UNIQUEID" val="6127"/>
  <p:tag name="KSO_WM_BEAUTIFY_FLAG" val=""/>
</p:tagLst>
</file>

<file path=ppt/tags/tag487.xml><?xml version="1.0" encoding="utf-8"?>
<p:tagLst xmlns:p="http://schemas.openxmlformats.org/presentationml/2006/main">
  <p:tag name="AS_UNIQUEID" val="6128"/>
  <p:tag name="KSO_WM_BEAUTIFY_FLAG" val=""/>
</p:tagLst>
</file>

<file path=ppt/tags/tag488.xml><?xml version="1.0" encoding="utf-8"?>
<p:tagLst xmlns:p="http://schemas.openxmlformats.org/presentationml/2006/main">
  <p:tag name="AS_UNIQUEID" val="6129"/>
  <p:tag name="KSO_WM_BEAUTIFY_FLAG" val=""/>
</p:tagLst>
</file>

<file path=ppt/tags/tag489.xml><?xml version="1.0" encoding="utf-8"?>
<p:tagLst xmlns:p="http://schemas.openxmlformats.org/presentationml/2006/main">
  <p:tag name="AS_UNIQUEID" val="6130"/>
  <p:tag name="KSO_WM_BEAUTIFY_FLAG" val=""/>
</p:tagLst>
</file>

<file path=ppt/tags/tag49.xml><?xml version="1.0" encoding="utf-8"?>
<p:tagLst xmlns:p="http://schemas.openxmlformats.org/presentationml/2006/main">
  <p:tag name="AS_UNIQUEID" val="5348"/>
</p:tagLst>
</file>

<file path=ppt/tags/tag490.xml><?xml version="1.0" encoding="utf-8"?>
<p:tagLst xmlns:p="http://schemas.openxmlformats.org/presentationml/2006/main">
  <p:tag name="AS_UNIQUEID" val="6131"/>
  <p:tag name="KSO_WM_BEAUTIFY_FLAG" val=""/>
</p:tagLst>
</file>

<file path=ppt/tags/tag491.xml><?xml version="1.0" encoding="utf-8"?>
<p:tagLst xmlns:p="http://schemas.openxmlformats.org/presentationml/2006/main">
  <p:tag name="AS_UNIQUEID" val="6132"/>
  <p:tag name="KSO_WM_BEAUTIFY_FLAG" val=""/>
</p:tagLst>
</file>

<file path=ppt/tags/tag492.xml><?xml version="1.0" encoding="utf-8"?>
<p:tagLst xmlns:p="http://schemas.openxmlformats.org/presentationml/2006/main">
  <p:tag name="AS_UNIQUEID" val="6133"/>
  <p:tag name="KSO_WM_BEAUTIFY_FLAG" val=""/>
</p:tagLst>
</file>

<file path=ppt/tags/tag493.xml><?xml version="1.0" encoding="utf-8"?>
<p:tagLst xmlns:p="http://schemas.openxmlformats.org/presentationml/2006/main">
  <p:tag name="AS_UNIQUEID" val="6134"/>
  <p:tag name="KSO_WM_BEAUTIFY_FLAG" val=""/>
</p:tagLst>
</file>

<file path=ppt/tags/tag494.xml><?xml version="1.0" encoding="utf-8"?>
<p:tagLst xmlns:p="http://schemas.openxmlformats.org/presentationml/2006/main">
  <p:tag name="AS_UNIQUEID" val="6135"/>
  <p:tag name="KSO_WM_BEAUTIFY_FLAG" val=""/>
</p:tagLst>
</file>

<file path=ppt/tags/tag495.xml><?xml version="1.0" encoding="utf-8"?>
<p:tagLst xmlns:p="http://schemas.openxmlformats.org/presentationml/2006/main">
  <p:tag name="AS_UNIQUEID" val="6136"/>
  <p:tag name="KSO_WM_BEAUTIFY_FLAG" val=""/>
</p:tagLst>
</file>

<file path=ppt/tags/tag496.xml><?xml version="1.0" encoding="utf-8"?>
<p:tagLst xmlns:p="http://schemas.openxmlformats.org/presentationml/2006/main">
  <p:tag name="AS_UNIQUEID" val="6137"/>
  <p:tag name="KSO_WM_BEAUTIFY_FLAG" val=""/>
</p:tagLst>
</file>

<file path=ppt/tags/tag497.xml><?xml version="1.0" encoding="utf-8"?>
<p:tagLst xmlns:p="http://schemas.openxmlformats.org/presentationml/2006/main">
  <p:tag name="AS_UNIQUEID" val="6138"/>
  <p:tag name="KSO_WM_BEAUTIFY_FLAG" val=""/>
</p:tagLst>
</file>

<file path=ppt/tags/tag498.xml><?xml version="1.0" encoding="utf-8"?>
<p:tagLst xmlns:p="http://schemas.openxmlformats.org/presentationml/2006/main">
  <p:tag name="AS_UNIQUEID" val="6139"/>
  <p:tag name="KSO_WM_BEAUTIFY_FLAG" val=""/>
</p:tagLst>
</file>

<file path=ppt/tags/tag499.xml><?xml version="1.0" encoding="utf-8"?>
<p:tagLst xmlns:p="http://schemas.openxmlformats.org/presentationml/2006/main">
  <p:tag name="AS_UNIQUEID" val="6140"/>
  <p:tag name="KSO_WM_BEAUTIFY_FLAG" val=""/>
</p:tagLst>
</file>

<file path=ppt/tags/tag5.xml><?xml version="1.0" encoding="utf-8"?>
<p:tagLst xmlns:p="http://schemas.openxmlformats.org/presentationml/2006/main">
  <p:tag name="AS_UNIQUEID" val="5251"/>
</p:tagLst>
</file>

<file path=ppt/tags/tag50.xml><?xml version="1.0" encoding="utf-8"?>
<p:tagLst xmlns:p="http://schemas.openxmlformats.org/presentationml/2006/main">
  <p:tag name="AS_UNIQUEID" val="5363"/>
</p:tagLst>
</file>

<file path=ppt/tags/tag500.xml><?xml version="1.0" encoding="utf-8"?>
<p:tagLst xmlns:p="http://schemas.openxmlformats.org/presentationml/2006/main">
  <p:tag name="AS_UNIQUEID" val="6141"/>
  <p:tag name="KSO_WM_BEAUTIFY_FLAG" val=""/>
</p:tagLst>
</file>

<file path=ppt/tags/tag501.xml><?xml version="1.0" encoding="utf-8"?>
<p:tagLst xmlns:p="http://schemas.openxmlformats.org/presentationml/2006/main">
  <p:tag name="AS_UNIQUEID" val="6142"/>
  <p:tag name="KSO_WM_BEAUTIFY_FLAG" val=""/>
</p:tagLst>
</file>

<file path=ppt/tags/tag502.xml><?xml version="1.0" encoding="utf-8"?>
<p:tagLst xmlns:p="http://schemas.openxmlformats.org/presentationml/2006/main">
  <p:tag name="AS_UNIQUEID" val="6143"/>
  <p:tag name="KSO_WM_BEAUTIFY_FLAG" val=""/>
</p:tagLst>
</file>

<file path=ppt/tags/tag503.xml><?xml version="1.0" encoding="utf-8"?>
<p:tagLst xmlns:p="http://schemas.openxmlformats.org/presentationml/2006/main">
  <p:tag name="AS_UNIQUEID" val="6144"/>
  <p:tag name="KSO_WM_BEAUTIFY_FLAG" val=""/>
</p:tagLst>
</file>

<file path=ppt/tags/tag504.xml><?xml version="1.0" encoding="utf-8"?>
<p:tagLst xmlns:p="http://schemas.openxmlformats.org/presentationml/2006/main">
  <p:tag name="AS_UNIQUEID" val="6145"/>
  <p:tag name="KSO_WM_BEAUTIFY_FLAG" val=""/>
</p:tagLst>
</file>

<file path=ppt/tags/tag505.xml><?xml version="1.0" encoding="utf-8"?>
<p:tagLst xmlns:p="http://schemas.openxmlformats.org/presentationml/2006/main">
  <p:tag name="AS_UNIQUEID" val="6146"/>
  <p:tag name="KSO_WM_BEAUTIFY_FLAG" val=""/>
</p:tagLst>
</file>

<file path=ppt/tags/tag506.xml><?xml version="1.0" encoding="utf-8"?>
<p:tagLst xmlns:p="http://schemas.openxmlformats.org/presentationml/2006/main">
  <p:tag name="AS_UNIQUEID" val="6147"/>
  <p:tag name="KSO_WM_BEAUTIFY_FLAG" val=""/>
</p:tagLst>
</file>

<file path=ppt/tags/tag507.xml><?xml version="1.0" encoding="utf-8"?>
<p:tagLst xmlns:p="http://schemas.openxmlformats.org/presentationml/2006/main">
  <p:tag name="AS_UNIQUEID" val="6148"/>
  <p:tag name="KSO_WM_BEAUTIFY_FLAG" val=""/>
</p:tagLst>
</file>

<file path=ppt/tags/tag508.xml><?xml version="1.0" encoding="utf-8"?>
<p:tagLst xmlns:p="http://schemas.openxmlformats.org/presentationml/2006/main">
  <p:tag name="AS_UNIQUEID" val="6149"/>
  <p:tag name="KSO_WM_BEAUTIFY_FLAG" val=""/>
</p:tagLst>
</file>

<file path=ppt/tags/tag509.xml><?xml version="1.0" encoding="utf-8"?>
<p:tagLst xmlns:p="http://schemas.openxmlformats.org/presentationml/2006/main">
  <p:tag name="AS_UNIQUEID" val="6150"/>
  <p:tag name="KSO_WM_BEAUTIFY_FLAG" val=""/>
</p:tagLst>
</file>

<file path=ppt/tags/tag51.xml><?xml version="1.0" encoding="utf-8"?>
<p:tagLst xmlns:p="http://schemas.openxmlformats.org/presentationml/2006/main">
  <p:tag name="AS_UNIQUEID" val="5364"/>
</p:tagLst>
</file>

<file path=ppt/tags/tag510.xml><?xml version="1.0" encoding="utf-8"?>
<p:tagLst xmlns:p="http://schemas.openxmlformats.org/presentationml/2006/main">
  <p:tag name="AS_UNIQUEID" val="6151"/>
  <p:tag name="KSO_WM_BEAUTIFY_FLAG" val=""/>
</p:tagLst>
</file>

<file path=ppt/tags/tag511.xml><?xml version="1.0" encoding="utf-8"?>
<p:tagLst xmlns:p="http://schemas.openxmlformats.org/presentationml/2006/main">
  <p:tag name="AS_UNIQUEID" val="6152"/>
  <p:tag name="KSO_WM_BEAUTIFY_FLAG" val=""/>
</p:tagLst>
</file>

<file path=ppt/tags/tag512.xml><?xml version="1.0" encoding="utf-8"?>
<p:tagLst xmlns:p="http://schemas.openxmlformats.org/presentationml/2006/main">
  <p:tag name="AS_UNIQUEID" val="6153"/>
  <p:tag name="KSO_WM_BEAUTIFY_FLAG" val=""/>
</p:tagLst>
</file>

<file path=ppt/tags/tag513.xml><?xml version="1.0" encoding="utf-8"?>
<p:tagLst xmlns:p="http://schemas.openxmlformats.org/presentationml/2006/main">
  <p:tag name="AS_UNIQUEID" val="6154"/>
  <p:tag name="KSO_WM_BEAUTIFY_FLAG" val=""/>
</p:tagLst>
</file>

<file path=ppt/tags/tag514.xml><?xml version="1.0" encoding="utf-8"?>
<p:tagLst xmlns:p="http://schemas.openxmlformats.org/presentationml/2006/main">
  <p:tag name="AS_UNIQUEID" val="6155"/>
  <p:tag name="KSO_WM_BEAUTIFY_FLAG" val=""/>
</p:tagLst>
</file>

<file path=ppt/tags/tag515.xml><?xml version="1.0" encoding="utf-8"?>
<p:tagLst xmlns:p="http://schemas.openxmlformats.org/presentationml/2006/main">
  <p:tag name="AS_UNIQUEID" val="6156"/>
  <p:tag name="KSO_WM_BEAUTIFY_FLAG" val=""/>
</p:tagLst>
</file>

<file path=ppt/tags/tag516.xml><?xml version="1.0" encoding="utf-8"?>
<p:tagLst xmlns:p="http://schemas.openxmlformats.org/presentationml/2006/main">
  <p:tag name="AS_UNIQUEID" val="6157"/>
  <p:tag name="KSO_WM_BEAUTIFY_FLAG" val=""/>
</p:tagLst>
</file>

<file path=ppt/tags/tag517.xml><?xml version="1.0" encoding="utf-8"?>
<p:tagLst xmlns:p="http://schemas.openxmlformats.org/presentationml/2006/main">
  <p:tag name="AS_UNIQUEID" val="6158"/>
  <p:tag name="KSO_WM_BEAUTIFY_FLAG" val=""/>
</p:tagLst>
</file>

<file path=ppt/tags/tag518.xml><?xml version="1.0" encoding="utf-8"?>
<p:tagLst xmlns:p="http://schemas.openxmlformats.org/presentationml/2006/main">
  <p:tag name="AS_UNIQUEID" val="6159"/>
  <p:tag name="KSO_WM_BEAUTIFY_FLAG" val=""/>
</p:tagLst>
</file>

<file path=ppt/tags/tag519.xml><?xml version="1.0" encoding="utf-8"?>
<p:tagLst xmlns:p="http://schemas.openxmlformats.org/presentationml/2006/main">
  <p:tag name="AS_UNIQUEID" val="6160"/>
  <p:tag name="KSO_WM_BEAUTIFY_FLAG" val=""/>
</p:tagLst>
</file>

<file path=ppt/tags/tag52.xml><?xml version="1.0" encoding="utf-8"?>
<p:tagLst xmlns:p="http://schemas.openxmlformats.org/presentationml/2006/main">
  <p:tag name="AS_UNIQUEID" val="5365"/>
</p:tagLst>
</file>

<file path=ppt/tags/tag520.xml><?xml version="1.0" encoding="utf-8"?>
<p:tagLst xmlns:p="http://schemas.openxmlformats.org/presentationml/2006/main">
  <p:tag name="AS_UNIQUEID" val="6161"/>
  <p:tag name="KSO_WM_BEAUTIFY_FLAG" val=""/>
</p:tagLst>
</file>

<file path=ppt/tags/tag521.xml><?xml version="1.0" encoding="utf-8"?>
<p:tagLst xmlns:p="http://schemas.openxmlformats.org/presentationml/2006/main">
  <p:tag name="AS_UNIQUEID" val="6162"/>
  <p:tag name="KSO_WM_BEAUTIFY_FLAG" val=""/>
</p:tagLst>
</file>

<file path=ppt/tags/tag522.xml><?xml version="1.0" encoding="utf-8"?>
<p:tagLst xmlns:p="http://schemas.openxmlformats.org/presentationml/2006/main">
  <p:tag name="AS_UNIQUEID" val="6163"/>
  <p:tag name="KSO_WM_BEAUTIFY_FLAG" val=""/>
</p:tagLst>
</file>

<file path=ppt/tags/tag523.xml><?xml version="1.0" encoding="utf-8"?>
<p:tagLst xmlns:p="http://schemas.openxmlformats.org/presentationml/2006/main">
  <p:tag name="AS_UNIQUEID" val="6164"/>
  <p:tag name="KSO_WM_BEAUTIFY_FLAG" val=""/>
</p:tagLst>
</file>

<file path=ppt/tags/tag524.xml><?xml version="1.0" encoding="utf-8"?>
<p:tagLst xmlns:p="http://schemas.openxmlformats.org/presentationml/2006/main">
  <p:tag name="AS_UNIQUEID" val="6165"/>
  <p:tag name="KSO_WM_BEAUTIFY_FLAG" val=""/>
</p:tagLst>
</file>

<file path=ppt/tags/tag525.xml><?xml version="1.0" encoding="utf-8"?>
<p:tagLst xmlns:p="http://schemas.openxmlformats.org/presentationml/2006/main">
  <p:tag name="AS_UNIQUEID" val="6166"/>
  <p:tag name="KSO_WM_BEAUTIFY_FLAG" val=""/>
</p:tagLst>
</file>

<file path=ppt/tags/tag526.xml><?xml version="1.0" encoding="utf-8"?>
<p:tagLst xmlns:p="http://schemas.openxmlformats.org/presentationml/2006/main">
  <p:tag name="AS_UNIQUEID" val="6167"/>
  <p:tag name="KSO_WM_BEAUTIFY_FLAG" val=""/>
</p:tagLst>
</file>

<file path=ppt/tags/tag527.xml><?xml version="1.0" encoding="utf-8"?>
<p:tagLst xmlns:p="http://schemas.openxmlformats.org/presentationml/2006/main">
  <p:tag name="AS_UNIQUEID" val="6168"/>
  <p:tag name="KSO_WM_BEAUTIFY_FLAG" val=""/>
</p:tagLst>
</file>

<file path=ppt/tags/tag528.xml><?xml version="1.0" encoding="utf-8"?>
<p:tagLst xmlns:p="http://schemas.openxmlformats.org/presentationml/2006/main">
  <p:tag name="AS_UNIQUEID" val="6169"/>
  <p:tag name="KSO_WM_BEAUTIFY_FLAG" val=""/>
</p:tagLst>
</file>

<file path=ppt/tags/tag529.xml><?xml version="1.0" encoding="utf-8"?>
<p:tagLst xmlns:p="http://schemas.openxmlformats.org/presentationml/2006/main">
  <p:tag name="AS_UNIQUEID" val="6170"/>
  <p:tag name="KSO_WM_BEAUTIFY_FLAG" val=""/>
</p:tagLst>
</file>

<file path=ppt/tags/tag53.xml><?xml version="1.0" encoding="utf-8"?>
<p:tagLst xmlns:p="http://schemas.openxmlformats.org/presentationml/2006/main">
  <p:tag name="AS_UNIQUEID" val="5366"/>
</p:tagLst>
</file>

<file path=ppt/tags/tag530.xml><?xml version="1.0" encoding="utf-8"?>
<p:tagLst xmlns:p="http://schemas.openxmlformats.org/presentationml/2006/main">
  <p:tag name="AS_UNIQUEID" val="6171"/>
  <p:tag name="KSO_WM_BEAUTIFY_FLAG" val=""/>
</p:tagLst>
</file>

<file path=ppt/tags/tag531.xml><?xml version="1.0" encoding="utf-8"?>
<p:tagLst xmlns:p="http://schemas.openxmlformats.org/presentationml/2006/main">
  <p:tag name="AS_UNIQUEID" val="6172"/>
  <p:tag name="KSO_WM_BEAUTIFY_FLAG" val=""/>
</p:tagLst>
</file>

<file path=ppt/tags/tag532.xml><?xml version="1.0" encoding="utf-8"?>
<p:tagLst xmlns:p="http://schemas.openxmlformats.org/presentationml/2006/main">
  <p:tag name="AS_UNIQUEID" val="6173"/>
  <p:tag name="KSO_WM_BEAUTIFY_FLAG" val=""/>
</p:tagLst>
</file>

<file path=ppt/tags/tag533.xml><?xml version="1.0" encoding="utf-8"?>
<p:tagLst xmlns:p="http://schemas.openxmlformats.org/presentationml/2006/main">
  <p:tag name="AS_UNIQUEID" val="6174"/>
  <p:tag name="KSO_WM_BEAUTIFY_FLAG" val=""/>
</p:tagLst>
</file>

<file path=ppt/tags/tag534.xml><?xml version="1.0" encoding="utf-8"?>
<p:tagLst xmlns:p="http://schemas.openxmlformats.org/presentationml/2006/main">
  <p:tag name="AS_UNIQUEID" val="6175"/>
  <p:tag name="KSO_WM_BEAUTIFY_FLAG" val=""/>
</p:tagLst>
</file>

<file path=ppt/tags/tag535.xml><?xml version="1.0" encoding="utf-8"?>
<p:tagLst xmlns:p="http://schemas.openxmlformats.org/presentationml/2006/main">
  <p:tag name="AS_UNIQUEID" val="6176"/>
  <p:tag name="KSO_WM_BEAUTIFY_FLAG" val=""/>
</p:tagLst>
</file>

<file path=ppt/tags/tag536.xml><?xml version="1.0" encoding="utf-8"?>
<p:tagLst xmlns:p="http://schemas.openxmlformats.org/presentationml/2006/main">
  <p:tag name="AS_UNIQUEID" val="6177"/>
  <p:tag name="KSO_WM_BEAUTIFY_FLAG" val=""/>
</p:tagLst>
</file>

<file path=ppt/tags/tag537.xml><?xml version="1.0" encoding="utf-8"?>
<p:tagLst xmlns:p="http://schemas.openxmlformats.org/presentationml/2006/main">
  <p:tag name="AS_UNIQUEID" val="6178"/>
  <p:tag name="KSO_WM_BEAUTIFY_FLAG" val=""/>
</p:tagLst>
</file>

<file path=ppt/tags/tag538.xml><?xml version="1.0" encoding="utf-8"?>
<p:tagLst xmlns:p="http://schemas.openxmlformats.org/presentationml/2006/main">
  <p:tag name="AS_UNIQUEID" val="6179"/>
  <p:tag name="KSO_WM_BEAUTIFY_FLAG" val=""/>
</p:tagLst>
</file>

<file path=ppt/tags/tag539.xml><?xml version="1.0" encoding="utf-8"?>
<p:tagLst xmlns:p="http://schemas.openxmlformats.org/presentationml/2006/main">
  <p:tag name="AS_UNIQUEID" val="6180"/>
  <p:tag name="KSO_WM_BEAUTIFY_FLAG" val=""/>
</p:tagLst>
</file>

<file path=ppt/tags/tag54.xml><?xml version="1.0" encoding="utf-8"?>
<p:tagLst xmlns:p="http://schemas.openxmlformats.org/presentationml/2006/main">
  <p:tag name="AS_UNIQUEID" val="5367"/>
</p:tagLst>
</file>

<file path=ppt/tags/tag540.xml><?xml version="1.0" encoding="utf-8"?>
<p:tagLst xmlns:p="http://schemas.openxmlformats.org/presentationml/2006/main">
  <p:tag name="AS_UNIQUEID" val="6181"/>
  <p:tag name="KSO_WM_BEAUTIFY_FLAG" val=""/>
</p:tagLst>
</file>

<file path=ppt/tags/tag541.xml><?xml version="1.0" encoding="utf-8"?>
<p:tagLst xmlns:p="http://schemas.openxmlformats.org/presentationml/2006/main">
  <p:tag name="AS_UNIQUEID" val="6182"/>
  <p:tag name="KSO_WM_BEAUTIFY_FLAG" val=""/>
</p:tagLst>
</file>

<file path=ppt/tags/tag542.xml><?xml version="1.0" encoding="utf-8"?>
<p:tagLst xmlns:p="http://schemas.openxmlformats.org/presentationml/2006/main">
  <p:tag name="AS_UNIQUEID" val="6183"/>
  <p:tag name="KSO_WM_BEAUTIFY_FLAG" val=""/>
</p:tagLst>
</file>

<file path=ppt/tags/tag543.xml><?xml version="1.0" encoding="utf-8"?>
<p:tagLst xmlns:p="http://schemas.openxmlformats.org/presentationml/2006/main">
  <p:tag name="AS_UNIQUEID" val="6184"/>
  <p:tag name="KSO_WM_BEAUTIFY_FLAG" val=""/>
</p:tagLst>
</file>

<file path=ppt/tags/tag544.xml><?xml version="1.0" encoding="utf-8"?>
<p:tagLst xmlns:p="http://schemas.openxmlformats.org/presentationml/2006/main">
  <p:tag name="AS_UNIQUEID" val="6185"/>
  <p:tag name="KSO_WM_BEAUTIFY_FLAG" val=""/>
</p:tagLst>
</file>

<file path=ppt/tags/tag545.xml><?xml version="1.0" encoding="utf-8"?>
<p:tagLst xmlns:p="http://schemas.openxmlformats.org/presentationml/2006/main">
  <p:tag name="AS_UNIQUEID" val="6186"/>
  <p:tag name="KSO_WM_BEAUTIFY_FLAG" val=""/>
</p:tagLst>
</file>

<file path=ppt/tags/tag546.xml><?xml version="1.0" encoding="utf-8"?>
<p:tagLst xmlns:p="http://schemas.openxmlformats.org/presentationml/2006/main">
  <p:tag name="AS_UNIQUEID" val="6187"/>
  <p:tag name="KSO_WM_BEAUTIFY_FLAG" val=""/>
</p:tagLst>
</file>

<file path=ppt/tags/tag547.xml><?xml version="1.0" encoding="utf-8"?>
<p:tagLst xmlns:p="http://schemas.openxmlformats.org/presentationml/2006/main">
  <p:tag name="AS_UNIQUEID" val="6188"/>
  <p:tag name="KSO_WM_BEAUTIFY_FLAG" val=""/>
</p:tagLst>
</file>

<file path=ppt/tags/tag548.xml><?xml version="1.0" encoding="utf-8"?>
<p:tagLst xmlns:p="http://schemas.openxmlformats.org/presentationml/2006/main">
  <p:tag name="AS_UNIQUEID" val="6189"/>
  <p:tag name="KSO_WM_BEAUTIFY_FLAG" val=""/>
</p:tagLst>
</file>

<file path=ppt/tags/tag549.xml><?xml version="1.0" encoding="utf-8"?>
<p:tagLst xmlns:p="http://schemas.openxmlformats.org/presentationml/2006/main">
  <p:tag name="AS_UNIQUEID" val="6190"/>
  <p:tag name="KSO_WM_BEAUTIFY_FLAG" val=""/>
</p:tagLst>
</file>

<file path=ppt/tags/tag55.xml><?xml version="1.0" encoding="utf-8"?>
<p:tagLst xmlns:p="http://schemas.openxmlformats.org/presentationml/2006/main">
  <p:tag name="AS_UNIQUEID" val="5368"/>
</p:tagLst>
</file>

<file path=ppt/tags/tag550.xml><?xml version="1.0" encoding="utf-8"?>
<p:tagLst xmlns:p="http://schemas.openxmlformats.org/presentationml/2006/main">
  <p:tag name="AS_UNIQUEID" val="6191"/>
  <p:tag name="KSO_WM_BEAUTIFY_FLAG" val=""/>
</p:tagLst>
</file>

<file path=ppt/tags/tag551.xml><?xml version="1.0" encoding="utf-8"?>
<p:tagLst xmlns:p="http://schemas.openxmlformats.org/presentationml/2006/main">
  <p:tag name="AS_UNIQUEID" val="6192"/>
  <p:tag name="KSO_WM_BEAUTIFY_FLAG" val=""/>
</p:tagLst>
</file>

<file path=ppt/tags/tag552.xml><?xml version="1.0" encoding="utf-8"?>
<p:tagLst xmlns:p="http://schemas.openxmlformats.org/presentationml/2006/main">
  <p:tag name="AS_UNIQUEID" val="6193"/>
  <p:tag name="KSO_WM_BEAUTIFY_FLAG" val=""/>
</p:tagLst>
</file>

<file path=ppt/tags/tag553.xml><?xml version="1.0" encoding="utf-8"?>
<p:tagLst xmlns:p="http://schemas.openxmlformats.org/presentationml/2006/main">
  <p:tag name="AS_UNIQUEID" val="6194"/>
  <p:tag name="KSO_WM_BEAUTIFY_FLAG" val=""/>
</p:tagLst>
</file>

<file path=ppt/tags/tag554.xml><?xml version="1.0" encoding="utf-8"?>
<p:tagLst xmlns:p="http://schemas.openxmlformats.org/presentationml/2006/main">
  <p:tag name="AS_UNIQUEID" val="6195"/>
  <p:tag name="KSO_WM_BEAUTIFY_FLAG" val=""/>
</p:tagLst>
</file>

<file path=ppt/tags/tag555.xml><?xml version="1.0" encoding="utf-8"?>
<p:tagLst xmlns:p="http://schemas.openxmlformats.org/presentationml/2006/main">
  <p:tag name="AS_UNIQUEID" val="6196"/>
  <p:tag name="KSO_WM_BEAUTIFY_FLAG" val=""/>
</p:tagLst>
</file>

<file path=ppt/tags/tag556.xml><?xml version="1.0" encoding="utf-8"?>
<p:tagLst xmlns:p="http://schemas.openxmlformats.org/presentationml/2006/main">
  <p:tag name="AS_UNIQUEID" val="6197"/>
  <p:tag name="KSO_WM_BEAUTIFY_FLAG" val=""/>
</p:tagLst>
</file>

<file path=ppt/tags/tag557.xml><?xml version="1.0" encoding="utf-8"?>
<p:tagLst xmlns:p="http://schemas.openxmlformats.org/presentationml/2006/main">
  <p:tag name="AS_UNIQUEID" val="6198"/>
  <p:tag name="KSO_WM_BEAUTIFY_FLAG" val=""/>
</p:tagLst>
</file>

<file path=ppt/tags/tag558.xml><?xml version="1.0" encoding="utf-8"?>
<p:tagLst xmlns:p="http://schemas.openxmlformats.org/presentationml/2006/main">
  <p:tag name="AS_UNIQUEID" val="6199"/>
  <p:tag name="KSO_WM_BEAUTIFY_FLAG" val=""/>
</p:tagLst>
</file>

<file path=ppt/tags/tag559.xml><?xml version="1.0" encoding="utf-8"?>
<p:tagLst xmlns:p="http://schemas.openxmlformats.org/presentationml/2006/main">
  <p:tag name="AS_UNIQUEID" val="6200"/>
  <p:tag name="KSO_WM_BEAUTIFY_FLAG" val=""/>
</p:tagLst>
</file>

<file path=ppt/tags/tag56.xml><?xml version="1.0" encoding="utf-8"?>
<p:tagLst xmlns:p="http://schemas.openxmlformats.org/presentationml/2006/main">
  <p:tag name="AS_UNIQUEID" val="5369"/>
</p:tagLst>
</file>

<file path=ppt/tags/tag560.xml><?xml version="1.0" encoding="utf-8"?>
<p:tagLst xmlns:p="http://schemas.openxmlformats.org/presentationml/2006/main">
  <p:tag name="AS_UNIQUEID" val="6201"/>
  <p:tag name="KSO_WM_BEAUTIFY_FLAG" val=""/>
</p:tagLst>
</file>

<file path=ppt/tags/tag561.xml><?xml version="1.0" encoding="utf-8"?>
<p:tagLst xmlns:p="http://schemas.openxmlformats.org/presentationml/2006/main">
  <p:tag name="AS_UNIQUEID" val="6202"/>
  <p:tag name="KSO_WM_BEAUTIFY_FLAG" val=""/>
</p:tagLst>
</file>

<file path=ppt/tags/tag562.xml><?xml version="1.0" encoding="utf-8"?>
<p:tagLst xmlns:p="http://schemas.openxmlformats.org/presentationml/2006/main">
  <p:tag name="AS_UNIQUEID" val="6203"/>
  <p:tag name="KSO_WM_BEAUTIFY_FLAG" val=""/>
</p:tagLst>
</file>

<file path=ppt/tags/tag563.xml><?xml version="1.0" encoding="utf-8"?>
<p:tagLst xmlns:p="http://schemas.openxmlformats.org/presentationml/2006/main">
  <p:tag name="AS_UNIQUEID" val="6204"/>
  <p:tag name="KSO_WM_BEAUTIFY_FLAG" val=""/>
</p:tagLst>
</file>

<file path=ppt/tags/tag564.xml><?xml version="1.0" encoding="utf-8"?>
<p:tagLst xmlns:p="http://schemas.openxmlformats.org/presentationml/2006/main">
  <p:tag name="AS_UNIQUEID" val="6205"/>
  <p:tag name="KSO_WM_BEAUTIFY_FLAG" val=""/>
</p:tagLst>
</file>

<file path=ppt/tags/tag565.xml><?xml version="1.0" encoding="utf-8"?>
<p:tagLst xmlns:p="http://schemas.openxmlformats.org/presentationml/2006/main">
  <p:tag name="AS_UNIQUEID" val="6206"/>
  <p:tag name="KSO_WM_BEAUTIFY_FLAG" val=""/>
</p:tagLst>
</file>

<file path=ppt/tags/tag566.xml><?xml version="1.0" encoding="utf-8"?>
<p:tagLst xmlns:p="http://schemas.openxmlformats.org/presentationml/2006/main">
  <p:tag name="AS_UNIQUEID" val="6207"/>
  <p:tag name="KSO_WM_BEAUTIFY_FLAG" val=""/>
</p:tagLst>
</file>

<file path=ppt/tags/tag567.xml><?xml version="1.0" encoding="utf-8"?>
<p:tagLst xmlns:p="http://schemas.openxmlformats.org/presentationml/2006/main">
  <p:tag name="AS_UNIQUEID" val="6208"/>
  <p:tag name="KSO_WM_BEAUTIFY_FLAG" val=""/>
</p:tagLst>
</file>

<file path=ppt/tags/tag568.xml><?xml version="1.0" encoding="utf-8"?>
<p:tagLst xmlns:p="http://schemas.openxmlformats.org/presentationml/2006/main">
  <p:tag name="AS_UNIQUEID" val="6209"/>
  <p:tag name="KSO_WM_BEAUTIFY_FLAG" val=""/>
</p:tagLst>
</file>

<file path=ppt/tags/tag569.xml><?xml version="1.0" encoding="utf-8"?>
<p:tagLst xmlns:p="http://schemas.openxmlformats.org/presentationml/2006/main">
  <p:tag name="AS_UNIQUEID" val="6210"/>
  <p:tag name="KSO_WM_BEAUTIFY_FLAG" val=""/>
</p:tagLst>
</file>

<file path=ppt/tags/tag57.xml><?xml version="1.0" encoding="utf-8"?>
<p:tagLst xmlns:p="http://schemas.openxmlformats.org/presentationml/2006/main">
  <p:tag name="AS_UNIQUEID" val="5370"/>
</p:tagLst>
</file>

<file path=ppt/tags/tag570.xml><?xml version="1.0" encoding="utf-8"?>
<p:tagLst xmlns:p="http://schemas.openxmlformats.org/presentationml/2006/main">
  <p:tag name="AS_UNIQUEID" val="6211"/>
  <p:tag name="KSO_WM_BEAUTIFY_FLAG" val=""/>
</p:tagLst>
</file>

<file path=ppt/tags/tag571.xml><?xml version="1.0" encoding="utf-8"?>
<p:tagLst xmlns:p="http://schemas.openxmlformats.org/presentationml/2006/main">
  <p:tag name="AS_UNIQUEID" val="6212"/>
  <p:tag name="KSO_WM_BEAUTIFY_FLAG" val=""/>
</p:tagLst>
</file>

<file path=ppt/tags/tag572.xml><?xml version="1.0" encoding="utf-8"?>
<p:tagLst xmlns:p="http://schemas.openxmlformats.org/presentationml/2006/main">
  <p:tag name="AS_UNIQUEID" val="6213"/>
  <p:tag name="KSO_WM_BEAUTIFY_FLAG" val=""/>
</p:tagLst>
</file>

<file path=ppt/tags/tag573.xml><?xml version="1.0" encoding="utf-8"?>
<p:tagLst xmlns:p="http://schemas.openxmlformats.org/presentationml/2006/main">
  <p:tag name="AS_UNIQUEID" val="6214"/>
  <p:tag name="KSO_WM_BEAUTIFY_FLAG" val=""/>
</p:tagLst>
</file>

<file path=ppt/tags/tag574.xml><?xml version="1.0" encoding="utf-8"?>
<p:tagLst xmlns:p="http://schemas.openxmlformats.org/presentationml/2006/main">
  <p:tag name="AS_UNIQUEID" val="6215"/>
  <p:tag name="KSO_WM_BEAUTIFY_FLAG" val=""/>
</p:tagLst>
</file>

<file path=ppt/tags/tag575.xml><?xml version="1.0" encoding="utf-8"?>
<p:tagLst xmlns:p="http://schemas.openxmlformats.org/presentationml/2006/main">
  <p:tag name="AS_UNIQUEID" val="6216"/>
  <p:tag name="KSO_WM_BEAUTIFY_FLAG" val=""/>
</p:tagLst>
</file>

<file path=ppt/tags/tag576.xml><?xml version="1.0" encoding="utf-8"?>
<p:tagLst xmlns:p="http://schemas.openxmlformats.org/presentationml/2006/main">
  <p:tag name="AS_UNIQUEID" val="6217"/>
  <p:tag name="KSO_WM_BEAUTIFY_FLAG" val=""/>
</p:tagLst>
</file>

<file path=ppt/tags/tag577.xml><?xml version="1.0" encoding="utf-8"?>
<p:tagLst xmlns:p="http://schemas.openxmlformats.org/presentationml/2006/main">
  <p:tag name="AS_UNIQUEID" val="6218"/>
  <p:tag name="KSO_WM_BEAUTIFY_FLAG" val=""/>
</p:tagLst>
</file>

<file path=ppt/tags/tag578.xml><?xml version="1.0" encoding="utf-8"?>
<p:tagLst xmlns:p="http://schemas.openxmlformats.org/presentationml/2006/main">
  <p:tag name="AS_UNIQUEID" val="6219"/>
  <p:tag name="KSO_WM_BEAUTIFY_FLAG" val=""/>
</p:tagLst>
</file>

<file path=ppt/tags/tag579.xml><?xml version="1.0" encoding="utf-8"?>
<p:tagLst xmlns:p="http://schemas.openxmlformats.org/presentationml/2006/main">
  <p:tag name="AS_UNIQUEID" val="6220"/>
  <p:tag name="KSO_WM_BEAUTIFY_FLAG" val=""/>
</p:tagLst>
</file>

<file path=ppt/tags/tag58.xml><?xml version="1.0" encoding="utf-8"?>
<p:tagLst xmlns:p="http://schemas.openxmlformats.org/presentationml/2006/main">
  <p:tag name="AS_UNIQUEID" val="5371"/>
</p:tagLst>
</file>

<file path=ppt/tags/tag580.xml><?xml version="1.0" encoding="utf-8"?>
<p:tagLst xmlns:p="http://schemas.openxmlformats.org/presentationml/2006/main">
  <p:tag name="AS_UNIQUEID" val="6221"/>
  <p:tag name="KSO_WM_BEAUTIFY_FLAG" val=""/>
</p:tagLst>
</file>

<file path=ppt/tags/tag581.xml><?xml version="1.0" encoding="utf-8"?>
<p:tagLst xmlns:p="http://schemas.openxmlformats.org/presentationml/2006/main">
  <p:tag name="AS_UNIQUEID" val="6222"/>
  <p:tag name="KSO_WM_BEAUTIFY_FLAG" val=""/>
</p:tagLst>
</file>

<file path=ppt/tags/tag582.xml><?xml version="1.0" encoding="utf-8"?>
<p:tagLst xmlns:p="http://schemas.openxmlformats.org/presentationml/2006/main">
  <p:tag name="AS_UNIQUEID" val="6223"/>
  <p:tag name="KSO_WM_BEAUTIFY_FLAG" val=""/>
</p:tagLst>
</file>

<file path=ppt/tags/tag583.xml><?xml version="1.0" encoding="utf-8"?>
<p:tagLst xmlns:p="http://schemas.openxmlformats.org/presentationml/2006/main">
  <p:tag name="AS_UNIQUEID" val="6224"/>
  <p:tag name="KSO_WM_BEAUTIFY_FLAG" val=""/>
</p:tagLst>
</file>

<file path=ppt/tags/tag584.xml><?xml version="1.0" encoding="utf-8"?>
<p:tagLst xmlns:p="http://schemas.openxmlformats.org/presentationml/2006/main">
  <p:tag name="AS_UNIQUEID" val="6225"/>
  <p:tag name="KSO_WM_BEAUTIFY_FLAG" val=""/>
</p:tagLst>
</file>

<file path=ppt/tags/tag585.xml><?xml version="1.0" encoding="utf-8"?>
<p:tagLst xmlns:p="http://schemas.openxmlformats.org/presentationml/2006/main">
  <p:tag name="AS_UNIQUEID" val="6226"/>
  <p:tag name="KSO_WM_BEAUTIFY_FLAG" val=""/>
</p:tagLst>
</file>

<file path=ppt/tags/tag586.xml><?xml version="1.0" encoding="utf-8"?>
<p:tagLst xmlns:p="http://schemas.openxmlformats.org/presentationml/2006/main">
  <p:tag name="AS_UNIQUEID" val="6227"/>
  <p:tag name="KSO_WM_BEAUTIFY_FLAG" val=""/>
</p:tagLst>
</file>

<file path=ppt/tags/tag587.xml><?xml version="1.0" encoding="utf-8"?>
<p:tagLst xmlns:p="http://schemas.openxmlformats.org/presentationml/2006/main">
  <p:tag name="AS_UNIQUEID" val="6228"/>
  <p:tag name="KSO_WM_BEAUTIFY_FLAG" val=""/>
</p:tagLst>
</file>

<file path=ppt/tags/tag588.xml><?xml version="1.0" encoding="utf-8"?>
<p:tagLst xmlns:p="http://schemas.openxmlformats.org/presentationml/2006/main">
  <p:tag name="AS_UNIQUEID" val="6229"/>
  <p:tag name="KSO_WM_BEAUTIFY_FLAG" val=""/>
</p:tagLst>
</file>

<file path=ppt/tags/tag589.xml><?xml version="1.0" encoding="utf-8"?>
<p:tagLst xmlns:p="http://schemas.openxmlformats.org/presentationml/2006/main">
  <p:tag name="AS_UNIQUEID" val="6230"/>
  <p:tag name="KSO_WM_BEAUTIFY_FLAG" val=""/>
</p:tagLst>
</file>

<file path=ppt/tags/tag59.xml><?xml version="1.0" encoding="utf-8"?>
<p:tagLst xmlns:p="http://schemas.openxmlformats.org/presentationml/2006/main">
  <p:tag name="AS_UNIQUEID" val="5372"/>
  <p:tag name="KSO_WM_DIAGRAM_VIRTUALLY_FRAME" val="{&quot;height&quot;:343.5499999999999,&quot;left&quot;:68.13763779527558,&quot;top&quot;:115.53141732283466,&quot;width&quot;:837.7384251968504}"/>
</p:tagLst>
</file>

<file path=ppt/tags/tag590.xml><?xml version="1.0" encoding="utf-8"?>
<p:tagLst xmlns:p="http://schemas.openxmlformats.org/presentationml/2006/main">
  <p:tag name="AS_UNIQUEID" val="6231"/>
  <p:tag name="KSO_WM_BEAUTIFY_FLAG" val=""/>
</p:tagLst>
</file>

<file path=ppt/tags/tag591.xml><?xml version="1.0" encoding="utf-8"?>
<p:tagLst xmlns:p="http://schemas.openxmlformats.org/presentationml/2006/main">
  <p:tag name="AS_UNIQUEID" val="6232"/>
  <p:tag name="KSO_WM_BEAUTIFY_FLAG" val=""/>
</p:tagLst>
</file>

<file path=ppt/tags/tag592.xml><?xml version="1.0" encoding="utf-8"?>
<p:tagLst xmlns:p="http://schemas.openxmlformats.org/presentationml/2006/main">
  <p:tag name="AS_UNIQUEID" val="6233"/>
  <p:tag name="KSO_WM_BEAUTIFY_FLAG" val=""/>
</p:tagLst>
</file>

<file path=ppt/tags/tag593.xml><?xml version="1.0" encoding="utf-8"?>
<p:tagLst xmlns:p="http://schemas.openxmlformats.org/presentationml/2006/main">
  <p:tag name="AS_UNIQUEID" val="6234"/>
  <p:tag name="KSO_WM_BEAUTIFY_FLAG" val=""/>
</p:tagLst>
</file>

<file path=ppt/tags/tag594.xml><?xml version="1.0" encoding="utf-8"?>
<p:tagLst xmlns:p="http://schemas.openxmlformats.org/presentationml/2006/main">
  <p:tag name="AS_UNIQUEID" val="6235"/>
  <p:tag name="KSO_WM_BEAUTIFY_FLAG" val=""/>
</p:tagLst>
</file>

<file path=ppt/tags/tag595.xml><?xml version="1.0" encoding="utf-8"?>
<p:tagLst xmlns:p="http://schemas.openxmlformats.org/presentationml/2006/main">
  <p:tag name="AS_UNIQUEID" val="6236"/>
  <p:tag name="KSO_WM_BEAUTIFY_FLAG" val=""/>
</p:tagLst>
</file>

<file path=ppt/tags/tag596.xml><?xml version="1.0" encoding="utf-8"?>
<p:tagLst xmlns:p="http://schemas.openxmlformats.org/presentationml/2006/main">
  <p:tag name="AS_UNIQUEID" val="6237"/>
</p:tagLst>
</file>

<file path=ppt/tags/tag597.xml><?xml version="1.0" encoding="utf-8"?>
<p:tagLst xmlns:p="http://schemas.openxmlformats.org/presentationml/2006/main">
  <p:tag name="AS_UNIQUEID" val="6238"/>
</p:tagLst>
</file>

<file path=ppt/tags/tag598.xml><?xml version="1.0" encoding="utf-8"?>
<p:tagLst xmlns:p="http://schemas.openxmlformats.org/presentationml/2006/main">
  <p:tag name="AS_UNIQUEID" val="1293"/>
</p:tagLst>
</file>

<file path=ppt/tags/tag599.xml><?xml version="1.0" encoding="utf-8"?>
<p:tagLst xmlns:p="http://schemas.openxmlformats.org/presentationml/2006/main">
  <p:tag name="AS_UNIQUEID" val="1294"/>
</p:tagLst>
</file>

<file path=ppt/tags/tag6.xml><?xml version="1.0" encoding="utf-8"?>
<p:tagLst xmlns:p="http://schemas.openxmlformats.org/presentationml/2006/main">
  <p:tag name="AS_UNIQUEID" val="5252"/>
</p:tagLst>
</file>

<file path=ppt/tags/tag60.xml><?xml version="1.0" encoding="utf-8"?>
<p:tagLst xmlns:p="http://schemas.openxmlformats.org/presentationml/2006/main">
  <p:tag name="AS_UNIQUEID" val="5373"/>
  <p:tag name="KSO_WM_DIAGRAM_VIRTUALLY_FRAME" val="{&quot;height&quot;:343.5499999999999,&quot;left&quot;:68.13763779527558,&quot;top&quot;:115.53141732283466,&quot;width&quot;:837.7384251968504}"/>
</p:tagLst>
</file>

<file path=ppt/tags/tag600.xml><?xml version="1.0" encoding="utf-8"?>
<p:tagLst xmlns:p="http://schemas.openxmlformats.org/presentationml/2006/main">
  <p:tag name="AS_UNIQUEID" val="1295"/>
</p:tagLst>
</file>

<file path=ppt/tags/tag601.xml><?xml version="1.0" encoding="utf-8"?>
<p:tagLst xmlns:p="http://schemas.openxmlformats.org/presentationml/2006/main">
  <p:tag name="AS_UNIQUEID" val="1296"/>
</p:tagLst>
</file>

<file path=ppt/tags/tag602.xml><?xml version="1.0" encoding="utf-8"?>
<p:tagLst xmlns:p="http://schemas.openxmlformats.org/presentationml/2006/main">
  <p:tag name="AS_UNIQUEID" val="1297"/>
</p:tagLst>
</file>

<file path=ppt/tags/tag603.xml><?xml version="1.0" encoding="utf-8"?>
<p:tagLst xmlns:p="http://schemas.openxmlformats.org/presentationml/2006/main">
  <p:tag name="AS_UNIQUEID" val="1298"/>
</p:tagLst>
</file>

<file path=ppt/tags/tag604.xml><?xml version="1.0" encoding="utf-8"?>
<p:tagLst xmlns:p="http://schemas.openxmlformats.org/presentationml/2006/main">
  <p:tag name="AS_UNIQUEID" val="6240"/>
</p:tagLst>
</file>

<file path=ppt/tags/tag605.xml><?xml version="1.0" encoding="utf-8"?>
<p:tagLst xmlns:p="http://schemas.openxmlformats.org/presentationml/2006/main">
  <p:tag name="AS_UNIQUEID" val="6241"/>
</p:tagLst>
</file>

<file path=ppt/tags/tag606.xml><?xml version="1.0" encoding="utf-8"?>
<p:tagLst xmlns:p="http://schemas.openxmlformats.org/presentationml/2006/main">
  <p:tag name="AS_UNIQUEID" val="6242"/>
</p:tagLst>
</file>

<file path=ppt/tags/tag607.xml><?xml version="1.0" encoding="utf-8"?>
<p:tagLst xmlns:p="http://schemas.openxmlformats.org/presentationml/2006/main">
  <p:tag name="AS_UNIQUEID" val="6243"/>
</p:tagLst>
</file>

<file path=ppt/tags/tag608.xml><?xml version="1.0" encoding="utf-8"?>
<p:tagLst xmlns:p="http://schemas.openxmlformats.org/presentationml/2006/main">
  <p:tag name="AS_UNIQUEID" val="6244"/>
  <p:tag name="KSO_WM_BEAUTIFY_FLAG" val=""/>
</p:tagLst>
</file>

<file path=ppt/tags/tag609.xml><?xml version="1.0" encoding="utf-8"?>
<p:tagLst xmlns:p="http://schemas.openxmlformats.org/presentationml/2006/main">
  <p:tag name="AS_UNIQUEID" val="6245"/>
  <p:tag name="KSO_WM_BEAUTIFY_FLAG" val=""/>
</p:tagLst>
</file>

<file path=ppt/tags/tag61.xml><?xml version="1.0" encoding="utf-8"?>
<p:tagLst xmlns:p="http://schemas.openxmlformats.org/presentationml/2006/main">
  <p:tag name="AS_UNIQUEID" val="5374"/>
  <p:tag name="KSO_WM_DIAGRAM_VIRTUALLY_FRAME" val="{&quot;height&quot;:343.5499999999999,&quot;left&quot;:68.13763779527558,&quot;top&quot;:115.53141732283466,&quot;width&quot;:837.7384251968504}"/>
</p:tagLst>
</file>

<file path=ppt/tags/tag610.xml><?xml version="1.0" encoding="utf-8"?>
<p:tagLst xmlns:p="http://schemas.openxmlformats.org/presentationml/2006/main">
  <p:tag name="AS_UNIQUEID" val="6246"/>
  <p:tag name="KSO_WM_BEAUTIFY_FLAG" val=""/>
</p:tagLst>
</file>

<file path=ppt/tags/tag611.xml><?xml version="1.0" encoding="utf-8"?>
<p:tagLst xmlns:p="http://schemas.openxmlformats.org/presentationml/2006/main">
  <p:tag name="AS_UNIQUEID" val="6247"/>
  <p:tag name="KSO_WM_BEAUTIFY_FLAG" val=""/>
</p:tagLst>
</file>

<file path=ppt/tags/tag612.xml><?xml version="1.0" encoding="utf-8"?>
<p:tagLst xmlns:p="http://schemas.openxmlformats.org/presentationml/2006/main">
  <p:tag name="AS_UNIQUEID" val="6248"/>
  <p:tag name="KSO_WM_BEAUTIFY_FLAG" val=""/>
</p:tagLst>
</file>

<file path=ppt/tags/tag613.xml><?xml version="1.0" encoding="utf-8"?>
<p:tagLst xmlns:p="http://schemas.openxmlformats.org/presentationml/2006/main">
  <p:tag name="AS_UNIQUEID" val="6249"/>
  <p:tag name="KSO_WM_BEAUTIFY_FLAG" val=""/>
</p:tagLst>
</file>

<file path=ppt/tags/tag614.xml><?xml version="1.0" encoding="utf-8"?>
<p:tagLst xmlns:p="http://schemas.openxmlformats.org/presentationml/2006/main">
  <p:tag name="AS_UNIQUEID" val="6250"/>
  <p:tag name="KSO_WM_BEAUTIFY_FLAG" val=""/>
</p:tagLst>
</file>

<file path=ppt/tags/tag615.xml><?xml version="1.0" encoding="utf-8"?>
<p:tagLst xmlns:p="http://schemas.openxmlformats.org/presentationml/2006/main">
  <p:tag name="AS_UNIQUEID" val="6251"/>
  <p:tag name="KSO_WM_BEAUTIFY_FLAG" val=""/>
</p:tagLst>
</file>

<file path=ppt/tags/tag616.xml><?xml version="1.0" encoding="utf-8"?>
<p:tagLst xmlns:p="http://schemas.openxmlformats.org/presentationml/2006/main">
  <p:tag name="AS_UNIQUEID" val="6252"/>
  <p:tag name="KSO_WM_BEAUTIFY_FLAG" val=""/>
</p:tagLst>
</file>

<file path=ppt/tags/tag617.xml><?xml version="1.0" encoding="utf-8"?>
<p:tagLst xmlns:p="http://schemas.openxmlformats.org/presentationml/2006/main">
  <p:tag name="AS_UNIQUEID" val="6253"/>
  <p:tag name="KSO_WM_BEAUTIFY_FLAG" val=""/>
</p:tagLst>
</file>

<file path=ppt/tags/tag618.xml><?xml version="1.0" encoding="utf-8"?>
<p:tagLst xmlns:p="http://schemas.openxmlformats.org/presentationml/2006/main">
  <p:tag name="AS_UNIQUEID" val="6254"/>
  <p:tag name="KSO_WM_BEAUTIFY_FLAG" val=""/>
</p:tagLst>
</file>

<file path=ppt/tags/tag619.xml><?xml version="1.0" encoding="utf-8"?>
<p:tagLst xmlns:p="http://schemas.openxmlformats.org/presentationml/2006/main">
  <p:tag name="AS_UNIQUEID" val="6255"/>
  <p:tag name="KSO_WM_BEAUTIFY_FLAG" val=""/>
</p:tagLst>
</file>

<file path=ppt/tags/tag62.xml><?xml version="1.0" encoding="utf-8"?>
<p:tagLst xmlns:p="http://schemas.openxmlformats.org/presentationml/2006/main">
  <p:tag name="AS_UNIQUEID" val="5375"/>
  <p:tag name="KSO_WM_DIAGRAM_VIRTUALLY_FRAME" val="{&quot;height&quot;:343.5499999999999,&quot;left&quot;:68.13763779527558,&quot;top&quot;:115.53141732283466,&quot;width&quot;:837.7384251968504}"/>
</p:tagLst>
</file>

<file path=ppt/tags/tag620.xml><?xml version="1.0" encoding="utf-8"?>
<p:tagLst xmlns:p="http://schemas.openxmlformats.org/presentationml/2006/main">
  <p:tag name="AS_UNIQUEID" val="6256"/>
  <p:tag name="KSO_WM_BEAUTIFY_FLAG" val=""/>
</p:tagLst>
</file>

<file path=ppt/tags/tag621.xml><?xml version="1.0" encoding="utf-8"?>
<p:tagLst xmlns:p="http://schemas.openxmlformats.org/presentationml/2006/main">
  <p:tag name="AS_UNIQUEID" val="6257"/>
  <p:tag name="KSO_WM_BEAUTIFY_FLAG" val=""/>
</p:tagLst>
</file>

<file path=ppt/tags/tag622.xml><?xml version="1.0" encoding="utf-8"?>
<p:tagLst xmlns:p="http://schemas.openxmlformats.org/presentationml/2006/main">
  <p:tag name="AS_UNIQUEID" val="6258"/>
  <p:tag name="KSO_WM_BEAUTIFY_FLAG" val=""/>
</p:tagLst>
</file>

<file path=ppt/tags/tag623.xml><?xml version="1.0" encoding="utf-8"?>
<p:tagLst xmlns:p="http://schemas.openxmlformats.org/presentationml/2006/main">
  <p:tag name="AS_UNIQUEID" val="6259"/>
  <p:tag name="KSO_WM_BEAUTIFY_FLAG" val=""/>
</p:tagLst>
</file>

<file path=ppt/tags/tag624.xml><?xml version="1.0" encoding="utf-8"?>
<p:tagLst xmlns:p="http://schemas.openxmlformats.org/presentationml/2006/main">
  <p:tag name="AS_UNIQUEID" val="6260"/>
  <p:tag name="KSO_WM_BEAUTIFY_FLAG" val=""/>
</p:tagLst>
</file>

<file path=ppt/tags/tag625.xml><?xml version="1.0" encoding="utf-8"?>
<p:tagLst xmlns:p="http://schemas.openxmlformats.org/presentationml/2006/main">
  <p:tag name="AS_UNIQUEID" val="6261"/>
  <p:tag name="KSO_WM_BEAUTIFY_FLAG" val=""/>
</p:tagLst>
</file>

<file path=ppt/tags/tag626.xml><?xml version="1.0" encoding="utf-8"?>
<p:tagLst xmlns:p="http://schemas.openxmlformats.org/presentationml/2006/main">
  <p:tag name="AS_UNIQUEID" val="6262"/>
  <p:tag name="KSO_WM_BEAUTIFY_FLAG" val=""/>
</p:tagLst>
</file>

<file path=ppt/tags/tag627.xml><?xml version="1.0" encoding="utf-8"?>
<p:tagLst xmlns:p="http://schemas.openxmlformats.org/presentationml/2006/main">
  <p:tag name="AS_UNIQUEID" val="6263"/>
  <p:tag name="KSO_WM_BEAUTIFY_FLAG" val=""/>
</p:tagLst>
</file>

<file path=ppt/tags/tag628.xml><?xml version="1.0" encoding="utf-8"?>
<p:tagLst xmlns:p="http://schemas.openxmlformats.org/presentationml/2006/main">
  <p:tag name="AS_UNIQUEID" val="6264"/>
  <p:tag name="KSO_WM_BEAUTIFY_FLAG" val=""/>
</p:tagLst>
</file>

<file path=ppt/tags/tag629.xml><?xml version="1.0" encoding="utf-8"?>
<p:tagLst xmlns:p="http://schemas.openxmlformats.org/presentationml/2006/main">
  <p:tag name="AS_UNIQUEID" val="6265"/>
  <p:tag name="KSO_WM_BEAUTIFY_FLAG" val=""/>
</p:tagLst>
</file>

<file path=ppt/tags/tag63.xml><?xml version="1.0" encoding="utf-8"?>
<p:tagLst xmlns:p="http://schemas.openxmlformats.org/presentationml/2006/main">
  <p:tag name="AS_UNIQUEID" val="5376"/>
  <p:tag name="KSO_WM_DIAGRAM_VIRTUALLY_FRAME" val="{&quot;height&quot;:343.5499999999999,&quot;left&quot;:68.13763779527558,&quot;top&quot;:115.53141732283466,&quot;width&quot;:837.7384251968504}"/>
</p:tagLst>
</file>

<file path=ppt/tags/tag630.xml><?xml version="1.0" encoding="utf-8"?>
<p:tagLst xmlns:p="http://schemas.openxmlformats.org/presentationml/2006/main">
  <p:tag name="AS_UNIQUEID" val="6266"/>
  <p:tag name="KSO_WM_BEAUTIFY_FLAG" val=""/>
</p:tagLst>
</file>

<file path=ppt/tags/tag631.xml><?xml version="1.0" encoding="utf-8"?>
<p:tagLst xmlns:p="http://schemas.openxmlformats.org/presentationml/2006/main">
  <p:tag name="AS_UNIQUEID" val="6267"/>
  <p:tag name="KSO_WM_BEAUTIFY_FLAG" val=""/>
</p:tagLst>
</file>

<file path=ppt/tags/tag632.xml><?xml version="1.0" encoding="utf-8"?>
<p:tagLst xmlns:p="http://schemas.openxmlformats.org/presentationml/2006/main">
  <p:tag name="AS_UNIQUEID" val="6268"/>
  <p:tag name="KSO_WM_BEAUTIFY_FLAG" val=""/>
</p:tagLst>
</file>

<file path=ppt/tags/tag633.xml><?xml version="1.0" encoding="utf-8"?>
<p:tagLst xmlns:p="http://schemas.openxmlformats.org/presentationml/2006/main">
  <p:tag name="AS_UNIQUEID" val="6269"/>
  <p:tag name="KSO_WM_BEAUTIFY_FLAG" val=""/>
</p:tagLst>
</file>

<file path=ppt/tags/tag634.xml><?xml version="1.0" encoding="utf-8"?>
<p:tagLst xmlns:p="http://schemas.openxmlformats.org/presentationml/2006/main">
  <p:tag name="AS_UNIQUEID" val="6270"/>
  <p:tag name="KSO_WM_BEAUTIFY_FLAG" val=""/>
</p:tagLst>
</file>

<file path=ppt/tags/tag635.xml><?xml version="1.0" encoding="utf-8"?>
<p:tagLst xmlns:p="http://schemas.openxmlformats.org/presentationml/2006/main">
  <p:tag name="AS_UNIQUEID" val="6271"/>
  <p:tag name="KSO_WM_BEAUTIFY_FLAG" val=""/>
</p:tagLst>
</file>

<file path=ppt/tags/tag636.xml><?xml version="1.0" encoding="utf-8"?>
<p:tagLst xmlns:p="http://schemas.openxmlformats.org/presentationml/2006/main">
  <p:tag name="AS_UNIQUEID" val="6272"/>
  <p:tag name="KSO_WM_BEAUTIFY_FLAG" val=""/>
</p:tagLst>
</file>

<file path=ppt/tags/tag637.xml><?xml version="1.0" encoding="utf-8"?>
<p:tagLst xmlns:p="http://schemas.openxmlformats.org/presentationml/2006/main">
  <p:tag name="AS_UNIQUEID" val="6273"/>
  <p:tag name="KSO_WM_BEAUTIFY_FLAG" val=""/>
</p:tagLst>
</file>

<file path=ppt/tags/tag638.xml><?xml version="1.0" encoding="utf-8"?>
<p:tagLst xmlns:p="http://schemas.openxmlformats.org/presentationml/2006/main">
  <p:tag name="AS_UNIQUEID" val="6274"/>
  <p:tag name="KSO_WM_BEAUTIFY_FLAG" val=""/>
</p:tagLst>
</file>

<file path=ppt/tags/tag639.xml><?xml version="1.0" encoding="utf-8"?>
<p:tagLst xmlns:p="http://schemas.openxmlformats.org/presentationml/2006/main">
  <p:tag name="AS_UNIQUEID" val="6275"/>
  <p:tag name="KSO_WM_BEAUTIFY_FLAG" val=""/>
</p:tagLst>
</file>

<file path=ppt/tags/tag64.xml><?xml version="1.0" encoding="utf-8"?>
<p:tagLst xmlns:p="http://schemas.openxmlformats.org/presentationml/2006/main">
  <p:tag name="AS_UNIQUEID" val="5377"/>
  <p:tag name="KSO_WM_DIAGRAM_VIRTUALLY_FRAME" val="{&quot;height&quot;:343.5499999999999,&quot;left&quot;:68.13763779527558,&quot;top&quot;:115.53141732283466,&quot;width&quot;:837.7384251968504}"/>
</p:tagLst>
</file>

<file path=ppt/tags/tag640.xml><?xml version="1.0" encoding="utf-8"?>
<p:tagLst xmlns:p="http://schemas.openxmlformats.org/presentationml/2006/main">
  <p:tag name="AS_UNIQUEID" val="6276"/>
  <p:tag name="KSO_WM_BEAUTIFY_FLAG" val=""/>
</p:tagLst>
</file>

<file path=ppt/tags/tag641.xml><?xml version="1.0" encoding="utf-8"?>
<p:tagLst xmlns:p="http://schemas.openxmlformats.org/presentationml/2006/main">
  <p:tag name="AS_UNIQUEID" val="6277"/>
  <p:tag name="KSO_WM_BEAUTIFY_FLAG" val=""/>
</p:tagLst>
</file>

<file path=ppt/tags/tag642.xml><?xml version="1.0" encoding="utf-8"?>
<p:tagLst xmlns:p="http://schemas.openxmlformats.org/presentationml/2006/main">
  <p:tag name="AS_UNIQUEID" val="6278"/>
  <p:tag name="KSO_WM_BEAUTIFY_FLAG" val=""/>
</p:tagLst>
</file>

<file path=ppt/tags/tag643.xml><?xml version="1.0" encoding="utf-8"?>
<p:tagLst xmlns:p="http://schemas.openxmlformats.org/presentationml/2006/main">
  <p:tag name="AS_UNIQUEID" val="6279"/>
  <p:tag name="KSO_WM_BEAUTIFY_FLAG" val=""/>
</p:tagLst>
</file>

<file path=ppt/tags/tag644.xml><?xml version="1.0" encoding="utf-8"?>
<p:tagLst xmlns:p="http://schemas.openxmlformats.org/presentationml/2006/main">
  <p:tag name="AS_UNIQUEID" val="6280"/>
  <p:tag name="KSO_WM_BEAUTIFY_FLAG" val=""/>
</p:tagLst>
</file>

<file path=ppt/tags/tag645.xml><?xml version="1.0" encoding="utf-8"?>
<p:tagLst xmlns:p="http://schemas.openxmlformats.org/presentationml/2006/main">
  <p:tag name="AS_UNIQUEID" val="6281"/>
  <p:tag name="KSO_WM_BEAUTIFY_FLAG" val=""/>
</p:tagLst>
</file>

<file path=ppt/tags/tag646.xml><?xml version="1.0" encoding="utf-8"?>
<p:tagLst xmlns:p="http://schemas.openxmlformats.org/presentationml/2006/main">
  <p:tag name="AS_UNIQUEID" val="6282"/>
  <p:tag name="KSO_WM_BEAUTIFY_FLAG" val=""/>
</p:tagLst>
</file>

<file path=ppt/tags/tag647.xml><?xml version="1.0" encoding="utf-8"?>
<p:tagLst xmlns:p="http://schemas.openxmlformats.org/presentationml/2006/main">
  <p:tag name="AS_UNIQUEID" val="6283"/>
  <p:tag name="KSO_WM_BEAUTIFY_FLAG" val=""/>
</p:tagLst>
</file>

<file path=ppt/tags/tag648.xml><?xml version="1.0" encoding="utf-8"?>
<p:tagLst xmlns:p="http://schemas.openxmlformats.org/presentationml/2006/main">
  <p:tag name="AS_UNIQUEID" val="6284"/>
  <p:tag name="KSO_WM_BEAUTIFY_FLAG" val=""/>
</p:tagLst>
</file>

<file path=ppt/tags/tag649.xml><?xml version="1.0" encoding="utf-8"?>
<p:tagLst xmlns:p="http://schemas.openxmlformats.org/presentationml/2006/main">
  <p:tag name="AS_UNIQUEID" val="6285"/>
  <p:tag name="KSO_WM_BEAUTIFY_FLAG" val=""/>
</p:tagLst>
</file>

<file path=ppt/tags/tag65.xml><?xml version="1.0" encoding="utf-8"?>
<p:tagLst xmlns:p="http://schemas.openxmlformats.org/presentationml/2006/main">
  <p:tag name="AS_UNIQUEID" val="5378"/>
  <p:tag name="KSO_WM_DIAGRAM_VIRTUALLY_FRAME" val="{&quot;height&quot;:343.5499999999999,&quot;left&quot;:68.13763779527558,&quot;top&quot;:115.53141732283466,&quot;width&quot;:837.7384251968504}"/>
</p:tagLst>
</file>

<file path=ppt/tags/tag650.xml><?xml version="1.0" encoding="utf-8"?>
<p:tagLst xmlns:p="http://schemas.openxmlformats.org/presentationml/2006/main">
  <p:tag name="AS_UNIQUEID" val="6286"/>
  <p:tag name="KSO_WM_BEAUTIFY_FLAG" val=""/>
</p:tagLst>
</file>

<file path=ppt/tags/tag651.xml><?xml version="1.0" encoding="utf-8"?>
<p:tagLst xmlns:p="http://schemas.openxmlformats.org/presentationml/2006/main">
  <p:tag name="AS_UNIQUEID" val="6287"/>
  <p:tag name="KSO_WM_BEAUTIFY_FLAG" val=""/>
</p:tagLst>
</file>

<file path=ppt/tags/tag652.xml><?xml version="1.0" encoding="utf-8"?>
<p:tagLst xmlns:p="http://schemas.openxmlformats.org/presentationml/2006/main">
  <p:tag name="AS_UNIQUEID" val="6288"/>
  <p:tag name="KSO_WM_BEAUTIFY_FLAG" val=""/>
</p:tagLst>
</file>

<file path=ppt/tags/tag653.xml><?xml version="1.0" encoding="utf-8"?>
<p:tagLst xmlns:p="http://schemas.openxmlformats.org/presentationml/2006/main">
  <p:tag name="AS_UNIQUEID" val="6289"/>
  <p:tag name="KSO_WM_BEAUTIFY_FLAG" val=""/>
</p:tagLst>
</file>

<file path=ppt/tags/tag654.xml><?xml version="1.0" encoding="utf-8"?>
<p:tagLst xmlns:p="http://schemas.openxmlformats.org/presentationml/2006/main">
  <p:tag name="AS_UNIQUEID" val="6290"/>
  <p:tag name="KSO_WM_BEAUTIFY_FLAG" val=""/>
</p:tagLst>
</file>

<file path=ppt/tags/tag655.xml><?xml version="1.0" encoding="utf-8"?>
<p:tagLst xmlns:p="http://schemas.openxmlformats.org/presentationml/2006/main">
  <p:tag name="AS_UNIQUEID" val="6291"/>
  <p:tag name="KSO_WM_BEAUTIFY_FLAG" val=""/>
</p:tagLst>
</file>

<file path=ppt/tags/tag656.xml><?xml version="1.0" encoding="utf-8"?>
<p:tagLst xmlns:p="http://schemas.openxmlformats.org/presentationml/2006/main">
  <p:tag name="AS_UNIQUEID" val="6292"/>
  <p:tag name="KSO_WM_BEAUTIFY_FLAG" val=""/>
</p:tagLst>
</file>

<file path=ppt/tags/tag657.xml><?xml version="1.0" encoding="utf-8"?>
<p:tagLst xmlns:p="http://schemas.openxmlformats.org/presentationml/2006/main">
  <p:tag name="AS_UNIQUEID" val="6293"/>
  <p:tag name="KSO_WM_BEAUTIFY_FLAG" val=""/>
</p:tagLst>
</file>

<file path=ppt/tags/tag658.xml><?xml version="1.0" encoding="utf-8"?>
<p:tagLst xmlns:p="http://schemas.openxmlformats.org/presentationml/2006/main">
  <p:tag name="AS_UNIQUEID" val="6294"/>
  <p:tag name="KSO_WM_BEAUTIFY_FLAG" val=""/>
</p:tagLst>
</file>

<file path=ppt/tags/tag659.xml><?xml version="1.0" encoding="utf-8"?>
<p:tagLst xmlns:p="http://schemas.openxmlformats.org/presentationml/2006/main">
  <p:tag name="AS_UNIQUEID" val="6295"/>
  <p:tag name="KSO_WM_BEAUTIFY_FLAG" val=""/>
</p:tagLst>
</file>

<file path=ppt/tags/tag66.xml><?xml version="1.0" encoding="utf-8"?>
<p:tagLst xmlns:p="http://schemas.openxmlformats.org/presentationml/2006/main">
  <p:tag name="AS_UNIQUEID" val="5379"/>
  <p:tag name="KSO_WM_DIAGRAM_VIRTUALLY_FRAME" val="{&quot;height&quot;:343.5499999999999,&quot;left&quot;:68.13763779527558,&quot;top&quot;:115.53141732283466,&quot;width&quot;:837.7384251968504}"/>
</p:tagLst>
</file>

<file path=ppt/tags/tag660.xml><?xml version="1.0" encoding="utf-8"?>
<p:tagLst xmlns:p="http://schemas.openxmlformats.org/presentationml/2006/main">
  <p:tag name="AS_UNIQUEID" val="6296"/>
  <p:tag name="KSO_WM_BEAUTIFY_FLAG" val=""/>
</p:tagLst>
</file>

<file path=ppt/tags/tag661.xml><?xml version="1.0" encoding="utf-8"?>
<p:tagLst xmlns:p="http://schemas.openxmlformats.org/presentationml/2006/main">
  <p:tag name="AS_UNIQUEID" val="6297"/>
  <p:tag name="KSO_WM_BEAUTIFY_FLAG" val=""/>
</p:tagLst>
</file>

<file path=ppt/tags/tag662.xml><?xml version="1.0" encoding="utf-8"?>
<p:tagLst xmlns:p="http://schemas.openxmlformats.org/presentationml/2006/main">
  <p:tag name="AS_UNIQUEID" val="6298"/>
  <p:tag name="KSO_WM_BEAUTIFY_FLAG" val=""/>
</p:tagLst>
</file>

<file path=ppt/tags/tag663.xml><?xml version="1.0" encoding="utf-8"?>
<p:tagLst xmlns:p="http://schemas.openxmlformats.org/presentationml/2006/main">
  <p:tag name="AS_UNIQUEID" val="6299"/>
  <p:tag name="KSO_WM_BEAUTIFY_FLAG" val=""/>
</p:tagLst>
</file>

<file path=ppt/tags/tag664.xml><?xml version="1.0" encoding="utf-8"?>
<p:tagLst xmlns:p="http://schemas.openxmlformats.org/presentationml/2006/main">
  <p:tag name="AS_UNIQUEID" val="6300"/>
  <p:tag name="KSO_WM_BEAUTIFY_FLAG" val=""/>
</p:tagLst>
</file>

<file path=ppt/tags/tag665.xml><?xml version="1.0" encoding="utf-8"?>
<p:tagLst xmlns:p="http://schemas.openxmlformats.org/presentationml/2006/main">
  <p:tag name="AS_UNIQUEID" val="6301"/>
  <p:tag name="KSO_WM_BEAUTIFY_FLAG" val=""/>
</p:tagLst>
</file>

<file path=ppt/tags/tag666.xml><?xml version="1.0" encoding="utf-8"?>
<p:tagLst xmlns:p="http://schemas.openxmlformats.org/presentationml/2006/main">
  <p:tag name="AS_UNIQUEID" val="6302"/>
  <p:tag name="KSO_WM_BEAUTIFY_FLAG" val=""/>
</p:tagLst>
</file>

<file path=ppt/tags/tag667.xml><?xml version="1.0" encoding="utf-8"?>
<p:tagLst xmlns:p="http://schemas.openxmlformats.org/presentationml/2006/main">
  <p:tag name="AS_UNIQUEID" val="6303"/>
  <p:tag name="KSO_WM_BEAUTIFY_FLAG" val=""/>
</p:tagLst>
</file>

<file path=ppt/tags/tag668.xml><?xml version="1.0" encoding="utf-8"?>
<p:tagLst xmlns:p="http://schemas.openxmlformats.org/presentationml/2006/main">
  <p:tag name="AS_UNIQUEID" val="6304"/>
  <p:tag name="KSO_WM_BEAUTIFY_FLAG" val=""/>
</p:tagLst>
</file>

<file path=ppt/tags/tag669.xml><?xml version="1.0" encoding="utf-8"?>
<p:tagLst xmlns:p="http://schemas.openxmlformats.org/presentationml/2006/main">
  <p:tag name="AS_UNIQUEID" val="6305"/>
  <p:tag name="KSO_WM_BEAUTIFY_FLAG" val=""/>
</p:tagLst>
</file>

<file path=ppt/tags/tag67.xml><?xml version="1.0" encoding="utf-8"?>
<p:tagLst xmlns:p="http://schemas.openxmlformats.org/presentationml/2006/main">
  <p:tag name="AS_UNIQUEID" val="5380"/>
  <p:tag name="KSO_WM_DIAGRAM_VIRTUALLY_FRAME" val="{&quot;height&quot;:343.5499999999999,&quot;left&quot;:68.13763779527558,&quot;top&quot;:115.53141732283466,&quot;width&quot;:837.7384251968504}"/>
</p:tagLst>
</file>

<file path=ppt/tags/tag670.xml><?xml version="1.0" encoding="utf-8"?>
<p:tagLst xmlns:p="http://schemas.openxmlformats.org/presentationml/2006/main">
  <p:tag name="AS_UNIQUEID" val="6306"/>
  <p:tag name="KSO_WM_BEAUTIFY_FLAG" val=""/>
</p:tagLst>
</file>

<file path=ppt/tags/tag671.xml><?xml version="1.0" encoding="utf-8"?>
<p:tagLst xmlns:p="http://schemas.openxmlformats.org/presentationml/2006/main">
  <p:tag name="AS_UNIQUEID" val="6307"/>
  <p:tag name="KSO_WM_BEAUTIFY_FLAG" val=""/>
</p:tagLst>
</file>

<file path=ppt/tags/tag672.xml><?xml version="1.0" encoding="utf-8"?>
<p:tagLst xmlns:p="http://schemas.openxmlformats.org/presentationml/2006/main">
  <p:tag name="AS_UNIQUEID" val="6308"/>
  <p:tag name="KSO_WM_BEAUTIFY_FLAG" val=""/>
</p:tagLst>
</file>

<file path=ppt/tags/tag673.xml><?xml version="1.0" encoding="utf-8"?>
<p:tagLst xmlns:p="http://schemas.openxmlformats.org/presentationml/2006/main">
  <p:tag name="AS_UNIQUEID" val="6309"/>
  <p:tag name="KSO_WM_BEAUTIFY_FLAG" val=""/>
</p:tagLst>
</file>

<file path=ppt/tags/tag674.xml><?xml version="1.0" encoding="utf-8"?>
<p:tagLst xmlns:p="http://schemas.openxmlformats.org/presentationml/2006/main">
  <p:tag name="AS_UNIQUEID" val="6310"/>
  <p:tag name="KSO_WM_BEAUTIFY_FLAG" val=""/>
</p:tagLst>
</file>

<file path=ppt/tags/tag675.xml><?xml version="1.0" encoding="utf-8"?>
<p:tagLst xmlns:p="http://schemas.openxmlformats.org/presentationml/2006/main">
  <p:tag name="AS_UNIQUEID" val="6311"/>
  <p:tag name="KSO_WM_BEAUTIFY_FLAG" val=""/>
</p:tagLst>
</file>

<file path=ppt/tags/tag676.xml><?xml version="1.0" encoding="utf-8"?>
<p:tagLst xmlns:p="http://schemas.openxmlformats.org/presentationml/2006/main">
  <p:tag name="AS_UNIQUEID" val="6312"/>
  <p:tag name="KSO_WM_BEAUTIFY_FLAG" val=""/>
</p:tagLst>
</file>

<file path=ppt/tags/tag677.xml><?xml version="1.0" encoding="utf-8"?>
<p:tagLst xmlns:p="http://schemas.openxmlformats.org/presentationml/2006/main">
  <p:tag name="AS_UNIQUEID" val="6313"/>
  <p:tag name="KSO_WM_BEAUTIFY_FLAG" val=""/>
</p:tagLst>
</file>

<file path=ppt/tags/tag678.xml><?xml version="1.0" encoding="utf-8"?>
<p:tagLst xmlns:p="http://schemas.openxmlformats.org/presentationml/2006/main">
  <p:tag name="AS_UNIQUEID" val="6314"/>
  <p:tag name="KSO_WM_BEAUTIFY_FLAG" val=""/>
</p:tagLst>
</file>

<file path=ppt/tags/tag679.xml><?xml version="1.0" encoding="utf-8"?>
<p:tagLst xmlns:p="http://schemas.openxmlformats.org/presentationml/2006/main">
  <p:tag name="AS_UNIQUEID" val="6315"/>
  <p:tag name="KSO_WM_BEAUTIFY_FLAG" val=""/>
</p:tagLst>
</file>

<file path=ppt/tags/tag68.xml><?xml version="1.0" encoding="utf-8"?>
<p:tagLst xmlns:p="http://schemas.openxmlformats.org/presentationml/2006/main">
  <p:tag name="AS_UNIQUEID" val="5381"/>
  <p:tag name="KSO_WM_DIAGRAM_VIRTUALLY_FRAME" val="{&quot;height&quot;:343.5499999999999,&quot;left&quot;:68.13763779527558,&quot;top&quot;:115.53141732283466,&quot;width&quot;:837.7384251968504}"/>
  <p:tag name="PA" val="v5.2.11"/>
</p:tagLst>
</file>

<file path=ppt/tags/tag680.xml><?xml version="1.0" encoding="utf-8"?>
<p:tagLst xmlns:p="http://schemas.openxmlformats.org/presentationml/2006/main">
  <p:tag name="AS_UNIQUEID" val="6316"/>
  <p:tag name="KSO_WM_BEAUTIFY_FLAG" val=""/>
</p:tagLst>
</file>

<file path=ppt/tags/tag681.xml><?xml version="1.0" encoding="utf-8"?>
<p:tagLst xmlns:p="http://schemas.openxmlformats.org/presentationml/2006/main">
  <p:tag name="AS_UNIQUEID" val="6317"/>
  <p:tag name="KSO_WM_BEAUTIFY_FLAG" val=""/>
</p:tagLst>
</file>

<file path=ppt/tags/tag682.xml><?xml version="1.0" encoding="utf-8"?>
<p:tagLst xmlns:p="http://schemas.openxmlformats.org/presentationml/2006/main">
  <p:tag name="AS_UNIQUEID" val="6318"/>
  <p:tag name="KSO_WM_BEAUTIFY_FLAG" val=""/>
</p:tagLst>
</file>

<file path=ppt/tags/tag683.xml><?xml version="1.0" encoding="utf-8"?>
<p:tagLst xmlns:p="http://schemas.openxmlformats.org/presentationml/2006/main">
  <p:tag name="AS_UNIQUEID" val="6319"/>
  <p:tag name="KSO_WM_BEAUTIFY_FLAG" val=""/>
</p:tagLst>
</file>

<file path=ppt/tags/tag684.xml><?xml version="1.0" encoding="utf-8"?>
<p:tagLst xmlns:p="http://schemas.openxmlformats.org/presentationml/2006/main">
  <p:tag name="AS_UNIQUEID" val="6320"/>
  <p:tag name="KSO_WM_BEAUTIFY_FLAG" val=""/>
</p:tagLst>
</file>

<file path=ppt/tags/tag685.xml><?xml version="1.0" encoding="utf-8"?>
<p:tagLst xmlns:p="http://schemas.openxmlformats.org/presentationml/2006/main">
  <p:tag name="AS_UNIQUEID" val="6321"/>
  <p:tag name="KSO_WM_BEAUTIFY_FLAG" val=""/>
</p:tagLst>
</file>

<file path=ppt/tags/tag686.xml><?xml version="1.0" encoding="utf-8"?>
<p:tagLst xmlns:p="http://schemas.openxmlformats.org/presentationml/2006/main">
  <p:tag name="AS_UNIQUEID" val="6322"/>
  <p:tag name="KSO_WM_BEAUTIFY_FLAG" val=""/>
</p:tagLst>
</file>

<file path=ppt/tags/tag687.xml><?xml version="1.0" encoding="utf-8"?>
<p:tagLst xmlns:p="http://schemas.openxmlformats.org/presentationml/2006/main">
  <p:tag name="AS_UNIQUEID" val="6323"/>
  <p:tag name="KSO_WM_BEAUTIFY_FLAG" val=""/>
</p:tagLst>
</file>

<file path=ppt/tags/tag688.xml><?xml version="1.0" encoding="utf-8"?>
<p:tagLst xmlns:p="http://schemas.openxmlformats.org/presentationml/2006/main">
  <p:tag name="AS_UNIQUEID" val="6324"/>
  <p:tag name="KSO_WM_BEAUTIFY_FLAG" val=""/>
</p:tagLst>
</file>

<file path=ppt/tags/tag689.xml><?xml version="1.0" encoding="utf-8"?>
<p:tagLst xmlns:p="http://schemas.openxmlformats.org/presentationml/2006/main">
  <p:tag name="AS_UNIQUEID" val="6325"/>
  <p:tag name="KSO_WM_BEAUTIFY_FLAG" val=""/>
</p:tagLst>
</file>

<file path=ppt/tags/tag69.xml><?xml version="1.0" encoding="utf-8"?>
<p:tagLst xmlns:p="http://schemas.openxmlformats.org/presentationml/2006/main">
  <p:tag name="AS_UNIQUEID" val="5382"/>
  <p:tag name="KSO_WM_DIAGRAM_VIRTUALLY_FRAME" val="{&quot;height&quot;:343.5499999999999,&quot;left&quot;:68.13763779527558,&quot;top&quot;:115.53141732283466,&quot;width&quot;:837.7384251968504}"/>
  <p:tag name="PA" val="v5.2.11"/>
</p:tagLst>
</file>

<file path=ppt/tags/tag690.xml><?xml version="1.0" encoding="utf-8"?>
<p:tagLst xmlns:p="http://schemas.openxmlformats.org/presentationml/2006/main">
  <p:tag name="AS_UNIQUEID" val="6326"/>
  <p:tag name="KSO_WM_BEAUTIFY_FLAG" val=""/>
</p:tagLst>
</file>

<file path=ppt/tags/tag691.xml><?xml version="1.0" encoding="utf-8"?>
<p:tagLst xmlns:p="http://schemas.openxmlformats.org/presentationml/2006/main">
  <p:tag name="AS_UNIQUEID" val="6327"/>
  <p:tag name="KSO_WM_BEAUTIFY_FLAG" val=""/>
</p:tagLst>
</file>

<file path=ppt/tags/tag692.xml><?xml version="1.0" encoding="utf-8"?>
<p:tagLst xmlns:p="http://schemas.openxmlformats.org/presentationml/2006/main">
  <p:tag name="AS_UNIQUEID" val="6328"/>
  <p:tag name="KSO_WM_BEAUTIFY_FLAG" val=""/>
</p:tagLst>
</file>

<file path=ppt/tags/tag693.xml><?xml version="1.0" encoding="utf-8"?>
<p:tagLst xmlns:p="http://schemas.openxmlformats.org/presentationml/2006/main">
  <p:tag name="AS_UNIQUEID" val="6329"/>
  <p:tag name="KSO_WM_BEAUTIFY_FLAG" val=""/>
</p:tagLst>
</file>

<file path=ppt/tags/tag694.xml><?xml version="1.0" encoding="utf-8"?>
<p:tagLst xmlns:p="http://schemas.openxmlformats.org/presentationml/2006/main">
  <p:tag name="AS_UNIQUEID" val="6330"/>
  <p:tag name="KSO_WM_BEAUTIFY_FLAG" val=""/>
</p:tagLst>
</file>

<file path=ppt/tags/tag695.xml><?xml version="1.0" encoding="utf-8"?>
<p:tagLst xmlns:p="http://schemas.openxmlformats.org/presentationml/2006/main">
  <p:tag name="AS_UNIQUEID" val="6331"/>
  <p:tag name="KSO_WM_BEAUTIFY_FLAG" val=""/>
</p:tagLst>
</file>

<file path=ppt/tags/tag696.xml><?xml version="1.0" encoding="utf-8"?>
<p:tagLst xmlns:p="http://schemas.openxmlformats.org/presentationml/2006/main">
  <p:tag name="AS_UNIQUEID" val="6332"/>
  <p:tag name="KSO_WM_BEAUTIFY_FLAG" val=""/>
</p:tagLst>
</file>

<file path=ppt/tags/tag697.xml><?xml version="1.0" encoding="utf-8"?>
<p:tagLst xmlns:p="http://schemas.openxmlformats.org/presentationml/2006/main">
  <p:tag name="AS_UNIQUEID" val="6333"/>
  <p:tag name="KSO_WM_BEAUTIFY_FLAG" val=""/>
</p:tagLst>
</file>

<file path=ppt/tags/tag698.xml><?xml version="1.0" encoding="utf-8"?>
<p:tagLst xmlns:p="http://schemas.openxmlformats.org/presentationml/2006/main">
  <p:tag name="AS_UNIQUEID" val="6334"/>
  <p:tag name="KSO_WM_BEAUTIFY_FLAG" val=""/>
</p:tagLst>
</file>

<file path=ppt/tags/tag699.xml><?xml version="1.0" encoding="utf-8"?>
<p:tagLst xmlns:p="http://schemas.openxmlformats.org/presentationml/2006/main">
  <p:tag name="AS_UNIQUEID" val="6335"/>
  <p:tag name="KSO_WM_BEAUTIFY_FLAG" val=""/>
</p:tagLst>
</file>

<file path=ppt/tags/tag7.xml><?xml version="1.0" encoding="utf-8"?>
<p:tagLst xmlns:p="http://schemas.openxmlformats.org/presentationml/2006/main">
  <p:tag name="AS_UNIQUEID" val="5253"/>
</p:tagLst>
</file>

<file path=ppt/tags/tag70.xml><?xml version="1.0" encoding="utf-8"?>
<p:tagLst xmlns:p="http://schemas.openxmlformats.org/presentationml/2006/main">
  <p:tag name="AS_UNIQUEID" val="5383"/>
  <p:tag name="KSO_WM_DIAGRAM_VIRTUALLY_FRAME" val="{&quot;height&quot;:343.5499999999999,&quot;left&quot;:68.13763779527558,&quot;top&quot;:115.53141732283466,&quot;width&quot;:837.7384251968504}"/>
</p:tagLst>
</file>

<file path=ppt/tags/tag700.xml><?xml version="1.0" encoding="utf-8"?>
<p:tagLst xmlns:p="http://schemas.openxmlformats.org/presentationml/2006/main">
  <p:tag name="AS_UNIQUEID" val="6336"/>
  <p:tag name="KSO_WM_BEAUTIFY_FLAG" val=""/>
</p:tagLst>
</file>

<file path=ppt/tags/tag701.xml><?xml version="1.0" encoding="utf-8"?>
<p:tagLst xmlns:p="http://schemas.openxmlformats.org/presentationml/2006/main">
  <p:tag name="AS_UNIQUEID" val="6337"/>
  <p:tag name="KSO_WM_BEAUTIFY_FLAG" val=""/>
</p:tagLst>
</file>

<file path=ppt/tags/tag702.xml><?xml version="1.0" encoding="utf-8"?>
<p:tagLst xmlns:p="http://schemas.openxmlformats.org/presentationml/2006/main">
  <p:tag name="AS_UNIQUEID" val="6338"/>
  <p:tag name="KSO_WM_BEAUTIFY_FLAG" val=""/>
</p:tagLst>
</file>

<file path=ppt/tags/tag703.xml><?xml version="1.0" encoding="utf-8"?>
<p:tagLst xmlns:p="http://schemas.openxmlformats.org/presentationml/2006/main">
  <p:tag name="AS_UNIQUEID" val="6339"/>
  <p:tag name="KSO_WM_BEAUTIFY_FLAG" val=""/>
</p:tagLst>
</file>

<file path=ppt/tags/tag704.xml><?xml version="1.0" encoding="utf-8"?>
<p:tagLst xmlns:p="http://schemas.openxmlformats.org/presentationml/2006/main">
  <p:tag name="AS_UNIQUEID" val="6340"/>
  <p:tag name="KSO_WM_BEAUTIFY_FLAG" val=""/>
</p:tagLst>
</file>

<file path=ppt/tags/tag705.xml><?xml version="1.0" encoding="utf-8"?>
<p:tagLst xmlns:p="http://schemas.openxmlformats.org/presentationml/2006/main">
  <p:tag name="AS_UNIQUEID" val="6341"/>
  <p:tag name="KSO_WM_BEAUTIFY_FLAG" val=""/>
</p:tagLst>
</file>

<file path=ppt/tags/tag706.xml><?xml version="1.0" encoding="utf-8"?>
<p:tagLst xmlns:p="http://schemas.openxmlformats.org/presentationml/2006/main">
  <p:tag name="AS_UNIQUEID" val="6342"/>
  <p:tag name="KSO_WM_BEAUTIFY_FLAG" val=""/>
</p:tagLst>
</file>

<file path=ppt/tags/tag707.xml><?xml version="1.0" encoding="utf-8"?>
<p:tagLst xmlns:p="http://schemas.openxmlformats.org/presentationml/2006/main">
  <p:tag name="AS_UNIQUEID" val="6343"/>
  <p:tag name="KSO_WM_BEAUTIFY_FLAG" val=""/>
</p:tagLst>
</file>

<file path=ppt/tags/tag708.xml><?xml version="1.0" encoding="utf-8"?>
<p:tagLst xmlns:p="http://schemas.openxmlformats.org/presentationml/2006/main">
  <p:tag name="AS_UNIQUEID" val="6344"/>
  <p:tag name="KSO_WM_BEAUTIFY_FLAG" val=""/>
</p:tagLst>
</file>

<file path=ppt/tags/tag709.xml><?xml version="1.0" encoding="utf-8"?>
<p:tagLst xmlns:p="http://schemas.openxmlformats.org/presentationml/2006/main">
  <p:tag name="AS_UNIQUEID" val="6345"/>
  <p:tag name="KSO_WM_BEAUTIFY_FLAG" val=""/>
</p:tagLst>
</file>

<file path=ppt/tags/tag71.xml><?xml version="1.0" encoding="utf-8"?>
<p:tagLst xmlns:p="http://schemas.openxmlformats.org/presentationml/2006/main">
  <p:tag name="AS_UNIQUEID" val="5384"/>
  <p:tag name="KSO_WM_DIAGRAM_VIRTUALLY_FRAME" val="{&quot;height&quot;:343.5499999999999,&quot;left&quot;:68.13763779527558,&quot;top&quot;:115.53141732283466,&quot;width&quot;:837.7384251968504}"/>
  <p:tag name="PA" val="v5.2.11"/>
</p:tagLst>
</file>

<file path=ppt/tags/tag710.xml><?xml version="1.0" encoding="utf-8"?>
<p:tagLst xmlns:p="http://schemas.openxmlformats.org/presentationml/2006/main">
  <p:tag name="AS_UNIQUEID" val="6346"/>
  <p:tag name="KSO_WM_BEAUTIFY_FLAG" val=""/>
</p:tagLst>
</file>

<file path=ppt/tags/tag711.xml><?xml version="1.0" encoding="utf-8"?>
<p:tagLst xmlns:p="http://schemas.openxmlformats.org/presentationml/2006/main">
  <p:tag name="AS_UNIQUEID" val="6347"/>
  <p:tag name="KSO_WM_BEAUTIFY_FLAG" val=""/>
</p:tagLst>
</file>

<file path=ppt/tags/tag712.xml><?xml version="1.0" encoding="utf-8"?>
<p:tagLst xmlns:p="http://schemas.openxmlformats.org/presentationml/2006/main">
  <p:tag name="AS_UNIQUEID" val="6348"/>
  <p:tag name="KSO_WM_BEAUTIFY_FLAG" val=""/>
</p:tagLst>
</file>

<file path=ppt/tags/tag713.xml><?xml version="1.0" encoding="utf-8"?>
<p:tagLst xmlns:p="http://schemas.openxmlformats.org/presentationml/2006/main">
  <p:tag name="AS_UNIQUEID" val="6349"/>
  <p:tag name="KSO_WM_BEAUTIFY_FLAG" val=""/>
</p:tagLst>
</file>

<file path=ppt/tags/tag714.xml><?xml version="1.0" encoding="utf-8"?>
<p:tagLst xmlns:p="http://schemas.openxmlformats.org/presentationml/2006/main">
  <p:tag name="AS_UNIQUEID" val="6350"/>
  <p:tag name="KSO_WM_BEAUTIFY_FLAG" val=""/>
</p:tagLst>
</file>

<file path=ppt/tags/tag715.xml><?xml version="1.0" encoding="utf-8"?>
<p:tagLst xmlns:p="http://schemas.openxmlformats.org/presentationml/2006/main">
  <p:tag name="AS_UNIQUEID" val="6351"/>
  <p:tag name="KSO_WM_BEAUTIFY_FLAG" val=""/>
</p:tagLst>
</file>

<file path=ppt/tags/tag716.xml><?xml version="1.0" encoding="utf-8"?>
<p:tagLst xmlns:p="http://schemas.openxmlformats.org/presentationml/2006/main">
  <p:tag name="AS_UNIQUEID" val="6352"/>
  <p:tag name="KSO_WM_BEAUTIFY_FLAG" val=""/>
</p:tagLst>
</file>

<file path=ppt/tags/tag717.xml><?xml version="1.0" encoding="utf-8"?>
<p:tagLst xmlns:p="http://schemas.openxmlformats.org/presentationml/2006/main">
  <p:tag name="AS_UNIQUEID" val="6353"/>
  <p:tag name="KSO_WM_BEAUTIFY_FLAG" val=""/>
</p:tagLst>
</file>

<file path=ppt/tags/tag718.xml><?xml version="1.0" encoding="utf-8"?>
<p:tagLst xmlns:p="http://schemas.openxmlformats.org/presentationml/2006/main">
  <p:tag name="AS_UNIQUEID" val="6354"/>
  <p:tag name="KSO_WM_BEAUTIFY_FLAG" val=""/>
</p:tagLst>
</file>

<file path=ppt/tags/tag719.xml><?xml version="1.0" encoding="utf-8"?>
<p:tagLst xmlns:p="http://schemas.openxmlformats.org/presentationml/2006/main">
  <p:tag name="AS_UNIQUEID" val="6355"/>
  <p:tag name="KSO_WM_BEAUTIFY_FLAG" val=""/>
</p:tagLst>
</file>

<file path=ppt/tags/tag72.xml><?xml version="1.0" encoding="utf-8"?>
<p:tagLst xmlns:p="http://schemas.openxmlformats.org/presentationml/2006/main">
  <p:tag name="AS_UNIQUEID" val="5385"/>
  <p:tag name="KSO_WM_DIAGRAM_VIRTUALLY_FRAME" val="{&quot;height&quot;:343.5499999999999,&quot;left&quot;:68.13763779527558,&quot;top&quot;:115.53141732283466,&quot;width&quot;:837.7384251968504}"/>
  <p:tag name="PA" val="v5.2.11"/>
</p:tagLst>
</file>

<file path=ppt/tags/tag720.xml><?xml version="1.0" encoding="utf-8"?>
<p:tagLst xmlns:p="http://schemas.openxmlformats.org/presentationml/2006/main">
  <p:tag name="AS_UNIQUEID" val="6356"/>
  <p:tag name="KSO_WM_BEAUTIFY_FLAG" val=""/>
</p:tagLst>
</file>

<file path=ppt/tags/tag721.xml><?xml version="1.0" encoding="utf-8"?>
<p:tagLst xmlns:p="http://schemas.openxmlformats.org/presentationml/2006/main">
  <p:tag name="AS_UNIQUEID" val="6357"/>
  <p:tag name="KSO_WM_BEAUTIFY_FLAG" val=""/>
</p:tagLst>
</file>

<file path=ppt/tags/tag722.xml><?xml version="1.0" encoding="utf-8"?>
<p:tagLst xmlns:p="http://schemas.openxmlformats.org/presentationml/2006/main">
  <p:tag name="AS_UNIQUEID" val="6358"/>
  <p:tag name="KSO_WM_BEAUTIFY_FLAG" val=""/>
</p:tagLst>
</file>

<file path=ppt/tags/tag723.xml><?xml version="1.0" encoding="utf-8"?>
<p:tagLst xmlns:p="http://schemas.openxmlformats.org/presentationml/2006/main">
  <p:tag name="AS_UNIQUEID" val="6359"/>
  <p:tag name="KSO_WM_BEAUTIFY_FLAG" val=""/>
</p:tagLst>
</file>

<file path=ppt/tags/tag724.xml><?xml version="1.0" encoding="utf-8"?>
<p:tagLst xmlns:p="http://schemas.openxmlformats.org/presentationml/2006/main">
  <p:tag name="AS_UNIQUEID" val="6360"/>
  <p:tag name="KSO_WM_BEAUTIFY_FLAG" val=""/>
</p:tagLst>
</file>

<file path=ppt/tags/tag725.xml><?xml version="1.0" encoding="utf-8"?>
<p:tagLst xmlns:p="http://schemas.openxmlformats.org/presentationml/2006/main">
  <p:tag name="AS_UNIQUEID" val="6361"/>
  <p:tag name="KSO_WM_BEAUTIFY_FLAG" val=""/>
</p:tagLst>
</file>

<file path=ppt/tags/tag726.xml><?xml version="1.0" encoding="utf-8"?>
<p:tagLst xmlns:p="http://schemas.openxmlformats.org/presentationml/2006/main">
  <p:tag name="AS_UNIQUEID" val="6362"/>
  <p:tag name="KSO_WM_BEAUTIFY_FLAG" val=""/>
</p:tagLst>
</file>

<file path=ppt/tags/tag727.xml><?xml version="1.0" encoding="utf-8"?>
<p:tagLst xmlns:p="http://schemas.openxmlformats.org/presentationml/2006/main">
  <p:tag name="AS_UNIQUEID" val="6363"/>
  <p:tag name="KSO_WM_BEAUTIFY_FLAG" val=""/>
</p:tagLst>
</file>

<file path=ppt/tags/tag728.xml><?xml version="1.0" encoding="utf-8"?>
<p:tagLst xmlns:p="http://schemas.openxmlformats.org/presentationml/2006/main">
  <p:tag name="AS_UNIQUEID" val="6364"/>
  <p:tag name="KSO_WM_BEAUTIFY_FLAG" val=""/>
</p:tagLst>
</file>

<file path=ppt/tags/tag729.xml><?xml version="1.0" encoding="utf-8"?>
<p:tagLst xmlns:p="http://schemas.openxmlformats.org/presentationml/2006/main">
  <p:tag name="AS_UNIQUEID" val="6365"/>
  <p:tag name="KSO_WM_BEAUTIFY_FLAG" val=""/>
</p:tagLst>
</file>

<file path=ppt/tags/tag73.xml><?xml version="1.0" encoding="utf-8"?>
<p:tagLst xmlns:p="http://schemas.openxmlformats.org/presentationml/2006/main">
  <p:tag name="AS_UNIQUEID" val="5386"/>
  <p:tag name="KSO_WM_DIAGRAM_VIRTUALLY_FRAME" val="{&quot;height&quot;:343.5499999999999,&quot;left&quot;:68.13763779527558,&quot;top&quot;:115.53141732283466,&quot;width&quot;:837.7384251968504}"/>
</p:tagLst>
</file>

<file path=ppt/tags/tag730.xml><?xml version="1.0" encoding="utf-8"?>
<p:tagLst xmlns:p="http://schemas.openxmlformats.org/presentationml/2006/main">
  <p:tag name="AS_UNIQUEID" val="6366"/>
  <p:tag name="KSO_WM_BEAUTIFY_FLAG" val=""/>
</p:tagLst>
</file>

<file path=ppt/tags/tag731.xml><?xml version="1.0" encoding="utf-8"?>
<p:tagLst xmlns:p="http://schemas.openxmlformats.org/presentationml/2006/main">
  <p:tag name="AS_UNIQUEID" val="6367"/>
  <p:tag name="KSO_WM_BEAUTIFY_FLAG" val=""/>
</p:tagLst>
</file>

<file path=ppt/tags/tag732.xml><?xml version="1.0" encoding="utf-8"?>
<p:tagLst xmlns:p="http://schemas.openxmlformats.org/presentationml/2006/main">
  <p:tag name="AS_UNIQUEID" val="6368"/>
  <p:tag name="KSO_WM_BEAUTIFY_FLAG" val=""/>
</p:tagLst>
</file>

<file path=ppt/tags/tag733.xml><?xml version="1.0" encoding="utf-8"?>
<p:tagLst xmlns:p="http://schemas.openxmlformats.org/presentationml/2006/main">
  <p:tag name="AS_UNIQUEID" val="6369"/>
  <p:tag name="KSO_WM_BEAUTIFY_FLAG" val=""/>
</p:tagLst>
</file>

<file path=ppt/tags/tag734.xml><?xml version="1.0" encoding="utf-8"?>
<p:tagLst xmlns:p="http://schemas.openxmlformats.org/presentationml/2006/main">
  <p:tag name="AS_UNIQUEID" val="6370"/>
  <p:tag name="KSO_WM_BEAUTIFY_FLAG" val=""/>
</p:tagLst>
</file>

<file path=ppt/tags/tag735.xml><?xml version="1.0" encoding="utf-8"?>
<p:tagLst xmlns:p="http://schemas.openxmlformats.org/presentationml/2006/main">
  <p:tag name="AS_UNIQUEID" val="6371"/>
  <p:tag name="KSO_WM_BEAUTIFY_FLAG" val=""/>
</p:tagLst>
</file>

<file path=ppt/tags/tag736.xml><?xml version="1.0" encoding="utf-8"?>
<p:tagLst xmlns:p="http://schemas.openxmlformats.org/presentationml/2006/main">
  <p:tag name="AS_UNIQUEID" val="6372"/>
  <p:tag name="KSO_WM_BEAUTIFY_FLAG" val=""/>
</p:tagLst>
</file>

<file path=ppt/tags/tag737.xml><?xml version="1.0" encoding="utf-8"?>
<p:tagLst xmlns:p="http://schemas.openxmlformats.org/presentationml/2006/main">
  <p:tag name="AS_UNIQUEID" val="6373"/>
  <p:tag name="KSO_WM_BEAUTIFY_FLAG" val=""/>
</p:tagLst>
</file>

<file path=ppt/tags/tag738.xml><?xml version="1.0" encoding="utf-8"?>
<p:tagLst xmlns:p="http://schemas.openxmlformats.org/presentationml/2006/main">
  <p:tag name="AS_UNIQUEID" val="6374"/>
  <p:tag name="KSO_WM_BEAUTIFY_FLAG" val=""/>
</p:tagLst>
</file>

<file path=ppt/tags/tag739.xml><?xml version="1.0" encoding="utf-8"?>
<p:tagLst xmlns:p="http://schemas.openxmlformats.org/presentationml/2006/main">
  <p:tag name="AS_UNIQUEID" val="6375"/>
  <p:tag name="KSO_WM_BEAUTIFY_FLAG" val=""/>
</p:tagLst>
</file>

<file path=ppt/tags/tag74.xml><?xml version="1.0" encoding="utf-8"?>
<p:tagLst xmlns:p="http://schemas.openxmlformats.org/presentationml/2006/main">
  <p:tag name="AS_UNIQUEID" val="5387"/>
  <p:tag name="KSO_WM_DIAGRAM_VIRTUALLY_FRAME" val="{&quot;height&quot;:343.5499999999999,&quot;left&quot;:68.13763779527558,&quot;top&quot;:115.53141732283466,&quot;width&quot;:837.7384251968504}"/>
  <p:tag name="PA" val="v5.2.11"/>
</p:tagLst>
</file>

<file path=ppt/tags/tag740.xml><?xml version="1.0" encoding="utf-8"?>
<p:tagLst xmlns:p="http://schemas.openxmlformats.org/presentationml/2006/main">
  <p:tag name="AS_UNIQUEID" val="6376"/>
  <p:tag name="KSO_WM_BEAUTIFY_FLAG" val=""/>
</p:tagLst>
</file>

<file path=ppt/tags/tag741.xml><?xml version="1.0" encoding="utf-8"?>
<p:tagLst xmlns:p="http://schemas.openxmlformats.org/presentationml/2006/main">
  <p:tag name="AS_UNIQUEID" val="6377"/>
  <p:tag name="KSO_WM_BEAUTIFY_FLAG" val=""/>
</p:tagLst>
</file>

<file path=ppt/tags/tag742.xml><?xml version="1.0" encoding="utf-8"?>
<p:tagLst xmlns:p="http://schemas.openxmlformats.org/presentationml/2006/main">
  <p:tag name="AS_UNIQUEID" val="6378"/>
  <p:tag name="KSO_WM_BEAUTIFY_FLAG" val=""/>
</p:tagLst>
</file>

<file path=ppt/tags/tag743.xml><?xml version="1.0" encoding="utf-8"?>
<p:tagLst xmlns:p="http://schemas.openxmlformats.org/presentationml/2006/main">
  <p:tag name="AS_UNIQUEID" val="6379"/>
  <p:tag name="KSO_WM_BEAUTIFY_FLAG" val=""/>
</p:tagLst>
</file>

<file path=ppt/tags/tag744.xml><?xml version="1.0" encoding="utf-8"?>
<p:tagLst xmlns:p="http://schemas.openxmlformats.org/presentationml/2006/main">
  <p:tag name="AS_UNIQUEID" val="6380"/>
  <p:tag name="KSO_WM_BEAUTIFY_FLAG" val=""/>
</p:tagLst>
</file>

<file path=ppt/tags/tag745.xml><?xml version="1.0" encoding="utf-8"?>
<p:tagLst xmlns:p="http://schemas.openxmlformats.org/presentationml/2006/main">
  <p:tag name="AS_UNIQUEID" val="6381"/>
  <p:tag name="KSO_WM_BEAUTIFY_FLAG" val=""/>
</p:tagLst>
</file>

<file path=ppt/tags/tag746.xml><?xml version="1.0" encoding="utf-8"?>
<p:tagLst xmlns:p="http://schemas.openxmlformats.org/presentationml/2006/main">
  <p:tag name="AS_UNIQUEID" val="6382"/>
  <p:tag name="KSO_WM_BEAUTIFY_FLAG" val=""/>
</p:tagLst>
</file>

<file path=ppt/tags/tag747.xml><?xml version="1.0" encoding="utf-8"?>
<p:tagLst xmlns:p="http://schemas.openxmlformats.org/presentationml/2006/main">
  <p:tag name="AS_UNIQUEID" val="6383"/>
  <p:tag name="KSO_WM_BEAUTIFY_FLAG" val=""/>
</p:tagLst>
</file>

<file path=ppt/tags/tag748.xml><?xml version="1.0" encoding="utf-8"?>
<p:tagLst xmlns:p="http://schemas.openxmlformats.org/presentationml/2006/main">
  <p:tag name="AS_UNIQUEID" val="6384"/>
  <p:tag name="KSO_WM_BEAUTIFY_FLAG" val=""/>
</p:tagLst>
</file>

<file path=ppt/tags/tag749.xml><?xml version="1.0" encoding="utf-8"?>
<p:tagLst xmlns:p="http://schemas.openxmlformats.org/presentationml/2006/main">
  <p:tag name="AS_UNIQUEID" val="6385"/>
  <p:tag name="KSO_WM_BEAUTIFY_FLAG" val=""/>
</p:tagLst>
</file>

<file path=ppt/tags/tag75.xml><?xml version="1.0" encoding="utf-8"?>
<p:tagLst xmlns:p="http://schemas.openxmlformats.org/presentationml/2006/main">
  <p:tag name="AS_UNIQUEID" val="5388"/>
  <p:tag name="KSO_WM_DIAGRAM_VIRTUALLY_FRAME" val="{&quot;height&quot;:343.5499999999999,&quot;left&quot;:68.13763779527558,&quot;top&quot;:115.53141732283466,&quot;width&quot;:837.7384251968504}"/>
  <p:tag name="PA" val="v5.2.11"/>
</p:tagLst>
</file>

<file path=ppt/tags/tag750.xml><?xml version="1.0" encoding="utf-8"?>
<p:tagLst xmlns:p="http://schemas.openxmlformats.org/presentationml/2006/main">
  <p:tag name="AS_UNIQUEID" val="6386"/>
  <p:tag name="KSO_WM_BEAUTIFY_FLAG" val=""/>
</p:tagLst>
</file>

<file path=ppt/tags/tag751.xml><?xml version="1.0" encoding="utf-8"?>
<p:tagLst xmlns:p="http://schemas.openxmlformats.org/presentationml/2006/main">
  <p:tag name="AS_UNIQUEID" val="6387"/>
  <p:tag name="KSO_WM_BEAUTIFY_FLAG" val=""/>
</p:tagLst>
</file>

<file path=ppt/tags/tag752.xml><?xml version="1.0" encoding="utf-8"?>
<p:tagLst xmlns:p="http://schemas.openxmlformats.org/presentationml/2006/main">
  <p:tag name="AS_UNIQUEID" val="6388"/>
  <p:tag name="KSO_WM_BEAUTIFY_FLAG" val=""/>
</p:tagLst>
</file>

<file path=ppt/tags/tag753.xml><?xml version="1.0" encoding="utf-8"?>
<p:tagLst xmlns:p="http://schemas.openxmlformats.org/presentationml/2006/main">
  <p:tag name="AS_UNIQUEID" val="6389"/>
  <p:tag name="KSO_WM_BEAUTIFY_FLAG" val=""/>
</p:tagLst>
</file>

<file path=ppt/tags/tag754.xml><?xml version="1.0" encoding="utf-8"?>
<p:tagLst xmlns:p="http://schemas.openxmlformats.org/presentationml/2006/main">
  <p:tag name="AS_UNIQUEID" val="6390"/>
  <p:tag name="KSO_WM_BEAUTIFY_FLAG" val=""/>
</p:tagLst>
</file>

<file path=ppt/tags/tag755.xml><?xml version="1.0" encoding="utf-8"?>
<p:tagLst xmlns:p="http://schemas.openxmlformats.org/presentationml/2006/main">
  <p:tag name="AS_UNIQUEID" val="6391"/>
  <p:tag name="KSO_WM_BEAUTIFY_FLAG" val=""/>
</p:tagLst>
</file>

<file path=ppt/tags/tag756.xml><?xml version="1.0" encoding="utf-8"?>
<p:tagLst xmlns:p="http://schemas.openxmlformats.org/presentationml/2006/main">
  <p:tag name="AS_UNIQUEID" val="6392"/>
  <p:tag name="KSO_WM_BEAUTIFY_FLAG" val=""/>
</p:tagLst>
</file>

<file path=ppt/tags/tag757.xml><?xml version="1.0" encoding="utf-8"?>
<p:tagLst xmlns:p="http://schemas.openxmlformats.org/presentationml/2006/main">
  <p:tag name="AS_UNIQUEID" val="6393"/>
  <p:tag name="KSO_WM_BEAUTIFY_FLAG" val=""/>
</p:tagLst>
</file>

<file path=ppt/tags/tag758.xml><?xml version="1.0" encoding="utf-8"?>
<p:tagLst xmlns:p="http://schemas.openxmlformats.org/presentationml/2006/main">
  <p:tag name="AS_UNIQUEID" val="6394"/>
  <p:tag name="KSO_WM_BEAUTIFY_FLAG" val=""/>
</p:tagLst>
</file>

<file path=ppt/tags/tag759.xml><?xml version="1.0" encoding="utf-8"?>
<p:tagLst xmlns:p="http://schemas.openxmlformats.org/presentationml/2006/main">
  <p:tag name="AS_UNIQUEID" val="6395"/>
  <p:tag name="KSO_WM_BEAUTIFY_FLAG" val=""/>
</p:tagLst>
</file>

<file path=ppt/tags/tag76.xml><?xml version="1.0" encoding="utf-8"?>
<p:tagLst xmlns:p="http://schemas.openxmlformats.org/presentationml/2006/main">
  <p:tag name="AS_UNIQUEID" val="5389"/>
  <p:tag name="KSO_WM_DIAGRAM_VIRTUALLY_FRAME" val="{&quot;height&quot;:343.5499999999999,&quot;left&quot;:68.13763779527558,&quot;top&quot;:115.53141732283466,&quot;width&quot;:837.7384251968504}"/>
</p:tagLst>
</file>

<file path=ppt/tags/tag760.xml><?xml version="1.0" encoding="utf-8"?>
<p:tagLst xmlns:p="http://schemas.openxmlformats.org/presentationml/2006/main">
  <p:tag name="AS_UNIQUEID" val="6396"/>
  <p:tag name="KSO_WM_BEAUTIFY_FLAG" val=""/>
</p:tagLst>
</file>

<file path=ppt/tags/tag761.xml><?xml version="1.0" encoding="utf-8"?>
<p:tagLst xmlns:p="http://schemas.openxmlformats.org/presentationml/2006/main">
  <p:tag name="AS_UNIQUEID" val="6397"/>
  <p:tag name="KSO_WM_BEAUTIFY_FLAG" val=""/>
</p:tagLst>
</file>

<file path=ppt/tags/tag762.xml><?xml version="1.0" encoding="utf-8"?>
<p:tagLst xmlns:p="http://schemas.openxmlformats.org/presentationml/2006/main">
  <p:tag name="AS_UNIQUEID" val="6398"/>
  <p:tag name="KSO_WM_BEAUTIFY_FLAG" val=""/>
</p:tagLst>
</file>

<file path=ppt/tags/tag763.xml><?xml version="1.0" encoding="utf-8"?>
<p:tagLst xmlns:p="http://schemas.openxmlformats.org/presentationml/2006/main">
  <p:tag name="AS_UNIQUEID" val="6399"/>
  <p:tag name="KSO_WM_BEAUTIFY_FLAG" val=""/>
</p:tagLst>
</file>

<file path=ppt/tags/tag764.xml><?xml version="1.0" encoding="utf-8"?>
<p:tagLst xmlns:p="http://schemas.openxmlformats.org/presentationml/2006/main">
  <p:tag name="AS_UNIQUEID" val="6400"/>
  <p:tag name="KSO_WM_BEAUTIFY_FLAG" val=""/>
</p:tagLst>
</file>

<file path=ppt/tags/tag765.xml><?xml version="1.0" encoding="utf-8"?>
<p:tagLst xmlns:p="http://schemas.openxmlformats.org/presentationml/2006/main">
  <p:tag name="AS_UNIQUEID" val="6401"/>
  <p:tag name="KSO_WM_BEAUTIFY_FLAG" val=""/>
</p:tagLst>
</file>

<file path=ppt/tags/tag766.xml><?xml version="1.0" encoding="utf-8"?>
<p:tagLst xmlns:p="http://schemas.openxmlformats.org/presentationml/2006/main">
  <p:tag name="AS_UNIQUEID" val="6402"/>
  <p:tag name="KSO_WM_BEAUTIFY_FLAG" val=""/>
</p:tagLst>
</file>

<file path=ppt/tags/tag767.xml><?xml version="1.0" encoding="utf-8"?>
<p:tagLst xmlns:p="http://schemas.openxmlformats.org/presentationml/2006/main">
  <p:tag name="AS_UNIQUEID" val="6403"/>
  <p:tag name="KSO_WM_BEAUTIFY_FLAG" val=""/>
</p:tagLst>
</file>

<file path=ppt/tags/tag768.xml><?xml version="1.0" encoding="utf-8"?>
<p:tagLst xmlns:p="http://schemas.openxmlformats.org/presentationml/2006/main">
  <p:tag name="AS_UNIQUEID" val="6404"/>
  <p:tag name="KSO_WM_BEAUTIFY_FLAG" val=""/>
</p:tagLst>
</file>

<file path=ppt/tags/tag769.xml><?xml version="1.0" encoding="utf-8"?>
<p:tagLst xmlns:p="http://schemas.openxmlformats.org/presentationml/2006/main">
  <p:tag name="AS_UNIQUEID" val="6405"/>
  <p:tag name="KSO_WM_BEAUTIFY_FLAG" val=""/>
</p:tagLst>
</file>

<file path=ppt/tags/tag77.xml><?xml version="1.0" encoding="utf-8"?>
<p:tagLst xmlns:p="http://schemas.openxmlformats.org/presentationml/2006/main">
  <p:tag name="AS_UNIQUEID" val="5390"/>
  <p:tag name="KSO_WM_DIAGRAM_VIRTUALLY_FRAME" val="{&quot;height&quot;:343.5499999999999,&quot;left&quot;:68.13763779527558,&quot;top&quot;:115.53141732283466,&quot;width&quot;:837.7384251968504}"/>
  <p:tag name="PA" val="v5.2.11"/>
</p:tagLst>
</file>

<file path=ppt/tags/tag770.xml><?xml version="1.0" encoding="utf-8"?>
<p:tagLst xmlns:p="http://schemas.openxmlformats.org/presentationml/2006/main">
  <p:tag name="AS_UNIQUEID" val="6406"/>
  <p:tag name="KSO_WM_BEAUTIFY_FLAG" val=""/>
</p:tagLst>
</file>

<file path=ppt/tags/tag771.xml><?xml version="1.0" encoding="utf-8"?>
<p:tagLst xmlns:p="http://schemas.openxmlformats.org/presentationml/2006/main">
  <p:tag name="AS_UNIQUEID" val="6407"/>
  <p:tag name="KSO_WM_BEAUTIFY_FLAG" val=""/>
</p:tagLst>
</file>

<file path=ppt/tags/tag772.xml><?xml version="1.0" encoding="utf-8"?>
<p:tagLst xmlns:p="http://schemas.openxmlformats.org/presentationml/2006/main">
  <p:tag name="AS_UNIQUEID" val="6408"/>
  <p:tag name="KSO_WM_BEAUTIFY_FLAG" val=""/>
</p:tagLst>
</file>

<file path=ppt/tags/tag773.xml><?xml version="1.0" encoding="utf-8"?>
<p:tagLst xmlns:p="http://schemas.openxmlformats.org/presentationml/2006/main">
  <p:tag name="AS_UNIQUEID" val="6409"/>
  <p:tag name="KSO_WM_BEAUTIFY_FLAG" val=""/>
</p:tagLst>
</file>

<file path=ppt/tags/tag774.xml><?xml version="1.0" encoding="utf-8"?>
<p:tagLst xmlns:p="http://schemas.openxmlformats.org/presentationml/2006/main">
  <p:tag name="AS_UNIQUEID" val="6410"/>
  <p:tag name="KSO_WM_BEAUTIFY_FLAG" val=""/>
</p:tagLst>
</file>

<file path=ppt/tags/tag775.xml><?xml version="1.0" encoding="utf-8"?>
<p:tagLst xmlns:p="http://schemas.openxmlformats.org/presentationml/2006/main">
  <p:tag name="AS_UNIQUEID" val="6411"/>
  <p:tag name="KSO_WM_BEAUTIFY_FLAG" val=""/>
</p:tagLst>
</file>

<file path=ppt/tags/tag776.xml><?xml version="1.0" encoding="utf-8"?>
<p:tagLst xmlns:p="http://schemas.openxmlformats.org/presentationml/2006/main">
  <p:tag name="AS_UNIQUEID" val="6412"/>
  <p:tag name="KSO_WM_BEAUTIFY_FLAG" val=""/>
</p:tagLst>
</file>

<file path=ppt/tags/tag777.xml><?xml version="1.0" encoding="utf-8"?>
<p:tagLst xmlns:p="http://schemas.openxmlformats.org/presentationml/2006/main">
  <p:tag name="AS_UNIQUEID" val="6413"/>
  <p:tag name="KSO_WM_BEAUTIFY_FLAG" val=""/>
</p:tagLst>
</file>

<file path=ppt/tags/tag778.xml><?xml version="1.0" encoding="utf-8"?>
<p:tagLst xmlns:p="http://schemas.openxmlformats.org/presentationml/2006/main">
  <p:tag name="AS_UNIQUEID" val="6414"/>
  <p:tag name="KSO_WM_BEAUTIFY_FLAG" val=""/>
</p:tagLst>
</file>

<file path=ppt/tags/tag779.xml><?xml version="1.0" encoding="utf-8"?>
<p:tagLst xmlns:p="http://schemas.openxmlformats.org/presentationml/2006/main">
  <p:tag name="AS_UNIQUEID" val="6415"/>
  <p:tag name="KSO_WM_BEAUTIFY_FLAG" val=""/>
</p:tagLst>
</file>

<file path=ppt/tags/tag78.xml><?xml version="1.0" encoding="utf-8"?>
<p:tagLst xmlns:p="http://schemas.openxmlformats.org/presentationml/2006/main">
  <p:tag name="AS_UNIQUEID" val="5391"/>
  <p:tag name="KSO_WM_DIAGRAM_VIRTUALLY_FRAME" val="{&quot;height&quot;:343.5499999999999,&quot;left&quot;:68.13763779527558,&quot;top&quot;:115.53141732283466,&quot;width&quot;:837.7384251968504}"/>
  <p:tag name="PA" val="v5.2.11"/>
</p:tagLst>
</file>

<file path=ppt/tags/tag780.xml><?xml version="1.0" encoding="utf-8"?>
<p:tagLst xmlns:p="http://schemas.openxmlformats.org/presentationml/2006/main">
  <p:tag name="AS_UNIQUEID" val="6416"/>
  <p:tag name="KSO_WM_BEAUTIFY_FLAG" val=""/>
</p:tagLst>
</file>

<file path=ppt/tags/tag781.xml><?xml version="1.0" encoding="utf-8"?>
<p:tagLst xmlns:p="http://schemas.openxmlformats.org/presentationml/2006/main">
  <p:tag name="AS_UNIQUEID" val="6417"/>
  <p:tag name="KSO_WM_BEAUTIFY_FLAG" val=""/>
</p:tagLst>
</file>

<file path=ppt/tags/tag782.xml><?xml version="1.0" encoding="utf-8"?>
<p:tagLst xmlns:p="http://schemas.openxmlformats.org/presentationml/2006/main">
  <p:tag name="AS_UNIQUEID" val="6418"/>
  <p:tag name="KSO_WM_BEAUTIFY_FLAG" val=""/>
</p:tagLst>
</file>

<file path=ppt/tags/tag783.xml><?xml version="1.0" encoding="utf-8"?>
<p:tagLst xmlns:p="http://schemas.openxmlformats.org/presentationml/2006/main">
  <p:tag name="AS_UNIQUEID" val="6419"/>
  <p:tag name="KSO_WM_BEAUTIFY_FLAG" val=""/>
</p:tagLst>
</file>

<file path=ppt/tags/tag784.xml><?xml version="1.0" encoding="utf-8"?>
<p:tagLst xmlns:p="http://schemas.openxmlformats.org/presentationml/2006/main">
  <p:tag name="AS_UNIQUEID" val="6420"/>
  <p:tag name="KSO_WM_BEAUTIFY_FLAG" val=""/>
</p:tagLst>
</file>

<file path=ppt/tags/tag785.xml><?xml version="1.0" encoding="utf-8"?>
<p:tagLst xmlns:p="http://schemas.openxmlformats.org/presentationml/2006/main">
  <p:tag name="AS_UNIQUEID" val="6421"/>
  <p:tag name="KSO_WM_BEAUTIFY_FLAG" val=""/>
</p:tagLst>
</file>

<file path=ppt/tags/tag786.xml><?xml version="1.0" encoding="utf-8"?>
<p:tagLst xmlns:p="http://schemas.openxmlformats.org/presentationml/2006/main">
  <p:tag name="AS_UNIQUEID" val="6422"/>
  <p:tag name="KSO_WM_BEAUTIFY_FLAG" val=""/>
</p:tagLst>
</file>

<file path=ppt/tags/tag787.xml><?xml version="1.0" encoding="utf-8"?>
<p:tagLst xmlns:p="http://schemas.openxmlformats.org/presentationml/2006/main">
  <p:tag name="AS_UNIQUEID" val="6423"/>
  <p:tag name="KSO_WM_BEAUTIFY_FLAG" val=""/>
</p:tagLst>
</file>

<file path=ppt/tags/tag788.xml><?xml version="1.0" encoding="utf-8"?>
<p:tagLst xmlns:p="http://schemas.openxmlformats.org/presentationml/2006/main">
  <p:tag name="AS_UNIQUEID" val="6424"/>
  <p:tag name="KSO_WM_BEAUTIFY_FLAG" val=""/>
</p:tagLst>
</file>

<file path=ppt/tags/tag789.xml><?xml version="1.0" encoding="utf-8"?>
<p:tagLst xmlns:p="http://schemas.openxmlformats.org/presentationml/2006/main">
  <p:tag name="AS_UNIQUEID" val="6425"/>
  <p:tag name="KSO_WM_BEAUTIFY_FLAG" val=""/>
</p:tagLst>
</file>

<file path=ppt/tags/tag79.xml><?xml version="1.0" encoding="utf-8"?>
<p:tagLst xmlns:p="http://schemas.openxmlformats.org/presentationml/2006/main">
  <p:tag name="AS_UNIQUEID" val="5392"/>
  <p:tag name="KSO_WM_DIAGRAM_VIRTUALLY_FRAME" val="{&quot;height&quot;:343.5499999999999,&quot;left&quot;:68.13763779527558,&quot;top&quot;:115.53141732283466,&quot;width&quot;:837.7384251968504}"/>
</p:tagLst>
</file>

<file path=ppt/tags/tag790.xml><?xml version="1.0" encoding="utf-8"?>
<p:tagLst xmlns:p="http://schemas.openxmlformats.org/presentationml/2006/main">
  <p:tag name="AS_UNIQUEID" val="6426"/>
  <p:tag name="KSO_WM_BEAUTIFY_FLAG" val=""/>
</p:tagLst>
</file>

<file path=ppt/tags/tag791.xml><?xml version="1.0" encoding="utf-8"?>
<p:tagLst xmlns:p="http://schemas.openxmlformats.org/presentationml/2006/main">
  <p:tag name="AS_UNIQUEID" val="6427"/>
  <p:tag name="KSO_WM_BEAUTIFY_FLAG" val=""/>
</p:tagLst>
</file>

<file path=ppt/tags/tag792.xml><?xml version="1.0" encoding="utf-8"?>
<p:tagLst xmlns:p="http://schemas.openxmlformats.org/presentationml/2006/main">
  <p:tag name="AS_UNIQUEID" val="6428"/>
  <p:tag name="KSO_WM_BEAUTIFY_FLAG" val=""/>
</p:tagLst>
</file>

<file path=ppt/tags/tag793.xml><?xml version="1.0" encoding="utf-8"?>
<p:tagLst xmlns:p="http://schemas.openxmlformats.org/presentationml/2006/main">
  <p:tag name="AS_UNIQUEID" val="6429"/>
  <p:tag name="KSO_WM_BEAUTIFY_FLAG" val=""/>
</p:tagLst>
</file>

<file path=ppt/tags/tag794.xml><?xml version="1.0" encoding="utf-8"?>
<p:tagLst xmlns:p="http://schemas.openxmlformats.org/presentationml/2006/main">
  <p:tag name="AS_UNIQUEID" val="6430"/>
  <p:tag name="KSO_WM_BEAUTIFY_FLAG" val=""/>
</p:tagLst>
</file>

<file path=ppt/tags/tag795.xml><?xml version="1.0" encoding="utf-8"?>
<p:tagLst xmlns:p="http://schemas.openxmlformats.org/presentationml/2006/main">
  <p:tag name="AS_UNIQUEID" val="6431"/>
  <p:tag name="KSO_WM_BEAUTIFY_FLAG" val=""/>
</p:tagLst>
</file>

<file path=ppt/tags/tag796.xml><?xml version="1.0" encoding="utf-8"?>
<p:tagLst xmlns:p="http://schemas.openxmlformats.org/presentationml/2006/main">
  <p:tag name="AS_UNIQUEID" val="6432"/>
  <p:tag name="KSO_WM_BEAUTIFY_FLAG" val=""/>
</p:tagLst>
</file>

<file path=ppt/tags/tag797.xml><?xml version="1.0" encoding="utf-8"?>
<p:tagLst xmlns:p="http://schemas.openxmlformats.org/presentationml/2006/main">
  <p:tag name="AS_UNIQUEID" val="6433"/>
  <p:tag name="KSO_WM_BEAUTIFY_FLAG" val=""/>
</p:tagLst>
</file>

<file path=ppt/tags/tag798.xml><?xml version="1.0" encoding="utf-8"?>
<p:tagLst xmlns:p="http://schemas.openxmlformats.org/presentationml/2006/main">
  <p:tag name="AS_UNIQUEID" val="6434"/>
  <p:tag name="KSO_WM_BEAUTIFY_FLAG" val=""/>
</p:tagLst>
</file>

<file path=ppt/tags/tag799.xml><?xml version="1.0" encoding="utf-8"?>
<p:tagLst xmlns:p="http://schemas.openxmlformats.org/presentationml/2006/main">
  <p:tag name="AS_UNIQUEID" val="6435"/>
  <p:tag name="KSO_WM_BEAUTIFY_FLAG" val=""/>
</p:tagLst>
</file>

<file path=ppt/tags/tag8.xml><?xml version="1.0" encoding="utf-8"?>
<p:tagLst xmlns:p="http://schemas.openxmlformats.org/presentationml/2006/main">
  <p:tag name="AS_UNIQUEID" val="5255"/>
</p:tagLst>
</file>

<file path=ppt/tags/tag80.xml><?xml version="1.0" encoding="utf-8"?>
<p:tagLst xmlns:p="http://schemas.openxmlformats.org/presentationml/2006/main">
  <p:tag name="AS_UNIQUEID" val="5393"/>
  <p:tag name="KSO_WM_DIAGRAM_VIRTUALLY_FRAME" val="{&quot;height&quot;:343.5499999999999,&quot;left&quot;:68.13763779527558,&quot;top&quot;:115.53141732283466,&quot;width&quot;:837.7384251968504}"/>
</p:tagLst>
</file>

<file path=ppt/tags/tag800.xml><?xml version="1.0" encoding="utf-8"?>
<p:tagLst xmlns:p="http://schemas.openxmlformats.org/presentationml/2006/main">
  <p:tag name="AS_UNIQUEID" val="6436"/>
  <p:tag name="KSO_WM_BEAUTIFY_FLAG" val=""/>
</p:tagLst>
</file>

<file path=ppt/tags/tag801.xml><?xml version="1.0" encoding="utf-8"?>
<p:tagLst xmlns:p="http://schemas.openxmlformats.org/presentationml/2006/main">
  <p:tag name="AS_UNIQUEID" val="6437"/>
  <p:tag name="KSO_WM_BEAUTIFY_FLAG" val=""/>
</p:tagLst>
</file>

<file path=ppt/tags/tag802.xml><?xml version="1.0" encoding="utf-8"?>
<p:tagLst xmlns:p="http://schemas.openxmlformats.org/presentationml/2006/main">
  <p:tag name="AS_UNIQUEID" val="6438"/>
  <p:tag name="KSO_WM_BEAUTIFY_FLAG" val=""/>
</p:tagLst>
</file>

<file path=ppt/tags/tag803.xml><?xml version="1.0" encoding="utf-8"?>
<p:tagLst xmlns:p="http://schemas.openxmlformats.org/presentationml/2006/main">
  <p:tag name="AS_UNIQUEID" val="6439"/>
  <p:tag name="KSO_WM_BEAUTIFY_FLAG" val=""/>
</p:tagLst>
</file>

<file path=ppt/tags/tag804.xml><?xml version="1.0" encoding="utf-8"?>
<p:tagLst xmlns:p="http://schemas.openxmlformats.org/presentationml/2006/main">
  <p:tag name="AS_UNIQUEID" val="6440"/>
  <p:tag name="KSO_WM_BEAUTIFY_FLAG" val=""/>
</p:tagLst>
</file>

<file path=ppt/tags/tag805.xml><?xml version="1.0" encoding="utf-8"?>
<p:tagLst xmlns:p="http://schemas.openxmlformats.org/presentationml/2006/main">
  <p:tag name="AS_UNIQUEID" val="6441"/>
  <p:tag name="KSO_WM_BEAUTIFY_FLAG" val=""/>
</p:tagLst>
</file>

<file path=ppt/tags/tag806.xml><?xml version="1.0" encoding="utf-8"?>
<p:tagLst xmlns:p="http://schemas.openxmlformats.org/presentationml/2006/main">
  <p:tag name="AS_UNIQUEID" val="6442"/>
  <p:tag name="KSO_WM_BEAUTIFY_FLAG" val=""/>
</p:tagLst>
</file>

<file path=ppt/tags/tag807.xml><?xml version="1.0" encoding="utf-8"?>
<p:tagLst xmlns:p="http://schemas.openxmlformats.org/presentationml/2006/main">
  <p:tag name="AS_UNIQUEID" val="6443"/>
  <p:tag name="KSO_WM_BEAUTIFY_FLAG" val=""/>
</p:tagLst>
</file>

<file path=ppt/tags/tag808.xml><?xml version="1.0" encoding="utf-8"?>
<p:tagLst xmlns:p="http://schemas.openxmlformats.org/presentationml/2006/main">
  <p:tag name="AS_UNIQUEID" val="6444"/>
  <p:tag name="KSO_WM_BEAUTIFY_FLAG" val=""/>
</p:tagLst>
</file>

<file path=ppt/tags/tag809.xml><?xml version="1.0" encoding="utf-8"?>
<p:tagLst xmlns:p="http://schemas.openxmlformats.org/presentationml/2006/main">
  <p:tag name="AS_UNIQUEID" val="6445"/>
  <p:tag name="KSO_WM_BEAUTIFY_FLAG" val=""/>
</p:tagLst>
</file>

<file path=ppt/tags/tag81.xml><?xml version="1.0" encoding="utf-8"?>
<p:tagLst xmlns:p="http://schemas.openxmlformats.org/presentationml/2006/main">
  <p:tag name="AS_UNIQUEID" val="5394"/>
  <p:tag name="KSO_WM_DIAGRAM_VIRTUALLY_FRAME" val="{&quot;height&quot;:343.5499999999999,&quot;left&quot;:68.13763779527558,&quot;top&quot;:115.53141732283466,&quot;width&quot;:837.7384251968504}"/>
</p:tagLst>
</file>

<file path=ppt/tags/tag810.xml><?xml version="1.0" encoding="utf-8"?>
<p:tagLst xmlns:p="http://schemas.openxmlformats.org/presentationml/2006/main">
  <p:tag name="AS_UNIQUEID" val="6446"/>
  <p:tag name="KSO_WM_BEAUTIFY_FLAG" val=""/>
</p:tagLst>
</file>

<file path=ppt/tags/tag811.xml><?xml version="1.0" encoding="utf-8"?>
<p:tagLst xmlns:p="http://schemas.openxmlformats.org/presentationml/2006/main">
  <p:tag name="AS_UNIQUEID" val="6447"/>
  <p:tag name="KSO_WM_BEAUTIFY_FLAG" val=""/>
</p:tagLst>
</file>

<file path=ppt/tags/tag812.xml><?xml version="1.0" encoding="utf-8"?>
<p:tagLst xmlns:p="http://schemas.openxmlformats.org/presentationml/2006/main">
  <p:tag name="AS_UNIQUEID" val="6448"/>
  <p:tag name="KSO_WM_BEAUTIFY_FLAG" val=""/>
</p:tagLst>
</file>

<file path=ppt/tags/tag813.xml><?xml version="1.0" encoding="utf-8"?>
<p:tagLst xmlns:p="http://schemas.openxmlformats.org/presentationml/2006/main">
  <p:tag name="AS_UNIQUEID" val="6449"/>
  <p:tag name="KSO_WM_BEAUTIFY_FLAG" val=""/>
</p:tagLst>
</file>

<file path=ppt/tags/tag814.xml><?xml version="1.0" encoding="utf-8"?>
<p:tagLst xmlns:p="http://schemas.openxmlformats.org/presentationml/2006/main">
  <p:tag name="AS_UNIQUEID" val="6450"/>
  <p:tag name="KSO_WM_BEAUTIFY_FLAG" val=""/>
</p:tagLst>
</file>

<file path=ppt/tags/tag815.xml><?xml version="1.0" encoding="utf-8"?>
<p:tagLst xmlns:p="http://schemas.openxmlformats.org/presentationml/2006/main">
  <p:tag name="AS_UNIQUEID" val="6451"/>
  <p:tag name="KSO_WM_BEAUTIFY_FLAG" val=""/>
</p:tagLst>
</file>

<file path=ppt/tags/tag816.xml><?xml version="1.0" encoding="utf-8"?>
<p:tagLst xmlns:p="http://schemas.openxmlformats.org/presentationml/2006/main">
  <p:tag name="AS_UNIQUEID" val="6452"/>
  <p:tag name="KSO_WM_BEAUTIFY_FLAG" val=""/>
</p:tagLst>
</file>

<file path=ppt/tags/tag817.xml><?xml version="1.0" encoding="utf-8"?>
<p:tagLst xmlns:p="http://schemas.openxmlformats.org/presentationml/2006/main">
  <p:tag name="AS_UNIQUEID" val="6453"/>
  <p:tag name="KSO_WM_BEAUTIFY_FLAG" val=""/>
</p:tagLst>
</file>

<file path=ppt/tags/tag818.xml><?xml version="1.0" encoding="utf-8"?>
<p:tagLst xmlns:p="http://schemas.openxmlformats.org/presentationml/2006/main">
  <p:tag name="AS_UNIQUEID" val="6454"/>
  <p:tag name="KSO_WM_BEAUTIFY_FLAG" val=""/>
</p:tagLst>
</file>

<file path=ppt/tags/tag819.xml><?xml version="1.0" encoding="utf-8"?>
<p:tagLst xmlns:p="http://schemas.openxmlformats.org/presentationml/2006/main">
  <p:tag name="AS_UNIQUEID" val="6455"/>
  <p:tag name="KSO_WM_BEAUTIFY_FLAG" val=""/>
</p:tagLst>
</file>

<file path=ppt/tags/tag82.xml><?xml version="1.0" encoding="utf-8"?>
<p:tagLst xmlns:p="http://schemas.openxmlformats.org/presentationml/2006/main">
  <p:tag name="AS_UNIQUEID" val="5395"/>
  <p:tag name="KSO_WM_DIAGRAM_VIRTUALLY_FRAME" val="{&quot;height&quot;:343.5499999999999,&quot;left&quot;:68.13763779527558,&quot;top&quot;:115.53141732283466,&quot;width&quot;:837.7384251968504}"/>
</p:tagLst>
</file>

<file path=ppt/tags/tag820.xml><?xml version="1.0" encoding="utf-8"?>
<p:tagLst xmlns:p="http://schemas.openxmlformats.org/presentationml/2006/main">
  <p:tag name="AS_UNIQUEID" val="6456"/>
  <p:tag name="KSO_WM_BEAUTIFY_FLAG" val=""/>
</p:tagLst>
</file>

<file path=ppt/tags/tag821.xml><?xml version="1.0" encoding="utf-8"?>
<p:tagLst xmlns:p="http://schemas.openxmlformats.org/presentationml/2006/main">
  <p:tag name="AS_UNIQUEID" val="6457"/>
  <p:tag name="KSO_WM_BEAUTIFY_FLAG" val=""/>
</p:tagLst>
</file>

<file path=ppt/tags/tag822.xml><?xml version="1.0" encoding="utf-8"?>
<p:tagLst xmlns:p="http://schemas.openxmlformats.org/presentationml/2006/main">
  <p:tag name="AS_UNIQUEID" val="6458"/>
  <p:tag name="KSO_WM_BEAUTIFY_FLAG" val=""/>
</p:tagLst>
</file>

<file path=ppt/tags/tag823.xml><?xml version="1.0" encoding="utf-8"?>
<p:tagLst xmlns:p="http://schemas.openxmlformats.org/presentationml/2006/main">
  <p:tag name="AS_UNIQUEID" val="6459"/>
  <p:tag name="KSO_WM_BEAUTIFY_FLAG" val=""/>
</p:tagLst>
</file>

<file path=ppt/tags/tag824.xml><?xml version="1.0" encoding="utf-8"?>
<p:tagLst xmlns:p="http://schemas.openxmlformats.org/presentationml/2006/main">
  <p:tag name="AS_UNIQUEID" val="6460"/>
  <p:tag name="KSO_WM_BEAUTIFY_FLAG" val=""/>
</p:tagLst>
</file>

<file path=ppt/tags/tag825.xml><?xml version="1.0" encoding="utf-8"?>
<p:tagLst xmlns:p="http://schemas.openxmlformats.org/presentationml/2006/main">
  <p:tag name="AS_UNIQUEID" val="6461"/>
  <p:tag name="KSO_WM_BEAUTIFY_FLAG" val=""/>
</p:tagLst>
</file>

<file path=ppt/tags/tag826.xml><?xml version="1.0" encoding="utf-8"?>
<p:tagLst xmlns:p="http://schemas.openxmlformats.org/presentationml/2006/main">
  <p:tag name="AS_UNIQUEID" val="6462"/>
  <p:tag name="KSO_WM_BEAUTIFY_FLAG" val=""/>
</p:tagLst>
</file>

<file path=ppt/tags/tag827.xml><?xml version="1.0" encoding="utf-8"?>
<p:tagLst xmlns:p="http://schemas.openxmlformats.org/presentationml/2006/main">
  <p:tag name="AS_UNIQUEID" val="6463"/>
  <p:tag name="KSO_WM_BEAUTIFY_FLAG" val=""/>
</p:tagLst>
</file>

<file path=ppt/tags/tag828.xml><?xml version="1.0" encoding="utf-8"?>
<p:tagLst xmlns:p="http://schemas.openxmlformats.org/presentationml/2006/main">
  <p:tag name="AS_UNIQUEID" val="6464"/>
  <p:tag name="KSO_WM_BEAUTIFY_FLAG" val=""/>
</p:tagLst>
</file>

<file path=ppt/tags/tag829.xml><?xml version="1.0" encoding="utf-8"?>
<p:tagLst xmlns:p="http://schemas.openxmlformats.org/presentationml/2006/main">
  <p:tag name="AS_UNIQUEID" val="6465"/>
  <p:tag name="KSO_WM_BEAUTIFY_FLAG" val=""/>
</p:tagLst>
</file>

<file path=ppt/tags/tag83.xml><?xml version="1.0" encoding="utf-8"?>
<p:tagLst xmlns:p="http://schemas.openxmlformats.org/presentationml/2006/main">
  <p:tag name="AS_UNIQUEID" val="5396"/>
</p:tagLst>
</file>

<file path=ppt/tags/tag830.xml><?xml version="1.0" encoding="utf-8"?>
<p:tagLst xmlns:p="http://schemas.openxmlformats.org/presentationml/2006/main">
  <p:tag name="AS_UNIQUEID" val="6466"/>
  <p:tag name="KSO_WM_BEAUTIFY_FLAG" val=""/>
</p:tagLst>
</file>

<file path=ppt/tags/tag831.xml><?xml version="1.0" encoding="utf-8"?>
<p:tagLst xmlns:p="http://schemas.openxmlformats.org/presentationml/2006/main">
  <p:tag name="AS_UNIQUEID" val="6467"/>
  <p:tag name="KSO_WM_BEAUTIFY_FLAG" val=""/>
</p:tagLst>
</file>

<file path=ppt/tags/tag832.xml><?xml version="1.0" encoding="utf-8"?>
<p:tagLst xmlns:p="http://schemas.openxmlformats.org/presentationml/2006/main">
  <p:tag name="AS_UNIQUEID" val="6468"/>
  <p:tag name="KSO_WM_BEAUTIFY_FLAG" val=""/>
</p:tagLst>
</file>

<file path=ppt/tags/tag833.xml><?xml version="1.0" encoding="utf-8"?>
<p:tagLst xmlns:p="http://schemas.openxmlformats.org/presentationml/2006/main">
  <p:tag name="AS_UNIQUEID" val="6469"/>
  <p:tag name="KSO_WM_BEAUTIFY_FLAG" val=""/>
</p:tagLst>
</file>

<file path=ppt/tags/tag834.xml><?xml version="1.0" encoding="utf-8"?>
<p:tagLst xmlns:p="http://schemas.openxmlformats.org/presentationml/2006/main">
  <p:tag name="AS_UNIQUEID" val="6470"/>
  <p:tag name="KSO_WM_BEAUTIFY_FLAG" val=""/>
</p:tagLst>
</file>

<file path=ppt/tags/tag835.xml><?xml version="1.0" encoding="utf-8"?>
<p:tagLst xmlns:p="http://schemas.openxmlformats.org/presentationml/2006/main">
  <p:tag name="AS_UNIQUEID" val="6471"/>
  <p:tag name="KSO_WM_BEAUTIFY_FLAG" val=""/>
</p:tagLst>
</file>

<file path=ppt/tags/tag836.xml><?xml version="1.0" encoding="utf-8"?>
<p:tagLst xmlns:p="http://schemas.openxmlformats.org/presentationml/2006/main">
  <p:tag name="AS_UNIQUEID" val="6472"/>
  <p:tag name="KSO_WM_BEAUTIFY_FLAG" val=""/>
</p:tagLst>
</file>

<file path=ppt/tags/tag837.xml><?xml version="1.0" encoding="utf-8"?>
<p:tagLst xmlns:p="http://schemas.openxmlformats.org/presentationml/2006/main">
  <p:tag name="AS_UNIQUEID" val="6473"/>
  <p:tag name="KSO_WM_BEAUTIFY_FLAG" val=""/>
</p:tagLst>
</file>

<file path=ppt/tags/tag838.xml><?xml version="1.0" encoding="utf-8"?>
<p:tagLst xmlns:p="http://schemas.openxmlformats.org/presentationml/2006/main">
  <p:tag name="AS_UNIQUEID" val="6474"/>
  <p:tag name="KSO_WM_BEAUTIFY_FLAG" val=""/>
</p:tagLst>
</file>

<file path=ppt/tags/tag839.xml><?xml version="1.0" encoding="utf-8"?>
<p:tagLst xmlns:p="http://schemas.openxmlformats.org/presentationml/2006/main">
  <p:tag name="AS_UNIQUEID" val="6475"/>
  <p:tag name="KSO_WM_BEAUTIFY_FLAG" val=""/>
</p:tagLst>
</file>

<file path=ppt/tags/tag84.xml><?xml version="1.0" encoding="utf-8"?>
<p:tagLst xmlns:p="http://schemas.openxmlformats.org/presentationml/2006/main">
  <p:tag name="AS_UNIQUEID" val="5397"/>
</p:tagLst>
</file>

<file path=ppt/tags/tag840.xml><?xml version="1.0" encoding="utf-8"?>
<p:tagLst xmlns:p="http://schemas.openxmlformats.org/presentationml/2006/main">
  <p:tag name="AS_UNIQUEID" val="6476"/>
  <p:tag name="KSO_WM_BEAUTIFY_FLAG" val=""/>
</p:tagLst>
</file>

<file path=ppt/tags/tag841.xml><?xml version="1.0" encoding="utf-8"?>
<p:tagLst xmlns:p="http://schemas.openxmlformats.org/presentationml/2006/main">
  <p:tag name="AS_UNIQUEID" val="6477"/>
  <p:tag name="KSO_WM_BEAUTIFY_FLAG" val=""/>
</p:tagLst>
</file>

<file path=ppt/tags/tag842.xml><?xml version="1.0" encoding="utf-8"?>
<p:tagLst xmlns:p="http://schemas.openxmlformats.org/presentationml/2006/main">
  <p:tag name="AS_UNIQUEID" val="6478"/>
  <p:tag name="KSO_WM_BEAUTIFY_FLAG" val=""/>
</p:tagLst>
</file>

<file path=ppt/tags/tag843.xml><?xml version="1.0" encoding="utf-8"?>
<p:tagLst xmlns:p="http://schemas.openxmlformats.org/presentationml/2006/main">
  <p:tag name="AS_UNIQUEID" val="6479"/>
  <p:tag name="KSO_WM_BEAUTIFY_FLAG" val=""/>
</p:tagLst>
</file>

<file path=ppt/tags/tag844.xml><?xml version="1.0" encoding="utf-8"?>
<p:tagLst xmlns:p="http://schemas.openxmlformats.org/presentationml/2006/main">
  <p:tag name="AS_UNIQUEID" val="6480"/>
  <p:tag name="KSO_WM_BEAUTIFY_FLAG" val=""/>
</p:tagLst>
</file>

<file path=ppt/tags/tag845.xml><?xml version="1.0" encoding="utf-8"?>
<p:tagLst xmlns:p="http://schemas.openxmlformats.org/presentationml/2006/main">
  <p:tag name="AS_UNIQUEID" val="6481"/>
  <p:tag name="KSO_WM_BEAUTIFY_FLAG" val=""/>
</p:tagLst>
</file>

<file path=ppt/tags/tag846.xml><?xml version="1.0" encoding="utf-8"?>
<p:tagLst xmlns:p="http://schemas.openxmlformats.org/presentationml/2006/main">
  <p:tag name="AS_UNIQUEID" val="6482"/>
  <p:tag name="KSO_WM_BEAUTIFY_FLAG" val=""/>
</p:tagLst>
</file>

<file path=ppt/tags/tag847.xml><?xml version="1.0" encoding="utf-8"?>
<p:tagLst xmlns:p="http://schemas.openxmlformats.org/presentationml/2006/main">
  <p:tag name="AS_UNIQUEID" val="6483"/>
  <p:tag name="KSO_WM_BEAUTIFY_FLAG" val=""/>
</p:tagLst>
</file>

<file path=ppt/tags/tag848.xml><?xml version="1.0" encoding="utf-8"?>
<p:tagLst xmlns:p="http://schemas.openxmlformats.org/presentationml/2006/main">
  <p:tag name="AS_UNIQUEID" val="6484"/>
  <p:tag name="KSO_WM_BEAUTIFY_FLAG" val=""/>
</p:tagLst>
</file>

<file path=ppt/tags/tag849.xml><?xml version="1.0" encoding="utf-8"?>
<p:tagLst xmlns:p="http://schemas.openxmlformats.org/presentationml/2006/main">
  <p:tag name="AS_UNIQUEID" val="6485"/>
  <p:tag name="KSO_WM_BEAUTIFY_FLAG" val=""/>
</p:tagLst>
</file>

<file path=ppt/tags/tag85.xml><?xml version="1.0" encoding="utf-8"?>
<p:tagLst xmlns:p="http://schemas.openxmlformats.org/presentationml/2006/main">
  <p:tag name="AS_UNIQUEID" val="5359"/>
</p:tagLst>
</file>

<file path=ppt/tags/tag850.xml><?xml version="1.0" encoding="utf-8"?>
<p:tagLst xmlns:p="http://schemas.openxmlformats.org/presentationml/2006/main">
  <p:tag name="AS_UNIQUEID" val="6486"/>
  <p:tag name="KSO_WM_BEAUTIFY_FLAG" val=""/>
</p:tagLst>
</file>

<file path=ppt/tags/tag851.xml><?xml version="1.0" encoding="utf-8"?>
<p:tagLst xmlns:p="http://schemas.openxmlformats.org/presentationml/2006/main">
  <p:tag name="AS_UNIQUEID" val="6487"/>
  <p:tag name="KSO_WM_BEAUTIFY_FLAG" val=""/>
</p:tagLst>
</file>

<file path=ppt/tags/tag852.xml><?xml version="1.0" encoding="utf-8"?>
<p:tagLst xmlns:p="http://schemas.openxmlformats.org/presentationml/2006/main">
  <p:tag name="AS_UNIQUEID" val="6488"/>
  <p:tag name="KSO_WM_BEAUTIFY_FLAG" val=""/>
</p:tagLst>
</file>

<file path=ppt/tags/tag853.xml><?xml version="1.0" encoding="utf-8"?>
<p:tagLst xmlns:p="http://schemas.openxmlformats.org/presentationml/2006/main">
  <p:tag name="AS_UNIQUEID" val="6489"/>
  <p:tag name="KSO_WM_BEAUTIFY_FLAG" val=""/>
</p:tagLst>
</file>

<file path=ppt/tags/tag854.xml><?xml version="1.0" encoding="utf-8"?>
<p:tagLst xmlns:p="http://schemas.openxmlformats.org/presentationml/2006/main">
  <p:tag name="AS_UNIQUEID" val="6490"/>
  <p:tag name="KSO_WM_BEAUTIFY_FLAG" val=""/>
</p:tagLst>
</file>

<file path=ppt/tags/tag855.xml><?xml version="1.0" encoding="utf-8"?>
<p:tagLst xmlns:p="http://schemas.openxmlformats.org/presentationml/2006/main">
  <p:tag name="AS_UNIQUEID" val="6491"/>
  <p:tag name="KSO_WM_BEAUTIFY_FLAG" val=""/>
</p:tagLst>
</file>

<file path=ppt/tags/tag856.xml><?xml version="1.0" encoding="utf-8"?>
<p:tagLst xmlns:p="http://schemas.openxmlformats.org/presentationml/2006/main">
  <p:tag name="AS_UNIQUEID" val="6492"/>
  <p:tag name="KSO_WM_BEAUTIFY_FLAG" val=""/>
</p:tagLst>
</file>

<file path=ppt/tags/tag857.xml><?xml version="1.0" encoding="utf-8"?>
<p:tagLst xmlns:p="http://schemas.openxmlformats.org/presentationml/2006/main">
  <p:tag name="AS_UNIQUEID" val="6493"/>
  <p:tag name="KSO_WM_BEAUTIFY_FLAG" val=""/>
</p:tagLst>
</file>

<file path=ppt/tags/tag858.xml><?xml version="1.0" encoding="utf-8"?>
<p:tagLst xmlns:p="http://schemas.openxmlformats.org/presentationml/2006/main">
  <p:tag name="AS_UNIQUEID" val="6494"/>
  <p:tag name="KSO_WM_BEAUTIFY_FLAG" val=""/>
</p:tagLst>
</file>

<file path=ppt/tags/tag859.xml><?xml version="1.0" encoding="utf-8"?>
<p:tagLst xmlns:p="http://schemas.openxmlformats.org/presentationml/2006/main">
  <p:tag name="AS_UNIQUEID" val="6495"/>
  <p:tag name="KSO_WM_BEAUTIFY_FLAG" val=""/>
</p:tagLst>
</file>

<file path=ppt/tags/tag86.xml><?xml version="1.0" encoding="utf-8"?>
<p:tagLst xmlns:p="http://schemas.openxmlformats.org/presentationml/2006/main">
  <p:tag name="AS_UNIQUEID" val="5360"/>
</p:tagLst>
</file>

<file path=ppt/tags/tag860.xml><?xml version="1.0" encoding="utf-8"?>
<p:tagLst xmlns:p="http://schemas.openxmlformats.org/presentationml/2006/main">
  <p:tag name="AS_UNIQUEID" val="6496"/>
  <p:tag name="KSO_WM_BEAUTIFY_FLAG" val=""/>
</p:tagLst>
</file>

<file path=ppt/tags/tag861.xml><?xml version="1.0" encoding="utf-8"?>
<p:tagLst xmlns:p="http://schemas.openxmlformats.org/presentationml/2006/main">
  <p:tag name="AS_UNIQUEID" val="6497"/>
  <p:tag name="KSO_WM_BEAUTIFY_FLAG" val=""/>
</p:tagLst>
</file>

<file path=ppt/tags/tag862.xml><?xml version="1.0" encoding="utf-8"?>
<p:tagLst xmlns:p="http://schemas.openxmlformats.org/presentationml/2006/main">
  <p:tag name="AS_UNIQUEID" val="6498"/>
  <p:tag name="KSO_WM_BEAUTIFY_FLAG" val=""/>
</p:tagLst>
</file>

<file path=ppt/tags/tag863.xml><?xml version="1.0" encoding="utf-8"?>
<p:tagLst xmlns:p="http://schemas.openxmlformats.org/presentationml/2006/main">
  <p:tag name="AS_UNIQUEID" val="6499"/>
  <p:tag name="KSO_WM_BEAUTIFY_FLAG" val=""/>
</p:tagLst>
</file>

<file path=ppt/tags/tag864.xml><?xml version="1.0" encoding="utf-8"?>
<p:tagLst xmlns:p="http://schemas.openxmlformats.org/presentationml/2006/main">
  <p:tag name="AS_UNIQUEID" val="6500"/>
  <p:tag name="KSO_WM_BEAUTIFY_FLAG" val=""/>
</p:tagLst>
</file>

<file path=ppt/tags/tag865.xml><?xml version="1.0" encoding="utf-8"?>
<p:tagLst xmlns:p="http://schemas.openxmlformats.org/presentationml/2006/main">
  <p:tag name="AS_UNIQUEID" val="6501"/>
  <p:tag name="KSO_WM_BEAUTIFY_FLAG" val=""/>
</p:tagLst>
</file>

<file path=ppt/tags/tag866.xml><?xml version="1.0" encoding="utf-8"?>
<p:tagLst xmlns:p="http://schemas.openxmlformats.org/presentationml/2006/main">
  <p:tag name="AS_UNIQUEID" val="6502"/>
  <p:tag name="KSO_WM_BEAUTIFY_FLAG" val=""/>
</p:tagLst>
</file>

<file path=ppt/tags/tag867.xml><?xml version="1.0" encoding="utf-8"?>
<p:tagLst xmlns:p="http://schemas.openxmlformats.org/presentationml/2006/main">
  <p:tag name="AS_UNIQUEID" val="6503"/>
  <p:tag name="KSO_WM_BEAUTIFY_FLAG" val=""/>
</p:tagLst>
</file>

<file path=ppt/tags/tag868.xml><?xml version="1.0" encoding="utf-8"?>
<p:tagLst xmlns:p="http://schemas.openxmlformats.org/presentationml/2006/main">
  <p:tag name="AS_UNIQUEID" val="6504"/>
  <p:tag name="KSO_WM_BEAUTIFY_FLAG" val=""/>
</p:tagLst>
</file>

<file path=ppt/tags/tag869.xml><?xml version="1.0" encoding="utf-8"?>
<p:tagLst xmlns:p="http://schemas.openxmlformats.org/presentationml/2006/main">
  <p:tag name="AS_UNIQUEID" val="6505"/>
  <p:tag name="KSO_WM_BEAUTIFY_FLAG" val=""/>
</p:tagLst>
</file>

<file path=ppt/tags/tag87.xml><?xml version="1.0" encoding="utf-8"?>
<p:tagLst xmlns:p="http://schemas.openxmlformats.org/presentationml/2006/main">
  <p:tag name="AS_UNIQUEID" val="5361"/>
</p:tagLst>
</file>

<file path=ppt/tags/tag870.xml><?xml version="1.0" encoding="utf-8"?>
<p:tagLst xmlns:p="http://schemas.openxmlformats.org/presentationml/2006/main">
  <p:tag name="AS_UNIQUEID" val="6506"/>
  <p:tag name="KSO_WM_BEAUTIFY_FLAG" val=""/>
</p:tagLst>
</file>

<file path=ppt/tags/tag871.xml><?xml version="1.0" encoding="utf-8"?>
<p:tagLst xmlns:p="http://schemas.openxmlformats.org/presentationml/2006/main">
  <p:tag name="AS_UNIQUEID" val="6507"/>
  <p:tag name="KSO_WM_BEAUTIFY_FLAG" val=""/>
</p:tagLst>
</file>

<file path=ppt/tags/tag872.xml><?xml version="1.0" encoding="utf-8"?>
<p:tagLst xmlns:p="http://schemas.openxmlformats.org/presentationml/2006/main">
  <p:tag name="AS_UNIQUEID" val="6508"/>
  <p:tag name="KSO_WM_BEAUTIFY_FLAG" val=""/>
</p:tagLst>
</file>

<file path=ppt/tags/tag873.xml><?xml version="1.0" encoding="utf-8"?>
<p:tagLst xmlns:p="http://schemas.openxmlformats.org/presentationml/2006/main">
  <p:tag name="AS_UNIQUEID" val="6509"/>
  <p:tag name="KSO_WM_BEAUTIFY_FLAG" val=""/>
</p:tagLst>
</file>

<file path=ppt/tags/tag874.xml><?xml version="1.0" encoding="utf-8"?>
<p:tagLst xmlns:p="http://schemas.openxmlformats.org/presentationml/2006/main">
  <p:tag name="AS_UNIQUEID" val="6510"/>
  <p:tag name="KSO_WM_BEAUTIFY_FLAG" val=""/>
</p:tagLst>
</file>

<file path=ppt/tags/tag875.xml><?xml version="1.0" encoding="utf-8"?>
<p:tagLst xmlns:p="http://schemas.openxmlformats.org/presentationml/2006/main">
  <p:tag name="AS_UNIQUEID" val="6511"/>
</p:tagLst>
</file>

<file path=ppt/tags/tag876.xml><?xml version="1.0" encoding="utf-8"?>
<p:tagLst xmlns:p="http://schemas.openxmlformats.org/presentationml/2006/main">
  <p:tag name="AS_UNIQUEID" val="6512"/>
</p:tagLst>
</file>

<file path=ppt/tags/tag877.xml><?xml version="1.0" encoding="utf-8"?>
<p:tagLst xmlns:p="http://schemas.openxmlformats.org/presentationml/2006/main">
  <p:tag name="AS_UNIQUEID" val="1293"/>
</p:tagLst>
</file>

<file path=ppt/tags/tag878.xml><?xml version="1.0" encoding="utf-8"?>
<p:tagLst xmlns:p="http://schemas.openxmlformats.org/presentationml/2006/main">
  <p:tag name="AS_UNIQUEID" val="1294"/>
</p:tagLst>
</file>

<file path=ppt/tags/tag879.xml><?xml version="1.0" encoding="utf-8"?>
<p:tagLst xmlns:p="http://schemas.openxmlformats.org/presentationml/2006/main">
  <p:tag name="AS_UNIQUEID" val="1295"/>
</p:tagLst>
</file>

<file path=ppt/tags/tag88.xml><?xml version="1.0" encoding="utf-8"?>
<p:tagLst xmlns:p="http://schemas.openxmlformats.org/presentationml/2006/main">
  <p:tag name="AS_UNIQUEID" val="5756"/>
  <p:tag name="KSO_WM_BEAUTIFY_FLAG" val=""/>
</p:tagLst>
</file>

<file path=ppt/tags/tag880.xml><?xml version="1.0" encoding="utf-8"?>
<p:tagLst xmlns:p="http://schemas.openxmlformats.org/presentationml/2006/main">
  <p:tag name="AS_UNIQUEID" val="1296"/>
</p:tagLst>
</file>

<file path=ppt/tags/tag881.xml><?xml version="1.0" encoding="utf-8"?>
<p:tagLst xmlns:p="http://schemas.openxmlformats.org/presentationml/2006/main">
  <p:tag name="AS_UNIQUEID" val="1297"/>
</p:tagLst>
</file>

<file path=ppt/tags/tag882.xml><?xml version="1.0" encoding="utf-8"?>
<p:tagLst xmlns:p="http://schemas.openxmlformats.org/presentationml/2006/main">
  <p:tag name="AS_UNIQUEID" val="1298"/>
</p:tagLst>
</file>

<file path=ppt/tags/tag883.xml><?xml version="1.0" encoding="utf-8"?>
<p:tagLst xmlns:p="http://schemas.openxmlformats.org/presentationml/2006/main">
  <p:tag name="AS_UNIQUEID" val="6513"/>
</p:tagLst>
</file>

<file path=ppt/tags/tag884.xml><?xml version="1.0" encoding="utf-8"?>
<p:tagLst xmlns:p="http://schemas.openxmlformats.org/presentationml/2006/main">
  <p:tag name="AS_UNIQUEID" val="6515"/>
</p:tagLst>
</file>

<file path=ppt/tags/tag885.xml><?xml version="1.0" encoding="utf-8"?>
<p:tagLst xmlns:p="http://schemas.openxmlformats.org/presentationml/2006/main">
  <p:tag name="AS_UNIQUEID" val="6516"/>
</p:tagLst>
</file>

<file path=ppt/tags/tag886.xml><?xml version="1.0" encoding="utf-8"?>
<p:tagLst xmlns:p="http://schemas.openxmlformats.org/presentationml/2006/main">
  <p:tag name="AS_UNIQUEID" val="6517"/>
  <p:tag name="KSO_WM_UNIT_PLACING_PICTURE_USER_VIEWPORT" val="{&quot;height&quot;:4055,&quot;width&quot;:7700}"/>
</p:tagLst>
</file>

<file path=ppt/tags/tag887.xml><?xml version="1.0" encoding="utf-8"?>
<p:tagLst xmlns:p="http://schemas.openxmlformats.org/presentationml/2006/main">
  <p:tag name="AS_UNIQUEID" val="6580"/>
</p:tagLst>
</file>

<file path=ppt/tags/tag888.xml><?xml version="1.0" encoding="utf-8"?>
<p:tagLst xmlns:p="http://schemas.openxmlformats.org/presentationml/2006/main">
  <p:tag name="AS_UNIQUEID" val="6581"/>
</p:tagLst>
</file>

<file path=ppt/tags/tag889.xml><?xml version="1.0" encoding="utf-8"?>
<p:tagLst xmlns:p="http://schemas.openxmlformats.org/presentationml/2006/main">
  <p:tag name="AS_UNIQUEID" val="5242"/>
  <p:tag name="KSO_WM_BEAUTIFY_FLAG" val=""/>
</p:tagLst>
</file>

<file path=ppt/tags/tag89.xml><?xml version="1.0" encoding="utf-8"?>
<p:tagLst xmlns:p="http://schemas.openxmlformats.org/presentationml/2006/main">
  <p:tag name="AS_UNIQUEID" val="5757"/>
  <p:tag name="KSO_WM_BEAUTIFY_FLAG" val=""/>
</p:tagLst>
</file>

<file path=ppt/tags/tag890.xml><?xml version="1.0" encoding="utf-8"?>
<p:tagLst xmlns:p="http://schemas.openxmlformats.org/presentationml/2006/main">
  <p:tag name="AS_UNIQUEID" val="5243"/>
  <p:tag name="KSO_WM_BEAUTIFY_FLAG" val=""/>
</p:tagLst>
</file>

<file path=ppt/tags/tag891.xml><?xml version="1.0" encoding="utf-8"?>
<p:tagLst xmlns:p="http://schemas.openxmlformats.org/presentationml/2006/main">
  <p:tag name="AS_UNIQUEID" val="5244"/>
  <p:tag name="KSO_WM_BEAUTIFY_FLAG" val=""/>
</p:tagLst>
</file>

<file path=ppt/tags/tag892.xml><?xml version="1.0" encoding="utf-8"?>
<p:tagLst xmlns:p="http://schemas.openxmlformats.org/presentationml/2006/main">
  <p:tag name="AS_UNIQUEID" val="5245"/>
  <p:tag name="KSO_WM_BEAUTIFY_FLAG" val=""/>
</p:tagLst>
</file>

<file path=ppt/tags/tag893.xml><?xml version="1.0" encoding="utf-8"?>
<p:tagLst xmlns:p="http://schemas.openxmlformats.org/presentationml/2006/main">
  <p:tag name="AS_UNIQUEID" val="6582"/>
  <p:tag name="KSO_WM_UNIT_PLACING_PICTURE_USER_VIEWPORT" val="{&quot;height&quot;:5205,&quot;width&quot;:3195}"/>
</p:tagLst>
</file>

<file path=ppt/tags/tag894.xml><?xml version="1.0" encoding="utf-8"?>
<p:tagLst xmlns:p="http://schemas.openxmlformats.org/presentationml/2006/main">
  <p:tag name="AS_UNIQUEID" val="6584"/>
</p:tagLst>
</file>

<file path=ppt/tags/tag895.xml><?xml version="1.0" encoding="utf-8"?>
<p:tagLst xmlns:p="http://schemas.openxmlformats.org/presentationml/2006/main">
  <p:tag name="AS_UNIQUEID" val="6585"/>
</p:tagLst>
</file>

<file path=ppt/tags/tag896.xml><?xml version="1.0" encoding="utf-8"?>
<p:tagLst xmlns:p="http://schemas.openxmlformats.org/presentationml/2006/main">
  <p:tag name="AS_UNIQUEID" val="5242"/>
  <p:tag name="KSO_WM_BEAUTIFY_FLAG" val=""/>
</p:tagLst>
</file>

<file path=ppt/tags/tag897.xml><?xml version="1.0" encoding="utf-8"?>
<p:tagLst xmlns:p="http://schemas.openxmlformats.org/presentationml/2006/main">
  <p:tag name="AS_UNIQUEID" val="5243"/>
  <p:tag name="KSO_WM_BEAUTIFY_FLAG" val=""/>
</p:tagLst>
</file>

<file path=ppt/tags/tag898.xml><?xml version="1.0" encoding="utf-8"?>
<p:tagLst xmlns:p="http://schemas.openxmlformats.org/presentationml/2006/main">
  <p:tag name="AS_UNIQUEID" val="5244"/>
  <p:tag name="KSO_WM_BEAUTIFY_FLAG" val=""/>
</p:tagLst>
</file>

<file path=ppt/tags/tag899.xml><?xml version="1.0" encoding="utf-8"?>
<p:tagLst xmlns:p="http://schemas.openxmlformats.org/presentationml/2006/main">
  <p:tag name="AS_UNIQUEID" val="5245"/>
  <p:tag name="KSO_WM_BEAUTIFY_FLAG" val=""/>
</p:tagLst>
</file>

<file path=ppt/tags/tag9.xml><?xml version="1.0" encoding="utf-8"?>
<p:tagLst xmlns:p="http://schemas.openxmlformats.org/presentationml/2006/main">
  <p:tag name="AS_UNIQUEID" val="5256"/>
</p:tagLst>
</file>

<file path=ppt/tags/tag90.xml><?xml version="1.0" encoding="utf-8"?>
<p:tagLst xmlns:p="http://schemas.openxmlformats.org/presentationml/2006/main">
  <p:tag name="AS_UNIQUEID" val="5758"/>
  <p:tag name="KSO_WM_BEAUTIFY_FLAG" val=""/>
</p:tagLst>
</file>

<file path=ppt/tags/tag900.xml><?xml version="1.0" encoding="utf-8"?>
<p:tagLst xmlns:p="http://schemas.openxmlformats.org/presentationml/2006/main">
  <p:tag name="AS_UNIQUEID" val="6586"/>
  <p:tag name="KSO_WM_UNIT_PLACING_PICTURE_USER_VIEWPORT" val="{&quot;height&quot;:5205,&quot;width&quot;:3195}"/>
</p:tagLst>
</file>

<file path=ppt/tags/tag901.xml><?xml version="1.0" encoding="utf-8"?>
<p:tagLst xmlns:p="http://schemas.openxmlformats.org/presentationml/2006/main">
  <p:tag name="AS_UNIQUEID" val="5296"/>
</p:tagLst>
</file>

<file path=ppt/tags/tag902.xml><?xml version="1.0" encoding="utf-8"?>
<p:tagLst xmlns:p="http://schemas.openxmlformats.org/presentationml/2006/main">
  <p:tag name="AS_UNIQUEID" val="5297"/>
</p:tagLst>
</file>

<file path=ppt/tags/tag903.xml><?xml version="1.0" encoding="utf-8"?>
<p:tagLst xmlns:p="http://schemas.openxmlformats.org/presentationml/2006/main">
  <p:tag name="AS_UNIQUEID" val="5298"/>
</p:tagLst>
</file>

<file path=ppt/tags/tag904.xml><?xml version="1.0" encoding="utf-8"?>
<p:tagLst xmlns:p="http://schemas.openxmlformats.org/presentationml/2006/main">
  <p:tag name="AS_UNIQUEID" val="5299"/>
</p:tagLst>
</file>

<file path=ppt/tags/tag905.xml><?xml version="1.0" encoding="utf-8"?>
<p:tagLst xmlns:p="http://schemas.openxmlformats.org/presentationml/2006/main">
  <p:tag name="AS_UNIQUEID" val="5300"/>
</p:tagLst>
</file>

<file path=ppt/tags/tag906.xml><?xml version="1.0" encoding="utf-8"?>
<p:tagLst xmlns:p="http://schemas.openxmlformats.org/presentationml/2006/main">
  <p:tag name="AS_UNIQUEID" val="5301"/>
</p:tagLst>
</file>

<file path=ppt/tags/tag907.xml><?xml version="1.0" encoding="utf-8"?>
<p:tagLst xmlns:p="http://schemas.openxmlformats.org/presentationml/2006/main">
  <p:tag name="AS_UNIQUEID" val="5303"/>
</p:tagLst>
</file>

<file path=ppt/tags/tag908.xml><?xml version="1.0" encoding="utf-8"?>
<p:tagLst xmlns:p="http://schemas.openxmlformats.org/presentationml/2006/main">
  <p:tag name="AS_UNIQUEID" val="5304"/>
</p:tagLst>
</file>

<file path=ppt/tags/tag909.xml><?xml version="1.0" encoding="utf-8"?>
<p:tagLst xmlns:p="http://schemas.openxmlformats.org/presentationml/2006/main">
  <p:tag name="AS_UNIQUEID" val="5305"/>
</p:tagLst>
</file>

<file path=ppt/tags/tag91.xml><?xml version="1.0" encoding="utf-8"?>
<p:tagLst xmlns:p="http://schemas.openxmlformats.org/presentationml/2006/main">
  <p:tag name="AS_UNIQUEID" val="5759"/>
  <p:tag name="KSO_WM_BEAUTIFY_FLAG" val=""/>
</p:tagLst>
</file>

<file path=ppt/tags/tag910.xml><?xml version="1.0" encoding="utf-8"?>
<p:tagLst xmlns:p="http://schemas.openxmlformats.org/presentationml/2006/main">
  <p:tag name="AS_UNIQUEID" val="5306"/>
</p:tagLst>
</file>

<file path=ppt/tags/tag91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GQwYjgzMzBlM2YxYTNiOWNmYTNmM2Q0MmExMDllNDYifQ=="/>
  <p:tag name="ISPRING_PRESENTATION_TITLE" val="Flash"/>
  <p:tag name="RESOURCE_RECORD_KEY" val="{&quot;70&quot;:[3314336,3312343,3314422,3312115,3323787,3324054,3314338,3314161]}"/>
</p:tagLst>
</file>

<file path=ppt/tags/tag92.xml><?xml version="1.0" encoding="utf-8"?>
<p:tagLst xmlns:p="http://schemas.openxmlformats.org/presentationml/2006/main">
  <p:tag name="AS_UNIQUEID" val="5760"/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AS_UNIQUEID" val="5762"/>
</p:tagLst>
</file>

<file path=ppt/tags/tag95.xml><?xml version="1.0" encoding="utf-8"?>
<p:tagLst xmlns:p="http://schemas.openxmlformats.org/presentationml/2006/main">
  <p:tag name="AS_UNIQUEID" val="5763"/>
</p:tagLst>
</file>

<file path=ppt/tags/tag96.xml><?xml version="1.0" encoding="utf-8"?>
<p:tagLst xmlns:p="http://schemas.openxmlformats.org/presentationml/2006/main">
  <p:tag name="AS_UNIQUEID" val="290"/>
</p:tagLst>
</file>

<file path=ppt/tags/tag97.xml><?xml version="1.0" encoding="utf-8"?>
<p:tagLst xmlns:p="http://schemas.openxmlformats.org/presentationml/2006/main">
  <p:tag name="AS_UNIQUEID" val="291"/>
</p:tagLst>
</file>

<file path=ppt/tags/tag98.xml><?xml version="1.0" encoding="utf-8"?>
<p:tagLst xmlns:p="http://schemas.openxmlformats.org/presentationml/2006/main">
  <p:tag name="AS_UNIQUEID" val="292"/>
</p:tagLst>
</file>

<file path=ppt/tags/tag99.xml><?xml version="1.0" encoding="utf-8"?>
<p:tagLst xmlns:p="http://schemas.openxmlformats.org/presentationml/2006/main">
  <p:tag name="AS_UNIQUEID" val="293"/>
</p:tagLst>
</file>

<file path=ppt/theme/theme1.xml><?xml version="1.0" encoding="utf-8"?>
<a:theme xmlns:a="http://schemas.openxmlformats.org/drawingml/2006/main" name="Office 主题">
  <a:themeElements>
    <a:clrScheme name="达芬奇的左手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A3D52"/>
      </a:accent1>
      <a:accent2>
        <a:srgbClr val="C4AF99"/>
      </a:accent2>
      <a:accent3>
        <a:srgbClr val="0070C0"/>
      </a:accent3>
      <a:accent4>
        <a:srgbClr val="D7CCB8"/>
      </a:accent4>
      <a:accent5>
        <a:srgbClr val="38526E"/>
      </a:accent5>
      <a:accent6>
        <a:srgbClr val="BFBFBF"/>
      </a:accent6>
      <a:hlink>
        <a:srgbClr val="2A3D52"/>
      </a:hlink>
      <a:folHlink>
        <a:srgbClr val="C4AF99"/>
      </a:folHlink>
    </a:clrScheme>
    <a:fontScheme name="Lao UI">
      <a:majorFont>
        <a:latin typeface="Lao UI"/>
        <a:ea typeface="微软雅黑"/>
        <a:cs typeface="Arial"/>
      </a:majorFont>
      <a:minorFont>
        <a:latin typeface="Lao UI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3278</Words>
  <Application>WPS 演示</Application>
  <PresentationFormat/>
  <Paragraphs>185</Paragraphs>
  <Slides>17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Arial Unicode MS</vt:lpstr>
      <vt:lpstr>Calibri</vt:lpstr>
      <vt:lpstr>Nexa Light</vt:lpstr>
      <vt:lpstr>ksdb</vt:lpstr>
      <vt:lpstr>Impact</vt:lpstr>
      <vt:lpstr>方正大标宋简体</vt:lpstr>
      <vt:lpstr>华文琥珀</vt:lpstr>
      <vt:lpstr>思源黑体 CN Normal</vt:lpstr>
      <vt:lpstr>阿里巴巴普惠体 M</vt:lpstr>
      <vt:lpstr>标准粗黑</vt:lpstr>
      <vt:lpstr>Yuanti SC Bold</vt:lpstr>
      <vt:lpstr>OPPOSans M</vt:lpstr>
      <vt:lpstr>思源宋体 CN Heavy</vt:lpstr>
      <vt:lpstr>汉仪旗黑X1-85W</vt:lpstr>
      <vt:lpstr>黑体</vt:lpstr>
      <vt:lpstr>汉仪元隆黑-105W</vt:lpstr>
      <vt:lpstr>Wingdings</vt:lpstr>
      <vt:lpstr>Lao UI</vt:lpstr>
      <vt:lpstr>汉仪颜楷简</vt:lpstr>
      <vt:lpstr>Helvetica Light</vt:lpstr>
      <vt:lpstr>汉仪程行简</vt:lpstr>
      <vt:lpstr>Arial</vt:lpstr>
      <vt:lpstr>汉仪尚巍手书W</vt:lpstr>
      <vt:lpstr>汉仪雪君体简</vt:lpstr>
      <vt:lpstr>汉仪中黑简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Bellis perennis</cp:lastModifiedBy>
  <cp:revision>3</cp:revision>
  <cp:lastPrinted>2024-03-19T13:37:00Z</cp:lastPrinted>
  <dcterms:created xsi:type="dcterms:W3CDTF">2024-03-19T13:37:00Z</dcterms:created>
  <dcterms:modified xsi:type="dcterms:W3CDTF">2025-02-14T14:26:28Z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D101F7AD3D444CF995CB20451CBB0A2A_13</vt:lpwstr>
  </property>
  <property fmtid="{D5CDD505-2E9C-101B-9397-08002B2CF9AE}" pid="7" name="KSOProductBuildVer">
    <vt:lpwstr>2052-12.1.0.19770</vt:lpwstr>
  </property>
</Properties>
</file>