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heme/theme4.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4.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5.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6.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7.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8.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0.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11.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13.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87" r:id="rId3"/>
  </p:sldMasterIdLst>
  <p:notesMasterIdLst>
    <p:notesMasterId r:id="rId24"/>
  </p:notesMasterIdLst>
  <p:sldIdLst>
    <p:sldId id="260" r:id="rId4"/>
    <p:sldId id="267" r:id="rId5"/>
    <p:sldId id="259" r:id="rId6"/>
    <p:sldId id="590" r:id="rId7"/>
    <p:sldId id="592" r:id="rId8"/>
    <p:sldId id="593" r:id="rId9"/>
    <p:sldId id="595" r:id="rId10"/>
    <p:sldId id="596" r:id="rId11"/>
    <p:sldId id="597" r:id="rId12"/>
    <p:sldId id="603" r:id="rId13"/>
    <p:sldId id="675" r:id="rId14"/>
    <p:sldId id="676" r:id="rId15"/>
    <p:sldId id="679" r:id="rId16"/>
    <p:sldId id="681" r:id="rId17"/>
    <p:sldId id="684" r:id="rId18"/>
    <p:sldId id="690" r:id="rId19"/>
    <p:sldId id="691" r:id="rId20"/>
    <p:sldId id="722" r:id="rId21"/>
    <p:sldId id="477" r:id="rId22"/>
    <p:sldId id="931" r:id="rId23"/>
  </p:sldIdLst>
  <p:sldSz cx="12192000" cy="6858000"/>
  <p:notesSz cx="6858000" cy="9144000"/>
  <p:custDataLst>
    <p:tags r:id="rId25"/>
  </p:custData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23" userDrawn="1">
          <p15:clr>
            <a:srgbClr val="A4A3A4"/>
          </p15:clr>
        </p15:guide>
        <p15:guide id="2" pos="389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 lastIdx="0" clrIdx="1"/>
  <p:cmAuthor id="2" name="廖 明林" initials="" lastIdx="0" clrIdx="0"/>
  <p:cmAuthor id="3" name="User" initials="" lastIdx="0" clrIdx="2"/>
  <p:cmAuthor id="4" name="wei" initials="" lastIdx="0" clrIdx="3"/>
  <p:cmAuthor id="5" name="宗金东"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howGuides="1">
      <p:cViewPr varScale="1">
        <p:scale>
          <a:sx n="77" d="100"/>
          <a:sy n="77" d="100"/>
        </p:scale>
        <p:origin x="883" y="72"/>
      </p:cViewPr>
      <p:guideLst>
        <p:guide orient="horz" pos="2123"/>
        <p:guide pos="3890"/>
      </p:guideLst>
    </p:cSldViewPr>
  </p:slideViewPr>
  <p:outlineViewPr>
    <p:cViewPr>
      <p:scale>
        <a:sx n="33" d="100"/>
        <a:sy n="33" d="100"/>
      </p:scale>
      <p:origin x="0" y="-9110"/>
    </p:cViewPr>
  </p:outlineViewPr>
  <p:notesTextViewPr>
    <p:cViewPr>
      <p:scale>
        <a:sx n="1" d="1"/>
        <a:sy n="1" d="1"/>
      </p:scale>
      <p:origin x="0" y="0"/>
    </p:cViewPr>
  </p:notesTextViewPr>
  <p:sorterViewPr>
    <p:cViewPr varScale="1">
      <p:scale>
        <a:sx n="100" d="100"/>
        <a:sy n="100" d="100"/>
      </p:scale>
      <p:origin x="0" y="-15898"/>
    </p:cViewPr>
  </p:sorterViewPr>
  <p:notesViewPr>
    <p:cSldViewPr>
      <p:cViewPr>
        <p:scale>
          <a:sx n="177" d="100"/>
          <a:sy n="177" d="100"/>
        </p:scale>
        <p:origin x="514" y="-5554"/>
      </p:cViewPr>
      <p:guideLst/>
    </p:cSldViewPr>
  </p:notes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heme" Target="../theme/theme4.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hangingPunct="1">
              <a:defRPr sz="1200" noProof="1"/>
            </a:lvl1pPr>
          </a:lstStyle>
          <a:p>
            <a:pPr>
              <a:defRPr/>
            </a:pPr>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eaLnBrk="1" hangingPunct="1">
              <a:defRPr sz="1200" noProof="1" smtClean="0"/>
            </a:lvl1pPr>
          </a:lstStyle>
          <a:p>
            <a:pPr>
              <a:defRPr/>
            </a:pPr>
            <a:fld id="{0B35EEAD-A8B1-4281-A896-5A66F3F0A2DF}" type="datetimeFigureOut">
              <a:rPr lang="zh-CN" altLang="en-US"/>
              <a:t>2025/2/14</a:t>
            </a:fld>
            <a:endParaRPr lang="zh-CN" altLang="en-US"/>
          </a:p>
        </p:txBody>
      </p:sp>
      <p:sp>
        <p:nvSpPr>
          <p:cNvPr id="19460" name="幻灯片图像占位符 3"/>
          <p:cNvSpPr>
            <a:spLocks noGrp="1" noRot="1" noChangeAspect="1" noChangeArrowheads="1"/>
          </p:cNvSpPr>
          <p:nvPr>
            <p:ph type="sldImg" idx="4294967295"/>
            <p:custDataLst>
              <p:tags r:id="rId4"/>
            </p:custDataLst>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21509" name="备注占位符 4"/>
          <p:cNvSpPr>
            <a:spLocks noGrp="1" noChangeArrowheads="1"/>
          </p:cNvSpPr>
          <p:nvPr>
            <p:ph type="body" sz="quarter" idx="9"/>
            <p:custDataLst>
              <p:tags r:id="rId5"/>
            </p:custDataLst>
          </p:nvPr>
        </p:nvSpPr>
        <p:spPr bwMode="auto">
          <a:xfrm>
            <a:off x="685800" y="4400550"/>
            <a:ext cx="5486400" cy="3600450"/>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eaLnBrk="1" hangingPunct="1">
              <a:defRPr sz="1200" noProof="1"/>
            </a:lvl1pPr>
          </a:lstStyle>
          <a:p>
            <a:pPr>
              <a:defRPr/>
            </a:pPr>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34E9D1F9-E7F0-4A79-9C5A-250EAFA23296}"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97.xml"/><Relationship Id="rId1" Type="http://schemas.openxmlformats.org/officeDocument/2006/relationships/tags" Target="../tags/tag296.xml"/><Relationship Id="rId4"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10.xml"/><Relationship Id="rId1" Type="http://schemas.openxmlformats.org/officeDocument/2006/relationships/tags" Target="../tags/tag309.xml"/><Relationship Id="rId4"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18.xml"/><Relationship Id="rId1" Type="http://schemas.openxmlformats.org/officeDocument/2006/relationships/tags" Target="../tags/tag317.xml"/><Relationship Id="rId4"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31.xml"/><Relationship Id="rId1" Type="http://schemas.openxmlformats.org/officeDocument/2006/relationships/tags" Target="../tags/tag330.xml"/><Relationship Id="rId4"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0.xml"/><Relationship Id="rId1" Type="http://schemas.openxmlformats.org/officeDocument/2006/relationships/tags" Target="../tags/tag189.xml"/><Relationship Id="rId4"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4.xml"/><Relationship Id="rId1" Type="http://schemas.openxmlformats.org/officeDocument/2006/relationships/tags" Target="../tags/tag223.xml"/><Relationship Id="rId4"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83.xml"/><Relationship Id="rId1" Type="http://schemas.openxmlformats.org/officeDocument/2006/relationships/tags" Target="../tags/tag282.xml"/><Relationship Id="rId4"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4E9D1F9-E7F0-4A79-9C5A-250EAFA23296}" type="slidenum">
              <a:rPr lang="zh-CN" altLang="en-US" smtClean="0"/>
              <a:t>1</a:t>
            </a:fld>
            <a:endParaRPr lang="zh-CN" altLang="en-US"/>
          </a:p>
        </p:txBody>
      </p:sp>
    </p:spTree>
    <p:extLst>
      <p:ext uri="{BB962C8B-B14F-4D97-AF65-F5344CB8AC3E}">
        <p14:creationId xmlns:p14="http://schemas.microsoft.com/office/powerpoint/2010/main" val="1131982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indent="457200">
              <a:lnSpc>
                <a:spcPct val="150000"/>
              </a:lnSpc>
              <a:spcBef>
                <a:spcPts val="600"/>
              </a:spcBef>
              <a:spcAft>
                <a:spcPts val="600"/>
              </a:spcAft>
              <a:buClrTx/>
              <a:buSzTx/>
              <a:buFontTx/>
            </a:pPr>
            <a:endParaRPr>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indent="457200">
              <a:lnSpc>
                <a:spcPct val="130000"/>
              </a:lnSpc>
              <a:buClrTx/>
              <a:buSzTx/>
              <a:buFontTx/>
            </a:pP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indent="457200">
              <a:lnSpc>
                <a:spcPct val="150000"/>
              </a:lnSpc>
              <a:spcBef>
                <a:spcPts val="600"/>
              </a:spcBef>
              <a:spcAft>
                <a:spcPts val="600"/>
              </a:spcAft>
              <a:buClrTx/>
              <a:buSzTx/>
              <a:buFontTx/>
            </a:pPr>
            <a:endParaRPr>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algn="l"/>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algn="l"/>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algn="l"/>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marL="0" marR="0" indent="0" algn="l" defTabSz="914400" rtl="0" eaLnBrk="0" fontAlgn="base" latinLnBrk="0" hangingPunct="0">
              <a:lnSpc>
                <a:spcPct val="150000"/>
              </a:lnSpc>
              <a:spcBef>
                <a:spcPct val="0"/>
              </a:spcBef>
              <a:spcAft>
                <a:spcPct val="0"/>
              </a:spcAft>
              <a:buClrTx/>
              <a:buSzTx/>
              <a:buFontTx/>
              <a:buNone/>
            </a:pP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a:t>单击此处编辑母版副标题样式</a:t>
            </a:r>
          </a:p>
        </p:txBody>
      </p:sp>
      <p:sp>
        <p:nvSpPr>
          <p:cNvPr id="4" name="日期占位符 1027"/>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1028"/>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1029"/>
          <p:cNvSpPr>
            <a:spLocks noGrp="1"/>
          </p:cNvSpPr>
          <p:nvPr>
            <p:ph type="sldNum" sz="quarter" idx="12"/>
            <p:custDataLst>
              <p:tags r:id="rId5"/>
            </p:custDataLst>
          </p:nvPr>
        </p:nvSpPr>
        <p:spPr/>
        <p:txBody>
          <a:bodyPr/>
          <a:lstStyle>
            <a:lvl1pPr>
              <a:defRPr/>
            </a:lvl1pPr>
          </a:lstStyle>
          <a:p>
            <a:pPr>
              <a:defRPr/>
            </a:pPr>
            <a:fld id="{A20ECB3F-A166-4F03-A596-3E7F71EBBB4F}" type="slidenum">
              <a:rPr lang="zh-CN" altLang="en-US"/>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noProof="1"/>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1028"/>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1029"/>
          <p:cNvSpPr>
            <a:spLocks noGrp="1"/>
          </p:cNvSpPr>
          <p:nvPr>
            <p:ph type="sldNum" sz="quarter" idx="12"/>
            <p:custDataLst>
              <p:tags r:id="rId5"/>
            </p:custDataLst>
          </p:nvPr>
        </p:nvSpPr>
        <p:spPr/>
        <p:txBody>
          <a:bodyPr/>
          <a:lstStyle>
            <a:lvl1pPr>
              <a:defRPr/>
            </a:lvl1pPr>
          </a:lstStyle>
          <a:p>
            <a:pPr>
              <a:defRPr/>
            </a:pPr>
            <a:fld id="{BAF11341-3036-489E-887E-FD828899E6E4}" type="slidenum">
              <a:rPr lang="zh-CN" altLang="en-US"/>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839200" y="274638"/>
            <a:ext cx="27432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custDataLst>
              <p:tags r:id="rId2"/>
            </p:custDataLst>
          </p:nvPr>
        </p:nvSpPr>
        <p:spPr>
          <a:xfrm>
            <a:off x="609600" y="274638"/>
            <a:ext cx="8070574"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1028"/>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1029"/>
          <p:cNvSpPr>
            <a:spLocks noGrp="1"/>
          </p:cNvSpPr>
          <p:nvPr>
            <p:ph type="sldNum" sz="quarter" idx="12"/>
            <p:custDataLst>
              <p:tags r:id="rId5"/>
            </p:custDataLst>
          </p:nvPr>
        </p:nvSpPr>
        <p:spPr/>
        <p:txBody>
          <a:bodyPr/>
          <a:lstStyle>
            <a:lvl1pPr>
              <a:defRPr/>
            </a:lvl1pPr>
          </a:lstStyle>
          <a:p>
            <a:pPr>
              <a:defRPr/>
            </a:pPr>
            <a:fld id="{D2142834-59DD-469E-B457-6A95AAD08CAD}" type="slidenum">
              <a:rPr lang="zh-CN" altLang="en-US"/>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custDataLst>
              <p:tags r:id="rId1"/>
            </p:custDataLst>
          </p:nvPr>
        </p:nvSpPr>
        <p:spPr>
          <a:xfrm>
            <a:off x="2277474" y="1442604"/>
            <a:ext cx="1874838" cy="1874838"/>
          </a:xfrm>
          <a:custGeom>
            <a:avLst/>
            <a:gdLst>
              <a:gd name="connsiteX0" fmla="*/ 937419 w 1874838"/>
              <a:gd name="connsiteY0" fmla="*/ 0 h 1874838"/>
              <a:gd name="connsiteX1" fmla="*/ 1874838 w 1874838"/>
              <a:gd name="connsiteY1" fmla="*/ 937419 h 1874838"/>
              <a:gd name="connsiteX2" fmla="*/ 1874838 w 1874838"/>
              <a:gd name="connsiteY2" fmla="*/ 1874838 h 1874838"/>
              <a:gd name="connsiteX3" fmla="*/ 937419 w 1874838"/>
              <a:gd name="connsiteY3" fmla="*/ 1874838 h 1874838"/>
              <a:gd name="connsiteX4" fmla="*/ 0 w 1874838"/>
              <a:gd name="connsiteY4" fmla="*/ 937419 h 1874838"/>
              <a:gd name="connsiteX5" fmla="*/ 937419 w 1874838"/>
              <a:gd name="connsiteY5" fmla="*/ 0 h 18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838" h="1874838">
                <a:moveTo>
                  <a:pt x="937419" y="0"/>
                </a:moveTo>
                <a:cubicBezTo>
                  <a:pt x="1455141" y="0"/>
                  <a:pt x="1874838" y="419697"/>
                  <a:pt x="1874838" y="937419"/>
                </a:cubicBezTo>
                <a:lnTo>
                  <a:pt x="1874838" y="1874838"/>
                </a:lnTo>
                <a:lnTo>
                  <a:pt x="937419" y="1874838"/>
                </a:lnTo>
                <a:cubicBezTo>
                  <a:pt x="419697" y="1874838"/>
                  <a:pt x="0" y="1455141"/>
                  <a:pt x="0" y="937419"/>
                </a:cubicBezTo>
                <a:cubicBezTo>
                  <a:pt x="0" y="419697"/>
                  <a:pt x="419697" y="0"/>
                  <a:pt x="937419" y="0"/>
                </a:cubicBez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rtlCol="0" fromWordArt="0" anchor="ctr" forceAA="0">
            <a:noAutofit/>
          </a:bodyPr>
          <a:lstStyle>
            <a:lvl1pPr>
              <a:defRPr lang="zh-CN" altLang="en-US" sz="1800">
                <a:solidFill>
                  <a:schemeClr val="lt1"/>
                </a:solidFill>
              </a:defRPr>
            </a:lvl1pPr>
          </a:lstStyle>
          <a:p>
            <a:pPr lvl="0"/>
            <a:endParaRPr lang="zh-CN" altLang="en-US" noProof="1"/>
          </a:p>
        </p:txBody>
      </p:sp>
      <p:sp>
        <p:nvSpPr>
          <p:cNvPr id="12" name="图片占位符 11"/>
          <p:cNvSpPr>
            <a:spLocks noGrp="1"/>
          </p:cNvSpPr>
          <p:nvPr>
            <p:ph type="pic" sz="quarter" idx="11"/>
            <p:custDataLst>
              <p:tags r:id="rId2"/>
            </p:custDataLst>
          </p:nvPr>
        </p:nvSpPr>
        <p:spPr>
          <a:xfrm>
            <a:off x="4283117" y="1428357"/>
            <a:ext cx="1889084" cy="1889084"/>
          </a:xfrm>
          <a:custGeom>
            <a:avLst/>
            <a:gdLst>
              <a:gd name="connsiteX0" fmla="*/ 944542 w 1889084"/>
              <a:gd name="connsiteY0" fmla="*/ 0 h 1889084"/>
              <a:gd name="connsiteX1" fmla="*/ 1889084 w 1889084"/>
              <a:gd name="connsiteY1" fmla="*/ 944542 h 1889084"/>
              <a:gd name="connsiteX2" fmla="*/ 944542 w 1889084"/>
              <a:gd name="connsiteY2" fmla="*/ 1889084 h 1889084"/>
              <a:gd name="connsiteX3" fmla="*/ 0 w 1889084"/>
              <a:gd name="connsiteY3" fmla="*/ 1889084 h 1889084"/>
              <a:gd name="connsiteX4" fmla="*/ 0 w 1889084"/>
              <a:gd name="connsiteY4" fmla="*/ 944543 h 1889084"/>
              <a:gd name="connsiteX5" fmla="*/ 944542 w 1889084"/>
              <a:gd name="connsiteY5" fmla="*/ 1 h 188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084" h="1889084">
                <a:moveTo>
                  <a:pt x="944542" y="0"/>
                </a:moveTo>
                <a:cubicBezTo>
                  <a:pt x="1466198" y="0"/>
                  <a:pt x="1889084" y="422886"/>
                  <a:pt x="1889084" y="944542"/>
                </a:cubicBezTo>
                <a:cubicBezTo>
                  <a:pt x="1889084" y="1466198"/>
                  <a:pt x="1466198" y="1889084"/>
                  <a:pt x="944542" y="1889084"/>
                </a:cubicBezTo>
                <a:lnTo>
                  <a:pt x="0" y="1889084"/>
                </a:lnTo>
                <a:lnTo>
                  <a:pt x="0" y="944543"/>
                </a:lnTo>
                <a:cubicBezTo>
                  <a:pt x="0" y="422887"/>
                  <a:pt x="422886" y="1"/>
                  <a:pt x="944542" y="1"/>
                </a:cubicBez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rtlCol="0" fromWordArt="0" anchor="ctr" forceAA="0">
            <a:noAutofit/>
          </a:bodyPr>
          <a:lstStyle>
            <a:lvl1pPr>
              <a:defRPr lang="zh-CN" altLang="en-US" sz="1800">
                <a:solidFill>
                  <a:schemeClr val="lt1"/>
                </a:solidFill>
              </a:defRPr>
            </a:lvl1pPr>
          </a:lstStyle>
          <a:p>
            <a:pPr lvl="0"/>
            <a:endParaRPr lang="zh-CN" altLang="en-US" noProof="1"/>
          </a:p>
        </p:txBody>
      </p:sp>
      <p:sp>
        <p:nvSpPr>
          <p:cNvPr id="13" name="图片占位符 12"/>
          <p:cNvSpPr>
            <a:spLocks noGrp="1"/>
          </p:cNvSpPr>
          <p:nvPr>
            <p:ph type="pic" sz="quarter" idx="12"/>
            <p:custDataLst>
              <p:tags r:id="rId3"/>
            </p:custDataLst>
          </p:nvPr>
        </p:nvSpPr>
        <p:spPr>
          <a:xfrm>
            <a:off x="1561512" y="3437787"/>
            <a:ext cx="2590800" cy="2590800"/>
          </a:xfrm>
          <a:custGeom>
            <a:avLst/>
            <a:gdLst>
              <a:gd name="connsiteX0" fmla="*/ 1295400 w 2590800"/>
              <a:gd name="connsiteY0" fmla="*/ 0 h 2590800"/>
              <a:gd name="connsiteX1" fmla="*/ 2590800 w 2590800"/>
              <a:gd name="connsiteY1" fmla="*/ 0 h 2590800"/>
              <a:gd name="connsiteX2" fmla="*/ 2590800 w 2590800"/>
              <a:gd name="connsiteY2" fmla="*/ 1295400 h 2590800"/>
              <a:gd name="connsiteX3" fmla="*/ 1295400 w 2590800"/>
              <a:gd name="connsiteY3" fmla="*/ 2590800 h 2590800"/>
              <a:gd name="connsiteX4" fmla="*/ 0 w 2590800"/>
              <a:gd name="connsiteY4" fmla="*/ 1295400 h 2590800"/>
              <a:gd name="connsiteX5" fmla="*/ 1295400 w 2590800"/>
              <a:gd name="connsiteY5" fmla="*/ 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00" h="2590800">
                <a:moveTo>
                  <a:pt x="1295400" y="0"/>
                </a:moveTo>
                <a:lnTo>
                  <a:pt x="2590800" y="0"/>
                </a:lnTo>
                <a:lnTo>
                  <a:pt x="2590800" y="1295400"/>
                </a:lnTo>
                <a:cubicBezTo>
                  <a:pt x="2590800" y="2010830"/>
                  <a:pt x="2010830" y="2590800"/>
                  <a:pt x="1295400" y="2590800"/>
                </a:cubicBezTo>
                <a:cubicBezTo>
                  <a:pt x="579970" y="2590800"/>
                  <a:pt x="0" y="2010830"/>
                  <a:pt x="0" y="1295400"/>
                </a:cubicBezTo>
                <a:cubicBezTo>
                  <a:pt x="0" y="579970"/>
                  <a:pt x="579970" y="0"/>
                  <a:pt x="1295400" y="0"/>
                </a:cubicBez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rtlCol="0" fromWordArt="0" anchor="ctr" forceAA="0">
            <a:noAutofit/>
          </a:bodyPr>
          <a:lstStyle>
            <a:lvl1pPr>
              <a:defRPr lang="zh-CN" altLang="en-US" sz="1800">
                <a:solidFill>
                  <a:schemeClr val="lt1"/>
                </a:solidFill>
              </a:defRPr>
            </a:lvl1pPr>
          </a:lstStyle>
          <a:p>
            <a:pPr lvl="0"/>
            <a:endParaRPr lang="zh-CN" altLang="en-US" noProof="1"/>
          </a:p>
        </p:txBody>
      </p:sp>
      <p:sp>
        <p:nvSpPr>
          <p:cNvPr id="2" name="日期占位符 1027"/>
          <p:cNvSpPr>
            <a:spLocks noGrp="1"/>
          </p:cNvSpPr>
          <p:nvPr>
            <p:ph type="dt" sz="half" idx="13"/>
            <p:custDataLst>
              <p:tags r:id="rId4"/>
            </p:custDataLst>
          </p:nvPr>
        </p:nvSpPr>
        <p:spPr/>
        <p:txBody>
          <a:bodyPr/>
          <a:lstStyle>
            <a:lvl1pPr>
              <a:defRPr/>
            </a:lvl1pPr>
          </a:lstStyle>
          <a:p>
            <a:pPr>
              <a:defRPr/>
            </a:pPr>
            <a:endParaRPr lang="zh-CN" altLang="en-US"/>
          </a:p>
        </p:txBody>
      </p:sp>
      <p:sp>
        <p:nvSpPr>
          <p:cNvPr id="3" name="页脚占位符 1028"/>
          <p:cNvSpPr>
            <a:spLocks noGrp="1"/>
          </p:cNvSpPr>
          <p:nvPr>
            <p:ph type="ftr" sz="quarter" idx="14"/>
            <p:custDataLst>
              <p:tags r:id="rId5"/>
            </p:custDataLst>
          </p:nvPr>
        </p:nvSpPr>
        <p:spPr/>
        <p:txBody>
          <a:bodyPr/>
          <a:lstStyle>
            <a:lvl1pPr>
              <a:defRPr/>
            </a:lvl1pPr>
          </a:lstStyle>
          <a:p>
            <a:pPr>
              <a:defRPr/>
            </a:pPr>
            <a:endParaRPr lang="zh-CN" altLang="en-US"/>
          </a:p>
        </p:txBody>
      </p:sp>
      <p:sp>
        <p:nvSpPr>
          <p:cNvPr id="4" name="灯片编号占位符 1029"/>
          <p:cNvSpPr>
            <a:spLocks noGrp="1"/>
          </p:cNvSpPr>
          <p:nvPr>
            <p:ph type="sldNum" sz="quarter" idx="15"/>
            <p:custDataLst>
              <p:tags r:id="rId6"/>
            </p:custDataLst>
          </p:nvPr>
        </p:nvSpPr>
        <p:spPr/>
        <p:txBody>
          <a:bodyPr/>
          <a:lstStyle>
            <a:lvl1pPr>
              <a:defRPr/>
            </a:lvl1pPr>
          </a:lstStyle>
          <a:p>
            <a:pPr>
              <a:defRPr/>
            </a:pPr>
            <a:fld id="{E289B8C7-85F8-494D-9A18-A15176F960A7}" type="slidenum">
              <a:rPr lang="zh-CN" altLang="en-US"/>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4530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838200" y="6356351"/>
            <a:ext cx="2743200" cy="366183"/>
          </a:xfrm>
          <a:prstGeom prst="rect">
            <a:avLst/>
          </a:prstGeom>
        </p:spPr>
        <p:txBody>
          <a:bodyPr/>
          <a:lstStyle>
            <a:lvl1pPr eaLnBrk="1" fontAlgn="auto" hangingPunct="1">
              <a:spcBef>
                <a:spcPct val="0"/>
              </a:spcBef>
              <a:spcAft>
                <a:spcPct val="0"/>
              </a:spcAft>
              <a:defRPr sz="1800">
                <a:latin typeface="+mn-lt"/>
                <a:ea typeface="+mn-ea"/>
              </a:defRPr>
            </a:lvl1pPr>
          </a:lstStyle>
          <a:p>
            <a:pPr>
              <a:defRPr/>
            </a:pPr>
            <a:fld id="{00C3F7A1-FCEE-4E12-BEB0-527B87A0769B}" type="datetimeFigureOut">
              <a:rPr lang="zh-CN" altLang="en-US"/>
              <a:t>2025/2/14</a:t>
            </a:fld>
            <a:endParaRPr lang="zh-CN" altLang="en-US"/>
          </a:p>
        </p:txBody>
      </p:sp>
      <p:sp>
        <p:nvSpPr>
          <p:cNvPr id="3" name="Footer Placeholder 2"/>
          <p:cNvSpPr>
            <a:spLocks noGrp="1"/>
          </p:cNvSpPr>
          <p:nvPr>
            <p:ph type="ftr" sz="quarter" idx="11"/>
            <p:custDataLst>
              <p:tags r:id="rId2"/>
            </p:custDataLst>
          </p:nvPr>
        </p:nvSpPr>
        <p:spPr>
          <a:xfrm>
            <a:off x="4038600" y="6356351"/>
            <a:ext cx="4114800" cy="366183"/>
          </a:xfrm>
          <a:prstGeom prst="rect">
            <a:avLst/>
          </a:prstGeom>
        </p:spPr>
        <p:txBody>
          <a:bodyPr/>
          <a:lstStyle>
            <a:lvl1pPr eaLnBrk="1" fontAlgn="auto" hangingPunct="1">
              <a:spcBef>
                <a:spcPct val="0"/>
              </a:spcBef>
              <a:spcAft>
                <a:spcPct val="0"/>
              </a:spcAft>
              <a:defRPr sz="1800">
                <a:latin typeface="+mn-lt"/>
                <a:ea typeface="+mn-ea"/>
              </a:defRPr>
            </a:lvl1pPr>
          </a:lstStyle>
          <a:p>
            <a:pPr>
              <a:defRPr/>
            </a:pPr>
            <a:endParaRPr lang="zh-CN" altLang="en-US"/>
          </a:p>
        </p:txBody>
      </p:sp>
      <p:sp>
        <p:nvSpPr>
          <p:cNvPr id="4" name="Slide Number Placeholder 3"/>
          <p:cNvSpPr>
            <a:spLocks noGrp="1"/>
          </p:cNvSpPr>
          <p:nvPr>
            <p:ph type="sldNum" sz="quarter" idx="12"/>
            <p:custDataLst>
              <p:tags r:id="rId3"/>
            </p:custDataLst>
          </p:nvPr>
        </p:nvSpPr>
        <p:spPr>
          <a:xfrm>
            <a:off x="8610600" y="6356351"/>
            <a:ext cx="2743200" cy="366183"/>
          </a:xfrm>
          <a:prstGeom prst="rect">
            <a:avLst/>
          </a:prstGeom>
        </p:spPr>
        <p:txBody>
          <a:bodyPr/>
          <a:lstStyle>
            <a:lvl1pPr eaLnBrk="1" fontAlgn="auto" hangingPunct="1">
              <a:spcBef>
                <a:spcPct val="0"/>
              </a:spcBef>
              <a:spcAft>
                <a:spcPct val="0"/>
              </a:spcAft>
              <a:defRPr sz="1800">
                <a:latin typeface="+mn-lt"/>
                <a:ea typeface="+mn-ea"/>
              </a:defRPr>
            </a:lvl1pPr>
          </a:lstStyle>
          <a:p>
            <a:pPr>
              <a:defRPr/>
            </a:pPr>
            <a:fld id="{8B444C96-CA8C-4BA7-992C-AAC2EE0D4AB6}" type="slidenum">
              <a:rPr lang="zh-CN" altLang="en-US"/>
              <a:t>‹#›</a:t>
            </a:fld>
            <a:endParaRPr lang="zh-CN" altLang="en-US"/>
          </a:p>
        </p:txBody>
      </p:sp>
    </p:spTree>
    <p:extLst>
      <p:ext uri="{BB962C8B-B14F-4D97-AF65-F5344CB8AC3E}">
        <p14:creationId xmlns:p14="http://schemas.microsoft.com/office/powerpoint/2010/main" val="30905775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noProof="1"/>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1028"/>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1029"/>
          <p:cNvSpPr>
            <a:spLocks noGrp="1"/>
          </p:cNvSpPr>
          <p:nvPr>
            <p:ph type="sldNum" sz="quarter" idx="12"/>
            <p:custDataLst>
              <p:tags r:id="rId5"/>
            </p:custDataLst>
          </p:nvPr>
        </p:nvSpPr>
        <p:spPr/>
        <p:txBody>
          <a:bodyPr/>
          <a:lstStyle>
            <a:lvl1pPr>
              <a:defRPr/>
            </a:lvl1pPr>
          </a:lstStyle>
          <a:p>
            <a:pPr>
              <a:defRPr/>
            </a:pPr>
            <a:fld id="{9D56280F-EE44-4BCF-90E6-82E64C54B6D5}" type="slidenum">
              <a:rPr lang="zh-CN" altLang="en-US"/>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8466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941557"/>
      </p:ext>
    </p:extLst>
  </p:cSld>
  <p:clrMapOvr>
    <a:masterClrMapping/>
  </p:clrMapOvr>
  <p:transition advTm="2000">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653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4500"/>
            </a:lvl1pPr>
          </a:lstStyle>
          <a:p>
            <a:r>
              <a:rPr lang="zh-CN" altLang="en-US" noProof="1"/>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a:t>单击此处编辑母版文本样式</a:t>
            </a:r>
          </a:p>
        </p:txBody>
      </p:sp>
      <p:sp>
        <p:nvSpPr>
          <p:cNvPr id="4" name="日期占位符 1027"/>
          <p:cNvSpPr>
            <a:spLocks noGrp="1"/>
          </p:cNvSpPr>
          <p:nvPr>
            <p:ph type="dt" sz="half" idx="10"/>
            <p:custDataLst>
              <p:tags r:id="rId3"/>
            </p:custDataLst>
          </p:nvPr>
        </p:nvSpPr>
        <p:spPr/>
        <p:txBody>
          <a:bodyPr/>
          <a:lstStyle>
            <a:lvl1pPr>
              <a:defRPr/>
            </a:lvl1pPr>
          </a:lstStyle>
          <a:p>
            <a:pPr>
              <a:defRPr/>
            </a:pPr>
            <a:endParaRPr lang="zh-CN" altLang="en-US"/>
          </a:p>
        </p:txBody>
      </p:sp>
      <p:sp>
        <p:nvSpPr>
          <p:cNvPr id="5" name="页脚占位符 1028"/>
          <p:cNvSpPr>
            <a:spLocks noGrp="1"/>
          </p:cNvSpPr>
          <p:nvPr>
            <p:ph type="ftr" sz="quarter" idx="11"/>
            <p:custDataLst>
              <p:tags r:id="rId4"/>
            </p:custDataLst>
          </p:nvPr>
        </p:nvSpPr>
        <p:spPr/>
        <p:txBody>
          <a:bodyPr/>
          <a:lstStyle>
            <a:lvl1pPr>
              <a:defRPr/>
            </a:lvl1pPr>
          </a:lstStyle>
          <a:p>
            <a:pPr>
              <a:defRPr/>
            </a:pPr>
            <a:endParaRPr lang="zh-CN" altLang="en-US"/>
          </a:p>
        </p:txBody>
      </p:sp>
      <p:sp>
        <p:nvSpPr>
          <p:cNvPr id="6" name="灯片编号占位符 1029"/>
          <p:cNvSpPr>
            <a:spLocks noGrp="1"/>
          </p:cNvSpPr>
          <p:nvPr>
            <p:ph type="sldNum" sz="quarter" idx="12"/>
            <p:custDataLst>
              <p:tags r:id="rId5"/>
            </p:custDataLst>
          </p:nvPr>
        </p:nvSpPr>
        <p:spPr/>
        <p:txBody>
          <a:bodyPr/>
          <a:lstStyle>
            <a:lvl1pPr>
              <a:defRPr/>
            </a:lvl1pPr>
          </a:lstStyle>
          <a:p>
            <a:pPr>
              <a:defRPr/>
            </a:pPr>
            <a:fld id="{82904A5B-1BC3-4934-B0F9-532ABFA99AE2}" type="slidenum">
              <a:rPr lang="zh-CN" altLang="en-US"/>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noProof="1"/>
              <a:t>单击此处编辑母版标题样式</a:t>
            </a:r>
          </a:p>
        </p:txBody>
      </p:sp>
      <p:sp>
        <p:nvSpPr>
          <p:cNvPr id="3" name="内容占位符 2"/>
          <p:cNvSpPr>
            <a:spLocks noGrp="1"/>
          </p:cNvSpPr>
          <p:nvPr>
            <p:ph sz="half" idx="1"/>
            <p:custDataLst>
              <p:tags r:id="rId2"/>
            </p:custDataLst>
          </p:nvPr>
        </p:nvSpPr>
        <p:spPr>
          <a:xfrm>
            <a:off x="609600" y="1600200"/>
            <a:ext cx="5376672"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custDataLst>
              <p:tags r:id="rId3"/>
            </p:custDataLst>
          </p:nvPr>
        </p:nvSpPr>
        <p:spPr>
          <a:xfrm>
            <a:off x="6205728" y="1600200"/>
            <a:ext cx="5376672" cy="4525963"/>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027"/>
          <p:cNvSpPr>
            <a:spLocks noGrp="1"/>
          </p:cNvSpPr>
          <p:nvPr>
            <p:ph type="dt" sz="half" idx="10"/>
            <p:custDataLst>
              <p:tags r:id="rId4"/>
            </p:custDataLst>
          </p:nvPr>
        </p:nvSpPr>
        <p:spPr/>
        <p:txBody>
          <a:bodyPr/>
          <a:lstStyle>
            <a:lvl1pPr>
              <a:defRPr/>
            </a:lvl1pPr>
          </a:lstStyle>
          <a:p>
            <a:pPr>
              <a:defRPr/>
            </a:pPr>
            <a:endParaRPr lang="zh-CN" altLang="en-US"/>
          </a:p>
        </p:txBody>
      </p:sp>
      <p:sp>
        <p:nvSpPr>
          <p:cNvPr id="6" name="页脚占位符 1028"/>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1029"/>
          <p:cNvSpPr>
            <a:spLocks noGrp="1"/>
          </p:cNvSpPr>
          <p:nvPr>
            <p:ph type="sldNum" sz="quarter" idx="12"/>
            <p:custDataLst>
              <p:tags r:id="rId6"/>
            </p:custDataLst>
          </p:nvPr>
        </p:nvSpPr>
        <p:spPr/>
        <p:txBody>
          <a:bodyPr/>
          <a:lstStyle>
            <a:lvl1pPr>
              <a:defRPr/>
            </a:lvl1pPr>
          </a:lstStyle>
          <a:p>
            <a:pPr>
              <a:defRPr/>
            </a:pPr>
            <a:fld id="{DDDA9BF7-B5AB-4AE8-85D4-553962B7546D}" type="slidenum">
              <a:rPr lang="zh-CN" altLang="en-US"/>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custDataLst>
              <p:tags r:id="rId2"/>
            </p:custDataLst>
          </p:nvPr>
        </p:nvSpPr>
        <p:spPr>
          <a:xfrm>
            <a:off x="1186774" y="1778438"/>
            <a:ext cx="4873574"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4" name="内容占位符 3"/>
          <p:cNvSpPr>
            <a:spLocks noGrp="1"/>
          </p:cNvSpPr>
          <p:nvPr>
            <p:ph sz="half" idx="2"/>
            <p:custDataLst>
              <p:tags r:id="rId3"/>
            </p:custDataLst>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custDataLst>
              <p:tags r:id="rId4"/>
            </p:custDataLst>
          </p:nvPr>
        </p:nvSpPr>
        <p:spPr>
          <a:xfrm>
            <a:off x="6256938" y="1778438"/>
            <a:ext cx="4897576"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a:t>单击此处编辑母版文本样式</a:t>
            </a:r>
          </a:p>
        </p:txBody>
      </p:sp>
      <p:sp>
        <p:nvSpPr>
          <p:cNvPr id="6" name="内容占位符 5"/>
          <p:cNvSpPr>
            <a:spLocks noGrp="1"/>
          </p:cNvSpPr>
          <p:nvPr>
            <p:ph sz="quarter" idx="4"/>
            <p:custDataLst>
              <p:tags r:id="rId5"/>
            </p:custDataLst>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027"/>
          <p:cNvSpPr>
            <a:spLocks noGrp="1"/>
          </p:cNvSpPr>
          <p:nvPr>
            <p:ph type="dt" sz="half" idx="10"/>
            <p:custDataLst>
              <p:tags r:id="rId6"/>
            </p:custDataLst>
          </p:nvPr>
        </p:nvSpPr>
        <p:spPr/>
        <p:txBody>
          <a:bodyPr/>
          <a:lstStyle>
            <a:lvl1pPr>
              <a:defRPr/>
            </a:lvl1pPr>
          </a:lstStyle>
          <a:p>
            <a:pPr>
              <a:defRPr/>
            </a:pPr>
            <a:endParaRPr lang="zh-CN" altLang="en-US"/>
          </a:p>
        </p:txBody>
      </p:sp>
      <p:sp>
        <p:nvSpPr>
          <p:cNvPr id="8" name="页脚占位符 1028"/>
          <p:cNvSpPr>
            <a:spLocks noGrp="1"/>
          </p:cNvSpPr>
          <p:nvPr>
            <p:ph type="ftr" sz="quarter" idx="11"/>
            <p:custDataLst>
              <p:tags r:id="rId7"/>
            </p:custDataLst>
          </p:nvPr>
        </p:nvSpPr>
        <p:spPr/>
        <p:txBody>
          <a:bodyPr/>
          <a:lstStyle>
            <a:lvl1pPr>
              <a:defRPr/>
            </a:lvl1pPr>
          </a:lstStyle>
          <a:p>
            <a:pPr>
              <a:defRPr/>
            </a:pPr>
            <a:endParaRPr lang="zh-CN" altLang="en-US"/>
          </a:p>
        </p:txBody>
      </p:sp>
      <p:sp>
        <p:nvSpPr>
          <p:cNvPr id="9" name="灯片编号占位符 1029"/>
          <p:cNvSpPr>
            <a:spLocks noGrp="1"/>
          </p:cNvSpPr>
          <p:nvPr>
            <p:ph type="sldNum" sz="quarter" idx="12"/>
            <p:custDataLst>
              <p:tags r:id="rId8"/>
            </p:custDataLst>
          </p:nvPr>
        </p:nvSpPr>
        <p:spPr/>
        <p:txBody>
          <a:bodyPr/>
          <a:lstStyle>
            <a:lvl1pPr>
              <a:defRPr/>
            </a:lvl1pPr>
          </a:lstStyle>
          <a:p>
            <a:pPr>
              <a:defRPr/>
            </a:pPr>
            <a:fld id="{30EF27AF-42EE-4265-9E75-2B0A04CD9ABF}" type="slidenum">
              <a:rPr lang="zh-CN" altLang="en-US"/>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noProof="1"/>
              <a:t>单击此处编辑母版标题样式</a:t>
            </a:r>
          </a:p>
        </p:txBody>
      </p:sp>
      <p:sp>
        <p:nvSpPr>
          <p:cNvPr id="3" name="日期占位符 1027"/>
          <p:cNvSpPr>
            <a:spLocks noGrp="1"/>
          </p:cNvSpPr>
          <p:nvPr>
            <p:ph type="dt" sz="half" idx="10"/>
            <p:custDataLst>
              <p:tags r:id="rId2"/>
            </p:custDataLst>
          </p:nvPr>
        </p:nvSpPr>
        <p:spPr/>
        <p:txBody>
          <a:bodyPr/>
          <a:lstStyle>
            <a:lvl1pPr>
              <a:defRPr/>
            </a:lvl1pPr>
          </a:lstStyle>
          <a:p>
            <a:pPr>
              <a:defRPr/>
            </a:pPr>
            <a:endParaRPr lang="zh-CN" altLang="en-US"/>
          </a:p>
        </p:txBody>
      </p:sp>
      <p:sp>
        <p:nvSpPr>
          <p:cNvPr id="4" name="页脚占位符 1028"/>
          <p:cNvSpPr>
            <a:spLocks noGrp="1"/>
          </p:cNvSpPr>
          <p:nvPr>
            <p:ph type="ftr" sz="quarter" idx="11"/>
            <p:custDataLst>
              <p:tags r:id="rId3"/>
            </p:custDataLst>
          </p:nvPr>
        </p:nvSpPr>
        <p:spPr/>
        <p:txBody>
          <a:bodyPr/>
          <a:lstStyle>
            <a:lvl1pPr>
              <a:defRPr/>
            </a:lvl1pPr>
          </a:lstStyle>
          <a:p>
            <a:pPr>
              <a:defRPr/>
            </a:pPr>
            <a:endParaRPr lang="zh-CN" altLang="en-US"/>
          </a:p>
        </p:txBody>
      </p:sp>
      <p:sp>
        <p:nvSpPr>
          <p:cNvPr id="5" name="灯片编号占位符 1029"/>
          <p:cNvSpPr>
            <a:spLocks noGrp="1"/>
          </p:cNvSpPr>
          <p:nvPr>
            <p:ph type="sldNum" sz="quarter" idx="12"/>
            <p:custDataLst>
              <p:tags r:id="rId4"/>
            </p:custDataLst>
          </p:nvPr>
        </p:nvSpPr>
        <p:spPr/>
        <p:txBody>
          <a:bodyPr/>
          <a:lstStyle>
            <a:lvl1pPr>
              <a:defRPr/>
            </a:lvl1pPr>
          </a:lstStyle>
          <a:p>
            <a:pPr>
              <a:defRPr/>
            </a:pPr>
            <a:fld id="{EC9D2AFB-5343-4F7A-96FE-9C8BEC494D9F}" type="slidenum">
              <a:rPr lang="zh-CN" altLang="en-US"/>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027"/>
          <p:cNvSpPr>
            <a:spLocks noGrp="1"/>
          </p:cNvSpPr>
          <p:nvPr>
            <p:ph type="dt" sz="half" idx="10"/>
            <p:custDataLst>
              <p:tags r:id="rId1"/>
            </p:custDataLst>
          </p:nvPr>
        </p:nvSpPr>
        <p:spPr/>
        <p:txBody>
          <a:bodyPr/>
          <a:lstStyle>
            <a:lvl1pPr>
              <a:defRPr/>
            </a:lvl1pPr>
          </a:lstStyle>
          <a:p>
            <a:pPr>
              <a:defRPr/>
            </a:pPr>
            <a:endParaRPr lang="zh-CN" altLang="en-US"/>
          </a:p>
        </p:txBody>
      </p:sp>
      <p:sp>
        <p:nvSpPr>
          <p:cNvPr id="3" name="页脚占位符 1028"/>
          <p:cNvSpPr>
            <a:spLocks noGrp="1"/>
          </p:cNvSpPr>
          <p:nvPr>
            <p:ph type="ftr" sz="quarter" idx="11"/>
            <p:custDataLst>
              <p:tags r:id="rId2"/>
            </p:custDataLst>
          </p:nvPr>
        </p:nvSpPr>
        <p:spPr/>
        <p:txBody>
          <a:bodyPr/>
          <a:lstStyle>
            <a:lvl1pPr>
              <a:defRPr/>
            </a:lvl1pPr>
          </a:lstStyle>
          <a:p>
            <a:pPr>
              <a:defRPr/>
            </a:pPr>
            <a:endParaRPr lang="zh-CN" altLang="en-US"/>
          </a:p>
        </p:txBody>
      </p:sp>
      <p:sp>
        <p:nvSpPr>
          <p:cNvPr id="4" name="灯片编号占位符 1029"/>
          <p:cNvSpPr>
            <a:spLocks noGrp="1"/>
          </p:cNvSpPr>
          <p:nvPr>
            <p:ph type="sldNum" sz="quarter" idx="12"/>
            <p:custDataLst>
              <p:tags r:id="rId3"/>
            </p:custDataLst>
          </p:nvPr>
        </p:nvSpPr>
        <p:spPr/>
        <p:txBody>
          <a:bodyPr/>
          <a:lstStyle>
            <a:lvl1pPr>
              <a:defRPr/>
            </a:lvl1pPr>
          </a:lstStyle>
          <a:p>
            <a:pPr>
              <a:defRPr/>
            </a:pPr>
            <a:fld id="{10D517F8-761D-470F-9EE1-EC3BCD252628}" type="slidenum">
              <a:rPr lang="zh-CN" altLang="en-US"/>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2400"/>
            </a:lvl1pPr>
          </a:lstStyle>
          <a:p>
            <a:r>
              <a:rPr lang="zh-CN" altLang="en-US" noProof="1"/>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p>
        </p:txBody>
      </p:sp>
      <p:sp>
        <p:nvSpPr>
          <p:cNvPr id="5" name="日期占位符 1027"/>
          <p:cNvSpPr>
            <a:spLocks noGrp="1"/>
          </p:cNvSpPr>
          <p:nvPr>
            <p:ph type="dt" sz="half" idx="10"/>
            <p:custDataLst>
              <p:tags r:id="rId4"/>
            </p:custDataLst>
          </p:nvPr>
        </p:nvSpPr>
        <p:spPr/>
        <p:txBody>
          <a:bodyPr/>
          <a:lstStyle>
            <a:lvl1pPr>
              <a:defRPr/>
            </a:lvl1pPr>
          </a:lstStyle>
          <a:p>
            <a:pPr>
              <a:defRPr/>
            </a:pPr>
            <a:endParaRPr lang="zh-CN" altLang="en-US"/>
          </a:p>
        </p:txBody>
      </p:sp>
      <p:sp>
        <p:nvSpPr>
          <p:cNvPr id="6" name="页脚占位符 1028"/>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1029"/>
          <p:cNvSpPr>
            <a:spLocks noGrp="1"/>
          </p:cNvSpPr>
          <p:nvPr>
            <p:ph type="sldNum" sz="quarter" idx="12"/>
            <p:custDataLst>
              <p:tags r:id="rId6"/>
            </p:custDataLst>
          </p:nvPr>
        </p:nvSpPr>
        <p:spPr/>
        <p:txBody>
          <a:bodyPr/>
          <a:lstStyle>
            <a:lvl1pPr>
              <a:defRPr/>
            </a:lvl1pPr>
          </a:lstStyle>
          <a:p>
            <a:pPr>
              <a:defRPr/>
            </a:pPr>
            <a:fld id="{542AA16F-3CF9-49CB-9C48-FBEE87F0844F}" type="slidenum">
              <a:rPr lang="zh-CN" altLang="en-US"/>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4165349" cy="1600200"/>
          </a:xfrm>
        </p:spPr>
        <p:txBody>
          <a:bodyPr anchor="b"/>
          <a:lstStyle>
            <a:lvl1pPr>
              <a:defRPr sz="2400"/>
            </a:lvl1pPr>
          </a:lstStyle>
          <a:p>
            <a:r>
              <a:rPr lang="zh-CN" altLang="en-US" noProof="1"/>
              <a:t>单击此处编辑母版标题样式</a:t>
            </a:r>
          </a:p>
        </p:txBody>
      </p:sp>
      <p:sp>
        <p:nvSpPr>
          <p:cNvPr id="3" name="图片占位符 2"/>
          <p:cNvSpPr>
            <a:spLocks noGrp="1"/>
          </p:cNvSpPr>
          <p:nvPr>
            <p:ph type="pic" idx="1"/>
            <p:custDataLst>
              <p:tags r:id="rId2"/>
            </p:custDataLst>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custDataLst>
              <p:tags r:id="rId3"/>
            </p:custDataLst>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
        <p:nvSpPr>
          <p:cNvPr id="5" name="日期占位符 1027"/>
          <p:cNvSpPr>
            <a:spLocks noGrp="1"/>
          </p:cNvSpPr>
          <p:nvPr>
            <p:ph type="dt" sz="half" idx="10"/>
            <p:custDataLst>
              <p:tags r:id="rId4"/>
            </p:custDataLst>
          </p:nvPr>
        </p:nvSpPr>
        <p:spPr/>
        <p:txBody>
          <a:bodyPr/>
          <a:lstStyle>
            <a:lvl1pPr>
              <a:defRPr/>
            </a:lvl1pPr>
          </a:lstStyle>
          <a:p>
            <a:pPr>
              <a:defRPr/>
            </a:pPr>
            <a:endParaRPr lang="zh-CN" altLang="en-US"/>
          </a:p>
        </p:txBody>
      </p:sp>
      <p:sp>
        <p:nvSpPr>
          <p:cNvPr id="6" name="页脚占位符 1028"/>
          <p:cNvSpPr>
            <a:spLocks noGrp="1"/>
          </p:cNvSpPr>
          <p:nvPr>
            <p:ph type="ftr" sz="quarter" idx="11"/>
            <p:custDataLst>
              <p:tags r:id="rId5"/>
            </p:custDataLst>
          </p:nvPr>
        </p:nvSpPr>
        <p:spPr/>
        <p:txBody>
          <a:bodyPr/>
          <a:lstStyle>
            <a:lvl1pPr>
              <a:defRPr/>
            </a:lvl1pPr>
          </a:lstStyle>
          <a:p>
            <a:pPr>
              <a:defRPr/>
            </a:pPr>
            <a:endParaRPr lang="zh-CN" altLang="en-US"/>
          </a:p>
        </p:txBody>
      </p:sp>
      <p:sp>
        <p:nvSpPr>
          <p:cNvPr id="7" name="灯片编号占位符 1029"/>
          <p:cNvSpPr>
            <a:spLocks noGrp="1"/>
          </p:cNvSpPr>
          <p:nvPr>
            <p:ph type="sldNum" sz="quarter" idx="12"/>
            <p:custDataLst>
              <p:tags r:id="rId6"/>
            </p:custDataLst>
          </p:nvPr>
        </p:nvSpPr>
        <p:spPr/>
        <p:txBody>
          <a:bodyPr/>
          <a:lstStyle>
            <a:lvl1pPr>
              <a:defRPr/>
            </a:lvl1pPr>
          </a:lstStyle>
          <a:p>
            <a:pPr>
              <a:defRPr/>
            </a:pPr>
            <a:fld id="{71DF20C4-551E-4A48-B350-287B9ABC5E23}" type="slidenum">
              <a:rPr lang="zh-CN" altLang="en-US"/>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file:///D:\qq&#25991;&#20214;\712321467\Image\C2C\Image2\%7b75232B38-A165-1FB7-499C-2E1C792CACB5%7d.pn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ags" Target="../tags/tag73.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heme" Target="../theme/theme2.xml"/><Relationship Id="rId10" Type="http://schemas.openxmlformats.org/officeDocument/2006/relationships/tags" Target="../tags/tag76.xml"/><Relationship Id="rId4" Type="http://schemas.openxmlformats.org/officeDocument/2006/relationships/slideLayout" Target="../slideLayouts/slideLayout17.xml"/><Relationship Id="rId9" Type="http://schemas.openxmlformats.org/officeDocument/2006/relationships/tags" Target="../tags/tag75.xml"/><Relationship Id="rId14" Type="http://schemas.openxmlformats.org/officeDocument/2006/relationships/image" Target="file:///D:\qq&#25991;&#20214;\712321467\Image\C2C\Image2\%7b75232B38-A165-1FB7-499C-2E1C792CACB5%7d.png"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tags" Target="../tags/tag7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file:///D:\qq&#25991;&#20214;\712321467\Image\C2C\Image2\%7b75232B38-A165-1FB7-499C-2E1C792CACB5%7d.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noChangeArrowheads="1"/>
          </p:cNvSpPr>
          <p:nvPr>
            <p:ph type="title" idx="4294967295"/>
            <p:custDataLst>
              <p:tags r:id="rId15"/>
            </p:custDataLst>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1026"/>
          <p:cNvSpPr>
            <a:spLocks noGrp="1" noChangeArrowheads="1"/>
          </p:cNvSpPr>
          <p:nvPr>
            <p:ph type="body" idx="9"/>
            <p:custDataLst>
              <p:tags r:id="rId16"/>
            </p:custDataLst>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custDataLst>
              <p:tags r:id="rId17"/>
            </p:custDataLst>
          </p:nvPr>
        </p:nvSpPr>
        <p:spPr>
          <a:xfrm>
            <a:off x="609600" y="6245225"/>
            <a:ext cx="2844800" cy="476250"/>
          </a:xfrm>
          <a:prstGeom prst="rect">
            <a:avLst/>
          </a:prstGeom>
          <a:noFill/>
          <a:ln w="9525">
            <a:noFill/>
          </a:ln>
        </p:spPr>
        <p:txBody>
          <a:bodyPr/>
          <a:lstStyle>
            <a:lvl1pPr eaLnBrk="1" hangingPunct="1">
              <a:defRPr sz="1400" noProof="1"/>
            </a:lvl1pPr>
          </a:lstStyle>
          <a:p>
            <a:pPr>
              <a:defRPr/>
            </a:pPr>
            <a:endParaRPr lang="zh-CN" altLang="en-US"/>
          </a:p>
        </p:txBody>
      </p:sp>
      <p:sp>
        <p:nvSpPr>
          <p:cNvPr id="1029" name="页脚占位符 1028"/>
          <p:cNvSpPr>
            <a:spLocks noGrp="1"/>
          </p:cNvSpPr>
          <p:nvPr>
            <p:ph type="ftr" sz="quarter" idx="3"/>
            <p:custDataLst>
              <p:tags r:id="rId18"/>
            </p:custDataLst>
          </p:nvPr>
        </p:nvSpPr>
        <p:spPr>
          <a:xfrm>
            <a:off x="4165600" y="6245225"/>
            <a:ext cx="3860800" cy="476250"/>
          </a:xfrm>
          <a:prstGeom prst="rect">
            <a:avLst/>
          </a:prstGeom>
          <a:noFill/>
          <a:ln w="9525">
            <a:noFill/>
          </a:ln>
        </p:spPr>
        <p:txBody>
          <a:bodyPr/>
          <a:lstStyle>
            <a:lvl1pPr algn="ctr" eaLnBrk="1" hangingPunct="1">
              <a:defRPr sz="1400" noProof="1"/>
            </a:lvl1pPr>
          </a:lstStyle>
          <a:p>
            <a:pPr>
              <a:defRPr/>
            </a:pPr>
            <a:endParaRPr lang="zh-CN" altLang="en-US"/>
          </a:p>
        </p:txBody>
      </p:sp>
      <p:sp>
        <p:nvSpPr>
          <p:cNvPr id="1030" name="灯片编号占位符 1029"/>
          <p:cNvSpPr>
            <a:spLocks noGrp="1"/>
          </p:cNvSpPr>
          <p:nvPr>
            <p:ph type="sldNum" sz="quarter" idx="4"/>
            <p:custDataLst>
              <p:tags r:id="rId19"/>
            </p:custDataLst>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eaLnBrk="1" hangingPunct="1">
              <a:defRPr sz="1400" smtClean="0"/>
            </a:lvl1pPr>
          </a:lstStyle>
          <a:p>
            <a:pPr>
              <a:defRPr/>
            </a:pPr>
            <a:fld id="{52DFA1BA-D7FC-4F10-A84A-163213D7FDB3}" type="slidenum">
              <a:rPr lang="zh-CN" altLang="en-US"/>
              <a:t>‹#›</a:t>
            </a:fld>
            <a:endParaRPr lang="zh-CN" altLang="en-US"/>
          </a:p>
        </p:txBody>
      </p:sp>
      <p:pic>
        <p:nvPicPr>
          <p:cNvPr id="1031"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路遥地理版权声明"/>
          <p:cNvPicPr>
            <a:picLocks noChangeAspect="1"/>
          </p:cNvPicPr>
          <p:nvPr userDrawn="1">
            <p:custDataLst>
              <p:tags r:id="rId6"/>
            </p:custDataLst>
          </p:nvPr>
        </p:nvPicPr>
        <p:blipFill>
          <a:blip r:embed="rId12">
            <a:alphaModFix amt="1000"/>
          </a:blip>
          <a:stretch>
            <a:fillRect/>
          </a:stretch>
        </p:blipFill>
        <p:spPr>
          <a:xfrm>
            <a:off x="0" y="0"/>
            <a:ext cx="12192000" cy="6858000"/>
          </a:xfrm>
          <a:prstGeom prst="rect">
            <a:avLst/>
          </a:prstGeom>
        </p:spPr>
      </p:pic>
      <p:pic>
        <p:nvPicPr>
          <p:cNvPr id="2" name="图片 1" descr="路遥地理版权声明"/>
          <p:cNvPicPr>
            <a:picLocks noChangeAspect="1"/>
          </p:cNvPicPr>
          <p:nvPr userDrawn="1">
            <p:custDataLst>
              <p:tags r:id="rId7"/>
            </p:custDataLst>
          </p:nvPr>
        </p:nvPicPr>
        <p:blipFill>
          <a:blip r:embed="rId12"/>
          <a:stretch>
            <a:fillRect/>
          </a:stretch>
        </p:blipFill>
        <p:spPr>
          <a:xfrm>
            <a:off x="38531800" y="-21473795"/>
            <a:ext cx="12192000" cy="6858000"/>
          </a:xfrm>
          <a:prstGeom prst="rect">
            <a:avLst/>
          </a:prstGeom>
        </p:spPr>
      </p:pic>
      <p:pic>
        <p:nvPicPr>
          <p:cNvPr id="5" name="图片 4" descr="路遥地理版权声明"/>
          <p:cNvPicPr>
            <a:picLocks noChangeAspect="1"/>
          </p:cNvPicPr>
          <p:nvPr userDrawn="1">
            <p:custDataLst>
              <p:tags r:id="rId8"/>
            </p:custDataLst>
          </p:nvPr>
        </p:nvPicPr>
        <p:blipFill>
          <a:blip r:embed="rId12"/>
          <a:stretch>
            <a:fillRect/>
          </a:stretch>
        </p:blipFill>
        <p:spPr>
          <a:xfrm>
            <a:off x="-38395911" y="-13701395"/>
            <a:ext cx="2708910" cy="1524000"/>
          </a:xfrm>
          <a:prstGeom prst="rect">
            <a:avLst/>
          </a:prstGeom>
        </p:spPr>
      </p:pic>
      <p:pic>
        <p:nvPicPr>
          <p:cNvPr id="6" name="图片 5" descr="路遥地理版权声明"/>
          <p:cNvPicPr>
            <a:picLocks noChangeAspect="1"/>
          </p:cNvPicPr>
          <p:nvPr userDrawn="1">
            <p:custDataLst>
              <p:tags r:id="rId9"/>
            </p:custDataLst>
          </p:nvPr>
        </p:nvPicPr>
        <p:blipFill>
          <a:blip r:embed="rId12"/>
          <a:stretch>
            <a:fillRect/>
          </a:stretch>
        </p:blipFill>
        <p:spPr>
          <a:xfrm>
            <a:off x="35197414" y="20650836"/>
            <a:ext cx="972185" cy="546735"/>
          </a:xfrm>
          <a:prstGeom prst="rect">
            <a:avLst/>
          </a:prstGeom>
        </p:spPr>
      </p:pic>
      <p:sp>
        <p:nvSpPr>
          <p:cNvPr id="7" name="文本框 6"/>
          <p:cNvSpPr txBox="1"/>
          <p:nvPr userDrawn="1">
            <p:custDataLst>
              <p:tags r:id="rId10"/>
            </p:custDataLst>
          </p:nvPr>
        </p:nvSpPr>
        <p:spPr>
          <a:xfrm>
            <a:off x="10338435" y="6250940"/>
            <a:ext cx="1743075" cy="460375"/>
          </a:xfrm>
          <a:prstGeom prst="rect">
            <a:avLst/>
          </a:prstGeom>
          <a:noFill/>
        </p:spPr>
        <p:txBody>
          <a:bodyPr wrap="square" rtlCol="0">
            <a:spAutoFit/>
          </a:bodyPr>
          <a:lstStyle/>
          <a:p>
            <a:r>
              <a:rPr lang="en-US" altLang="zh-CN" sz="2400" b="1">
                <a:solidFill>
                  <a:schemeClr val="bg1"/>
                </a:solidFill>
              </a:rPr>
              <a:t>©</a:t>
            </a:r>
            <a:r>
              <a:rPr lang="zh-CN" altLang="en-US" sz="2400" b="1">
                <a:solidFill>
                  <a:schemeClr val="bg1"/>
                </a:solidFill>
              </a:rPr>
              <a:t>路遥地理</a:t>
            </a:r>
          </a:p>
        </p:txBody>
      </p:sp>
      <p:pic>
        <p:nvPicPr>
          <p:cNvPr id="8" name="图片 1073743875" descr="学科网 zxxk.com"/>
          <p:cNvPicPr>
            <a:picLocks noChangeAspect="1"/>
          </p:cNvPicPr>
          <p:nvPr>
            <p:custDataLst>
              <p:tags r:id="rId11"/>
            </p:custDataLst>
          </p:nvPr>
        </p:nvPicPr>
        <p:blipFill>
          <a:blip r:embed="rId13" r:link="rId1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2" r:id="rId3"/>
    <p:sldLayoutId id="2147483683" r:id="rId4"/>
  </p:sldLayoutIdLst>
  <p:transition/>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7"/>
            </p:custDataLst>
          </p:nvPr>
        </p:nvPicPr>
        <p:blipFill>
          <a:blip r:embed="rId8" r:link="rId9"/>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243065627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90.xml"/><Relationship Id="rId7" Type="http://schemas.openxmlformats.org/officeDocument/2006/relationships/slideLayout" Target="../slideLayouts/slideLayout1.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13.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notesSlide" Target="../notesSlides/notesSlide7.xml"/><Relationship Id="rId5" Type="http://schemas.openxmlformats.org/officeDocument/2006/relationships/slideLayout" Target="../slideLayouts/slideLayout15.xml"/><Relationship Id="rId4" Type="http://schemas.openxmlformats.org/officeDocument/2006/relationships/tags" Target="../tags/tag211.xml"/></Relationships>
</file>

<file path=ppt/slides/_rels/slide11.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image" Target="../media/image14.jpeg"/><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image" Target="../media/image7.jpe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notesSlide" Target="../notesSlides/notesSlide8.xml"/><Relationship Id="rId5" Type="http://schemas.openxmlformats.org/officeDocument/2006/relationships/tags" Target="../tags/tag218.xml"/><Relationship Id="rId10" Type="http://schemas.openxmlformats.org/officeDocument/2006/relationships/slideLayout" Target="../slideLayouts/slideLayout15.xml"/><Relationship Id="rId4" Type="http://schemas.openxmlformats.org/officeDocument/2006/relationships/tags" Target="../tags/tag217.xml"/><Relationship Id="rId9" Type="http://schemas.openxmlformats.org/officeDocument/2006/relationships/tags" Target="../tags/tag222.xml"/></Relationships>
</file>

<file path=ppt/slides/_rels/slide12.xml.rels><?xml version="1.0" encoding="UTF-8" standalone="yes"?>
<Relationships xmlns="http://schemas.openxmlformats.org/package/2006/relationships"><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tags" Target="../tags/tag250.xml"/><Relationship Id="rId39" Type="http://schemas.openxmlformats.org/officeDocument/2006/relationships/tags" Target="../tags/tag263.xml"/><Relationship Id="rId21" Type="http://schemas.openxmlformats.org/officeDocument/2006/relationships/tags" Target="../tags/tag245.xml"/><Relationship Id="rId34" Type="http://schemas.openxmlformats.org/officeDocument/2006/relationships/tags" Target="../tags/tag258.xml"/><Relationship Id="rId42" Type="http://schemas.openxmlformats.org/officeDocument/2006/relationships/tags" Target="../tags/tag266.xml"/><Relationship Id="rId7" Type="http://schemas.openxmlformats.org/officeDocument/2006/relationships/tags" Target="../tags/tag231.xml"/><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tags" Target="../tags/tag244.xml"/><Relationship Id="rId29" Type="http://schemas.openxmlformats.org/officeDocument/2006/relationships/tags" Target="../tags/tag253.xml"/><Relationship Id="rId41" Type="http://schemas.openxmlformats.org/officeDocument/2006/relationships/tags" Target="../tags/tag265.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tags" Target="../tags/tag248.xml"/><Relationship Id="rId32" Type="http://schemas.openxmlformats.org/officeDocument/2006/relationships/tags" Target="../tags/tag256.xml"/><Relationship Id="rId37" Type="http://schemas.openxmlformats.org/officeDocument/2006/relationships/tags" Target="../tags/tag261.xml"/><Relationship Id="rId40" Type="http://schemas.openxmlformats.org/officeDocument/2006/relationships/tags" Target="../tags/tag264.xml"/><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tags" Target="../tags/tag247.xml"/><Relationship Id="rId28" Type="http://schemas.openxmlformats.org/officeDocument/2006/relationships/tags" Target="../tags/tag252.xml"/><Relationship Id="rId36" Type="http://schemas.openxmlformats.org/officeDocument/2006/relationships/tags" Target="../tags/tag260.xml"/><Relationship Id="rId10" Type="http://schemas.openxmlformats.org/officeDocument/2006/relationships/tags" Target="../tags/tag234.xml"/><Relationship Id="rId19" Type="http://schemas.openxmlformats.org/officeDocument/2006/relationships/tags" Target="../tags/tag243.xml"/><Relationship Id="rId31" Type="http://schemas.openxmlformats.org/officeDocument/2006/relationships/tags" Target="../tags/tag255.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tags" Target="../tags/tag246.xml"/><Relationship Id="rId27" Type="http://schemas.openxmlformats.org/officeDocument/2006/relationships/tags" Target="../tags/tag251.xml"/><Relationship Id="rId30" Type="http://schemas.openxmlformats.org/officeDocument/2006/relationships/tags" Target="../tags/tag254.xml"/><Relationship Id="rId35" Type="http://schemas.openxmlformats.org/officeDocument/2006/relationships/tags" Target="../tags/tag259.xml"/><Relationship Id="rId43" Type="http://schemas.openxmlformats.org/officeDocument/2006/relationships/slideLayout" Target="../slideLayouts/slideLayout16.xml"/><Relationship Id="rId8" Type="http://schemas.openxmlformats.org/officeDocument/2006/relationships/tags" Target="../tags/tag232.xml"/><Relationship Id="rId3" Type="http://schemas.openxmlformats.org/officeDocument/2006/relationships/tags" Target="../tags/tag227.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tags" Target="../tags/tag249.xml"/><Relationship Id="rId33" Type="http://schemas.openxmlformats.org/officeDocument/2006/relationships/tags" Target="../tags/tag257.xml"/><Relationship Id="rId38" Type="http://schemas.openxmlformats.org/officeDocument/2006/relationships/tags" Target="../tags/tag262.xml"/></Relationships>
</file>

<file path=ppt/slides/_rels/slide13.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15.jpeg"/><Relationship Id="rId5" Type="http://schemas.openxmlformats.org/officeDocument/2006/relationships/slideLayout" Target="../slideLayouts/slideLayout14.xml"/><Relationship Id="rId4" Type="http://schemas.openxmlformats.org/officeDocument/2006/relationships/tags" Target="../tags/tag270.xml"/></Relationships>
</file>

<file path=ppt/slides/_rels/slide14.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notesSlide" Target="../notesSlides/notesSlide9.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slideLayout" Target="../slideLayouts/slideLayout14.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5" Type="http://schemas.openxmlformats.org/officeDocument/2006/relationships/tags" Target="../tags/tag275.xml"/><Relationship Id="rId10" Type="http://schemas.openxmlformats.org/officeDocument/2006/relationships/tags" Target="../tags/tag280.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slideLayout" Target="../slideLayouts/slideLayout15.xml"/><Relationship Id="rId3" Type="http://schemas.openxmlformats.org/officeDocument/2006/relationships/tags" Target="../tags/tag286.xml"/><Relationship Id="rId7" Type="http://schemas.openxmlformats.org/officeDocument/2006/relationships/tags" Target="../tags/tag290.xml"/><Relationship Id="rId12" Type="http://schemas.openxmlformats.org/officeDocument/2006/relationships/tags" Target="../tags/tag295.xml"/><Relationship Id="rId17" Type="http://schemas.microsoft.com/office/2007/relationships/hdphoto" Target="../media/hdphoto1.wdp"/><Relationship Id="rId2" Type="http://schemas.openxmlformats.org/officeDocument/2006/relationships/tags" Target="../tags/tag285.xml"/><Relationship Id="rId16" Type="http://schemas.openxmlformats.org/officeDocument/2006/relationships/image" Target="../media/image17.png"/><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5" Type="http://schemas.openxmlformats.org/officeDocument/2006/relationships/tags" Target="../tags/tag288.xml"/><Relationship Id="rId15" Type="http://schemas.openxmlformats.org/officeDocument/2006/relationships/image" Target="../media/image7.jpeg"/><Relationship Id="rId10" Type="http://schemas.openxmlformats.org/officeDocument/2006/relationships/tags" Target="../tags/tag293.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notesSlide" Target="../notesSlides/notesSlide1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slideLayout" Target="../slideLayouts/slideLayout1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tags" Target="../tags/tag308.xml"/><Relationship Id="rId5" Type="http://schemas.openxmlformats.org/officeDocument/2006/relationships/tags" Target="../tags/tag302.xml"/><Relationship Id="rId10" Type="http://schemas.openxmlformats.org/officeDocument/2006/relationships/tags" Target="../tags/tag307.xml"/><Relationship Id="rId4" Type="http://schemas.openxmlformats.org/officeDocument/2006/relationships/tags" Target="../tags/tag301.xml"/><Relationship Id="rId9" Type="http://schemas.openxmlformats.org/officeDocument/2006/relationships/tags" Target="../tags/tag306.xml"/><Relationship Id="rId1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313.xml"/><Relationship Id="rId7" Type="http://schemas.openxmlformats.org/officeDocument/2006/relationships/slideLayout" Target="../slideLayouts/slideLayout15.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tags" Target="../tags/tag316.xml"/><Relationship Id="rId11" Type="http://schemas.microsoft.com/office/2007/relationships/hdphoto" Target="../media/hdphoto2.wdp"/><Relationship Id="rId5" Type="http://schemas.openxmlformats.org/officeDocument/2006/relationships/tags" Target="../tags/tag315.xml"/><Relationship Id="rId10" Type="http://schemas.openxmlformats.org/officeDocument/2006/relationships/image" Target="../media/image19.png"/><Relationship Id="rId4" Type="http://schemas.openxmlformats.org/officeDocument/2006/relationships/tags" Target="../tags/tag314.xml"/><Relationship Id="rId9" Type="http://schemas.openxmlformats.org/officeDocument/2006/relationships/image" Target="../media/image7.jpeg"/></Relationships>
</file>

<file path=ppt/slides/_rels/slide18.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notesSlide" Target="../notesSlides/notesSlide13.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slideLayout" Target="../slideLayouts/slideLayout14.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5" Type="http://schemas.openxmlformats.org/officeDocument/2006/relationships/tags" Target="../tags/tag323.xml"/><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tags" Target="../tags/tag339.xml"/><Relationship Id="rId3" Type="http://schemas.openxmlformats.org/officeDocument/2006/relationships/tags" Target="../tags/tag334.xml"/><Relationship Id="rId7" Type="http://schemas.openxmlformats.org/officeDocument/2006/relationships/tags" Target="../tags/tag338.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image" Target="../media/image21.png"/><Relationship Id="rId5" Type="http://schemas.openxmlformats.org/officeDocument/2006/relationships/tags" Target="../tags/tag336.xml"/><Relationship Id="rId10" Type="http://schemas.openxmlformats.org/officeDocument/2006/relationships/slideLayout" Target="../slideLayouts/slideLayout21.xml"/><Relationship Id="rId4" Type="http://schemas.openxmlformats.org/officeDocument/2006/relationships/tags" Target="../tags/tag335.xml"/><Relationship Id="rId9" Type="http://schemas.openxmlformats.org/officeDocument/2006/relationships/tags" Target="../tags/tag340.xml"/></Relationships>
</file>

<file path=ppt/slides/_rels/slide2.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image" Target="../media/image4.jpeg"/><Relationship Id="rId4" Type="http://schemas.openxmlformats.org/officeDocument/2006/relationships/tags" Target="../tags/tag97.xml"/><Relationship Id="rId9"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348.xml"/><Relationship Id="rId13" Type="http://schemas.openxmlformats.org/officeDocument/2006/relationships/image" Target="../media/image21.png"/><Relationship Id="rId3" Type="http://schemas.openxmlformats.org/officeDocument/2006/relationships/tags" Target="../tags/tag343.xml"/><Relationship Id="rId7" Type="http://schemas.openxmlformats.org/officeDocument/2006/relationships/tags" Target="../tags/tag347.xml"/><Relationship Id="rId12" Type="http://schemas.openxmlformats.org/officeDocument/2006/relationships/slideLayout" Target="../slideLayouts/slideLayout21.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tags" Target="../tags/tag351.xml"/><Relationship Id="rId5" Type="http://schemas.openxmlformats.org/officeDocument/2006/relationships/tags" Target="../tags/tag345.xml"/><Relationship Id="rId10" Type="http://schemas.openxmlformats.org/officeDocument/2006/relationships/tags" Target="../tags/tag350.xml"/><Relationship Id="rId4" Type="http://schemas.openxmlformats.org/officeDocument/2006/relationships/tags" Target="../tags/tag344.xml"/><Relationship Id="rId9" Type="http://schemas.openxmlformats.org/officeDocument/2006/relationships/tags" Target="../tags/tag349.xml"/><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1.xml"/><Relationship Id="rId5" Type="http://schemas.openxmlformats.org/officeDocument/2006/relationships/tags" Target="../tags/tag106.xml"/><Relationship Id="rId4" Type="http://schemas.openxmlformats.org/officeDocument/2006/relationships/tags" Target="../tags/tag105.xml"/></Relationships>
</file>

<file path=ppt/slides/_rels/slide4.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tags" Target="../tags/tag119.xml"/><Relationship Id="rId18" Type="http://schemas.openxmlformats.org/officeDocument/2006/relationships/tags" Target="../tags/tag124.xml"/><Relationship Id="rId3" Type="http://schemas.openxmlformats.org/officeDocument/2006/relationships/tags" Target="../tags/tag109.xml"/><Relationship Id="rId21" Type="http://schemas.openxmlformats.org/officeDocument/2006/relationships/image" Target="../media/image5.jpeg"/><Relationship Id="rId7" Type="http://schemas.openxmlformats.org/officeDocument/2006/relationships/tags" Target="../tags/tag113.xml"/><Relationship Id="rId12" Type="http://schemas.openxmlformats.org/officeDocument/2006/relationships/tags" Target="../tags/tag118.xml"/><Relationship Id="rId17" Type="http://schemas.openxmlformats.org/officeDocument/2006/relationships/tags" Target="../tags/tag123.xml"/><Relationship Id="rId2" Type="http://schemas.openxmlformats.org/officeDocument/2006/relationships/tags" Target="../tags/tag108.xml"/><Relationship Id="rId16" Type="http://schemas.openxmlformats.org/officeDocument/2006/relationships/tags" Target="../tags/tag122.xml"/><Relationship Id="rId20" Type="http://schemas.openxmlformats.org/officeDocument/2006/relationships/notesSlide" Target="../notesSlides/notesSlide2.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tags" Target="../tags/tag121.xml"/><Relationship Id="rId10" Type="http://schemas.openxmlformats.org/officeDocument/2006/relationships/tags" Target="../tags/tag116.xml"/><Relationship Id="rId19" Type="http://schemas.openxmlformats.org/officeDocument/2006/relationships/slideLayout" Target="../slideLayouts/slideLayout14.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tags" Target="../tags/tag120.xml"/><Relationship Id="rId22"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image" Target="../media/image8.jpeg"/><Relationship Id="rId5" Type="http://schemas.openxmlformats.org/officeDocument/2006/relationships/tags" Target="../tags/tag131.xml"/><Relationship Id="rId10" Type="http://schemas.openxmlformats.org/officeDocument/2006/relationships/image" Target="../media/image7.jpeg"/><Relationship Id="rId4" Type="http://schemas.openxmlformats.org/officeDocument/2006/relationships/tags" Target="../tags/tag130.xml"/><Relationship Id="rId9"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slideLayout" Target="../slideLayouts/slideLayout14.xml"/><Relationship Id="rId3" Type="http://schemas.openxmlformats.org/officeDocument/2006/relationships/tags" Target="../tags/tag137.xml"/><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tags" Target="../tags/tag151.xml"/><Relationship Id="rId2" Type="http://schemas.openxmlformats.org/officeDocument/2006/relationships/tags" Target="../tags/tag136.xml"/><Relationship Id="rId16" Type="http://schemas.openxmlformats.org/officeDocument/2006/relationships/tags" Target="../tags/tag150.xml"/><Relationship Id="rId20" Type="http://schemas.openxmlformats.org/officeDocument/2006/relationships/image" Target="../media/image9.jpe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5" Type="http://schemas.openxmlformats.org/officeDocument/2006/relationships/tags" Target="../tags/tag139.xml"/><Relationship Id="rId15" Type="http://schemas.openxmlformats.org/officeDocument/2006/relationships/tags" Target="../tags/tag149.xml"/><Relationship Id="rId10" Type="http://schemas.openxmlformats.org/officeDocument/2006/relationships/tags" Target="../tags/tag144.xml"/><Relationship Id="rId19" Type="http://schemas.openxmlformats.org/officeDocument/2006/relationships/notesSlide" Target="../notesSlides/notesSlide3.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s>
</file>

<file path=ppt/slides/_rels/slide7.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tags" Target="../tags/tag166.xml"/><Relationship Id="rId18" Type="http://schemas.openxmlformats.org/officeDocument/2006/relationships/notesSlide" Target="../notesSlides/notesSlide4.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tags" Target="../tags/tag165.xml"/><Relationship Id="rId17" Type="http://schemas.openxmlformats.org/officeDocument/2006/relationships/slideLayout" Target="../slideLayouts/slideLayout14.xml"/><Relationship Id="rId2" Type="http://schemas.openxmlformats.org/officeDocument/2006/relationships/tags" Target="../tags/tag155.xml"/><Relationship Id="rId16" Type="http://schemas.openxmlformats.org/officeDocument/2006/relationships/tags" Target="../tags/tag169.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5" Type="http://schemas.openxmlformats.org/officeDocument/2006/relationships/tags" Target="../tags/tag158.xml"/><Relationship Id="rId15" Type="http://schemas.openxmlformats.org/officeDocument/2006/relationships/tags" Target="../tags/tag168.xml"/><Relationship Id="rId10" Type="http://schemas.openxmlformats.org/officeDocument/2006/relationships/tags" Target="../tags/tag163.xml"/><Relationship Id="rId19" Type="http://schemas.openxmlformats.org/officeDocument/2006/relationships/image" Target="../media/image10.jpeg"/><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tags" Target="../tags/tag167.xml"/></Relationships>
</file>

<file path=ppt/slides/_rels/slide8.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slideLayout" Target="../slideLayouts/slideLayout14.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tags" Target="../tags/tag188.xml"/><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image" Target="../media/image11.jpeg"/><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5" Type="http://schemas.openxmlformats.org/officeDocument/2006/relationships/tags" Target="../tags/tag176.xml"/><Relationship Id="rId15" Type="http://schemas.openxmlformats.org/officeDocument/2006/relationships/tags" Target="../tags/tag186.xml"/><Relationship Id="rId10" Type="http://schemas.openxmlformats.org/officeDocument/2006/relationships/tags" Target="../tags/tag181.xml"/><Relationship Id="rId19" Type="http://schemas.openxmlformats.org/officeDocument/2006/relationships/notesSlide" Target="../notesSlides/notesSlide5.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s>
</file>

<file path=ppt/slides/_rels/slide9.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tags" Target="../tags/tag203.xml"/><Relationship Id="rId18" Type="http://schemas.openxmlformats.org/officeDocument/2006/relationships/image" Target="../media/image12.jpeg"/><Relationship Id="rId3" Type="http://schemas.openxmlformats.org/officeDocument/2006/relationships/tags" Target="../tags/tag193.xml"/><Relationship Id="rId7" Type="http://schemas.openxmlformats.org/officeDocument/2006/relationships/tags" Target="../tags/tag197.xml"/><Relationship Id="rId12" Type="http://schemas.openxmlformats.org/officeDocument/2006/relationships/tags" Target="../tags/tag202.xml"/><Relationship Id="rId17" Type="http://schemas.openxmlformats.org/officeDocument/2006/relationships/notesSlide" Target="../notesSlides/notesSlide6.xml"/><Relationship Id="rId2" Type="http://schemas.openxmlformats.org/officeDocument/2006/relationships/tags" Target="../tags/tag192.xml"/><Relationship Id="rId16" Type="http://schemas.openxmlformats.org/officeDocument/2006/relationships/slideLayout" Target="../slideLayouts/slideLayout14.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tags" Target="../tags/tag201.xml"/><Relationship Id="rId5" Type="http://schemas.openxmlformats.org/officeDocument/2006/relationships/tags" Target="../tags/tag195.xml"/><Relationship Id="rId15" Type="http://schemas.openxmlformats.org/officeDocument/2006/relationships/tags" Target="../tags/tag205.xml"/><Relationship Id="rId10" Type="http://schemas.openxmlformats.org/officeDocument/2006/relationships/tags" Target="../tags/tag200.xml"/><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2"/>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t="12" b="12"/>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圆角 9"/>
          <p:cNvSpPr/>
          <p:nvPr>
            <p:custDataLst>
              <p:tags r:id="rId2"/>
            </p:custDataLst>
          </p:nvPr>
        </p:nvSpPr>
        <p:spPr>
          <a:xfrm>
            <a:off x="1363663" y="2478087"/>
            <a:ext cx="9458325" cy="1901825"/>
          </a:xfrm>
          <a:prstGeom prst="roundRect">
            <a:avLst>
              <a:gd name="adj" fmla="val 7881"/>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ea typeface="微软雅黑" panose="020B0503020204020204" pitchFamily="34" charset="-122"/>
            </a:endParaRPr>
          </a:p>
        </p:txBody>
      </p:sp>
      <p:sp>
        <p:nvSpPr>
          <p:cNvPr id="8" name="Rectangle 7"/>
          <p:cNvSpPr>
            <a:spLocks noGrp="1" noRot="1" noChangeAspect="1" noMove="1" noResize="1" noEditPoints="1" noAdjustHandles="1" noChangeArrowheads="1" noChangeShapeType="1" noTextEdit="1"/>
          </p:cNvSpPr>
          <p:nvPr>
            <p:custDataLst>
              <p:tags r:id="rId3"/>
            </p:custDataLst>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noProof="1"/>
          </a:p>
        </p:txBody>
      </p:sp>
      <p:cxnSp>
        <p:nvCxnSpPr>
          <p:cNvPr id="18" name="直接连接符 17"/>
          <p:cNvCxnSpPr/>
          <p:nvPr>
            <p:custDataLst>
              <p:tags r:id="rId4"/>
            </p:custDataLst>
          </p:nvPr>
        </p:nvCxnSpPr>
        <p:spPr>
          <a:xfrm flipV="1">
            <a:off x="1001713" y="841375"/>
            <a:ext cx="10223500" cy="28575"/>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486" name="文本框 18"/>
          <p:cNvSpPr txBox="1">
            <a:spLocks noChangeArrowheads="1"/>
          </p:cNvSpPr>
          <p:nvPr>
            <p:custDataLst>
              <p:tags r:id="rId5"/>
            </p:custDataLst>
          </p:nvPr>
        </p:nvSpPr>
        <p:spPr bwMode="auto">
          <a:xfrm>
            <a:off x="1362075" y="457200"/>
            <a:ext cx="9486899" cy="400110"/>
          </a:xfrm>
          <a:prstGeom prst="rect">
            <a:avLst/>
          </a:prstGeom>
          <a:solidFill>
            <a:schemeClr val="bg1">
              <a:alpha val="2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dist" eaLnBrk="1" hangingPunct="1"/>
            <a:r>
              <a:rPr lang="zh-CN" altLang="en-US" sz="2000" b="1">
                <a:latin typeface="微软雅黑" panose="020B0503020204020204" pitchFamily="34" charset="-122"/>
                <a:ea typeface="微软雅黑" panose="020B0503020204020204" pitchFamily="34" charset="-122"/>
              </a:rPr>
              <a:t>人教版</a:t>
            </a: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必修第二册</a:t>
            </a: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第五章</a:t>
            </a:r>
            <a:r>
              <a:rPr lang="en-US" altLang="zh-CN" sz="2000" b="1">
                <a:latin typeface="微软雅黑" panose="020B0503020204020204" pitchFamily="34" charset="-122"/>
                <a:ea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rPr>
              <a:t>第二节</a:t>
            </a:r>
            <a:r>
              <a:rPr lang="en-US" altLang="zh-CN" sz="2000" b="1">
                <a:latin typeface="微软雅黑" panose="020B0503020204020204" pitchFamily="34" charset="-122"/>
                <a:ea typeface="微软雅黑" panose="020B0503020204020204" pitchFamily="34" charset="-122"/>
              </a:rPr>
              <a:t>   </a:t>
            </a:r>
          </a:p>
        </p:txBody>
      </p:sp>
      <p:sp>
        <p:nvSpPr>
          <p:cNvPr id="20488" name="文本框 1"/>
          <p:cNvSpPr txBox="1">
            <a:spLocks noChangeArrowheads="1"/>
          </p:cNvSpPr>
          <p:nvPr>
            <p:custDataLst>
              <p:tags r:id="rId6"/>
            </p:custDataLst>
          </p:nvPr>
        </p:nvSpPr>
        <p:spPr bwMode="auto">
          <a:xfrm>
            <a:off x="1362076" y="2967334"/>
            <a:ext cx="9458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400" b="1" noProof="1">
                <a:solidFill>
                  <a:srgbClr val="43907B"/>
                </a:solidFill>
                <a:latin typeface="微软雅黑" panose="020B0503020204020204" pitchFamily="34" charset="-122"/>
                <a:ea typeface="微软雅黑" panose="020B0503020204020204" pitchFamily="34" charset="-122"/>
              </a:rPr>
              <a:t>走向人地协调</a:t>
            </a:r>
            <a:r>
              <a:rPr lang="en-US" altLang="zh-CN" sz="5400" b="1" noProof="1">
                <a:solidFill>
                  <a:srgbClr val="43907B"/>
                </a:solidFill>
                <a:latin typeface="微软雅黑" panose="020B0503020204020204" pitchFamily="34" charset="-122"/>
                <a:ea typeface="微软雅黑" panose="020B0503020204020204" pitchFamily="34" charset="-122"/>
              </a:rPr>
              <a:t>——</a:t>
            </a:r>
            <a:r>
              <a:rPr lang="zh-CN" altLang="en-US" sz="5400" b="1" noProof="1">
                <a:solidFill>
                  <a:srgbClr val="43907B"/>
                </a:solidFill>
                <a:latin typeface="微软雅黑" panose="020B0503020204020204" pitchFamily="34" charset="-122"/>
                <a:ea typeface="微软雅黑" panose="020B0503020204020204" pitchFamily="34" charset="-122"/>
              </a:rPr>
              <a:t>可持续发展</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7"/>
          <a:stretch>
            <a:fillRect/>
          </a:stretch>
        </p:blipFill>
        <p:spPr>
          <a:xfrm>
            <a:off x="0" y="1149985"/>
            <a:ext cx="12192000" cy="5708015"/>
          </a:xfrm>
          <a:prstGeom prst="rect">
            <a:avLst/>
          </a:prstGeom>
        </p:spPr>
      </p:pic>
      <p:sp>
        <p:nvSpPr>
          <p:cNvPr id="4" name="矩形 3"/>
          <p:cNvSpPr/>
          <p:nvPr>
            <p:custDataLst>
              <p:tags r:id="rId2"/>
            </p:custDataLst>
          </p:nvPr>
        </p:nvSpPr>
        <p:spPr>
          <a:xfrm>
            <a:off x="0" y="-90488"/>
            <a:ext cx="12192635" cy="5944870"/>
          </a:xfrm>
          <a:prstGeom prst="rect">
            <a:avLst/>
          </a:prstGeom>
          <a:gradFill>
            <a:gsLst>
              <a:gs pos="46000">
                <a:srgbClr val="2C71B2"/>
              </a:gs>
              <a:gs pos="100000">
                <a:srgbClr val="2C71B2">
                  <a:alpha val="0"/>
                </a:srgbClr>
              </a:gs>
              <a:gs pos="0">
                <a:srgbClr val="1A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5" name="文本框 4"/>
          <p:cNvSpPr txBox="1"/>
          <p:nvPr>
            <p:custDataLst>
              <p:tags r:id="rId3"/>
            </p:custDataLst>
          </p:nvPr>
        </p:nvSpPr>
        <p:spPr>
          <a:xfrm>
            <a:off x="648335" y="2972087"/>
            <a:ext cx="11064240"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8000" b="1" i="0" u="none" strike="noStrike" kern="1200" cap="none" spc="0" normalizeH="0" baseline="0" noProof="0" dirty="0">
                <a:ln>
                  <a:noFill/>
                </a:ln>
                <a:solidFill>
                  <a:srgbClr val="FFFFFF"/>
                </a:solidFill>
                <a:uLnTx/>
                <a:uFillTx/>
                <a:latin typeface="微软雅黑" panose="020B0503020204020204" pitchFamily="34" charset="-122"/>
                <a:ea typeface="微软雅黑" panose="020B0503020204020204" pitchFamily="34" charset="-122"/>
                <a:cs typeface="+mn-cs"/>
              </a:rPr>
              <a:t>“共同但有区别的责任”</a:t>
            </a:r>
          </a:p>
        </p:txBody>
      </p:sp>
      <p:sp>
        <p:nvSpPr>
          <p:cNvPr id="10" name="文本框 9"/>
          <p:cNvSpPr txBox="1"/>
          <p:nvPr>
            <p:custDataLst>
              <p:tags r:id="rId4"/>
            </p:custDataLst>
          </p:nvPr>
        </p:nvSpPr>
        <p:spPr>
          <a:xfrm flipH="1">
            <a:off x="648335" y="692810"/>
            <a:ext cx="11351984" cy="1822102"/>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演示秋鸿楷" panose="00000500000000000000" charset="-122"/>
              </a:rPr>
              <a:t>在全球环境治理的国际合作中，应遵循“共同但有区别的责任”发达国家和发展中国家负有共同的责任，但责任的大小、承担的方式须有所区别。就下列观点展开讨论，提出你的看法</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2">
            <a:alphaModFix amt="5000"/>
            <a:extLst>
              <a:ext uri="{28A0092B-C50C-407E-A947-70E740481C1C}">
                <a14:useLocalDpi xmlns:a14="http://schemas.microsoft.com/office/drawing/2010/main" val="0"/>
              </a:ext>
            </a:extLst>
          </a:blip>
          <a:srcRect t="8565" b="7996"/>
          <a:stretch>
            <a:fillRect/>
          </a:stretch>
        </p:blipFill>
        <p:spPr>
          <a:xfrm>
            <a:off x="10378" y="1235"/>
            <a:ext cx="12220320" cy="6856765"/>
          </a:xfrm>
          <a:prstGeom prst="rect">
            <a:avLst/>
          </a:prstGeom>
        </p:spPr>
      </p:pic>
      <p:grpSp>
        <p:nvGrpSpPr>
          <p:cNvPr id="4" name="组合 3"/>
          <p:cNvGrpSpPr/>
          <p:nvPr>
            <p:custDataLst>
              <p:tags r:id="rId2"/>
            </p:custDataLst>
          </p:nvPr>
        </p:nvGrpSpPr>
        <p:grpSpPr>
          <a:xfrm>
            <a:off x="504427" y="1748155"/>
            <a:ext cx="6572960" cy="3496310"/>
            <a:chOff x="9233" y="8284"/>
            <a:chExt cx="10152" cy="5506"/>
          </a:xfrm>
        </p:grpSpPr>
        <p:sp>
          <p:nvSpPr>
            <p:cNvPr id="45" name="矩形 44"/>
            <p:cNvSpPr/>
            <p:nvPr>
              <p:custDataLst>
                <p:tags r:id="rId8"/>
              </p:custDataLst>
            </p:nvPr>
          </p:nvSpPr>
          <p:spPr>
            <a:xfrm flipH="1">
              <a:off x="9233" y="8284"/>
              <a:ext cx="10152" cy="5506"/>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9"/>
              </p:custDataLst>
            </p:nvPr>
          </p:nvSpPr>
          <p:spPr>
            <a:xfrm flipH="1">
              <a:off x="9303" y="8552"/>
              <a:ext cx="10012" cy="4760"/>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实现可持续发展意味着世界观、价值观、伦理观的变革,是人类行为方式的深刻变革</a:t>
              </a: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世界各国纷纷探索适合本国国情的可持续发展道路。实现可持续发展是一项长期而艰巨的任务，需要政府、企业和公众的共同努力</a:t>
              </a:r>
            </a:p>
          </p:txBody>
        </p:sp>
      </p:grpSp>
      <p:pic>
        <p:nvPicPr>
          <p:cNvPr id="5" name="图片 4"/>
          <p:cNvPicPr>
            <a:picLocks noChangeAspect="1"/>
          </p:cNvPicPr>
          <p:nvPr>
            <p:custDataLst>
              <p:tags r:id="rId3"/>
            </p:custDataLst>
          </p:nvPr>
        </p:nvPicPr>
        <p:blipFill>
          <a:blip r:embed="rId13">
            <a:clrChange>
              <a:clrFrom>
                <a:srgbClr val="FFFFFF">
                  <a:alpha val="100000"/>
                </a:srgbClr>
              </a:clrFrom>
              <a:clrTo>
                <a:srgbClr val="FFFFFF">
                  <a:alpha val="100000"/>
                  <a:alpha val="0"/>
                </a:srgbClr>
              </a:clrTo>
            </a:clrChange>
          </a:blip>
          <a:srcRect b="10725"/>
          <a:stretch>
            <a:fillRect/>
          </a:stretch>
        </p:blipFill>
        <p:spPr>
          <a:xfrm>
            <a:off x="7122709" y="1507525"/>
            <a:ext cx="4742668" cy="4437070"/>
          </a:xfrm>
          <a:prstGeom prst="rect">
            <a:avLst/>
          </a:prstGeom>
        </p:spPr>
      </p:pic>
      <p:grpSp>
        <p:nvGrpSpPr>
          <p:cNvPr id="7" name="组合 6"/>
          <p:cNvGrpSpPr/>
          <p:nvPr>
            <p:custDataLst>
              <p:tags r:id="rId4"/>
            </p:custDataLst>
          </p:nvPr>
        </p:nvGrpSpPr>
        <p:grpSpPr>
          <a:xfrm>
            <a:off x="471170" y="391160"/>
            <a:ext cx="9824720" cy="658495"/>
            <a:chOff x="742" y="616"/>
            <a:chExt cx="15472" cy="1037"/>
          </a:xfrm>
        </p:grpSpPr>
        <p:sp>
          <p:nvSpPr>
            <p:cNvPr id="2" name="矩形 1"/>
            <p:cNvSpPr/>
            <p:nvPr>
              <p:custDataLst>
                <p:tags r:id="rId5"/>
              </p:custDataLst>
            </p:nvPr>
          </p:nvSpPr>
          <p:spPr>
            <a:xfrm>
              <a:off x="1015" y="616"/>
              <a:ext cx="12359" cy="1037"/>
            </a:xfrm>
            <a:prstGeom prst="rect">
              <a:avLst/>
            </a:prstGeom>
            <a:gradFill>
              <a:gsLst>
                <a:gs pos="22000">
                  <a:schemeClr val="bg1">
                    <a:lumMod val="95000"/>
                  </a:schemeClr>
                </a:gs>
                <a:gs pos="100000">
                  <a:schemeClr val="bg1">
                    <a:lumMod val="95000"/>
                    <a:alpha val="0"/>
                  </a:schemeClr>
                </a:gs>
                <a:gs pos="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0" name="矩形 9"/>
            <p:cNvSpPr/>
            <p:nvPr>
              <p:custDataLst>
                <p:tags r:id="rId6"/>
              </p:custDataLst>
            </p:nvPr>
          </p:nvSpPr>
          <p:spPr>
            <a:xfrm flipV="1">
              <a:off x="742" y="616"/>
              <a:ext cx="273" cy="1037"/>
            </a:xfrm>
            <a:prstGeom prst="rect">
              <a:avLst/>
            </a:prstGeom>
            <a:gradFill>
              <a:gsLst>
                <a:gs pos="22000">
                  <a:srgbClr val="257F65">
                    <a:alpha val="79000"/>
                  </a:srgbClr>
                </a:gs>
                <a:gs pos="0">
                  <a:srgbClr val="257F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2" name="文本框 11"/>
            <p:cNvSpPr txBox="1"/>
            <p:nvPr>
              <p:custDataLst>
                <p:tags r:id="rId7"/>
              </p:custDataLst>
            </p:nvPr>
          </p:nvSpPr>
          <p:spPr>
            <a:xfrm>
              <a:off x="1282" y="723"/>
              <a:ext cx="14932" cy="824"/>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0"/>
                </a:spcBef>
                <a:spcAft>
                  <a:spcPct val="0"/>
                </a:spcAft>
                <a:buClrTx/>
                <a:buSzPct val="25000"/>
                <a:buFontTx/>
                <a:buNone/>
                <a:defRPr/>
              </a:pP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图</a:t>
              </a:r>
              <a:r>
                <a:rPr kumimoji="0" 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5.11</a:t>
              </a: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政府</a:t>
              </a:r>
              <a:r>
                <a:rPr kumimoji="0" lang="en-US" altLang="zh-CN"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企业</a:t>
              </a:r>
              <a:r>
                <a:rPr kumimoji="0" lang="en-US" altLang="zh-CN"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公众在可持续发展实施中的关系示意</a:t>
              </a: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custDataLst>
              <p:tags r:id="rId1"/>
            </p:custDataLst>
          </p:nvPr>
        </p:nvGrpSpPr>
        <p:grpSpPr>
          <a:xfrm>
            <a:off x="8863330" y="1378590"/>
            <a:ext cx="2260600" cy="2247900"/>
            <a:chOff x="8178097" y="1341577"/>
            <a:chExt cx="1972380" cy="2013977"/>
          </a:xfrm>
        </p:grpSpPr>
        <p:grpSp>
          <p:nvGrpSpPr>
            <p:cNvPr id="36" name="组合 35"/>
            <p:cNvGrpSpPr/>
            <p:nvPr>
              <p:custDataLst>
                <p:tags r:id="rId39"/>
              </p:custDataLst>
            </p:nvPr>
          </p:nvGrpSpPr>
          <p:grpSpPr>
            <a:xfrm>
              <a:off x="8178097" y="1341577"/>
              <a:ext cx="1972380" cy="2013977"/>
              <a:chOff x="6413049" y="715231"/>
              <a:chExt cx="1795478" cy="1775895"/>
            </a:xfrm>
          </p:grpSpPr>
          <p:sp>
            <p:nvSpPr>
              <p:cNvPr id="43" name="矩形 10"/>
              <p:cNvSpPr/>
              <p:nvPr>
                <p:custDataLst>
                  <p:tags r:id="rId41"/>
                </p:custDataLst>
              </p:nvPr>
            </p:nvSpPr>
            <p:spPr>
              <a:xfrm>
                <a:off x="6413049" y="715231"/>
                <a:ext cx="1795478" cy="1775895"/>
              </a:xfrm>
              <a:custGeom>
                <a:avLst/>
                <a:gdLst/>
                <a:ahLst/>
                <a:cxnLst/>
                <a:rect l="l" t="t" r="r" b="b"/>
                <a:pathLst>
                  <a:path w="1747790" h="1765497">
                    <a:moveTo>
                      <a:pt x="0" y="0"/>
                    </a:moveTo>
                    <a:lnTo>
                      <a:pt x="1747790" y="0"/>
                    </a:lnTo>
                    <a:lnTo>
                      <a:pt x="1747790" y="1765497"/>
                    </a:lnTo>
                    <a:lnTo>
                      <a:pt x="312842" y="1765497"/>
                    </a:lnTo>
                    <a:lnTo>
                      <a:pt x="0" y="1452655"/>
                    </a:lnTo>
                    <a:close/>
                  </a:path>
                </a:pathLst>
              </a:custGeom>
              <a:solidFill>
                <a:srgbClr val="257E65"/>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44" name="TextBox 26"/>
              <p:cNvSpPr txBox="1"/>
              <p:nvPr>
                <p:custDataLst>
                  <p:tags r:id="rId42"/>
                </p:custDataLst>
              </p:nvPr>
            </p:nvSpPr>
            <p:spPr>
              <a:xfrm>
                <a:off x="6625175" y="887205"/>
                <a:ext cx="1275106" cy="412349"/>
              </a:xfrm>
              <a:prstGeom prst="rect">
                <a:avLst/>
              </a:prstGeom>
              <a:noFill/>
              <a:ln w="12700">
                <a:noFill/>
              </a:ln>
              <a:effectLst>
                <a:outerShdw blurRad="25400" sx="101000" sy="101000" algn="ctr" rotWithShape="0">
                  <a:prstClr val="black">
                    <a:alpha val="20000"/>
                  </a:prstClr>
                </a:outerShdw>
              </a:effectLst>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政府官员</a:t>
                </a:r>
              </a:p>
            </p:txBody>
          </p:sp>
        </p:grpSp>
        <p:cxnSp>
          <p:nvCxnSpPr>
            <p:cNvPr id="39" name="直接连接符 38"/>
            <p:cNvCxnSpPr/>
            <p:nvPr>
              <p:custDataLst>
                <p:tags r:id="rId40"/>
              </p:custDataLst>
            </p:nvPr>
          </p:nvCxnSpPr>
          <p:spPr bwMode="auto">
            <a:xfrm>
              <a:off x="8450094" y="2057344"/>
              <a:ext cx="1323699" cy="0"/>
            </a:xfrm>
            <a:prstGeom prst="line">
              <a:avLst/>
            </a:prstGeom>
            <a:noFill/>
            <a:ln w="6350">
              <a:solidFill>
                <a:schemeClr val="bg1"/>
              </a:solidFill>
            </a:ln>
            <a:effectLst>
              <a:outerShdw blurRad="25400" sx="101000" sy="101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grpSp>
        <p:nvGrpSpPr>
          <p:cNvPr id="4" name="组合 3"/>
          <p:cNvGrpSpPr/>
          <p:nvPr>
            <p:custDataLst>
              <p:tags r:id="rId2"/>
            </p:custDataLst>
          </p:nvPr>
        </p:nvGrpSpPr>
        <p:grpSpPr>
          <a:xfrm>
            <a:off x="1027430" y="660405"/>
            <a:ext cx="2393315" cy="718451"/>
            <a:chOff x="716813" y="2228407"/>
            <a:chExt cx="1493232" cy="430799"/>
          </a:xfrm>
        </p:grpSpPr>
        <p:sp>
          <p:nvSpPr>
            <p:cNvPr id="6" name="矩形: 圆角 44"/>
            <p:cNvSpPr/>
            <p:nvPr>
              <p:custDataLst>
                <p:tags r:id="rId37"/>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文本框 6"/>
            <p:cNvSpPr txBox="1"/>
            <p:nvPr>
              <p:custDataLst>
                <p:tags r:id="rId38"/>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低碳经济</a:t>
              </a:r>
            </a:p>
          </p:txBody>
        </p:sp>
      </p:grpSp>
      <p:grpSp>
        <p:nvGrpSpPr>
          <p:cNvPr id="8" name="组合 7"/>
          <p:cNvGrpSpPr/>
          <p:nvPr>
            <p:custDataLst>
              <p:tags r:id="rId3"/>
            </p:custDataLst>
          </p:nvPr>
        </p:nvGrpSpPr>
        <p:grpSpPr>
          <a:xfrm>
            <a:off x="3702685" y="1052835"/>
            <a:ext cx="2393315" cy="718451"/>
            <a:chOff x="716813" y="2228407"/>
            <a:chExt cx="1493232" cy="430799"/>
          </a:xfrm>
        </p:grpSpPr>
        <p:sp>
          <p:nvSpPr>
            <p:cNvPr id="9" name="矩形: 圆角 44"/>
            <p:cNvSpPr/>
            <p:nvPr>
              <p:custDataLst>
                <p:tags r:id="rId35"/>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0" name="文本框 9"/>
            <p:cNvSpPr txBox="1"/>
            <p:nvPr>
              <p:custDataLst>
                <p:tags r:id="rId36"/>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精准扶贫</a:t>
              </a:r>
            </a:p>
          </p:txBody>
        </p:sp>
      </p:grpSp>
      <p:grpSp>
        <p:nvGrpSpPr>
          <p:cNvPr id="11" name="组合 10"/>
          <p:cNvGrpSpPr/>
          <p:nvPr>
            <p:custDataLst>
              <p:tags r:id="rId4"/>
            </p:custDataLst>
          </p:nvPr>
        </p:nvGrpSpPr>
        <p:grpSpPr>
          <a:xfrm>
            <a:off x="6377305" y="660405"/>
            <a:ext cx="2393315" cy="718451"/>
            <a:chOff x="716813" y="2228407"/>
            <a:chExt cx="1493232" cy="430799"/>
          </a:xfrm>
        </p:grpSpPr>
        <p:sp>
          <p:nvSpPr>
            <p:cNvPr id="12" name="矩形: 圆角 44"/>
            <p:cNvSpPr/>
            <p:nvPr>
              <p:custDataLst>
                <p:tags r:id="rId33"/>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3" name="文本框 12"/>
            <p:cNvSpPr txBox="1"/>
            <p:nvPr>
              <p:custDataLst>
                <p:tags r:id="rId34"/>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生态补偿</a:t>
              </a:r>
            </a:p>
          </p:txBody>
        </p:sp>
      </p:grpSp>
      <p:grpSp>
        <p:nvGrpSpPr>
          <p:cNvPr id="2" name="组合 1">
            <a:extLst>
              <a:ext uri="{FF2B5EF4-FFF2-40B4-BE49-F238E27FC236}">
                <a16:creationId xmlns:a16="http://schemas.microsoft.com/office/drawing/2014/main" id="{61F7A77C-F5A1-0E9D-34F9-21AD3684DE5E}"/>
              </a:ext>
            </a:extLst>
          </p:cNvPr>
          <p:cNvGrpSpPr/>
          <p:nvPr>
            <p:custDataLst>
              <p:tags r:id="rId5"/>
            </p:custDataLst>
          </p:nvPr>
        </p:nvGrpSpPr>
        <p:grpSpPr>
          <a:xfrm>
            <a:off x="8863330" y="2987680"/>
            <a:ext cx="2260600" cy="2247900"/>
            <a:chOff x="8178097" y="1341577"/>
            <a:chExt cx="1972380" cy="2013977"/>
          </a:xfrm>
        </p:grpSpPr>
        <p:grpSp>
          <p:nvGrpSpPr>
            <p:cNvPr id="5" name="组合 4">
              <a:extLst>
                <a:ext uri="{FF2B5EF4-FFF2-40B4-BE49-F238E27FC236}">
                  <a16:creationId xmlns:a16="http://schemas.microsoft.com/office/drawing/2014/main" id="{78AF1F62-4356-5719-4F93-80135320CE7F}"/>
                </a:ext>
              </a:extLst>
            </p:cNvPr>
            <p:cNvGrpSpPr/>
            <p:nvPr>
              <p:custDataLst>
                <p:tags r:id="rId29"/>
              </p:custDataLst>
            </p:nvPr>
          </p:nvGrpSpPr>
          <p:grpSpPr>
            <a:xfrm>
              <a:off x="8178097" y="1341577"/>
              <a:ext cx="1972380" cy="2013977"/>
              <a:chOff x="6413049" y="715231"/>
              <a:chExt cx="1795478" cy="1775895"/>
            </a:xfrm>
          </p:grpSpPr>
          <p:sp>
            <p:nvSpPr>
              <p:cNvPr id="15" name="矩形 10">
                <a:extLst>
                  <a:ext uri="{FF2B5EF4-FFF2-40B4-BE49-F238E27FC236}">
                    <a16:creationId xmlns:a16="http://schemas.microsoft.com/office/drawing/2014/main" id="{D265C8C7-6896-43B8-DADD-B435CE327CEC}"/>
                  </a:ext>
                </a:extLst>
              </p:cNvPr>
              <p:cNvSpPr/>
              <p:nvPr>
                <p:custDataLst>
                  <p:tags r:id="rId31"/>
                </p:custDataLst>
              </p:nvPr>
            </p:nvSpPr>
            <p:spPr>
              <a:xfrm>
                <a:off x="6413049" y="715231"/>
                <a:ext cx="1795478" cy="1775895"/>
              </a:xfrm>
              <a:custGeom>
                <a:avLst/>
                <a:gdLst/>
                <a:ahLst/>
                <a:cxnLst/>
                <a:rect l="l" t="t" r="r" b="b"/>
                <a:pathLst>
                  <a:path w="1747790" h="1765497">
                    <a:moveTo>
                      <a:pt x="0" y="0"/>
                    </a:moveTo>
                    <a:lnTo>
                      <a:pt x="1747790" y="0"/>
                    </a:lnTo>
                    <a:lnTo>
                      <a:pt x="1747790" y="1765497"/>
                    </a:lnTo>
                    <a:lnTo>
                      <a:pt x="312842" y="1765497"/>
                    </a:lnTo>
                    <a:lnTo>
                      <a:pt x="0" y="1452655"/>
                    </a:lnTo>
                    <a:close/>
                  </a:path>
                </a:pathLst>
              </a:custGeom>
              <a:solidFill>
                <a:srgbClr val="257E65"/>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16" name="TextBox 26">
                <a:extLst>
                  <a:ext uri="{FF2B5EF4-FFF2-40B4-BE49-F238E27FC236}">
                    <a16:creationId xmlns:a16="http://schemas.microsoft.com/office/drawing/2014/main" id="{881A485B-E220-7A21-217A-2DFD41AB1B86}"/>
                  </a:ext>
                </a:extLst>
              </p:cNvPr>
              <p:cNvSpPr txBox="1"/>
              <p:nvPr>
                <p:custDataLst>
                  <p:tags r:id="rId32"/>
                </p:custDataLst>
              </p:nvPr>
            </p:nvSpPr>
            <p:spPr>
              <a:xfrm>
                <a:off x="6625175" y="887205"/>
                <a:ext cx="1274991" cy="412369"/>
              </a:xfrm>
              <a:prstGeom prst="rect">
                <a:avLst/>
              </a:prstGeom>
              <a:noFill/>
              <a:ln w="12700">
                <a:noFill/>
              </a:ln>
              <a:effectLst>
                <a:outerShdw blurRad="25400" sx="101000" sy="101000" algn="ctr" rotWithShape="0">
                  <a:prstClr val="black">
                    <a:alpha val="20000"/>
                  </a:prstClr>
                </a:outerShdw>
              </a:effectLst>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企业领导</a:t>
                </a:r>
              </a:p>
            </p:txBody>
          </p:sp>
        </p:grpSp>
        <p:cxnSp>
          <p:nvCxnSpPr>
            <p:cNvPr id="14" name="直接连接符 13">
              <a:extLst>
                <a:ext uri="{FF2B5EF4-FFF2-40B4-BE49-F238E27FC236}">
                  <a16:creationId xmlns:a16="http://schemas.microsoft.com/office/drawing/2014/main" id="{BD9DD879-80DF-42AC-BE88-5A569D32A29D}"/>
                </a:ext>
              </a:extLst>
            </p:cNvPr>
            <p:cNvCxnSpPr/>
            <p:nvPr>
              <p:custDataLst>
                <p:tags r:id="rId30"/>
              </p:custDataLst>
            </p:nvPr>
          </p:nvCxnSpPr>
          <p:spPr bwMode="auto">
            <a:xfrm>
              <a:off x="8450094" y="2057344"/>
              <a:ext cx="1323699" cy="0"/>
            </a:xfrm>
            <a:prstGeom prst="line">
              <a:avLst/>
            </a:prstGeom>
            <a:noFill/>
            <a:ln w="6350">
              <a:solidFill>
                <a:schemeClr val="bg1"/>
              </a:solidFill>
            </a:ln>
            <a:effectLst>
              <a:outerShdw blurRad="25400" sx="101000" sy="101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07EF7481-B227-33C8-CF3F-FE717CB60BED}"/>
              </a:ext>
            </a:extLst>
          </p:cNvPr>
          <p:cNvGrpSpPr/>
          <p:nvPr>
            <p:custDataLst>
              <p:tags r:id="rId6"/>
            </p:custDataLst>
          </p:nvPr>
        </p:nvGrpSpPr>
        <p:grpSpPr>
          <a:xfrm>
            <a:off x="1027430" y="2269495"/>
            <a:ext cx="2393315" cy="718451"/>
            <a:chOff x="716813" y="2228407"/>
            <a:chExt cx="1493232" cy="430799"/>
          </a:xfrm>
        </p:grpSpPr>
        <p:sp>
          <p:nvSpPr>
            <p:cNvPr id="18" name="矩形: 圆角 44">
              <a:extLst>
                <a:ext uri="{FF2B5EF4-FFF2-40B4-BE49-F238E27FC236}">
                  <a16:creationId xmlns:a16="http://schemas.microsoft.com/office/drawing/2014/main" id="{C1AFF2FD-D1B2-56C9-77CD-81EB2707E754}"/>
                </a:ext>
              </a:extLst>
            </p:cNvPr>
            <p:cNvSpPr/>
            <p:nvPr>
              <p:custDataLst>
                <p:tags r:id="rId27"/>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9" name="文本框 18">
              <a:extLst>
                <a:ext uri="{FF2B5EF4-FFF2-40B4-BE49-F238E27FC236}">
                  <a16:creationId xmlns:a16="http://schemas.microsoft.com/office/drawing/2014/main" id="{A3C7AAB1-B020-D34C-F891-08807FAB2138}"/>
                </a:ext>
              </a:extLst>
            </p:cNvPr>
            <p:cNvSpPr txBox="1"/>
            <p:nvPr>
              <p:custDataLst>
                <p:tags r:id="rId28"/>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产业转型</a:t>
              </a:r>
            </a:p>
          </p:txBody>
        </p:sp>
      </p:grpSp>
      <p:grpSp>
        <p:nvGrpSpPr>
          <p:cNvPr id="20" name="组合 19">
            <a:extLst>
              <a:ext uri="{FF2B5EF4-FFF2-40B4-BE49-F238E27FC236}">
                <a16:creationId xmlns:a16="http://schemas.microsoft.com/office/drawing/2014/main" id="{E22E700C-C14A-485B-30FA-2848E0AD2C1E}"/>
              </a:ext>
            </a:extLst>
          </p:cNvPr>
          <p:cNvGrpSpPr/>
          <p:nvPr>
            <p:custDataLst>
              <p:tags r:id="rId7"/>
            </p:custDataLst>
          </p:nvPr>
        </p:nvGrpSpPr>
        <p:grpSpPr>
          <a:xfrm>
            <a:off x="3702685" y="2661925"/>
            <a:ext cx="2393315" cy="718451"/>
            <a:chOff x="716813" y="2228407"/>
            <a:chExt cx="1493232" cy="430799"/>
          </a:xfrm>
        </p:grpSpPr>
        <p:sp>
          <p:nvSpPr>
            <p:cNvPr id="21" name="矩形: 圆角 44">
              <a:extLst>
                <a:ext uri="{FF2B5EF4-FFF2-40B4-BE49-F238E27FC236}">
                  <a16:creationId xmlns:a16="http://schemas.microsoft.com/office/drawing/2014/main" id="{9D4B0DA5-684C-55F4-A7EB-A7CD8E69438E}"/>
                </a:ext>
              </a:extLst>
            </p:cNvPr>
            <p:cNvSpPr/>
            <p:nvPr>
              <p:custDataLst>
                <p:tags r:id="rId25"/>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1">
              <a:extLst>
                <a:ext uri="{FF2B5EF4-FFF2-40B4-BE49-F238E27FC236}">
                  <a16:creationId xmlns:a16="http://schemas.microsoft.com/office/drawing/2014/main" id="{73F4F6DC-E5BC-8CEF-438B-2E766A85DB05}"/>
                </a:ext>
              </a:extLst>
            </p:cNvPr>
            <p:cNvSpPr txBox="1"/>
            <p:nvPr>
              <p:custDataLst>
                <p:tags r:id="rId26"/>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绿色发展</a:t>
              </a:r>
            </a:p>
          </p:txBody>
        </p:sp>
      </p:grpSp>
      <p:grpSp>
        <p:nvGrpSpPr>
          <p:cNvPr id="23" name="组合 22">
            <a:extLst>
              <a:ext uri="{FF2B5EF4-FFF2-40B4-BE49-F238E27FC236}">
                <a16:creationId xmlns:a16="http://schemas.microsoft.com/office/drawing/2014/main" id="{90CCA7D3-495E-6E9A-3F59-64527EDC6622}"/>
              </a:ext>
            </a:extLst>
          </p:cNvPr>
          <p:cNvGrpSpPr/>
          <p:nvPr>
            <p:custDataLst>
              <p:tags r:id="rId8"/>
            </p:custDataLst>
          </p:nvPr>
        </p:nvGrpSpPr>
        <p:grpSpPr>
          <a:xfrm>
            <a:off x="6377305" y="2269495"/>
            <a:ext cx="2393315" cy="718451"/>
            <a:chOff x="716813" y="2228407"/>
            <a:chExt cx="1493232" cy="430799"/>
          </a:xfrm>
        </p:grpSpPr>
        <p:sp>
          <p:nvSpPr>
            <p:cNvPr id="24" name="矩形: 圆角 44">
              <a:extLst>
                <a:ext uri="{FF2B5EF4-FFF2-40B4-BE49-F238E27FC236}">
                  <a16:creationId xmlns:a16="http://schemas.microsoft.com/office/drawing/2014/main" id="{08240E1C-981A-C3CA-7BC9-F6DB4E06CEE3}"/>
                </a:ext>
              </a:extLst>
            </p:cNvPr>
            <p:cNvSpPr/>
            <p:nvPr>
              <p:custDataLst>
                <p:tags r:id="rId23"/>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5" name="文本框 24">
              <a:extLst>
                <a:ext uri="{FF2B5EF4-FFF2-40B4-BE49-F238E27FC236}">
                  <a16:creationId xmlns:a16="http://schemas.microsoft.com/office/drawing/2014/main" id="{8D0AC337-6FD0-3435-F168-DA34691D99D8}"/>
                </a:ext>
              </a:extLst>
            </p:cNvPr>
            <p:cNvSpPr txBox="1"/>
            <p:nvPr>
              <p:custDataLst>
                <p:tags r:id="rId24"/>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节能减排</a:t>
              </a:r>
            </a:p>
          </p:txBody>
        </p:sp>
      </p:grpSp>
      <p:grpSp>
        <p:nvGrpSpPr>
          <p:cNvPr id="26" name="组合 25">
            <a:extLst>
              <a:ext uri="{FF2B5EF4-FFF2-40B4-BE49-F238E27FC236}">
                <a16:creationId xmlns:a16="http://schemas.microsoft.com/office/drawing/2014/main" id="{CBF903E3-0F7D-9216-2E33-728C2DA3D831}"/>
              </a:ext>
            </a:extLst>
          </p:cNvPr>
          <p:cNvGrpSpPr/>
          <p:nvPr>
            <p:custDataLst>
              <p:tags r:id="rId9"/>
            </p:custDataLst>
          </p:nvPr>
        </p:nvGrpSpPr>
        <p:grpSpPr>
          <a:xfrm>
            <a:off x="8863330" y="4550837"/>
            <a:ext cx="2260600" cy="2247900"/>
            <a:chOff x="8178097" y="1341577"/>
            <a:chExt cx="1972380" cy="2013977"/>
          </a:xfrm>
        </p:grpSpPr>
        <p:grpSp>
          <p:nvGrpSpPr>
            <p:cNvPr id="27" name="组合 26">
              <a:extLst>
                <a:ext uri="{FF2B5EF4-FFF2-40B4-BE49-F238E27FC236}">
                  <a16:creationId xmlns:a16="http://schemas.microsoft.com/office/drawing/2014/main" id="{EA779688-1DA7-034B-445D-32489DE7D203}"/>
                </a:ext>
              </a:extLst>
            </p:cNvPr>
            <p:cNvGrpSpPr/>
            <p:nvPr>
              <p:custDataLst>
                <p:tags r:id="rId19"/>
              </p:custDataLst>
            </p:nvPr>
          </p:nvGrpSpPr>
          <p:grpSpPr>
            <a:xfrm>
              <a:off x="8178097" y="1341577"/>
              <a:ext cx="1972380" cy="2013977"/>
              <a:chOff x="6413049" y="715231"/>
              <a:chExt cx="1795478" cy="1775895"/>
            </a:xfrm>
          </p:grpSpPr>
          <p:sp>
            <p:nvSpPr>
              <p:cNvPr id="29" name="矩形 10">
                <a:extLst>
                  <a:ext uri="{FF2B5EF4-FFF2-40B4-BE49-F238E27FC236}">
                    <a16:creationId xmlns:a16="http://schemas.microsoft.com/office/drawing/2014/main" id="{D8815003-8D6C-6EB0-C7B4-062943E2F076}"/>
                  </a:ext>
                </a:extLst>
              </p:cNvPr>
              <p:cNvSpPr/>
              <p:nvPr>
                <p:custDataLst>
                  <p:tags r:id="rId21"/>
                </p:custDataLst>
              </p:nvPr>
            </p:nvSpPr>
            <p:spPr>
              <a:xfrm>
                <a:off x="6413049" y="715231"/>
                <a:ext cx="1795478" cy="1775895"/>
              </a:xfrm>
              <a:custGeom>
                <a:avLst/>
                <a:gdLst/>
                <a:ahLst/>
                <a:cxnLst/>
                <a:rect l="l" t="t" r="r" b="b"/>
                <a:pathLst>
                  <a:path w="1747790" h="1765497">
                    <a:moveTo>
                      <a:pt x="0" y="0"/>
                    </a:moveTo>
                    <a:lnTo>
                      <a:pt x="1747790" y="0"/>
                    </a:lnTo>
                    <a:lnTo>
                      <a:pt x="1747790" y="1765497"/>
                    </a:lnTo>
                    <a:lnTo>
                      <a:pt x="312842" y="1765497"/>
                    </a:lnTo>
                    <a:lnTo>
                      <a:pt x="0" y="1452655"/>
                    </a:lnTo>
                    <a:close/>
                  </a:path>
                </a:pathLst>
              </a:custGeom>
              <a:solidFill>
                <a:srgbClr val="257E65"/>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30" name="TextBox 26">
                <a:extLst>
                  <a:ext uri="{FF2B5EF4-FFF2-40B4-BE49-F238E27FC236}">
                    <a16:creationId xmlns:a16="http://schemas.microsoft.com/office/drawing/2014/main" id="{EDC16F27-9FF5-5387-4F6A-EA22FC088E73}"/>
                  </a:ext>
                </a:extLst>
              </p:cNvPr>
              <p:cNvSpPr txBox="1"/>
              <p:nvPr>
                <p:custDataLst>
                  <p:tags r:id="rId22"/>
                </p:custDataLst>
              </p:nvPr>
            </p:nvSpPr>
            <p:spPr>
              <a:xfrm>
                <a:off x="6625175" y="887205"/>
                <a:ext cx="1274991" cy="412369"/>
              </a:xfrm>
              <a:prstGeom prst="rect">
                <a:avLst/>
              </a:prstGeom>
              <a:noFill/>
              <a:ln w="12700">
                <a:noFill/>
              </a:ln>
              <a:effectLst>
                <a:outerShdw blurRad="25400" sx="101000" sy="101000" algn="ctr" rotWithShape="0">
                  <a:prstClr val="black">
                    <a:alpha val="20000"/>
                  </a:prstClr>
                </a:outerShdw>
              </a:effectLst>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公众个人</a:t>
                </a:r>
              </a:p>
            </p:txBody>
          </p:sp>
        </p:grpSp>
        <p:cxnSp>
          <p:nvCxnSpPr>
            <p:cNvPr id="28" name="直接连接符 27">
              <a:extLst>
                <a:ext uri="{FF2B5EF4-FFF2-40B4-BE49-F238E27FC236}">
                  <a16:creationId xmlns:a16="http://schemas.microsoft.com/office/drawing/2014/main" id="{97CA49E3-A587-30D4-D60E-A89231B98912}"/>
                </a:ext>
              </a:extLst>
            </p:cNvPr>
            <p:cNvCxnSpPr/>
            <p:nvPr>
              <p:custDataLst>
                <p:tags r:id="rId20"/>
              </p:custDataLst>
            </p:nvPr>
          </p:nvCxnSpPr>
          <p:spPr bwMode="auto">
            <a:xfrm>
              <a:off x="8450094" y="2057344"/>
              <a:ext cx="1323699" cy="0"/>
            </a:xfrm>
            <a:prstGeom prst="line">
              <a:avLst/>
            </a:prstGeom>
            <a:noFill/>
            <a:ln w="6350">
              <a:solidFill>
                <a:schemeClr val="bg1"/>
              </a:solidFill>
            </a:ln>
            <a:effectLst>
              <a:outerShdw blurRad="25400" sx="101000" sy="101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D1C1BB46-1AAE-18B5-6430-466C749B34EE}"/>
              </a:ext>
            </a:extLst>
          </p:cNvPr>
          <p:cNvGrpSpPr/>
          <p:nvPr>
            <p:custDataLst>
              <p:tags r:id="rId10"/>
            </p:custDataLst>
          </p:nvPr>
        </p:nvGrpSpPr>
        <p:grpSpPr>
          <a:xfrm>
            <a:off x="1027430" y="3832652"/>
            <a:ext cx="2393315" cy="718451"/>
            <a:chOff x="716813" y="2228407"/>
            <a:chExt cx="1493232" cy="430799"/>
          </a:xfrm>
        </p:grpSpPr>
        <p:sp>
          <p:nvSpPr>
            <p:cNvPr id="32" name="矩形: 圆角 44">
              <a:extLst>
                <a:ext uri="{FF2B5EF4-FFF2-40B4-BE49-F238E27FC236}">
                  <a16:creationId xmlns:a16="http://schemas.microsoft.com/office/drawing/2014/main" id="{052C202E-050F-F064-014C-FFB33A3FB966}"/>
                </a:ext>
              </a:extLst>
            </p:cNvPr>
            <p:cNvSpPr/>
            <p:nvPr>
              <p:custDataLst>
                <p:tags r:id="rId17"/>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3" name="文本框 32">
              <a:extLst>
                <a:ext uri="{FF2B5EF4-FFF2-40B4-BE49-F238E27FC236}">
                  <a16:creationId xmlns:a16="http://schemas.microsoft.com/office/drawing/2014/main" id="{D7E44AFA-0B0D-39C0-1B31-8435F9B811F2}"/>
                </a:ext>
              </a:extLst>
            </p:cNvPr>
            <p:cNvSpPr txBox="1"/>
            <p:nvPr>
              <p:custDataLst>
                <p:tags r:id="rId18"/>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环保产品</a:t>
              </a:r>
            </a:p>
          </p:txBody>
        </p:sp>
      </p:grpSp>
      <p:grpSp>
        <p:nvGrpSpPr>
          <p:cNvPr id="34" name="组合 33">
            <a:extLst>
              <a:ext uri="{FF2B5EF4-FFF2-40B4-BE49-F238E27FC236}">
                <a16:creationId xmlns:a16="http://schemas.microsoft.com/office/drawing/2014/main" id="{FCCB1435-D9D0-C257-A92A-554009FD184D}"/>
              </a:ext>
            </a:extLst>
          </p:cNvPr>
          <p:cNvGrpSpPr/>
          <p:nvPr>
            <p:custDataLst>
              <p:tags r:id="rId11"/>
            </p:custDataLst>
          </p:nvPr>
        </p:nvGrpSpPr>
        <p:grpSpPr>
          <a:xfrm>
            <a:off x="3702685" y="4225082"/>
            <a:ext cx="2393315" cy="718451"/>
            <a:chOff x="716813" y="2228407"/>
            <a:chExt cx="1493232" cy="430799"/>
          </a:xfrm>
        </p:grpSpPr>
        <p:sp>
          <p:nvSpPr>
            <p:cNvPr id="37" name="矩形: 圆角 44">
              <a:extLst>
                <a:ext uri="{FF2B5EF4-FFF2-40B4-BE49-F238E27FC236}">
                  <a16:creationId xmlns:a16="http://schemas.microsoft.com/office/drawing/2014/main" id="{A51CFC36-1FB6-2574-DC50-3ECF17D33CB9}"/>
                </a:ext>
              </a:extLst>
            </p:cNvPr>
            <p:cNvSpPr/>
            <p:nvPr>
              <p:custDataLst>
                <p:tags r:id="rId15"/>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8" name="文本框 37">
              <a:extLst>
                <a:ext uri="{FF2B5EF4-FFF2-40B4-BE49-F238E27FC236}">
                  <a16:creationId xmlns:a16="http://schemas.microsoft.com/office/drawing/2014/main" id="{48893D51-B75D-4C80-27D9-7B98B96893D4}"/>
                </a:ext>
              </a:extLst>
            </p:cNvPr>
            <p:cNvSpPr txBox="1"/>
            <p:nvPr>
              <p:custDataLst>
                <p:tags r:id="rId16"/>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垃圾分类</a:t>
              </a:r>
            </a:p>
          </p:txBody>
        </p:sp>
      </p:grpSp>
      <p:grpSp>
        <p:nvGrpSpPr>
          <p:cNvPr id="40" name="组合 39">
            <a:extLst>
              <a:ext uri="{FF2B5EF4-FFF2-40B4-BE49-F238E27FC236}">
                <a16:creationId xmlns:a16="http://schemas.microsoft.com/office/drawing/2014/main" id="{EDC4E34F-3BA9-F970-0A67-A9514394ACC0}"/>
              </a:ext>
            </a:extLst>
          </p:cNvPr>
          <p:cNvGrpSpPr/>
          <p:nvPr>
            <p:custDataLst>
              <p:tags r:id="rId12"/>
            </p:custDataLst>
          </p:nvPr>
        </p:nvGrpSpPr>
        <p:grpSpPr>
          <a:xfrm>
            <a:off x="6377305" y="3832652"/>
            <a:ext cx="2393315" cy="718451"/>
            <a:chOff x="716813" y="2228407"/>
            <a:chExt cx="1493232" cy="430799"/>
          </a:xfrm>
        </p:grpSpPr>
        <p:sp>
          <p:nvSpPr>
            <p:cNvPr id="41" name="矩形: 圆角 44">
              <a:extLst>
                <a:ext uri="{FF2B5EF4-FFF2-40B4-BE49-F238E27FC236}">
                  <a16:creationId xmlns:a16="http://schemas.microsoft.com/office/drawing/2014/main" id="{2731D751-DE7C-8255-DC3A-616E4CFAD60A}"/>
                </a:ext>
              </a:extLst>
            </p:cNvPr>
            <p:cNvSpPr/>
            <p:nvPr>
              <p:custDataLst>
                <p:tags r:id="rId13"/>
              </p:custDataLst>
            </p:nvPr>
          </p:nvSpPr>
          <p:spPr>
            <a:xfrm>
              <a:off x="716813" y="2228407"/>
              <a:ext cx="1493232" cy="430799"/>
            </a:xfrm>
            <a:prstGeom prst="roundRect">
              <a:avLst>
                <a:gd name="adj" fmla="val 8012"/>
              </a:avLst>
            </a:prstGeom>
            <a:solidFill>
              <a:schemeClr val="bg1"/>
            </a:solidFill>
            <a:ln w="25400">
              <a:solidFill>
                <a:srgbClr val="257F65"/>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spcBef>
                  <a:spcPct val="0"/>
                </a:spcBef>
                <a:spcAft>
                  <a:spcPct val="0"/>
                </a:spcAft>
                <a:buClrTx/>
                <a:buSzTx/>
                <a:buFontTx/>
                <a:buNone/>
                <a:defRPr/>
              </a:pPr>
              <a:endPar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2" name="文本框 41">
              <a:extLst>
                <a:ext uri="{FF2B5EF4-FFF2-40B4-BE49-F238E27FC236}">
                  <a16:creationId xmlns:a16="http://schemas.microsoft.com/office/drawing/2014/main" id="{C8849126-1BB3-EB98-040A-6A3821CA8ABA}"/>
                </a:ext>
              </a:extLst>
            </p:cNvPr>
            <p:cNvSpPr txBox="1"/>
            <p:nvPr>
              <p:custDataLst>
                <p:tags r:id="rId14"/>
              </p:custDataLst>
            </p:nvPr>
          </p:nvSpPr>
          <p:spPr>
            <a:xfrm>
              <a:off x="812862" y="2332952"/>
              <a:ext cx="1301731" cy="239915"/>
            </a:xfrm>
            <a:prstGeom prst="rect">
              <a:avLst/>
            </a:prstGeom>
            <a:noFill/>
            <a:effectLst/>
          </p:spPr>
          <p:txBody>
            <a:bodyPr wrap="square" lIns="0" tIns="0" rIns="0" bIns="0">
              <a:spAutoFit/>
            </a:bodyPr>
            <a:lstStyle/>
            <a:p>
              <a:pPr marL="0" marR="0" lvl="0" indent="0" algn="ctr" defTabSz="914400" rtl="0" eaLnBrk="1" fontAlgn="auto" latinLnBrk="0" hangingPunct="1">
                <a:spcBef>
                  <a:spcPct val="0"/>
                </a:spcBef>
                <a:spcAft>
                  <a:spcPct val="0"/>
                </a:spcAft>
                <a:buClrTx/>
                <a:buSzTx/>
                <a:buFontTx/>
                <a:buNone/>
                <a:defRPr/>
              </a:pPr>
              <a:r>
                <a:rPr kumimoji="0" lang="zh-CN" altLang="en-US" sz="2600" b="0" i="0" u="none" strike="noStrike" kern="1200" cap="none" spc="0" normalizeH="0" baseline="0" noProof="0">
                  <a:ln>
                    <a:noFill/>
                  </a:ln>
                  <a:solidFill>
                    <a:srgbClr val="35373B"/>
                  </a:solidFill>
                  <a:effectLst/>
                  <a:uLnTx/>
                  <a:uFillTx/>
                  <a:latin typeface="微软雅黑" panose="020B0503020204020204" pitchFamily="34" charset="-122"/>
                  <a:ea typeface="微软雅黑" panose="020B0503020204020204" pitchFamily="34" charset="-122"/>
                  <a:cs typeface="方正悠黑体" panose="02010600010101010101" charset="-122"/>
                  <a:sym typeface="OPPOSans M" panose="00020600040101010101" pitchFamily="18" charset="-122"/>
                </a:rPr>
                <a:t>节俭行为</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500" fill="hold"/>
                                        <p:tgtEl>
                                          <p:spTgt spid="40"/>
                                        </p:tgtEl>
                                        <p:attrNameLst>
                                          <p:attrName>ppt_w</p:attrName>
                                        </p:attrNameLst>
                                      </p:cBhvr>
                                      <p:tavLst>
                                        <p:tav tm="0">
                                          <p:val>
                                            <p:fltVal val="0"/>
                                          </p:val>
                                        </p:tav>
                                        <p:tav tm="100000">
                                          <p:val>
                                            <p:strVal val="#ppt_w"/>
                                          </p:val>
                                        </p:tav>
                                      </p:tavLst>
                                    </p:anim>
                                    <p:anim calcmode="lin" valueType="num">
                                      <p:cBhvr>
                                        <p:cTn id="56" dur="500" fill="hold"/>
                                        <p:tgtEl>
                                          <p:spTgt spid="40"/>
                                        </p:tgtEl>
                                        <p:attrNameLst>
                                          <p:attrName>ppt_h</p:attrName>
                                        </p:attrNameLst>
                                      </p:cBhvr>
                                      <p:tavLst>
                                        <p:tav tm="0">
                                          <p:val>
                                            <p:fltVal val="0"/>
                                          </p:val>
                                        </p:tav>
                                        <p:tav tm="100000">
                                          <p:val>
                                            <p:strVal val="#ppt_h"/>
                                          </p:val>
                                        </p:tav>
                                      </p:tavLst>
                                    </p:anim>
                                    <p:animEffect transition="in" filter="fade">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6"/>
          <a:stretch>
            <a:fillRect/>
          </a:stretch>
        </p:blipFill>
        <p:spPr>
          <a:xfrm>
            <a:off x="0" y="0"/>
            <a:ext cx="12192000" cy="6858000"/>
          </a:xfrm>
          <a:prstGeom prst="rect">
            <a:avLst/>
          </a:prstGeom>
        </p:spPr>
      </p:pic>
      <p:sp>
        <p:nvSpPr>
          <p:cNvPr id="32" name="矩形 31"/>
          <p:cNvSpPr/>
          <p:nvPr>
            <p:custDataLst>
              <p:tags r:id="rId2"/>
            </p:custDataLst>
          </p:nvPr>
        </p:nvSpPr>
        <p:spPr>
          <a:xfrm>
            <a:off x="1528445" y="2148840"/>
            <a:ext cx="9135110" cy="1960601"/>
          </a:xfrm>
          <a:prstGeom prst="rect">
            <a:avLst/>
          </a:prstGeom>
        </p:spPr>
        <p:txBody>
          <a:bodyPr wrap="squar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为实现人地协调和可持续发展，人类已经做了很多的尝试</a:t>
            </a:r>
          </a:p>
          <a:p>
            <a:pPr marL="0" marR="0" lvl="0" indent="0" algn="ctr" defTabSz="914400" rtl="0" eaLnBrk="1" fontAlgn="auto" latinLnBrk="0" hangingPunct="1">
              <a:lnSpc>
                <a:spcPct val="150000"/>
              </a:lnSpc>
              <a:spcBef>
                <a:spcPct val="0"/>
              </a:spcBef>
              <a:spcAft>
                <a:spcPct val="0"/>
              </a:spcAft>
              <a:buClrTx/>
              <a:buSzTx/>
              <a:buFontTx/>
              <a:buNone/>
              <a:defRPr/>
            </a:pPr>
            <a:r>
              <a:rPr kumimoji="0" sz="32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消除贫困、发展绿色经济、提倡可持续消费</a:t>
            </a:r>
          </a:p>
          <a:p>
            <a:pPr marL="0" marR="0" lvl="0" indent="0" algn="ctr"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已成为人类的共识，并在世界范围内广泛践行</a:t>
            </a:r>
          </a:p>
        </p:txBody>
      </p:sp>
      <p:sp>
        <p:nvSpPr>
          <p:cNvPr id="31" name="矩形 30"/>
          <p:cNvSpPr/>
          <p:nvPr>
            <p:custDataLst>
              <p:tags r:id="rId3"/>
            </p:custDataLst>
          </p:nvPr>
        </p:nvSpPr>
        <p:spPr>
          <a:xfrm>
            <a:off x="3581400" y="738505"/>
            <a:ext cx="5029835" cy="783869"/>
          </a:xfrm>
          <a:prstGeom prst="rect">
            <a:avLst/>
          </a:prstGeom>
        </p:spPr>
        <p:txBody>
          <a:bodyPr wrap="square">
            <a:spAutoFit/>
          </a:bodyPr>
          <a:lstStyle/>
          <a:p>
            <a:pPr marL="0" marR="0" lvl="0" indent="0" algn="ctr" defTabSz="914400" rtl="0" eaLnBrk="1" fontAlgn="auto" latinLnBrk="0" hangingPunct="1">
              <a:lnSpc>
                <a:spcPct val="14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人地协调和可持续发展</a:t>
            </a:r>
          </a:p>
        </p:txBody>
      </p:sp>
      <p:cxnSp>
        <p:nvCxnSpPr>
          <p:cNvPr id="48" name="直接连接符 47"/>
          <p:cNvCxnSpPr/>
          <p:nvPr>
            <p:custDataLst>
              <p:tags r:id="rId4"/>
            </p:custDataLst>
          </p:nvPr>
        </p:nvCxnSpPr>
        <p:spPr>
          <a:xfrm>
            <a:off x="5749925" y="1674060"/>
            <a:ext cx="692150" cy="0"/>
          </a:xfrm>
          <a:prstGeom prst="line">
            <a:avLst/>
          </a:prstGeom>
          <a:ln w="25400" cap="rnd">
            <a:solidFill>
              <a:srgbClr val="35E5FE"/>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000" fill="hold"/>
                                        <p:tgtEl>
                                          <p:spTgt spid="48"/>
                                        </p:tgtEl>
                                        <p:attrNameLst>
                                          <p:attrName>ppt_x</p:attrName>
                                        </p:attrNameLst>
                                      </p:cBhvr>
                                      <p:tavLst>
                                        <p:tav tm="0">
                                          <p:val>
                                            <p:strVal val="#ppt_x"/>
                                          </p:val>
                                        </p:tav>
                                        <p:tav tm="100000">
                                          <p:val>
                                            <p:strVal val="#ppt_x"/>
                                          </p:val>
                                        </p:tav>
                                      </p:tavLst>
                                    </p:anim>
                                    <p:anim calcmode="lin" valueType="num">
                                      <p:cBhvr additive="base">
                                        <p:cTn id="12" dur="10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14"/>
          <a:srcRect t="7812" b="7813"/>
          <a:stretch>
            <a:fillRect/>
          </a:stretch>
        </p:blipFill>
        <p:spPr>
          <a:xfrm>
            <a:off x="7620" y="4683"/>
            <a:ext cx="12184380" cy="6853714"/>
          </a:xfrm>
          <a:prstGeom prst="rect">
            <a:avLst/>
          </a:prstGeom>
        </p:spPr>
      </p:pic>
      <p:sp>
        <p:nvSpPr>
          <p:cNvPr id="15" name="矩形 14"/>
          <p:cNvSpPr/>
          <p:nvPr>
            <p:custDataLst>
              <p:tags r:id="rId2"/>
            </p:custDataLst>
          </p:nvPr>
        </p:nvSpPr>
        <p:spPr>
          <a:xfrm>
            <a:off x="466725" y="577850"/>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
        <p:nvSpPr>
          <p:cNvPr id="16" name="TextBox 22"/>
          <p:cNvSpPr txBox="1">
            <a:spLocks noChangeArrowheads="1"/>
          </p:cNvSpPr>
          <p:nvPr>
            <p:custDataLst>
              <p:tags r:id="rId3"/>
            </p:custDataLst>
          </p:nvPr>
        </p:nvSpPr>
        <p:spPr bwMode="auto">
          <a:xfrm>
            <a:off x="634365" y="43878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1.</a:t>
            </a:r>
            <a:r>
              <a:rPr kumimoji="0"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消除贫困 </a:t>
            </a:r>
          </a:p>
        </p:txBody>
      </p:sp>
      <p:sp>
        <p:nvSpPr>
          <p:cNvPr id="141" name="矩形 140"/>
          <p:cNvSpPr/>
          <p:nvPr>
            <p:custDataLst>
              <p:tags r:id="rId4"/>
            </p:custDataLst>
          </p:nvPr>
        </p:nvSpPr>
        <p:spPr>
          <a:xfrm>
            <a:off x="0" y="1823085"/>
            <a:ext cx="12192000" cy="200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nvGrpSpPr>
          <p:cNvPr id="144" name="组合 143"/>
          <p:cNvGrpSpPr/>
          <p:nvPr>
            <p:custDataLst>
              <p:tags r:id="rId5"/>
            </p:custDataLst>
          </p:nvPr>
        </p:nvGrpSpPr>
        <p:grpSpPr>
          <a:xfrm rot="5400000">
            <a:off x="1034042" y="1418627"/>
            <a:ext cx="167951" cy="2219469"/>
            <a:chOff x="977528" y="3322816"/>
            <a:chExt cx="167951" cy="2219469"/>
          </a:xfrm>
          <a:solidFill>
            <a:srgbClr val="257E65"/>
          </a:solidFill>
        </p:grpSpPr>
        <p:cxnSp>
          <p:nvCxnSpPr>
            <p:cNvPr id="145" name="直接连接符 144"/>
            <p:cNvCxnSpPr>
              <a:stCxn id="146" idx="4"/>
            </p:cNvCxnSpPr>
            <p:nvPr>
              <p:custDataLst>
                <p:tags r:id="rId10"/>
              </p:custDataLst>
            </p:nvPr>
          </p:nvCxnSpPr>
          <p:spPr>
            <a:xfrm rot="16200000" flipH="1">
              <a:off x="35745" y="4516526"/>
              <a:ext cx="2051519" cy="0"/>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1"/>
              </p:custDataLst>
            </p:nvPr>
          </p:nvSpPr>
          <p:spPr>
            <a:xfrm>
              <a:off x="977528" y="3322816"/>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6"/>
            </p:custDataLst>
          </p:nvPr>
        </p:nvSpPr>
        <p:spPr>
          <a:xfrm>
            <a:off x="2430144" y="1929130"/>
            <a:ext cx="9761855" cy="1892826"/>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err="1">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从公平性原则看，消除贫困是实现可持续发展的重要目标，需要</a:t>
            </a:r>
            <a:endParaRPr kumimoji="0" lang="en-US"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err="1">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国际社会的共同努力。中国政府在消除贫困领域已取得巨大成就，为全球减贫事业作出重大贡献</a:t>
            </a:r>
            <a:endPar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2" name="组合 11"/>
          <p:cNvGrpSpPr/>
          <p:nvPr>
            <p:custDataLst>
              <p:tags r:id="rId7"/>
            </p:custDataLst>
          </p:nvPr>
        </p:nvGrpSpPr>
        <p:grpSpPr>
          <a:xfrm>
            <a:off x="5015865" y="4073525"/>
            <a:ext cx="6791960" cy="2001520"/>
            <a:chOff x="7214" y="7738"/>
            <a:chExt cx="10696" cy="3152"/>
          </a:xfrm>
        </p:grpSpPr>
        <p:sp>
          <p:nvSpPr>
            <p:cNvPr id="45" name="矩形 44"/>
            <p:cNvSpPr/>
            <p:nvPr>
              <p:custDataLst>
                <p:tags r:id="rId8"/>
              </p:custDataLst>
            </p:nvPr>
          </p:nvSpPr>
          <p:spPr>
            <a:xfrm flipH="1">
              <a:off x="7214" y="7738"/>
              <a:ext cx="10696" cy="3152"/>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9"/>
              </p:custDataLst>
            </p:nvPr>
          </p:nvSpPr>
          <p:spPr>
            <a:xfrm flipH="1">
              <a:off x="7281" y="7738"/>
              <a:ext cx="10479" cy="2869"/>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贫困是许多发展中国家环境恶化的根本原因。环境恶化又会阻碍这些国家的发展。因此，贫困是发展中国家实现可持续发展的障碍。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1"/>
                                        </p:tgtEl>
                                        <p:attrNameLst>
                                          <p:attrName>style.visibility</p:attrName>
                                        </p:attrNameLst>
                                      </p:cBhvr>
                                      <p:to>
                                        <p:strVal val="visible"/>
                                      </p:to>
                                    </p:set>
                                    <p:anim calcmode="lin" valueType="num">
                                      <p:cBhvr>
                                        <p:cTn id="14" dur="500" fill="hold"/>
                                        <p:tgtEl>
                                          <p:spTgt spid="141"/>
                                        </p:tgtEl>
                                        <p:attrNameLst>
                                          <p:attrName>ppt_w</p:attrName>
                                        </p:attrNameLst>
                                      </p:cBhvr>
                                      <p:tavLst>
                                        <p:tav tm="0">
                                          <p:val>
                                            <p:fltVal val="0"/>
                                          </p:val>
                                        </p:tav>
                                        <p:tav tm="100000">
                                          <p:val>
                                            <p:strVal val="#ppt_w"/>
                                          </p:val>
                                        </p:tav>
                                      </p:tavLst>
                                    </p:anim>
                                    <p:anim calcmode="lin" valueType="num">
                                      <p:cBhvr>
                                        <p:cTn id="15" dur="500" fill="hold"/>
                                        <p:tgtEl>
                                          <p:spTgt spid="141"/>
                                        </p:tgtEl>
                                        <p:attrNameLst>
                                          <p:attrName>ppt_h</p:attrName>
                                        </p:attrNameLst>
                                      </p:cBhvr>
                                      <p:tavLst>
                                        <p:tav tm="0">
                                          <p:val>
                                            <p:fltVal val="0"/>
                                          </p:val>
                                        </p:tav>
                                        <p:tav tm="100000">
                                          <p:val>
                                            <p:strVal val="#ppt_h"/>
                                          </p:val>
                                        </p:tav>
                                      </p:tavLst>
                                    </p:anim>
                                    <p:animEffect transition="in" filter="fade">
                                      <p:cBhvr>
                                        <p:cTn id="16" dur="500"/>
                                        <p:tgtEl>
                                          <p:spTgt spid="141"/>
                                        </p:tgtEl>
                                      </p:cBhvr>
                                    </p:animEffect>
                                  </p:childTnLst>
                                </p:cTn>
                              </p:par>
                              <p:par>
                                <p:cTn id="17" presetID="53" presetClass="entr" presetSubtype="16"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 calcmode="lin" valueType="num">
                                      <p:cBhvr>
                                        <p:cTn id="19" dur="500" fill="hold"/>
                                        <p:tgtEl>
                                          <p:spTgt spid="144"/>
                                        </p:tgtEl>
                                        <p:attrNameLst>
                                          <p:attrName>ppt_w</p:attrName>
                                        </p:attrNameLst>
                                      </p:cBhvr>
                                      <p:tavLst>
                                        <p:tav tm="0">
                                          <p:val>
                                            <p:fltVal val="0"/>
                                          </p:val>
                                        </p:tav>
                                        <p:tav tm="100000">
                                          <p:val>
                                            <p:strVal val="#ppt_w"/>
                                          </p:val>
                                        </p:tav>
                                      </p:tavLst>
                                    </p:anim>
                                    <p:anim calcmode="lin" valueType="num">
                                      <p:cBhvr>
                                        <p:cTn id="20" dur="500" fill="hold"/>
                                        <p:tgtEl>
                                          <p:spTgt spid="144"/>
                                        </p:tgtEl>
                                        <p:attrNameLst>
                                          <p:attrName>ppt_h</p:attrName>
                                        </p:attrNameLst>
                                      </p:cBhvr>
                                      <p:tavLst>
                                        <p:tav tm="0">
                                          <p:val>
                                            <p:fltVal val="0"/>
                                          </p:val>
                                        </p:tav>
                                        <p:tav tm="100000">
                                          <p:val>
                                            <p:strVal val="#ppt_h"/>
                                          </p:val>
                                        </p:tav>
                                      </p:tavLst>
                                    </p:anim>
                                    <p:animEffect transition="in" filter="fade">
                                      <p:cBhvr>
                                        <p:cTn id="21" dur="500"/>
                                        <p:tgtEl>
                                          <p:spTgt spid="14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5">
            <a:alphaModFix amt="5000"/>
            <a:extLst>
              <a:ext uri="{28A0092B-C50C-407E-A947-70E740481C1C}">
                <a14:useLocalDpi xmlns:a14="http://schemas.microsoft.com/office/drawing/2010/main" val="0"/>
              </a:ext>
            </a:extLst>
          </a:blip>
          <a:srcRect t="8565" b="7996"/>
          <a:stretch>
            <a:fillRect/>
          </a:stretch>
        </p:blipFill>
        <p:spPr>
          <a:xfrm>
            <a:off x="10378" y="1235"/>
            <a:ext cx="12220320" cy="6856765"/>
          </a:xfrm>
          <a:prstGeom prst="rect">
            <a:avLst/>
          </a:prstGeom>
        </p:spPr>
      </p:pic>
      <p:grpSp>
        <p:nvGrpSpPr>
          <p:cNvPr id="4" name="组合 3"/>
          <p:cNvGrpSpPr/>
          <p:nvPr>
            <p:custDataLst>
              <p:tags r:id="rId2"/>
            </p:custDataLst>
          </p:nvPr>
        </p:nvGrpSpPr>
        <p:grpSpPr>
          <a:xfrm>
            <a:off x="551672" y="1581743"/>
            <a:ext cx="4032223" cy="2369091"/>
            <a:chOff x="9091" y="7942"/>
            <a:chExt cx="8903" cy="2880"/>
          </a:xfrm>
        </p:grpSpPr>
        <p:sp>
          <p:nvSpPr>
            <p:cNvPr id="45" name="矩形 44"/>
            <p:cNvSpPr/>
            <p:nvPr>
              <p:custDataLst>
                <p:tags r:id="rId11"/>
              </p:custDataLst>
            </p:nvPr>
          </p:nvSpPr>
          <p:spPr>
            <a:xfrm flipH="1">
              <a:off x="9091" y="7942"/>
              <a:ext cx="8720" cy="2880"/>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12"/>
              </p:custDataLst>
            </p:nvPr>
          </p:nvSpPr>
          <p:spPr>
            <a:xfrm flipH="1">
              <a:off x="9274" y="8076"/>
              <a:ext cx="8720" cy="2556"/>
            </a:xfrm>
            <a:prstGeom prst="rect">
              <a:avLst/>
            </a:prstGeom>
            <a:noFill/>
          </p:spPr>
          <p:txBody>
            <a:bodyPr wrap="square" rtlCol="0">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4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思考</a:t>
              </a: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图中措施对消除贫困有哪些作用？</a:t>
              </a:r>
            </a:p>
          </p:txBody>
        </p:sp>
      </p:grpSp>
      <p:grpSp>
        <p:nvGrpSpPr>
          <p:cNvPr id="7" name="组合 6"/>
          <p:cNvGrpSpPr/>
          <p:nvPr>
            <p:custDataLst>
              <p:tags r:id="rId3"/>
            </p:custDataLst>
          </p:nvPr>
        </p:nvGrpSpPr>
        <p:grpSpPr>
          <a:xfrm>
            <a:off x="471170" y="391160"/>
            <a:ext cx="8021320" cy="658495"/>
            <a:chOff x="742" y="616"/>
            <a:chExt cx="12632" cy="1037"/>
          </a:xfrm>
        </p:grpSpPr>
        <p:sp>
          <p:nvSpPr>
            <p:cNvPr id="2" name="矩形 1"/>
            <p:cNvSpPr/>
            <p:nvPr>
              <p:custDataLst>
                <p:tags r:id="rId8"/>
              </p:custDataLst>
            </p:nvPr>
          </p:nvSpPr>
          <p:spPr>
            <a:xfrm>
              <a:off x="1015" y="616"/>
              <a:ext cx="12359" cy="1037"/>
            </a:xfrm>
            <a:prstGeom prst="rect">
              <a:avLst/>
            </a:prstGeom>
            <a:gradFill>
              <a:gsLst>
                <a:gs pos="22000">
                  <a:schemeClr val="bg1">
                    <a:lumMod val="95000"/>
                  </a:schemeClr>
                </a:gs>
                <a:gs pos="100000">
                  <a:schemeClr val="bg1">
                    <a:lumMod val="95000"/>
                    <a:alpha val="0"/>
                  </a:schemeClr>
                </a:gs>
                <a:gs pos="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0" name="矩形 9"/>
            <p:cNvSpPr/>
            <p:nvPr>
              <p:custDataLst>
                <p:tags r:id="rId9"/>
              </p:custDataLst>
            </p:nvPr>
          </p:nvSpPr>
          <p:spPr>
            <a:xfrm flipV="1">
              <a:off x="742" y="616"/>
              <a:ext cx="273" cy="1037"/>
            </a:xfrm>
            <a:prstGeom prst="rect">
              <a:avLst/>
            </a:prstGeom>
            <a:gradFill>
              <a:gsLst>
                <a:gs pos="22000">
                  <a:srgbClr val="257F65">
                    <a:alpha val="79000"/>
                  </a:srgbClr>
                </a:gs>
                <a:gs pos="0">
                  <a:srgbClr val="257F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2" name="文本框 11"/>
            <p:cNvSpPr txBox="1"/>
            <p:nvPr>
              <p:custDataLst>
                <p:tags r:id="rId10"/>
              </p:custDataLst>
            </p:nvPr>
          </p:nvSpPr>
          <p:spPr>
            <a:xfrm>
              <a:off x="1282" y="723"/>
              <a:ext cx="8056" cy="824"/>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0"/>
                </a:spcBef>
                <a:spcAft>
                  <a:spcPct val="0"/>
                </a:spcAft>
                <a:buClrTx/>
                <a:buSzPct val="25000"/>
                <a:buFontTx/>
                <a:buNone/>
                <a:defRPr/>
              </a:pP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图</a:t>
              </a:r>
              <a:r>
                <a:rPr kumimoji="0" 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5.12</a:t>
              </a: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我国农村脱贫途径举例</a:t>
              </a:r>
            </a:p>
          </p:txBody>
        </p:sp>
      </p:grpSp>
      <p:pic>
        <p:nvPicPr>
          <p:cNvPr id="6" name="图片 5"/>
          <p:cNvPicPr>
            <a:picLocks noChangeAspect="1"/>
          </p:cNvPicPr>
          <p:nvPr>
            <p:custDataLst>
              <p:tags r:id="rId4"/>
            </p:custDataLst>
          </p:nvPr>
        </p:nvPicPr>
        <p:blipFill>
          <a:blip r:embed="rId16">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a:off x="4987290" y="1270"/>
            <a:ext cx="7204710" cy="6846570"/>
          </a:xfrm>
          <a:prstGeom prst="rect">
            <a:avLst/>
          </a:prstGeom>
        </p:spPr>
      </p:pic>
      <p:grpSp>
        <p:nvGrpSpPr>
          <p:cNvPr id="17" name="组合 16"/>
          <p:cNvGrpSpPr/>
          <p:nvPr>
            <p:custDataLst>
              <p:tags r:id="rId5"/>
            </p:custDataLst>
          </p:nvPr>
        </p:nvGrpSpPr>
        <p:grpSpPr>
          <a:xfrm>
            <a:off x="551672" y="4213848"/>
            <a:ext cx="3949323" cy="2311367"/>
            <a:chOff x="3143" y="5521"/>
            <a:chExt cx="5774" cy="4344"/>
          </a:xfrm>
        </p:grpSpPr>
        <p:sp>
          <p:nvSpPr>
            <p:cNvPr id="43" name="矩形: 折角 42"/>
            <p:cNvSpPr/>
            <p:nvPr>
              <p:custDataLst>
                <p:tags r:id="rId6"/>
              </p:custDataLst>
            </p:nvPr>
          </p:nvSpPr>
          <p:spPr>
            <a:xfrm>
              <a:off x="3143" y="5521"/>
              <a:ext cx="5774" cy="4344"/>
            </a:xfrm>
            <a:prstGeom prst="foldedCorner">
              <a:avLst/>
            </a:prstGeom>
            <a:solidFill>
              <a:schemeClr val="bg1"/>
            </a:solidFill>
            <a:ln>
              <a:noFill/>
            </a:ln>
            <a:effectLst>
              <a:outerShdw blurRad="685800" algn="tl" rotWithShape="0">
                <a:srgbClr val="596997">
                  <a:alpha val="6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Roboto Regular"/>
                <a:ea typeface="微软雅黑" panose="020B0503020204020204" pitchFamily="34" charset="-122"/>
                <a:cs typeface="+mn-cs"/>
              </a:endParaRPr>
            </a:p>
          </p:txBody>
        </p:sp>
        <p:sp>
          <p:nvSpPr>
            <p:cNvPr id="9" name="文本框 8"/>
            <p:cNvSpPr txBox="1"/>
            <p:nvPr>
              <p:custDataLst>
                <p:tags r:id="rId7"/>
              </p:custDataLst>
            </p:nvPr>
          </p:nvSpPr>
          <p:spPr>
            <a:xfrm>
              <a:off x="3319" y="5871"/>
              <a:ext cx="5403" cy="3705"/>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2600" b="1" i="0" u="none" strike="noStrike" kern="1200" cap="none" spc="0" normalizeH="0" baseline="0" noProof="0" dirty="0" err="1">
                  <a:ln>
                    <a:noFill/>
                  </a:ln>
                  <a:solidFill>
                    <a:srgbClr val="257F65"/>
                  </a:solidFill>
                  <a:effectLst/>
                  <a:uLnTx/>
                  <a:uFillTx/>
                  <a:latin typeface="Arial"/>
                  <a:ea typeface="微软雅黑" panose="020B0503020204020204" pitchFamily="34" charset="-122"/>
                  <a:cs typeface="+mn-cs"/>
                  <a:sym typeface="+mn-ea"/>
                </a:rPr>
                <a:t>增加就业</a:t>
              </a:r>
              <a:endParaRPr kumimoji="0" lang="en-US" altLang="zh-CN" sz="2600" b="1" i="0" u="none" strike="noStrike" kern="1200" cap="none" spc="0" normalizeH="0" baseline="0" noProof="0" dirty="0">
                <a:ln>
                  <a:noFill/>
                </a:ln>
                <a:solidFill>
                  <a:srgbClr val="257F65"/>
                </a:solidFill>
                <a:effectLst/>
                <a:uLnTx/>
                <a:uFillTx/>
                <a:latin typeface="Arial"/>
                <a:ea typeface="微软雅黑" panose="020B0503020204020204" pitchFamily="34" charset="-122"/>
                <a:cs typeface="+mn-cs"/>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2600" b="1" i="0" u="none" strike="noStrike" kern="1200" cap="none" spc="0" normalizeH="0" baseline="0" noProof="0" dirty="0" err="1">
                  <a:ln>
                    <a:noFill/>
                  </a:ln>
                  <a:solidFill>
                    <a:srgbClr val="257F65"/>
                  </a:solidFill>
                  <a:effectLst/>
                  <a:uLnTx/>
                  <a:uFillTx/>
                  <a:latin typeface="Arial"/>
                  <a:ea typeface="微软雅黑" panose="020B0503020204020204" pitchFamily="34" charset="-122"/>
                  <a:cs typeface="+mn-cs"/>
                  <a:sym typeface="+mn-ea"/>
                </a:rPr>
                <a:t>增加经济收入</a:t>
              </a:r>
              <a:endParaRPr kumimoji="0" lang="en-US" altLang="zh-CN" sz="2600" b="1" i="0" u="none" strike="noStrike" kern="1200" cap="none" spc="0" normalizeH="0" baseline="0" noProof="0" dirty="0">
                <a:ln>
                  <a:noFill/>
                </a:ln>
                <a:solidFill>
                  <a:srgbClr val="257F65"/>
                </a:solidFill>
                <a:effectLst/>
                <a:uLnTx/>
                <a:uFillTx/>
                <a:latin typeface="Arial"/>
                <a:ea typeface="微软雅黑" panose="020B0503020204020204" pitchFamily="34" charset="-122"/>
                <a:cs typeface="+mn-cs"/>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2600" b="1" i="0" u="none" strike="noStrike" kern="1200" cap="none" spc="0" normalizeH="0" baseline="0" noProof="0" dirty="0" err="1">
                  <a:ln>
                    <a:noFill/>
                  </a:ln>
                  <a:solidFill>
                    <a:srgbClr val="257F65"/>
                  </a:solidFill>
                  <a:effectLst/>
                  <a:uLnTx/>
                  <a:uFillTx/>
                  <a:latin typeface="Arial"/>
                  <a:ea typeface="微软雅黑" panose="020B0503020204020204" pitchFamily="34" charset="-122"/>
                  <a:cs typeface="+mn-cs"/>
                  <a:sym typeface="+mn-ea"/>
                </a:rPr>
                <a:t>提高文化素质</a:t>
              </a:r>
              <a:endParaRPr kumimoji="0" lang="en-US" altLang="zh-CN" sz="2600" b="1" i="0" u="none" strike="noStrike" kern="1200" cap="none" spc="0" normalizeH="0" baseline="0" noProof="0" dirty="0">
                <a:ln>
                  <a:noFill/>
                </a:ln>
                <a:solidFill>
                  <a:srgbClr val="257F65"/>
                </a:solidFill>
                <a:effectLst/>
                <a:uLnTx/>
                <a:uFillTx/>
                <a:latin typeface="Arial"/>
                <a:ea typeface="微软雅黑" panose="020B0503020204020204" pitchFamily="34" charset="-122"/>
                <a:cs typeface="+mn-cs"/>
                <a:sym typeface="+mn-ea"/>
              </a:endParaRPr>
            </a:p>
            <a:p>
              <a:pPr marL="0" marR="0" lvl="0" indent="0" algn="l" defTabSz="914400" rtl="0" eaLnBrk="1" fontAlgn="auto" latinLnBrk="0" hangingPunct="1">
                <a:lnSpc>
                  <a:spcPct val="120000"/>
                </a:lnSpc>
                <a:spcBef>
                  <a:spcPct val="0"/>
                </a:spcBef>
                <a:spcAft>
                  <a:spcPct val="0"/>
                </a:spcAft>
                <a:buClrTx/>
                <a:buSzTx/>
                <a:buFontTx/>
                <a:buNone/>
                <a:defRPr/>
              </a:pPr>
              <a:r>
                <a:rPr kumimoji="0" lang="en-US" altLang="zh-CN" sz="2600" b="1" i="0" u="none" strike="noStrike" kern="1200" cap="none" spc="0" normalizeH="0" baseline="0" noProof="0" dirty="0" err="1">
                  <a:ln>
                    <a:noFill/>
                  </a:ln>
                  <a:solidFill>
                    <a:srgbClr val="257F65"/>
                  </a:solidFill>
                  <a:effectLst/>
                  <a:uLnTx/>
                  <a:uFillTx/>
                  <a:latin typeface="Arial"/>
                  <a:ea typeface="微软雅黑" panose="020B0503020204020204" pitchFamily="34" charset="-122"/>
                  <a:cs typeface="+mn-cs"/>
                  <a:sym typeface="+mn-ea"/>
                </a:rPr>
                <a:t>改善生活环境等作用</a:t>
              </a:r>
              <a:endParaRPr kumimoji="0" lang="en-US" altLang="zh-CN" sz="2600" b="1" i="0" u="none" strike="noStrike" kern="1200" cap="none" spc="0" normalizeH="0" baseline="0" noProof="0" dirty="0">
                <a:ln>
                  <a:noFill/>
                </a:ln>
                <a:solidFill>
                  <a:srgbClr val="257F65"/>
                </a:solidFill>
                <a:effectLst/>
                <a:uLnTx/>
                <a:uFillTx/>
                <a:latin typeface="Arial"/>
                <a:ea typeface="微软雅黑" panose="020B0503020204020204" pitchFamily="34" charset="-122"/>
                <a:cs typeface="+mn-cs"/>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4"/>
          <a:srcRect t="8113" b="8113"/>
          <a:stretch>
            <a:fillRect/>
          </a:stretch>
        </p:blipFill>
        <p:spPr>
          <a:xfrm>
            <a:off x="8255" y="2322"/>
            <a:ext cx="12183745" cy="6853357"/>
          </a:xfrm>
          <a:prstGeom prst="rect">
            <a:avLst/>
          </a:prstGeom>
        </p:spPr>
      </p:pic>
      <p:sp>
        <p:nvSpPr>
          <p:cNvPr id="15" name="矩形 14"/>
          <p:cNvSpPr/>
          <p:nvPr>
            <p:custDataLst>
              <p:tags r:id="rId2"/>
            </p:custDataLst>
          </p:nvPr>
        </p:nvSpPr>
        <p:spPr>
          <a:xfrm>
            <a:off x="466725" y="577850"/>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
        <p:nvSpPr>
          <p:cNvPr id="16" name="TextBox 22"/>
          <p:cNvSpPr txBox="1">
            <a:spLocks noChangeArrowheads="1"/>
          </p:cNvSpPr>
          <p:nvPr>
            <p:custDataLst>
              <p:tags r:id="rId3"/>
            </p:custDataLst>
          </p:nvPr>
        </p:nvSpPr>
        <p:spPr bwMode="auto">
          <a:xfrm>
            <a:off x="634365" y="43878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2.</a:t>
            </a:r>
            <a:r>
              <a:rPr kumimoji="0"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发展绿色经济 </a:t>
            </a:r>
          </a:p>
        </p:txBody>
      </p:sp>
      <p:sp>
        <p:nvSpPr>
          <p:cNvPr id="141" name="矩形 140"/>
          <p:cNvSpPr/>
          <p:nvPr>
            <p:custDataLst>
              <p:tags r:id="rId4"/>
            </p:custDataLst>
          </p:nvPr>
        </p:nvSpPr>
        <p:spPr>
          <a:xfrm>
            <a:off x="0" y="1823085"/>
            <a:ext cx="12192000" cy="1510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nvGrpSpPr>
          <p:cNvPr id="144" name="组合 143"/>
          <p:cNvGrpSpPr/>
          <p:nvPr>
            <p:custDataLst>
              <p:tags r:id="rId5"/>
            </p:custDataLst>
          </p:nvPr>
        </p:nvGrpSpPr>
        <p:grpSpPr>
          <a:xfrm rot="5400000">
            <a:off x="1034042" y="1418627"/>
            <a:ext cx="167951" cy="2219469"/>
            <a:chOff x="977528" y="3322816"/>
            <a:chExt cx="167951" cy="2219469"/>
          </a:xfrm>
          <a:solidFill>
            <a:srgbClr val="257E65"/>
          </a:solidFill>
        </p:grpSpPr>
        <p:cxnSp>
          <p:nvCxnSpPr>
            <p:cNvPr id="145" name="直接连接符 144"/>
            <p:cNvCxnSpPr>
              <a:stCxn id="146" idx="4"/>
            </p:cNvCxnSpPr>
            <p:nvPr>
              <p:custDataLst>
                <p:tags r:id="rId10"/>
              </p:custDataLst>
            </p:nvPr>
          </p:nvCxnSpPr>
          <p:spPr>
            <a:xfrm rot="16200000" flipH="1">
              <a:off x="35745" y="4516526"/>
              <a:ext cx="2051519" cy="0"/>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1"/>
              </p:custDataLst>
            </p:nvPr>
          </p:nvSpPr>
          <p:spPr>
            <a:xfrm>
              <a:off x="977528" y="3322816"/>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6"/>
            </p:custDataLst>
          </p:nvPr>
        </p:nvSpPr>
        <p:spPr>
          <a:xfrm>
            <a:off x="2430145" y="1929130"/>
            <a:ext cx="9282245" cy="1292662"/>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绿色经济追求经济发展、环境保护、社会包容三方面的平衡，强调节能减排、资源高效利用和社会公平。</a:t>
            </a:r>
          </a:p>
        </p:txBody>
      </p:sp>
      <p:grpSp>
        <p:nvGrpSpPr>
          <p:cNvPr id="12" name="组合 11"/>
          <p:cNvGrpSpPr/>
          <p:nvPr>
            <p:custDataLst>
              <p:tags r:id="rId7"/>
            </p:custDataLst>
          </p:nvPr>
        </p:nvGrpSpPr>
        <p:grpSpPr>
          <a:xfrm>
            <a:off x="6253480" y="4073525"/>
            <a:ext cx="5554345" cy="2209800"/>
            <a:chOff x="9163" y="7738"/>
            <a:chExt cx="8747" cy="3480"/>
          </a:xfrm>
        </p:grpSpPr>
        <p:sp>
          <p:nvSpPr>
            <p:cNvPr id="45" name="矩形 44"/>
            <p:cNvSpPr/>
            <p:nvPr>
              <p:custDataLst>
                <p:tags r:id="rId8"/>
              </p:custDataLst>
            </p:nvPr>
          </p:nvSpPr>
          <p:spPr>
            <a:xfrm flipH="1">
              <a:off x="9163" y="7738"/>
              <a:ext cx="8747" cy="3480"/>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9"/>
              </p:custDataLst>
            </p:nvPr>
          </p:nvSpPr>
          <p:spPr>
            <a:xfrm flipH="1">
              <a:off x="9521" y="8050"/>
              <a:ext cx="8239" cy="2981"/>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人们将基于煤炭、石油等化石能源的经济称为“褐色经济”，提出与之相对的“绿色经济”。</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9">
            <a:alphaModFix amt="5000"/>
            <a:extLst>
              <a:ext uri="{28A0092B-C50C-407E-A947-70E740481C1C}">
                <a14:useLocalDpi xmlns:a14="http://schemas.microsoft.com/office/drawing/2010/main" val="0"/>
              </a:ext>
            </a:extLst>
          </a:blip>
          <a:srcRect t="8565" b="7996"/>
          <a:stretch>
            <a:fillRect/>
          </a:stretch>
        </p:blipFill>
        <p:spPr>
          <a:xfrm>
            <a:off x="10378" y="1235"/>
            <a:ext cx="12220320" cy="6856765"/>
          </a:xfrm>
          <a:prstGeom prst="rect">
            <a:avLst/>
          </a:prstGeom>
        </p:spPr>
      </p:pic>
      <p:pic>
        <p:nvPicPr>
          <p:cNvPr id="6" name="图片 5"/>
          <p:cNvPicPr>
            <a:picLocks noChangeAspect="1"/>
          </p:cNvPicPr>
          <p:nvPr>
            <p:custDataLst>
              <p:tags r:id="rId2"/>
            </p:custDataLst>
          </p:nvPr>
        </p:nvPicPr>
        <p:blipFill>
          <a:blip r:embed="rId10" cstate="print">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r="3996"/>
          <a:stretch>
            <a:fillRect/>
          </a:stretch>
        </p:blipFill>
        <p:spPr>
          <a:xfrm>
            <a:off x="2149350" y="993619"/>
            <a:ext cx="7562067" cy="5932326"/>
          </a:xfrm>
          <a:prstGeom prst="rect">
            <a:avLst/>
          </a:prstGeom>
        </p:spPr>
      </p:pic>
      <p:grpSp>
        <p:nvGrpSpPr>
          <p:cNvPr id="7" name="组合 6"/>
          <p:cNvGrpSpPr/>
          <p:nvPr>
            <p:custDataLst>
              <p:tags r:id="rId3"/>
            </p:custDataLst>
          </p:nvPr>
        </p:nvGrpSpPr>
        <p:grpSpPr>
          <a:xfrm>
            <a:off x="471170" y="391160"/>
            <a:ext cx="8021320" cy="658495"/>
            <a:chOff x="742" y="616"/>
            <a:chExt cx="12632" cy="1037"/>
          </a:xfrm>
        </p:grpSpPr>
        <p:sp>
          <p:nvSpPr>
            <p:cNvPr id="2" name="矩形 1"/>
            <p:cNvSpPr/>
            <p:nvPr>
              <p:custDataLst>
                <p:tags r:id="rId4"/>
              </p:custDataLst>
            </p:nvPr>
          </p:nvSpPr>
          <p:spPr>
            <a:xfrm>
              <a:off x="1015" y="616"/>
              <a:ext cx="12359" cy="1037"/>
            </a:xfrm>
            <a:prstGeom prst="rect">
              <a:avLst/>
            </a:prstGeom>
            <a:gradFill>
              <a:gsLst>
                <a:gs pos="22000">
                  <a:schemeClr val="bg1">
                    <a:lumMod val="95000"/>
                  </a:schemeClr>
                </a:gs>
                <a:gs pos="100000">
                  <a:schemeClr val="bg1">
                    <a:lumMod val="95000"/>
                    <a:alpha val="0"/>
                  </a:schemeClr>
                </a:gs>
                <a:gs pos="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0" name="矩形 9"/>
            <p:cNvSpPr/>
            <p:nvPr>
              <p:custDataLst>
                <p:tags r:id="rId5"/>
              </p:custDataLst>
            </p:nvPr>
          </p:nvSpPr>
          <p:spPr>
            <a:xfrm flipV="1">
              <a:off x="742" y="616"/>
              <a:ext cx="273" cy="1037"/>
            </a:xfrm>
            <a:prstGeom prst="rect">
              <a:avLst/>
            </a:prstGeom>
            <a:gradFill>
              <a:gsLst>
                <a:gs pos="22000">
                  <a:srgbClr val="257F65">
                    <a:alpha val="79000"/>
                  </a:srgbClr>
                </a:gs>
                <a:gs pos="0">
                  <a:srgbClr val="257F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2" name="文本框 11"/>
            <p:cNvSpPr txBox="1"/>
            <p:nvPr>
              <p:custDataLst>
                <p:tags r:id="rId6"/>
              </p:custDataLst>
            </p:nvPr>
          </p:nvSpPr>
          <p:spPr>
            <a:xfrm>
              <a:off x="1282" y="723"/>
              <a:ext cx="9752" cy="824"/>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0"/>
                </a:spcBef>
                <a:spcAft>
                  <a:spcPct val="0"/>
                </a:spcAft>
                <a:buClrTx/>
                <a:buSzPct val="25000"/>
                <a:buFontTx/>
                <a:buNone/>
                <a:defRPr/>
              </a:pP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图</a:t>
              </a:r>
              <a:r>
                <a:rPr kumimoji="0" 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5.13</a:t>
              </a: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我国发展绿色经济的主要内容</a:t>
              </a:r>
            </a:p>
          </p:txBody>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14">
            <a:extLst>
              <a:ext uri="{28A0092B-C50C-407E-A947-70E740481C1C}">
                <a14:useLocalDpi xmlns:a14="http://schemas.microsoft.com/office/drawing/2010/main" val="0"/>
              </a:ext>
            </a:extLst>
          </a:blip>
          <a:srcRect t="7419" b="17600"/>
          <a:stretch>
            <a:fillRect/>
          </a:stretch>
        </p:blipFill>
        <p:spPr>
          <a:xfrm>
            <a:off x="0" y="0"/>
            <a:ext cx="12192000" cy="6856310"/>
          </a:xfrm>
          <a:prstGeom prst="rect">
            <a:avLst/>
          </a:prstGeom>
        </p:spPr>
      </p:pic>
      <p:sp>
        <p:nvSpPr>
          <p:cNvPr id="15" name="矩形 14"/>
          <p:cNvSpPr/>
          <p:nvPr>
            <p:custDataLst>
              <p:tags r:id="rId2"/>
            </p:custDataLst>
          </p:nvPr>
        </p:nvSpPr>
        <p:spPr>
          <a:xfrm>
            <a:off x="466725" y="577850"/>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
        <p:nvSpPr>
          <p:cNvPr id="16" name="TextBox 22"/>
          <p:cNvSpPr txBox="1">
            <a:spLocks noChangeArrowheads="1"/>
          </p:cNvSpPr>
          <p:nvPr>
            <p:custDataLst>
              <p:tags r:id="rId3"/>
            </p:custDataLst>
          </p:nvPr>
        </p:nvSpPr>
        <p:spPr bwMode="auto">
          <a:xfrm>
            <a:off x="634365" y="43878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3.</a:t>
            </a:r>
            <a:r>
              <a:rPr kumimoji="0"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提倡可持续消费 </a:t>
            </a:r>
          </a:p>
        </p:txBody>
      </p:sp>
      <p:sp>
        <p:nvSpPr>
          <p:cNvPr id="141" name="矩形 140"/>
          <p:cNvSpPr/>
          <p:nvPr>
            <p:custDataLst>
              <p:tags r:id="rId4"/>
            </p:custDataLst>
          </p:nvPr>
        </p:nvSpPr>
        <p:spPr>
          <a:xfrm>
            <a:off x="0" y="1823085"/>
            <a:ext cx="12192000" cy="1510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nvGrpSpPr>
          <p:cNvPr id="144" name="组合 143"/>
          <p:cNvGrpSpPr/>
          <p:nvPr>
            <p:custDataLst>
              <p:tags r:id="rId5"/>
            </p:custDataLst>
          </p:nvPr>
        </p:nvGrpSpPr>
        <p:grpSpPr>
          <a:xfrm rot="5400000">
            <a:off x="-117721" y="2419810"/>
            <a:ext cx="763270" cy="288657"/>
            <a:chOff x="679764" y="3310769"/>
            <a:chExt cx="763270" cy="288657"/>
          </a:xfrm>
          <a:solidFill>
            <a:srgbClr val="257E65"/>
          </a:solidFill>
        </p:grpSpPr>
        <p:cxnSp>
          <p:nvCxnSpPr>
            <p:cNvPr id="145" name="直接连接符 144"/>
            <p:cNvCxnSpPr/>
            <p:nvPr>
              <p:custDataLst>
                <p:tags r:id="rId10"/>
              </p:custDataLst>
            </p:nvPr>
          </p:nvCxnSpPr>
          <p:spPr>
            <a:xfrm>
              <a:off x="679764" y="3598791"/>
              <a:ext cx="763270" cy="635"/>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1"/>
              </p:custDataLst>
            </p:nvPr>
          </p:nvSpPr>
          <p:spPr>
            <a:xfrm>
              <a:off x="977529" y="3310769"/>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6"/>
            </p:custDataLst>
          </p:nvPr>
        </p:nvSpPr>
        <p:spPr>
          <a:xfrm>
            <a:off x="500544" y="1903749"/>
            <a:ext cx="11818230" cy="1221938"/>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实现可持续发展必须依靠公众的支持和参与。可持续消费旨在通过每个人负责任的行为，建立简约适度、绿色低碳的生活方式，反对奢侈浪费和不合理消费。</a:t>
            </a:r>
          </a:p>
        </p:txBody>
      </p:sp>
      <p:grpSp>
        <p:nvGrpSpPr>
          <p:cNvPr id="12" name="组合 11"/>
          <p:cNvGrpSpPr/>
          <p:nvPr>
            <p:custDataLst>
              <p:tags r:id="rId7"/>
            </p:custDataLst>
          </p:nvPr>
        </p:nvGrpSpPr>
        <p:grpSpPr>
          <a:xfrm>
            <a:off x="6253480" y="4073525"/>
            <a:ext cx="5554345" cy="2209800"/>
            <a:chOff x="9163" y="7738"/>
            <a:chExt cx="8747" cy="3480"/>
          </a:xfrm>
        </p:grpSpPr>
        <p:sp>
          <p:nvSpPr>
            <p:cNvPr id="45" name="矩形 44"/>
            <p:cNvSpPr/>
            <p:nvPr>
              <p:custDataLst>
                <p:tags r:id="rId8"/>
              </p:custDataLst>
            </p:nvPr>
          </p:nvSpPr>
          <p:spPr>
            <a:xfrm flipH="1">
              <a:off x="9163" y="7738"/>
              <a:ext cx="8747" cy="3480"/>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9"/>
              </p:custDataLst>
            </p:nvPr>
          </p:nvSpPr>
          <p:spPr>
            <a:xfrm flipH="1">
              <a:off x="9521" y="8050"/>
              <a:ext cx="8389" cy="2869"/>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每个人都需要从日常生活出发，转变消费习惯，崇尚绿色消费，成为可持续消费的践行者。</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B82B2A"/>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练习</a:t>
            </a: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o UI"/>
              <a:ea typeface="微软雅黑"/>
              <a:cs typeface="Arial"/>
            </a:endParaRPr>
          </a:p>
        </p:txBody>
      </p:sp>
      <p:cxnSp>
        <p:nvCxnSpPr>
          <p:cNvPr id="7" name="直接连接符 6"/>
          <p:cNvCxnSpPr/>
          <p:nvPr>
            <p:custDataLst>
              <p:tags r:id="rId3"/>
            </p:custDataLst>
          </p:nvPr>
        </p:nvCxnSpPr>
        <p:spPr>
          <a:xfrm>
            <a:off x="172085" y="829945"/>
            <a:ext cx="118897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4"/>
            </p:custDataLst>
          </p:nvPr>
        </p:nvSpPr>
        <p:spPr>
          <a:xfrm>
            <a:off x="106680" y="937260"/>
            <a:ext cx="12058650" cy="315714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随着我国电商的兴起，快递业也迎来了飞速发展。但快递包装不环保的现象也颇为突出，推动快递包装物无害化、减量化和资源化刻不容缓。实现快递包装物资源化的关键措施是（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A．简化包装	B．分类回收	C．集中储存	D．及时消毒</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包装物带来的主要问题是（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A．白色污染	B．传播病毒	C．运输成本高	D．回收价格高</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5"/>
            </p:custDataLst>
          </p:nvPr>
        </p:nvSpPr>
        <p:spPr>
          <a:xfrm>
            <a:off x="695625" y="1700880"/>
            <a:ext cx="84074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rPr>
              <a:t>B</a:t>
            </a:r>
          </a:p>
        </p:txBody>
      </p:sp>
      <p:sp>
        <p:nvSpPr>
          <p:cNvPr id="12" name="文本框 11">
            <a:extLst>
              <a:ext uri="{FF2B5EF4-FFF2-40B4-BE49-F238E27FC236}">
                <a16:creationId xmlns:a16="http://schemas.microsoft.com/office/drawing/2014/main" id="{254E0384-17F7-23F8-EC5E-08A17C052D7D}"/>
              </a:ext>
            </a:extLst>
          </p:cNvPr>
          <p:cNvSpPr txBox="1"/>
          <p:nvPr>
            <p:custDataLst>
              <p:tags r:id="rId6"/>
            </p:custDataLst>
          </p:nvPr>
        </p:nvSpPr>
        <p:spPr>
          <a:xfrm>
            <a:off x="102491" y="3562331"/>
            <a:ext cx="12058650" cy="227075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图左示意我国某热带雨林地区人工多层经济林模式，图右示意我国某地区“猪沼果”模式，二者均为生态农业模式。图左模式中能充分利用的自然资源是（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①土地②水③光照④热量</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A．①②	B．①③	</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C．②④	D．③④</a:t>
            </a:r>
          </a:p>
        </p:txBody>
      </p:sp>
      <p:sp>
        <p:nvSpPr>
          <p:cNvPr id="13" name="文本框 12">
            <a:extLst>
              <a:ext uri="{FF2B5EF4-FFF2-40B4-BE49-F238E27FC236}">
                <a16:creationId xmlns:a16="http://schemas.microsoft.com/office/drawing/2014/main" id="{C8117AA6-F7A4-89FB-1931-8024376C2EFA}"/>
              </a:ext>
            </a:extLst>
          </p:cNvPr>
          <p:cNvSpPr txBox="1"/>
          <p:nvPr>
            <p:custDataLst>
              <p:tags r:id="rId7"/>
            </p:custDataLst>
          </p:nvPr>
        </p:nvSpPr>
        <p:spPr>
          <a:xfrm>
            <a:off x="9192215" y="3939540"/>
            <a:ext cx="84074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rPr>
              <a:t>B</a:t>
            </a:r>
          </a:p>
        </p:txBody>
      </p:sp>
      <p:sp>
        <p:nvSpPr>
          <p:cNvPr id="14" name="文本框 13">
            <a:extLst>
              <a:ext uri="{FF2B5EF4-FFF2-40B4-BE49-F238E27FC236}">
                <a16:creationId xmlns:a16="http://schemas.microsoft.com/office/drawing/2014/main" id="{2E48613E-9985-A67F-9D3D-1D4B95585D82}"/>
              </a:ext>
            </a:extLst>
          </p:cNvPr>
          <p:cNvSpPr txBox="1"/>
          <p:nvPr>
            <p:custDataLst>
              <p:tags r:id="rId8"/>
            </p:custDataLst>
          </p:nvPr>
        </p:nvSpPr>
        <p:spPr>
          <a:xfrm>
            <a:off x="3719835" y="2564672"/>
            <a:ext cx="84074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rPr>
              <a:t>A</a:t>
            </a:r>
          </a:p>
        </p:txBody>
      </p:sp>
      <p:pic>
        <p:nvPicPr>
          <p:cNvPr id="15" name="图片 100005">
            <a:extLst>
              <a:ext uri="{FF2B5EF4-FFF2-40B4-BE49-F238E27FC236}">
                <a16:creationId xmlns:a16="http://schemas.microsoft.com/office/drawing/2014/main" id="{BBBAC1D1-E395-2416-5852-25E55187D37C}"/>
              </a:ext>
            </a:extLst>
          </p:cNvPr>
          <p:cNvPicPr>
            <a:picLocks noChangeAspect="1"/>
          </p:cNvPicPr>
          <p:nvPr>
            <p:custDataLst>
              <p:tags r:id="rId9"/>
            </p:custDataLst>
          </p:nvPr>
        </p:nvPicPr>
        <p:blipFill>
          <a:blip r:embed="rId11"/>
          <a:stretch>
            <a:fillRect/>
          </a:stretch>
        </p:blipFill>
        <p:spPr>
          <a:xfrm>
            <a:off x="5159935" y="4494193"/>
            <a:ext cx="6569877" cy="22252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组合 40"/>
          <p:cNvGrpSpPr/>
          <p:nvPr>
            <p:custDataLst>
              <p:tags r:id="rId1"/>
            </p:custDataLst>
          </p:nvPr>
        </p:nvGrpSpPr>
        <p:grpSpPr>
          <a:xfrm>
            <a:off x="0" y="0"/>
            <a:ext cx="12192000" cy="6858000"/>
            <a:chOff x="0" y="0"/>
            <a:chExt cx="11727543" cy="6858000"/>
          </a:xfrm>
        </p:grpSpPr>
        <p:sp>
          <p:nvSpPr>
            <p:cNvPr id="42" name="矩形 41"/>
            <p:cNvSpPr/>
            <p:nvPr>
              <p:custDataLst>
                <p:tags r:id="rId6"/>
              </p:custDataLst>
            </p:nvPr>
          </p:nvSpPr>
          <p:spPr>
            <a:xfrm>
              <a:off x="0" y="0"/>
              <a:ext cx="590959" cy="6858000"/>
            </a:xfrm>
            <a:prstGeom prst="rect">
              <a:avLst/>
            </a:prstGeom>
            <a:solidFill>
              <a:srgbClr val="43907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ea typeface="微软雅黑" panose="020B0503020204020204" pitchFamily="34" charset="-122"/>
              </a:endParaRPr>
            </a:p>
          </p:txBody>
        </p:sp>
        <p:cxnSp>
          <p:nvCxnSpPr>
            <p:cNvPr id="43" name="直接连接符 42"/>
            <p:cNvCxnSpPr/>
            <p:nvPr>
              <p:custDataLst>
                <p:tags r:id="rId7"/>
              </p:custDataLst>
            </p:nvPr>
          </p:nvCxnSpPr>
          <p:spPr>
            <a:xfrm>
              <a:off x="464215" y="319088"/>
              <a:ext cx="9774480" cy="0"/>
            </a:xfrm>
            <a:prstGeom prst="line">
              <a:avLst/>
            </a:prstGeom>
            <a:ln w="28575">
              <a:solidFill>
                <a:srgbClr val="43907B"/>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8"/>
              </p:custDataLst>
            </p:nvPr>
          </p:nvCxnSpPr>
          <p:spPr>
            <a:xfrm>
              <a:off x="464215" y="6632575"/>
              <a:ext cx="11263328" cy="0"/>
            </a:xfrm>
            <a:prstGeom prst="line">
              <a:avLst/>
            </a:prstGeom>
            <a:ln w="28575">
              <a:solidFill>
                <a:srgbClr val="43907B"/>
              </a:solidFill>
              <a:prstDash val="sysDot"/>
            </a:ln>
          </p:spPr>
          <p:style>
            <a:lnRef idx="1">
              <a:schemeClr val="accent1"/>
            </a:lnRef>
            <a:fillRef idx="0">
              <a:schemeClr val="accent1"/>
            </a:fillRef>
            <a:effectRef idx="0">
              <a:schemeClr val="accent1"/>
            </a:effectRef>
            <a:fontRef idx="minor">
              <a:schemeClr val="tx1"/>
            </a:fontRef>
          </p:style>
        </p:cxnSp>
      </p:grpSp>
      <p:sp>
        <p:nvSpPr>
          <p:cNvPr id="22531" name="文本框 51"/>
          <p:cNvSpPr txBox="1">
            <a:spLocks noChangeArrowheads="1"/>
          </p:cNvSpPr>
          <p:nvPr>
            <p:custDataLst>
              <p:tags r:id="rId2"/>
            </p:custDataLst>
          </p:nvPr>
        </p:nvSpPr>
        <p:spPr bwMode="auto">
          <a:xfrm>
            <a:off x="73025" y="1647825"/>
            <a:ext cx="41592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a:solidFill>
                  <a:schemeClr val="bg1"/>
                </a:solidFill>
                <a:latin typeface="微软雅黑" panose="020B0503020204020204" pitchFamily="34" charset="-122"/>
                <a:ea typeface="微软雅黑" panose="020B0503020204020204" pitchFamily="34" charset="-122"/>
              </a:rPr>
              <a:t>新</a:t>
            </a:r>
            <a:endParaRPr lang="en-US" altLang="zh-CN" sz="3200">
              <a:solidFill>
                <a:schemeClr val="bg1"/>
              </a:solidFill>
              <a:latin typeface="微软雅黑" panose="020B0503020204020204" pitchFamily="34" charset="-122"/>
              <a:ea typeface="微软雅黑" panose="020B0503020204020204" pitchFamily="34" charset="-122"/>
            </a:endParaRPr>
          </a:p>
          <a:p>
            <a:pPr algn="ctr" eaLnBrk="1" hangingPunct="1"/>
            <a:endParaRPr lang="en-US" altLang="zh-CN" sz="320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3200">
                <a:solidFill>
                  <a:schemeClr val="bg1"/>
                </a:solidFill>
                <a:latin typeface="微软雅黑" panose="020B0503020204020204" pitchFamily="34" charset="-122"/>
                <a:ea typeface="微软雅黑" panose="020B0503020204020204" pitchFamily="34" charset="-122"/>
              </a:rPr>
              <a:t>课</a:t>
            </a:r>
            <a:endParaRPr lang="en-US" altLang="zh-CN" sz="3200">
              <a:solidFill>
                <a:schemeClr val="bg1"/>
              </a:solidFill>
              <a:latin typeface="微软雅黑" panose="020B0503020204020204" pitchFamily="34" charset="-122"/>
              <a:ea typeface="微软雅黑" panose="020B0503020204020204" pitchFamily="34" charset="-122"/>
            </a:endParaRPr>
          </a:p>
          <a:p>
            <a:pPr algn="ctr" eaLnBrk="1" hangingPunct="1"/>
            <a:endParaRPr lang="en-US" altLang="zh-CN" sz="320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3200">
                <a:solidFill>
                  <a:schemeClr val="bg1"/>
                </a:solidFill>
                <a:latin typeface="微软雅黑" panose="020B0503020204020204" pitchFamily="34" charset="-122"/>
                <a:ea typeface="微软雅黑" panose="020B0503020204020204" pitchFamily="34" charset="-122"/>
              </a:rPr>
              <a:t>导</a:t>
            </a:r>
            <a:endParaRPr lang="en-US" altLang="zh-CN" sz="3200">
              <a:solidFill>
                <a:schemeClr val="bg1"/>
              </a:solidFill>
              <a:latin typeface="微软雅黑" panose="020B0503020204020204" pitchFamily="34" charset="-122"/>
              <a:ea typeface="微软雅黑" panose="020B0503020204020204" pitchFamily="34" charset="-122"/>
            </a:endParaRPr>
          </a:p>
          <a:p>
            <a:pPr algn="ctr" eaLnBrk="1" hangingPunct="1"/>
            <a:endParaRPr lang="en-US" altLang="zh-CN" sz="320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3200">
                <a:solidFill>
                  <a:schemeClr val="bg1"/>
                </a:solidFill>
                <a:latin typeface="微软雅黑" panose="020B0503020204020204" pitchFamily="34" charset="-122"/>
                <a:ea typeface="微软雅黑" panose="020B0503020204020204" pitchFamily="34" charset="-122"/>
              </a:rPr>
              <a:t>入</a:t>
            </a:r>
          </a:p>
        </p:txBody>
      </p:sp>
      <p:pic>
        <p:nvPicPr>
          <p:cNvPr id="2" name="图片 1"/>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875658" y="2208759"/>
            <a:ext cx="7973317" cy="3202084"/>
          </a:xfrm>
          <a:prstGeom prst="rect">
            <a:avLst/>
          </a:prstGeom>
        </p:spPr>
      </p:pic>
      <p:sp>
        <p:nvSpPr>
          <p:cNvPr id="3" name="文本框 2"/>
          <p:cNvSpPr txBox="1"/>
          <p:nvPr>
            <p:custDataLst>
              <p:tags r:id="rId4"/>
            </p:custDataLst>
          </p:nvPr>
        </p:nvSpPr>
        <p:spPr>
          <a:xfrm>
            <a:off x="793642" y="467625"/>
            <a:ext cx="11206767" cy="1652760"/>
          </a:xfrm>
          <a:prstGeom prst="rect">
            <a:avLst/>
          </a:prstGeom>
          <a:noFill/>
        </p:spPr>
        <p:txBody>
          <a:bodyPr wrap="square" rtlCol="0" anchor="t">
            <a:spAutoFit/>
          </a:bodyPr>
          <a:lstStyle/>
          <a:p>
            <a:pPr>
              <a:lnSpc>
                <a:spcPct val="130000"/>
              </a:lnSpc>
            </a:pPr>
            <a:r>
              <a:rPr lang="zh-CN" altLang="en-US" sz="2600">
                <a:latin typeface="微软雅黑" panose="020B0503020204020204" pitchFamily="34" charset="-122"/>
                <a:ea typeface="微软雅黑" panose="020B0503020204020204" pitchFamily="34" charset="-122"/>
                <a:cs typeface="+mn-ea"/>
                <a:sym typeface="+mn-ea"/>
              </a:rPr>
              <a:t>2012年联合国可持续发展大会播出了一部中国拍摄的短片《2032：我们期望的未来》，片中接受采访的中国人各用一句话描述自己对20年后的期望。全球公众都听到了中国强有力的声音。</a:t>
            </a:r>
          </a:p>
        </p:txBody>
      </p:sp>
      <p:sp>
        <p:nvSpPr>
          <p:cNvPr id="5" name="文本框 4"/>
          <p:cNvSpPr txBox="1"/>
          <p:nvPr>
            <p:custDataLst>
              <p:tags r:id="rId5"/>
            </p:custDataLst>
          </p:nvPr>
        </p:nvSpPr>
        <p:spPr>
          <a:xfrm>
            <a:off x="990937" y="5457454"/>
            <a:ext cx="10415270" cy="1081899"/>
          </a:xfrm>
          <a:prstGeom prst="rect">
            <a:avLst/>
          </a:prstGeom>
          <a:noFill/>
        </p:spPr>
        <p:txBody>
          <a:bodyPr wrap="square" rtlCol="0" anchor="t">
            <a:spAutoFit/>
          </a:bodyPr>
          <a:lstStyle/>
          <a:p>
            <a:pPr marL="342900" indent="-342900">
              <a:lnSpc>
                <a:spcPct val="130000"/>
              </a:lnSpc>
              <a:buFont typeface="+mj-lt"/>
              <a:buAutoNum type="arabicPeriod"/>
            </a:pPr>
            <a:r>
              <a:rPr lang="zh-CN" altLang="en-US" sz="2600">
                <a:latin typeface="微软雅黑" panose="020B0503020204020204" pitchFamily="34" charset="-122"/>
                <a:ea typeface="微软雅黑" panose="020B0503020204020204" pitchFamily="34" charset="-122"/>
                <a:cs typeface="方正公文小标宋" panose="02000500000000000000" charset="-122"/>
                <a:sym typeface="+mn-ea"/>
              </a:rPr>
              <a:t>20年后，你期望一个什么样的未来?</a:t>
            </a:r>
          </a:p>
          <a:p>
            <a:pPr marL="342900" indent="-342900">
              <a:lnSpc>
                <a:spcPct val="130000"/>
              </a:lnSpc>
              <a:buFont typeface="+mj-lt"/>
              <a:buAutoNum type="arabicPeriod"/>
            </a:pPr>
            <a:r>
              <a:rPr lang="zh-CN" altLang="en-US" sz="2600">
                <a:latin typeface="微软雅黑" panose="020B0503020204020204" pitchFamily="34" charset="-122"/>
                <a:ea typeface="微软雅黑" panose="020B0503020204020204" pitchFamily="34" charset="-122"/>
                <a:cs typeface="方正公文小标宋" panose="02000500000000000000" charset="-122"/>
                <a:sym typeface="+mn-ea"/>
              </a:rPr>
              <a:t>我们应该如何做，才能拥有我们所期望的未来?</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B82B2A"/>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练习</a:t>
            </a: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o UI"/>
              <a:ea typeface="微软雅黑"/>
              <a:cs typeface="Arial"/>
            </a:endParaRPr>
          </a:p>
        </p:txBody>
      </p:sp>
      <p:cxnSp>
        <p:nvCxnSpPr>
          <p:cNvPr id="7" name="直接连接符 6"/>
          <p:cNvCxnSpPr/>
          <p:nvPr>
            <p:custDataLst>
              <p:tags r:id="rId3"/>
            </p:custDataLst>
          </p:nvPr>
        </p:nvCxnSpPr>
        <p:spPr>
          <a:xfrm>
            <a:off x="172085" y="829945"/>
            <a:ext cx="118897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4"/>
            </p:custDataLst>
          </p:nvPr>
        </p:nvSpPr>
        <p:spPr>
          <a:xfrm>
            <a:off x="106680" y="937260"/>
            <a:ext cx="6277340" cy="182755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与图右模式相比，图左模式的环境效益凸显在（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A．减少土壤污染	B．减少水污染</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C．减少大气污染	D．减少温室气体</a:t>
            </a:r>
          </a:p>
        </p:txBody>
      </p:sp>
      <p:sp>
        <p:nvSpPr>
          <p:cNvPr id="8" name="文本框 7"/>
          <p:cNvSpPr txBox="1"/>
          <p:nvPr>
            <p:custDataLst>
              <p:tags r:id="rId5"/>
            </p:custDataLst>
          </p:nvPr>
        </p:nvSpPr>
        <p:spPr>
          <a:xfrm>
            <a:off x="10416300" y="1263332"/>
            <a:ext cx="84074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rPr>
              <a:t>D</a:t>
            </a:r>
          </a:p>
        </p:txBody>
      </p:sp>
      <p:pic>
        <p:nvPicPr>
          <p:cNvPr id="100005" name="图片 100005"/>
          <p:cNvPicPr>
            <a:picLocks noChangeAspect="1"/>
          </p:cNvPicPr>
          <p:nvPr>
            <p:custDataLst>
              <p:tags r:id="rId6"/>
            </p:custDataLst>
          </p:nvPr>
        </p:nvPicPr>
        <p:blipFill>
          <a:blip r:embed="rId13"/>
          <a:stretch>
            <a:fillRect/>
          </a:stretch>
        </p:blipFill>
        <p:spPr>
          <a:xfrm>
            <a:off x="6362627" y="944621"/>
            <a:ext cx="5276215" cy="1593215"/>
          </a:xfrm>
          <a:prstGeom prst="rect">
            <a:avLst/>
          </a:prstGeom>
        </p:spPr>
      </p:pic>
      <p:sp>
        <p:nvSpPr>
          <p:cNvPr id="13" name="文本框 12">
            <a:extLst>
              <a:ext uri="{FF2B5EF4-FFF2-40B4-BE49-F238E27FC236}">
                <a16:creationId xmlns:a16="http://schemas.microsoft.com/office/drawing/2014/main" id="{27F0ACF4-638E-61F2-BDB8-4F68645C7FA5}"/>
              </a:ext>
            </a:extLst>
          </p:cNvPr>
          <p:cNvSpPr txBox="1"/>
          <p:nvPr>
            <p:custDataLst>
              <p:tags r:id="rId7"/>
            </p:custDataLst>
          </p:nvPr>
        </p:nvSpPr>
        <p:spPr>
          <a:xfrm>
            <a:off x="96509" y="2870431"/>
            <a:ext cx="11965316" cy="315714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随着五水共治（治污水、防洪水、排涝水、保供水、抓节水）的推进，浙江关停了部分中小养殖场，促使饭店泔水由原先直接排放或流向养殖户变为提供给环境集团集中处理。读饭店泔水处理示意图，饭店泔水提供给环境集团处理，有利于（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A．有效控制酸雨	</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B．循环利用资源	</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C．提高饭店收入</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D．减少经济活动</a:t>
            </a:r>
          </a:p>
        </p:txBody>
      </p:sp>
      <p:sp>
        <p:nvSpPr>
          <p:cNvPr id="14" name="文本框 13">
            <a:extLst>
              <a:ext uri="{FF2B5EF4-FFF2-40B4-BE49-F238E27FC236}">
                <a16:creationId xmlns:a16="http://schemas.microsoft.com/office/drawing/2014/main" id="{3F982775-5FEE-085D-5C89-7FB884C08470}"/>
              </a:ext>
            </a:extLst>
          </p:cNvPr>
          <p:cNvSpPr txBox="1"/>
          <p:nvPr>
            <p:custDataLst>
              <p:tags r:id="rId8"/>
            </p:custDataLst>
          </p:nvPr>
        </p:nvSpPr>
        <p:spPr>
          <a:xfrm>
            <a:off x="8864190" y="4658076"/>
            <a:ext cx="84074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Arial"/>
              </a:rPr>
              <a:t>B</a:t>
            </a:r>
          </a:p>
        </p:txBody>
      </p:sp>
      <p:pic>
        <p:nvPicPr>
          <p:cNvPr id="16" name="图片 100007">
            <a:extLst>
              <a:ext uri="{FF2B5EF4-FFF2-40B4-BE49-F238E27FC236}">
                <a16:creationId xmlns:a16="http://schemas.microsoft.com/office/drawing/2014/main" id="{A1862010-5A13-3772-EA40-E02EB8EB45ED}"/>
              </a:ext>
            </a:extLst>
          </p:cNvPr>
          <p:cNvPicPr>
            <a:picLocks noChangeAspect="1"/>
          </p:cNvPicPr>
          <p:nvPr>
            <p:custDataLst>
              <p:tags r:id="rId9"/>
            </p:custDataLst>
          </p:nvPr>
        </p:nvPicPr>
        <p:blipFill>
          <a:blip r:embed="rId14"/>
          <a:stretch>
            <a:fillRect/>
          </a:stretch>
        </p:blipFill>
        <p:spPr>
          <a:xfrm>
            <a:off x="5663970" y="4235766"/>
            <a:ext cx="4968345" cy="2468415"/>
          </a:xfrm>
          <a:prstGeom prst="rect">
            <a:avLst/>
          </a:prstGeom>
        </p:spPr>
      </p:pic>
      <p:sp>
        <p:nvSpPr>
          <p:cNvPr id="17" name="文本框 16">
            <a:extLst>
              <a:ext uri="{FF2B5EF4-FFF2-40B4-BE49-F238E27FC236}">
                <a16:creationId xmlns:a16="http://schemas.microsoft.com/office/drawing/2014/main" id="{38D95F7F-6725-615B-BD03-8798C2311E27}"/>
              </a:ext>
            </a:extLst>
          </p:cNvPr>
          <p:cNvSpPr txBox="1"/>
          <p:nvPr>
            <p:custDataLst>
              <p:tags r:id="rId10"/>
            </p:custDataLst>
          </p:nvPr>
        </p:nvSpPr>
        <p:spPr>
          <a:xfrm>
            <a:off x="8864190" y="3672750"/>
            <a:ext cx="84074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rPr>
              <a:t>B</a:t>
            </a:r>
          </a:p>
        </p:txBody>
      </p:sp>
      <p:sp>
        <p:nvSpPr>
          <p:cNvPr id="18" name="文本框 17">
            <a:extLst>
              <a:ext uri="{FF2B5EF4-FFF2-40B4-BE49-F238E27FC236}">
                <a16:creationId xmlns:a16="http://schemas.microsoft.com/office/drawing/2014/main" id="{761F2F54-128B-A284-1946-7FF760879FCD}"/>
              </a:ext>
            </a:extLst>
          </p:cNvPr>
          <p:cNvSpPr txBox="1"/>
          <p:nvPr>
            <p:custDataLst>
              <p:tags r:id="rId11"/>
            </p:custDataLst>
          </p:nvPr>
        </p:nvSpPr>
        <p:spPr>
          <a:xfrm>
            <a:off x="687435" y="1263332"/>
            <a:ext cx="8407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FF0000"/>
                </a:solidFill>
                <a:latin typeface="微软雅黑" panose="020B0503020204020204" pitchFamily="34" charset="-122"/>
                <a:ea typeface="微软雅黑" panose="020B0503020204020204" pitchFamily="34" charset="-122"/>
                <a:cs typeface="Arial"/>
              </a:rPr>
              <a:t>D</a:t>
            </a:r>
            <a:endParaRPr kumimoji="0" lang="en-US" altLang="zh-CN" sz="4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397000"/>
            <a:ext cx="12192000" cy="3838575"/>
          </a:xfrm>
          <a:prstGeom prst="rect">
            <a:avLst/>
          </a:prstGeom>
          <a:solidFill>
            <a:srgbClr val="43907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ea typeface="微软雅黑" panose="020B0503020204020204" pitchFamily="34" charset="-122"/>
            </a:endParaRPr>
          </a:p>
        </p:txBody>
      </p:sp>
      <p:sp>
        <p:nvSpPr>
          <p:cNvPr id="6" name="矩形: 圆角 5"/>
          <p:cNvSpPr/>
          <p:nvPr>
            <p:custDataLst>
              <p:tags r:id="rId2"/>
            </p:custDataLst>
          </p:nvPr>
        </p:nvSpPr>
        <p:spPr>
          <a:xfrm>
            <a:off x="238125" y="254000"/>
            <a:ext cx="11715750" cy="6350000"/>
          </a:xfrm>
          <a:prstGeom prst="roundRect">
            <a:avLst>
              <a:gd name="adj" fmla="val 3060"/>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noProof="1">
              <a:ea typeface="微软雅黑" panose="020B0503020204020204" pitchFamily="34" charset="-122"/>
            </a:endParaRPr>
          </a:p>
        </p:txBody>
      </p:sp>
      <p:sp>
        <p:nvSpPr>
          <p:cNvPr id="23556" name="文本框 2"/>
          <p:cNvSpPr txBox="1">
            <a:spLocks noChangeArrowheads="1"/>
          </p:cNvSpPr>
          <p:nvPr>
            <p:custDataLst>
              <p:tags r:id="rId3"/>
            </p:custDataLst>
          </p:nvPr>
        </p:nvSpPr>
        <p:spPr bwMode="auto">
          <a:xfrm>
            <a:off x="612486" y="1236298"/>
            <a:ext cx="11115675" cy="228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zh-CN" sz="3200" b="1" noProof="1">
                <a:solidFill>
                  <a:srgbClr val="43907B"/>
                </a:solidFill>
                <a:latin typeface="微软雅黑" panose="020B0503020204020204" pitchFamily="34" charset="-122"/>
                <a:ea typeface="微软雅黑" panose="020B0503020204020204" pitchFamily="34" charset="-122"/>
              </a:rPr>
              <a:t>【</a:t>
            </a:r>
            <a:r>
              <a:rPr lang="zh-CN" altLang="en-US" sz="3200" b="1" noProof="1">
                <a:solidFill>
                  <a:srgbClr val="43907B"/>
                </a:solidFill>
                <a:latin typeface="微软雅黑" panose="020B0503020204020204" pitchFamily="34" charset="-122"/>
                <a:ea typeface="微软雅黑" panose="020B0503020204020204" pitchFamily="34" charset="-122"/>
              </a:rPr>
              <a:t>课程标准</a:t>
            </a:r>
            <a:r>
              <a:rPr lang="zh-CN" altLang="zh-CN" sz="3200" b="1" noProof="1">
                <a:solidFill>
                  <a:srgbClr val="43907B"/>
                </a:solidFill>
                <a:latin typeface="微软雅黑" panose="020B0503020204020204" pitchFamily="34" charset="-122"/>
                <a:ea typeface="微软雅黑" panose="020B0503020204020204" pitchFamily="34" charset="-122"/>
              </a:rPr>
              <a:t>】</a:t>
            </a:r>
            <a:endParaRPr lang="en-US" altLang="zh-CN" sz="3200" b="1" noProof="1">
              <a:solidFill>
                <a:srgbClr val="43907B"/>
              </a:solidFill>
              <a:latin typeface="微软雅黑" panose="020B0503020204020204" pitchFamily="34" charset="-122"/>
              <a:ea typeface="微软雅黑" panose="020B0503020204020204" pitchFamily="34" charset="-122"/>
            </a:endParaRPr>
          </a:p>
          <a:p>
            <a:pPr algn="just" eaLnBrk="1" hangingPunct="1">
              <a:lnSpc>
                <a:spcPct val="150000"/>
              </a:lnSpc>
            </a:pPr>
            <a:r>
              <a:rPr lang="zh-CN" altLang="en-US" sz="1050" noProof="1">
                <a:solidFill>
                  <a:srgbClr val="00B0F0"/>
                </a:solidFill>
                <a:latin typeface="微软雅黑" panose="020B0503020204020204" pitchFamily="34" charset="-122"/>
                <a:ea typeface="微软雅黑" panose="020B0503020204020204" pitchFamily="34" charset="-122"/>
              </a:rPr>
              <a:t> </a:t>
            </a:r>
          </a:p>
          <a:p>
            <a:pPr algn="just" eaLnBrk="1" hangingPunct="1">
              <a:lnSpc>
                <a:spcPct val="150000"/>
              </a:lnSpc>
            </a:pPr>
            <a:r>
              <a:rPr lang="zh-CN" altLang="en-US" sz="2800" noProof="1">
                <a:latin typeface="微软雅黑" panose="020B0503020204020204" pitchFamily="34" charset="-122"/>
                <a:ea typeface="微软雅黑" panose="020B0503020204020204" pitchFamily="34" charset="-122"/>
                <a:sym typeface="+mn-ea"/>
              </a:rPr>
              <a:t>运用资料，说明协调人地关系和可持续发展的主要途径和缘由。</a:t>
            </a:r>
          </a:p>
          <a:p>
            <a:pPr algn="just" eaLnBrk="1" hangingPunct="1">
              <a:lnSpc>
                <a:spcPct val="150000"/>
              </a:lnSpc>
            </a:pPr>
            <a:endParaRPr lang="zh-CN" altLang="en-US" sz="2400" noProof="1">
              <a:solidFill>
                <a:srgbClr val="323232"/>
              </a:solidFill>
              <a:latin typeface="微软雅黑" panose="020B0503020204020204" pitchFamily="34" charset="-122"/>
              <a:ea typeface="微软雅黑" panose="020B0503020204020204" pitchFamily="34" charset="-122"/>
            </a:endParaRPr>
          </a:p>
        </p:txBody>
      </p:sp>
      <p:sp>
        <p:nvSpPr>
          <p:cNvPr id="23557" name="文本框 4"/>
          <p:cNvSpPr txBox="1">
            <a:spLocks noChangeArrowheads="1"/>
          </p:cNvSpPr>
          <p:nvPr>
            <p:custDataLst>
              <p:tags r:id="rId4"/>
            </p:custDataLst>
          </p:nvPr>
        </p:nvSpPr>
        <p:spPr bwMode="auto">
          <a:xfrm>
            <a:off x="612486" y="3316287"/>
            <a:ext cx="11115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3200" b="1">
                <a:solidFill>
                  <a:srgbClr val="43907B"/>
                </a:solidFill>
                <a:latin typeface="微软雅黑" panose="020B0503020204020204" pitchFamily="34" charset="-122"/>
                <a:ea typeface="微软雅黑" panose="020B0503020204020204" pitchFamily="34" charset="-122"/>
              </a:rPr>
              <a:t>【</a:t>
            </a:r>
            <a:r>
              <a:rPr lang="zh-CN" altLang="en-US" sz="3200" b="1">
                <a:solidFill>
                  <a:srgbClr val="43907B"/>
                </a:solidFill>
                <a:latin typeface="微软雅黑" panose="020B0503020204020204" pitchFamily="34" charset="-122"/>
                <a:ea typeface="微软雅黑" panose="020B0503020204020204" pitchFamily="34" charset="-122"/>
              </a:rPr>
              <a:t>学习目标</a:t>
            </a:r>
            <a:r>
              <a:rPr lang="en-US" altLang="zh-CN" sz="3200" b="1">
                <a:solidFill>
                  <a:srgbClr val="43907B"/>
                </a:solidFill>
                <a:latin typeface="微软雅黑" panose="020B0503020204020204" pitchFamily="34" charset="-122"/>
                <a:ea typeface="微软雅黑" panose="020B0503020204020204" pitchFamily="34" charset="-122"/>
              </a:rPr>
              <a:t>】</a:t>
            </a:r>
            <a:endParaRPr lang="zh-CN" altLang="en-US" sz="3200">
              <a:solidFill>
                <a:srgbClr val="43907B"/>
              </a:solidFill>
              <a:latin typeface="微软雅黑" panose="020B0503020204020204" pitchFamily="34" charset="-122"/>
              <a:ea typeface="微软雅黑" panose="020B0503020204020204" pitchFamily="34" charset="-122"/>
            </a:endParaRPr>
          </a:p>
          <a:p>
            <a:pPr eaLnBrk="1" hangingPunct="1">
              <a:lnSpc>
                <a:spcPct val="150000"/>
              </a:lnSpc>
            </a:pPr>
            <a:r>
              <a:rPr lang="en-US" altLang="zh-CN" sz="2400">
                <a:ea typeface="微软雅黑" panose="020B0503020204020204" pitchFamily="34" charset="-122"/>
              </a:rPr>
              <a:t>  </a:t>
            </a:r>
            <a:endParaRPr lang="zh-CN" altLang="en-US" sz="2400">
              <a:solidFill>
                <a:srgbClr val="333333"/>
              </a:solidFill>
              <a:latin typeface="微软雅黑" panose="020B0503020204020204" pitchFamily="34" charset="-122"/>
              <a:ea typeface="微软雅黑" panose="020B0503020204020204" pitchFamily="34" charset="-122"/>
            </a:endParaRPr>
          </a:p>
        </p:txBody>
      </p:sp>
      <p:sp>
        <p:nvSpPr>
          <p:cNvPr id="23558" name="文本框 2"/>
          <p:cNvSpPr txBox="1">
            <a:spLocks noChangeArrowheads="1"/>
          </p:cNvSpPr>
          <p:nvPr>
            <p:custDataLst>
              <p:tags r:id="rId5"/>
            </p:custDataLst>
          </p:nvPr>
        </p:nvSpPr>
        <p:spPr bwMode="auto">
          <a:xfrm>
            <a:off x="796924" y="4327634"/>
            <a:ext cx="10741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905625" algn="l"/>
              </a:tabLst>
              <a:defRPr>
                <a:solidFill>
                  <a:schemeClr val="tx1"/>
                </a:solidFill>
                <a:latin typeface="Arial" panose="020B0604020202020204" pitchFamily="34" charset="0"/>
                <a:ea typeface="宋体" panose="02010600030101010101" pitchFamily="2" charset="-122"/>
              </a:defRPr>
            </a:lvl1pPr>
            <a:lvl2pPr marL="742950" indent="-285750">
              <a:tabLst>
                <a:tab pos="6905625" algn="l"/>
              </a:tabLst>
              <a:defRPr>
                <a:solidFill>
                  <a:schemeClr val="tx1"/>
                </a:solidFill>
                <a:latin typeface="Arial" panose="020B0604020202020204" pitchFamily="34" charset="0"/>
                <a:ea typeface="宋体" panose="02010600030101010101" pitchFamily="2" charset="-122"/>
              </a:defRPr>
            </a:lvl2pPr>
            <a:lvl3pPr marL="1143000" indent="-228600">
              <a:tabLst>
                <a:tab pos="6905625" algn="l"/>
              </a:tabLst>
              <a:defRPr>
                <a:solidFill>
                  <a:schemeClr val="tx1"/>
                </a:solidFill>
                <a:latin typeface="Arial" panose="020B0604020202020204" pitchFamily="34" charset="0"/>
                <a:ea typeface="宋体" panose="02010600030101010101" pitchFamily="2" charset="-122"/>
              </a:defRPr>
            </a:lvl3pPr>
            <a:lvl4pPr marL="1600200" indent="-228600">
              <a:tabLst>
                <a:tab pos="6905625" algn="l"/>
              </a:tabLst>
              <a:defRPr>
                <a:solidFill>
                  <a:schemeClr val="tx1"/>
                </a:solidFill>
                <a:latin typeface="Arial" panose="020B0604020202020204" pitchFamily="34" charset="0"/>
                <a:ea typeface="宋体" panose="02010600030101010101" pitchFamily="2" charset="-122"/>
              </a:defRPr>
            </a:lvl4pPr>
            <a:lvl5pPr marL="2057400" indent="-228600">
              <a:tabLst>
                <a:tab pos="6905625" algn="l"/>
              </a:tabLst>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6905625" algn="l"/>
              </a:tabLs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6905625" algn="l"/>
              </a:tabLs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6905625" algn="l"/>
              </a:tabLs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6905625" algn="l"/>
              </a:tabLs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1.</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结合实例，说明可持续发展的内涵。</a:t>
            </a:r>
          </a:p>
          <a:p>
            <a:pPr eaLnBrk="1" hangingPunct="1">
              <a:lnSpc>
                <a:spcPct val="150000"/>
              </a:lnSpc>
              <a:buFont typeface="Wingdings" panose="05000000000000000000" pitchFamily="2" charset="2"/>
              <a:buNone/>
            </a:pP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2.</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结合实例，说明可持续发展的途径及缘由。</a:t>
            </a:r>
          </a:p>
          <a:p>
            <a:pPr eaLnBrk="1" hangingPunct="1">
              <a:buFont typeface="Wingdings" panose="05000000000000000000" pitchFamily="2" charset="2"/>
              <a:buNone/>
            </a:pPr>
            <a:endParaRPr lang="zh-CN" altLang="en-US" sz="2800" dirty="0">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1">
            <a:alphaModFix amt="5000"/>
          </a:blip>
          <a:srcRect t="5001" b="5001"/>
          <a:stretch>
            <a:fillRect/>
          </a:stretch>
        </p:blipFill>
        <p:spPr>
          <a:xfrm>
            <a:off x="8255" y="9723"/>
            <a:ext cx="12175490" cy="6848713"/>
          </a:xfrm>
          <a:prstGeom prst="rect">
            <a:avLst/>
          </a:prstGeom>
        </p:spPr>
      </p:pic>
      <p:sp>
        <p:nvSpPr>
          <p:cNvPr id="16" name="TextBox 22"/>
          <p:cNvSpPr txBox="1">
            <a:spLocks noChangeArrowheads="1"/>
          </p:cNvSpPr>
          <p:nvPr>
            <p:custDataLst>
              <p:tags r:id="rId2"/>
            </p:custDataLst>
          </p:nvPr>
        </p:nvSpPr>
        <p:spPr bwMode="auto">
          <a:xfrm>
            <a:off x="771057" y="554869"/>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800" b="1" i="0" u="none" strike="noStrike" kern="1500" cap="none" spc="150" normalizeH="0" baseline="0" noProof="0" dirty="0">
                <a:ln>
                  <a:noFill/>
                </a:ln>
                <a:solidFill>
                  <a:srgbClr val="257E65"/>
                </a:solidFill>
                <a:effectLst/>
                <a:uLnTx/>
                <a:uFillTx/>
                <a:latin typeface="微软雅黑" panose="020B0503020204020204" pitchFamily="34" charset="-122"/>
                <a:ea typeface="微软雅黑" panose="020B0503020204020204" pitchFamily="34" charset="-122"/>
                <a:cs typeface="华文中宋" panose="02010600040101010101" pitchFamily="2" charset="-122"/>
              </a:rPr>
              <a:t>1</a:t>
            </a:r>
            <a:r>
              <a:rPr kumimoji="0" lang="zh-CN" altLang="en-US" sz="4800" b="1" i="0" u="none" strike="noStrike" kern="1500" cap="none" spc="150" normalizeH="0" baseline="0" noProof="0" dirty="0">
                <a:ln>
                  <a:noFill/>
                </a:ln>
                <a:solidFill>
                  <a:srgbClr val="257E65"/>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.可持续发展的定义</a:t>
            </a:r>
          </a:p>
        </p:txBody>
      </p:sp>
      <p:sp>
        <p:nvSpPr>
          <p:cNvPr id="27" name="椭圆 26"/>
          <p:cNvSpPr/>
          <p:nvPr>
            <p:custDataLst>
              <p:tags r:id="rId3"/>
            </p:custDataLst>
          </p:nvPr>
        </p:nvSpPr>
        <p:spPr>
          <a:xfrm>
            <a:off x="8455658" y="2994255"/>
            <a:ext cx="3124202" cy="3124202"/>
          </a:xfrm>
          <a:prstGeom prst="ellipse">
            <a:avLst/>
          </a:prstGeom>
          <a:solidFill>
            <a:srgbClr val="43907B"/>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26" name="椭圆 25"/>
          <p:cNvSpPr/>
          <p:nvPr>
            <p:custDataLst>
              <p:tags r:id="rId4"/>
            </p:custDataLst>
          </p:nvPr>
        </p:nvSpPr>
        <p:spPr>
          <a:xfrm>
            <a:off x="590548" y="2994255"/>
            <a:ext cx="3124202" cy="3124202"/>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18" name="矩形 17"/>
          <p:cNvSpPr/>
          <p:nvPr>
            <p:custDataLst>
              <p:tags r:id="rId5"/>
            </p:custDataLst>
          </p:nvPr>
        </p:nvSpPr>
        <p:spPr>
          <a:xfrm>
            <a:off x="767630" y="3710042"/>
            <a:ext cx="2969347" cy="2243050"/>
          </a:xfrm>
          <a:prstGeom prst="rect">
            <a:avLst/>
          </a:prstGeom>
        </p:spPr>
        <p:txBody>
          <a:bodyPr wrap="square">
            <a:spAutoFit/>
          </a:bodyPr>
          <a:lstStyle/>
          <a:p>
            <a:pPr marL="0" marR="0" lvl="0" indent="0" algn="ctr" defTabSz="914400" rtl="0" eaLnBrk="1" fontAlgn="auto" latinLnBrk="0" hangingPunct="1">
              <a:lnSpc>
                <a:spcPct val="150000"/>
              </a:lnSpc>
              <a:spcBef>
                <a:spcPct val="0"/>
              </a:spcBef>
              <a:spcAft>
                <a:spcPct val="0"/>
              </a:spcAft>
              <a:buClr>
                <a:srgbClr val="C00000"/>
              </a:buClr>
              <a:buSzTx/>
              <a:buFontTx/>
              <a:buNone/>
              <a:defRPr/>
            </a:pPr>
            <a:r>
              <a:rPr kumimoji="0" lang="zh-CN" altLang="en-US"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不只顾短期利益、"杀鸡取卵" </a:t>
            </a:r>
          </a:p>
          <a:p>
            <a:pPr marL="0" marR="0" lvl="0" indent="0" algn="ctr" defTabSz="914400" rtl="0" eaLnBrk="1" fontAlgn="auto" latinLnBrk="0" hangingPunct="1">
              <a:lnSpc>
                <a:spcPct val="150000"/>
              </a:lnSpc>
              <a:spcBef>
                <a:spcPct val="0"/>
              </a:spcBef>
              <a:spcAft>
                <a:spcPct val="0"/>
              </a:spcAft>
              <a:buClr>
                <a:srgbClr val="C00000"/>
              </a:buClr>
              <a:buSzTx/>
              <a:buFontTx/>
              <a:buNone/>
              <a:defRPr/>
            </a:pPr>
            <a:r>
              <a:rPr kumimoji="0" lang="zh-CN" altLang="en-US"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决不能"吃祖宗饭，断子孙路"</a:t>
            </a:r>
          </a:p>
        </p:txBody>
      </p:sp>
      <p:sp>
        <p:nvSpPr>
          <p:cNvPr id="4" name="矩形 3"/>
          <p:cNvSpPr/>
          <p:nvPr>
            <p:custDataLst>
              <p:tags r:id="rId6"/>
            </p:custDataLst>
          </p:nvPr>
        </p:nvSpPr>
        <p:spPr>
          <a:xfrm>
            <a:off x="1427937" y="3168131"/>
            <a:ext cx="1415772" cy="58477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可持续</a:t>
            </a:r>
          </a:p>
        </p:txBody>
      </p:sp>
      <p:sp>
        <p:nvSpPr>
          <p:cNvPr id="19" name="矩形 18"/>
          <p:cNvSpPr/>
          <p:nvPr>
            <p:custDataLst>
              <p:tags r:id="rId7"/>
            </p:custDataLst>
          </p:nvPr>
        </p:nvSpPr>
        <p:spPr>
          <a:xfrm>
            <a:off x="9527980" y="3115983"/>
            <a:ext cx="1005403" cy="58477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发展</a:t>
            </a:r>
          </a:p>
        </p:txBody>
      </p:sp>
      <p:cxnSp>
        <p:nvCxnSpPr>
          <p:cNvPr id="28" name="直接连接符 27"/>
          <p:cNvCxnSpPr/>
          <p:nvPr>
            <p:custDataLst>
              <p:tags r:id="rId8"/>
            </p:custDataLst>
          </p:nvPr>
        </p:nvCxnSpPr>
        <p:spPr>
          <a:xfrm>
            <a:off x="1806574" y="6021180"/>
            <a:ext cx="69215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9"/>
            </p:custDataLst>
          </p:nvPr>
        </p:nvCxnSpPr>
        <p:spPr>
          <a:xfrm>
            <a:off x="9671684" y="5751771"/>
            <a:ext cx="69215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0"/>
            </p:custDataLst>
          </p:nvPr>
        </p:nvSpPr>
        <p:spPr>
          <a:xfrm>
            <a:off x="8791892" y="3879011"/>
            <a:ext cx="2529205" cy="1754326"/>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
                <a:srgbClr val="C00000"/>
              </a:buClr>
              <a:buSzTx/>
              <a:buFontTx/>
              <a:buNone/>
              <a:defRPr/>
            </a:pPr>
            <a:r>
              <a:rPr kumimoji="0" lang="zh-CN" altLang="en-US"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rPr>
              <a:t>坚持科学发展</a:t>
            </a:r>
            <a:endParaRPr kumimoji="0" lang="zh-CN" altLang="en-US"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endParaRPr>
          </a:p>
          <a:p>
            <a:pPr marL="0" marR="0" lvl="0" indent="0" algn="ctr" defTabSz="914400" rtl="0" eaLnBrk="1" fontAlgn="auto" latinLnBrk="0" hangingPunct="1">
              <a:lnSpc>
                <a:spcPct val="150000"/>
              </a:lnSpc>
              <a:spcBef>
                <a:spcPct val="0"/>
              </a:spcBef>
              <a:spcAft>
                <a:spcPct val="0"/>
              </a:spcAft>
              <a:buClr>
                <a:srgbClr val="C00000"/>
              </a:buClr>
              <a:buSzTx/>
              <a:buFontTx/>
              <a:buNone/>
              <a:defRPr/>
            </a:pPr>
            <a:r>
              <a:rPr kumimoji="0" lang="zh-CN" altLang="en-US"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rPr>
              <a:t>不放弃 不减慢 </a:t>
            </a:r>
            <a:endParaRPr kumimoji="0" lang="en-US" altLang="zh-CN"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endParaRPr>
          </a:p>
          <a:p>
            <a:pPr marL="0" marR="0" lvl="0" indent="0" algn="ctr" defTabSz="914400" rtl="0" eaLnBrk="1" fontAlgn="auto" latinLnBrk="0" hangingPunct="1">
              <a:lnSpc>
                <a:spcPct val="150000"/>
              </a:lnSpc>
              <a:spcBef>
                <a:spcPct val="0"/>
              </a:spcBef>
              <a:spcAft>
                <a:spcPct val="0"/>
              </a:spcAft>
              <a:buClr>
                <a:srgbClr val="C00000"/>
              </a:buClr>
              <a:buSzTx/>
              <a:buFontTx/>
              <a:buNone/>
              <a:defRPr/>
            </a:pPr>
            <a:r>
              <a:rPr kumimoji="0" lang="zh-CN" altLang="en-US" sz="24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rPr>
              <a:t>不倒退</a:t>
            </a:r>
            <a:endParaRPr kumimoji="0" lang="zh-CN" altLang="en-US" sz="2400" b="0" i="0" u="none" strike="noStrike" kern="1200" cap="none" spc="0" normalizeH="0" baseline="0" noProof="0">
              <a:ln>
                <a:noFill/>
              </a:ln>
              <a:solidFill>
                <a:srgbClr val="000000"/>
              </a:solidFill>
              <a:effectLst/>
              <a:uLnTx/>
              <a:uFillTx/>
              <a:latin typeface="Arial"/>
              <a:ea typeface="微软雅黑" panose="020B0503020204020204" pitchFamily="34" charset="-122"/>
            </a:endParaRPr>
          </a:p>
        </p:txBody>
      </p:sp>
      <p:sp>
        <p:nvSpPr>
          <p:cNvPr id="141" name="矩形 140"/>
          <p:cNvSpPr/>
          <p:nvPr>
            <p:custDataLst>
              <p:tags r:id="rId11"/>
            </p:custDataLst>
          </p:nvPr>
        </p:nvSpPr>
        <p:spPr>
          <a:xfrm>
            <a:off x="0" y="1823085"/>
            <a:ext cx="12192000" cy="857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128" name="矩形 127"/>
          <p:cNvSpPr/>
          <p:nvPr>
            <p:custDataLst>
              <p:tags r:id="rId12"/>
            </p:custDataLst>
          </p:nvPr>
        </p:nvSpPr>
        <p:spPr>
          <a:xfrm>
            <a:off x="2485203" y="1868116"/>
            <a:ext cx="2658656" cy="646331"/>
          </a:xfrm>
          <a:prstGeom prst="rect">
            <a:avLst/>
          </a:prstGeom>
        </p:spPr>
        <p:txBody>
          <a:bodyPr wrap="square">
            <a:spAutoFit/>
          </a:bodyPr>
          <a:lstStyle/>
          <a:p>
            <a:pPr marL="0" marR="0" lvl="0" indent="0" algn="dist" defTabSz="1218565" rtl="0" eaLnBrk="1" fontAlgn="auto" latinLnBrk="0" hangingPunct="1">
              <a:lnSpc>
                <a:spcPct val="100000"/>
              </a:lnSpc>
              <a:spcBef>
                <a:spcPct val="0"/>
              </a:spcBef>
              <a:spcAft>
                <a:spcPct val="0"/>
              </a:spcAft>
              <a:buClrTx/>
              <a:buSzTx/>
              <a:buFontTx/>
              <a:buNone/>
              <a:defRPr/>
            </a:pPr>
            <a:r>
              <a:rPr kumimoji="0" lang="zh-CN" altLang="en-US" sz="3600" b="1" i="0" u="none" strike="noStrike" kern="100" cap="none" spc="0" normalizeH="0" baseline="0" noProof="0">
                <a:ln>
                  <a:noFill/>
                </a:ln>
                <a:solidFill>
                  <a:srgbClr val="257E6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可持续发展</a:t>
            </a:r>
            <a:endParaRPr kumimoji="0" lang="en-US" altLang="zh-CN" sz="12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44" name="组合 143"/>
          <p:cNvGrpSpPr/>
          <p:nvPr>
            <p:custDataLst>
              <p:tags r:id="rId13"/>
            </p:custDataLst>
          </p:nvPr>
        </p:nvGrpSpPr>
        <p:grpSpPr>
          <a:xfrm rot="5400000">
            <a:off x="1042297" y="1155737"/>
            <a:ext cx="167951" cy="2219469"/>
            <a:chOff x="977528" y="3322816"/>
            <a:chExt cx="167951" cy="2219469"/>
          </a:xfrm>
          <a:solidFill>
            <a:srgbClr val="257E65"/>
          </a:solidFill>
        </p:grpSpPr>
        <p:cxnSp>
          <p:nvCxnSpPr>
            <p:cNvPr id="145" name="直接连接符 144"/>
            <p:cNvCxnSpPr>
              <a:stCxn id="146" idx="4"/>
            </p:cNvCxnSpPr>
            <p:nvPr>
              <p:custDataLst>
                <p:tags r:id="rId17"/>
              </p:custDataLst>
            </p:nvPr>
          </p:nvCxnSpPr>
          <p:spPr>
            <a:xfrm rot="16200000" flipH="1">
              <a:off x="35745" y="4516526"/>
              <a:ext cx="2051519" cy="0"/>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8"/>
              </p:custDataLst>
            </p:nvPr>
          </p:nvSpPr>
          <p:spPr>
            <a:xfrm>
              <a:off x="977528" y="3322816"/>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14"/>
            </p:custDataLst>
          </p:nvPr>
        </p:nvSpPr>
        <p:spPr>
          <a:xfrm>
            <a:off x="5476875" y="1482090"/>
            <a:ext cx="6275705" cy="1221938"/>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既满足当代人的需求，又不损害后代人满足需要的能力的发展。</a:t>
            </a:r>
          </a:p>
        </p:txBody>
      </p:sp>
      <p:pic>
        <p:nvPicPr>
          <p:cNvPr id="47112" name="图片 1"/>
          <p:cNvPicPr>
            <a:picLocks noChangeAspect="1"/>
          </p:cNvPicPr>
          <p:nvPr>
            <p:custDataLst>
              <p:tags r:id="rId15"/>
            </p:custDataLst>
          </p:nvPr>
        </p:nvPicPr>
        <p:blipFill>
          <a:blip r:embed="rId22">
            <a:clrChange>
              <a:clrFrom>
                <a:srgbClr val="FEFEFE">
                  <a:alpha val="100000"/>
                </a:srgbClr>
              </a:clrFrom>
              <a:clrTo>
                <a:srgbClr val="FEFEFE">
                  <a:alpha val="100000"/>
                  <a:alpha val="0"/>
                </a:srgbClr>
              </a:clrTo>
            </a:clrChange>
          </a:blip>
          <a:stretch>
            <a:fillRect/>
          </a:stretch>
        </p:blipFill>
        <p:spPr>
          <a:xfrm>
            <a:off x="4263390" y="3261995"/>
            <a:ext cx="3665855" cy="3282950"/>
          </a:xfrm>
          <a:prstGeom prst="rect">
            <a:avLst/>
          </a:prstGeom>
          <a:noFill/>
          <a:ln w="9525">
            <a:noFill/>
          </a:ln>
        </p:spPr>
      </p:pic>
      <p:sp>
        <p:nvSpPr>
          <p:cNvPr id="6" name="矩形 5"/>
          <p:cNvSpPr/>
          <p:nvPr>
            <p:custDataLst>
              <p:tags r:id="rId16"/>
            </p:custDataLst>
          </p:nvPr>
        </p:nvSpPr>
        <p:spPr>
          <a:xfrm>
            <a:off x="442684" y="469668"/>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53" presetClass="entr" presetSubtype="16"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8" grpId="0"/>
      <p:bldP spid="4" grpId="0"/>
      <p:bldP spid="19" grpId="0"/>
      <p:bldP spid="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0">
            <a:alphaModFix amt="5000"/>
            <a:extLst>
              <a:ext uri="{28A0092B-C50C-407E-A947-70E740481C1C}">
                <a14:useLocalDpi xmlns:a14="http://schemas.microsoft.com/office/drawing/2010/main" val="0"/>
              </a:ext>
            </a:extLst>
          </a:blip>
          <a:srcRect t="8565" b="7996"/>
          <a:stretch>
            <a:fillRect/>
          </a:stretch>
        </p:blipFill>
        <p:spPr>
          <a:xfrm>
            <a:off x="10378" y="1235"/>
            <a:ext cx="12220320" cy="6856765"/>
          </a:xfrm>
          <a:prstGeom prst="rect">
            <a:avLst/>
          </a:prstGeom>
        </p:spPr>
      </p:pic>
      <p:pic>
        <p:nvPicPr>
          <p:cNvPr id="6" name="图片 5"/>
          <p:cNvPicPr>
            <a:picLocks noChangeAspect="1"/>
          </p:cNvPicPr>
          <p:nvPr>
            <p:custDataLst>
              <p:tags r:id="rId2"/>
            </p:custDataLst>
          </p:nvPr>
        </p:nvPicPr>
        <p:blipFill>
          <a:blip r:embed="rId11">
            <a:clrChange>
              <a:clrFrom>
                <a:srgbClr val="FFFFFF">
                  <a:alpha val="100000"/>
                </a:srgbClr>
              </a:clrFrom>
              <a:clrTo>
                <a:srgbClr val="FFFFFF">
                  <a:alpha val="100000"/>
                  <a:alpha val="0"/>
                </a:srgbClr>
              </a:clrTo>
            </a:clrChange>
          </a:blip>
          <a:stretch>
            <a:fillRect/>
          </a:stretch>
        </p:blipFill>
        <p:spPr>
          <a:xfrm>
            <a:off x="4319485" y="12700"/>
            <a:ext cx="8232775" cy="6845300"/>
          </a:xfrm>
          <a:prstGeom prst="rect">
            <a:avLst/>
          </a:prstGeom>
        </p:spPr>
      </p:pic>
      <p:sp>
        <p:nvSpPr>
          <p:cNvPr id="2" name="矩形 1"/>
          <p:cNvSpPr/>
          <p:nvPr>
            <p:custDataLst>
              <p:tags r:id="rId3"/>
            </p:custDataLst>
          </p:nvPr>
        </p:nvSpPr>
        <p:spPr>
          <a:xfrm>
            <a:off x="644525" y="391160"/>
            <a:ext cx="7847965" cy="658495"/>
          </a:xfrm>
          <a:prstGeom prst="rect">
            <a:avLst/>
          </a:prstGeom>
          <a:gradFill>
            <a:gsLst>
              <a:gs pos="22000">
                <a:schemeClr val="bg1">
                  <a:lumMod val="95000"/>
                </a:schemeClr>
              </a:gs>
              <a:gs pos="100000">
                <a:schemeClr val="bg1">
                  <a:lumMod val="95000"/>
                  <a:alpha val="0"/>
                </a:schemeClr>
              </a:gs>
              <a:gs pos="0">
                <a:schemeClr val="bg1">
                  <a:lumMod val="9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0" name="矩形 9"/>
          <p:cNvSpPr/>
          <p:nvPr>
            <p:custDataLst>
              <p:tags r:id="rId4"/>
            </p:custDataLst>
          </p:nvPr>
        </p:nvSpPr>
        <p:spPr>
          <a:xfrm flipV="1">
            <a:off x="471170" y="391160"/>
            <a:ext cx="173355" cy="658495"/>
          </a:xfrm>
          <a:prstGeom prst="rect">
            <a:avLst/>
          </a:prstGeom>
          <a:gradFill>
            <a:gsLst>
              <a:gs pos="22000">
                <a:srgbClr val="257F65">
                  <a:alpha val="79000"/>
                </a:srgbClr>
              </a:gs>
              <a:gs pos="0">
                <a:srgbClr val="257F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2" name="文本框 11"/>
          <p:cNvSpPr txBox="1"/>
          <p:nvPr>
            <p:custDataLst>
              <p:tags r:id="rId5"/>
            </p:custDataLst>
          </p:nvPr>
        </p:nvSpPr>
        <p:spPr>
          <a:xfrm>
            <a:off x="814070" y="459105"/>
            <a:ext cx="4535216" cy="52322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ct val="0"/>
              </a:spcBef>
              <a:spcAft>
                <a:spcPct val="0"/>
              </a:spcAft>
              <a:buClrTx/>
              <a:buSzPct val="25000"/>
              <a:buFontTx/>
              <a:buNone/>
              <a:defRPr/>
            </a:pP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图</a:t>
            </a:r>
            <a:r>
              <a:rPr kumimoji="0" 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5.9</a:t>
            </a:r>
            <a:r>
              <a:rPr kumimoji="0"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800" b="1" i="0" u="none" strike="noStrike" kern="1200" cap="none" spc="0" normalizeH="0" baseline="0" noProof="0">
                <a:ln>
                  <a:noFill/>
                </a:ln>
                <a:solidFill>
                  <a:srgbClr val="257F65"/>
                </a:solidFill>
                <a:effectLst/>
                <a:uLnTx/>
                <a:uFillTx/>
                <a:latin typeface="微软雅黑" panose="020B0503020204020204" pitchFamily="34" charset="-122"/>
                <a:ea typeface="微软雅黑" panose="020B0503020204020204" pitchFamily="34" charset="-122"/>
                <a:cs typeface="+mn-cs"/>
                <a:sym typeface="+mn-ea"/>
              </a:rPr>
              <a:t>可持续发展系统示意</a:t>
            </a:r>
          </a:p>
        </p:txBody>
      </p:sp>
      <p:grpSp>
        <p:nvGrpSpPr>
          <p:cNvPr id="4" name="组合 3"/>
          <p:cNvGrpSpPr/>
          <p:nvPr>
            <p:custDataLst>
              <p:tags r:id="rId6"/>
            </p:custDataLst>
          </p:nvPr>
        </p:nvGrpSpPr>
        <p:grpSpPr>
          <a:xfrm>
            <a:off x="459740" y="2164080"/>
            <a:ext cx="4052150" cy="3300095"/>
            <a:chOff x="9163" y="7738"/>
            <a:chExt cx="7508" cy="5197"/>
          </a:xfrm>
        </p:grpSpPr>
        <p:sp>
          <p:nvSpPr>
            <p:cNvPr id="45" name="矩形 44"/>
            <p:cNvSpPr/>
            <p:nvPr>
              <p:custDataLst>
                <p:tags r:id="rId7"/>
              </p:custDataLst>
            </p:nvPr>
          </p:nvSpPr>
          <p:spPr>
            <a:xfrm flipH="1">
              <a:off x="9163" y="7738"/>
              <a:ext cx="7508" cy="5197"/>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8"/>
              </p:custDataLst>
            </p:nvPr>
          </p:nvSpPr>
          <p:spPr>
            <a:xfrm flipH="1">
              <a:off x="9193" y="7891"/>
              <a:ext cx="7478" cy="4760"/>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可持续发展是人地关系协调发展的表现</a:t>
              </a: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生态、经济、社会的持续发展相互联系、相互制约，共同组成可持续发展系统。</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http://photo-static-api.fotomore.com/creative/vcg/400/new/VCG41N1153817050.jpg"/>
          <p:cNvPicPr>
            <a:picLocks noChangeAspect="1"/>
          </p:cNvPicPr>
          <p:nvPr>
            <p:custDataLst>
              <p:tags r:id="rId1"/>
            </p:custDataLst>
          </p:nvPr>
        </p:nvPicPr>
        <p:blipFill>
          <a:blip r:embed="rId20"/>
          <a:stretch>
            <a:fillRect/>
          </a:stretch>
        </p:blipFill>
        <p:spPr>
          <a:xfrm>
            <a:off x="-635" y="0"/>
            <a:ext cx="12184380" cy="6853555"/>
          </a:xfrm>
          <a:prstGeom prst="rect">
            <a:avLst/>
          </a:prstGeom>
        </p:spPr>
      </p:pic>
      <p:sp>
        <p:nvSpPr>
          <p:cNvPr id="7" name="矩形 6"/>
          <p:cNvSpPr/>
          <p:nvPr>
            <p:custDataLst>
              <p:tags r:id="rId2"/>
            </p:custDataLst>
          </p:nvPr>
        </p:nvSpPr>
        <p:spPr>
          <a:xfrm>
            <a:off x="0" y="2222500"/>
            <a:ext cx="12192000" cy="2214880"/>
          </a:xfrm>
          <a:prstGeom prst="rect">
            <a:avLst/>
          </a:prstGeom>
        </p:spPr>
        <p:txBody>
          <a:bodyPr wrap="square">
            <a:sp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zh-CN" altLang="en-US" sz="13800" b="0" i="0" u="none" strike="noStrike" kern="1500" cap="none" spc="150" normalizeH="0" baseline="0" noProof="0">
                <a:ln>
                  <a:noFill/>
                </a:ln>
                <a:solidFill>
                  <a:srgbClr val="257E65">
                    <a:alpha val="1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可持续发展</a:t>
            </a:r>
          </a:p>
        </p:txBody>
      </p:sp>
      <p:sp>
        <p:nvSpPr>
          <p:cNvPr id="16" name="TextBox 22"/>
          <p:cNvSpPr txBox="1">
            <a:spLocks noChangeArrowheads="1"/>
          </p:cNvSpPr>
          <p:nvPr>
            <p:custDataLst>
              <p:tags r:id="rId3"/>
            </p:custDataLst>
          </p:nvPr>
        </p:nvSpPr>
        <p:spPr bwMode="auto">
          <a:xfrm>
            <a:off x="634365" y="43878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800" b="1" i="0" u="none" strike="noStrike" kern="1500" cap="none" spc="15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2</a:t>
            </a:r>
            <a:r>
              <a:rPr kumimoji="0" lang="zh-CN" altLang="en-US" sz="4800" b="1" i="0" u="none" strike="noStrike" kern="1500" cap="none" spc="15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.可持续发展的内涵</a:t>
            </a:r>
          </a:p>
        </p:txBody>
      </p:sp>
      <p:grpSp>
        <p:nvGrpSpPr>
          <p:cNvPr id="10" name="组合 9"/>
          <p:cNvGrpSpPr/>
          <p:nvPr>
            <p:custDataLst>
              <p:tags r:id="rId4"/>
            </p:custDataLst>
          </p:nvPr>
        </p:nvGrpSpPr>
        <p:grpSpPr>
          <a:xfrm>
            <a:off x="521968" y="3264130"/>
            <a:ext cx="3124202" cy="3124202"/>
            <a:chOff x="8355" y="5621"/>
            <a:chExt cx="4920" cy="4920"/>
          </a:xfrm>
        </p:grpSpPr>
        <p:sp>
          <p:nvSpPr>
            <p:cNvPr id="27" name="椭圆 26"/>
            <p:cNvSpPr/>
            <p:nvPr>
              <p:custDataLst>
                <p:tags r:id="rId14"/>
              </p:custDataLst>
            </p:nvPr>
          </p:nvSpPr>
          <p:spPr>
            <a:xfrm>
              <a:off x="8355" y="5621"/>
              <a:ext cx="4920" cy="4920"/>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9" name="矩形 18"/>
            <p:cNvSpPr/>
            <p:nvPr>
              <p:custDataLst>
                <p:tags r:id="rId15"/>
              </p:custDataLst>
            </p:nvPr>
          </p:nvSpPr>
          <p:spPr>
            <a:xfrm>
              <a:off x="8671" y="6872"/>
              <a:ext cx="4288" cy="111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生态可持续</a:t>
              </a:r>
            </a:p>
          </p:txBody>
        </p:sp>
        <p:cxnSp>
          <p:nvCxnSpPr>
            <p:cNvPr id="29" name="直接连接符 28"/>
            <p:cNvCxnSpPr/>
            <p:nvPr>
              <p:custDataLst>
                <p:tags r:id="rId16"/>
              </p:custDataLst>
            </p:nvPr>
          </p:nvCxnSpPr>
          <p:spPr>
            <a:xfrm>
              <a:off x="10244" y="9509"/>
              <a:ext cx="109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7"/>
              </p:custDataLst>
            </p:nvPr>
          </p:nvSpPr>
          <p:spPr>
            <a:xfrm>
              <a:off x="8798" y="8614"/>
              <a:ext cx="3983" cy="617"/>
            </a:xfrm>
            <a:prstGeom prst="rect">
              <a:avLst/>
            </a:prstGeom>
            <a:noFill/>
          </p:spPr>
          <p:txBody>
            <a:bodyPr wrap="square" rtlCol="0">
              <a:spAutoFit/>
            </a:bodyPr>
            <a:lstStyle/>
            <a:p>
              <a:pPr marL="0" marR="0" lvl="0" indent="0" algn="ctr" defTabSz="914400" rtl="0" eaLnBrk="1" fontAlgn="auto" latinLnBrk="0" hangingPunct="1">
                <a:lnSpc>
                  <a:spcPts val="2135"/>
                </a:lnSpc>
                <a:spcBef>
                  <a:spcPct val="0"/>
                </a:spcBef>
                <a:spcAft>
                  <a:spcPct val="0"/>
                </a:spcAft>
                <a:buClr>
                  <a:srgbClr val="C00000"/>
                </a:buClr>
                <a:buSzTx/>
                <a:buFontTx/>
                <a:buNone/>
                <a:defRPr/>
              </a:pPr>
              <a:r>
                <a:rPr kumimoji="0" lang="zh-CN" altLang="en-US" sz="32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rPr>
                <a:t>基础</a:t>
              </a:r>
            </a:p>
          </p:txBody>
        </p:sp>
      </p:grpSp>
      <p:sp>
        <p:nvSpPr>
          <p:cNvPr id="141" name="矩形 140"/>
          <p:cNvSpPr/>
          <p:nvPr>
            <p:custDataLst>
              <p:tags r:id="rId5"/>
            </p:custDataLst>
          </p:nvPr>
        </p:nvSpPr>
        <p:spPr>
          <a:xfrm>
            <a:off x="0" y="1823085"/>
            <a:ext cx="12192000" cy="857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nvGrpSpPr>
          <p:cNvPr id="144" name="组合 143"/>
          <p:cNvGrpSpPr/>
          <p:nvPr>
            <p:custDataLst>
              <p:tags r:id="rId6"/>
            </p:custDataLst>
          </p:nvPr>
        </p:nvGrpSpPr>
        <p:grpSpPr>
          <a:xfrm rot="5400000">
            <a:off x="1042297" y="1155737"/>
            <a:ext cx="167951" cy="2219469"/>
            <a:chOff x="977528" y="3322816"/>
            <a:chExt cx="167951" cy="2219469"/>
          </a:xfrm>
          <a:solidFill>
            <a:srgbClr val="257E65"/>
          </a:solidFill>
        </p:grpSpPr>
        <p:cxnSp>
          <p:nvCxnSpPr>
            <p:cNvPr id="145" name="直接连接符 144"/>
            <p:cNvCxnSpPr>
              <a:stCxn id="146" idx="4"/>
            </p:cNvCxnSpPr>
            <p:nvPr>
              <p:custDataLst>
                <p:tags r:id="rId12"/>
              </p:custDataLst>
            </p:nvPr>
          </p:nvCxnSpPr>
          <p:spPr>
            <a:xfrm rot="16200000" flipH="1">
              <a:off x="35745" y="4516526"/>
              <a:ext cx="2051519" cy="0"/>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3"/>
              </p:custDataLst>
            </p:nvPr>
          </p:nvSpPr>
          <p:spPr>
            <a:xfrm>
              <a:off x="977528" y="3322816"/>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7"/>
            </p:custDataLst>
          </p:nvPr>
        </p:nvSpPr>
        <p:spPr>
          <a:xfrm>
            <a:off x="2430145" y="1929130"/>
            <a:ext cx="9373870" cy="621773"/>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生态持续发展是基础，它强调发展要与资源环境承载力相协调</a:t>
            </a:r>
          </a:p>
        </p:txBody>
      </p:sp>
      <p:grpSp>
        <p:nvGrpSpPr>
          <p:cNvPr id="12" name="组合 11"/>
          <p:cNvGrpSpPr/>
          <p:nvPr>
            <p:custDataLst>
              <p:tags r:id="rId8"/>
            </p:custDataLst>
          </p:nvPr>
        </p:nvGrpSpPr>
        <p:grpSpPr>
          <a:xfrm>
            <a:off x="6252210" y="3314700"/>
            <a:ext cx="5554345" cy="3124200"/>
            <a:chOff x="9163" y="7738"/>
            <a:chExt cx="8747" cy="4920"/>
          </a:xfrm>
        </p:grpSpPr>
        <p:sp>
          <p:nvSpPr>
            <p:cNvPr id="45" name="矩形 44"/>
            <p:cNvSpPr/>
            <p:nvPr>
              <p:custDataLst>
                <p:tags r:id="rId10"/>
              </p:custDataLst>
            </p:nvPr>
          </p:nvSpPr>
          <p:spPr>
            <a:xfrm flipH="1">
              <a:off x="9163" y="7738"/>
              <a:ext cx="8747" cy="4920"/>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11"/>
              </p:custDataLst>
            </p:nvPr>
          </p:nvSpPr>
          <p:spPr>
            <a:xfrm flipH="1">
              <a:off x="9347" y="7887"/>
              <a:ext cx="8348" cy="4760"/>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强调发展要与资源、环境相协调，发展过程中必须保护好生态环境，包括防治环境污染、改善环境质量、保护生物多样性等，特别是保证以持续的方式使用自然资源。</a:t>
              </a:r>
            </a:p>
          </p:txBody>
        </p:sp>
      </p:grpSp>
      <p:sp>
        <p:nvSpPr>
          <p:cNvPr id="3" name="矩形 2"/>
          <p:cNvSpPr/>
          <p:nvPr>
            <p:custDataLst>
              <p:tags r:id="rId9"/>
            </p:custDataLst>
          </p:nvPr>
        </p:nvSpPr>
        <p:spPr>
          <a:xfrm flipV="1">
            <a:off x="402590" y="513483"/>
            <a:ext cx="119378" cy="1221936"/>
          </a:xfrm>
          <a:prstGeom prst="rect">
            <a:avLst/>
          </a:prstGeom>
          <a:gradFill>
            <a:gsLst>
              <a:gs pos="22000">
                <a:srgbClr val="257F65">
                  <a:alpha val="79000"/>
                </a:srgbClr>
              </a:gs>
              <a:gs pos="0">
                <a:srgbClr val="257F6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ttp://photo-static-api.fotomore.com/creative/vcg/400/new/VCG41N1297796695.jpg"/>
          <p:cNvPicPr>
            <a:picLocks noChangeAspect="1"/>
          </p:cNvPicPr>
          <p:nvPr>
            <p:custDataLst>
              <p:tags r:id="rId1"/>
            </p:custDataLst>
          </p:nvPr>
        </p:nvPicPr>
        <p:blipFill>
          <a:blip r:embed="rId19"/>
          <a:stretch>
            <a:fillRect/>
          </a:stretch>
        </p:blipFill>
        <p:spPr>
          <a:xfrm>
            <a:off x="8890" y="0"/>
            <a:ext cx="12183110" cy="6853555"/>
          </a:xfrm>
          <a:prstGeom prst="rect">
            <a:avLst/>
          </a:prstGeom>
        </p:spPr>
      </p:pic>
      <p:sp>
        <p:nvSpPr>
          <p:cNvPr id="16" name="TextBox 22"/>
          <p:cNvSpPr txBox="1">
            <a:spLocks noChangeArrowheads="1"/>
          </p:cNvSpPr>
          <p:nvPr>
            <p:custDataLst>
              <p:tags r:id="rId2"/>
            </p:custDataLst>
          </p:nvPr>
        </p:nvSpPr>
        <p:spPr bwMode="auto">
          <a:xfrm>
            <a:off x="634365" y="43878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800" b="1" i="0" u="none" strike="noStrike" kern="1500" cap="none" spc="15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2</a:t>
            </a:r>
            <a:r>
              <a:rPr kumimoji="0" lang="zh-CN" altLang="en-US" sz="4800" b="1" i="0" u="none" strike="noStrike" kern="1500" cap="none" spc="15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.可持续发展的内涵</a:t>
            </a:r>
          </a:p>
        </p:txBody>
      </p:sp>
      <p:grpSp>
        <p:nvGrpSpPr>
          <p:cNvPr id="10" name="组合 9"/>
          <p:cNvGrpSpPr/>
          <p:nvPr>
            <p:custDataLst>
              <p:tags r:id="rId3"/>
            </p:custDataLst>
          </p:nvPr>
        </p:nvGrpSpPr>
        <p:grpSpPr>
          <a:xfrm>
            <a:off x="521968" y="3264130"/>
            <a:ext cx="3124202" cy="3124202"/>
            <a:chOff x="8355" y="5621"/>
            <a:chExt cx="4920" cy="4920"/>
          </a:xfrm>
        </p:grpSpPr>
        <p:sp>
          <p:nvSpPr>
            <p:cNvPr id="27" name="椭圆 26"/>
            <p:cNvSpPr/>
            <p:nvPr>
              <p:custDataLst>
                <p:tags r:id="rId13"/>
              </p:custDataLst>
            </p:nvPr>
          </p:nvSpPr>
          <p:spPr>
            <a:xfrm>
              <a:off x="8355" y="5621"/>
              <a:ext cx="4920" cy="4920"/>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9" name="矩形 18"/>
            <p:cNvSpPr/>
            <p:nvPr>
              <p:custDataLst>
                <p:tags r:id="rId14"/>
              </p:custDataLst>
            </p:nvPr>
          </p:nvSpPr>
          <p:spPr>
            <a:xfrm>
              <a:off x="8739" y="7012"/>
              <a:ext cx="4288" cy="111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经济可持续</a:t>
              </a:r>
            </a:p>
          </p:txBody>
        </p:sp>
        <p:cxnSp>
          <p:nvCxnSpPr>
            <p:cNvPr id="29" name="直接连接符 28"/>
            <p:cNvCxnSpPr/>
            <p:nvPr>
              <p:custDataLst>
                <p:tags r:id="rId15"/>
              </p:custDataLst>
            </p:nvPr>
          </p:nvCxnSpPr>
          <p:spPr>
            <a:xfrm>
              <a:off x="10232" y="9623"/>
              <a:ext cx="109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6"/>
              </p:custDataLst>
            </p:nvPr>
          </p:nvSpPr>
          <p:spPr>
            <a:xfrm>
              <a:off x="8823" y="8612"/>
              <a:ext cx="3983" cy="617"/>
            </a:xfrm>
            <a:prstGeom prst="rect">
              <a:avLst/>
            </a:prstGeom>
            <a:noFill/>
          </p:spPr>
          <p:txBody>
            <a:bodyPr wrap="square" rtlCol="0">
              <a:spAutoFit/>
            </a:bodyPr>
            <a:lstStyle/>
            <a:p>
              <a:pPr marL="0" marR="0" lvl="0" indent="0" algn="ctr" defTabSz="914400" rtl="0" eaLnBrk="1" fontAlgn="auto" latinLnBrk="0" hangingPunct="1">
                <a:lnSpc>
                  <a:spcPts val="2135"/>
                </a:lnSpc>
                <a:spcBef>
                  <a:spcPct val="0"/>
                </a:spcBef>
                <a:spcAft>
                  <a:spcPct val="0"/>
                </a:spcAft>
                <a:buClr>
                  <a:srgbClr val="C00000"/>
                </a:buClr>
                <a:buSzTx/>
                <a:buFontTx/>
                <a:buNone/>
                <a:defRPr/>
              </a:pPr>
              <a:r>
                <a:rPr kumimoji="0" lang="zh-CN" altLang="en-US" sz="32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rPr>
                <a:t>条件</a:t>
              </a:r>
            </a:p>
          </p:txBody>
        </p:sp>
      </p:grpSp>
      <p:sp>
        <p:nvSpPr>
          <p:cNvPr id="141" name="矩形 140"/>
          <p:cNvSpPr/>
          <p:nvPr>
            <p:custDataLst>
              <p:tags r:id="rId4"/>
            </p:custDataLst>
          </p:nvPr>
        </p:nvSpPr>
        <p:spPr>
          <a:xfrm>
            <a:off x="0" y="1823085"/>
            <a:ext cx="12192000" cy="13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nvGrpSpPr>
          <p:cNvPr id="144" name="组合 143"/>
          <p:cNvGrpSpPr/>
          <p:nvPr>
            <p:custDataLst>
              <p:tags r:id="rId5"/>
            </p:custDataLst>
          </p:nvPr>
        </p:nvGrpSpPr>
        <p:grpSpPr>
          <a:xfrm rot="5400000">
            <a:off x="1034042" y="1418627"/>
            <a:ext cx="167951" cy="2219469"/>
            <a:chOff x="977528" y="3322816"/>
            <a:chExt cx="167951" cy="2219469"/>
          </a:xfrm>
          <a:solidFill>
            <a:srgbClr val="257E65"/>
          </a:solidFill>
        </p:grpSpPr>
        <p:cxnSp>
          <p:nvCxnSpPr>
            <p:cNvPr id="145" name="直接连接符 144"/>
            <p:cNvCxnSpPr>
              <a:stCxn id="146" idx="4"/>
            </p:cNvCxnSpPr>
            <p:nvPr>
              <p:custDataLst>
                <p:tags r:id="rId11"/>
              </p:custDataLst>
            </p:nvPr>
          </p:nvCxnSpPr>
          <p:spPr>
            <a:xfrm rot="16200000" flipH="1">
              <a:off x="35745" y="4516526"/>
              <a:ext cx="2051519" cy="0"/>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2"/>
              </p:custDataLst>
            </p:nvPr>
          </p:nvSpPr>
          <p:spPr>
            <a:xfrm>
              <a:off x="977528" y="3322816"/>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6"/>
            </p:custDataLst>
          </p:nvPr>
        </p:nvSpPr>
        <p:spPr>
          <a:xfrm>
            <a:off x="2430145" y="1844890"/>
            <a:ext cx="7858760" cy="1221938"/>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经济持续发展是条件，它强调发展不仅要重视数量增长，更要追求改善质量，改变传统的生产和消费模式</a:t>
            </a:r>
          </a:p>
        </p:txBody>
      </p:sp>
      <p:grpSp>
        <p:nvGrpSpPr>
          <p:cNvPr id="12" name="组合 11"/>
          <p:cNvGrpSpPr/>
          <p:nvPr>
            <p:custDataLst>
              <p:tags r:id="rId7"/>
            </p:custDataLst>
          </p:nvPr>
        </p:nvGrpSpPr>
        <p:grpSpPr>
          <a:xfrm>
            <a:off x="6252210" y="3314700"/>
            <a:ext cx="5554345" cy="3270885"/>
            <a:chOff x="9163" y="7738"/>
            <a:chExt cx="8747" cy="5151"/>
          </a:xfrm>
        </p:grpSpPr>
        <p:sp>
          <p:nvSpPr>
            <p:cNvPr id="45" name="矩形 44"/>
            <p:cNvSpPr/>
            <p:nvPr>
              <p:custDataLst>
                <p:tags r:id="rId9"/>
              </p:custDataLst>
            </p:nvPr>
          </p:nvSpPr>
          <p:spPr>
            <a:xfrm flipH="1">
              <a:off x="9163" y="7738"/>
              <a:ext cx="8747" cy="5151"/>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10"/>
              </p:custDataLst>
            </p:nvPr>
          </p:nvSpPr>
          <p:spPr>
            <a:xfrm flipH="1">
              <a:off x="9521" y="7958"/>
              <a:ext cx="8389" cy="4760"/>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强调经济发展不仅重视数量增长，更追求质量改善，改变“高投入、高消耗、高污染”的传统生产方式，积极倡导清洁生产和适度消费，以减少对环境的压力。</a:t>
              </a:r>
            </a:p>
          </p:txBody>
        </p:sp>
      </p:grpSp>
      <p:sp>
        <p:nvSpPr>
          <p:cNvPr id="6" name="矩形 5"/>
          <p:cNvSpPr/>
          <p:nvPr>
            <p:custDataLst>
              <p:tags r:id="rId8"/>
            </p:custDataLst>
          </p:nvPr>
        </p:nvSpPr>
        <p:spPr>
          <a:xfrm>
            <a:off x="442684" y="469668"/>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http://photo-static-api.fotomore.com/creative/vcg/400/new/VCG41N844956752.jpg"/>
          <p:cNvPicPr>
            <a:picLocks noChangeAspect="1"/>
          </p:cNvPicPr>
          <p:nvPr>
            <p:custDataLst>
              <p:tags r:id="rId1"/>
            </p:custDataLst>
          </p:nvPr>
        </p:nvPicPr>
        <p:blipFill>
          <a:blip r:embed="rId20"/>
          <a:srcRect t="7799" b="7799"/>
          <a:stretch>
            <a:fillRect/>
          </a:stretch>
        </p:blipFill>
        <p:spPr>
          <a:xfrm>
            <a:off x="0" y="0"/>
            <a:ext cx="12192000" cy="6858000"/>
          </a:xfrm>
          <a:prstGeom prst="rect">
            <a:avLst/>
          </a:prstGeom>
        </p:spPr>
      </p:pic>
      <p:sp>
        <p:nvSpPr>
          <p:cNvPr id="20" name="矩形 19"/>
          <p:cNvSpPr/>
          <p:nvPr>
            <p:custDataLst>
              <p:tags r:id="rId2"/>
            </p:custDataLst>
          </p:nvPr>
        </p:nvSpPr>
        <p:spPr>
          <a:xfrm>
            <a:off x="635" y="-8890"/>
            <a:ext cx="12192000" cy="6866890"/>
          </a:xfrm>
          <a:prstGeom prst="rect">
            <a:avLst/>
          </a:prstGeom>
          <a:gradFill>
            <a:gsLst>
              <a:gs pos="29000">
                <a:schemeClr val="bg1"/>
              </a:gs>
              <a:gs pos="100000">
                <a:schemeClr val="bg1">
                  <a:alpha val="0"/>
                </a:schemeClr>
              </a:gs>
              <a:gs pos="0">
                <a:schemeClr val="bg1"/>
              </a:gs>
            </a:gsLst>
            <a:lin ang="1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5" name="矩形 14"/>
          <p:cNvSpPr/>
          <p:nvPr>
            <p:custDataLst>
              <p:tags r:id="rId3"/>
            </p:custDataLst>
          </p:nvPr>
        </p:nvSpPr>
        <p:spPr>
          <a:xfrm>
            <a:off x="442684" y="469668"/>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
        <p:nvSpPr>
          <p:cNvPr id="16" name="TextBox 22"/>
          <p:cNvSpPr txBox="1">
            <a:spLocks noChangeArrowheads="1"/>
          </p:cNvSpPr>
          <p:nvPr>
            <p:custDataLst>
              <p:tags r:id="rId4"/>
            </p:custDataLst>
          </p:nvPr>
        </p:nvSpPr>
        <p:spPr bwMode="auto">
          <a:xfrm>
            <a:off x="634365" y="43878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800" b="1" i="0" u="none" strike="noStrike" kern="1500" cap="none" spc="150" normalizeH="0" baseline="0" noProof="0" dirty="0">
                <a:ln>
                  <a:noFill/>
                </a:ln>
                <a:solidFill>
                  <a:srgbClr val="257E65"/>
                </a:solidFill>
                <a:effectLst/>
                <a:uLnTx/>
                <a:uFillTx/>
                <a:latin typeface="微软雅黑" panose="020B0503020204020204" pitchFamily="34" charset="-122"/>
                <a:ea typeface="微软雅黑" panose="020B0503020204020204" pitchFamily="34" charset="-122"/>
                <a:cs typeface="华文中宋" panose="02010600040101010101" pitchFamily="2" charset="-122"/>
              </a:rPr>
              <a:t>2</a:t>
            </a:r>
            <a:r>
              <a:rPr kumimoji="0" lang="zh-CN" altLang="en-US" sz="4800" b="1" i="0" u="none" strike="noStrike" kern="1500" cap="none" spc="150" normalizeH="0" baseline="0" noProof="0" dirty="0">
                <a:ln>
                  <a:noFill/>
                </a:ln>
                <a:solidFill>
                  <a:srgbClr val="257E65"/>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.可持续发展的内涵</a:t>
            </a:r>
          </a:p>
        </p:txBody>
      </p:sp>
      <p:grpSp>
        <p:nvGrpSpPr>
          <p:cNvPr id="10" name="组合 9"/>
          <p:cNvGrpSpPr/>
          <p:nvPr>
            <p:custDataLst>
              <p:tags r:id="rId5"/>
            </p:custDataLst>
          </p:nvPr>
        </p:nvGrpSpPr>
        <p:grpSpPr>
          <a:xfrm>
            <a:off x="521968" y="3264130"/>
            <a:ext cx="3124202" cy="3124202"/>
            <a:chOff x="8355" y="5621"/>
            <a:chExt cx="4920" cy="4920"/>
          </a:xfrm>
        </p:grpSpPr>
        <p:sp>
          <p:nvSpPr>
            <p:cNvPr id="27" name="椭圆 26"/>
            <p:cNvSpPr/>
            <p:nvPr>
              <p:custDataLst>
                <p:tags r:id="rId14"/>
              </p:custDataLst>
            </p:nvPr>
          </p:nvSpPr>
          <p:spPr>
            <a:xfrm>
              <a:off x="8355" y="5621"/>
              <a:ext cx="4920" cy="4920"/>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9" name="矩形 18"/>
            <p:cNvSpPr/>
            <p:nvPr>
              <p:custDataLst>
                <p:tags r:id="rId15"/>
              </p:custDataLst>
            </p:nvPr>
          </p:nvSpPr>
          <p:spPr>
            <a:xfrm>
              <a:off x="8671" y="6722"/>
              <a:ext cx="4288" cy="111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社会可持续</a:t>
              </a:r>
            </a:p>
          </p:txBody>
        </p:sp>
        <p:cxnSp>
          <p:nvCxnSpPr>
            <p:cNvPr id="29" name="直接连接符 28"/>
            <p:cNvCxnSpPr/>
            <p:nvPr>
              <p:custDataLst>
                <p:tags r:id="rId16"/>
              </p:custDataLst>
            </p:nvPr>
          </p:nvCxnSpPr>
          <p:spPr>
            <a:xfrm>
              <a:off x="10269" y="9396"/>
              <a:ext cx="109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7"/>
              </p:custDataLst>
            </p:nvPr>
          </p:nvSpPr>
          <p:spPr>
            <a:xfrm>
              <a:off x="8823" y="8571"/>
              <a:ext cx="3983" cy="617"/>
            </a:xfrm>
            <a:prstGeom prst="rect">
              <a:avLst/>
            </a:prstGeom>
            <a:noFill/>
          </p:spPr>
          <p:txBody>
            <a:bodyPr wrap="square" rtlCol="0">
              <a:spAutoFit/>
            </a:bodyPr>
            <a:lstStyle/>
            <a:p>
              <a:pPr marL="0" marR="0" lvl="0" indent="0" algn="ctr" defTabSz="914400" rtl="0" eaLnBrk="1" fontAlgn="auto" latinLnBrk="0" hangingPunct="1">
                <a:lnSpc>
                  <a:spcPts val="2135"/>
                </a:lnSpc>
                <a:spcBef>
                  <a:spcPct val="0"/>
                </a:spcBef>
                <a:spcAft>
                  <a:spcPct val="0"/>
                </a:spcAft>
                <a:buClr>
                  <a:srgbClr val="C00000"/>
                </a:buClr>
                <a:buSzTx/>
                <a:buFontTx/>
                <a:buNone/>
                <a:defRPr/>
              </a:pPr>
              <a:r>
                <a:rPr kumimoji="0" lang="zh-CN" altLang="en-US" sz="3200" b="1"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sym typeface="+mn-ea"/>
                </a:rPr>
                <a:t>目的</a:t>
              </a:r>
            </a:p>
          </p:txBody>
        </p:sp>
      </p:grpSp>
      <p:sp>
        <p:nvSpPr>
          <p:cNvPr id="141" name="矩形 140"/>
          <p:cNvSpPr/>
          <p:nvPr>
            <p:custDataLst>
              <p:tags r:id="rId6"/>
            </p:custDataLst>
          </p:nvPr>
        </p:nvSpPr>
        <p:spPr>
          <a:xfrm>
            <a:off x="0" y="1823085"/>
            <a:ext cx="12192000" cy="135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nvGrpSpPr>
          <p:cNvPr id="144" name="组合 143"/>
          <p:cNvGrpSpPr/>
          <p:nvPr>
            <p:custDataLst>
              <p:tags r:id="rId7"/>
            </p:custDataLst>
          </p:nvPr>
        </p:nvGrpSpPr>
        <p:grpSpPr>
          <a:xfrm rot="5400000">
            <a:off x="1034042" y="1418627"/>
            <a:ext cx="167951" cy="2219469"/>
            <a:chOff x="977528" y="3322816"/>
            <a:chExt cx="167951" cy="2219469"/>
          </a:xfrm>
          <a:solidFill>
            <a:srgbClr val="257E65"/>
          </a:solidFill>
        </p:grpSpPr>
        <p:cxnSp>
          <p:nvCxnSpPr>
            <p:cNvPr id="145" name="直接连接符 144"/>
            <p:cNvCxnSpPr>
              <a:stCxn id="146" idx="4"/>
            </p:cNvCxnSpPr>
            <p:nvPr>
              <p:custDataLst>
                <p:tags r:id="rId12"/>
              </p:custDataLst>
            </p:nvPr>
          </p:nvCxnSpPr>
          <p:spPr>
            <a:xfrm rot="16200000" flipH="1">
              <a:off x="35745" y="4516526"/>
              <a:ext cx="2051519" cy="0"/>
            </a:xfrm>
            <a:prstGeom prst="line">
              <a:avLst/>
            </a:prstGeom>
            <a:grpFill/>
            <a:ln w="28575">
              <a:solidFill>
                <a:srgbClr val="257E65"/>
              </a:solidFill>
            </a:ln>
          </p:spPr>
          <p:style>
            <a:lnRef idx="1">
              <a:schemeClr val="accent1"/>
            </a:lnRef>
            <a:fillRef idx="0">
              <a:schemeClr val="accent1"/>
            </a:fillRef>
            <a:effectRef idx="0">
              <a:schemeClr val="accent1"/>
            </a:effectRef>
            <a:fontRef idx="minor">
              <a:schemeClr val="tx1"/>
            </a:fontRef>
          </p:style>
        </p:cxnSp>
        <p:sp>
          <p:nvSpPr>
            <p:cNvPr id="146" name="椭圆 145"/>
            <p:cNvSpPr/>
            <p:nvPr>
              <p:custDataLst>
                <p:tags r:id="rId13"/>
              </p:custDataLst>
            </p:nvPr>
          </p:nvSpPr>
          <p:spPr>
            <a:xfrm>
              <a:off x="977528" y="3322816"/>
              <a:ext cx="167951" cy="167951"/>
            </a:xfrm>
            <a:prstGeom prst="ellipse">
              <a:avLst/>
            </a:prstGeom>
            <a:grpFill/>
            <a:ln>
              <a:solidFill>
                <a:srgbClr val="257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grpSp>
      <p:sp>
        <p:nvSpPr>
          <p:cNvPr id="5" name="矩形 4"/>
          <p:cNvSpPr/>
          <p:nvPr>
            <p:custDataLst>
              <p:tags r:id="rId8"/>
            </p:custDataLst>
          </p:nvPr>
        </p:nvSpPr>
        <p:spPr>
          <a:xfrm>
            <a:off x="2430145" y="1916895"/>
            <a:ext cx="9150350" cy="1221938"/>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sz="2600" b="0" i="0" u="none" strike="noStrike" kern="100" cap="none" spc="0" normalizeH="0" baseline="0" noProof="0">
                <a:ln>
                  <a:noFill/>
                </a:ln>
                <a:solidFill>
                  <a:srgbClr val="257E65"/>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社会持续发展是目的，它强调发展要以改善和提高生活质量为目的，与社会进步相适应</a:t>
            </a:r>
          </a:p>
        </p:txBody>
      </p:sp>
      <p:grpSp>
        <p:nvGrpSpPr>
          <p:cNvPr id="12" name="组合 11"/>
          <p:cNvGrpSpPr/>
          <p:nvPr>
            <p:custDataLst>
              <p:tags r:id="rId9"/>
            </p:custDataLst>
          </p:nvPr>
        </p:nvGrpSpPr>
        <p:grpSpPr>
          <a:xfrm>
            <a:off x="6253480" y="4073525"/>
            <a:ext cx="5554345" cy="2209800"/>
            <a:chOff x="9163" y="7738"/>
            <a:chExt cx="8747" cy="3480"/>
          </a:xfrm>
        </p:grpSpPr>
        <p:sp>
          <p:nvSpPr>
            <p:cNvPr id="45" name="矩形 44"/>
            <p:cNvSpPr/>
            <p:nvPr>
              <p:custDataLst>
                <p:tags r:id="rId10"/>
              </p:custDataLst>
            </p:nvPr>
          </p:nvSpPr>
          <p:spPr>
            <a:xfrm flipH="1">
              <a:off x="9163" y="7738"/>
              <a:ext cx="8747" cy="3480"/>
            </a:xfrm>
            <a:prstGeom prst="rect">
              <a:avLst/>
            </a:prstGeom>
            <a:solidFill>
              <a:srgbClr val="257E6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endParaRPr>
            </a:p>
          </p:txBody>
        </p:sp>
        <p:sp>
          <p:nvSpPr>
            <p:cNvPr id="60" name="文本框 59"/>
            <p:cNvSpPr txBox="1"/>
            <p:nvPr>
              <p:custDataLst>
                <p:tags r:id="rId11"/>
              </p:custDataLst>
            </p:nvPr>
          </p:nvSpPr>
          <p:spPr>
            <a:xfrm flipH="1">
              <a:off x="9521" y="7970"/>
              <a:ext cx="8031" cy="2869"/>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6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强调发展要以改善人类生活质量、提高人类健康水平为目的，与社会进步相适应。</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http://photo-static-api.fotomore.com/creative/vcg/400/new/VCG41N1307034965.jpg"/>
          <p:cNvPicPr>
            <a:picLocks noChangeAspect="1"/>
          </p:cNvPicPr>
          <p:nvPr>
            <p:custDataLst>
              <p:tags r:id="rId1"/>
            </p:custDataLst>
          </p:nvPr>
        </p:nvPicPr>
        <p:blipFill>
          <a:blip r:embed="rId18"/>
          <a:srcRect t="7799" b="7799"/>
          <a:stretch>
            <a:fillRect/>
          </a:stretch>
        </p:blipFill>
        <p:spPr>
          <a:xfrm>
            <a:off x="0" y="0"/>
            <a:ext cx="12192000" cy="6858000"/>
          </a:xfrm>
          <a:prstGeom prst="rect">
            <a:avLst/>
          </a:prstGeom>
        </p:spPr>
      </p:pic>
      <p:sp>
        <p:nvSpPr>
          <p:cNvPr id="15" name="矩形 14"/>
          <p:cNvSpPr/>
          <p:nvPr>
            <p:custDataLst>
              <p:tags r:id="rId2"/>
            </p:custDataLst>
          </p:nvPr>
        </p:nvSpPr>
        <p:spPr>
          <a:xfrm>
            <a:off x="466725" y="577850"/>
            <a:ext cx="123825" cy="1174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E6D0F"/>
              </a:solidFill>
              <a:effectLst/>
              <a:uLnTx/>
              <a:uFillTx/>
              <a:latin typeface="Arial"/>
              <a:ea typeface="微软雅黑" panose="020B0503020204020204" pitchFamily="34" charset="-122"/>
              <a:cs typeface="+mn-cs"/>
            </a:endParaRPr>
          </a:p>
        </p:txBody>
      </p:sp>
      <p:sp>
        <p:nvSpPr>
          <p:cNvPr id="16" name="TextBox 22"/>
          <p:cNvSpPr txBox="1">
            <a:spLocks noChangeArrowheads="1"/>
          </p:cNvSpPr>
          <p:nvPr>
            <p:custDataLst>
              <p:tags r:id="rId3"/>
            </p:custDataLst>
          </p:nvPr>
        </p:nvSpPr>
        <p:spPr bwMode="auto">
          <a:xfrm>
            <a:off x="723263" y="548775"/>
            <a:ext cx="6145530" cy="829945"/>
          </a:xfrm>
          <a:prstGeom prst="rect">
            <a:avLst/>
          </a:prstGeom>
          <a:noFill/>
          <a:effectLst/>
        </p:spPr>
        <p:txBody>
          <a:bodyPr vert="horz" wrap="square">
            <a:spAutoFit/>
          </a:bodyPr>
          <a:lstStyle>
            <a:defPPr>
              <a:defRPr lang="zh-CN"/>
            </a:defPPr>
            <a:lvl1pPr algn="ctr" fontAlgn="auto">
              <a:spcBef>
                <a:spcPct val="0"/>
              </a:spcBef>
              <a:spcAft>
                <a:spcPct val="0"/>
              </a:spcAft>
              <a:defRPr sz="3200" b="0">
                <a:solidFill>
                  <a:schemeClr val="tx1">
                    <a:lumMod val="85000"/>
                    <a:lumOff val="15000"/>
                  </a:schemeClr>
                </a:solidFill>
                <a:effectLst/>
                <a:latin typeface="汉仪大宋简" panose="02010600000101010101" pitchFamily="49" charset="-122"/>
                <a:ea typeface="汉仪大宋简" panose="02010600000101010101" pitchFamily="49"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4</a:t>
            </a:r>
            <a:r>
              <a:rPr kumimoji="0" lang="zh-CN" altLang="en-US" sz="4800" b="1" i="0" u="none" strike="noStrike" kern="1500" cap="none" spc="15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华文中宋" panose="02010600040101010101" pitchFamily="2" charset="-122"/>
              </a:rPr>
              <a:t>.可持续发展的原则</a:t>
            </a:r>
          </a:p>
        </p:txBody>
      </p:sp>
      <p:grpSp>
        <p:nvGrpSpPr>
          <p:cNvPr id="10" name="组合 9"/>
          <p:cNvGrpSpPr/>
          <p:nvPr>
            <p:custDataLst>
              <p:tags r:id="rId4"/>
            </p:custDataLst>
          </p:nvPr>
        </p:nvGrpSpPr>
        <p:grpSpPr>
          <a:xfrm>
            <a:off x="521968" y="3264130"/>
            <a:ext cx="3124202" cy="3124202"/>
            <a:chOff x="8355" y="5621"/>
            <a:chExt cx="4920" cy="4920"/>
          </a:xfrm>
        </p:grpSpPr>
        <p:sp>
          <p:nvSpPr>
            <p:cNvPr id="27" name="椭圆 26"/>
            <p:cNvSpPr/>
            <p:nvPr>
              <p:custDataLst>
                <p:tags r:id="rId13"/>
              </p:custDataLst>
            </p:nvPr>
          </p:nvSpPr>
          <p:spPr>
            <a:xfrm>
              <a:off x="8355" y="5621"/>
              <a:ext cx="4920" cy="4920"/>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9" name="矩形 18"/>
            <p:cNvSpPr/>
            <p:nvPr>
              <p:custDataLst>
                <p:tags r:id="rId14"/>
              </p:custDataLst>
            </p:nvPr>
          </p:nvSpPr>
          <p:spPr>
            <a:xfrm>
              <a:off x="8672" y="7469"/>
              <a:ext cx="4288" cy="111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公平性原则</a:t>
              </a:r>
            </a:p>
          </p:txBody>
        </p:sp>
        <p:cxnSp>
          <p:nvCxnSpPr>
            <p:cNvPr id="29" name="直接连接符 28"/>
            <p:cNvCxnSpPr/>
            <p:nvPr>
              <p:custDataLst>
                <p:tags r:id="rId15"/>
              </p:custDataLst>
            </p:nvPr>
          </p:nvCxnSpPr>
          <p:spPr>
            <a:xfrm>
              <a:off x="10270" y="9964"/>
              <a:ext cx="109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42A0F21F-AE8E-61E1-C035-E8E749A72BC1}"/>
              </a:ext>
            </a:extLst>
          </p:cNvPr>
          <p:cNvGrpSpPr/>
          <p:nvPr>
            <p:custDataLst>
              <p:tags r:id="rId5"/>
            </p:custDataLst>
          </p:nvPr>
        </p:nvGrpSpPr>
        <p:grpSpPr>
          <a:xfrm>
            <a:off x="4007855" y="3286010"/>
            <a:ext cx="3124202" cy="3124202"/>
            <a:chOff x="8355" y="5621"/>
            <a:chExt cx="4920" cy="4920"/>
          </a:xfrm>
        </p:grpSpPr>
        <p:sp>
          <p:nvSpPr>
            <p:cNvPr id="11" name="椭圆 10">
              <a:extLst>
                <a:ext uri="{FF2B5EF4-FFF2-40B4-BE49-F238E27FC236}">
                  <a16:creationId xmlns:a16="http://schemas.microsoft.com/office/drawing/2014/main" id="{0BF550D7-EF93-A520-8E87-94A6928F9231}"/>
                </a:ext>
              </a:extLst>
            </p:cNvPr>
            <p:cNvSpPr/>
            <p:nvPr>
              <p:custDataLst>
                <p:tags r:id="rId10"/>
              </p:custDataLst>
            </p:nvPr>
          </p:nvSpPr>
          <p:spPr>
            <a:xfrm>
              <a:off x="8355" y="5621"/>
              <a:ext cx="4920" cy="4920"/>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13" name="矩形 12">
              <a:extLst>
                <a:ext uri="{FF2B5EF4-FFF2-40B4-BE49-F238E27FC236}">
                  <a16:creationId xmlns:a16="http://schemas.microsoft.com/office/drawing/2014/main" id="{E97DE67B-5D34-1910-62F7-42847FD8EEA7}"/>
                </a:ext>
              </a:extLst>
            </p:cNvPr>
            <p:cNvSpPr/>
            <p:nvPr>
              <p:custDataLst>
                <p:tags r:id="rId11"/>
              </p:custDataLst>
            </p:nvPr>
          </p:nvSpPr>
          <p:spPr>
            <a:xfrm>
              <a:off x="8672" y="7469"/>
              <a:ext cx="4288" cy="111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持续性原则</a:t>
              </a:r>
            </a:p>
          </p:txBody>
        </p:sp>
        <p:cxnSp>
          <p:nvCxnSpPr>
            <p:cNvPr id="14" name="直接连接符 13">
              <a:extLst>
                <a:ext uri="{FF2B5EF4-FFF2-40B4-BE49-F238E27FC236}">
                  <a16:creationId xmlns:a16="http://schemas.microsoft.com/office/drawing/2014/main" id="{8739B4B5-A6D6-C81E-FC52-1AD224E09538}"/>
                </a:ext>
              </a:extLst>
            </p:cNvPr>
            <p:cNvCxnSpPr/>
            <p:nvPr>
              <p:custDataLst>
                <p:tags r:id="rId12"/>
              </p:custDataLst>
            </p:nvPr>
          </p:nvCxnSpPr>
          <p:spPr>
            <a:xfrm>
              <a:off x="10270" y="9964"/>
              <a:ext cx="109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 name="组合 25">
            <a:extLst>
              <a:ext uri="{FF2B5EF4-FFF2-40B4-BE49-F238E27FC236}">
                <a16:creationId xmlns:a16="http://schemas.microsoft.com/office/drawing/2014/main" id="{2A56EF11-56DB-5946-AC52-7E14A604856B}"/>
              </a:ext>
            </a:extLst>
          </p:cNvPr>
          <p:cNvGrpSpPr/>
          <p:nvPr>
            <p:custDataLst>
              <p:tags r:id="rId6"/>
            </p:custDataLst>
          </p:nvPr>
        </p:nvGrpSpPr>
        <p:grpSpPr>
          <a:xfrm>
            <a:off x="7594704" y="3286010"/>
            <a:ext cx="3124202" cy="3124202"/>
            <a:chOff x="8355" y="5621"/>
            <a:chExt cx="4920" cy="4920"/>
          </a:xfrm>
        </p:grpSpPr>
        <p:sp>
          <p:nvSpPr>
            <p:cNvPr id="28" name="椭圆 27">
              <a:extLst>
                <a:ext uri="{FF2B5EF4-FFF2-40B4-BE49-F238E27FC236}">
                  <a16:creationId xmlns:a16="http://schemas.microsoft.com/office/drawing/2014/main" id="{DF483E17-1FB0-D3DB-62B9-0A7B6FFD8486}"/>
                </a:ext>
              </a:extLst>
            </p:cNvPr>
            <p:cNvSpPr/>
            <p:nvPr>
              <p:custDataLst>
                <p:tags r:id="rId7"/>
              </p:custDataLst>
            </p:nvPr>
          </p:nvSpPr>
          <p:spPr>
            <a:xfrm>
              <a:off x="8355" y="5621"/>
              <a:ext cx="4920" cy="4920"/>
            </a:xfrm>
            <a:prstGeom prst="ellipse">
              <a:avLst/>
            </a:prstGeom>
            <a:solidFill>
              <a:srgbClr val="257E6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a:ea typeface="微软雅黑" panose="020B0503020204020204" pitchFamily="34" charset="-122"/>
                <a:cs typeface="+mn-cs"/>
                <a:sym typeface="+mn-ea"/>
              </a:endParaRPr>
            </a:p>
          </p:txBody>
        </p:sp>
        <p:sp>
          <p:nvSpPr>
            <p:cNvPr id="30" name="矩形 29">
              <a:extLst>
                <a:ext uri="{FF2B5EF4-FFF2-40B4-BE49-F238E27FC236}">
                  <a16:creationId xmlns:a16="http://schemas.microsoft.com/office/drawing/2014/main" id="{4B45862B-8D30-3429-2BE9-E1DA774866BD}"/>
                </a:ext>
              </a:extLst>
            </p:cNvPr>
            <p:cNvSpPr/>
            <p:nvPr>
              <p:custDataLst>
                <p:tags r:id="rId8"/>
              </p:custDataLst>
            </p:nvPr>
          </p:nvSpPr>
          <p:spPr>
            <a:xfrm>
              <a:off x="8672" y="7469"/>
              <a:ext cx="4288" cy="111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000" b="0" i="0" u="none" strike="noStrike" kern="1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共同性原则</a:t>
              </a:r>
            </a:p>
          </p:txBody>
        </p:sp>
        <p:cxnSp>
          <p:nvCxnSpPr>
            <p:cNvPr id="31" name="直接连接符 30">
              <a:extLst>
                <a:ext uri="{FF2B5EF4-FFF2-40B4-BE49-F238E27FC236}">
                  <a16:creationId xmlns:a16="http://schemas.microsoft.com/office/drawing/2014/main" id="{8390FBC0-9ED9-B501-26A0-D242EA0C364E}"/>
                </a:ext>
              </a:extLst>
            </p:cNvPr>
            <p:cNvCxnSpPr/>
            <p:nvPr>
              <p:custDataLst>
                <p:tags r:id="rId9"/>
              </p:custDataLst>
            </p:nvPr>
          </p:nvCxnSpPr>
          <p:spPr>
            <a:xfrm>
              <a:off x="10270" y="9964"/>
              <a:ext cx="1090"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MjI3M2M2MGFiOTI5Y2M2MjM3Yjg2NWVjNTA5ZGJmYTYifQ=="/>
</p:tagLst>
</file>

<file path=ppt/tags/tag10.xml><?xml version="1.0" encoding="utf-8"?>
<p:tagLst xmlns:a="http://schemas.openxmlformats.org/drawingml/2006/main" xmlns:r="http://schemas.openxmlformats.org/officeDocument/2006/relationships" xmlns:p="http://schemas.openxmlformats.org/presentationml/2006/main">
  <p:tag name="AS_UNIQUEID" val="2044"/>
</p:tagLst>
</file>

<file path=ppt/tags/tag100.xml><?xml version="1.0" encoding="utf-8"?>
<p:tagLst xmlns:a="http://schemas.openxmlformats.org/drawingml/2006/main" xmlns:r="http://schemas.openxmlformats.org/officeDocument/2006/relationships" xmlns:p="http://schemas.openxmlformats.org/presentationml/2006/main">
  <p:tag name="AS_UNIQUEID" val="2239"/>
</p:tagLst>
</file>

<file path=ppt/tags/tag101.xml><?xml version="1.0" encoding="utf-8"?>
<p:tagLst xmlns:a="http://schemas.openxmlformats.org/drawingml/2006/main" xmlns:r="http://schemas.openxmlformats.org/officeDocument/2006/relationships" xmlns:p="http://schemas.openxmlformats.org/presentationml/2006/main">
  <p:tag name="AS_UNIQUEID" val="2240"/>
</p:tagLst>
</file>

<file path=ppt/tags/tag102.xml><?xml version="1.0" encoding="utf-8"?>
<p:tagLst xmlns:a="http://schemas.openxmlformats.org/drawingml/2006/main" xmlns:r="http://schemas.openxmlformats.org/officeDocument/2006/relationships" xmlns:p="http://schemas.openxmlformats.org/presentationml/2006/main">
  <p:tag name="AS_UNIQUEID" val="2246"/>
</p:tagLst>
</file>

<file path=ppt/tags/tag103.xml><?xml version="1.0" encoding="utf-8"?>
<p:tagLst xmlns:a="http://schemas.openxmlformats.org/drawingml/2006/main" xmlns:r="http://schemas.openxmlformats.org/officeDocument/2006/relationships" xmlns:p="http://schemas.openxmlformats.org/presentationml/2006/main">
  <p:tag name="AS_UNIQUEID" val="2247"/>
</p:tagLst>
</file>

<file path=ppt/tags/tag104.xml><?xml version="1.0" encoding="utf-8"?>
<p:tagLst xmlns:a="http://schemas.openxmlformats.org/drawingml/2006/main" xmlns:r="http://schemas.openxmlformats.org/officeDocument/2006/relationships" xmlns:p="http://schemas.openxmlformats.org/presentationml/2006/main">
  <p:tag name="AS_UNIQUEID" val="2248"/>
</p:tagLst>
</file>

<file path=ppt/tags/tag105.xml><?xml version="1.0" encoding="utf-8"?>
<p:tagLst xmlns:a="http://schemas.openxmlformats.org/drawingml/2006/main" xmlns:r="http://schemas.openxmlformats.org/officeDocument/2006/relationships" xmlns:p="http://schemas.openxmlformats.org/presentationml/2006/main">
  <p:tag name="AS_UNIQUEID" val="2249"/>
</p:tagLst>
</file>

<file path=ppt/tags/tag106.xml><?xml version="1.0" encoding="utf-8"?>
<p:tagLst xmlns:a="http://schemas.openxmlformats.org/drawingml/2006/main" xmlns:r="http://schemas.openxmlformats.org/officeDocument/2006/relationships" xmlns:p="http://schemas.openxmlformats.org/presentationml/2006/main">
  <p:tag name="AS_UNIQUEID" val="2250"/>
</p:tagLst>
</file>

<file path=ppt/tags/tag107.xml><?xml version="1.0" encoding="utf-8"?>
<p:tagLst xmlns:a="http://schemas.openxmlformats.org/drawingml/2006/main" xmlns:r="http://schemas.openxmlformats.org/officeDocument/2006/relationships" xmlns:p="http://schemas.openxmlformats.org/presentationml/2006/main">
  <p:tag name="AS_UNIQUEID" val="2393"/>
</p:tagLst>
</file>

<file path=ppt/tags/tag108.xml><?xml version="1.0" encoding="utf-8"?>
<p:tagLst xmlns:a="http://schemas.openxmlformats.org/drawingml/2006/main" xmlns:r="http://schemas.openxmlformats.org/officeDocument/2006/relationships" xmlns:p="http://schemas.openxmlformats.org/presentationml/2006/main">
  <p:tag name="AS_UNIQUEID" val="2394"/>
</p:tagLst>
</file>

<file path=ppt/tags/tag109.xml><?xml version="1.0" encoding="utf-8"?>
<p:tagLst xmlns:a="http://schemas.openxmlformats.org/drawingml/2006/main" xmlns:r="http://schemas.openxmlformats.org/officeDocument/2006/relationships" xmlns:p="http://schemas.openxmlformats.org/presentationml/2006/main">
  <p:tag name="AS_UNIQUEID" val="2395"/>
</p:tagLst>
</file>

<file path=ppt/tags/tag11.xml><?xml version="1.0" encoding="utf-8"?>
<p:tagLst xmlns:a="http://schemas.openxmlformats.org/drawingml/2006/main" xmlns:r="http://schemas.openxmlformats.org/officeDocument/2006/relationships" xmlns:p="http://schemas.openxmlformats.org/presentationml/2006/main">
  <p:tag name="AS_UNIQUEID" val="2045"/>
</p:tagLst>
</file>

<file path=ppt/tags/tag110.xml><?xml version="1.0" encoding="utf-8"?>
<p:tagLst xmlns:a="http://schemas.openxmlformats.org/drawingml/2006/main" xmlns:r="http://schemas.openxmlformats.org/officeDocument/2006/relationships" xmlns:p="http://schemas.openxmlformats.org/presentationml/2006/main">
  <p:tag name="AS_UNIQUEID" val="2396"/>
</p:tagLst>
</file>

<file path=ppt/tags/tag111.xml><?xml version="1.0" encoding="utf-8"?>
<p:tagLst xmlns:a="http://schemas.openxmlformats.org/drawingml/2006/main" xmlns:r="http://schemas.openxmlformats.org/officeDocument/2006/relationships" xmlns:p="http://schemas.openxmlformats.org/presentationml/2006/main">
  <p:tag name="AS_UNIQUEID" val="2397"/>
</p:tagLst>
</file>

<file path=ppt/tags/tag112.xml><?xml version="1.0" encoding="utf-8"?>
<p:tagLst xmlns:a="http://schemas.openxmlformats.org/drawingml/2006/main" xmlns:r="http://schemas.openxmlformats.org/officeDocument/2006/relationships" xmlns:p="http://schemas.openxmlformats.org/presentationml/2006/main">
  <p:tag name="AS_UNIQUEID" val="2398"/>
</p:tagLst>
</file>

<file path=ppt/tags/tag113.xml><?xml version="1.0" encoding="utf-8"?>
<p:tagLst xmlns:a="http://schemas.openxmlformats.org/drawingml/2006/main" xmlns:r="http://schemas.openxmlformats.org/officeDocument/2006/relationships" xmlns:p="http://schemas.openxmlformats.org/presentationml/2006/main">
  <p:tag name="AS_UNIQUEID" val="2399"/>
</p:tagLst>
</file>

<file path=ppt/tags/tag114.xml><?xml version="1.0" encoding="utf-8"?>
<p:tagLst xmlns:a="http://schemas.openxmlformats.org/drawingml/2006/main" xmlns:r="http://schemas.openxmlformats.org/officeDocument/2006/relationships" xmlns:p="http://schemas.openxmlformats.org/presentationml/2006/main">
  <p:tag name="AS_UNIQUEID" val="2400"/>
</p:tagLst>
</file>

<file path=ppt/tags/tag115.xml><?xml version="1.0" encoding="utf-8"?>
<p:tagLst xmlns:a="http://schemas.openxmlformats.org/drawingml/2006/main" xmlns:r="http://schemas.openxmlformats.org/officeDocument/2006/relationships" xmlns:p="http://schemas.openxmlformats.org/presentationml/2006/main">
  <p:tag name="AS_UNIQUEID" val="2401"/>
</p:tagLst>
</file>

<file path=ppt/tags/tag116.xml><?xml version="1.0" encoding="utf-8"?>
<p:tagLst xmlns:a="http://schemas.openxmlformats.org/drawingml/2006/main" xmlns:r="http://schemas.openxmlformats.org/officeDocument/2006/relationships" xmlns:p="http://schemas.openxmlformats.org/presentationml/2006/main">
  <p:tag name="AS_UNIQUEID" val="2402"/>
</p:tagLst>
</file>

<file path=ppt/tags/tag117.xml><?xml version="1.0" encoding="utf-8"?>
<p:tagLst xmlns:a="http://schemas.openxmlformats.org/drawingml/2006/main" xmlns:r="http://schemas.openxmlformats.org/officeDocument/2006/relationships" xmlns:p="http://schemas.openxmlformats.org/presentationml/2006/main">
  <p:tag name="AS_UNIQUEID" val="2403"/>
</p:tagLst>
</file>

<file path=ppt/tags/tag118.xml><?xml version="1.0" encoding="utf-8"?>
<p:tagLst xmlns:a="http://schemas.openxmlformats.org/drawingml/2006/main" xmlns:r="http://schemas.openxmlformats.org/officeDocument/2006/relationships" xmlns:p="http://schemas.openxmlformats.org/presentationml/2006/main">
  <p:tag name="AS_UNIQUEID" val="2404"/>
</p:tagLst>
</file>

<file path=ppt/tags/tag119.xml><?xml version="1.0" encoding="utf-8"?>
<p:tagLst xmlns:a="http://schemas.openxmlformats.org/drawingml/2006/main" xmlns:r="http://schemas.openxmlformats.org/officeDocument/2006/relationships" xmlns:p="http://schemas.openxmlformats.org/presentationml/2006/main">
  <p:tag name="AS_UNIQUEID" val="2405"/>
</p:tagLst>
</file>

<file path=ppt/tags/tag12.xml><?xml version="1.0" encoding="utf-8"?>
<p:tagLst xmlns:a="http://schemas.openxmlformats.org/drawingml/2006/main" xmlns:r="http://schemas.openxmlformats.org/officeDocument/2006/relationships" xmlns:p="http://schemas.openxmlformats.org/presentationml/2006/main">
  <p:tag name="AS_UNIQUEID" val="2046"/>
</p:tagLst>
</file>

<file path=ppt/tags/tag120.xml><?xml version="1.0" encoding="utf-8"?>
<p:tagLst xmlns:a="http://schemas.openxmlformats.org/drawingml/2006/main" xmlns:r="http://schemas.openxmlformats.org/officeDocument/2006/relationships" xmlns:p="http://schemas.openxmlformats.org/presentationml/2006/main">
  <p:tag name="AS_UNIQUEID" val="2408"/>
</p:tagLst>
</file>

<file path=ppt/tags/tag121.xml><?xml version="1.0" encoding="utf-8"?>
<p:tagLst xmlns:a="http://schemas.openxmlformats.org/drawingml/2006/main" xmlns:r="http://schemas.openxmlformats.org/officeDocument/2006/relationships" xmlns:p="http://schemas.openxmlformats.org/presentationml/2006/main">
  <p:tag name="AS_UNIQUEID" val="1576"/>
</p:tagLst>
</file>

<file path=ppt/tags/tag122.xml><?xml version="1.0" encoding="utf-8"?>
<p:tagLst xmlns:a="http://schemas.openxmlformats.org/drawingml/2006/main" xmlns:r="http://schemas.openxmlformats.org/officeDocument/2006/relationships" xmlns:p="http://schemas.openxmlformats.org/presentationml/2006/main">
  <p:tag name="AS_UNIQUEID" val="2409"/>
</p:tagLst>
</file>

<file path=ppt/tags/tag123.xml><?xml version="1.0" encoding="utf-8"?>
<p:tagLst xmlns:a="http://schemas.openxmlformats.org/drawingml/2006/main" xmlns:r="http://schemas.openxmlformats.org/officeDocument/2006/relationships" xmlns:p="http://schemas.openxmlformats.org/presentationml/2006/main">
  <p:tag name="AS_UNIQUEID" val="2406"/>
</p:tagLst>
</file>

<file path=ppt/tags/tag124.xml><?xml version="1.0" encoding="utf-8"?>
<p:tagLst xmlns:a="http://schemas.openxmlformats.org/drawingml/2006/main" xmlns:r="http://schemas.openxmlformats.org/officeDocument/2006/relationships" xmlns:p="http://schemas.openxmlformats.org/presentationml/2006/main">
  <p:tag name="AS_UNIQUEID" val="2407"/>
</p:tagLst>
</file>

<file path=ppt/tags/tag125.xml><?xml version="1.0" encoding="utf-8"?>
<p:tagLst xmlns:a="http://schemas.openxmlformats.org/drawingml/2006/main" xmlns:r="http://schemas.openxmlformats.org/officeDocument/2006/relationships" xmlns:p="http://schemas.openxmlformats.org/presentationml/2006/main">
  <p:tag name="AS_UNIQUEID" val="2390"/>
</p:tagLst>
</file>

<file path=ppt/tags/tag126.xml><?xml version="1.0" encoding="utf-8"?>
<p:tagLst xmlns:a="http://schemas.openxmlformats.org/drawingml/2006/main" xmlns:r="http://schemas.openxmlformats.org/officeDocument/2006/relationships" xmlns:p="http://schemas.openxmlformats.org/presentationml/2006/main">
  <p:tag name="AS_UNIQUEID" val="2391"/>
</p:tagLst>
</file>

<file path=ppt/tags/tag127.xml><?xml version="1.0" encoding="utf-8"?>
<p:tagLst xmlns:a="http://schemas.openxmlformats.org/drawingml/2006/main" xmlns:r="http://schemas.openxmlformats.org/officeDocument/2006/relationships" xmlns:p="http://schemas.openxmlformats.org/presentationml/2006/main">
  <p:tag name="AS_UNIQUEID" val="2411"/>
</p:tagLst>
</file>

<file path=ppt/tags/tag128.xml><?xml version="1.0" encoding="utf-8"?>
<p:tagLst xmlns:a="http://schemas.openxmlformats.org/drawingml/2006/main" xmlns:r="http://schemas.openxmlformats.org/officeDocument/2006/relationships" xmlns:p="http://schemas.openxmlformats.org/presentationml/2006/main">
  <p:tag name="AS_UNIQUEID" val="1463"/>
</p:tagLst>
</file>

<file path=ppt/tags/tag129.xml><?xml version="1.0" encoding="utf-8"?>
<p:tagLst xmlns:a="http://schemas.openxmlformats.org/drawingml/2006/main" xmlns:r="http://schemas.openxmlformats.org/officeDocument/2006/relationships" xmlns:p="http://schemas.openxmlformats.org/presentationml/2006/main">
  <p:tag name="AS_UNIQUEID" val="2412"/>
</p:tagLst>
</file>

<file path=ppt/tags/tag13.xml><?xml version="1.0" encoding="utf-8"?>
<p:tagLst xmlns:a="http://schemas.openxmlformats.org/drawingml/2006/main" xmlns:r="http://schemas.openxmlformats.org/officeDocument/2006/relationships" xmlns:p="http://schemas.openxmlformats.org/presentationml/2006/main">
  <p:tag name="AS_UNIQUEID" val="2048"/>
</p:tagLst>
</file>

<file path=ppt/tags/tag130.xml><?xml version="1.0" encoding="utf-8"?>
<p:tagLst xmlns:a="http://schemas.openxmlformats.org/drawingml/2006/main" xmlns:r="http://schemas.openxmlformats.org/officeDocument/2006/relationships" xmlns:p="http://schemas.openxmlformats.org/presentationml/2006/main">
  <p:tag name="AS_UNIQUEID" val="2413"/>
</p:tagLst>
</file>

<file path=ppt/tags/tag131.xml><?xml version="1.0" encoding="utf-8"?>
<p:tagLst xmlns:a="http://schemas.openxmlformats.org/drawingml/2006/main" xmlns:r="http://schemas.openxmlformats.org/officeDocument/2006/relationships" xmlns:p="http://schemas.openxmlformats.org/presentationml/2006/main">
  <p:tag name="AS_UNIQUEID" val="2414"/>
</p:tagLst>
</file>

<file path=ppt/tags/tag132.xml><?xml version="1.0" encoding="utf-8"?>
<p:tagLst xmlns:a="http://schemas.openxmlformats.org/drawingml/2006/main" xmlns:r="http://schemas.openxmlformats.org/officeDocument/2006/relationships" xmlns:p="http://schemas.openxmlformats.org/presentationml/2006/main">
  <p:tag name="AS_UNIQUEID" val="2415"/>
</p:tagLst>
</file>

<file path=ppt/tags/tag133.xml><?xml version="1.0" encoding="utf-8"?>
<p:tagLst xmlns:a="http://schemas.openxmlformats.org/drawingml/2006/main" xmlns:r="http://schemas.openxmlformats.org/officeDocument/2006/relationships" xmlns:p="http://schemas.openxmlformats.org/presentationml/2006/main">
  <p:tag name="AS_UNIQUEID" val="2416"/>
</p:tagLst>
</file>

<file path=ppt/tags/tag134.xml><?xml version="1.0" encoding="utf-8"?>
<p:tagLst xmlns:a="http://schemas.openxmlformats.org/drawingml/2006/main" xmlns:r="http://schemas.openxmlformats.org/officeDocument/2006/relationships" xmlns:p="http://schemas.openxmlformats.org/presentationml/2006/main">
  <p:tag name="AS_UNIQUEID" val="2417"/>
</p:tagLst>
</file>

<file path=ppt/tags/tag135.xml><?xml version="1.0" encoding="utf-8"?>
<p:tagLst xmlns:a="http://schemas.openxmlformats.org/drawingml/2006/main" xmlns:r="http://schemas.openxmlformats.org/officeDocument/2006/relationships" xmlns:p="http://schemas.openxmlformats.org/presentationml/2006/main">
  <p:tag name="AS_UNIQUEID" val="589"/>
</p:tagLst>
</file>

<file path=ppt/tags/tag136.xml><?xml version="1.0" encoding="utf-8"?>
<p:tagLst xmlns:a="http://schemas.openxmlformats.org/drawingml/2006/main" xmlns:r="http://schemas.openxmlformats.org/officeDocument/2006/relationships" xmlns:p="http://schemas.openxmlformats.org/presentationml/2006/main">
  <p:tag name="AS_UNIQUEID" val="2422"/>
</p:tagLst>
</file>

<file path=ppt/tags/tag137.xml><?xml version="1.0" encoding="utf-8"?>
<p:tagLst xmlns:a="http://schemas.openxmlformats.org/drawingml/2006/main" xmlns:r="http://schemas.openxmlformats.org/officeDocument/2006/relationships" xmlns:p="http://schemas.openxmlformats.org/presentationml/2006/main">
  <p:tag name="AS_UNIQUEID" val="2423"/>
</p:tagLst>
</file>

<file path=ppt/tags/tag138.xml><?xml version="1.0" encoding="utf-8"?>
<p:tagLst xmlns:a="http://schemas.openxmlformats.org/drawingml/2006/main" xmlns:r="http://schemas.openxmlformats.org/officeDocument/2006/relationships" xmlns:p="http://schemas.openxmlformats.org/presentationml/2006/main">
  <p:tag name="AS_UNIQUEID" val="2424"/>
</p:tagLst>
</file>

<file path=ppt/tags/tag139.xml><?xml version="1.0" encoding="utf-8"?>
<p:tagLst xmlns:a="http://schemas.openxmlformats.org/drawingml/2006/main" xmlns:r="http://schemas.openxmlformats.org/officeDocument/2006/relationships" xmlns:p="http://schemas.openxmlformats.org/presentationml/2006/main">
  <p:tag name="AS_UNIQUEID" val="2429"/>
</p:tagLst>
</file>

<file path=ppt/tags/tag14.xml><?xml version="1.0" encoding="utf-8"?>
<p:tagLst xmlns:a="http://schemas.openxmlformats.org/drawingml/2006/main" xmlns:r="http://schemas.openxmlformats.org/officeDocument/2006/relationships" xmlns:p="http://schemas.openxmlformats.org/presentationml/2006/main">
  <p:tag name="AS_UNIQUEID" val="2049"/>
</p:tagLst>
</file>

<file path=ppt/tags/tag140.xml><?xml version="1.0" encoding="utf-8"?>
<p:tagLst xmlns:a="http://schemas.openxmlformats.org/drawingml/2006/main" xmlns:r="http://schemas.openxmlformats.org/officeDocument/2006/relationships" xmlns:p="http://schemas.openxmlformats.org/presentationml/2006/main">
  <p:tag name="AS_UNIQUEID" val="2430"/>
</p:tagLst>
</file>

<file path=ppt/tags/tag141.xml><?xml version="1.0" encoding="utf-8"?>
<p:tagLst xmlns:a="http://schemas.openxmlformats.org/drawingml/2006/main" xmlns:r="http://schemas.openxmlformats.org/officeDocument/2006/relationships" xmlns:p="http://schemas.openxmlformats.org/presentationml/2006/main">
  <p:tag name="AS_UNIQUEID" val="2433"/>
</p:tagLst>
</file>

<file path=ppt/tags/tag142.xml><?xml version="1.0" encoding="utf-8"?>
<p:tagLst xmlns:a="http://schemas.openxmlformats.org/drawingml/2006/main" xmlns:r="http://schemas.openxmlformats.org/officeDocument/2006/relationships" xmlns:p="http://schemas.openxmlformats.org/presentationml/2006/main">
  <p:tag name="AS_UNIQUEID" val="2434"/>
</p:tagLst>
</file>

<file path=ppt/tags/tag143.xml><?xml version="1.0" encoding="utf-8"?>
<p:tagLst xmlns:a="http://schemas.openxmlformats.org/drawingml/2006/main" xmlns:r="http://schemas.openxmlformats.org/officeDocument/2006/relationships" xmlns:p="http://schemas.openxmlformats.org/presentationml/2006/main">
  <p:tag name="AS_UNIQUEID" val="2437"/>
</p:tagLst>
</file>

<file path=ppt/tags/tag144.xml><?xml version="1.0" encoding="utf-8"?>
<p:tagLst xmlns:a="http://schemas.openxmlformats.org/drawingml/2006/main" xmlns:r="http://schemas.openxmlformats.org/officeDocument/2006/relationships" xmlns:p="http://schemas.openxmlformats.org/presentationml/2006/main">
  <p:tag name="AS_UNIQUEID" val="2435"/>
</p:tagLst>
</file>

<file path=ppt/tags/tag145.xml><?xml version="1.0" encoding="utf-8"?>
<p:tagLst xmlns:a="http://schemas.openxmlformats.org/drawingml/2006/main" xmlns:r="http://schemas.openxmlformats.org/officeDocument/2006/relationships" xmlns:p="http://schemas.openxmlformats.org/presentationml/2006/main">
  <p:tag name="AS_UNIQUEID" val="2436"/>
</p:tagLst>
</file>

<file path=ppt/tags/tag146.xml><?xml version="1.0" encoding="utf-8"?>
<p:tagLst xmlns:a="http://schemas.openxmlformats.org/drawingml/2006/main" xmlns:r="http://schemas.openxmlformats.org/officeDocument/2006/relationships" xmlns:p="http://schemas.openxmlformats.org/presentationml/2006/main">
  <p:tag name="AS_UNIQUEID" val="2431"/>
</p:tagLst>
</file>

<file path=ppt/tags/tag147.xml><?xml version="1.0" encoding="utf-8"?>
<p:tagLst xmlns:a="http://schemas.openxmlformats.org/drawingml/2006/main" xmlns:r="http://schemas.openxmlformats.org/officeDocument/2006/relationships" xmlns:p="http://schemas.openxmlformats.org/presentationml/2006/main">
  <p:tag name="AS_UNIQUEID" val="2432"/>
</p:tagLst>
</file>

<file path=ppt/tags/tag148.xml><?xml version="1.0" encoding="utf-8"?>
<p:tagLst xmlns:a="http://schemas.openxmlformats.org/drawingml/2006/main" xmlns:r="http://schemas.openxmlformats.org/officeDocument/2006/relationships" xmlns:p="http://schemas.openxmlformats.org/presentationml/2006/main">
  <p:tag name="AS_UNIQUEID" val="2425"/>
</p:tagLst>
</file>

<file path=ppt/tags/tag149.xml><?xml version="1.0" encoding="utf-8"?>
<p:tagLst xmlns:a="http://schemas.openxmlformats.org/drawingml/2006/main" xmlns:r="http://schemas.openxmlformats.org/officeDocument/2006/relationships" xmlns:p="http://schemas.openxmlformats.org/presentationml/2006/main">
  <p:tag name="AS_UNIQUEID" val="2426"/>
</p:tagLst>
</file>

<file path=ppt/tags/tag15.xml><?xml version="1.0" encoding="utf-8"?>
<p:tagLst xmlns:a="http://schemas.openxmlformats.org/drawingml/2006/main" xmlns:r="http://schemas.openxmlformats.org/officeDocument/2006/relationships" xmlns:p="http://schemas.openxmlformats.org/presentationml/2006/main">
  <p:tag name="AS_UNIQUEID" val="2050"/>
</p:tagLst>
</file>

<file path=ppt/tags/tag150.xml><?xml version="1.0" encoding="utf-8"?>
<p:tagLst xmlns:a="http://schemas.openxmlformats.org/drawingml/2006/main" xmlns:r="http://schemas.openxmlformats.org/officeDocument/2006/relationships" xmlns:p="http://schemas.openxmlformats.org/presentationml/2006/main">
  <p:tag name="AS_UNIQUEID" val="2427"/>
</p:tagLst>
</file>

<file path=ppt/tags/tag151.xml><?xml version="1.0" encoding="utf-8"?>
<p:tagLst xmlns:a="http://schemas.openxmlformats.org/drawingml/2006/main" xmlns:r="http://schemas.openxmlformats.org/officeDocument/2006/relationships" xmlns:p="http://schemas.openxmlformats.org/presentationml/2006/main">
  <p:tag name="AS_UNIQUEID" val="2428"/>
</p:tagLst>
</file>

<file path=ppt/tags/tag152.xml><?xml version="1.0" encoding="utf-8"?>
<p:tagLst xmlns:a="http://schemas.openxmlformats.org/drawingml/2006/main" xmlns:r="http://schemas.openxmlformats.org/officeDocument/2006/relationships" xmlns:p="http://schemas.openxmlformats.org/presentationml/2006/main">
  <p:tag name="AS_UNIQUEID" val="2419"/>
</p:tagLst>
</file>

<file path=ppt/tags/tag153.xml><?xml version="1.0" encoding="utf-8"?>
<p:tagLst xmlns:a="http://schemas.openxmlformats.org/drawingml/2006/main" xmlns:r="http://schemas.openxmlformats.org/officeDocument/2006/relationships" xmlns:p="http://schemas.openxmlformats.org/presentationml/2006/main">
  <p:tag name="AS_UNIQUEID" val="2420"/>
</p:tagLst>
</file>

<file path=ppt/tags/tag154.xml><?xml version="1.0" encoding="utf-8"?>
<p:tagLst xmlns:a="http://schemas.openxmlformats.org/drawingml/2006/main" xmlns:r="http://schemas.openxmlformats.org/officeDocument/2006/relationships" xmlns:p="http://schemas.openxmlformats.org/presentationml/2006/main">
  <p:tag name="AS_UNIQUEID" val="565"/>
</p:tagLst>
</file>

<file path=ppt/tags/tag155.xml><?xml version="1.0" encoding="utf-8"?>
<p:tagLst xmlns:a="http://schemas.openxmlformats.org/drawingml/2006/main" xmlns:r="http://schemas.openxmlformats.org/officeDocument/2006/relationships" xmlns:p="http://schemas.openxmlformats.org/presentationml/2006/main">
  <p:tag name="AS_UNIQUEID" val="2442"/>
</p:tagLst>
</file>

<file path=ppt/tags/tag156.xml><?xml version="1.0" encoding="utf-8"?>
<p:tagLst xmlns:a="http://schemas.openxmlformats.org/drawingml/2006/main" xmlns:r="http://schemas.openxmlformats.org/officeDocument/2006/relationships" xmlns:p="http://schemas.openxmlformats.org/presentationml/2006/main">
  <p:tag name="AS_UNIQUEID" val="2443"/>
</p:tagLst>
</file>

<file path=ppt/tags/tag157.xml><?xml version="1.0" encoding="utf-8"?>
<p:tagLst xmlns:a="http://schemas.openxmlformats.org/drawingml/2006/main" xmlns:r="http://schemas.openxmlformats.org/officeDocument/2006/relationships" xmlns:p="http://schemas.openxmlformats.org/presentationml/2006/main">
  <p:tag name="AS_UNIQUEID" val="2448"/>
</p:tagLst>
</file>

<file path=ppt/tags/tag158.xml><?xml version="1.0" encoding="utf-8"?>
<p:tagLst xmlns:a="http://schemas.openxmlformats.org/drawingml/2006/main" xmlns:r="http://schemas.openxmlformats.org/officeDocument/2006/relationships" xmlns:p="http://schemas.openxmlformats.org/presentationml/2006/main">
  <p:tag name="AS_UNIQUEID" val="2449"/>
</p:tagLst>
</file>

<file path=ppt/tags/tag159.xml><?xml version="1.0" encoding="utf-8"?>
<p:tagLst xmlns:a="http://schemas.openxmlformats.org/drawingml/2006/main" xmlns:r="http://schemas.openxmlformats.org/officeDocument/2006/relationships" xmlns:p="http://schemas.openxmlformats.org/presentationml/2006/main">
  <p:tag name="AS_UNIQUEID" val="2452"/>
</p:tagLst>
</file>

<file path=ppt/tags/tag16.xml><?xml version="1.0" encoding="utf-8"?>
<p:tagLst xmlns:a="http://schemas.openxmlformats.org/drawingml/2006/main" xmlns:r="http://schemas.openxmlformats.org/officeDocument/2006/relationships" xmlns:p="http://schemas.openxmlformats.org/presentationml/2006/main">
  <p:tag name="AS_UNIQUEID" val="2051"/>
</p:tagLst>
</file>

<file path=ppt/tags/tag160.xml><?xml version="1.0" encoding="utf-8"?>
<p:tagLst xmlns:a="http://schemas.openxmlformats.org/drawingml/2006/main" xmlns:r="http://schemas.openxmlformats.org/officeDocument/2006/relationships" xmlns:p="http://schemas.openxmlformats.org/presentationml/2006/main">
  <p:tag name="AS_UNIQUEID" val="2453"/>
</p:tagLst>
</file>

<file path=ppt/tags/tag161.xml><?xml version="1.0" encoding="utf-8"?>
<p:tagLst xmlns:a="http://schemas.openxmlformats.org/drawingml/2006/main" xmlns:r="http://schemas.openxmlformats.org/officeDocument/2006/relationships" xmlns:p="http://schemas.openxmlformats.org/presentationml/2006/main">
  <p:tag name="AS_UNIQUEID" val="2456"/>
</p:tagLst>
</file>

<file path=ppt/tags/tag162.xml><?xml version="1.0" encoding="utf-8"?>
<p:tagLst xmlns:a="http://schemas.openxmlformats.org/drawingml/2006/main" xmlns:r="http://schemas.openxmlformats.org/officeDocument/2006/relationships" xmlns:p="http://schemas.openxmlformats.org/presentationml/2006/main">
  <p:tag name="AS_UNIQUEID" val="2454"/>
</p:tagLst>
</file>

<file path=ppt/tags/tag163.xml><?xml version="1.0" encoding="utf-8"?>
<p:tagLst xmlns:a="http://schemas.openxmlformats.org/drawingml/2006/main" xmlns:r="http://schemas.openxmlformats.org/officeDocument/2006/relationships" xmlns:p="http://schemas.openxmlformats.org/presentationml/2006/main">
  <p:tag name="AS_UNIQUEID" val="2455"/>
</p:tagLst>
</file>

<file path=ppt/tags/tag164.xml><?xml version="1.0" encoding="utf-8"?>
<p:tagLst xmlns:a="http://schemas.openxmlformats.org/drawingml/2006/main" xmlns:r="http://schemas.openxmlformats.org/officeDocument/2006/relationships" xmlns:p="http://schemas.openxmlformats.org/presentationml/2006/main">
  <p:tag name="AS_UNIQUEID" val="2450"/>
</p:tagLst>
</file>

<file path=ppt/tags/tag165.xml><?xml version="1.0" encoding="utf-8"?>
<p:tagLst xmlns:a="http://schemas.openxmlformats.org/drawingml/2006/main" xmlns:r="http://schemas.openxmlformats.org/officeDocument/2006/relationships" xmlns:p="http://schemas.openxmlformats.org/presentationml/2006/main">
  <p:tag name="AS_UNIQUEID" val="2451"/>
</p:tagLst>
</file>

<file path=ppt/tags/tag166.xml><?xml version="1.0" encoding="utf-8"?>
<p:tagLst xmlns:a="http://schemas.openxmlformats.org/drawingml/2006/main" xmlns:r="http://schemas.openxmlformats.org/officeDocument/2006/relationships" xmlns:p="http://schemas.openxmlformats.org/presentationml/2006/main">
  <p:tag name="AS_UNIQUEID" val="2444"/>
</p:tagLst>
</file>

<file path=ppt/tags/tag167.xml><?xml version="1.0" encoding="utf-8"?>
<p:tagLst xmlns:a="http://schemas.openxmlformats.org/drawingml/2006/main" xmlns:r="http://schemas.openxmlformats.org/officeDocument/2006/relationships" xmlns:p="http://schemas.openxmlformats.org/presentationml/2006/main">
  <p:tag name="AS_UNIQUEID" val="2445"/>
</p:tagLst>
</file>

<file path=ppt/tags/tag168.xml><?xml version="1.0" encoding="utf-8"?>
<p:tagLst xmlns:a="http://schemas.openxmlformats.org/drawingml/2006/main" xmlns:r="http://schemas.openxmlformats.org/officeDocument/2006/relationships" xmlns:p="http://schemas.openxmlformats.org/presentationml/2006/main">
  <p:tag name="AS_UNIQUEID" val="2446"/>
</p:tagLst>
</file>

<file path=ppt/tags/tag169.xml><?xml version="1.0" encoding="utf-8"?>
<p:tagLst xmlns:a="http://schemas.openxmlformats.org/drawingml/2006/main" xmlns:r="http://schemas.openxmlformats.org/officeDocument/2006/relationships" xmlns:p="http://schemas.openxmlformats.org/presentationml/2006/main">
  <p:tag name="AS_UNIQUEID" val="2447"/>
</p:tagLst>
</file>

<file path=ppt/tags/tag17.xml><?xml version="1.0" encoding="utf-8"?>
<p:tagLst xmlns:a="http://schemas.openxmlformats.org/drawingml/2006/main" xmlns:r="http://schemas.openxmlformats.org/officeDocument/2006/relationships" xmlns:p="http://schemas.openxmlformats.org/presentationml/2006/main">
  <p:tag name="AS_UNIQUEID" val="2052"/>
</p:tagLst>
</file>

<file path=ppt/tags/tag170.xml><?xml version="1.0" encoding="utf-8"?>
<p:tagLst xmlns:a="http://schemas.openxmlformats.org/drawingml/2006/main" xmlns:r="http://schemas.openxmlformats.org/officeDocument/2006/relationships" xmlns:p="http://schemas.openxmlformats.org/presentationml/2006/main">
  <p:tag name="AS_UNIQUEID" val="2439"/>
</p:tagLst>
</file>

<file path=ppt/tags/tag171.xml><?xml version="1.0" encoding="utf-8"?>
<p:tagLst xmlns:a="http://schemas.openxmlformats.org/drawingml/2006/main" xmlns:r="http://schemas.openxmlformats.org/officeDocument/2006/relationships" xmlns:p="http://schemas.openxmlformats.org/presentationml/2006/main">
  <p:tag name="AS_UNIQUEID" val="2440"/>
</p:tagLst>
</file>

<file path=ppt/tags/tag172.xml><?xml version="1.0" encoding="utf-8"?>
<p:tagLst xmlns:a="http://schemas.openxmlformats.org/drawingml/2006/main" xmlns:r="http://schemas.openxmlformats.org/officeDocument/2006/relationships" xmlns:p="http://schemas.openxmlformats.org/presentationml/2006/main">
  <p:tag name="AS_UNIQUEID" val="577"/>
</p:tagLst>
</file>

<file path=ppt/tags/tag173.xml><?xml version="1.0" encoding="utf-8"?>
<p:tagLst xmlns:a="http://schemas.openxmlformats.org/drawingml/2006/main" xmlns:r="http://schemas.openxmlformats.org/officeDocument/2006/relationships" xmlns:p="http://schemas.openxmlformats.org/presentationml/2006/main">
  <p:tag name="AS_UNIQUEID" val="2461"/>
</p:tagLst>
</file>

<file path=ppt/tags/tag174.xml><?xml version="1.0" encoding="utf-8"?>
<p:tagLst xmlns:a="http://schemas.openxmlformats.org/drawingml/2006/main" xmlns:r="http://schemas.openxmlformats.org/officeDocument/2006/relationships" xmlns:p="http://schemas.openxmlformats.org/presentationml/2006/main">
  <p:tag name="AS_UNIQUEID" val="2462"/>
</p:tagLst>
</file>

<file path=ppt/tags/tag175.xml><?xml version="1.0" encoding="utf-8"?>
<p:tagLst xmlns:a="http://schemas.openxmlformats.org/drawingml/2006/main" xmlns:r="http://schemas.openxmlformats.org/officeDocument/2006/relationships" xmlns:p="http://schemas.openxmlformats.org/presentationml/2006/main">
  <p:tag name="AS_UNIQUEID" val="2463"/>
</p:tagLst>
</file>

<file path=ppt/tags/tag176.xml><?xml version="1.0" encoding="utf-8"?>
<p:tagLst xmlns:a="http://schemas.openxmlformats.org/drawingml/2006/main" xmlns:r="http://schemas.openxmlformats.org/officeDocument/2006/relationships" xmlns:p="http://schemas.openxmlformats.org/presentationml/2006/main">
  <p:tag name="AS_UNIQUEID" val="2464"/>
</p:tagLst>
</file>

<file path=ppt/tags/tag177.xml><?xml version="1.0" encoding="utf-8"?>
<p:tagLst xmlns:a="http://schemas.openxmlformats.org/drawingml/2006/main" xmlns:r="http://schemas.openxmlformats.org/officeDocument/2006/relationships" xmlns:p="http://schemas.openxmlformats.org/presentationml/2006/main">
  <p:tag name="AS_UNIQUEID" val="2469"/>
</p:tagLst>
</file>

<file path=ppt/tags/tag178.xml><?xml version="1.0" encoding="utf-8"?>
<p:tagLst xmlns:a="http://schemas.openxmlformats.org/drawingml/2006/main" xmlns:r="http://schemas.openxmlformats.org/officeDocument/2006/relationships" xmlns:p="http://schemas.openxmlformats.org/presentationml/2006/main">
  <p:tag name="AS_UNIQUEID" val="2470"/>
</p:tagLst>
</file>

<file path=ppt/tags/tag179.xml><?xml version="1.0" encoding="utf-8"?>
<p:tagLst xmlns:a="http://schemas.openxmlformats.org/drawingml/2006/main" xmlns:r="http://schemas.openxmlformats.org/officeDocument/2006/relationships" xmlns:p="http://schemas.openxmlformats.org/presentationml/2006/main">
  <p:tag name="AS_UNIQUEID" val="2473"/>
</p:tagLst>
</file>

<file path=ppt/tags/tag18.xml><?xml version="1.0" encoding="utf-8"?>
<p:tagLst xmlns:a="http://schemas.openxmlformats.org/drawingml/2006/main" xmlns:r="http://schemas.openxmlformats.org/officeDocument/2006/relationships" xmlns:p="http://schemas.openxmlformats.org/presentationml/2006/main">
  <p:tag name="AS_UNIQUEID" val="2054"/>
</p:tagLst>
</file>

<file path=ppt/tags/tag180.xml><?xml version="1.0" encoding="utf-8"?>
<p:tagLst xmlns:a="http://schemas.openxmlformats.org/drawingml/2006/main" xmlns:r="http://schemas.openxmlformats.org/officeDocument/2006/relationships" xmlns:p="http://schemas.openxmlformats.org/presentationml/2006/main">
  <p:tag name="AS_UNIQUEID" val="2474"/>
</p:tagLst>
</file>

<file path=ppt/tags/tag181.xml><?xml version="1.0" encoding="utf-8"?>
<p:tagLst xmlns:a="http://schemas.openxmlformats.org/drawingml/2006/main" xmlns:r="http://schemas.openxmlformats.org/officeDocument/2006/relationships" xmlns:p="http://schemas.openxmlformats.org/presentationml/2006/main">
  <p:tag name="AS_UNIQUEID" val="2475"/>
</p:tagLst>
</file>

<file path=ppt/tags/tag182.xml><?xml version="1.0" encoding="utf-8"?>
<p:tagLst xmlns:a="http://schemas.openxmlformats.org/drawingml/2006/main" xmlns:r="http://schemas.openxmlformats.org/officeDocument/2006/relationships" xmlns:p="http://schemas.openxmlformats.org/presentationml/2006/main">
  <p:tag name="AS_UNIQUEID" val="2476"/>
</p:tagLst>
</file>

<file path=ppt/tags/tag183.xml><?xml version="1.0" encoding="utf-8"?>
<p:tagLst xmlns:a="http://schemas.openxmlformats.org/drawingml/2006/main" xmlns:r="http://schemas.openxmlformats.org/officeDocument/2006/relationships" xmlns:p="http://schemas.openxmlformats.org/presentationml/2006/main">
  <p:tag name="AS_UNIQUEID" val="2471"/>
</p:tagLst>
</file>

<file path=ppt/tags/tag184.xml><?xml version="1.0" encoding="utf-8"?>
<p:tagLst xmlns:a="http://schemas.openxmlformats.org/drawingml/2006/main" xmlns:r="http://schemas.openxmlformats.org/officeDocument/2006/relationships" xmlns:p="http://schemas.openxmlformats.org/presentationml/2006/main">
  <p:tag name="AS_UNIQUEID" val="2472"/>
</p:tagLst>
</file>

<file path=ppt/tags/tag185.xml><?xml version="1.0" encoding="utf-8"?>
<p:tagLst xmlns:a="http://schemas.openxmlformats.org/drawingml/2006/main" xmlns:r="http://schemas.openxmlformats.org/officeDocument/2006/relationships" xmlns:p="http://schemas.openxmlformats.org/presentationml/2006/main">
  <p:tag name="AS_UNIQUEID" val="2465"/>
</p:tagLst>
</file>

<file path=ppt/tags/tag186.xml><?xml version="1.0" encoding="utf-8"?>
<p:tagLst xmlns:a="http://schemas.openxmlformats.org/drawingml/2006/main" xmlns:r="http://schemas.openxmlformats.org/officeDocument/2006/relationships" xmlns:p="http://schemas.openxmlformats.org/presentationml/2006/main">
  <p:tag name="AS_UNIQUEID" val="2466"/>
</p:tagLst>
</file>

<file path=ppt/tags/tag187.xml><?xml version="1.0" encoding="utf-8"?>
<p:tagLst xmlns:a="http://schemas.openxmlformats.org/drawingml/2006/main" xmlns:r="http://schemas.openxmlformats.org/officeDocument/2006/relationships" xmlns:p="http://schemas.openxmlformats.org/presentationml/2006/main">
  <p:tag name="AS_UNIQUEID" val="2467"/>
</p:tagLst>
</file>

<file path=ppt/tags/tag188.xml><?xml version="1.0" encoding="utf-8"?>
<p:tagLst xmlns:a="http://schemas.openxmlformats.org/drawingml/2006/main" xmlns:r="http://schemas.openxmlformats.org/officeDocument/2006/relationships" xmlns:p="http://schemas.openxmlformats.org/presentationml/2006/main">
  <p:tag name="AS_UNIQUEID" val="2468"/>
</p:tagLst>
</file>

<file path=ppt/tags/tag189.xml><?xml version="1.0" encoding="utf-8"?>
<p:tagLst xmlns:a="http://schemas.openxmlformats.org/drawingml/2006/main" xmlns:r="http://schemas.openxmlformats.org/officeDocument/2006/relationships" xmlns:p="http://schemas.openxmlformats.org/presentationml/2006/main">
  <p:tag name="AS_UNIQUEID" val="2458"/>
</p:tagLst>
</file>

<file path=ppt/tags/tag19.xml><?xml version="1.0" encoding="utf-8"?>
<p:tagLst xmlns:a="http://schemas.openxmlformats.org/drawingml/2006/main" xmlns:r="http://schemas.openxmlformats.org/officeDocument/2006/relationships" xmlns:p="http://schemas.openxmlformats.org/presentationml/2006/main">
  <p:tag name="AS_UNIQUEID" val="2055"/>
</p:tagLst>
</file>

<file path=ppt/tags/tag190.xml><?xml version="1.0" encoding="utf-8"?>
<p:tagLst xmlns:a="http://schemas.openxmlformats.org/drawingml/2006/main" xmlns:r="http://schemas.openxmlformats.org/officeDocument/2006/relationships" xmlns:p="http://schemas.openxmlformats.org/presentationml/2006/main">
  <p:tag name="AS_UNIQUEID" val="2459"/>
</p:tagLst>
</file>

<file path=ppt/tags/tag191.xml><?xml version="1.0" encoding="utf-8"?>
<p:tagLst xmlns:a="http://schemas.openxmlformats.org/drawingml/2006/main" xmlns:r="http://schemas.openxmlformats.org/officeDocument/2006/relationships" xmlns:p="http://schemas.openxmlformats.org/presentationml/2006/main">
  <p:tag name="AS_UNIQUEID" val="1465"/>
</p:tagLst>
</file>

<file path=ppt/tags/tag192.xml><?xml version="1.0" encoding="utf-8"?>
<p:tagLst xmlns:a="http://schemas.openxmlformats.org/drawingml/2006/main" xmlns:r="http://schemas.openxmlformats.org/officeDocument/2006/relationships" xmlns:p="http://schemas.openxmlformats.org/presentationml/2006/main">
  <p:tag name="AS_UNIQUEID" val="2481"/>
</p:tagLst>
</file>

<file path=ppt/tags/tag193.xml><?xml version="1.0" encoding="utf-8"?>
<p:tagLst xmlns:a="http://schemas.openxmlformats.org/drawingml/2006/main" xmlns:r="http://schemas.openxmlformats.org/officeDocument/2006/relationships" xmlns:p="http://schemas.openxmlformats.org/presentationml/2006/main">
  <p:tag name="AS_UNIQUEID" val="2482"/>
</p:tagLst>
</file>

<file path=ppt/tags/tag194.xml><?xml version="1.0" encoding="utf-8"?>
<p:tagLst xmlns:a="http://schemas.openxmlformats.org/drawingml/2006/main" xmlns:r="http://schemas.openxmlformats.org/officeDocument/2006/relationships" xmlns:p="http://schemas.openxmlformats.org/presentationml/2006/main">
  <p:tag name="AS_UNIQUEID" val="2483"/>
</p:tagLst>
</file>

<file path=ppt/tags/tag195.xml><?xml version="1.0" encoding="utf-8"?>
<p:tagLst xmlns:a="http://schemas.openxmlformats.org/drawingml/2006/main" xmlns:r="http://schemas.openxmlformats.org/officeDocument/2006/relationships" xmlns:p="http://schemas.openxmlformats.org/presentationml/2006/main">
  <p:tag name="AS_UNIQUEID" val="2502"/>
</p:tagLst>
</file>

<file path=ppt/tags/tag196.xml><?xml version="1.0" encoding="utf-8"?>
<p:tagLst xmlns:a="http://schemas.openxmlformats.org/drawingml/2006/main" xmlns:r="http://schemas.openxmlformats.org/officeDocument/2006/relationships" xmlns:p="http://schemas.openxmlformats.org/presentationml/2006/main">
  <p:tag name="AS_UNIQUEID" val="2522"/>
</p:tagLst>
</file>

<file path=ppt/tags/tag197.xml><?xml version="1.0" encoding="utf-8"?>
<p:tagLst xmlns:a="http://schemas.openxmlformats.org/drawingml/2006/main" xmlns:r="http://schemas.openxmlformats.org/officeDocument/2006/relationships" xmlns:p="http://schemas.openxmlformats.org/presentationml/2006/main">
  <p:tag name="AS_UNIQUEID" val="2523"/>
</p:tagLst>
</file>

<file path=ppt/tags/tag198.xml><?xml version="1.0" encoding="utf-8"?>
<p:tagLst xmlns:a="http://schemas.openxmlformats.org/drawingml/2006/main" xmlns:r="http://schemas.openxmlformats.org/officeDocument/2006/relationships" xmlns:p="http://schemas.openxmlformats.org/presentationml/2006/main">
  <p:tag name="AS_UNIQUEID" val="2524"/>
</p:tagLst>
</file>

<file path=ppt/tags/tag199.xml><?xml version="1.0" encoding="utf-8"?>
<p:tagLst xmlns:a="http://schemas.openxmlformats.org/drawingml/2006/main" xmlns:r="http://schemas.openxmlformats.org/officeDocument/2006/relationships" xmlns:p="http://schemas.openxmlformats.org/presentationml/2006/main">
  <p:tag name="AS_UNIQUEID" val="2525"/>
</p:tagLst>
</file>

<file path=ppt/tags/tag2.xml><?xml version="1.0" encoding="utf-8"?>
<p:tagLst xmlns:a="http://schemas.openxmlformats.org/drawingml/2006/main" xmlns:r="http://schemas.openxmlformats.org/officeDocument/2006/relationships" xmlns:p="http://schemas.openxmlformats.org/presentationml/2006/main">
  <p:tag name="AS_UNIQUEID" val="2119"/>
</p:tagLst>
</file>

<file path=ppt/tags/tag20.xml><?xml version="1.0" encoding="utf-8"?>
<p:tagLst xmlns:a="http://schemas.openxmlformats.org/drawingml/2006/main" xmlns:r="http://schemas.openxmlformats.org/officeDocument/2006/relationships" xmlns:p="http://schemas.openxmlformats.org/presentationml/2006/main">
  <p:tag name="AS_UNIQUEID" val="2056"/>
</p:tagLst>
</file>

<file path=ppt/tags/tag200.xml><?xml version="1.0" encoding="utf-8"?>
<p:tagLst xmlns:a="http://schemas.openxmlformats.org/drawingml/2006/main" xmlns:r="http://schemas.openxmlformats.org/officeDocument/2006/relationships" xmlns:p="http://schemas.openxmlformats.org/presentationml/2006/main">
  <p:tag name="AS_UNIQUEID" val="2503"/>
</p:tagLst>
</file>

<file path=ppt/tags/tag201.xml><?xml version="1.0" encoding="utf-8"?>
<p:tagLst xmlns:a="http://schemas.openxmlformats.org/drawingml/2006/main" xmlns:r="http://schemas.openxmlformats.org/officeDocument/2006/relationships" xmlns:p="http://schemas.openxmlformats.org/presentationml/2006/main">
  <p:tag name="AS_UNIQUEID" val="2504"/>
</p:tagLst>
</file>

<file path=ppt/tags/tag202.xml><?xml version="1.0" encoding="utf-8"?>
<p:tagLst xmlns:a="http://schemas.openxmlformats.org/drawingml/2006/main" xmlns:r="http://schemas.openxmlformats.org/officeDocument/2006/relationships" xmlns:p="http://schemas.openxmlformats.org/presentationml/2006/main">
  <p:tag name="AS_UNIQUEID" val="2505"/>
</p:tagLst>
</file>

<file path=ppt/tags/tag203.xml><?xml version="1.0" encoding="utf-8"?>
<p:tagLst xmlns:a="http://schemas.openxmlformats.org/drawingml/2006/main" xmlns:r="http://schemas.openxmlformats.org/officeDocument/2006/relationships" xmlns:p="http://schemas.openxmlformats.org/presentationml/2006/main">
  <p:tag name="AS_UNIQUEID" val="2484"/>
</p:tagLst>
</file>

<file path=ppt/tags/tag204.xml><?xml version="1.0" encoding="utf-8"?>
<p:tagLst xmlns:a="http://schemas.openxmlformats.org/drawingml/2006/main" xmlns:r="http://schemas.openxmlformats.org/officeDocument/2006/relationships" xmlns:p="http://schemas.openxmlformats.org/presentationml/2006/main">
  <p:tag name="AS_UNIQUEID" val="2485"/>
</p:tagLst>
</file>

<file path=ppt/tags/tag205.xml><?xml version="1.0" encoding="utf-8"?>
<p:tagLst xmlns:a="http://schemas.openxmlformats.org/drawingml/2006/main" xmlns:r="http://schemas.openxmlformats.org/officeDocument/2006/relationships" xmlns:p="http://schemas.openxmlformats.org/presentationml/2006/main">
  <p:tag name="AS_UNIQUEID" val="2486"/>
</p:tagLst>
</file>

<file path=ppt/tags/tag206.xml><?xml version="1.0" encoding="utf-8"?>
<p:tagLst xmlns:a="http://schemas.openxmlformats.org/drawingml/2006/main" xmlns:r="http://schemas.openxmlformats.org/officeDocument/2006/relationships" xmlns:p="http://schemas.openxmlformats.org/presentationml/2006/main">
  <p:tag name="AS_UNIQUEID" val="2478"/>
</p:tagLst>
</file>

<file path=ppt/tags/tag207.xml><?xml version="1.0" encoding="utf-8"?>
<p:tagLst xmlns:a="http://schemas.openxmlformats.org/drawingml/2006/main" xmlns:r="http://schemas.openxmlformats.org/officeDocument/2006/relationships" xmlns:p="http://schemas.openxmlformats.org/presentationml/2006/main">
  <p:tag name="AS_UNIQUEID" val="2479"/>
</p:tagLst>
</file>

<file path=ppt/tags/tag208.xml><?xml version="1.0" encoding="utf-8"?>
<p:tagLst xmlns:a="http://schemas.openxmlformats.org/drawingml/2006/main" xmlns:r="http://schemas.openxmlformats.org/officeDocument/2006/relationships" xmlns:p="http://schemas.openxmlformats.org/presentationml/2006/main">
  <p:tag name="AS_UNIQUEID" val="2565"/>
</p:tagLst>
</file>

<file path=ppt/tags/tag209.xml><?xml version="1.0" encoding="utf-8"?>
<p:tagLst xmlns:a="http://schemas.openxmlformats.org/drawingml/2006/main" xmlns:r="http://schemas.openxmlformats.org/officeDocument/2006/relationships" xmlns:p="http://schemas.openxmlformats.org/presentationml/2006/main">
  <p:tag name="AS_UNIQUEID" val="2566"/>
</p:tagLst>
</file>

<file path=ppt/tags/tag21.xml><?xml version="1.0" encoding="utf-8"?>
<p:tagLst xmlns:a="http://schemas.openxmlformats.org/drawingml/2006/main" xmlns:r="http://schemas.openxmlformats.org/officeDocument/2006/relationships" xmlns:p="http://schemas.openxmlformats.org/presentationml/2006/main">
  <p:tag name="AS_UNIQUEID" val="2057"/>
</p:tagLst>
</file>

<file path=ppt/tags/tag210.xml><?xml version="1.0" encoding="utf-8"?>
<p:tagLst xmlns:a="http://schemas.openxmlformats.org/drawingml/2006/main" xmlns:r="http://schemas.openxmlformats.org/officeDocument/2006/relationships" xmlns:p="http://schemas.openxmlformats.org/presentationml/2006/main">
  <p:tag name="AS_UNIQUEID" val="2567"/>
</p:tagLst>
</file>

<file path=ppt/tags/tag211.xml><?xml version="1.0" encoding="utf-8"?>
<p:tagLst xmlns:a="http://schemas.openxmlformats.org/drawingml/2006/main" xmlns:r="http://schemas.openxmlformats.org/officeDocument/2006/relationships" xmlns:p="http://schemas.openxmlformats.org/presentationml/2006/main">
  <p:tag name="AS_UNIQUEID" val="2568"/>
</p:tagLst>
</file>

<file path=ppt/tags/tag212.xml><?xml version="1.0" encoding="utf-8"?>
<p:tagLst xmlns:a="http://schemas.openxmlformats.org/drawingml/2006/main" xmlns:r="http://schemas.openxmlformats.org/officeDocument/2006/relationships" xmlns:p="http://schemas.openxmlformats.org/presentationml/2006/main">
  <p:tag name="AS_UNIQUEID" val="2562"/>
</p:tagLst>
</file>

<file path=ppt/tags/tag213.xml><?xml version="1.0" encoding="utf-8"?>
<p:tagLst xmlns:a="http://schemas.openxmlformats.org/drawingml/2006/main" xmlns:r="http://schemas.openxmlformats.org/officeDocument/2006/relationships" xmlns:p="http://schemas.openxmlformats.org/presentationml/2006/main">
  <p:tag name="AS_UNIQUEID" val="2563"/>
</p:tagLst>
</file>

<file path=ppt/tags/tag214.xml><?xml version="1.0" encoding="utf-8"?>
<p:tagLst xmlns:a="http://schemas.openxmlformats.org/drawingml/2006/main" xmlns:r="http://schemas.openxmlformats.org/officeDocument/2006/relationships" xmlns:p="http://schemas.openxmlformats.org/presentationml/2006/main">
  <p:tag name="AS_UNIQUEID" val="2634"/>
</p:tagLst>
</file>

<file path=ppt/tags/tag215.xml><?xml version="1.0" encoding="utf-8"?>
<p:tagLst xmlns:a="http://schemas.openxmlformats.org/drawingml/2006/main" xmlns:r="http://schemas.openxmlformats.org/officeDocument/2006/relationships" xmlns:p="http://schemas.openxmlformats.org/presentationml/2006/main">
  <p:tag name="AS_UNIQUEID" val="2635"/>
</p:tagLst>
</file>

<file path=ppt/tags/tag216.xml><?xml version="1.0" encoding="utf-8"?>
<p:tagLst xmlns:a="http://schemas.openxmlformats.org/drawingml/2006/main" xmlns:r="http://schemas.openxmlformats.org/officeDocument/2006/relationships" xmlns:p="http://schemas.openxmlformats.org/presentationml/2006/main">
  <p:tag name="AS_UNIQUEID" val="1492"/>
</p:tagLst>
</file>

<file path=ppt/tags/tag217.xml><?xml version="1.0" encoding="utf-8"?>
<p:tagLst xmlns:a="http://schemas.openxmlformats.org/drawingml/2006/main" xmlns:r="http://schemas.openxmlformats.org/officeDocument/2006/relationships" xmlns:p="http://schemas.openxmlformats.org/presentationml/2006/main">
  <p:tag name="AS_UNIQUEID" val="2638"/>
</p:tagLst>
</file>

<file path=ppt/tags/tag218.xml><?xml version="1.0" encoding="utf-8"?>
<p:tagLst xmlns:a="http://schemas.openxmlformats.org/drawingml/2006/main" xmlns:r="http://schemas.openxmlformats.org/officeDocument/2006/relationships" xmlns:p="http://schemas.openxmlformats.org/presentationml/2006/main">
  <p:tag name="AS_UNIQUEID" val="2639"/>
</p:tagLst>
</file>

<file path=ppt/tags/tag219.xml><?xml version="1.0" encoding="utf-8"?>
<p:tagLst xmlns:a="http://schemas.openxmlformats.org/drawingml/2006/main" xmlns:r="http://schemas.openxmlformats.org/officeDocument/2006/relationships" xmlns:p="http://schemas.openxmlformats.org/presentationml/2006/main">
  <p:tag name="AS_UNIQUEID" val="2640"/>
</p:tagLst>
</file>

<file path=ppt/tags/tag22.xml><?xml version="1.0" encoding="utf-8"?>
<p:tagLst xmlns:a="http://schemas.openxmlformats.org/drawingml/2006/main" xmlns:r="http://schemas.openxmlformats.org/officeDocument/2006/relationships" xmlns:p="http://schemas.openxmlformats.org/presentationml/2006/main">
  <p:tag name="AS_UNIQUEID" val="2058"/>
</p:tagLst>
</file>

<file path=ppt/tags/tag220.xml><?xml version="1.0" encoding="utf-8"?>
<p:tagLst xmlns:a="http://schemas.openxmlformats.org/drawingml/2006/main" xmlns:r="http://schemas.openxmlformats.org/officeDocument/2006/relationships" xmlns:p="http://schemas.openxmlformats.org/presentationml/2006/main">
  <p:tag name="AS_UNIQUEID" val="2641"/>
</p:tagLst>
</file>

<file path=ppt/tags/tag221.xml><?xml version="1.0" encoding="utf-8"?>
<p:tagLst xmlns:a="http://schemas.openxmlformats.org/drawingml/2006/main" xmlns:r="http://schemas.openxmlformats.org/officeDocument/2006/relationships" xmlns:p="http://schemas.openxmlformats.org/presentationml/2006/main">
  <p:tag name="AS_UNIQUEID" val="2636"/>
</p:tagLst>
</file>

<file path=ppt/tags/tag222.xml><?xml version="1.0" encoding="utf-8"?>
<p:tagLst xmlns:a="http://schemas.openxmlformats.org/drawingml/2006/main" xmlns:r="http://schemas.openxmlformats.org/officeDocument/2006/relationships" xmlns:p="http://schemas.openxmlformats.org/presentationml/2006/main">
  <p:tag name="AS_UNIQUEID" val="2637"/>
</p:tagLst>
</file>

<file path=ppt/tags/tag223.xml><?xml version="1.0" encoding="utf-8"?>
<p:tagLst xmlns:a="http://schemas.openxmlformats.org/drawingml/2006/main" xmlns:r="http://schemas.openxmlformats.org/officeDocument/2006/relationships" xmlns:p="http://schemas.openxmlformats.org/presentationml/2006/main">
  <p:tag name="AS_UNIQUEID" val="2631"/>
</p:tagLst>
</file>

<file path=ppt/tags/tag224.xml><?xml version="1.0" encoding="utf-8"?>
<p:tagLst xmlns:a="http://schemas.openxmlformats.org/drawingml/2006/main" xmlns:r="http://schemas.openxmlformats.org/officeDocument/2006/relationships" xmlns:p="http://schemas.openxmlformats.org/presentationml/2006/main">
  <p:tag name="AS_UNIQUEID" val="2632"/>
</p:tagLst>
</file>

<file path=ppt/tags/tag225.xml><?xml version="1.0" encoding="utf-8"?>
<p:tagLst xmlns:a="http://schemas.openxmlformats.org/drawingml/2006/main" xmlns:r="http://schemas.openxmlformats.org/officeDocument/2006/relationships" xmlns:p="http://schemas.openxmlformats.org/presentationml/2006/main">
  <p:tag name="AS_UNIQUEID" val="2644"/>
</p:tagLst>
</file>

<file path=ppt/tags/tag226.xml><?xml version="1.0" encoding="utf-8"?>
<p:tagLst xmlns:a="http://schemas.openxmlformats.org/drawingml/2006/main" xmlns:r="http://schemas.openxmlformats.org/officeDocument/2006/relationships" xmlns:p="http://schemas.openxmlformats.org/presentationml/2006/main">
  <p:tag name="AS_UNIQUEID" val="2649"/>
</p:tagLst>
</file>

<file path=ppt/tags/tag227.xml><?xml version="1.0" encoding="utf-8"?>
<p:tagLst xmlns:a="http://schemas.openxmlformats.org/drawingml/2006/main" xmlns:r="http://schemas.openxmlformats.org/officeDocument/2006/relationships" xmlns:p="http://schemas.openxmlformats.org/presentationml/2006/main">
  <p:tag name="AS_UNIQUEID" val="2652"/>
</p:tagLst>
</file>

<file path=ppt/tags/tag228.xml><?xml version="1.0" encoding="utf-8"?>
<p:tagLst xmlns:a="http://schemas.openxmlformats.org/drawingml/2006/main" xmlns:r="http://schemas.openxmlformats.org/officeDocument/2006/relationships" xmlns:p="http://schemas.openxmlformats.org/presentationml/2006/main">
  <p:tag name="AS_UNIQUEID" val="2655"/>
</p:tagLst>
</file>

<file path=ppt/tags/tag229.xml><?xml version="1.0" encoding="utf-8"?>
<p:tagLst xmlns:a="http://schemas.openxmlformats.org/drawingml/2006/main" xmlns:r="http://schemas.openxmlformats.org/officeDocument/2006/relationships" xmlns:p="http://schemas.openxmlformats.org/presentationml/2006/main">
  <p:tag name="AS_UNIQUEID" val="2660"/>
</p:tagLst>
</file>

<file path=ppt/tags/tag23.xml><?xml version="1.0" encoding="utf-8"?>
<p:tagLst xmlns:a="http://schemas.openxmlformats.org/drawingml/2006/main" xmlns:r="http://schemas.openxmlformats.org/officeDocument/2006/relationships" xmlns:p="http://schemas.openxmlformats.org/presentationml/2006/main">
  <p:tag name="AS_UNIQUEID" val="2060"/>
</p:tagLst>
</file>

<file path=ppt/tags/tag230.xml><?xml version="1.0" encoding="utf-8"?>
<p:tagLst xmlns:a="http://schemas.openxmlformats.org/drawingml/2006/main" xmlns:r="http://schemas.openxmlformats.org/officeDocument/2006/relationships" xmlns:p="http://schemas.openxmlformats.org/presentationml/2006/main">
  <p:tag name="AS_UNIQUEID" val="2665"/>
</p:tagLst>
</file>

<file path=ppt/tags/tag231.xml><?xml version="1.0" encoding="utf-8"?>
<p:tagLst xmlns:a="http://schemas.openxmlformats.org/drawingml/2006/main" xmlns:r="http://schemas.openxmlformats.org/officeDocument/2006/relationships" xmlns:p="http://schemas.openxmlformats.org/presentationml/2006/main">
  <p:tag name="AS_UNIQUEID" val="2668"/>
</p:tagLst>
</file>

<file path=ppt/tags/tag232.xml><?xml version="1.0" encoding="utf-8"?>
<p:tagLst xmlns:a="http://schemas.openxmlformats.org/drawingml/2006/main" xmlns:r="http://schemas.openxmlformats.org/officeDocument/2006/relationships" xmlns:p="http://schemas.openxmlformats.org/presentationml/2006/main">
  <p:tag name="AS_UNIQUEID" val="2671"/>
</p:tagLst>
</file>

<file path=ppt/tags/tag233.xml><?xml version="1.0" encoding="utf-8"?>
<p:tagLst xmlns:a="http://schemas.openxmlformats.org/drawingml/2006/main" xmlns:r="http://schemas.openxmlformats.org/officeDocument/2006/relationships" xmlns:p="http://schemas.openxmlformats.org/presentationml/2006/main">
  <p:tag name="AS_UNIQUEID" val="2676"/>
</p:tagLst>
</file>

<file path=ppt/tags/tag234.xml><?xml version="1.0" encoding="utf-8"?>
<p:tagLst xmlns:a="http://schemas.openxmlformats.org/drawingml/2006/main" xmlns:r="http://schemas.openxmlformats.org/officeDocument/2006/relationships" xmlns:p="http://schemas.openxmlformats.org/presentationml/2006/main">
  <p:tag name="AS_UNIQUEID" val="2681"/>
</p:tagLst>
</file>

<file path=ppt/tags/tag235.xml><?xml version="1.0" encoding="utf-8"?>
<p:tagLst xmlns:a="http://schemas.openxmlformats.org/drawingml/2006/main" xmlns:r="http://schemas.openxmlformats.org/officeDocument/2006/relationships" xmlns:p="http://schemas.openxmlformats.org/presentationml/2006/main">
  <p:tag name="AS_UNIQUEID" val="2684"/>
</p:tagLst>
</file>

<file path=ppt/tags/tag236.xml><?xml version="1.0" encoding="utf-8"?>
<p:tagLst xmlns:a="http://schemas.openxmlformats.org/drawingml/2006/main" xmlns:r="http://schemas.openxmlformats.org/officeDocument/2006/relationships" xmlns:p="http://schemas.openxmlformats.org/presentationml/2006/main">
  <p:tag name="AS_UNIQUEID" val="2687"/>
</p:tagLst>
</file>

<file path=ppt/tags/tag237.xml><?xml version="1.0" encoding="utf-8"?>
<p:tagLst xmlns:a="http://schemas.openxmlformats.org/drawingml/2006/main" xmlns:r="http://schemas.openxmlformats.org/officeDocument/2006/relationships" xmlns:p="http://schemas.openxmlformats.org/presentationml/2006/main">
  <p:tag name="AS_UNIQUEID" val="2688"/>
</p:tagLst>
</file>

<file path=ppt/tags/tag238.xml><?xml version="1.0" encoding="utf-8"?>
<p:tagLst xmlns:a="http://schemas.openxmlformats.org/drawingml/2006/main" xmlns:r="http://schemas.openxmlformats.org/officeDocument/2006/relationships" xmlns:p="http://schemas.openxmlformats.org/presentationml/2006/main">
  <p:tag name="AS_UNIQUEID" val="2689"/>
</p:tagLst>
</file>

<file path=ppt/tags/tag239.xml><?xml version="1.0" encoding="utf-8"?>
<p:tagLst xmlns:a="http://schemas.openxmlformats.org/drawingml/2006/main" xmlns:r="http://schemas.openxmlformats.org/officeDocument/2006/relationships" xmlns:p="http://schemas.openxmlformats.org/presentationml/2006/main">
  <p:tag name="AS_UNIQUEID" val="2685"/>
</p:tagLst>
</file>

<file path=ppt/tags/tag24.xml><?xml version="1.0" encoding="utf-8"?>
<p:tagLst xmlns:a="http://schemas.openxmlformats.org/drawingml/2006/main" xmlns:r="http://schemas.openxmlformats.org/officeDocument/2006/relationships" xmlns:p="http://schemas.openxmlformats.org/presentationml/2006/main">
  <p:tag name="AS_UNIQUEID" val="2061"/>
</p:tagLst>
</file>

<file path=ppt/tags/tag240.xml><?xml version="1.0" encoding="utf-8"?>
<p:tagLst xmlns:a="http://schemas.openxmlformats.org/drawingml/2006/main" xmlns:r="http://schemas.openxmlformats.org/officeDocument/2006/relationships" xmlns:p="http://schemas.openxmlformats.org/presentationml/2006/main">
  <p:tag name="AS_UNIQUEID" val="2686"/>
</p:tagLst>
</file>

<file path=ppt/tags/tag241.xml><?xml version="1.0" encoding="utf-8"?>
<p:tagLst xmlns:a="http://schemas.openxmlformats.org/drawingml/2006/main" xmlns:r="http://schemas.openxmlformats.org/officeDocument/2006/relationships" xmlns:p="http://schemas.openxmlformats.org/presentationml/2006/main">
  <p:tag name="AS_UNIQUEID" val="2682"/>
</p:tagLst>
</file>

<file path=ppt/tags/tag242.xml><?xml version="1.0" encoding="utf-8"?>
<p:tagLst xmlns:a="http://schemas.openxmlformats.org/drawingml/2006/main" xmlns:r="http://schemas.openxmlformats.org/officeDocument/2006/relationships" xmlns:p="http://schemas.openxmlformats.org/presentationml/2006/main">
  <p:tag name="AS_UNIQUEID" val="2683"/>
</p:tagLst>
</file>

<file path=ppt/tags/tag243.xml><?xml version="1.0" encoding="utf-8"?>
<p:tagLst xmlns:a="http://schemas.openxmlformats.org/drawingml/2006/main" xmlns:r="http://schemas.openxmlformats.org/officeDocument/2006/relationships" xmlns:p="http://schemas.openxmlformats.org/presentationml/2006/main">
  <p:tag name="AS_UNIQUEID" val="2677"/>
</p:tagLst>
</file>

<file path=ppt/tags/tag244.xml><?xml version="1.0" encoding="utf-8"?>
<p:tagLst xmlns:a="http://schemas.openxmlformats.org/drawingml/2006/main" xmlns:r="http://schemas.openxmlformats.org/officeDocument/2006/relationships" xmlns:p="http://schemas.openxmlformats.org/presentationml/2006/main">
  <p:tag name="AS_UNIQUEID" val="2680"/>
</p:tagLst>
</file>

<file path=ppt/tags/tag245.xml><?xml version="1.0" encoding="utf-8"?>
<p:tagLst xmlns:a="http://schemas.openxmlformats.org/drawingml/2006/main" xmlns:r="http://schemas.openxmlformats.org/officeDocument/2006/relationships" xmlns:p="http://schemas.openxmlformats.org/presentationml/2006/main">
  <p:tag name="AS_UNIQUEID" val="2678"/>
</p:tagLst>
</file>

<file path=ppt/tags/tag246.xml><?xml version="1.0" encoding="utf-8"?>
<p:tagLst xmlns:a="http://schemas.openxmlformats.org/drawingml/2006/main" xmlns:r="http://schemas.openxmlformats.org/officeDocument/2006/relationships" xmlns:p="http://schemas.openxmlformats.org/presentationml/2006/main">
  <p:tag name="AS_UNIQUEID" val="2679"/>
</p:tagLst>
</file>

<file path=ppt/tags/tag247.xml><?xml version="1.0" encoding="utf-8"?>
<p:tagLst xmlns:a="http://schemas.openxmlformats.org/drawingml/2006/main" xmlns:r="http://schemas.openxmlformats.org/officeDocument/2006/relationships" xmlns:p="http://schemas.openxmlformats.org/presentationml/2006/main">
  <p:tag name="AS_UNIQUEID" val="2672"/>
</p:tagLst>
</file>

<file path=ppt/tags/tag248.xml><?xml version="1.0" encoding="utf-8"?>
<p:tagLst xmlns:a="http://schemas.openxmlformats.org/drawingml/2006/main" xmlns:r="http://schemas.openxmlformats.org/officeDocument/2006/relationships" xmlns:p="http://schemas.openxmlformats.org/presentationml/2006/main">
  <p:tag name="AS_UNIQUEID" val="2673"/>
</p:tagLst>
</file>

<file path=ppt/tags/tag249.xml><?xml version="1.0" encoding="utf-8"?>
<p:tagLst xmlns:a="http://schemas.openxmlformats.org/drawingml/2006/main" xmlns:r="http://schemas.openxmlformats.org/officeDocument/2006/relationships" xmlns:p="http://schemas.openxmlformats.org/presentationml/2006/main">
  <p:tag name="AS_UNIQUEID" val="2669"/>
</p:tagLst>
</file>

<file path=ppt/tags/tag25.xml><?xml version="1.0" encoding="utf-8"?>
<p:tagLst xmlns:a="http://schemas.openxmlformats.org/drawingml/2006/main" xmlns:r="http://schemas.openxmlformats.org/officeDocument/2006/relationships" xmlns:p="http://schemas.openxmlformats.org/presentationml/2006/main">
  <p:tag name="AS_UNIQUEID" val="2062"/>
</p:tagLst>
</file>

<file path=ppt/tags/tag250.xml><?xml version="1.0" encoding="utf-8"?>
<p:tagLst xmlns:a="http://schemas.openxmlformats.org/drawingml/2006/main" xmlns:r="http://schemas.openxmlformats.org/officeDocument/2006/relationships" xmlns:p="http://schemas.openxmlformats.org/presentationml/2006/main">
  <p:tag name="AS_UNIQUEID" val="2670"/>
</p:tagLst>
</file>

<file path=ppt/tags/tag251.xml><?xml version="1.0" encoding="utf-8"?>
<p:tagLst xmlns:a="http://schemas.openxmlformats.org/drawingml/2006/main" xmlns:r="http://schemas.openxmlformats.org/officeDocument/2006/relationships" xmlns:p="http://schemas.openxmlformats.org/presentationml/2006/main">
  <p:tag name="AS_UNIQUEID" val="2666"/>
</p:tagLst>
</file>

<file path=ppt/tags/tag252.xml><?xml version="1.0" encoding="utf-8"?>
<p:tagLst xmlns:a="http://schemas.openxmlformats.org/drawingml/2006/main" xmlns:r="http://schemas.openxmlformats.org/officeDocument/2006/relationships" xmlns:p="http://schemas.openxmlformats.org/presentationml/2006/main">
  <p:tag name="AS_UNIQUEID" val="2667"/>
</p:tagLst>
</file>

<file path=ppt/tags/tag253.xml><?xml version="1.0" encoding="utf-8"?>
<p:tagLst xmlns:a="http://schemas.openxmlformats.org/drawingml/2006/main" xmlns:r="http://schemas.openxmlformats.org/officeDocument/2006/relationships" xmlns:p="http://schemas.openxmlformats.org/presentationml/2006/main">
  <p:tag name="AS_UNIQUEID" val="2661"/>
</p:tagLst>
</file>

<file path=ppt/tags/tag254.xml><?xml version="1.0" encoding="utf-8"?>
<p:tagLst xmlns:a="http://schemas.openxmlformats.org/drawingml/2006/main" xmlns:r="http://schemas.openxmlformats.org/officeDocument/2006/relationships" xmlns:p="http://schemas.openxmlformats.org/presentationml/2006/main">
  <p:tag name="AS_UNIQUEID" val="2664"/>
</p:tagLst>
</file>

<file path=ppt/tags/tag255.xml><?xml version="1.0" encoding="utf-8"?>
<p:tagLst xmlns:a="http://schemas.openxmlformats.org/drawingml/2006/main" xmlns:r="http://schemas.openxmlformats.org/officeDocument/2006/relationships" xmlns:p="http://schemas.openxmlformats.org/presentationml/2006/main">
  <p:tag name="AS_UNIQUEID" val="2662"/>
</p:tagLst>
</file>

<file path=ppt/tags/tag256.xml><?xml version="1.0" encoding="utf-8"?>
<p:tagLst xmlns:a="http://schemas.openxmlformats.org/drawingml/2006/main" xmlns:r="http://schemas.openxmlformats.org/officeDocument/2006/relationships" xmlns:p="http://schemas.openxmlformats.org/presentationml/2006/main">
  <p:tag name="AS_UNIQUEID" val="2663"/>
</p:tagLst>
</file>

<file path=ppt/tags/tag257.xml><?xml version="1.0" encoding="utf-8"?>
<p:tagLst xmlns:a="http://schemas.openxmlformats.org/drawingml/2006/main" xmlns:r="http://schemas.openxmlformats.org/officeDocument/2006/relationships" xmlns:p="http://schemas.openxmlformats.org/presentationml/2006/main">
  <p:tag name="AS_UNIQUEID" val="2656"/>
</p:tagLst>
</file>

<file path=ppt/tags/tag258.xml><?xml version="1.0" encoding="utf-8"?>
<p:tagLst xmlns:a="http://schemas.openxmlformats.org/drawingml/2006/main" xmlns:r="http://schemas.openxmlformats.org/officeDocument/2006/relationships" xmlns:p="http://schemas.openxmlformats.org/presentationml/2006/main">
  <p:tag name="AS_UNIQUEID" val="2657"/>
</p:tagLst>
</file>

<file path=ppt/tags/tag259.xml><?xml version="1.0" encoding="utf-8"?>
<p:tagLst xmlns:a="http://schemas.openxmlformats.org/drawingml/2006/main" xmlns:r="http://schemas.openxmlformats.org/officeDocument/2006/relationships" xmlns:p="http://schemas.openxmlformats.org/presentationml/2006/main">
  <p:tag name="AS_UNIQUEID" val="2653"/>
</p:tagLst>
</file>

<file path=ppt/tags/tag26.xml><?xml version="1.0" encoding="utf-8"?>
<p:tagLst xmlns:a="http://schemas.openxmlformats.org/drawingml/2006/main" xmlns:r="http://schemas.openxmlformats.org/officeDocument/2006/relationships" xmlns:p="http://schemas.openxmlformats.org/presentationml/2006/main">
  <p:tag name="AS_UNIQUEID" val="2063"/>
</p:tagLst>
</file>

<file path=ppt/tags/tag260.xml><?xml version="1.0" encoding="utf-8"?>
<p:tagLst xmlns:a="http://schemas.openxmlformats.org/drawingml/2006/main" xmlns:r="http://schemas.openxmlformats.org/officeDocument/2006/relationships" xmlns:p="http://schemas.openxmlformats.org/presentationml/2006/main">
  <p:tag name="AS_UNIQUEID" val="2654"/>
</p:tagLst>
</file>

<file path=ppt/tags/tag261.xml><?xml version="1.0" encoding="utf-8"?>
<p:tagLst xmlns:a="http://schemas.openxmlformats.org/drawingml/2006/main" xmlns:r="http://schemas.openxmlformats.org/officeDocument/2006/relationships" xmlns:p="http://schemas.openxmlformats.org/presentationml/2006/main">
  <p:tag name="AS_UNIQUEID" val="2650"/>
</p:tagLst>
</file>

<file path=ppt/tags/tag262.xml><?xml version="1.0" encoding="utf-8"?>
<p:tagLst xmlns:a="http://schemas.openxmlformats.org/drawingml/2006/main" xmlns:r="http://schemas.openxmlformats.org/officeDocument/2006/relationships" xmlns:p="http://schemas.openxmlformats.org/presentationml/2006/main">
  <p:tag name="AS_UNIQUEID" val="2651"/>
</p:tagLst>
</file>

<file path=ppt/tags/tag263.xml><?xml version="1.0" encoding="utf-8"?>
<p:tagLst xmlns:a="http://schemas.openxmlformats.org/drawingml/2006/main" xmlns:r="http://schemas.openxmlformats.org/officeDocument/2006/relationships" xmlns:p="http://schemas.openxmlformats.org/presentationml/2006/main">
  <p:tag name="AS_UNIQUEID" val="2645"/>
</p:tagLst>
</file>

<file path=ppt/tags/tag264.xml><?xml version="1.0" encoding="utf-8"?>
<p:tagLst xmlns:a="http://schemas.openxmlformats.org/drawingml/2006/main" xmlns:r="http://schemas.openxmlformats.org/officeDocument/2006/relationships" xmlns:p="http://schemas.openxmlformats.org/presentationml/2006/main">
  <p:tag name="AS_UNIQUEID" val="2648"/>
</p:tagLst>
</file>

<file path=ppt/tags/tag265.xml><?xml version="1.0" encoding="utf-8"?>
<p:tagLst xmlns:a="http://schemas.openxmlformats.org/drawingml/2006/main" xmlns:r="http://schemas.openxmlformats.org/officeDocument/2006/relationships" xmlns:p="http://schemas.openxmlformats.org/presentationml/2006/main">
  <p:tag name="AS_UNIQUEID" val="2646"/>
</p:tagLst>
</file>

<file path=ppt/tags/tag266.xml><?xml version="1.0" encoding="utf-8"?>
<p:tagLst xmlns:a="http://schemas.openxmlformats.org/drawingml/2006/main" xmlns:r="http://schemas.openxmlformats.org/officeDocument/2006/relationships" xmlns:p="http://schemas.openxmlformats.org/presentationml/2006/main">
  <p:tag name="AS_UNIQUEID" val="2647"/>
</p:tagLst>
</file>

<file path=ppt/tags/tag267.xml><?xml version="1.0" encoding="utf-8"?>
<p:tagLst xmlns:a="http://schemas.openxmlformats.org/drawingml/2006/main" xmlns:r="http://schemas.openxmlformats.org/officeDocument/2006/relationships" xmlns:p="http://schemas.openxmlformats.org/presentationml/2006/main">
  <p:tag name="AS_UNIQUEID" val="2691"/>
</p:tagLst>
</file>

<file path=ppt/tags/tag268.xml><?xml version="1.0" encoding="utf-8"?>
<p:tagLst xmlns:a="http://schemas.openxmlformats.org/drawingml/2006/main" xmlns:r="http://schemas.openxmlformats.org/officeDocument/2006/relationships" xmlns:p="http://schemas.openxmlformats.org/presentationml/2006/main">
  <p:tag name="AS_UNIQUEID" val="2692"/>
</p:tagLst>
</file>

<file path=ppt/tags/tag269.xml><?xml version="1.0" encoding="utf-8"?>
<p:tagLst xmlns:a="http://schemas.openxmlformats.org/drawingml/2006/main" xmlns:r="http://schemas.openxmlformats.org/officeDocument/2006/relationships" xmlns:p="http://schemas.openxmlformats.org/presentationml/2006/main">
  <p:tag name="AS_UNIQUEID" val="2693"/>
</p:tagLst>
</file>

<file path=ppt/tags/tag27.xml><?xml version="1.0" encoding="utf-8"?>
<p:tagLst xmlns:a="http://schemas.openxmlformats.org/drawingml/2006/main" xmlns:r="http://schemas.openxmlformats.org/officeDocument/2006/relationships" xmlns:p="http://schemas.openxmlformats.org/presentationml/2006/main">
  <p:tag name="AS_UNIQUEID" val="2064"/>
</p:tagLst>
</file>

<file path=ppt/tags/tag270.xml><?xml version="1.0" encoding="utf-8"?>
<p:tagLst xmlns:a="http://schemas.openxmlformats.org/drawingml/2006/main" xmlns:r="http://schemas.openxmlformats.org/officeDocument/2006/relationships" xmlns:p="http://schemas.openxmlformats.org/presentationml/2006/main">
  <p:tag name="AS_UNIQUEID" val="2694"/>
</p:tagLst>
</file>

<file path=ppt/tags/tag271.xml><?xml version="1.0" encoding="utf-8"?>
<p:tagLst xmlns:a="http://schemas.openxmlformats.org/drawingml/2006/main" xmlns:r="http://schemas.openxmlformats.org/officeDocument/2006/relationships" xmlns:p="http://schemas.openxmlformats.org/presentationml/2006/main">
  <p:tag name="AS_UNIQUEID" val="2699"/>
</p:tagLst>
</file>

<file path=ppt/tags/tag272.xml><?xml version="1.0" encoding="utf-8"?>
<p:tagLst xmlns:a="http://schemas.openxmlformats.org/drawingml/2006/main" xmlns:r="http://schemas.openxmlformats.org/officeDocument/2006/relationships" xmlns:p="http://schemas.openxmlformats.org/presentationml/2006/main">
  <p:tag name="AS_UNIQUEID" val="2700"/>
</p:tagLst>
</file>

<file path=ppt/tags/tag273.xml><?xml version="1.0" encoding="utf-8"?>
<p:tagLst xmlns:a="http://schemas.openxmlformats.org/drawingml/2006/main" xmlns:r="http://schemas.openxmlformats.org/officeDocument/2006/relationships" xmlns:p="http://schemas.openxmlformats.org/presentationml/2006/main">
  <p:tag name="AS_UNIQUEID" val="2701"/>
</p:tagLst>
</file>

<file path=ppt/tags/tag274.xml><?xml version="1.0" encoding="utf-8"?>
<p:tagLst xmlns:a="http://schemas.openxmlformats.org/drawingml/2006/main" xmlns:r="http://schemas.openxmlformats.org/officeDocument/2006/relationships" xmlns:p="http://schemas.openxmlformats.org/presentationml/2006/main">
  <p:tag name="AS_UNIQUEID" val="2702"/>
</p:tagLst>
</file>

<file path=ppt/tags/tag275.xml><?xml version="1.0" encoding="utf-8"?>
<p:tagLst xmlns:a="http://schemas.openxmlformats.org/drawingml/2006/main" xmlns:r="http://schemas.openxmlformats.org/officeDocument/2006/relationships" xmlns:p="http://schemas.openxmlformats.org/presentationml/2006/main">
  <p:tag name="AS_UNIQUEID" val="2703"/>
</p:tagLst>
</file>

<file path=ppt/tags/tag276.xml><?xml version="1.0" encoding="utf-8"?>
<p:tagLst xmlns:a="http://schemas.openxmlformats.org/drawingml/2006/main" xmlns:r="http://schemas.openxmlformats.org/officeDocument/2006/relationships" xmlns:p="http://schemas.openxmlformats.org/presentationml/2006/main">
  <p:tag name="AS_UNIQUEID" val="2706"/>
</p:tagLst>
</file>

<file path=ppt/tags/tag277.xml><?xml version="1.0" encoding="utf-8"?>
<p:tagLst xmlns:a="http://schemas.openxmlformats.org/drawingml/2006/main" xmlns:r="http://schemas.openxmlformats.org/officeDocument/2006/relationships" xmlns:p="http://schemas.openxmlformats.org/presentationml/2006/main">
  <p:tag name="AS_UNIQUEID" val="2707"/>
</p:tagLst>
</file>

<file path=ppt/tags/tag278.xml><?xml version="1.0" encoding="utf-8"?>
<p:tagLst xmlns:a="http://schemas.openxmlformats.org/drawingml/2006/main" xmlns:r="http://schemas.openxmlformats.org/officeDocument/2006/relationships" xmlns:p="http://schemas.openxmlformats.org/presentationml/2006/main">
  <p:tag name="AS_UNIQUEID" val="2708"/>
</p:tagLst>
</file>

<file path=ppt/tags/tag279.xml><?xml version="1.0" encoding="utf-8"?>
<p:tagLst xmlns:a="http://schemas.openxmlformats.org/drawingml/2006/main" xmlns:r="http://schemas.openxmlformats.org/officeDocument/2006/relationships" xmlns:p="http://schemas.openxmlformats.org/presentationml/2006/main">
  <p:tag name="AS_UNIQUEID" val="2709"/>
</p:tagLst>
</file>

<file path=ppt/tags/tag28.xml><?xml version="1.0" encoding="utf-8"?>
<p:tagLst xmlns:a="http://schemas.openxmlformats.org/drawingml/2006/main" xmlns:r="http://schemas.openxmlformats.org/officeDocument/2006/relationships" xmlns:p="http://schemas.openxmlformats.org/presentationml/2006/main">
  <p:tag name="AS_UNIQUEID" val="2065"/>
</p:tagLst>
</file>

<file path=ppt/tags/tag280.xml><?xml version="1.0" encoding="utf-8"?>
<p:tagLst xmlns:a="http://schemas.openxmlformats.org/drawingml/2006/main" xmlns:r="http://schemas.openxmlformats.org/officeDocument/2006/relationships" xmlns:p="http://schemas.openxmlformats.org/presentationml/2006/main">
  <p:tag name="AS_UNIQUEID" val="2704"/>
</p:tagLst>
</file>

<file path=ppt/tags/tag281.xml><?xml version="1.0" encoding="utf-8"?>
<p:tagLst xmlns:a="http://schemas.openxmlformats.org/drawingml/2006/main" xmlns:r="http://schemas.openxmlformats.org/officeDocument/2006/relationships" xmlns:p="http://schemas.openxmlformats.org/presentationml/2006/main">
  <p:tag name="AS_UNIQUEID" val="2705"/>
</p:tagLst>
</file>

<file path=ppt/tags/tag282.xml><?xml version="1.0" encoding="utf-8"?>
<p:tagLst xmlns:a="http://schemas.openxmlformats.org/drawingml/2006/main" xmlns:r="http://schemas.openxmlformats.org/officeDocument/2006/relationships" xmlns:p="http://schemas.openxmlformats.org/presentationml/2006/main">
  <p:tag name="AS_UNIQUEID" val="2696"/>
</p:tagLst>
</file>

<file path=ppt/tags/tag283.xml><?xml version="1.0" encoding="utf-8"?>
<p:tagLst xmlns:a="http://schemas.openxmlformats.org/drawingml/2006/main" xmlns:r="http://schemas.openxmlformats.org/officeDocument/2006/relationships" xmlns:p="http://schemas.openxmlformats.org/presentationml/2006/main">
  <p:tag name="AS_UNIQUEID" val="2697"/>
</p:tagLst>
</file>

<file path=ppt/tags/tag284.xml><?xml version="1.0" encoding="utf-8"?>
<p:tagLst xmlns:a="http://schemas.openxmlformats.org/drawingml/2006/main" xmlns:r="http://schemas.openxmlformats.org/officeDocument/2006/relationships" xmlns:p="http://schemas.openxmlformats.org/presentationml/2006/main">
  <p:tag name="AS_UNIQUEID" val="2785"/>
</p:tagLst>
</file>

<file path=ppt/tags/tag285.xml><?xml version="1.0" encoding="utf-8"?>
<p:tagLst xmlns:a="http://schemas.openxmlformats.org/drawingml/2006/main" xmlns:r="http://schemas.openxmlformats.org/officeDocument/2006/relationships" xmlns:p="http://schemas.openxmlformats.org/presentationml/2006/main">
  <p:tag name="AS_UNIQUEID" val="2786"/>
</p:tagLst>
</file>

<file path=ppt/tags/tag286.xml><?xml version="1.0" encoding="utf-8"?>
<p:tagLst xmlns:a="http://schemas.openxmlformats.org/drawingml/2006/main" xmlns:r="http://schemas.openxmlformats.org/officeDocument/2006/relationships" xmlns:p="http://schemas.openxmlformats.org/presentationml/2006/main">
  <p:tag name="AS_UNIQUEID" val="2789"/>
</p:tagLst>
</file>

<file path=ppt/tags/tag287.xml><?xml version="1.0" encoding="utf-8"?>
<p:tagLst xmlns:a="http://schemas.openxmlformats.org/drawingml/2006/main" xmlns:r="http://schemas.openxmlformats.org/officeDocument/2006/relationships" xmlns:p="http://schemas.openxmlformats.org/presentationml/2006/main">
  <p:tag name="AS_UNIQUEID" val="2793"/>
</p:tagLst>
</file>

<file path=ppt/tags/tag288.xml><?xml version="1.0" encoding="utf-8"?>
<p:tagLst xmlns:a="http://schemas.openxmlformats.org/drawingml/2006/main" xmlns:r="http://schemas.openxmlformats.org/officeDocument/2006/relationships" xmlns:p="http://schemas.openxmlformats.org/presentationml/2006/main">
  <p:tag name="AS_UNIQUEID" val="2794"/>
</p:tagLst>
</file>

<file path=ppt/tags/tag289.xml><?xml version="1.0" encoding="utf-8"?>
<p:tagLst xmlns:a="http://schemas.openxmlformats.org/drawingml/2006/main" xmlns:r="http://schemas.openxmlformats.org/officeDocument/2006/relationships" xmlns:p="http://schemas.openxmlformats.org/presentationml/2006/main">
  <p:tag name="AS_UNIQUEID" val="2795"/>
</p:tagLst>
</file>

<file path=ppt/tags/tag29.xml><?xml version="1.0" encoding="utf-8"?>
<p:tagLst xmlns:a="http://schemas.openxmlformats.org/drawingml/2006/main" xmlns:r="http://schemas.openxmlformats.org/officeDocument/2006/relationships" xmlns:p="http://schemas.openxmlformats.org/presentationml/2006/main">
  <p:tag name="AS_UNIQUEID" val="2067"/>
</p:tagLst>
</file>

<file path=ppt/tags/tag290.xml><?xml version="1.0" encoding="utf-8"?>
<p:tagLst xmlns:a="http://schemas.openxmlformats.org/drawingml/2006/main" xmlns:r="http://schemas.openxmlformats.org/officeDocument/2006/relationships" xmlns:p="http://schemas.openxmlformats.org/presentationml/2006/main">
  <p:tag name="AS_UNIQUEID" val="2796"/>
</p:tagLst>
</file>

<file path=ppt/tags/tag291.xml><?xml version="1.0" encoding="utf-8"?>
<p:tagLst xmlns:a="http://schemas.openxmlformats.org/drawingml/2006/main" xmlns:r="http://schemas.openxmlformats.org/officeDocument/2006/relationships" xmlns:p="http://schemas.openxmlformats.org/presentationml/2006/main">
  <p:tag name="AS_UNIQUEID" val="2790"/>
</p:tagLst>
</file>

<file path=ppt/tags/tag292.xml><?xml version="1.0" encoding="utf-8"?>
<p:tagLst xmlns:a="http://schemas.openxmlformats.org/drawingml/2006/main" xmlns:r="http://schemas.openxmlformats.org/officeDocument/2006/relationships" xmlns:p="http://schemas.openxmlformats.org/presentationml/2006/main">
  <p:tag name="AS_UNIQUEID" val="2791"/>
</p:tagLst>
</file>

<file path=ppt/tags/tag293.xml><?xml version="1.0" encoding="utf-8"?>
<p:tagLst xmlns:a="http://schemas.openxmlformats.org/drawingml/2006/main" xmlns:r="http://schemas.openxmlformats.org/officeDocument/2006/relationships" xmlns:p="http://schemas.openxmlformats.org/presentationml/2006/main">
  <p:tag name="AS_UNIQUEID" val="2792"/>
</p:tagLst>
</file>

<file path=ppt/tags/tag294.xml><?xml version="1.0" encoding="utf-8"?>
<p:tagLst xmlns:a="http://schemas.openxmlformats.org/drawingml/2006/main" xmlns:r="http://schemas.openxmlformats.org/officeDocument/2006/relationships" xmlns:p="http://schemas.openxmlformats.org/presentationml/2006/main">
  <p:tag name="AS_UNIQUEID" val="2787"/>
</p:tagLst>
</file>

<file path=ppt/tags/tag295.xml><?xml version="1.0" encoding="utf-8"?>
<p:tagLst xmlns:a="http://schemas.openxmlformats.org/drawingml/2006/main" xmlns:r="http://schemas.openxmlformats.org/officeDocument/2006/relationships" xmlns:p="http://schemas.openxmlformats.org/presentationml/2006/main">
  <p:tag name="AS_UNIQUEID" val="2788"/>
</p:tagLst>
</file>

<file path=ppt/tags/tag296.xml><?xml version="1.0" encoding="utf-8"?>
<p:tagLst xmlns:a="http://schemas.openxmlformats.org/drawingml/2006/main" xmlns:r="http://schemas.openxmlformats.org/officeDocument/2006/relationships" xmlns:p="http://schemas.openxmlformats.org/presentationml/2006/main">
  <p:tag name="AS_UNIQUEID" val="2782"/>
</p:tagLst>
</file>

<file path=ppt/tags/tag297.xml><?xml version="1.0" encoding="utf-8"?>
<p:tagLst xmlns:a="http://schemas.openxmlformats.org/drawingml/2006/main" xmlns:r="http://schemas.openxmlformats.org/officeDocument/2006/relationships" xmlns:p="http://schemas.openxmlformats.org/presentationml/2006/main">
  <p:tag name="AS_UNIQUEID" val="2783"/>
</p:tagLst>
</file>

<file path=ppt/tags/tag298.xml><?xml version="1.0" encoding="utf-8"?>
<p:tagLst xmlns:a="http://schemas.openxmlformats.org/drawingml/2006/main" xmlns:r="http://schemas.openxmlformats.org/officeDocument/2006/relationships" xmlns:p="http://schemas.openxmlformats.org/presentationml/2006/main">
  <p:tag name="AS_UNIQUEID" val="2801"/>
</p:tagLst>
</file>

<file path=ppt/tags/tag299.xml><?xml version="1.0" encoding="utf-8"?>
<p:tagLst xmlns:a="http://schemas.openxmlformats.org/drawingml/2006/main" xmlns:r="http://schemas.openxmlformats.org/officeDocument/2006/relationships" xmlns:p="http://schemas.openxmlformats.org/presentationml/2006/main">
  <p:tag name="AS_UNIQUEID" val="2802"/>
</p:tagLst>
</file>

<file path=ppt/tags/tag3.xml><?xml version="1.0" encoding="utf-8"?>
<p:tagLst xmlns:a="http://schemas.openxmlformats.org/drawingml/2006/main" xmlns:r="http://schemas.openxmlformats.org/officeDocument/2006/relationships" xmlns:p="http://schemas.openxmlformats.org/presentationml/2006/main">
  <p:tag name="AS_UNIQUEID" val="2120"/>
</p:tagLst>
</file>

<file path=ppt/tags/tag30.xml><?xml version="1.0" encoding="utf-8"?>
<p:tagLst xmlns:a="http://schemas.openxmlformats.org/drawingml/2006/main" xmlns:r="http://schemas.openxmlformats.org/officeDocument/2006/relationships" xmlns:p="http://schemas.openxmlformats.org/presentationml/2006/main">
  <p:tag name="AS_UNIQUEID" val="2068"/>
</p:tagLst>
</file>

<file path=ppt/tags/tag300.xml><?xml version="1.0" encoding="utf-8"?>
<p:tagLst xmlns:a="http://schemas.openxmlformats.org/drawingml/2006/main" xmlns:r="http://schemas.openxmlformats.org/officeDocument/2006/relationships" xmlns:p="http://schemas.openxmlformats.org/presentationml/2006/main">
  <p:tag name="AS_UNIQUEID" val="2803"/>
</p:tagLst>
</file>

<file path=ppt/tags/tag301.xml><?xml version="1.0" encoding="utf-8"?>
<p:tagLst xmlns:a="http://schemas.openxmlformats.org/drawingml/2006/main" xmlns:r="http://schemas.openxmlformats.org/officeDocument/2006/relationships" xmlns:p="http://schemas.openxmlformats.org/presentationml/2006/main">
  <p:tag name="AS_UNIQUEID" val="2804"/>
</p:tagLst>
</file>

<file path=ppt/tags/tag302.xml><?xml version="1.0" encoding="utf-8"?>
<p:tagLst xmlns:a="http://schemas.openxmlformats.org/drawingml/2006/main" xmlns:r="http://schemas.openxmlformats.org/officeDocument/2006/relationships" xmlns:p="http://schemas.openxmlformats.org/presentationml/2006/main">
  <p:tag name="AS_UNIQUEID" val="2805"/>
</p:tagLst>
</file>

<file path=ppt/tags/tag303.xml><?xml version="1.0" encoding="utf-8"?>
<p:tagLst xmlns:a="http://schemas.openxmlformats.org/drawingml/2006/main" xmlns:r="http://schemas.openxmlformats.org/officeDocument/2006/relationships" xmlns:p="http://schemas.openxmlformats.org/presentationml/2006/main">
  <p:tag name="AS_UNIQUEID" val="2808"/>
</p:tagLst>
</file>

<file path=ppt/tags/tag304.xml><?xml version="1.0" encoding="utf-8"?>
<p:tagLst xmlns:a="http://schemas.openxmlformats.org/drawingml/2006/main" xmlns:r="http://schemas.openxmlformats.org/officeDocument/2006/relationships" xmlns:p="http://schemas.openxmlformats.org/presentationml/2006/main">
  <p:tag name="AS_UNIQUEID" val="2809"/>
</p:tagLst>
</file>

<file path=ppt/tags/tag305.xml><?xml version="1.0" encoding="utf-8"?>
<p:tagLst xmlns:a="http://schemas.openxmlformats.org/drawingml/2006/main" xmlns:r="http://schemas.openxmlformats.org/officeDocument/2006/relationships" xmlns:p="http://schemas.openxmlformats.org/presentationml/2006/main">
  <p:tag name="AS_UNIQUEID" val="2810"/>
</p:tagLst>
</file>

<file path=ppt/tags/tag306.xml><?xml version="1.0" encoding="utf-8"?>
<p:tagLst xmlns:a="http://schemas.openxmlformats.org/drawingml/2006/main" xmlns:r="http://schemas.openxmlformats.org/officeDocument/2006/relationships" xmlns:p="http://schemas.openxmlformats.org/presentationml/2006/main">
  <p:tag name="AS_UNIQUEID" val="2811"/>
</p:tagLst>
</file>

<file path=ppt/tags/tag307.xml><?xml version="1.0" encoding="utf-8"?>
<p:tagLst xmlns:a="http://schemas.openxmlformats.org/drawingml/2006/main" xmlns:r="http://schemas.openxmlformats.org/officeDocument/2006/relationships" xmlns:p="http://schemas.openxmlformats.org/presentationml/2006/main">
  <p:tag name="AS_UNIQUEID" val="2806"/>
</p:tagLst>
</file>

<file path=ppt/tags/tag308.xml><?xml version="1.0" encoding="utf-8"?>
<p:tagLst xmlns:a="http://schemas.openxmlformats.org/drawingml/2006/main" xmlns:r="http://schemas.openxmlformats.org/officeDocument/2006/relationships" xmlns:p="http://schemas.openxmlformats.org/presentationml/2006/main">
  <p:tag name="AS_UNIQUEID" val="2807"/>
</p:tagLst>
</file>

<file path=ppt/tags/tag309.xml><?xml version="1.0" encoding="utf-8"?>
<p:tagLst xmlns:a="http://schemas.openxmlformats.org/drawingml/2006/main" xmlns:r="http://schemas.openxmlformats.org/officeDocument/2006/relationships" xmlns:p="http://schemas.openxmlformats.org/presentationml/2006/main">
  <p:tag name="AS_UNIQUEID" val="2798"/>
</p:tagLst>
</file>

<file path=ppt/tags/tag31.xml><?xml version="1.0" encoding="utf-8"?>
<p:tagLst xmlns:a="http://schemas.openxmlformats.org/drawingml/2006/main" xmlns:r="http://schemas.openxmlformats.org/officeDocument/2006/relationships" xmlns:p="http://schemas.openxmlformats.org/presentationml/2006/main">
  <p:tag name="AS_UNIQUEID" val="2069"/>
</p:tagLst>
</file>

<file path=ppt/tags/tag310.xml><?xml version="1.0" encoding="utf-8"?>
<p:tagLst xmlns:a="http://schemas.openxmlformats.org/drawingml/2006/main" xmlns:r="http://schemas.openxmlformats.org/officeDocument/2006/relationships" xmlns:p="http://schemas.openxmlformats.org/presentationml/2006/main">
  <p:tag name="AS_UNIQUEID" val="2799"/>
</p:tagLst>
</file>

<file path=ppt/tags/tag311.xml><?xml version="1.0" encoding="utf-8"?>
<p:tagLst xmlns:a="http://schemas.openxmlformats.org/drawingml/2006/main" xmlns:r="http://schemas.openxmlformats.org/officeDocument/2006/relationships" xmlns:p="http://schemas.openxmlformats.org/presentationml/2006/main">
  <p:tag name="AS_UNIQUEID" val="2816"/>
</p:tagLst>
</file>

<file path=ppt/tags/tag312.xml><?xml version="1.0" encoding="utf-8"?>
<p:tagLst xmlns:a="http://schemas.openxmlformats.org/drawingml/2006/main" xmlns:r="http://schemas.openxmlformats.org/officeDocument/2006/relationships" xmlns:p="http://schemas.openxmlformats.org/presentationml/2006/main">
  <p:tag name="AS_UNIQUEID" val="2817"/>
</p:tagLst>
</file>

<file path=ppt/tags/tag313.xml><?xml version="1.0" encoding="utf-8"?>
<p:tagLst xmlns:a="http://schemas.openxmlformats.org/drawingml/2006/main" xmlns:r="http://schemas.openxmlformats.org/officeDocument/2006/relationships" xmlns:p="http://schemas.openxmlformats.org/presentationml/2006/main">
  <p:tag name="AS_UNIQUEID" val="2818"/>
</p:tagLst>
</file>

<file path=ppt/tags/tag314.xml><?xml version="1.0" encoding="utf-8"?>
<p:tagLst xmlns:a="http://schemas.openxmlformats.org/drawingml/2006/main" xmlns:r="http://schemas.openxmlformats.org/officeDocument/2006/relationships" xmlns:p="http://schemas.openxmlformats.org/presentationml/2006/main">
  <p:tag name="AS_UNIQUEID" val="2819"/>
</p:tagLst>
</file>

<file path=ppt/tags/tag315.xml><?xml version="1.0" encoding="utf-8"?>
<p:tagLst xmlns:a="http://schemas.openxmlformats.org/drawingml/2006/main" xmlns:r="http://schemas.openxmlformats.org/officeDocument/2006/relationships" xmlns:p="http://schemas.openxmlformats.org/presentationml/2006/main">
  <p:tag name="AS_UNIQUEID" val="2820"/>
</p:tagLst>
</file>

<file path=ppt/tags/tag316.xml><?xml version="1.0" encoding="utf-8"?>
<p:tagLst xmlns:a="http://schemas.openxmlformats.org/drawingml/2006/main" xmlns:r="http://schemas.openxmlformats.org/officeDocument/2006/relationships" xmlns:p="http://schemas.openxmlformats.org/presentationml/2006/main">
  <p:tag name="AS_UNIQUEID" val="2821"/>
</p:tagLst>
</file>

<file path=ppt/tags/tag317.xml><?xml version="1.0" encoding="utf-8"?>
<p:tagLst xmlns:a="http://schemas.openxmlformats.org/drawingml/2006/main" xmlns:r="http://schemas.openxmlformats.org/officeDocument/2006/relationships" xmlns:p="http://schemas.openxmlformats.org/presentationml/2006/main">
  <p:tag name="AS_UNIQUEID" val="2813"/>
</p:tagLst>
</file>

<file path=ppt/tags/tag318.xml><?xml version="1.0" encoding="utf-8"?>
<p:tagLst xmlns:a="http://schemas.openxmlformats.org/drawingml/2006/main" xmlns:r="http://schemas.openxmlformats.org/officeDocument/2006/relationships" xmlns:p="http://schemas.openxmlformats.org/presentationml/2006/main">
  <p:tag name="AS_UNIQUEID" val="2814"/>
</p:tagLst>
</file>

<file path=ppt/tags/tag319.xml><?xml version="1.0" encoding="utf-8"?>
<p:tagLst xmlns:a="http://schemas.openxmlformats.org/drawingml/2006/main" xmlns:r="http://schemas.openxmlformats.org/officeDocument/2006/relationships" xmlns:p="http://schemas.openxmlformats.org/presentationml/2006/main">
  <p:tag name="AS_UNIQUEID" val="2890"/>
</p:tagLst>
</file>

<file path=ppt/tags/tag32.xml><?xml version="1.0" encoding="utf-8"?>
<p:tagLst xmlns:a="http://schemas.openxmlformats.org/drawingml/2006/main" xmlns:r="http://schemas.openxmlformats.org/officeDocument/2006/relationships" xmlns:p="http://schemas.openxmlformats.org/presentationml/2006/main">
  <p:tag name="AS_UNIQUEID" val="2070"/>
</p:tagLst>
</file>

<file path=ppt/tags/tag320.xml><?xml version="1.0" encoding="utf-8"?>
<p:tagLst xmlns:a="http://schemas.openxmlformats.org/drawingml/2006/main" xmlns:r="http://schemas.openxmlformats.org/officeDocument/2006/relationships" xmlns:p="http://schemas.openxmlformats.org/presentationml/2006/main">
  <p:tag name="AS_UNIQUEID" val="2891"/>
</p:tagLst>
</file>

<file path=ppt/tags/tag321.xml><?xml version="1.0" encoding="utf-8"?>
<p:tagLst xmlns:a="http://schemas.openxmlformats.org/drawingml/2006/main" xmlns:r="http://schemas.openxmlformats.org/officeDocument/2006/relationships" xmlns:p="http://schemas.openxmlformats.org/presentationml/2006/main">
  <p:tag name="AS_UNIQUEID" val="2892"/>
</p:tagLst>
</file>

<file path=ppt/tags/tag322.xml><?xml version="1.0" encoding="utf-8"?>
<p:tagLst xmlns:a="http://schemas.openxmlformats.org/drawingml/2006/main" xmlns:r="http://schemas.openxmlformats.org/officeDocument/2006/relationships" xmlns:p="http://schemas.openxmlformats.org/presentationml/2006/main">
  <p:tag name="AS_UNIQUEID" val="2893"/>
</p:tagLst>
</file>

<file path=ppt/tags/tag323.xml><?xml version="1.0" encoding="utf-8"?>
<p:tagLst xmlns:a="http://schemas.openxmlformats.org/drawingml/2006/main" xmlns:r="http://schemas.openxmlformats.org/officeDocument/2006/relationships" xmlns:p="http://schemas.openxmlformats.org/presentationml/2006/main">
  <p:tag name="AS_UNIQUEID" val="2894"/>
</p:tagLst>
</file>

<file path=ppt/tags/tag324.xml><?xml version="1.0" encoding="utf-8"?>
<p:tagLst xmlns:a="http://schemas.openxmlformats.org/drawingml/2006/main" xmlns:r="http://schemas.openxmlformats.org/officeDocument/2006/relationships" xmlns:p="http://schemas.openxmlformats.org/presentationml/2006/main">
  <p:tag name="AS_UNIQUEID" val="2897"/>
</p:tagLst>
</file>

<file path=ppt/tags/tag325.xml><?xml version="1.0" encoding="utf-8"?>
<p:tagLst xmlns:a="http://schemas.openxmlformats.org/drawingml/2006/main" xmlns:r="http://schemas.openxmlformats.org/officeDocument/2006/relationships" xmlns:p="http://schemas.openxmlformats.org/presentationml/2006/main">
  <p:tag name="AS_UNIQUEID" val="2898"/>
</p:tagLst>
</file>

<file path=ppt/tags/tag326.xml><?xml version="1.0" encoding="utf-8"?>
<p:tagLst xmlns:a="http://schemas.openxmlformats.org/drawingml/2006/main" xmlns:r="http://schemas.openxmlformats.org/officeDocument/2006/relationships" xmlns:p="http://schemas.openxmlformats.org/presentationml/2006/main">
  <p:tag name="AS_UNIQUEID" val="2899"/>
</p:tagLst>
</file>

<file path=ppt/tags/tag327.xml><?xml version="1.0" encoding="utf-8"?>
<p:tagLst xmlns:a="http://schemas.openxmlformats.org/drawingml/2006/main" xmlns:r="http://schemas.openxmlformats.org/officeDocument/2006/relationships" xmlns:p="http://schemas.openxmlformats.org/presentationml/2006/main">
  <p:tag name="AS_UNIQUEID" val="2900"/>
</p:tagLst>
</file>

<file path=ppt/tags/tag328.xml><?xml version="1.0" encoding="utf-8"?>
<p:tagLst xmlns:a="http://schemas.openxmlformats.org/drawingml/2006/main" xmlns:r="http://schemas.openxmlformats.org/officeDocument/2006/relationships" xmlns:p="http://schemas.openxmlformats.org/presentationml/2006/main">
  <p:tag name="AS_UNIQUEID" val="2895"/>
</p:tagLst>
</file>

<file path=ppt/tags/tag329.xml><?xml version="1.0" encoding="utf-8"?>
<p:tagLst xmlns:a="http://schemas.openxmlformats.org/drawingml/2006/main" xmlns:r="http://schemas.openxmlformats.org/officeDocument/2006/relationships" xmlns:p="http://schemas.openxmlformats.org/presentationml/2006/main">
  <p:tag name="AS_UNIQUEID" val="2896"/>
</p:tagLst>
</file>

<file path=ppt/tags/tag33.xml><?xml version="1.0" encoding="utf-8"?>
<p:tagLst xmlns:a="http://schemas.openxmlformats.org/drawingml/2006/main" xmlns:r="http://schemas.openxmlformats.org/officeDocument/2006/relationships" xmlns:p="http://schemas.openxmlformats.org/presentationml/2006/main">
  <p:tag name="AS_UNIQUEID" val="2071"/>
</p:tagLst>
</file>

<file path=ppt/tags/tag330.xml><?xml version="1.0" encoding="utf-8"?>
<p:tagLst xmlns:a="http://schemas.openxmlformats.org/drawingml/2006/main" xmlns:r="http://schemas.openxmlformats.org/officeDocument/2006/relationships" xmlns:p="http://schemas.openxmlformats.org/presentationml/2006/main">
  <p:tag name="AS_UNIQUEID" val="2887"/>
</p:tagLst>
</file>

<file path=ppt/tags/tag331.xml><?xml version="1.0" encoding="utf-8"?>
<p:tagLst xmlns:a="http://schemas.openxmlformats.org/drawingml/2006/main" xmlns:r="http://schemas.openxmlformats.org/officeDocument/2006/relationships" xmlns:p="http://schemas.openxmlformats.org/presentationml/2006/main">
  <p:tag name="AS_UNIQUEID" val="2888"/>
</p:tagLst>
</file>

<file path=ppt/tags/tag332.xml><?xml version="1.0" encoding="utf-8"?>
<p:tagLst xmlns:a="http://schemas.openxmlformats.org/drawingml/2006/main" xmlns:r="http://schemas.openxmlformats.org/officeDocument/2006/relationships" xmlns:p="http://schemas.openxmlformats.org/presentationml/2006/main">
  <p:tag name="AS_UNIQUEID" val="5827"/>
</p:tagLst>
</file>

<file path=ppt/tags/tag333.xml><?xml version="1.0" encoding="utf-8"?>
<p:tagLst xmlns:a="http://schemas.openxmlformats.org/drawingml/2006/main" xmlns:r="http://schemas.openxmlformats.org/officeDocument/2006/relationships" xmlns:p="http://schemas.openxmlformats.org/presentationml/2006/main">
  <p:tag name="AS_UNIQUEID" val="5828"/>
</p:tagLst>
</file>

<file path=ppt/tags/tag334.xml><?xml version="1.0" encoding="utf-8"?>
<p:tagLst xmlns:a="http://schemas.openxmlformats.org/drawingml/2006/main" xmlns:r="http://schemas.openxmlformats.org/officeDocument/2006/relationships" xmlns:p="http://schemas.openxmlformats.org/presentationml/2006/main">
  <p:tag name="AS_UNIQUEID" val="5242"/>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AS_UNIQUEID" val="5243"/>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AS_UNIQUEID" val="5243"/>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AS_UNIQUEID" val="2072"/>
</p:tagLst>
</file>

<file path=ppt/tags/tag340.xml><?xml version="1.0" encoding="utf-8"?>
<p:tagLst xmlns:a="http://schemas.openxmlformats.org/drawingml/2006/main" xmlns:r="http://schemas.openxmlformats.org/officeDocument/2006/relationships" xmlns:p="http://schemas.openxmlformats.org/presentationml/2006/main">
  <p:tag name="AS_UNIQUEID" val="5837"/>
</p:tagLst>
</file>

<file path=ppt/tags/tag341.xml><?xml version="1.0" encoding="utf-8"?>
<p:tagLst xmlns:a="http://schemas.openxmlformats.org/drawingml/2006/main" xmlns:r="http://schemas.openxmlformats.org/officeDocument/2006/relationships" xmlns:p="http://schemas.openxmlformats.org/presentationml/2006/main">
  <p:tag name="AS_UNIQUEID" val="5839"/>
</p:tagLst>
</file>

<file path=ppt/tags/tag342.xml><?xml version="1.0" encoding="utf-8"?>
<p:tagLst xmlns:a="http://schemas.openxmlformats.org/drawingml/2006/main" xmlns:r="http://schemas.openxmlformats.org/officeDocument/2006/relationships" xmlns:p="http://schemas.openxmlformats.org/presentationml/2006/main">
  <p:tag name="AS_UNIQUEID" val="5840"/>
</p:tagLst>
</file>

<file path=ppt/tags/tag343.xml><?xml version="1.0" encoding="utf-8"?>
<p:tagLst xmlns:a="http://schemas.openxmlformats.org/drawingml/2006/main" xmlns:r="http://schemas.openxmlformats.org/officeDocument/2006/relationships" xmlns:p="http://schemas.openxmlformats.org/presentationml/2006/main">
  <p:tag name="AS_UNIQUEID" val="5242"/>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AS_UNIQUEID" val="5243"/>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AS_UNIQUEID" val="5841"/>
</p:tagLst>
</file>

<file path=ppt/tags/tag347.xml><?xml version="1.0" encoding="utf-8"?>
<p:tagLst xmlns:a="http://schemas.openxmlformats.org/drawingml/2006/main" xmlns:r="http://schemas.openxmlformats.org/officeDocument/2006/relationships" xmlns:p="http://schemas.openxmlformats.org/presentationml/2006/main">
  <p:tag name="AS_UNIQUEID" val="5243"/>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AS_UNIQUEID" val="5845"/>
</p:tagLst>
</file>

<file path=ppt/tags/tag35.xml><?xml version="1.0" encoding="utf-8"?>
<p:tagLst xmlns:a="http://schemas.openxmlformats.org/drawingml/2006/main" xmlns:r="http://schemas.openxmlformats.org/officeDocument/2006/relationships" xmlns:p="http://schemas.openxmlformats.org/presentationml/2006/main">
  <p:tag name="AS_UNIQUEID" val="2073"/>
</p:tagLst>
</file>

<file path=ppt/tags/tag350.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AS_UNIQUEID" val="5244"/>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AS_UNIQUEID" val="2074"/>
</p:tagLst>
</file>

<file path=ppt/tags/tag37.xml><?xml version="1.0" encoding="utf-8"?>
<p:tagLst xmlns:a="http://schemas.openxmlformats.org/drawingml/2006/main" xmlns:r="http://schemas.openxmlformats.org/officeDocument/2006/relationships" xmlns:p="http://schemas.openxmlformats.org/presentationml/2006/main">
  <p:tag name="AS_UNIQUEID" val="2076"/>
</p:tagLst>
</file>

<file path=ppt/tags/tag38.xml><?xml version="1.0" encoding="utf-8"?>
<p:tagLst xmlns:a="http://schemas.openxmlformats.org/drawingml/2006/main" xmlns:r="http://schemas.openxmlformats.org/officeDocument/2006/relationships" xmlns:p="http://schemas.openxmlformats.org/presentationml/2006/main">
  <p:tag name="AS_UNIQUEID" val="2077"/>
</p:tagLst>
</file>

<file path=ppt/tags/tag39.xml><?xml version="1.0" encoding="utf-8"?>
<p:tagLst xmlns:a="http://schemas.openxmlformats.org/drawingml/2006/main" xmlns:r="http://schemas.openxmlformats.org/officeDocument/2006/relationships" xmlns:p="http://schemas.openxmlformats.org/presentationml/2006/main">
  <p:tag name="AS_UNIQUEID" val="2078"/>
</p:tagLst>
</file>

<file path=ppt/tags/tag4.xml><?xml version="1.0" encoding="utf-8"?>
<p:tagLst xmlns:a="http://schemas.openxmlformats.org/drawingml/2006/main" xmlns:r="http://schemas.openxmlformats.org/officeDocument/2006/relationships" xmlns:p="http://schemas.openxmlformats.org/presentationml/2006/main">
  <p:tag name="AS_UNIQUEID" val="2121"/>
</p:tagLst>
</file>

<file path=ppt/tags/tag40.xml><?xml version="1.0" encoding="utf-8"?>
<p:tagLst xmlns:a="http://schemas.openxmlformats.org/drawingml/2006/main" xmlns:r="http://schemas.openxmlformats.org/officeDocument/2006/relationships" xmlns:p="http://schemas.openxmlformats.org/presentationml/2006/main">
  <p:tag name="AS_UNIQUEID" val="2079"/>
</p:tagLst>
</file>

<file path=ppt/tags/tag41.xml><?xml version="1.0" encoding="utf-8"?>
<p:tagLst xmlns:a="http://schemas.openxmlformats.org/drawingml/2006/main" xmlns:r="http://schemas.openxmlformats.org/officeDocument/2006/relationships" xmlns:p="http://schemas.openxmlformats.org/presentationml/2006/main">
  <p:tag name="AS_UNIQUEID" val="2081"/>
</p:tagLst>
</file>

<file path=ppt/tags/tag42.xml><?xml version="1.0" encoding="utf-8"?>
<p:tagLst xmlns:a="http://schemas.openxmlformats.org/drawingml/2006/main" xmlns:r="http://schemas.openxmlformats.org/officeDocument/2006/relationships" xmlns:p="http://schemas.openxmlformats.org/presentationml/2006/main">
  <p:tag name="AS_UNIQUEID" val="2082"/>
</p:tagLst>
</file>

<file path=ppt/tags/tag43.xml><?xml version="1.0" encoding="utf-8"?>
<p:tagLst xmlns:a="http://schemas.openxmlformats.org/drawingml/2006/main" xmlns:r="http://schemas.openxmlformats.org/officeDocument/2006/relationships" xmlns:p="http://schemas.openxmlformats.org/presentationml/2006/main">
  <p:tag name="AS_UNIQUEID" val="2083"/>
</p:tagLst>
</file>

<file path=ppt/tags/tag44.xml><?xml version="1.0" encoding="utf-8"?>
<p:tagLst xmlns:a="http://schemas.openxmlformats.org/drawingml/2006/main" xmlns:r="http://schemas.openxmlformats.org/officeDocument/2006/relationships" xmlns:p="http://schemas.openxmlformats.org/presentationml/2006/main">
  <p:tag name="AS_UNIQUEID" val="2085"/>
</p:tagLst>
</file>

<file path=ppt/tags/tag45.xml><?xml version="1.0" encoding="utf-8"?>
<p:tagLst xmlns:a="http://schemas.openxmlformats.org/drawingml/2006/main" xmlns:r="http://schemas.openxmlformats.org/officeDocument/2006/relationships" xmlns:p="http://schemas.openxmlformats.org/presentationml/2006/main">
  <p:tag name="AS_UNIQUEID" val="2086"/>
</p:tagLst>
</file>

<file path=ppt/tags/tag46.xml><?xml version="1.0" encoding="utf-8"?>
<p:tagLst xmlns:a="http://schemas.openxmlformats.org/drawingml/2006/main" xmlns:r="http://schemas.openxmlformats.org/officeDocument/2006/relationships" xmlns:p="http://schemas.openxmlformats.org/presentationml/2006/main">
  <p:tag name="AS_UNIQUEID" val="2087"/>
</p:tagLst>
</file>

<file path=ppt/tags/tag47.xml><?xml version="1.0" encoding="utf-8"?>
<p:tagLst xmlns:a="http://schemas.openxmlformats.org/drawingml/2006/main" xmlns:r="http://schemas.openxmlformats.org/officeDocument/2006/relationships" xmlns:p="http://schemas.openxmlformats.org/presentationml/2006/main">
  <p:tag name="AS_UNIQUEID" val="2088"/>
</p:tagLst>
</file>

<file path=ppt/tags/tag48.xml><?xml version="1.0" encoding="utf-8"?>
<p:tagLst xmlns:a="http://schemas.openxmlformats.org/drawingml/2006/main" xmlns:r="http://schemas.openxmlformats.org/officeDocument/2006/relationships" xmlns:p="http://schemas.openxmlformats.org/presentationml/2006/main">
  <p:tag name="AS_UNIQUEID" val="2089"/>
</p:tagLst>
</file>

<file path=ppt/tags/tag49.xml><?xml version="1.0" encoding="utf-8"?>
<p:tagLst xmlns:a="http://schemas.openxmlformats.org/drawingml/2006/main" xmlns:r="http://schemas.openxmlformats.org/officeDocument/2006/relationships" xmlns:p="http://schemas.openxmlformats.org/presentationml/2006/main">
  <p:tag name="AS_UNIQUEID" val="2090"/>
</p:tagLst>
</file>

<file path=ppt/tags/tag5.xml><?xml version="1.0" encoding="utf-8"?>
<p:tagLst xmlns:a="http://schemas.openxmlformats.org/drawingml/2006/main" xmlns:r="http://schemas.openxmlformats.org/officeDocument/2006/relationships" xmlns:p="http://schemas.openxmlformats.org/presentationml/2006/main">
  <p:tag name="AS_UNIQUEID" val="2122"/>
</p:tagLst>
</file>

<file path=ppt/tags/tag50.xml><?xml version="1.0" encoding="utf-8"?>
<p:tagLst xmlns:a="http://schemas.openxmlformats.org/drawingml/2006/main" xmlns:r="http://schemas.openxmlformats.org/officeDocument/2006/relationships" xmlns:p="http://schemas.openxmlformats.org/presentationml/2006/main">
  <p:tag name="AS_UNIQUEID" val="2092"/>
</p:tagLst>
</file>

<file path=ppt/tags/tag51.xml><?xml version="1.0" encoding="utf-8"?>
<p:tagLst xmlns:a="http://schemas.openxmlformats.org/drawingml/2006/main" xmlns:r="http://schemas.openxmlformats.org/officeDocument/2006/relationships" xmlns:p="http://schemas.openxmlformats.org/presentationml/2006/main">
  <p:tag name="AS_UNIQUEID" val="2093"/>
</p:tagLst>
</file>

<file path=ppt/tags/tag52.xml><?xml version="1.0" encoding="utf-8"?>
<p:tagLst xmlns:a="http://schemas.openxmlformats.org/drawingml/2006/main" xmlns:r="http://schemas.openxmlformats.org/officeDocument/2006/relationships" xmlns:p="http://schemas.openxmlformats.org/presentationml/2006/main">
  <p:tag name="AS_UNIQUEID" val="2094"/>
</p:tagLst>
</file>

<file path=ppt/tags/tag53.xml><?xml version="1.0" encoding="utf-8"?>
<p:tagLst xmlns:a="http://schemas.openxmlformats.org/drawingml/2006/main" xmlns:r="http://schemas.openxmlformats.org/officeDocument/2006/relationships" xmlns:p="http://schemas.openxmlformats.org/presentationml/2006/main">
  <p:tag name="AS_UNIQUEID" val="2095"/>
</p:tagLst>
</file>

<file path=ppt/tags/tag54.xml><?xml version="1.0" encoding="utf-8"?>
<p:tagLst xmlns:a="http://schemas.openxmlformats.org/drawingml/2006/main" xmlns:r="http://schemas.openxmlformats.org/officeDocument/2006/relationships" xmlns:p="http://schemas.openxmlformats.org/presentationml/2006/main">
  <p:tag name="AS_UNIQUEID" val="2096"/>
</p:tagLst>
</file>

<file path=ppt/tags/tag55.xml><?xml version="1.0" encoding="utf-8"?>
<p:tagLst xmlns:a="http://schemas.openxmlformats.org/drawingml/2006/main" xmlns:r="http://schemas.openxmlformats.org/officeDocument/2006/relationships" xmlns:p="http://schemas.openxmlformats.org/presentationml/2006/main">
  <p:tag name="AS_UNIQUEID" val="2097"/>
</p:tagLst>
</file>

<file path=ppt/tags/tag56.xml><?xml version="1.0" encoding="utf-8"?>
<p:tagLst xmlns:a="http://schemas.openxmlformats.org/drawingml/2006/main" xmlns:r="http://schemas.openxmlformats.org/officeDocument/2006/relationships" xmlns:p="http://schemas.openxmlformats.org/presentationml/2006/main">
  <p:tag name="AS_UNIQUEID" val="2099"/>
</p:tagLst>
</file>

<file path=ppt/tags/tag57.xml><?xml version="1.0" encoding="utf-8"?>
<p:tagLst xmlns:a="http://schemas.openxmlformats.org/drawingml/2006/main" xmlns:r="http://schemas.openxmlformats.org/officeDocument/2006/relationships" xmlns:p="http://schemas.openxmlformats.org/presentationml/2006/main">
  <p:tag name="AS_UNIQUEID" val="2100"/>
</p:tagLst>
</file>

<file path=ppt/tags/tag58.xml><?xml version="1.0" encoding="utf-8"?>
<p:tagLst xmlns:a="http://schemas.openxmlformats.org/drawingml/2006/main" xmlns:r="http://schemas.openxmlformats.org/officeDocument/2006/relationships" xmlns:p="http://schemas.openxmlformats.org/presentationml/2006/main">
  <p:tag name="AS_UNIQUEID" val="2101"/>
</p:tagLst>
</file>

<file path=ppt/tags/tag59.xml><?xml version="1.0" encoding="utf-8"?>
<p:tagLst xmlns:a="http://schemas.openxmlformats.org/drawingml/2006/main" xmlns:r="http://schemas.openxmlformats.org/officeDocument/2006/relationships" xmlns:p="http://schemas.openxmlformats.org/presentationml/2006/main">
  <p:tag name="AS_UNIQUEID" val="2102"/>
</p:tagLst>
</file>

<file path=ppt/tags/tag6.xml><?xml version="1.0" encoding="utf-8"?>
<p:tagLst xmlns:a="http://schemas.openxmlformats.org/drawingml/2006/main" xmlns:r="http://schemas.openxmlformats.org/officeDocument/2006/relationships" xmlns:p="http://schemas.openxmlformats.org/presentationml/2006/main">
  <p:tag name="AS_UNIQUEID" val="2123"/>
</p:tagLst>
</file>

<file path=ppt/tags/tag60.xml><?xml version="1.0" encoding="utf-8"?>
<p:tagLst xmlns:a="http://schemas.openxmlformats.org/drawingml/2006/main" xmlns:r="http://schemas.openxmlformats.org/officeDocument/2006/relationships" xmlns:p="http://schemas.openxmlformats.org/presentationml/2006/main">
  <p:tag name="AS_UNIQUEID" val="2103"/>
</p:tagLst>
</file>

<file path=ppt/tags/tag61.xml><?xml version="1.0" encoding="utf-8"?>
<p:tagLst xmlns:a="http://schemas.openxmlformats.org/drawingml/2006/main" xmlns:r="http://schemas.openxmlformats.org/officeDocument/2006/relationships" xmlns:p="http://schemas.openxmlformats.org/presentationml/2006/main">
  <p:tag name="AS_UNIQUEID" val="2105"/>
</p:tagLst>
</file>

<file path=ppt/tags/tag62.xml><?xml version="1.0" encoding="utf-8"?>
<p:tagLst xmlns:a="http://schemas.openxmlformats.org/drawingml/2006/main" xmlns:r="http://schemas.openxmlformats.org/officeDocument/2006/relationships" xmlns:p="http://schemas.openxmlformats.org/presentationml/2006/main">
  <p:tag name="AS_UNIQUEID" val="2106"/>
</p:tagLst>
</file>

<file path=ppt/tags/tag63.xml><?xml version="1.0" encoding="utf-8"?>
<p:tagLst xmlns:a="http://schemas.openxmlformats.org/drawingml/2006/main" xmlns:r="http://schemas.openxmlformats.org/officeDocument/2006/relationships" xmlns:p="http://schemas.openxmlformats.org/presentationml/2006/main">
  <p:tag name="AS_UNIQUEID" val="2107"/>
</p:tagLst>
</file>

<file path=ppt/tags/tag64.xml><?xml version="1.0" encoding="utf-8"?>
<p:tagLst xmlns:a="http://schemas.openxmlformats.org/drawingml/2006/main" xmlns:r="http://schemas.openxmlformats.org/officeDocument/2006/relationships" xmlns:p="http://schemas.openxmlformats.org/presentationml/2006/main">
  <p:tag name="AS_UNIQUEID" val="2108"/>
</p:tagLst>
</file>

<file path=ppt/tags/tag65.xml><?xml version="1.0" encoding="utf-8"?>
<p:tagLst xmlns:a="http://schemas.openxmlformats.org/drawingml/2006/main" xmlns:r="http://schemas.openxmlformats.org/officeDocument/2006/relationships" xmlns:p="http://schemas.openxmlformats.org/presentationml/2006/main">
  <p:tag name="AS_UNIQUEID" val="2109"/>
</p:tagLst>
</file>

<file path=ppt/tags/tag66.xml><?xml version="1.0" encoding="utf-8"?>
<p:tagLst xmlns:a="http://schemas.openxmlformats.org/drawingml/2006/main" xmlns:r="http://schemas.openxmlformats.org/officeDocument/2006/relationships" xmlns:p="http://schemas.openxmlformats.org/presentationml/2006/main">
  <p:tag name="AS_UNIQUEID" val="2112"/>
</p:tagLst>
</file>

<file path=ppt/tags/tag67.xml><?xml version="1.0" encoding="utf-8"?>
<p:tagLst xmlns:a="http://schemas.openxmlformats.org/drawingml/2006/main" xmlns:r="http://schemas.openxmlformats.org/officeDocument/2006/relationships" xmlns:p="http://schemas.openxmlformats.org/presentationml/2006/main">
  <p:tag name="AS_UNIQUEID" val="2113"/>
</p:tagLst>
</file>

<file path=ppt/tags/tag68.xml><?xml version="1.0" encoding="utf-8"?>
<p:tagLst xmlns:a="http://schemas.openxmlformats.org/drawingml/2006/main" xmlns:r="http://schemas.openxmlformats.org/officeDocument/2006/relationships" xmlns:p="http://schemas.openxmlformats.org/presentationml/2006/main">
  <p:tag name="AS_UNIQUEID" val="2114"/>
</p:tagLst>
</file>

<file path=ppt/tags/tag69.xml><?xml version="1.0" encoding="utf-8"?>
<p:tagLst xmlns:a="http://schemas.openxmlformats.org/drawingml/2006/main" xmlns:r="http://schemas.openxmlformats.org/officeDocument/2006/relationships" xmlns:p="http://schemas.openxmlformats.org/presentationml/2006/main">
  <p:tag name="AS_UNIQUEID" val="2115"/>
</p:tagLst>
</file>

<file path=ppt/tags/tag7.xml><?xml version="1.0" encoding="utf-8"?>
<p:tagLst xmlns:a="http://schemas.openxmlformats.org/drawingml/2006/main" xmlns:r="http://schemas.openxmlformats.org/officeDocument/2006/relationships" xmlns:p="http://schemas.openxmlformats.org/presentationml/2006/main">
  <p:tag name="AS_UNIQUEID" val="2124"/>
</p:tagLst>
</file>

<file path=ppt/tags/tag70.xml><?xml version="1.0" encoding="utf-8"?>
<p:tagLst xmlns:a="http://schemas.openxmlformats.org/drawingml/2006/main" xmlns:r="http://schemas.openxmlformats.org/officeDocument/2006/relationships" xmlns:p="http://schemas.openxmlformats.org/presentationml/2006/main">
  <p:tag name="AS_UNIQUEID" val="2116"/>
</p:tagLst>
</file>

<file path=ppt/tags/tag71.xml><?xml version="1.0" encoding="utf-8"?>
<p:tagLst xmlns:a="http://schemas.openxmlformats.org/drawingml/2006/main" xmlns:r="http://schemas.openxmlformats.org/officeDocument/2006/relationships" xmlns:p="http://schemas.openxmlformats.org/presentationml/2006/main">
  <p:tag name="AS_UNIQUEID" val="2117"/>
</p:tagLst>
</file>

<file path=ppt/tags/tag72.xml><?xml version="1.0" encoding="utf-8"?>
<p:tagLst xmlns:a="http://schemas.openxmlformats.org/drawingml/2006/main" xmlns:r="http://schemas.openxmlformats.org/officeDocument/2006/relationships" xmlns:p="http://schemas.openxmlformats.org/presentationml/2006/main">
  <p:tag name="AS_UNIQUEID" val="2209"/>
</p:tagLst>
</file>

<file path=ppt/tags/tag73.xml><?xml version="1.0" encoding="utf-8"?>
<p:tagLst xmlns:a="http://schemas.openxmlformats.org/drawingml/2006/main" xmlns:r="http://schemas.openxmlformats.org/officeDocument/2006/relationships" xmlns:p="http://schemas.openxmlformats.org/presentationml/2006/main">
  <p:tag name="AS_UNIQUEID" val="2210"/>
</p:tagLst>
</file>

<file path=ppt/tags/tag74.xml><?xml version="1.0" encoding="utf-8"?>
<p:tagLst xmlns:a="http://schemas.openxmlformats.org/drawingml/2006/main" xmlns:r="http://schemas.openxmlformats.org/officeDocument/2006/relationships" xmlns:p="http://schemas.openxmlformats.org/presentationml/2006/main">
  <p:tag name="AS_UNIQUEID" val="2211"/>
</p:tagLst>
</file>

<file path=ppt/tags/tag75.xml><?xml version="1.0" encoding="utf-8"?>
<p:tagLst xmlns:a="http://schemas.openxmlformats.org/drawingml/2006/main" xmlns:r="http://schemas.openxmlformats.org/officeDocument/2006/relationships" xmlns:p="http://schemas.openxmlformats.org/presentationml/2006/main">
  <p:tag name="AS_UNIQUEID" val="2212"/>
</p:tagLst>
</file>

<file path=ppt/tags/tag76.xml><?xml version="1.0" encoding="utf-8"?>
<p:tagLst xmlns:a="http://schemas.openxmlformats.org/drawingml/2006/main" xmlns:r="http://schemas.openxmlformats.org/officeDocument/2006/relationships" xmlns:p="http://schemas.openxmlformats.org/presentationml/2006/main">
  <p:tag name="AS_UNIQUEID" val="2213"/>
</p:tagLst>
</file>

<file path=ppt/tags/tag77.xml><?xml version="1.0" encoding="utf-8"?>
<p:tagLst xmlns:a="http://schemas.openxmlformats.org/drawingml/2006/main" xmlns:r="http://schemas.openxmlformats.org/officeDocument/2006/relationships" xmlns:p="http://schemas.openxmlformats.org/presentationml/2006/main">
  <p:tag name="AS_UNIQUEID" val="2214"/>
</p:tagLst>
</file>

<file path=ppt/tags/tag78.xml><?xml version="1.0" encoding="utf-8"?>
<p:tagLst xmlns:a="http://schemas.openxmlformats.org/drawingml/2006/main" xmlns:r="http://schemas.openxmlformats.org/officeDocument/2006/relationships" xmlns:p="http://schemas.openxmlformats.org/presentationml/2006/main">
  <p:tag name="AS_UNIQUEID" val="5295"/>
</p:tagLst>
</file>

<file path=ppt/tags/tag79.xml><?xml version="1.0" encoding="utf-8"?>
<p:tagLst xmlns:a="http://schemas.openxmlformats.org/drawingml/2006/main" xmlns:r="http://schemas.openxmlformats.org/officeDocument/2006/relationships" xmlns:p="http://schemas.openxmlformats.org/presentationml/2006/main">
  <p:tag name="AS_UNIQUEID" val="5288"/>
</p:tagLst>
</file>

<file path=ppt/tags/tag8.xml><?xml version="1.0" encoding="utf-8"?>
<p:tagLst xmlns:a="http://schemas.openxmlformats.org/drawingml/2006/main" xmlns:r="http://schemas.openxmlformats.org/officeDocument/2006/relationships" xmlns:p="http://schemas.openxmlformats.org/presentationml/2006/main">
  <p:tag name="AS_UNIQUEID" val="2042"/>
</p:tagLst>
</file>

<file path=ppt/tags/tag80.xml><?xml version="1.0" encoding="utf-8"?>
<p:tagLst xmlns:a="http://schemas.openxmlformats.org/drawingml/2006/main" xmlns:r="http://schemas.openxmlformats.org/officeDocument/2006/relationships" xmlns:p="http://schemas.openxmlformats.org/presentationml/2006/main">
  <p:tag name="AS_UNIQUEID" val="5289"/>
</p:tagLst>
</file>

<file path=ppt/tags/tag81.xml><?xml version="1.0" encoding="utf-8"?>
<p:tagLst xmlns:a="http://schemas.openxmlformats.org/drawingml/2006/main" xmlns:r="http://schemas.openxmlformats.org/officeDocument/2006/relationships" xmlns:p="http://schemas.openxmlformats.org/presentationml/2006/main">
  <p:tag name="AS_UNIQUEID" val="5290"/>
</p:tagLst>
</file>

<file path=ppt/tags/tag82.xml><?xml version="1.0" encoding="utf-8"?>
<p:tagLst xmlns:a="http://schemas.openxmlformats.org/drawingml/2006/main" xmlns:r="http://schemas.openxmlformats.org/officeDocument/2006/relationships" xmlns:p="http://schemas.openxmlformats.org/presentationml/2006/main">
  <p:tag name="AS_UNIQUEID" val="2216"/>
</p:tagLst>
</file>

<file path=ppt/tags/tag83.xml><?xml version="1.0" encoding="utf-8"?>
<p:tagLst xmlns:a="http://schemas.openxmlformats.org/drawingml/2006/main" xmlns:r="http://schemas.openxmlformats.org/officeDocument/2006/relationships" xmlns:p="http://schemas.openxmlformats.org/presentationml/2006/main">
  <p:tag name="AS_UNIQUEID" val="2217"/>
</p:tagLst>
</file>

<file path=ppt/tags/tag84.xml><?xml version="1.0" encoding="utf-8"?>
<p:tagLst xmlns:a="http://schemas.openxmlformats.org/drawingml/2006/main" xmlns:r="http://schemas.openxmlformats.org/officeDocument/2006/relationships" xmlns:p="http://schemas.openxmlformats.org/presentationml/2006/main">
  <p:tag name="AS_UNIQUEID" val="2218"/>
</p:tagLst>
</file>

<file path=ppt/tags/tag85.xml><?xml version="1.0" encoding="utf-8"?>
<p:tagLst xmlns:a="http://schemas.openxmlformats.org/drawingml/2006/main" xmlns:r="http://schemas.openxmlformats.org/officeDocument/2006/relationships" xmlns:p="http://schemas.openxmlformats.org/presentationml/2006/main">
  <p:tag name="AS_UNIQUEID" val="2219"/>
</p:tagLst>
</file>

<file path=ppt/tags/tag86.xml><?xml version="1.0" encoding="utf-8"?>
<p:tagLst xmlns:a="http://schemas.openxmlformats.org/drawingml/2006/main" xmlns:r="http://schemas.openxmlformats.org/officeDocument/2006/relationships" xmlns:p="http://schemas.openxmlformats.org/presentationml/2006/main">
  <p:tag name="AS_UNIQUEID" val="2220"/>
</p:tagLst>
</file>

<file path=ppt/tags/tag87.xml><?xml version="1.0" encoding="utf-8"?>
<p:tagLst xmlns:a="http://schemas.openxmlformats.org/drawingml/2006/main" xmlns:r="http://schemas.openxmlformats.org/officeDocument/2006/relationships" xmlns:p="http://schemas.openxmlformats.org/presentationml/2006/main">
  <p:tag name="AS_UNIQUEID" val="2221"/>
</p:tagLst>
</file>

<file path=ppt/tags/tag88.xml><?xml version="1.0" encoding="utf-8"?>
<p:tagLst xmlns:a="http://schemas.openxmlformats.org/drawingml/2006/main" xmlns:r="http://schemas.openxmlformats.org/officeDocument/2006/relationships" xmlns:p="http://schemas.openxmlformats.org/presentationml/2006/main">
  <p:tag name="AS_UNIQUEID" val="2223"/>
</p:tagLst>
</file>

<file path=ppt/tags/tag89.xml><?xml version="1.0" encoding="utf-8"?>
<p:tagLst xmlns:a="http://schemas.openxmlformats.org/drawingml/2006/main" xmlns:r="http://schemas.openxmlformats.org/officeDocument/2006/relationships" xmlns:p="http://schemas.openxmlformats.org/presentationml/2006/main">
  <p:tag name="AS_UNIQUEID" val="2224"/>
</p:tagLst>
</file>

<file path=ppt/tags/tag9.xml><?xml version="1.0" encoding="utf-8"?>
<p:tagLst xmlns:a="http://schemas.openxmlformats.org/drawingml/2006/main" xmlns:r="http://schemas.openxmlformats.org/officeDocument/2006/relationships" xmlns:p="http://schemas.openxmlformats.org/presentationml/2006/main">
  <p:tag name="AS_UNIQUEID" val="2043"/>
</p:tagLst>
</file>

<file path=ppt/tags/tag90.xml><?xml version="1.0" encoding="utf-8"?>
<p:tagLst xmlns:a="http://schemas.openxmlformats.org/drawingml/2006/main" xmlns:r="http://schemas.openxmlformats.org/officeDocument/2006/relationships" xmlns:p="http://schemas.openxmlformats.org/presentationml/2006/main">
  <p:tag name="AS_UNIQUEID" val="2225"/>
</p:tagLst>
</file>

<file path=ppt/tags/tag91.xml><?xml version="1.0" encoding="utf-8"?>
<p:tagLst xmlns:a="http://schemas.openxmlformats.org/drawingml/2006/main" xmlns:r="http://schemas.openxmlformats.org/officeDocument/2006/relationships" xmlns:p="http://schemas.openxmlformats.org/presentationml/2006/main">
  <p:tag name="AS_UNIQUEID" val="2226"/>
</p:tagLst>
</file>

<file path=ppt/tags/tag92.xml><?xml version="1.0" encoding="utf-8"?>
<p:tagLst xmlns:a="http://schemas.openxmlformats.org/drawingml/2006/main" xmlns:r="http://schemas.openxmlformats.org/officeDocument/2006/relationships" xmlns:p="http://schemas.openxmlformats.org/presentationml/2006/main">
  <p:tag name="AS_UNIQUEID" val="2227"/>
</p:tagLst>
</file>

<file path=ppt/tags/tag93.xml><?xml version="1.0" encoding="utf-8"?>
<p:tagLst xmlns:a="http://schemas.openxmlformats.org/drawingml/2006/main" xmlns:r="http://schemas.openxmlformats.org/officeDocument/2006/relationships" xmlns:p="http://schemas.openxmlformats.org/presentationml/2006/main">
  <p:tag name="AS_UNIQUEID" val="2228"/>
</p:tagLst>
</file>

<file path=ppt/tags/tag94.xml><?xml version="1.0" encoding="utf-8"?>
<p:tagLst xmlns:a="http://schemas.openxmlformats.org/drawingml/2006/main" xmlns:r="http://schemas.openxmlformats.org/officeDocument/2006/relationships" xmlns:p="http://schemas.openxmlformats.org/presentationml/2006/main">
  <p:tag name="AS_UNIQUEID" val="2237"/>
</p:tagLst>
</file>

<file path=ppt/tags/tag95.xml><?xml version="1.0" encoding="utf-8"?>
<p:tagLst xmlns:a="http://schemas.openxmlformats.org/drawingml/2006/main" xmlns:r="http://schemas.openxmlformats.org/officeDocument/2006/relationships" xmlns:p="http://schemas.openxmlformats.org/presentationml/2006/main">
  <p:tag name="AS_UNIQUEID" val="2241"/>
</p:tagLst>
</file>

<file path=ppt/tags/tag96.xml><?xml version="1.0" encoding="utf-8"?>
<p:tagLst xmlns:a="http://schemas.openxmlformats.org/drawingml/2006/main" xmlns:r="http://schemas.openxmlformats.org/officeDocument/2006/relationships" xmlns:p="http://schemas.openxmlformats.org/presentationml/2006/main">
  <p:tag name="AS_UNIQUEID" val="2242"/>
</p:tagLst>
</file>

<file path=ppt/tags/tag97.xml><?xml version="1.0" encoding="utf-8"?>
<p:tagLst xmlns:a="http://schemas.openxmlformats.org/drawingml/2006/main" xmlns:r="http://schemas.openxmlformats.org/officeDocument/2006/relationships" xmlns:p="http://schemas.openxmlformats.org/presentationml/2006/main">
  <p:tag name="AS_UNIQUEID" val="2243"/>
</p:tagLst>
</file>

<file path=ppt/tags/tag98.xml><?xml version="1.0" encoding="utf-8"?>
<p:tagLst xmlns:a="http://schemas.openxmlformats.org/drawingml/2006/main" xmlns:r="http://schemas.openxmlformats.org/officeDocument/2006/relationships" xmlns:p="http://schemas.openxmlformats.org/presentationml/2006/main">
  <p:tag name="AS_UNIQUEID" val="2244"/>
</p:tagLst>
</file>

<file path=ppt/tags/tag99.xml><?xml version="1.0" encoding="utf-8"?>
<p:tagLst xmlns:a="http://schemas.openxmlformats.org/drawingml/2006/main" xmlns:r="http://schemas.openxmlformats.org/officeDocument/2006/relationships" xmlns:p="http://schemas.openxmlformats.org/presentationml/2006/main">
  <p:tag name="AS_UNIQUEID" val="2238"/>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主题5">
  <a:themeElements>
    <a:clrScheme name="房利美">
      <a:dk1>
        <a:srgbClr val="000000"/>
      </a:dk1>
      <a:lt1>
        <a:srgbClr val="FFFFFF"/>
      </a:lt1>
      <a:dk2>
        <a:srgbClr val="768394"/>
      </a:dk2>
      <a:lt2>
        <a:srgbClr val="F0F0F0"/>
      </a:lt2>
      <a:accent1>
        <a:srgbClr val="046C5B"/>
      </a:accent1>
      <a:accent2>
        <a:srgbClr val="05C6A6"/>
      </a:accent2>
      <a:accent3>
        <a:srgbClr val="8D8246"/>
      </a:accent3>
      <a:accent4>
        <a:srgbClr val="6F632C"/>
      </a:accent4>
      <a:accent5>
        <a:srgbClr val="E7E6D9"/>
      </a:accent5>
      <a:accent6>
        <a:srgbClr val="0049BF"/>
      </a:accent6>
      <a:hlink>
        <a:srgbClr val="4276AA"/>
      </a:hlink>
      <a:folHlink>
        <a:srgbClr val="BFBFBF"/>
      </a:folHlink>
    </a:clrScheme>
    <a:fontScheme name="Temp">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达芬奇的左手">
      <a:dk1>
        <a:srgbClr val="000000"/>
      </a:dk1>
      <a:lt1>
        <a:srgbClr val="FFFFFF"/>
      </a:lt1>
      <a:dk2>
        <a:srgbClr val="44546A"/>
      </a:dk2>
      <a:lt2>
        <a:srgbClr val="E7E6E6"/>
      </a:lt2>
      <a:accent1>
        <a:srgbClr val="2A3D52"/>
      </a:accent1>
      <a:accent2>
        <a:srgbClr val="C4AF99"/>
      </a:accent2>
      <a:accent3>
        <a:srgbClr val="0070C0"/>
      </a:accent3>
      <a:accent4>
        <a:srgbClr val="D7CCB8"/>
      </a:accent4>
      <a:accent5>
        <a:srgbClr val="38526E"/>
      </a:accent5>
      <a:accent6>
        <a:srgbClr val="BFBFBF"/>
      </a:accent6>
      <a:hlink>
        <a:srgbClr val="2A3D52"/>
      </a:hlink>
      <a:folHlink>
        <a:srgbClr val="C4AF99"/>
      </a:folHlink>
    </a:clrScheme>
    <a:fontScheme name="Lao UI">
      <a:majorFont>
        <a:latin typeface="Lao UI"/>
        <a:ea typeface="微软雅黑"/>
        <a:cs typeface="Arial"/>
      </a:majorFont>
      <a:minorFont>
        <a:latin typeface="Lao UI"/>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charset="0"/>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948</Words>
  <Application>Microsoft Office PowerPoint</Application>
  <PresentationFormat>宽屏</PresentationFormat>
  <Paragraphs>117</Paragraphs>
  <Slides>20</Slides>
  <Notes>13</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20</vt:i4>
      </vt:variant>
    </vt:vector>
  </HeadingPairs>
  <TitlesOfParts>
    <vt:vector size="30" baseType="lpstr">
      <vt:lpstr>Roboto Regular</vt:lpstr>
      <vt:lpstr>微软雅黑</vt:lpstr>
      <vt:lpstr>Arial</vt:lpstr>
      <vt:lpstr>Calibri</vt:lpstr>
      <vt:lpstr>Lao UI</vt:lpstr>
      <vt:lpstr>Times New Roman</vt:lpstr>
      <vt:lpstr>Wingdings</vt:lpstr>
      <vt:lpstr>默认设计模板</vt:lpstr>
      <vt:lpstr>2_主题5</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rbm.xkw.com</dc:creator>
  <cp:lastModifiedBy>jinxin li</cp:lastModifiedBy>
  <cp:revision>8</cp:revision>
  <cp:lastPrinted>2024-08-18T12:53:48Z</cp:lastPrinted>
  <dcterms:created xsi:type="dcterms:W3CDTF">2024-08-18T12:53:48Z</dcterms:created>
  <dcterms:modified xsi:type="dcterms:W3CDTF">2025-02-14T09:28:52Z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