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heme/theme7.xml" ContentType="application/vnd.openxmlformats-officedocument.theme+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notesSlides/notesSlide1.xml" ContentType="application/vnd.openxmlformats-officedocument.presentationml.notesSlide+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2.xml" ContentType="application/vnd.openxmlformats-officedocument.presentationml.notesSlide+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3.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notesSlides/notesSlide4.xml" ContentType="application/vnd.openxmlformats-officedocument.presentationml.notesSlide+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notesSlides/notesSlide5.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notesSlides/notesSlide6.xml" ContentType="application/vnd.openxmlformats-officedocument.presentationml.notesSlide+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notesSlides/notesSlide7.xml" ContentType="application/vnd.openxmlformats-officedocument.presentationml.notesSlide+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notesSlides/notesSlide8.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notesSlides/notesSlide9.xml" ContentType="application/vnd.openxmlformats-officedocument.presentationml.notesSlide+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10.xml" ContentType="application/vnd.openxmlformats-officedocument.presentationml.notesSlide+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notesSlides/notesSlide11.xml" ContentType="application/vnd.openxmlformats-officedocument.presentationml.notesSlide+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notesSlides/notesSlide12.xml" ContentType="application/vnd.openxmlformats-officedocument.presentationml.notesSlide+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notesSlides/notesSlide13.xml" ContentType="application/vnd.openxmlformats-officedocument.presentationml.notesSlide+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52" r:id="rId3"/>
    <p:sldMasterId id="2147483776" r:id="rId4"/>
    <p:sldMasterId id="2147483794" r:id="rId5"/>
    <p:sldMasterId id="2147483806" r:id="rId6"/>
  </p:sldMasterIdLst>
  <p:notesMasterIdLst>
    <p:notesMasterId r:id="rId26"/>
  </p:notesMasterIdLst>
  <p:sldIdLst>
    <p:sldId id="268" r:id="rId7"/>
    <p:sldId id="296" r:id="rId8"/>
    <p:sldId id="302" r:id="rId9"/>
    <p:sldId id="297" r:id="rId10"/>
    <p:sldId id="266" r:id="rId11"/>
    <p:sldId id="270" r:id="rId12"/>
    <p:sldId id="280" r:id="rId13"/>
    <p:sldId id="281" r:id="rId14"/>
    <p:sldId id="283" r:id="rId15"/>
    <p:sldId id="284" r:id="rId16"/>
    <p:sldId id="272" r:id="rId17"/>
    <p:sldId id="286" r:id="rId18"/>
    <p:sldId id="288" r:id="rId19"/>
    <p:sldId id="301" r:id="rId20"/>
    <p:sldId id="289" r:id="rId21"/>
    <p:sldId id="277" r:id="rId22"/>
    <p:sldId id="276" r:id="rId23"/>
    <p:sldId id="293" r:id="rId24"/>
    <p:sldId id="29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60"/>
  </p:normalViewPr>
  <p:slideViewPr>
    <p:cSldViewPr snapToGrid="0">
      <p:cViewPr varScale="1">
        <p:scale>
          <a:sx n="104" d="100"/>
          <a:sy n="104" d="100"/>
        </p:scale>
        <p:origin x="92" y="13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569.xml"/><Relationship Id="rId7" Type="http://schemas.openxmlformats.org/officeDocument/2006/relationships/tags" Target="../tags/tag573.xml"/><Relationship Id="rId2" Type="http://schemas.openxmlformats.org/officeDocument/2006/relationships/tags" Target="../tags/tag568.xml"/><Relationship Id="rId1" Type="http://schemas.openxmlformats.org/officeDocument/2006/relationships/theme" Target="../theme/theme7.xml"/><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tags" Target="../tags/tag5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7B3CEA9-EF18-4E2A-A6C6-C5DC420A56F0}" type="datetimeFigureOut">
              <a:rPr lang="zh-CN" altLang="en-US" smtClean="0"/>
              <a:t>2025/3/19</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B7A4DAE0-F4C9-4D03-87F9-844F9DE4275F}" type="slidenum">
              <a:rPr lang="zh-CN" altLang="en-US" smtClean="0"/>
              <a:t>‹#›</a:t>
            </a:fld>
            <a:endParaRPr lang="zh-CN" altLang="en-US"/>
          </a:p>
        </p:txBody>
      </p:sp>
    </p:spTree>
    <p:extLst>
      <p:ext uri="{BB962C8B-B14F-4D97-AF65-F5344CB8AC3E}">
        <p14:creationId xmlns:p14="http://schemas.microsoft.com/office/powerpoint/2010/main" val="69379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594.xml"/><Relationship Id="rId2" Type="http://schemas.openxmlformats.org/officeDocument/2006/relationships/tags" Target="../tags/tag593.xml"/><Relationship Id="rId1" Type="http://schemas.openxmlformats.org/officeDocument/2006/relationships/tags" Target="../tags/tag592.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769.xml"/><Relationship Id="rId2" Type="http://schemas.openxmlformats.org/officeDocument/2006/relationships/tags" Target="../tags/tag768.xml"/><Relationship Id="rId1" Type="http://schemas.openxmlformats.org/officeDocument/2006/relationships/tags" Target="../tags/tag767.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816.xml"/><Relationship Id="rId2" Type="http://schemas.openxmlformats.org/officeDocument/2006/relationships/tags" Target="../tags/tag815.xml"/><Relationship Id="rId1" Type="http://schemas.openxmlformats.org/officeDocument/2006/relationships/tags" Target="../tags/tag814.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825.xml"/><Relationship Id="rId2" Type="http://schemas.openxmlformats.org/officeDocument/2006/relationships/tags" Target="../tags/tag824.xml"/><Relationship Id="rId1" Type="http://schemas.openxmlformats.org/officeDocument/2006/relationships/tags" Target="../tags/tag823.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35.xml"/><Relationship Id="rId1" Type="http://schemas.openxmlformats.org/officeDocument/2006/relationships/tags" Target="../tags/tag834.xml"/><Relationship Id="rId4"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630.xml"/><Relationship Id="rId2" Type="http://schemas.openxmlformats.org/officeDocument/2006/relationships/tags" Target="../tags/tag629.xml"/><Relationship Id="rId1" Type="http://schemas.openxmlformats.org/officeDocument/2006/relationships/tags" Target="../tags/tag628.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644.xml"/><Relationship Id="rId2" Type="http://schemas.openxmlformats.org/officeDocument/2006/relationships/tags" Target="../tags/tag643.xml"/><Relationship Id="rId1" Type="http://schemas.openxmlformats.org/officeDocument/2006/relationships/tags" Target="../tags/tag642.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697.xml"/><Relationship Id="rId2" Type="http://schemas.openxmlformats.org/officeDocument/2006/relationships/tags" Target="../tags/tag696.xml"/><Relationship Id="rId1" Type="http://schemas.openxmlformats.org/officeDocument/2006/relationships/tags" Target="../tags/tag695.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720.xml"/><Relationship Id="rId2" Type="http://schemas.openxmlformats.org/officeDocument/2006/relationships/tags" Target="../tags/tag719.xml"/><Relationship Id="rId1" Type="http://schemas.openxmlformats.org/officeDocument/2006/relationships/tags" Target="../tags/tag71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751.xml"/><Relationship Id="rId2" Type="http://schemas.openxmlformats.org/officeDocument/2006/relationships/tags" Target="../tags/tag750.xml"/><Relationship Id="rId1" Type="http://schemas.openxmlformats.org/officeDocument/2006/relationships/tags" Target="../tags/tag749.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762.xml"/><Relationship Id="rId2" Type="http://schemas.openxmlformats.org/officeDocument/2006/relationships/tags" Target="../tags/tag761.xml"/><Relationship Id="rId1" Type="http://schemas.openxmlformats.org/officeDocument/2006/relationships/tags" Target="../tags/tag760.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”星迹”-... text has been truncated due to evaluation version limitation.</a:t>
            </a:r>
          </a:p>
        </p:txBody>
      </p:sp>
      <p:sp>
        <p:nvSpPr>
          <p:cNvPr id="4" name="灯片编号占位符 3"/>
          <p:cNvSpPr>
            <a:spLocks noGrp="1"/>
          </p:cNvSpPr>
          <p:nvPr>
            <p:ph type="sldNum" sz="quarter" idx="10"/>
            <p:custDataLst>
              <p:tags r:id="rId3"/>
            </p:custDataLst>
          </p:nvPr>
        </p:nvSpPr>
        <p:spPr/>
        <p:txBody>
          <a:bodyPr/>
          <a:lstStyle/>
          <a:p>
            <a:fld id="{EE7B43B5-C2C1-4E14-BBAD-9B02ECD434A8}" type="slidenum">
              <a:rPr lang="zh-CN" altLang="en-US" smtClean="0"/>
              <a:t>3</a:t>
            </a:fld>
            <a:endParaRPr lang="zh-CN" altLang="en-US"/>
          </a:p>
        </p:txBody>
      </p:sp>
    </p:spTree>
    <p:extLst>
      <p:ext uri="{BB962C8B-B14F-4D97-AF65-F5344CB8AC3E}">
        <p14:creationId xmlns:p14="http://schemas.microsoft.com/office/powerpoint/2010/main" val="387860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329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251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B7A4DAE0-F4C9-4D03-87F9-844F9DE4275F}" type="slidenum">
              <a:rPr lang="zh-CN" altLang="en-US" smtClean="0"/>
              <a:t>16</a:t>
            </a:fld>
            <a:endParaRPr lang="zh-CN" altLang="en-US"/>
          </a:p>
        </p:txBody>
      </p:sp>
    </p:spTree>
    <p:extLst>
      <p:ext uri="{BB962C8B-B14F-4D97-AF65-F5344CB8AC3E}">
        <p14:creationId xmlns:p14="http://schemas.microsoft.com/office/powerpoint/2010/main" val="121265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r>
              <a:rPr lang="zh-CN" altLang="en-US"/>
              <a:t>对比两幅图... text has been truncated due to evaluation version limitation.</a:t>
            </a:r>
          </a:p>
        </p:txBody>
      </p:sp>
    </p:spTree>
    <p:extLst>
      <p:ext uri="{BB962C8B-B14F-4D97-AF65-F5344CB8AC3E}">
        <p14:creationId xmlns:p14="http://schemas.microsoft.com/office/powerpoint/2010/main" val="294168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093C157-D6D1-402E-B4D6-54928880AD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447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802855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r>
              <a:rPr lang="zh-CN" altLang="en-US"/>
              <a:t>（淡化恒星... text has been truncated due to evaluation version limitation.</a:t>
            </a:r>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CCE1A94-F428-4425-9D3C-92CD22BC06A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07482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902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464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732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525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7F78FBB-20D7-4F7F-BA10-1C5F71809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8116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3.jpe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2.jpe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slideMaster" Target="../slideMasters/slideMaster2.xml"/><Relationship Id="rId5" Type="http://schemas.openxmlformats.org/officeDocument/2006/relationships/tags" Target="../tags/tag79.xml"/><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7.xml"/><Relationship Id="rId7"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9.xml"/><Relationship Id="rId7" Type="http://schemas.openxmlformats.org/officeDocument/2006/relationships/tags" Target="../tags/tag10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9"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1.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4.png"/><Relationship Id="rId5" Type="http://schemas.openxmlformats.org/officeDocument/2006/relationships/tags" Target="../tags/tag108.xml"/><Relationship Id="rId10" Type="http://schemas.openxmlformats.org/officeDocument/2006/relationships/slideMaster" Target="../slideMasters/slideMaster2.xml"/><Relationship Id="rId4" Type="http://schemas.openxmlformats.org/officeDocument/2006/relationships/tags" Target="../tags/tag107.xml"/><Relationship Id="rId9" Type="http://schemas.openxmlformats.org/officeDocument/2006/relationships/tags" Target="../tags/tag11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31.xml"/><Relationship Id="rId7" Type="http://schemas.openxmlformats.org/officeDocument/2006/relationships/slideMaster" Target="../slideMasters/slideMaster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37.xml"/><Relationship Id="rId7" Type="http://schemas.openxmlformats.org/officeDocument/2006/relationships/image" Target="../media/image4.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Master" Target="../slideMasters/slideMaster2.xml"/><Relationship Id="rId5" Type="http://schemas.openxmlformats.org/officeDocument/2006/relationships/tags" Target="../tags/tag139.xml"/><Relationship Id="rId4" Type="http://schemas.openxmlformats.org/officeDocument/2006/relationships/tags" Target="../tags/tag138.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image" Target="../media/image7.jpeg"/><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image" Target="../media/image6.jpe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Master" Target="../slideMasters/slideMaster2.xml"/><Relationship Id="rId5" Type="http://schemas.openxmlformats.org/officeDocument/2006/relationships/tags" Target="../tags/tag144.xml"/><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8.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Master" Target="../slideMasters/slideMaster2.xml"/><Relationship Id="rId5" Type="http://schemas.openxmlformats.org/officeDocument/2006/relationships/tags" Target="../tags/tag154.xml"/><Relationship Id="rId4" Type="http://schemas.openxmlformats.org/officeDocument/2006/relationships/tags" Target="../tags/tag153.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10" Type="http://schemas.openxmlformats.org/officeDocument/2006/relationships/image" Target="../media/image8.png"/><Relationship Id="rId4" Type="http://schemas.openxmlformats.org/officeDocument/2006/relationships/tags" Target="../tags/tag158.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70.xml"/><Relationship Id="rId3" Type="http://schemas.openxmlformats.org/officeDocument/2006/relationships/tags" Target="../tags/tag165.xml"/><Relationship Id="rId7" Type="http://schemas.openxmlformats.org/officeDocument/2006/relationships/tags" Target="../tags/tag169.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10" Type="http://schemas.openxmlformats.org/officeDocument/2006/relationships/image" Target="../media/image9.png"/><Relationship Id="rId4" Type="http://schemas.openxmlformats.org/officeDocument/2006/relationships/tags" Target="../tags/tag166.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78.xml"/><Relationship Id="rId3" Type="http://schemas.openxmlformats.org/officeDocument/2006/relationships/tags" Target="../tags/tag173.xml"/><Relationship Id="rId7" Type="http://schemas.openxmlformats.org/officeDocument/2006/relationships/tags" Target="../tags/tag177.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10.png"/><Relationship Id="rId5" Type="http://schemas.openxmlformats.org/officeDocument/2006/relationships/tags" Target="../tags/tag175.xml"/><Relationship Id="rId10" Type="http://schemas.openxmlformats.org/officeDocument/2006/relationships/slideMaster" Target="../slideMasters/slideMaster2.xml"/><Relationship Id="rId4" Type="http://schemas.openxmlformats.org/officeDocument/2006/relationships/tags" Target="../tags/tag174.xml"/><Relationship Id="rId9" Type="http://schemas.openxmlformats.org/officeDocument/2006/relationships/tags" Target="../tags/tag179.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87.xml"/><Relationship Id="rId3" Type="http://schemas.openxmlformats.org/officeDocument/2006/relationships/tags" Target="../tags/tag182.xml"/><Relationship Id="rId7" Type="http://schemas.openxmlformats.org/officeDocument/2006/relationships/tags" Target="../tags/tag186.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5" Type="http://schemas.openxmlformats.org/officeDocument/2006/relationships/tags" Target="../tags/tag184.xml"/><Relationship Id="rId10" Type="http://schemas.openxmlformats.org/officeDocument/2006/relationships/image" Target="../media/image4.png"/><Relationship Id="rId4" Type="http://schemas.openxmlformats.org/officeDocument/2006/relationships/tags" Target="../tags/tag183.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image" Target="../media/image11.png"/><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slideMaster" Target="../slideMasters/slideMaster2.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06.xml"/><Relationship Id="rId3" Type="http://schemas.openxmlformats.org/officeDocument/2006/relationships/tags" Target="../tags/tag201.xml"/><Relationship Id="rId7" Type="http://schemas.openxmlformats.org/officeDocument/2006/relationships/tags" Target="../tags/tag205.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10" Type="http://schemas.openxmlformats.org/officeDocument/2006/relationships/image" Target="../media/image11.png"/><Relationship Id="rId4" Type="http://schemas.openxmlformats.org/officeDocument/2006/relationships/tags" Target="../tags/tag202.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20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3.xml"/><Relationship Id="rId1" Type="http://schemas.openxmlformats.org/officeDocument/2006/relationships/tags" Target="../tags/tag210.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13.xml"/><Relationship Id="rId7" Type="http://schemas.openxmlformats.org/officeDocument/2006/relationships/slideMaster" Target="../slideMasters/slideMaster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image" Target="../media/image16.png"/><Relationship Id="rId5" Type="http://schemas.openxmlformats.org/officeDocument/2006/relationships/tags" Target="../tags/tag215.xml"/><Relationship Id="rId10" Type="http://schemas.openxmlformats.org/officeDocument/2006/relationships/image" Target="../media/image15.jpeg"/><Relationship Id="rId4" Type="http://schemas.openxmlformats.org/officeDocument/2006/relationships/tags" Target="../tags/tag214.xml"/><Relationship Id="rId9"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8.xml"/><Relationship Id="rId1" Type="http://schemas.openxmlformats.org/officeDocument/2006/relationships/tags" Target="../tags/tag217.xml"/><Relationship Id="rId4" Type="http://schemas.openxmlformats.org/officeDocument/2006/relationships/image" Target="../media/image17.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3.xml"/><Relationship Id="rId1" Type="http://schemas.openxmlformats.org/officeDocument/2006/relationships/tags" Target="../tags/tag21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tags" Target="../tags/tag22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3.xml"/><Relationship Id="rId1" Type="http://schemas.openxmlformats.org/officeDocument/2006/relationships/tags" Target="../tags/tag221.xml"/></Relationships>
</file>

<file path=ppt/slideLayouts/_rels/slideLayout3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24.xml"/><Relationship Id="rId7" Type="http://schemas.openxmlformats.org/officeDocument/2006/relationships/tags" Target="../tags/tag228.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9" Type="http://schemas.openxmlformats.org/officeDocument/2006/relationships/image" Target="../media/image21.jpeg"/></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236.xml"/><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5" Type="http://schemas.openxmlformats.org/officeDocument/2006/relationships/tags" Target="../tags/tag233.xml"/><Relationship Id="rId10" Type="http://schemas.openxmlformats.org/officeDocument/2006/relationships/image" Target="../media/image18.jpeg"/><Relationship Id="rId4" Type="http://schemas.openxmlformats.org/officeDocument/2006/relationships/tags" Target="../tags/tag232.xml"/><Relationship Id="rId9"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39.xml"/><Relationship Id="rId7" Type="http://schemas.openxmlformats.org/officeDocument/2006/relationships/tags" Target="../tags/tag243.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46.xml"/><Relationship Id="rId7" Type="http://schemas.openxmlformats.org/officeDocument/2006/relationships/slideMaster" Target="../slideMasters/slideMaster3.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9"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52.xml"/><Relationship Id="rId7" Type="http://schemas.openxmlformats.org/officeDocument/2006/relationships/slideMaster" Target="../slideMasters/slideMaster3.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5" Type="http://schemas.openxmlformats.org/officeDocument/2006/relationships/tags" Target="../tags/tag254.xml"/><Relationship Id="rId10" Type="http://schemas.openxmlformats.org/officeDocument/2006/relationships/image" Target="../media/image27.png"/><Relationship Id="rId4" Type="http://schemas.openxmlformats.org/officeDocument/2006/relationships/tags" Target="../tags/tag253.xml"/><Relationship Id="rId9"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263.xml"/><Relationship Id="rId3" Type="http://schemas.openxmlformats.org/officeDocument/2006/relationships/tags" Target="../tags/tag258.xml"/><Relationship Id="rId7" Type="http://schemas.openxmlformats.org/officeDocument/2006/relationships/tags" Target="../tags/tag262.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image" Target="../media/image27.png"/><Relationship Id="rId5" Type="http://schemas.openxmlformats.org/officeDocument/2006/relationships/tags" Target="../tags/tag260.xml"/><Relationship Id="rId10" Type="http://schemas.openxmlformats.org/officeDocument/2006/relationships/image" Target="../media/image28.png"/><Relationship Id="rId4" Type="http://schemas.openxmlformats.org/officeDocument/2006/relationships/tags" Target="../tags/tag259.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image" Target="../media/image30.png"/><Relationship Id="rId3" Type="http://schemas.openxmlformats.org/officeDocument/2006/relationships/tags" Target="../tags/tag266.xml"/><Relationship Id="rId7" Type="http://schemas.openxmlformats.org/officeDocument/2006/relationships/tags" Target="../tags/tag270.xml"/><Relationship Id="rId12" Type="http://schemas.microsoft.com/office/2007/relationships/hdphoto" Target="../media/hdphoto2.wdp"/><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image" Target="../media/image29.png"/><Relationship Id="rId5" Type="http://schemas.openxmlformats.org/officeDocument/2006/relationships/tags" Target="../tags/tag268.xml"/><Relationship Id="rId10" Type="http://schemas.openxmlformats.org/officeDocument/2006/relationships/slideMaster" Target="../slideMasters/slideMaster3.xml"/><Relationship Id="rId4" Type="http://schemas.openxmlformats.org/officeDocument/2006/relationships/tags" Target="../tags/tag267.xml"/><Relationship Id="rId9" Type="http://schemas.openxmlformats.org/officeDocument/2006/relationships/tags" Target="../tags/tag27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image" Target="../media/image33.png"/><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image" Target="../media/image32.png"/><Relationship Id="rId5" Type="http://schemas.openxmlformats.org/officeDocument/2006/relationships/slideMaster" Target="../slideMasters/slideMaster3.xml"/><Relationship Id="rId4" Type="http://schemas.openxmlformats.org/officeDocument/2006/relationships/tags" Target="../tags/tag276.xml"/></Relationships>
</file>

<file path=ppt/slideLayouts/_rels/slideLayout4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79.xml"/><Relationship Id="rId7" Type="http://schemas.openxmlformats.org/officeDocument/2006/relationships/tags" Target="../tags/tag28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9" Type="http://schemas.openxmlformats.org/officeDocument/2006/relationships/image" Target="../media/image32.png"/></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86.xml"/><Relationship Id="rId7" Type="http://schemas.openxmlformats.org/officeDocument/2006/relationships/slideMaster" Target="../slideMasters/slideMaster3.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95.xml"/><Relationship Id="rId7" Type="http://schemas.openxmlformats.org/officeDocument/2006/relationships/tags" Target="../tags/tag29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9" Type="http://schemas.openxmlformats.org/officeDocument/2006/relationships/image" Target="../media/image3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30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slideMaster" Target="../slideMasters/slideMaster3.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tags" Target="../tags/tag310.xml"/><Relationship Id="rId5" Type="http://schemas.openxmlformats.org/officeDocument/2006/relationships/tags" Target="../tags/tag304.xml"/><Relationship Id="rId10" Type="http://schemas.openxmlformats.org/officeDocument/2006/relationships/tags" Target="../tags/tag309.xml"/><Relationship Id="rId4" Type="http://schemas.openxmlformats.org/officeDocument/2006/relationships/tags" Target="../tags/tag303.xml"/><Relationship Id="rId9" Type="http://schemas.openxmlformats.org/officeDocument/2006/relationships/tags" Target="../tags/tag308.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slideMaster" Target="../slideMasters/slideMaster4.xml"/><Relationship Id="rId5" Type="http://schemas.openxmlformats.org/officeDocument/2006/relationships/tags" Target="../tags/tag322.xml"/><Relationship Id="rId4" Type="http://schemas.openxmlformats.org/officeDocument/2006/relationships/tags" Target="../tags/tag3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4.xml"/><Relationship Id="rId1" Type="http://schemas.openxmlformats.org/officeDocument/2006/relationships/tags" Target="../tags/tag323.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5.xml"/><Relationship Id="rId1" Type="http://schemas.openxmlformats.org/officeDocument/2006/relationships/tags" Target="../tags/tag324.xml"/><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7.xml"/><Relationship Id="rId1" Type="http://schemas.openxmlformats.org/officeDocument/2006/relationships/tags" Target="../tags/tag326.xml"/><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30.xml"/><Relationship Id="rId7" Type="http://schemas.openxmlformats.org/officeDocument/2006/relationships/image" Target="../media/image37.png"/><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image" Target="../media/image36.png"/><Relationship Id="rId5" Type="http://schemas.openxmlformats.org/officeDocument/2006/relationships/slideMaster" Target="../slideMasters/slideMaster4.xml"/><Relationship Id="rId4" Type="http://schemas.openxmlformats.org/officeDocument/2006/relationships/tags" Target="../tags/tag331.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339.xml"/><Relationship Id="rId3" Type="http://schemas.openxmlformats.org/officeDocument/2006/relationships/tags" Target="../tags/tag334.xml"/><Relationship Id="rId7" Type="http://schemas.openxmlformats.org/officeDocument/2006/relationships/tags" Target="../tags/tag338.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9"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5" Type="http://schemas.openxmlformats.org/officeDocument/2006/relationships/slideMaster" Target="../slideMasters/slideMaster4.xml"/><Relationship Id="rId4" Type="http://schemas.openxmlformats.org/officeDocument/2006/relationships/tags" Target="../tags/tag343.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4"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49.xml"/><Relationship Id="rId7" Type="http://schemas.openxmlformats.org/officeDocument/2006/relationships/slideMaster" Target="../slideMasters/slideMaster4.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55.xml"/><Relationship Id="rId7" Type="http://schemas.openxmlformats.org/officeDocument/2006/relationships/slideMaster" Target="../slideMasters/slideMaster4.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slideMaster" Target="../slideMasters/slideMaster4.xml"/><Relationship Id="rId5" Type="http://schemas.openxmlformats.org/officeDocument/2006/relationships/tags" Target="../tags/tag363.xml"/><Relationship Id="rId4" Type="http://schemas.openxmlformats.org/officeDocument/2006/relationships/tags" Target="../tags/tag362.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Master" Target="../slideMasters/slideMaster4.xml"/><Relationship Id="rId5" Type="http://schemas.openxmlformats.org/officeDocument/2006/relationships/tags" Target="../tags/tag368.xml"/><Relationship Id="rId4" Type="http://schemas.openxmlformats.org/officeDocument/2006/relationships/tags" Target="../tags/tag367.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Master" Target="../slideMasters/slideMaster4.xml"/><Relationship Id="rId5" Type="http://schemas.openxmlformats.org/officeDocument/2006/relationships/tags" Target="../tags/tag373.xml"/><Relationship Id="rId4" Type="http://schemas.openxmlformats.org/officeDocument/2006/relationships/tags" Target="../tags/tag37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slideMaster" Target="../slideMasters/slideMaster5.xml"/><Relationship Id="rId5" Type="http://schemas.openxmlformats.org/officeDocument/2006/relationships/tags" Target="../tags/tag386.xml"/><Relationship Id="rId4" Type="http://schemas.openxmlformats.org/officeDocument/2006/relationships/tags" Target="../tags/tag38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slideMaster" Target="../slideMasters/slideMaster5.xml"/><Relationship Id="rId5" Type="http://schemas.openxmlformats.org/officeDocument/2006/relationships/tags" Target="../tags/tag391.xml"/><Relationship Id="rId4" Type="http://schemas.openxmlformats.org/officeDocument/2006/relationships/tags" Target="../tags/tag390.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slideMaster" Target="../slideMasters/slideMaster5.xml"/><Relationship Id="rId5" Type="http://schemas.openxmlformats.org/officeDocument/2006/relationships/tags" Target="../tags/tag396.xml"/><Relationship Id="rId4" Type="http://schemas.openxmlformats.org/officeDocument/2006/relationships/tags" Target="../tags/tag39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99.xml"/><Relationship Id="rId7" Type="http://schemas.openxmlformats.org/officeDocument/2006/relationships/slideMaster" Target="../slideMasters/slideMaster5.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410.xml"/><Relationship Id="rId3" Type="http://schemas.openxmlformats.org/officeDocument/2006/relationships/tags" Target="../tags/tag405.xml"/><Relationship Id="rId7" Type="http://schemas.openxmlformats.org/officeDocument/2006/relationships/tags" Target="../tags/tag409.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 Id="rId9"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13.xml"/><Relationship Id="rId2" Type="http://schemas.openxmlformats.org/officeDocument/2006/relationships/tags" Target="../tags/tag412.xml"/><Relationship Id="rId1" Type="http://schemas.openxmlformats.org/officeDocument/2006/relationships/tags" Target="../tags/tag411.xml"/><Relationship Id="rId5" Type="http://schemas.openxmlformats.org/officeDocument/2006/relationships/slideMaster" Target="../slideMasters/slideMaster5.xml"/><Relationship Id="rId4" Type="http://schemas.openxmlformats.org/officeDocument/2006/relationships/tags" Target="../tags/tag414.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tags" Target="../tags/tag415.xml"/><Relationship Id="rId4"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420.xml"/><Relationship Id="rId7" Type="http://schemas.openxmlformats.org/officeDocument/2006/relationships/slideMaster" Target="../slideMasters/slideMaster5.xml"/><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3.xml"/><Relationship Id="rId5" Type="http://schemas.openxmlformats.org/officeDocument/2006/relationships/tags" Target="../tags/tag422.xml"/><Relationship Id="rId4" Type="http://schemas.openxmlformats.org/officeDocument/2006/relationships/tags" Target="../tags/tag421.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26.xml"/><Relationship Id="rId7" Type="http://schemas.openxmlformats.org/officeDocument/2006/relationships/slideMaster" Target="../slideMasters/slideMaster5.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slideMaster" Target="../slideMasters/slideMaster5.xml"/><Relationship Id="rId5" Type="http://schemas.openxmlformats.org/officeDocument/2006/relationships/tags" Target="../tags/tag434.xml"/><Relationship Id="rId4" Type="http://schemas.openxmlformats.org/officeDocument/2006/relationships/tags" Target="../tags/tag43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slideMaster" Target="../slideMasters/slideMaster5.xml"/><Relationship Id="rId5" Type="http://schemas.openxmlformats.org/officeDocument/2006/relationships/tags" Target="../tags/tag439.xml"/><Relationship Id="rId4" Type="http://schemas.openxmlformats.org/officeDocument/2006/relationships/tags" Target="../tags/tag438.xml"/></Relationships>
</file>

<file path=ppt/slideLayouts/_rels/slideLayout7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50.xml"/><Relationship Id="rId7" Type="http://schemas.openxmlformats.org/officeDocument/2006/relationships/tags" Target="../tags/tag454.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57.xml"/><Relationship Id="rId7" Type="http://schemas.openxmlformats.org/officeDocument/2006/relationships/slideMaster" Target="../slideMasters/slideMaster6.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tags" Target="../tags/tag460.xml"/><Relationship Id="rId5" Type="http://schemas.openxmlformats.org/officeDocument/2006/relationships/tags" Target="../tags/tag459.xml"/><Relationship Id="rId4" Type="http://schemas.openxmlformats.org/officeDocument/2006/relationships/tags" Target="../tags/tag45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tags" Target="../tags/tag461.xml"/><Relationship Id="rId5" Type="http://schemas.openxmlformats.org/officeDocument/2006/relationships/slideMaster" Target="../slideMasters/slideMaster6.xml"/><Relationship Id="rId4" Type="http://schemas.openxmlformats.org/officeDocument/2006/relationships/tags" Target="../tags/tag464.xml"/></Relationships>
</file>

<file path=ppt/slideLayouts/_rels/slideLayout81.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67.xml"/><Relationship Id="rId7" Type="http://schemas.openxmlformats.org/officeDocument/2006/relationships/tags" Target="../tags/tag471.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9" Type="http://schemas.openxmlformats.org/officeDocument/2006/relationships/image" Target="../media/image38.png"/></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479.xml"/><Relationship Id="rId3" Type="http://schemas.openxmlformats.org/officeDocument/2006/relationships/tags" Target="../tags/tag474.xml"/><Relationship Id="rId7" Type="http://schemas.openxmlformats.org/officeDocument/2006/relationships/tags" Target="../tags/tag478.xml"/><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7.xml"/><Relationship Id="rId11" Type="http://schemas.openxmlformats.org/officeDocument/2006/relationships/image" Target="../media/image38.png"/><Relationship Id="rId5" Type="http://schemas.openxmlformats.org/officeDocument/2006/relationships/tags" Target="../tags/tag476.xml"/><Relationship Id="rId10" Type="http://schemas.openxmlformats.org/officeDocument/2006/relationships/slideMaster" Target="../slideMasters/slideMaster6.xml"/><Relationship Id="rId4" Type="http://schemas.openxmlformats.org/officeDocument/2006/relationships/tags" Target="../tags/tag475.xml"/><Relationship Id="rId9" Type="http://schemas.openxmlformats.org/officeDocument/2006/relationships/tags" Target="../tags/tag480.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slideMaster" Target="../slideMasters/slideMaster6.xml"/><Relationship Id="rId5" Type="http://schemas.openxmlformats.org/officeDocument/2006/relationships/tags" Target="../tags/tag485.xml"/><Relationship Id="rId4" Type="http://schemas.openxmlformats.org/officeDocument/2006/relationships/tags" Target="../tags/tag484.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 Id="rId4"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91.xml"/><Relationship Id="rId7" Type="http://schemas.openxmlformats.org/officeDocument/2006/relationships/tags" Target="../tags/tag495.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9" Type="http://schemas.openxmlformats.org/officeDocument/2006/relationships/image" Target="../media/image38.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98.xml"/><Relationship Id="rId7" Type="http://schemas.openxmlformats.org/officeDocument/2006/relationships/slideMaster" Target="../slideMasters/slideMaster6.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504.xml"/><Relationship Id="rId7" Type="http://schemas.openxmlformats.org/officeDocument/2006/relationships/image" Target="../media/image38.png"/><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slideMaster" Target="../slideMasters/slideMaster6.xml"/><Relationship Id="rId5" Type="http://schemas.openxmlformats.org/officeDocument/2006/relationships/tags" Target="../tags/tag506.xml"/><Relationship Id="rId4" Type="http://schemas.openxmlformats.org/officeDocument/2006/relationships/tags" Target="../tags/tag505.xml"/></Relationships>
</file>

<file path=ppt/slideLayouts/_rels/slideLayout8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509.xml"/><Relationship Id="rId7" Type="http://schemas.openxmlformats.org/officeDocument/2006/relationships/tags" Target="../tags/tag513.xml"/><Relationship Id="rId2" Type="http://schemas.openxmlformats.org/officeDocument/2006/relationships/tags" Target="../tags/tag508.xml"/><Relationship Id="rId1" Type="http://schemas.openxmlformats.org/officeDocument/2006/relationships/tags" Target="../tags/tag507.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tags" Target="../tags/tag510.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516.xml"/><Relationship Id="rId7" Type="http://schemas.openxmlformats.org/officeDocument/2006/relationships/image" Target="../media/image38.png"/><Relationship Id="rId2" Type="http://schemas.openxmlformats.org/officeDocument/2006/relationships/tags" Target="../tags/tag515.xml"/><Relationship Id="rId1" Type="http://schemas.openxmlformats.org/officeDocument/2006/relationships/tags" Target="../tags/tag514.xml"/><Relationship Id="rId6" Type="http://schemas.openxmlformats.org/officeDocument/2006/relationships/slideMaster" Target="../slideMasters/slideMaster6.xml"/><Relationship Id="rId5" Type="http://schemas.openxmlformats.org/officeDocument/2006/relationships/tags" Target="../tags/tag518.xml"/><Relationship Id="rId4" Type="http://schemas.openxmlformats.org/officeDocument/2006/relationships/tags" Target="../tags/tag51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521.xml"/><Relationship Id="rId7" Type="http://schemas.openxmlformats.org/officeDocument/2006/relationships/slideMaster" Target="../slideMasters/slideMaster6.xml"/><Relationship Id="rId2" Type="http://schemas.openxmlformats.org/officeDocument/2006/relationships/tags" Target="../tags/tag520.xml"/><Relationship Id="rId1" Type="http://schemas.openxmlformats.org/officeDocument/2006/relationships/tags" Target="../tags/tag519.x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tags" Target="../tags/tag522.xml"/></Relationships>
</file>

<file path=ppt/slideLayouts/_rels/slideLayout91.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527.xml"/><Relationship Id="rId7" Type="http://schemas.openxmlformats.org/officeDocument/2006/relationships/tags" Target="../tags/tag531.xml"/><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s>
</file>

<file path=ppt/slideLayouts/_rels/slideLayout92.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534.xml"/><Relationship Id="rId7" Type="http://schemas.openxmlformats.org/officeDocument/2006/relationships/tags" Target="../tags/tag538.xml"/><Relationship Id="rId2" Type="http://schemas.openxmlformats.org/officeDocument/2006/relationships/tags" Target="../tags/tag533.xml"/><Relationship Id="rId1" Type="http://schemas.openxmlformats.org/officeDocument/2006/relationships/tags" Target="../tags/tag532.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tags" Target="../tags/tag535.xml"/></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546.xml"/><Relationship Id="rId3" Type="http://schemas.openxmlformats.org/officeDocument/2006/relationships/tags" Target="../tags/tag541.xml"/><Relationship Id="rId7" Type="http://schemas.openxmlformats.org/officeDocument/2006/relationships/tags" Target="../tags/tag545.xml"/><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tags" Target="../tags/tag544.xml"/><Relationship Id="rId5" Type="http://schemas.openxmlformats.org/officeDocument/2006/relationships/tags" Target="../tags/tag543.xml"/><Relationship Id="rId10" Type="http://schemas.openxmlformats.org/officeDocument/2006/relationships/image" Target="../media/image38.png"/><Relationship Id="rId4" Type="http://schemas.openxmlformats.org/officeDocument/2006/relationships/tags" Target="../tags/tag542.xml"/><Relationship Id="rId9"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554.xml"/><Relationship Id="rId3" Type="http://schemas.openxmlformats.org/officeDocument/2006/relationships/tags" Target="../tags/tag549.xml"/><Relationship Id="rId7" Type="http://schemas.openxmlformats.org/officeDocument/2006/relationships/tags" Target="../tags/tag553.xml"/><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5" Type="http://schemas.openxmlformats.org/officeDocument/2006/relationships/tags" Target="../tags/tag551.xml"/><Relationship Id="rId10" Type="http://schemas.openxmlformats.org/officeDocument/2006/relationships/slideMaster" Target="../slideMasters/slideMaster6.xml"/><Relationship Id="rId4" Type="http://schemas.openxmlformats.org/officeDocument/2006/relationships/tags" Target="../tags/tag550.xml"/><Relationship Id="rId9" Type="http://schemas.openxmlformats.org/officeDocument/2006/relationships/tags" Target="../tags/tag555.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5" Type="http://schemas.openxmlformats.org/officeDocument/2006/relationships/slideMaster" Target="../slideMasters/slideMaster6.xml"/><Relationship Id="rId4" Type="http://schemas.openxmlformats.org/officeDocument/2006/relationships/tags" Target="../tags/tag559.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 Id="rId5" Type="http://schemas.openxmlformats.org/officeDocument/2006/relationships/slideMaster" Target="../slideMasters/slideMaster6.xml"/><Relationship Id="rId4" Type="http://schemas.openxmlformats.org/officeDocument/2006/relationships/tags" Target="../tags/tag56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566.xml"/><Relationship Id="rId7" Type="http://schemas.openxmlformats.org/officeDocument/2006/relationships/image" Target="../media/image37.png"/><Relationship Id="rId2" Type="http://schemas.openxmlformats.org/officeDocument/2006/relationships/tags" Target="../tags/tag565.xml"/><Relationship Id="rId1" Type="http://schemas.openxmlformats.org/officeDocument/2006/relationships/tags" Target="../tags/tag564.xml"/><Relationship Id="rId6" Type="http://schemas.openxmlformats.org/officeDocument/2006/relationships/image" Target="../media/image36.png"/><Relationship Id="rId5" Type="http://schemas.openxmlformats.org/officeDocument/2006/relationships/slideMaster" Target="../slideMasters/slideMaster6.xml"/><Relationship Id="rId4" Type="http://schemas.openxmlformats.org/officeDocument/2006/relationships/tags" Target="../tags/tag56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375D3B-4103-41FB-9B93-1E0C09D297F7}"/>
              </a:ext>
            </a:extLst>
          </p:cNvPr>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0665FC8-31E4-4A1C-9A62-5882F90737A3}"/>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87DD3B-B814-4E25-8C4F-6C8AA66F97AE}"/>
              </a:ext>
            </a:extLst>
          </p:cNvPr>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页脚占位符 4">
            <a:extLst>
              <a:ext uri="{FF2B5EF4-FFF2-40B4-BE49-F238E27FC236}">
                <a16:creationId xmlns:a16="http://schemas.microsoft.com/office/drawing/2014/main" id="{99D250D7-DEB4-40C4-80C8-65F8B6018312}"/>
              </a:ext>
            </a:extLst>
          </p:cNvPr>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灯片编号占位符 5">
            <a:extLst>
              <a:ext uri="{FF2B5EF4-FFF2-40B4-BE49-F238E27FC236}">
                <a16:creationId xmlns:a16="http://schemas.microsoft.com/office/drawing/2014/main" id="{46DD678A-DBE3-4DC9-9503-5DCE23158891}"/>
              </a:ext>
            </a:extLst>
          </p:cNvPr>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40405075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57964-E343-4A1B-BEEB-8541CD012E1B}"/>
              </a:ext>
            </a:extLst>
          </p:cNvPr>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4F227B-F773-4F99-9520-0E112F88841B}"/>
              </a:ext>
            </a:extLst>
          </p:cNvPr>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B31743-0B08-46A5-98E7-38BCA115439C}"/>
              </a:ext>
            </a:extLst>
          </p:cNvPr>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页脚占位符 4">
            <a:extLst>
              <a:ext uri="{FF2B5EF4-FFF2-40B4-BE49-F238E27FC236}">
                <a16:creationId xmlns:a16="http://schemas.microsoft.com/office/drawing/2014/main" id="{14E9A640-D505-41CA-9897-CE30D08A4FBA}"/>
              </a:ext>
            </a:extLst>
          </p:cNvPr>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灯片编号占位符 5">
            <a:extLst>
              <a:ext uri="{FF2B5EF4-FFF2-40B4-BE49-F238E27FC236}">
                <a16:creationId xmlns:a16="http://schemas.microsoft.com/office/drawing/2014/main" id="{B9C73E37-8F1F-43C9-BA74-16D398AB8AF2}"/>
              </a:ext>
            </a:extLst>
          </p:cNvPr>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6959259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616B16-DEA6-4A81-B412-B98EB382CFAD}"/>
              </a:ext>
            </a:extLst>
          </p:cNvPr>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3C1EEDB-1C2D-4821-8303-E3F692E76E01}"/>
              </a:ext>
            </a:extLst>
          </p:cNvPr>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14D21-E549-4A82-A77A-6ED9B2BE8564}"/>
              </a:ext>
            </a:extLst>
          </p:cNvPr>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页脚占位符 4">
            <a:extLst>
              <a:ext uri="{FF2B5EF4-FFF2-40B4-BE49-F238E27FC236}">
                <a16:creationId xmlns:a16="http://schemas.microsoft.com/office/drawing/2014/main" id="{53B8D10E-DC5C-415F-B035-B1BBE8382EE7}"/>
              </a:ext>
            </a:extLst>
          </p:cNvPr>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灯片编号占位符 5">
            <a:extLst>
              <a:ext uri="{FF2B5EF4-FFF2-40B4-BE49-F238E27FC236}">
                <a16:creationId xmlns:a16="http://schemas.microsoft.com/office/drawing/2014/main" id="{B6FA977B-AA78-4109-8160-4DB4FE6FF650}"/>
              </a:ext>
            </a:extLst>
          </p:cNvPr>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42563384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15875"/>
            <a:ext cx="4191635" cy="689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8" name="矩形 7"/>
          <p:cNvSpPr/>
          <p:nvPr userDrawn="1">
            <p:custDataLst>
              <p:tags r:id="rId2"/>
            </p:custDataLst>
          </p:nvPr>
        </p:nvSpPr>
        <p:spPr>
          <a:xfrm>
            <a:off x="408305" y="423545"/>
            <a:ext cx="11375390" cy="6051550"/>
          </a:xfrm>
          <a:prstGeom prst="rect">
            <a:avLst/>
          </a:prstGeom>
          <a:solidFill>
            <a:schemeClr val="bg1"/>
          </a:solidFill>
          <a:ln>
            <a:noFill/>
          </a:ln>
          <a:effectLst>
            <a:outerShdw blurRad="114300" dist="25400" sx="101000" sy="101000" algn="l"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9" name="任意多边形 9"/>
          <p:cNvSpPr/>
          <p:nvPr userDrawn="1">
            <p:custDataLst>
              <p:tags r:id="rId3"/>
            </p:custDataLst>
          </p:nvPr>
        </p:nvSpPr>
        <p:spPr>
          <a:xfrm>
            <a:off x="1285875" y="1417320"/>
            <a:ext cx="9850120" cy="3791585"/>
          </a:xfrm>
          <a:custGeom>
            <a:avLst/>
            <a:gdLst>
              <a:gd name="adj1" fmla="val 841"/>
              <a:gd name="a1" fmla="pin 0 adj1 50000"/>
              <a:gd name="x1" fmla="*/ ss a1 100000"/>
              <a:gd name="x4" fmla="+- r 0 x1"/>
              <a:gd name="y4" fmla="+- b 0 x1"/>
            </a:gdLst>
            <a:ahLst/>
            <a:cxnLst>
              <a:cxn ang="3">
                <a:pos x="hc" y="t"/>
              </a:cxn>
              <a:cxn ang="cd2">
                <a:pos x="l" y="vc"/>
              </a:cxn>
              <a:cxn ang="cd4">
                <a:pos x="hc" y="b"/>
              </a:cxn>
              <a:cxn ang="0">
                <a:pos x="r" y="vc"/>
              </a:cxn>
            </a:cxnLst>
            <a:rect l="l" t="t" r="r" b="b"/>
            <a:pathLst>
              <a:path w="15512" h="5971">
                <a:moveTo>
                  <a:pt x="0" y="0"/>
                </a:moveTo>
                <a:lnTo>
                  <a:pt x="15512" y="0"/>
                </a:lnTo>
                <a:lnTo>
                  <a:pt x="15512" y="5971"/>
                </a:lnTo>
                <a:lnTo>
                  <a:pt x="0" y="5971"/>
                </a:lnTo>
                <a:lnTo>
                  <a:pt x="0" y="5096"/>
                </a:lnTo>
                <a:lnTo>
                  <a:pt x="50" y="5096"/>
                </a:lnTo>
                <a:lnTo>
                  <a:pt x="50" y="5921"/>
                </a:lnTo>
                <a:lnTo>
                  <a:pt x="15462" y="5921"/>
                </a:lnTo>
                <a:lnTo>
                  <a:pt x="15462" y="50"/>
                </a:lnTo>
                <a:lnTo>
                  <a:pt x="50" y="50"/>
                </a:lnTo>
                <a:lnTo>
                  <a:pt x="50" y="1014"/>
                </a:lnTo>
                <a:lnTo>
                  <a:pt x="0" y="1014"/>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charset="-122"/>
              <a:cs typeface="Arial"/>
            </a:endParaRPr>
          </a:p>
        </p:txBody>
      </p:sp>
      <p:sp>
        <p:nvSpPr>
          <p:cNvPr id="10" name="矩形 9"/>
          <p:cNvSpPr/>
          <p:nvPr userDrawn="1">
            <p:custDataLst>
              <p:tags r:id="rId4"/>
            </p:custDataLst>
          </p:nvPr>
        </p:nvSpPr>
        <p:spPr>
          <a:xfrm>
            <a:off x="10281535" y="1415145"/>
            <a:ext cx="926465" cy="3791585"/>
          </a:xfrm>
          <a:prstGeom prst="rect">
            <a:avLst/>
          </a:prstGeom>
          <a:blipFill dpi="0" rotWithShape="0">
            <a:blip r:embed="rId12"/>
            <a:stretch>
              <a:fillRect l="-468419" r="-454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11" name="流程图: 延期 10"/>
          <p:cNvSpPr/>
          <p:nvPr userDrawn="1">
            <p:custDataLst>
              <p:tags r:id="rId5"/>
            </p:custDataLst>
          </p:nvPr>
        </p:nvSpPr>
        <p:spPr>
          <a:xfrm flipH="1">
            <a:off x="6282690" y="1415780"/>
            <a:ext cx="3790950" cy="3790950"/>
          </a:xfrm>
          <a:prstGeom prst="flowChartDelay">
            <a:avLst/>
          </a:prstGeom>
          <a:blipFill dpi="0" rotWithShape="0">
            <a:blip r:embed="rId13"/>
            <a:stretch>
              <a:fillRect l="-11110" t="-16" r="-389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16" name="日期占位符 15"/>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17" name="页脚占位符 16"/>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18" name="灯片编号占位符 17"/>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2" name="标题 1"/>
          <p:cNvSpPr>
            <a:spLocks noGrp="1"/>
          </p:cNvSpPr>
          <p:nvPr>
            <p:ph type="ctrTitle" hasCustomPrompt="1"/>
            <p:custDataLst>
              <p:tags r:id="rId9"/>
            </p:custDataLst>
          </p:nvPr>
        </p:nvSpPr>
        <p:spPr>
          <a:xfrm>
            <a:off x="696000" y="2001015"/>
            <a:ext cx="5586690" cy="1681826"/>
          </a:xfrm>
        </p:spPr>
        <p:txBody>
          <a:bodyPr lIns="90000" tIns="46800" rIns="90000" bIns="0" anchor="b" anchorCtr="0">
            <a:normAutofit/>
          </a:bodyPr>
          <a:lstStyle>
            <a:lvl1pPr algn="l">
              <a:defRPr sz="5400" b="0" spc="600" baseline="0">
                <a:solidFill>
                  <a:schemeClr val="accent1"/>
                </a:solidFill>
                <a:ea typeface="汉仪旗黑-85S" pitchFamily="18" charset="-122"/>
              </a:defRPr>
            </a:lvl1pPr>
          </a:lstStyle>
          <a:p>
            <a:r>
              <a:rPr lang="zh-CN" altLang="en-US"/>
              <a:t>单击此处编辑标题</a:t>
            </a:r>
          </a:p>
        </p:txBody>
      </p:sp>
      <p:sp>
        <p:nvSpPr>
          <p:cNvPr id="3" name="副标题 2"/>
          <p:cNvSpPr>
            <a:spLocks noGrp="1"/>
          </p:cNvSpPr>
          <p:nvPr>
            <p:ph type="subTitle" idx="1" hasCustomPrompt="1"/>
            <p:custDataLst>
              <p:tags r:id="rId10"/>
            </p:custDataLst>
          </p:nvPr>
        </p:nvSpPr>
        <p:spPr>
          <a:xfrm>
            <a:off x="696000" y="3861000"/>
            <a:ext cx="5586690" cy="628848"/>
          </a:xfrm>
        </p:spPr>
        <p:txBody>
          <a:bodyPr lIns="90000" tIns="0" rIns="90000" bIns="46800">
            <a:normAutofit/>
          </a:bodyPr>
          <a:lstStyle>
            <a:lvl1pPr marL="0" indent="0" algn="l" eaLnBrk="1" fontAlgn="auto" latinLnBrk="0" hangingPunct="1">
              <a:lnSpc>
                <a:spcPct val="100000"/>
              </a:lnSpc>
              <a:buNone/>
              <a:defRPr sz="24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Tree>
    <p:extLst>
      <p:ext uri="{BB962C8B-B14F-4D97-AF65-F5344CB8AC3E}">
        <p14:creationId xmlns:p14="http://schemas.microsoft.com/office/powerpoint/2010/main" val="19950251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内容占位符 1" descr="资源 10"/>
          <p:cNvPicPr>
            <a:picLocks noChangeAspect="1"/>
          </p:cNvPicPr>
          <p:nvPr userDrawn="1">
            <p:custDataLst>
              <p:tags r:id="rId1"/>
            </p:custDataLst>
          </p:nvPr>
        </p:nvPicPr>
        <p:blipFill>
          <a:blip r:embed="rId8"/>
          <a:stretch>
            <a:fillRect/>
          </a:stretch>
        </p:blipFill>
        <p:spPr>
          <a:xfrm>
            <a:off x="11457957" y="5982168"/>
            <a:ext cx="579120" cy="735330"/>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页脚占位符 4"/>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6" name="灯片编号占位符 5"/>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4402823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C:\Users\kingsoft\Desktop\酒店管理\bed-bedroom-comfort-contemporary-545046.jpgbed-bedroom-comfort-contemporary-545046"/>
          <p:cNvPicPr>
            <a:picLocks noChangeAspect="1"/>
          </p:cNvPicPr>
          <p:nvPr userDrawn="1">
            <p:custDataLst>
              <p:tags r:id="rId1"/>
            </p:custDataLst>
          </p:nvPr>
        </p:nvPicPr>
        <p:blipFill>
          <a:blip r:embed="rId8"/>
          <a:stretch>
            <a:fillRect/>
          </a:stretch>
        </p:blipFill>
        <p:spPr>
          <a:xfrm>
            <a:off x="6385560" y="0"/>
            <a:ext cx="4704080" cy="6865620"/>
          </a:xfrm>
          <a:prstGeom prst="rect">
            <a:avLst/>
          </a:prstGeom>
        </p:spPr>
      </p:pic>
      <p:sp>
        <p:nvSpPr>
          <p:cNvPr id="9" name="矩形 8"/>
          <p:cNvSpPr/>
          <p:nvPr userDrawn="1">
            <p:custDataLst>
              <p:tags r:id="rId2"/>
            </p:custDataLst>
          </p:nvPr>
        </p:nvSpPr>
        <p:spPr>
          <a:xfrm>
            <a:off x="0" y="3362325"/>
            <a:ext cx="12192000" cy="23171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2" name="标题 1"/>
          <p:cNvSpPr>
            <a:spLocks noGrp="1"/>
          </p:cNvSpPr>
          <p:nvPr>
            <p:ph type="title" hasCustomPrompt="1"/>
            <p:custDataLst>
              <p:tags r:id="rId6"/>
            </p:custDataLst>
          </p:nvPr>
        </p:nvSpPr>
        <p:spPr>
          <a:xfrm>
            <a:off x="704850" y="4005000"/>
            <a:ext cx="8232755" cy="1424702"/>
          </a:xfrm>
        </p:spPr>
        <p:txBody>
          <a:bodyPr lIns="90000" tIns="46800" rIns="90000" bIns="46800" anchor="t" anchorCtr="0">
            <a:normAutofit/>
          </a:bodyPr>
          <a:lstStyle>
            <a:lvl1pPr>
              <a:defRPr sz="2000" b="0" i="0" u="none" strike="noStrike" kern="1200" cap="none" spc="300" normalizeH="0" baseline="0">
                <a:solidFill>
                  <a:schemeClr val="bg1"/>
                </a:solidFill>
                <a:uFillTx/>
                <a:latin typeface="Arial" panose="020B0604020202020204" pitchFamily="34" charset="0"/>
                <a:ea typeface="汉仪旗黑-85S" pitchFamily="18" charset="-122"/>
              </a:defRPr>
            </a:lvl1pPr>
          </a:lstStyle>
          <a:p>
            <a:r>
              <a:rPr lang="zh-CN" altLang="en-US"/>
              <a:t>单击此处编辑标题</a:t>
            </a:r>
          </a:p>
        </p:txBody>
      </p:sp>
    </p:spTree>
    <p:extLst>
      <p:ext uri="{BB962C8B-B14F-4D97-AF65-F5344CB8AC3E}">
        <p14:creationId xmlns:p14="http://schemas.microsoft.com/office/powerpoint/2010/main" val="320670910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内容占位符 1" descr="资源 10"/>
          <p:cNvPicPr>
            <a:picLocks noChangeAspect="1"/>
          </p:cNvPicPr>
          <p:nvPr userDrawn="1">
            <p:custDataLst>
              <p:tags r:id="rId1"/>
            </p:custDataLst>
          </p:nvPr>
        </p:nvPicPr>
        <p:blipFill>
          <a:blip r:embed="rId9"/>
          <a:stretch>
            <a:fillRect/>
          </a:stretch>
        </p:blipFill>
        <p:spPr>
          <a:xfrm>
            <a:off x="11457957" y="5982168"/>
            <a:ext cx="579120" cy="735330"/>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6" name="页脚占位符 5"/>
          <p:cNvSpPr>
            <a:spLocks noGrp="1"/>
          </p:cNvSpPr>
          <p:nvPr>
            <p:ph type="ftr" sz="quarter" idx="11"/>
            <p:custDataLst>
              <p:tags r:id="rId6"/>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灯片编号占位符 6"/>
          <p:cNvSpPr>
            <a:spLocks noGrp="1"/>
          </p:cNvSpPr>
          <p:nvPr>
            <p:ph type="sldNum" sz="quarter" idx="12"/>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3922590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内容占位符 1" descr="资源 10"/>
          <p:cNvPicPr>
            <a:picLocks noChangeAspect="1"/>
          </p:cNvPicPr>
          <p:nvPr userDrawn="1">
            <p:custDataLst>
              <p:tags r:id="rId1"/>
            </p:custDataLst>
          </p:nvPr>
        </p:nvPicPr>
        <p:blipFill>
          <a:blip r:embed="rId11"/>
          <a:stretch>
            <a:fillRect/>
          </a:stretch>
        </p:blipFill>
        <p:spPr>
          <a:xfrm>
            <a:off x="11457957" y="5982168"/>
            <a:ext cx="579120" cy="735330"/>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7"/>
            </p:custDataLst>
          </p:nvPr>
        </p:nvSpPr>
        <p:spPr/>
        <p:txBody>
          <a:bodyPr/>
          <a:lstStyle>
            <a:lvl1pPr>
              <a:defRPr baseline="0">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
        <p:nvSpPr>
          <p:cNvPr id="8" name="页脚占位符 7"/>
          <p:cNvSpPr>
            <a:spLocks noGrp="1"/>
          </p:cNvSpPr>
          <p:nvPr>
            <p:ph type="ftr" sz="quarter" idx="11"/>
            <p:custDataLst>
              <p:tags r:id="rId8"/>
            </p:custDataLst>
          </p:nvPr>
        </p:nvSpPr>
        <p:spPr/>
        <p:txBody>
          <a:bodyPr/>
          <a:lstStyle>
            <a:lvl1pPr>
              <a:defRPr baseline="0">
                <a:latin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
        <p:nvSpPr>
          <p:cNvPr id="9" name="灯片编号占位符 8"/>
          <p:cNvSpPr>
            <a:spLocks noGrp="1"/>
          </p:cNvSpPr>
          <p:nvPr>
            <p:ph type="sldNum" sz="quarter" idx="12"/>
            <p:custDataLst>
              <p:tags r:id="rId9"/>
            </p:custDataLst>
          </p:nvPr>
        </p:nvSpPr>
        <p:spPr/>
        <p:txBody>
          <a:bodyPr/>
          <a:lstStyle>
            <a:lvl1pPr>
              <a:defRPr baseline="0">
                <a:latin typeface="Arial" panose="020B0604020202020204" pitchFamily="34" charset="0"/>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12411701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0" y="2310765"/>
            <a:ext cx="12192000" cy="3228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7" name="矩形 6"/>
          <p:cNvSpPr/>
          <p:nvPr userDrawn="1">
            <p:custDataLst>
              <p:tags r:id="rId2"/>
            </p:custDataLst>
          </p:nvPr>
        </p:nvSpPr>
        <p:spPr>
          <a:xfrm>
            <a:off x="643890" y="1794510"/>
            <a:ext cx="10982325" cy="4247515"/>
          </a:xfrm>
          <a:prstGeom prst="rect">
            <a:avLst/>
          </a:prstGeom>
          <a:solidFill>
            <a:schemeClr val="bg1"/>
          </a:solidFill>
          <a:ln>
            <a:noFill/>
          </a:ln>
          <a:effectLst>
            <a:outerShdw blurRad="114300" dist="25400" sx="101000" sy="101000" algn="l"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2" name="标题 1"/>
          <p:cNvSpPr>
            <a:spLocks noGrp="1"/>
          </p:cNvSpPr>
          <p:nvPr>
            <p:ph type="title"/>
            <p:custDataLst>
              <p:tags r:id="rId3"/>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11502280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1102256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内容占位符 1" descr="资源 10"/>
          <p:cNvPicPr>
            <a:picLocks noChangeAspect="1"/>
          </p:cNvPicPr>
          <p:nvPr userDrawn="1">
            <p:custDataLst>
              <p:tags r:id="rId1"/>
            </p:custDataLst>
          </p:nvPr>
        </p:nvPicPr>
        <p:blipFill>
          <a:blip r:embed="rId9"/>
          <a:stretch>
            <a:fillRect/>
          </a:stretch>
        </p:blipFill>
        <p:spPr>
          <a:xfrm>
            <a:off x="11457957" y="5982168"/>
            <a:ext cx="579120" cy="735330"/>
          </a:xfrm>
          <a:prstGeom prst="rect">
            <a:avLst/>
          </a:prstGeom>
        </p:spPr>
      </p:pic>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lvl1pPr>
              <a:defRPr baseline="0">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
        <p:nvSpPr>
          <p:cNvPr id="6" name="页脚占位符 5"/>
          <p:cNvSpPr>
            <a:spLocks noGrp="1"/>
          </p:cNvSpPr>
          <p:nvPr>
            <p:ph type="ftr" sz="quarter" idx="11"/>
            <p:custDataLst>
              <p:tags r:id="rId6"/>
            </p:custDataLst>
          </p:nvPr>
        </p:nvSpPr>
        <p:spPr/>
        <p:txBody>
          <a:bodyPr/>
          <a:lstStyle>
            <a:lvl1pPr>
              <a:defRPr baseline="0">
                <a:latin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
        <p:nvSpPr>
          <p:cNvPr id="7" name="灯片编号占位符 6"/>
          <p:cNvSpPr>
            <a:spLocks noGrp="1"/>
          </p:cNvSpPr>
          <p:nvPr>
            <p:ph type="sldNum" sz="quarter" idx="12"/>
            <p:custDataLst>
              <p:tags r:id="rId7"/>
            </p:custDataLst>
          </p:nvPr>
        </p:nvSpPr>
        <p:spPr/>
        <p:txBody>
          <a:bodyPr/>
          <a:lstStyle>
            <a:lvl1pPr>
              <a:defRPr baseline="0">
                <a:latin typeface="Arial" panose="020B0604020202020204" pitchFamily="34" charset="0"/>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6046046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26DADF-9533-4F7B-9F74-BEB664E55630}"/>
              </a:ext>
            </a:extLst>
          </p:cNvPr>
          <p:cNvSpPr>
            <a:spLocks noGrp="1"/>
          </p:cNvSpPr>
          <p:nvPr>
            <p:ph type="title"/>
            <p:custDataLst>
              <p:tags r:id="rId1"/>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F8E016-4834-4B38-AFD1-645672608011}"/>
              </a:ext>
            </a:extLst>
          </p:cNvPr>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E3FB31-2624-4BA5-B128-0075101972CF}"/>
              </a:ext>
            </a:extLst>
          </p:cNvPr>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页脚占位符 4">
            <a:extLst>
              <a:ext uri="{FF2B5EF4-FFF2-40B4-BE49-F238E27FC236}">
                <a16:creationId xmlns:a16="http://schemas.microsoft.com/office/drawing/2014/main" id="{8EFC7EB6-BE84-41BA-8282-9F8937A6AD1E}"/>
              </a:ext>
            </a:extLst>
          </p:cNvPr>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灯片编号占位符 5">
            <a:extLst>
              <a:ext uri="{FF2B5EF4-FFF2-40B4-BE49-F238E27FC236}">
                <a16:creationId xmlns:a16="http://schemas.microsoft.com/office/drawing/2014/main" id="{7E92A091-749D-454D-AB92-B441155D4F51}"/>
              </a:ext>
            </a:extLst>
          </p:cNvPr>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22007790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内容占位符 1" descr="资源 10"/>
          <p:cNvPicPr>
            <a:picLocks noChangeAspect="1"/>
          </p:cNvPicPr>
          <p:nvPr userDrawn="1">
            <p:custDataLst>
              <p:tags r:id="rId1"/>
            </p:custDataLst>
          </p:nvPr>
        </p:nvPicPr>
        <p:blipFill>
          <a:blip r:embed="rId8"/>
          <a:stretch>
            <a:fillRect/>
          </a:stretch>
        </p:blipFill>
        <p:spPr>
          <a:xfrm>
            <a:off x="11403330" y="162560"/>
            <a:ext cx="579120" cy="735330"/>
          </a:xfrm>
          <a:prstGeom prst="rect">
            <a:avLst/>
          </a:prstGeom>
        </p:spPr>
      </p:pic>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lvl1pPr>
              <a:defRPr baseline="0">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
        <p:nvSpPr>
          <p:cNvPr id="5" name="页脚占位符 4"/>
          <p:cNvSpPr>
            <a:spLocks noGrp="1"/>
          </p:cNvSpPr>
          <p:nvPr>
            <p:ph type="ftr" sz="quarter" idx="11"/>
            <p:custDataLst>
              <p:tags r:id="rId5"/>
            </p:custDataLst>
          </p:nvPr>
        </p:nvSpPr>
        <p:spPr/>
        <p:txBody>
          <a:bodyPr/>
          <a:lstStyle>
            <a:lvl1pPr>
              <a:defRPr baseline="0">
                <a:latin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
        <p:nvSpPr>
          <p:cNvPr id="6" name="灯片编号占位符 5"/>
          <p:cNvSpPr>
            <a:spLocks noGrp="1"/>
          </p:cNvSpPr>
          <p:nvPr>
            <p:ph type="sldNum" sz="quarter" idx="12"/>
            <p:custDataLst>
              <p:tags r:id="rId6"/>
            </p:custDataLst>
          </p:nvPr>
        </p:nvSpPr>
        <p:spPr/>
        <p:txBody>
          <a:bodyPr/>
          <a:lstStyle>
            <a:lvl1pPr>
              <a:defRPr baseline="0">
                <a:latin typeface="Arial" panose="020B0604020202020204" pitchFamily="34" charset="0"/>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28781056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内容占位符 1" descr="资源 10"/>
          <p:cNvPicPr>
            <a:picLocks noChangeAspect="1"/>
          </p:cNvPicPr>
          <p:nvPr userDrawn="1">
            <p:custDataLst>
              <p:tags r:id="rId1"/>
            </p:custDataLst>
          </p:nvPr>
        </p:nvPicPr>
        <p:blipFill>
          <a:blip r:embed="rId7"/>
          <a:stretch>
            <a:fillRect/>
          </a:stretch>
        </p:blipFill>
        <p:spPr>
          <a:xfrm>
            <a:off x="11403330" y="162560"/>
            <a:ext cx="579120" cy="735330"/>
          </a:xfrm>
          <a:prstGeom prst="rect">
            <a:avLst/>
          </a:prstGeom>
        </p:spPr>
      </p:pic>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35437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0" y="3629660"/>
            <a:ext cx="12192000" cy="3228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7" name="矩形 6"/>
          <p:cNvSpPr/>
          <p:nvPr userDrawn="1">
            <p:custDataLst>
              <p:tags r:id="rId2"/>
            </p:custDataLst>
          </p:nvPr>
        </p:nvSpPr>
        <p:spPr>
          <a:xfrm>
            <a:off x="630555" y="1246505"/>
            <a:ext cx="10930890" cy="4045585"/>
          </a:xfrm>
          <a:prstGeom prst="rect">
            <a:avLst/>
          </a:prstGeom>
          <a:solidFill>
            <a:schemeClr val="bg1"/>
          </a:solidFill>
          <a:ln>
            <a:noFill/>
          </a:ln>
          <a:effectLst>
            <a:outerShdw blurRad="127000" dist="25400" dir="17760000" sx="101000" sy="101000" algn="l" rotWithShape="0">
              <a:schemeClr val="bg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sp>
        <p:nvSpPr>
          <p:cNvPr id="8" name="任意多边形 9"/>
          <p:cNvSpPr/>
          <p:nvPr userDrawn="1">
            <p:custDataLst>
              <p:tags r:id="rId3"/>
            </p:custDataLst>
          </p:nvPr>
        </p:nvSpPr>
        <p:spPr>
          <a:xfrm>
            <a:off x="1299845" y="1645920"/>
            <a:ext cx="9735820" cy="3219450"/>
          </a:xfrm>
          <a:custGeom>
            <a:avLst/>
            <a:gdLst>
              <a:gd name="adj1" fmla="val 841"/>
              <a:gd name="a1" fmla="pin 0 adj1 50000"/>
              <a:gd name="x1" fmla="*/ ss a1 100000"/>
              <a:gd name="x4" fmla="+- r 0 x1"/>
              <a:gd name="y4" fmla="+- b 0 x1"/>
            </a:gdLst>
            <a:ahLst/>
            <a:cxnLst>
              <a:cxn ang="3">
                <a:pos x="hc" y="t"/>
              </a:cxn>
              <a:cxn ang="cd2">
                <a:pos x="l" y="vc"/>
              </a:cxn>
              <a:cxn ang="cd4">
                <a:pos x="hc" y="b"/>
              </a:cxn>
              <a:cxn ang="0">
                <a:pos x="r" y="vc"/>
              </a:cxn>
            </a:cxnLst>
            <a:rect l="l" t="t" r="r" b="b"/>
            <a:pathLst>
              <a:path w="15512" h="5971">
                <a:moveTo>
                  <a:pt x="0" y="0"/>
                </a:moveTo>
                <a:lnTo>
                  <a:pt x="15512" y="0"/>
                </a:lnTo>
                <a:lnTo>
                  <a:pt x="15512" y="5971"/>
                </a:lnTo>
                <a:lnTo>
                  <a:pt x="0" y="5971"/>
                </a:lnTo>
                <a:lnTo>
                  <a:pt x="0" y="5096"/>
                </a:lnTo>
                <a:lnTo>
                  <a:pt x="50" y="5096"/>
                </a:lnTo>
                <a:lnTo>
                  <a:pt x="50" y="5921"/>
                </a:lnTo>
                <a:lnTo>
                  <a:pt x="15462" y="5921"/>
                </a:lnTo>
                <a:lnTo>
                  <a:pt x="15462" y="50"/>
                </a:lnTo>
                <a:lnTo>
                  <a:pt x="50" y="50"/>
                </a:lnTo>
                <a:lnTo>
                  <a:pt x="50" y="1014"/>
                </a:lnTo>
                <a:lnTo>
                  <a:pt x="0" y="1014"/>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charset="-122"/>
              <a:cs typeface="Arial"/>
            </a:endParaRPr>
          </a:p>
        </p:txBody>
      </p:sp>
      <p:sp>
        <p:nvSpPr>
          <p:cNvPr id="3" name="日期占位符 2"/>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9" name="矩形 8"/>
          <p:cNvSpPr/>
          <p:nvPr userDrawn="1">
            <p:custDataLst>
              <p:tags r:id="rId7"/>
            </p:custDataLst>
          </p:nvPr>
        </p:nvSpPr>
        <p:spPr>
          <a:xfrm>
            <a:off x="6424295" y="1976755"/>
            <a:ext cx="1351280" cy="2545080"/>
          </a:xfrm>
          <a:prstGeom prst="rect">
            <a:avLst/>
          </a:prstGeom>
          <a:blipFill dpi="0" rotWithShape="0">
            <a:blip r:embed="rId12"/>
            <a:stretch>
              <a:fillRect t="-6400" r="-218610" b="-6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a:sym typeface="Arial" panose="020B0604020202020204" pitchFamily="34" charset="0"/>
            </a:endParaRPr>
          </a:p>
        </p:txBody>
      </p:sp>
      <p:sp>
        <p:nvSpPr>
          <p:cNvPr id="13" name="矩形 12"/>
          <p:cNvSpPr/>
          <p:nvPr userDrawn="1">
            <p:custDataLst>
              <p:tags r:id="rId8"/>
            </p:custDataLst>
          </p:nvPr>
        </p:nvSpPr>
        <p:spPr>
          <a:xfrm>
            <a:off x="7935553" y="1976755"/>
            <a:ext cx="2794041" cy="2545080"/>
          </a:xfrm>
          <a:prstGeom prst="rect">
            <a:avLst/>
          </a:prstGeom>
          <a:blipFill dpi="0" rotWithShape="0">
            <a:blip r:embed="rId13"/>
            <a:stretch>
              <a:fillRect l="-54089" t="-6400" r="-1" b="-6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a:sym typeface="Arial" panose="020B0604020202020204" pitchFamily="34" charset="0"/>
            </a:endParaRPr>
          </a:p>
        </p:txBody>
      </p:sp>
      <p:sp>
        <p:nvSpPr>
          <p:cNvPr id="2" name="标题 1"/>
          <p:cNvSpPr>
            <a:spLocks noGrp="1"/>
          </p:cNvSpPr>
          <p:nvPr>
            <p:ph type="title" hasCustomPrompt="1"/>
            <p:custDataLst>
              <p:tags r:id="rId9"/>
            </p:custDataLst>
          </p:nvPr>
        </p:nvSpPr>
        <p:spPr>
          <a:xfrm>
            <a:off x="879742" y="2248926"/>
            <a:ext cx="5110480" cy="1308735"/>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7200" b="0" i="0" u="none" strike="noStrike" kern="1200" cap="none" spc="600" normalizeH="0" baseline="0" noProof="1">
                <a:solidFill>
                  <a:schemeClr val="accent1"/>
                </a:solidFill>
                <a:uFillTx/>
                <a:latin typeface="Arial" panose="020B0604020202020204" pitchFamily="34" charset="0"/>
                <a:ea typeface="汉仪旗黑-85S" pitchFamily="18" charset="-122"/>
                <a:cs typeface="+mj-cs"/>
                <a:sym typeface="+mn-ea"/>
              </a:defRPr>
            </a:lvl1pPr>
          </a:lstStyle>
          <a:p>
            <a:pPr lvl="0"/>
            <a:r>
              <a:rPr>
                <a:sym typeface="+mn-ea"/>
              </a:rPr>
              <a:t>编辑标题</a:t>
            </a:r>
          </a:p>
        </p:txBody>
      </p:sp>
      <p:sp>
        <p:nvSpPr>
          <p:cNvPr id="12" name="文本占位符 11"/>
          <p:cNvSpPr>
            <a:spLocks noGrp="1"/>
          </p:cNvSpPr>
          <p:nvPr>
            <p:ph type="body" sz="quarter" idx="13" hasCustomPrompt="1"/>
            <p:custDataLst>
              <p:tags r:id="rId10"/>
            </p:custDataLst>
          </p:nvPr>
        </p:nvSpPr>
        <p:spPr>
          <a:xfrm>
            <a:off x="879742" y="3647829"/>
            <a:ext cx="5110480" cy="717171"/>
          </a:xfrm>
        </p:spPr>
        <p:txBody>
          <a:bodyPr lIns="90000" rIns="90000" bIns="46800">
            <a:normAutofit/>
          </a:bodyPr>
          <a:lstStyle>
            <a:lvl1pPr marL="0" indent="0">
              <a:buNone/>
              <a:defRPr sz="2000"/>
            </a:lvl1pPr>
          </a:lstStyle>
          <a:p>
            <a:pPr lvl="0"/>
            <a:r>
              <a:rPr lang="zh-CN" altLang="en-US"/>
              <a:t>单击此处编辑文本</a:t>
            </a:r>
          </a:p>
        </p:txBody>
      </p:sp>
    </p:spTree>
    <p:extLst>
      <p:ext uri="{BB962C8B-B14F-4D97-AF65-F5344CB8AC3E}">
        <p14:creationId xmlns:p14="http://schemas.microsoft.com/office/powerpoint/2010/main" val="4951653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descr="资源 10"/>
          <p:cNvPicPr>
            <a:picLocks noChangeAspect="1"/>
          </p:cNvPicPr>
          <p:nvPr userDrawn="1">
            <p:custDataLst>
              <p:tags r:id="rId1"/>
            </p:custDataLst>
          </p:nvPr>
        </p:nvPicPr>
        <p:blipFill>
          <a:blip r:embed="rId7"/>
          <a:stretch>
            <a:fillRect/>
          </a:stretch>
        </p:blipFill>
        <p:spPr>
          <a:xfrm>
            <a:off x="11266170" y="5869305"/>
            <a:ext cx="668655" cy="849630"/>
          </a:xfrm>
          <a:prstGeom prst="rect">
            <a:avLst/>
          </a:prstGeom>
        </p:spPr>
      </p:pic>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7991311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pic>
        <p:nvPicPr>
          <p:cNvPr id="9" name="图片 8" descr="资源 10"/>
          <p:cNvPicPr>
            <a:picLocks noChangeAspect="1"/>
          </p:cNvPicPr>
          <p:nvPr userDrawn="1">
            <p:custDataLst>
              <p:tags r:id="rId2"/>
            </p:custDataLst>
          </p:nvPr>
        </p:nvPicPr>
        <p:blipFill>
          <a:blip r:embed="rId10"/>
          <a:stretch>
            <a:fillRect/>
          </a:stretch>
        </p:blipFill>
        <p:spPr>
          <a:xfrm>
            <a:off x="11266170" y="5869305"/>
            <a:ext cx="668655" cy="849630"/>
          </a:xfrm>
          <a:prstGeom prst="rect">
            <a:avLst/>
          </a:prstGeom>
        </p:spPr>
      </p:pic>
      <p:pic>
        <p:nvPicPr>
          <p:cNvPr id="10" name="图片 9" descr="资源 10"/>
          <p:cNvPicPr>
            <a:picLocks noChangeAspect="1"/>
          </p:cNvPicPr>
          <p:nvPr userDrawn="1">
            <p:custDataLst>
              <p:tags r:id="rId3"/>
            </p:custDataLst>
          </p:nvPr>
        </p:nvPicPr>
        <p:blipFill>
          <a:blip r:embed="rId10"/>
          <a:stretch>
            <a:fillRect/>
          </a:stretch>
        </p:blipFill>
        <p:spPr>
          <a:xfrm>
            <a:off x="163195" y="80010"/>
            <a:ext cx="668655" cy="849630"/>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4494254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prstClr val="white"/>
              </a:solidFill>
              <a:effectLst/>
              <a:uLnTx/>
              <a:uFillTx/>
              <a:latin typeface="Arial"/>
              <a:ea typeface="微软雅黑" panose="020B0503020204020204" charset="-122"/>
              <a:cs typeface="Arial"/>
              <a:sym typeface="+mn-ea"/>
            </a:endParaRPr>
          </a:p>
        </p:txBody>
      </p:sp>
      <p:pic>
        <p:nvPicPr>
          <p:cNvPr id="10" name="内容占位符 1" descr="资源 10"/>
          <p:cNvPicPr>
            <a:picLocks noChangeAspect="1"/>
          </p:cNvPicPr>
          <p:nvPr userDrawn="1">
            <p:custDataLst>
              <p:tags r:id="rId2"/>
            </p:custDataLst>
          </p:nvPr>
        </p:nvPicPr>
        <p:blipFill>
          <a:blip r:embed="rId10"/>
          <a:stretch>
            <a:fillRect/>
          </a:stretch>
        </p:blipFill>
        <p:spPr>
          <a:xfrm>
            <a:off x="311785" y="5977890"/>
            <a:ext cx="586105" cy="744855"/>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单击编辑标题</a:t>
            </a:r>
          </a:p>
        </p:txBody>
      </p:sp>
      <p:sp>
        <p:nvSpPr>
          <p:cNvPr id="3" name="日期占位符 2"/>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文本占位符 6"/>
          <p:cNvSpPr>
            <a:spLocks noGrp="1"/>
          </p:cNvSpPr>
          <p:nvPr>
            <p:ph type="body" sz="quarter" idx="13"/>
            <p:custDataLst>
              <p:tags r:id="rId7"/>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9209965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prstClr val="white"/>
              </a:solidFill>
              <a:effectLst/>
              <a:uLnTx/>
              <a:uFillTx/>
              <a:latin typeface="Arial"/>
              <a:ea typeface="微软雅黑" panose="020B0503020204020204" charset="-122"/>
              <a:cs typeface="Arial"/>
              <a:sym typeface="+mn-ea"/>
            </a:endParaRPr>
          </a:p>
        </p:txBody>
      </p:sp>
      <p:pic>
        <p:nvPicPr>
          <p:cNvPr id="11" name="内容占位符 1" descr="资源 10"/>
          <p:cNvPicPr>
            <a:picLocks noChangeAspect="1"/>
          </p:cNvPicPr>
          <p:nvPr userDrawn="1">
            <p:custDataLst>
              <p:tags r:id="rId2"/>
            </p:custDataLst>
          </p:nvPr>
        </p:nvPicPr>
        <p:blipFill>
          <a:blip r:embed="rId11"/>
          <a:stretch>
            <a:fillRect/>
          </a:stretch>
        </p:blipFill>
        <p:spPr>
          <a:xfrm>
            <a:off x="11487150" y="208280"/>
            <a:ext cx="546735" cy="694690"/>
          </a:xfrm>
          <a:prstGeom prst="rect">
            <a:avLst/>
          </a:prstGeom>
        </p:spPr>
      </p:pic>
      <p:pic>
        <p:nvPicPr>
          <p:cNvPr id="12" name="内容占位符 1" descr="资源 10"/>
          <p:cNvPicPr>
            <a:picLocks noChangeAspect="1"/>
          </p:cNvPicPr>
          <p:nvPr userDrawn="1">
            <p:custDataLst>
              <p:tags r:id="rId3"/>
            </p:custDataLst>
          </p:nvPr>
        </p:nvPicPr>
        <p:blipFill>
          <a:blip r:embed="rId11"/>
          <a:stretch>
            <a:fillRect/>
          </a:stretch>
        </p:blipFill>
        <p:spPr>
          <a:xfrm>
            <a:off x="244475" y="208280"/>
            <a:ext cx="546735" cy="694690"/>
          </a:xfrm>
          <a:prstGeom prst="rect">
            <a:avLst/>
          </a:prstGeom>
        </p:spPr>
      </p:pic>
      <p:sp>
        <p:nvSpPr>
          <p:cNvPr id="2" name="标题 1"/>
          <p:cNvSpPr>
            <a:spLocks noGrp="1"/>
          </p:cNvSpPr>
          <p:nvPr>
            <p:ph type="title"/>
            <p:custDataLst>
              <p:tags r:id="rId4"/>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6"/>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535980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内容占位符 1" descr="资源 10"/>
          <p:cNvPicPr>
            <a:picLocks noChangeAspect="1"/>
          </p:cNvPicPr>
          <p:nvPr userDrawn="1">
            <p:custDataLst>
              <p:tags r:id="rId1"/>
            </p:custDataLst>
          </p:nvPr>
        </p:nvPicPr>
        <p:blipFill>
          <a:blip r:embed="rId10"/>
          <a:stretch>
            <a:fillRect/>
          </a:stretch>
        </p:blipFill>
        <p:spPr>
          <a:xfrm>
            <a:off x="11403330" y="162560"/>
            <a:ext cx="579120" cy="735330"/>
          </a:xfrm>
          <a:prstGeom prst="rect">
            <a:avLst/>
          </a:prstGeom>
        </p:spPr>
      </p:pic>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prstClr val="white"/>
              </a:solidFill>
              <a:effectLst/>
              <a:uLnTx/>
              <a:uFillTx/>
              <a:latin typeface="Arial"/>
              <a:ea typeface="微软雅黑" panose="020B0503020204020204" charset="-122"/>
              <a:cs typeface="Arial"/>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p>
        </p:txBody>
      </p:sp>
    </p:spTree>
    <p:extLst>
      <p:ext uri="{BB962C8B-B14F-4D97-AF65-F5344CB8AC3E}">
        <p14:creationId xmlns:p14="http://schemas.microsoft.com/office/powerpoint/2010/main" val="24285457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5" name="内容占位符 1" descr="资源 10"/>
          <p:cNvPicPr>
            <a:picLocks noChangeAspect="1"/>
          </p:cNvPicPr>
          <p:nvPr userDrawn="1">
            <p:custDataLst>
              <p:tags r:id="rId1"/>
            </p:custDataLst>
          </p:nvPr>
        </p:nvPicPr>
        <p:blipFill>
          <a:blip r:embed="rId13"/>
          <a:stretch>
            <a:fillRect/>
          </a:stretch>
        </p:blipFill>
        <p:spPr>
          <a:xfrm>
            <a:off x="241300" y="6064250"/>
            <a:ext cx="492125" cy="624840"/>
          </a:xfrm>
          <a:prstGeom prst="rect">
            <a:avLst/>
          </a:prstGeom>
        </p:spPr>
      </p:pic>
      <p:pic>
        <p:nvPicPr>
          <p:cNvPr id="16" name="内容占位符 1" descr="资源 10"/>
          <p:cNvPicPr>
            <a:picLocks noChangeAspect="1"/>
          </p:cNvPicPr>
          <p:nvPr userDrawn="1">
            <p:custDataLst>
              <p:tags r:id="rId2"/>
            </p:custDataLst>
          </p:nvPr>
        </p:nvPicPr>
        <p:blipFill>
          <a:blip r:embed="rId13"/>
          <a:stretch>
            <a:fillRect/>
          </a:stretch>
        </p:blipFill>
        <p:spPr>
          <a:xfrm>
            <a:off x="11500485" y="6089015"/>
            <a:ext cx="492125" cy="624840"/>
          </a:xfrm>
          <a:prstGeom prst="rect">
            <a:avLst/>
          </a:prstGeom>
        </p:spPr>
      </p:pic>
      <p:sp>
        <p:nvSpPr>
          <p:cNvPr id="10" name="矩形 9"/>
          <p:cNvSpPr/>
          <p:nvPr userDrawn="1">
            <p:custDataLst>
              <p:tags r:id="rId3"/>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prstClr val="white"/>
              </a:solidFill>
              <a:effectLst/>
              <a:uLnTx/>
              <a:uFillTx/>
              <a:latin typeface="Arial"/>
              <a:ea typeface="微软雅黑" panose="020B0503020204020204" charset="-122"/>
              <a:cs typeface="Arial"/>
              <a:sym typeface="+mn-ea"/>
            </a:endParaRPr>
          </a:p>
        </p:txBody>
      </p:sp>
      <p:sp>
        <p:nvSpPr>
          <p:cNvPr id="2" name="标题 1"/>
          <p:cNvSpPr>
            <a:spLocks noGrp="1"/>
          </p:cNvSpPr>
          <p:nvPr>
            <p:ph type="title"/>
            <p:custDataLst>
              <p:tags r:id="rId4"/>
            </p:custDataLst>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6"/>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a:t>单击此处编辑母版文本样式</a:t>
            </a:r>
          </a:p>
        </p:txBody>
      </p:sp>
    </p:spTree>
    <p:extLst>
      <p:ext uri="{BB962C8B-B14F-4D97-AF65-F5344CB8AC3E}">
        <p14:creationId xmlns:p14="http://schemas.microsoft.com/office/powerpoint/2010/main" val="229667781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内容占位符 1" descr="资源 10"/>
          <p:cNvPicPr>
            <a:picLocks noChangeAspect="1"/>
          </p:cNvPicPr>
          <p:nvPr userDrawn="1">
            <p:custDataLst>
              <p:tags r:id="rId1"/>
            </p:custDataLst>
          </p:nvPr>
        </p:nvPicPr>
        <p:blipFill>
          <a:blip r:embed="rId10"/>
          <a:stretch>
            <a:fillRect/>
          </a:stretch>
        </p:blipFill>
        <p:spPr>
          <a:xfrm>
            <a:off x="523875" y="140970"/>
            <a:ext cx="496570" cy="631190"/>
          </a:xfrm>
          <a:prstGeom prst="rect">
            <a:avLst/>
          </a:prstGeom>
        </p:spPr>
      </p:pic>
      <p:pic>
        <p:nvPicPr>
          <p:cNvPr id="9" name="内容占位符 1" descr="资源 10"/>
          <p:cNvPicPr>
            <a:picLocks noChangeAspect="1"/>
          </p:cNvPicPr>
          <p:nvPr userDrawn="1">
            <p:custDataLst>
              <p:tags r:id="rId2"/>
            </p:custDataLst>
          </p:nvPr>
        </p:nvPicPr>
        <p:blipFill>
          <a:blip r:embed="rId10"/>
          <a:stretch>
            <a:fillRect/>
          </a:stretch>
        </p:blipFill>
        <p:spPr>
          <a:xfrm>
            <a:off x="11193780" y="6076950"/>
            <a:ext cx="496570" cy="631190"/>
          </a:xfrm>
          <a:prstGeom prst="rect">
            <a:avLst/>
          </a:prstGeom>
        </p:spPr>
      </p:pic>
      <p:sp>
        <p:nvSpPr>
          <p:cNvPr id="10" name="矩形 9"/>
          <p:cNvSpPr/>
          <p:nvPr userDrawn="1">
            <p:custDataLst>
              <p:tags r:id="rId3"/>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prstClr val="white"/>
              </a:solidFill>
              <a:effectLst/>
              <a:uLnTx/>
              <a:uFillTx/>
              <a:latin typeface="Arial"/>
              <a:ea typeface="微软雅黑" panose="020B0503020204020204" charset="-122"/>
              <a:cs typeface="Arial"/>
              <a:sym typeface="+mn-ea"/>
            </a:endParaRPr>
          </a:p>
        </p:txBody>
      </p:sp>
      <p:sp>
        <p:nvSpPr>
          <p:cNvPr id="2" name="标题 1"/>
          <p:cNvSpPr>
            <a:spLocks noGrp="1"/>
          </p:cNvSpPr>
          <p:nvPr>
            <p:ph type="title" hasCustomPrompt="1"/>
            <p:custDataLst>
              <p:tags r:id="rId4"/>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p>
        </p:txBody>
      </p:sp>
      <p:sp>
        <p:nvSpPr>
          <p:cNvPr id="3" name="日期占位符 2"/>
          <p:cNvSpPr>
            <a:spLocks noGrp="1"/>
          </p:cNvSpPr>
          <p:nvPr>
            <p:ph type="dt" sz="half" idx="10"/>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6"/>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p>
        </p:txBody>
      </p:sp>
    </p:spTree>
    <p:extLst>
      <p:ext uri="{BB962C8B-B14F-4D97-AF65-F5344CB8AC3E}">
        <p14:creationId xmlns:p14="http://schemas.microsoft.com/office/powerpoint/2010/main" val="17074284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E998F-AD63-412B-9597-5DD737C49156}"/>
              </a:ext>
            </a:extLst>
          </p:cNvPr>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3EA0780-E6BD-465F-BD93-D43BAC4C95CE}"/>
              </a:ext>
            </a:extLst>
          </p:cNvPr>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6CB21B3-A174-4399-8084-1454DE09B8EE}"/>
              </a:ext>
            </a:extLst>
          </p:cNvPr>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页脚占位符 4">
            <a:extLst>
              <a:ext uri="{FF2B5EF4-FFF2-40B4-BE49-F238E27FC236}">
                <a16:creationId xmlns:a16="http://schemas.microsoft.com/office/drawing/2014/main" id="{B2E5A25E-B4C5-443A-825A-320BB3EE690E}"/>
              </a:ext>
            </a:extLst>
          </p:cNvPr>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灯片编号占位符 5">
            <a:extLst>
              <a:ext uri="{FF2B5EF4-FFF2-40B4-BE49-F238E27FC236}">
                <a16:creationId xmlns:a16="http://schemas.microsoft.com/office/drawing/2014/main" id="{39D94CC2-2940-45B7-8A90-CD8D92DD9867}"/>
              </a:ext>
            </a:extLst>
          </p:cNvPr>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4851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lumMod val="9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97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标题幻灯片">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0" y="0"/>
            <a:ext cx="12192000" cy="6858000"/>
          </a:xfrm>
          <a:prstGeom prst="rect">
            <a:avLst/>
          </a:prstGeom>
          <a:solidFill>
            <a:srgbClr val="0C1C1A">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93229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0"/>
            <a:ext cx="12192000" cy="6858000"/>
          </a:xfrm>
          <a:prstGeom prst="rect">
            <a:avLst/>
          </a:prstGeom>
          <a:gradFill flip="none" rotWithShape="1">
            <a:gsLst>
              <a:gs pos="94690">
                <a:schemeClr val="bg1">
                  <a:lumMod val="10000"/>
                </a:schemeClr>
              </a:gs>
              <a:gs pos="12000">
                <a:schemeClr val="bg1">
                  <a:lumMod val="25000"/>
                  <a:alpha val="7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0330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pic>
        <p:nvPicPr>
          <p:cNvPr id="18" name="图片 17" descr="图片包含 电子, 游戏机, 光盘&#10;&#10;描述已自动生成"/>
          <p:cNvPicPr>
            <a:picLocks noChangeAspect="1"/>
          </p:cNvPicPr>
          <p:nvPr userDrawn="1">
            <p:custDataLst>
              <p:tags r:id="rId1"/>
            </p:custDataLst>
          </p:nvPr>
        </p:nvPicPr>
        <p:blipFill>
          <a:blip r:embed="rId8">
            <a:alphaModFix amt="70000"/>
            <a:grayscl/>
            <a:extLst>
              <a:ext uri="{BEBA8EAE-BF5A-486C-A8C5-ECC9F3942E4B}">
                <a14:imgProps xmlns:a14="http://schemas.microsoft.com/office/drawing/2010/main">
                  <a14:imgLayer r:embed="rId9">
                    <a14:imgEffect>
                      <a14:brightnessContrast bright="40000" contras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22537" y="0"/>
            <a:ext cx="12169463" cy="6858000"/>
          </a:xfrm>
          <a:prstGeom prst="rect">
            <a:avLst/>
          </a:prstGeom>
        </p:spPr>
      </p:pic>
      <p:pic>
        <p:nvPicPr>
          <p:cNvPr id="14" name="图片 13" descr="人躺在地上&#10;&#10;描述已自动生成"/>
          <p:cNvPicPr>
            <a:picLocks noChangeAspect="1"/>
          </p:cNvPicPr>
          <p:nvPr userDrawn="1">
            <p:custDataLst>
              <p:tags r:id="rId2"/>
            </p:custDataLst>
          </p:nvPr>
        </p:nvPicPr>
        <p:blipFill>
          <a:blip r:embed="rId10">
            <a:extLst>
              <a:ext uri="{28A0092B-C50C-407E-A947-70E740481C1C}">
                <a14:useLocalDpi xmlns:a14="http://schemas.microsoft.com/office/drawing/2010/main" val="0"/>
              </a:ext>
            </a:extLst>
          </a:blip>
          <a:srcRect l="38290" r="39091" b="2264"/>
          <a:stretch>
            <a:fillRect/>
          </a:stretch>
        </p:blipFill>
        <p:spPr>
          <a:xfrm>
            <a:off x="-35644" y="0"/>
            <a:ext cx="3174379" cy="6857999"/>
          </a:xfrm>
          <a:prstGeom prst="rect">
            <a:avLst/>
          </a:prstGeom>
        </p:spPr>
      </p:pic>
      <p:sp>
        <p:nvSpPr>
          <p:cNvPr id="3" name="矩形 2"/>
          <p:cNvSpPr>
            <a:spLocks noChangeAspect="1"/>
          </p:cNvSpPr>
          <p:nvPr userDrawn="1">
            <p:custDataLst>
              <p:tags r:id="rId3"/>
            </p:custDataLst>
          </p:nvPr>
        </p:nvSpPr>
        <p:spPr>
          <a:xfrm>
            <a:off x="-35646" y="1"/>
            <a:ext cx="3174381" cy="6857999"/>
          </a:xfrm>
          <a:prstGeom prst="rect">
            <a:avLst/>
          </a:prstGeom>
          <a:solidFill>
            <a:schemeClr val="bg1">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13" name="组合 12"/>
          <p:cNvGrpSpPr/>
          <p:nvPr userDrawn="1">
            <p:custDataLst>
              <p:tags r:id="rId4"/>
            </p:custDataLst>
          </p:nvPr>
        </p:nvGrpSpPr>
        <p:grpSpPr>
          <a:xfrm>
            <a:off x="1415679" y="1179295"/>
            <a:ext cx="1107996" cy="4499410"/>
            <a:chOff x="1043809" y="2007503"/>
            <a:chExt cx="1107996" cy="4499410"/>
          </a:xfrm>
        </p:grpSpPr>
        <p:pic>
          <p:nvPicPr>
            <p:cNvPr id="5" name="图形 4"/>
            <p:cNvPicPr>
              <a:picLocks noChangeAspect="1"/>
            </p:cNvPicPr>
            <p:nvPr userDrawn="1">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1238490" y="2007503"/>
              <a:ext cx="718634" cy="715058"/>
            </a:xfrm>
            <a:prstGeom prst="rect">
              <a:avLst/>
            </a:prstGeom>
          </p:spPr>
        </p:pic>
        <p:sp>
          <p:nvSpPr>
            <p:cNvPr id="12" name="文本框 11"/>
            <p:cNvSpPr txBox="1"/>
            <p:nvPr userDrawn="1">
              <p:custDataLst>
                <p:tags r:id="rId6"/>
              </p:custDataLst>
            </p:nvPr>
          </p:nvSpPr>
          <p:spPr>
            <a:xfrm>
              <a:off x="1043809" y="2116959"/>
              <a:ext cx="1107996" cy="438995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000" b="0" i="0" u="none" strike="noStrike" kern="1200" cap="none" spc="0" normalizeH="0" baseline="0" noProof="0">
                  <a:ln>
                    <a:noFill/>
                  </a:ln>
                  <a:solidFill>
                    <a:srgbClr val="CED1E1"/>
                  </a:solidFill>
                  <a:effectLst/>
                  <a:uLnTx/>
                  <a:uFillTx/>
                  <a:latin typeface="微软雅黑" panose="020B0503020204020204" pitchFamily="34" charset="-122"/>
                  <a:ea typeface="微软雅黑" panose="020B0503020204020204" pitchFamily="34" charset="-122"/>
                  <a:cs typeface="Arial"/>
                </a:rPr>
                <a:t>核心素养</a:t>
              </a:r>
            </a:p>
          </p:txBody>
        </p:sp>
      </p:grpSp>
    </p:spTree>
    <p:extLst>
      <p:ext uri="{BB962C8B-B14F-4D97-AF65-F5344CB8AC3E}">
        <p14:creationId xmlns:p14="http://schemas.microsoft.com/office/powerpoint/2010/main" val="149053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7"/>
          <p:cNvSpPr>
            <a:spLocks noChangeAspect="1"/>
          </p:cNvSpPr>
          <p:nvPr userDrawn="1">
            <p:custDataLst>
              <p:tags r:id="rId1"/>
            </p:custDataLst>
          </p:nvPr>
        </p:nvSpPr>
        <p:spPr>
          <a:xfrm>
            <a:off x="-64452" y="0"/>
            <a:ext cx="1232090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2F2F2"/>
              </a:solidFill>
              <a:effectLst/>
              <a:uLnTx/>
              <a:uFillTx/>
              <a:latin typeface="黑体" panose="02010609060101010101" pitchFamily="49" charset="-122"/>
              <a:ea typeface="黑体" panose="02010609060101010101" pitchFamily="49" charset="-122"/>
              <a:cs typeface="Arial"/>
            </a:endParaRPr>
          </a:p>
        </p:txBody>
      </p:sp>
      <p:pic>
        <p:nvPicPr>
          <p:cNvPr id="3" name="图片 2" descr="黑暗中的蓝色星球&#10;&#10;描述已自动生成"/>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6426200" y="616857"/>
            <a:ext cx="5624286" cy="5624286"/>
          </a:xfrm>
          <a:prstGeom prst="rect">
            <a:avLst/>
          </a:prstGeom>
        </p:spPr>
      </p:pic>
    </p:spTree>
    <p:extLst>
      <p:ext uri="{BB962C8B-B14F-4D97-AF65-F5344CB8AC3E}">
        <p14:creationId xmlns:p14="http://schemas.microsoft.com/office/powerpoint/2010/main" val="11068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5_标题幻灯片">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0" y="0"/>
            <a:ext cx="12192000" cy="6858001"/>
          </a:xfrm>
          <a:prstGeom prst="rect">
            <a:avLst/>
          </a:prstGeom>
          <a:solidFill>
            <a:schemeClr val="tx1">
              <a:lumMod val="85000"/>
              <a:lumOff val="1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91120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1"/>
            <a:ext cx="12192000" cy="6858001"/>
          </a:xfrm>
          <a:prstGeom prst="rect">
            <a:avLst/>
          </a:prstGeom>
          <a:solidFill>
            <a:schemeClr val="bg1">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126571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793" y="-1"/>
            <a:ext cx="12192000"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188510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0"/>
            <a:ext cx="12192000"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6" name="组合 25"/>
          <p:cNvGrpSpPr/>
          <p:nvPr userDrawn="1">
            <p:custDataLst>
              <p:tags r:id="rId2"/>
            </p:custDataLst>
          </p:nvPr>
        </p:nvGrpSpPr>
        <p:grpSpPr>
          <a:xfrm>
            <a:off x="155630" y="279000"/>
            <a:ext cx="11882326" cy="6300000"/>
            <a:chOff x="155630" y="279000"/>
            <a:chExt cx="11882326" cy="6300000"/>
          </a:xfrm>
        </p:grpSpPr>
        <p:sp>
          <p:nvSpPr>
            <p:cNvPr id="8" name="矩形: 圆角 7"/>
            <p:cNvSpPr/>
            <p:nvPr userDrawn="1">
              <p:custDataLst>
                <p:tags r:id="rId3"/>
              </p:custDataLst>
            </p:nvPr>
          </p:nvSpPr>
          <p:spPr>
            <a:xfrm>
              <a:off x="271742" y="279000"/>
              <a:ext cx="11648516" cy="6300000"/>
            </a:xfrm>
            <a:custGeom>
              <a:avLst/>
              <a:gdLst>
                <a:gd name="connsiteX0" fmla="*/ 0 w 10782300"/>
                <a:gd name="connsiteY0" fmla="*/ 974744 h 5848350"/>
                <a:gd name="connsiteX1" fmla="*/ 974744 w 10782300"/>
                <a:gd name="connsiteY1" fmla="*/ 0 h 5848350"/>
                <a:gd name="connsiteX2" fmla="*/ 9807556 w 10782300"/>
                <a:gd name="connsiteY2" fmla="*/ 0 h 5848350"/>
                <a:gd name="connsiteX3" fmla="*/ 10782300 w 10782300"/>
                <a:gd name="connsiteY3" fmla="*/ 974744 h 5848350"/>
                <a:gd name="connsiteX4" fmla="*/ 10782300 w 10782300"/>
                <a:gd name="connsiteY4" fmla="*/ 4873606 h 5848350"/>
                <a:gd name="connsiteX5" fmla="*/ 9807556 w 10782300"/>
                <a:gd name="connsiteY5" fmla="*/ 5848350 h 5848350"/>
                <a:gd name="connsiteX6" fmla="*/ 974744 w 10782300"/>
                <a:gd name="connsiteY6" fmla="*/ 5848350 h 5848350"/>
                <a:gd name="connsiteX7" fmla="*/ 0 w 10782300"/>
                <a:gd name="connsiteY7" fmla="*/ 4873606 h 5848350"/>
                <a:gd name="connsiteX8" fmla="*/ 0 w 10782300"/>
                <a:gd name="connsiteY8" fmla="*/ 974744 h 5848350"/>
                <a:gd name="connsiteX0-1" fmla="*/ 0 w 10782300"/>
                <a:gd name="connsiteY0-2" fmla="*/ 481341 h 5850247"/>
                <a:gd name="connsiteX1-3" fmla="*/ 974744 w 10782300"/>
                <a:gd name="connsiteY1-4" fmla="*/ 1897 h 5850247"/>
                <a:gd name="connsiteX2-5" fmla="*/ 9807556 w 10782300"/>
                <a:gd name="connsiteY2-6" fmla="*/ 1897 h 5850247"/>
                <a:gd name="connsiteX3-7" fmla="*/ 10782300 w 10782300"/>
                <a:gd name="connsiteY3-8" fmla="*/ 976641 h 5850247"/>
                <a:gd name="connsiteX4-9" fmla="*/ 10782300 w 10782300"/>
                <a:gd name="connsiteY4-10" fmla="*/ 4875503 h 5850247"/>
                <a:gd name="connsiteX5-11" fmla="*/ 9807556 w 10782300"/>
                <a:gd name="connsiteY5-12" fmla="*/ 5850247 h 5850247"/>
                <a:gd name="connsiteX6-13" fmla="*/ 974744 w 10782300"/>
                <a:gd name="connsiteY6-14" fmla="*/ 5850247 h 5850247"/>
                <a:gd name="connsiteX7-15" fmla="*/ 0 w 10782300"/>
                <a:gd name="connsiteY7-16" fmla="*/ 4875503 h 5850247"/>
                <a:gd name="connsiteX8-17" fmla="*/ 0 w 10782300"/>
                <a:gd name="connsiteY8-18" fmla="*/ 481341 h 5850247"/>
                <a:gd name="connsiteX0-19" fmla="*/ 0 w 10782300"/>
                <a:gd name="connsiteY0-20" fmla="*/ 517650 h 5886556"/>
                <a:gd name="connsiteX1-21" fmla="*/ 593744 w 10782300"/>
                <a:gd name="connsiteY1-22" fmla="*/ 106 h 5886556"/>
                <a:gd name="connsiteX2-23" fmla="*/ 9807556 w 10782300"/>
                <a:gd name="connsiteY2-24" fmla="*/ 38206 h 5886556"/>
                <a:gd name="connsiteX3-25" fmla="*/ 10782300 w 10782300"/>
                <a:gd name="connsiteY3-26" fmla="*/ 1012950 h 5886556"/>
                <a:gd name="connsiteX4-27" fmla="*/ 10782300 w 10782300"/>
                <a:gd name="connsiteY4-28" fmla="*/ 4911812 h 5886556"/>
                <a:gd name="connsiteX5-29" fmla="*/ 9807556 w 10782300"/>
                <a:gd name="connsiteY5-30" fmla="*/ 5886556 h 5886556"/>
                <a:gd name="connsiteX6-31" fmla="*/ 974744 w 10782300"/>
                <a:gd name="connsiteY6-32" fmla="*/ 5886556 h 5886556"/>
                <a:gd name="connsiteX7-33" fmla="*/ 0 w 10782300"/>
                <a:gd name="connsiteY7-34" fmla="*/ 4911812 h 5886556"/>
                <a:gd name="connsiteX8-35" fmla="*/ 0 w 10782300"/>
                <a:gd name="connsiteY8-36" fmla="*/ 517650 h 5886556"/>
                <a:gd name="connsiteX0-37" fmla="*/ 0 w 10782300"/>
                <a:gd name="connsiteY0-38" fmla="*/ 517650 h 5886556"/>
                <a:gd name="connsiteX1-39" fmla="*/ 593744 w 10782300"/>
                <a:gd name="connsiteY1-40" fmla="*/ 106 h 5886556"/>
                <a:gd name="connsiteX2-41" fmla="*/ 10245706 w 10782300"/>
                <a:gd name="connsiteY2-42" fmla="*/ 106 h 5886556"/>
                <a:gd name="connsiteX3-43" fmla="*/ 10782300 w 10782300"/>
                <a:gd name="connsiteY3-44" fmla="*/ 1012950 h 5886556"/>
                <a:gd name="connsiteX4-45" fmla="*/ 10782300 w 10782300"/>
                <a:gd name="connsiteY4-46" fmla="*/ 4911812 h 5886556"/>
                <a:gd name="connsiteX5-47" fmla="*/ 9807556 w 10782300"/>
                <a:gd name="connsiteY5-48" fmla="*/ 5886556 h 5886556"/>
                <a:gd name="connsiteX6-49" fmla="*/ 974744 w 10782300"/>
                <a:gd name="connsiteY6-50" fmla="*/ 5886556 h 5886556"/>
                <a:gd name="connsiteX7-51" fmla="*/ 0 w 10782300"/>
                <a:gd name="connsiteY7-52" fmla="*/ 4911812 h 5886556"/>
                <a:gd name="connsiteX8-53" fmla="*/ 0 w 10782300"/>
                <a:gd name="connsiteY8-54" fmla="*/ 517650 h 5886556"/>
                <a:gd name="connsiteX0-55" fmla="*/ 0 w 10782300"/>
                <a:gd name="connsiteY0-56" fmla="*/ 517650 h 5886556"/>
                <a:gd name="connsiteX1-57" fmla="*/ 593744 w 10782300"/>
                <a:gd name="connsiteY1-58" fmla="*/ 106 h 5886556"/>
                <a:gd name="connsiteX2-59" fmla="*/ 10245706 w 10782300"/>
                <a:gd name="connsiteY2-60" fmla="*/ 106 h 5886556"/>
                <a:gd name="connsiteX3-61" fmla="*/ 10782300 w 10782300"/>
                <a:gd name="connsiteY3-62" fmla="*/ 612900 h 5886556"/>
                <a:gd name="connsiteX4-63" fmla="*/ 10782300 w 10782300"/>
                <a:gd name="connsiteY4-64" fmla="*/ 4911812 h 5886556"/>
                <a:gd name="connsiteX5-65" fmla="*/ 9807556 w 10782300"/>
                <a:gd name="connsiteY5-66" fmla="*/ 5886556 h 5886556"/>
                <a:gd name="connsiteX6-67" fmla="*/ 974744 w 10782300"/>
                <a:gd name="connsiteY6-68" fmla="*/ 5886556 h 5886556"/>
                <a:gd name="connsiteX7-69" fmla="*/ 0 w 10782300"/>
                <a:gd name="connsiteY7-70" fmla="*/ 4911812 h 5886556"/>
                <a:gd name="connsiteX8-71" fmla="*/ 0 w 10782300"/>
                <a:gd name="connsiteY8-72" fmla="*/ 517650 h 5886556"/>
                <a:gd name="connsiteX0-73" fmla="*/ 0 w 10782300"/>
                <a:gd name="connsiteY0-74" fmla="*/ 517650 h 5886662"/>
                <a:gd name="connsiteX1-75" fmla="*/ 593744 w 10782300"/>
                <a:gd name="connsiteY1-76" fmla="*/ 106 h 5886662"/>
                <a:gd name="connsiteX2-77" fmla="*/ 10245706 w 10782300"/>
                <a:gd name="connsiteY2-78" fmla="*/ 106 h 5886662"/>
                <a:gd name="connsiteX3-79" fmla="*/ 10782300 w 10782300"/>
                <a:gd name="connsiteY3-80" fmla="*/ 612900 h 5886662"/>
                <a:gd name="connsiteX4-81" fmla="*/ 10782300 w 10782300"/>
                <a:gd name="connsiteY4-82" fmla="*/ 5369012 h 5886662"/>
                <a:gd name="connsiteX5-83" fmla="*/ 9807556 w 10782300"/>
                <a:gd name="connsiteY5-84" fmla="*/ 5886556 h 5886662"/>
                <a:gd name="connsiteX6-85" fmla="*/ 974744 w 10782300"/>
                <a:gd name="connsiteY6-86" fmla="*/ 5886556 h 5886662"/>
                <a:gd name="connsiteX7-87" fmla="*/ 0 w 10782300"/>
                <a:gd name="connsiteY7-88" fmla="*/ 4911812 h 5886662"/>
                <a:gd name="connsiteX8-89" fmla="*/ 0 w 10782300"/>
                <a:gd name="connsiteY8-90" fmla="*/ 517650 h 5886662"/>
                <a:gd name="connsiteX0-91" fmla="*/ 0 w 10815671"/>
                <a:gd name="connsiteY0-92" fmla="*/ 517650 h 5924656"/>
                <a:gd name="connsiteX1-93" fmla="*/ 593744 w 10815671"/>
                <a:gd name="connsiteY1-94" fmla="*/ 106 h 5924656"/>
                <a:gd name="connsiteX2-95" fmla="*/ 10245706 w 10815671"/>
                <a:gd name="connsiteY2-96" fmla="*/ 106 h 5924656"/>
                <a:gd name="connsiteX3-97" fmla="*/ 10782300 w 10815671"/>
                <a:gd name="connsiteY3-98" fmla="*/ 612900 h 5924656"/>
                <a:gd name="connsiteX4-99" fmla="*/ 10782300 w 10815671"/>
                <a:gd name="connsiteY4-100" fmla="*/ 5369012 h 5924656"/>
                <a:gd name="connsiteX5-101" fmla="*/ 10436206 w 10815671"/>
                <a:gd name="connsiteY5-102" fmla="*/ 5924656 h 5924656"/>
                <a:gd name="connsiteX6-103" fmla="*/ 974744 w 10815671"/>
                <a:gd name="connsiteY6-104" fmla="*/ 5886556 h 5924656"/>
                <a:gd name="connsiteX7-105" fmla="*/ 0 w 10815671"/>
                <a:gd name="connsiteY7-106" fmla="*/ 4911812 h 5924656"/>
                <a:gd name="connsiteX8-107" fmla="*/ 0 w 10815671"/>
                <a:gd name="connsiteY8-108" fmla="*/ 517650 h 5924656"/>
                <a:gd name="connsiteX0-109" fmla="*/ 19050 w 10834721"/>
                <a:gd name="connsiteY0-110" fmla="*/ 517650 h 5924656"/>
                <a:gd name="connsiteX1-111" fmla="*/ 612794 w 10834721"/>
                <a:gd name="connsiteY1-112" fmla="*/ 106 h 5924656"/>
                <a:gd name="connsiteX2-113" fmla="*/ 10264756 w 10834721"/>
                <a:gd name="connsiteY2-114" fmla="*/ 106 h 5924656"/>
                <a:gd name="connsiteX3-115" fmla="*/ 10801350 w 10834721"/>
                <a:gd name="connsiteY3-116" fmla="*/ 612900 h 5924656"/>
                <a:gd name="connsiteX4-117" fmla="*/ 10801350 w 10834721"/>
                <a:gd name="connsiteY4-118" fmla="*/ 5369012 h 5924656"/>
                <a:gd name="connsiteX5-119" fmla="*/ 10455256 w 10834721"/>
                <a:gd name="connsiteY5-120" fmla="*/ 5924656 h 5924656"/>
                <a:gd name="connsiteX6-121" fmla="*/ 993794 w 10834721"/>
                <a:gd name="connsiteY6-122" fmla="*/ 5886556 h 5924656"/>
                <a:gd name="connsiteX7-123" fmla="*/ 0 w 10834721"/>
                <a:gd name="connsiteY7-124" fmla="*/ 5521412 h 5924656"/>
                <a:gd name="connsiteX8-125" fmla="*/ 19050 w 10834721"/>
                <a:gd name="connsiteY8-126" fmla="*/ 517650 h 5924656"/>
                <a:gd name="connsiteX0-127" fmla="*/ 22979 w 10838650"/>
                <a:gd name="connsiteY0-128" fmla="*/ 517650 h 5939741"/>
                <a:gd name="connsiteX1-129" fmla="*/ 616723 w 10838650"/>
                <a:gd name="connsiteY1-130" fmla="*/ 106 h 5939741"/>
                <a:gd name="connsiteX2-131" fmla="*/ 10268685 w 10838650"/>
                <a:gd name="connsiteY2-132" fmla="*/ 106 h 5939741"/>
                <a:gd name="connsiteX3-133" fmla="*/ 10805279 w 10838650"/>
                <a:gd name="connsiteY3-134" fmla="*/ 612900 h 5939741"/>
                <a:gd name="connsiteX4-135" fmla="*/ 10805279 w 10838650"/>
                <a:gd name="connsiteY4-136" fmla="*/ 5369012 h 5939741"/>
                <a:gd name="connsiteX5-137" fmla="*/ 10459185 w 10838650"/>
                <a:gd name="connsiteY5-138" fmla="*/ 5924656 h 5939741"/>
                <a:gd name="connsiteX6-139" fmla="*/ 464323 w 10838650"/>
                <a:gd name="connsiteY6-140" fmla="*/ 5924656 h 5939741"/>
                <a:gd name="connsiteX7-141" fmla="*/ 3929 w 10838650"/>
                <a:gd name="connsiteY7-142" fmla="*/ 5521412 h 5939741"/>
                <a:gd name="connsiteX8-143" fmla="*/ 22979 w 10838650"/>
                <a:gd name="connsiteY8-144" fmla="*/ 517650 h 5939741"/>
                <a:gd name="connsiteX0-145" fmla="*/ 22979 w 10892187"/>
                <a:gd name="connsiteY0-146" fmla="*/ 541356 h 5963447"/>
                <a:gd name="connsiteX1-147" fmla="*/ 616723 w 10892187"/>
                <a:gd name="connsiteY1-148" fmla="*/ 23812 h 5963447"/>
                <a:gd name="connsiteX2-149" fmla="*/ 10573485 w 10892187"/>
                <a:gd name="connsiteY2-150" fmla="*/ 0 h 5963447"/>
                <a:gd name="connsiteX3-151" fmla="*/ 10805279 w 10892187"/>
                <a:gd name="connsiteY3-152" fmla="*/ 636606 h 5963447"/>
                <a:gd name="connsiteX4-153" fmla="*/ 10805279 w 10892187"/>
                <a:gd name="connsiteY4-154" fmla="*/ 5392718 h 5963447"/>
                <a:gd name="connsiteX5-155" fmla="*/ 10459185 w 10892187"/>
                <a:gd name="connsiteY5-156" fmla="*/ 5948362 h 5963447"/>
                <a:gd name="connsiteX6-157" fmla="*/ 464323 w 10892187"/>
                <a:gd name="connsiteY6-158" fmla="*/ 5948362 h 5963447"/>
                <a:gd name="connsiteX7-159" fmla="*/ 3929 w 10892187"/>
                <a:gd name="connsiteY7-160" fmla="*/ 5545118 h 5963447"/>
                <a:gd name="connsiteX8-161" fmla="*/ 22979 w 10892187"/>
                <a:gd name="connsiteY8-162" fmla="*/ 541356 h 5963447"/>
                <a:gd name="connsiteX0-163" fmla="*/ 22979 w 10896542"/>
                <a:gd name="connsiteY0-164" fmla="*/ 541356 h 5963447"/>
                <a:gd name="connsiteX1-165" fmla="*/ 616723 w 10896542"/>
                <a:gd name="connsiteY1-166" fmla="*/ 23812 h 5963447"/>
                <a:gd name="connsiteX2-167" fmla="*/ 10573485 w 10896542"/>
                <a:gd name="connsiteY2-168" fmla="*/ 0 h 5963447"/>
                <a:gd name="connsiteX3-169" fmla="*/ 10814804 w 10896542"/>
                <a:gd name="connsiteY3-170" fmla="*/ 598506 h 5963447"/>
                <a:gd name="connsiteX4-171" fmla="*/ 10805279 w 10896542"/>
                <a:gd name="connsiteY4-172" fmla="*/ 5392718 h 5963447"/>
                <a:gd name="connsiteX5-173" fmla="*/ 10459185 w 10896542"/>
                <a:gd name="connsiteY5-174" fmla="*/ 5948362 h 5963447"/>
                <a:gd name="connsiteX6-175" fmla="*/ 464323 w 10896542"/>
                <a:gd name="connsiteY6-176" fmla="*/ 5948362 h 5963447"/>
                <a:gd name="connsiteX7-177" fmla="*/ 3929 w 10896542"/>
                <a:gd name="connsiteY7-178" fmla="*/ 5545118 h 5963447"/>
                <a:gd name="connsiteX8-179" fmla="*/ 22979 w 10896542"/>
                <a:gd name="connsiteY8-180" fmla="*/ 541356 h 5963447"/>
                <a:gd name="connsiteX0-181" fmla="*/ 22979 w 10838650"/>
                <a:gd name="connsiteY0-182" fmla="*/ 528656 h 5950747"/>
                <a:gd name="connsiteX1-183" fmla="*/ 616723 w 10838650"/>
                <a:gd name="connsiteY1-184" fmla="*/ 11112 h 5950747"/>
                <a:gd name="connsiteX2-185" fmla="*/ 10408385 w 10838650"/>
                <a:gd name="connsiteY2-186" fmla="*/ 0 h 5950747"/>
                <a:gd name="connsiteX3-187" fmla="*/ 10814804 w 10838650"/>
                <a:gd name="connsiteY3-188" fmla="*/ 585806 h 5950747"/>
                <a:gd name="connsiteX4-189" fmla="*/ 10805279 w 10838650"/>
                <a:gd name="connsiteY4-190" fmla="*/ 5380018 h 5950747"/>
                <a:gd name="connsiteX5-191" fmla="*/ 10459185 w 10838650"/>
                <a:gd name="connsiteY5-192" fmla="*/ 5935662 h 5950747"/>
                <a:gd name="connsiteX6-193" fmla="*/ 464323 w 10838650"/>
                <a:gd name="connsiteY6-194" fmla="*/ 5935662 h 5950747"/>
                <a:gd name="connsiteX7-195" fmla="*/ 3929 w 10838650"/>
                <a:gd name="connsiteY7-196" fmla="*/ 5532418 h 5950747"/>
                <a:gd name="connsiteX8-197" fmla="*/ 22979 w 10838650"/>
                <a:gd name="connsiteY8-198" fmla="*/ 528656 h 5950747"/>
                <a:gd name="connsiteX0-199" fmla="*/ 22979 w 10838650"/>
                <a:gd name="connsiteY0-200" fmla="*/ 541356 h 5963447"/>
                <a:gd name="connsiteX1-201" fmla="*/ 616723 w 10838650"/>
                <a:gd name="connsiteY1-202" fmla="*/ 23812 h 5963447"/>
                <a:gd name="connsiteX2-203" fmla="*/ 10332185 w 10838650"/>
                <a:gd name="connsiteY2-204" fmla="*/ 0 h 5963447"/>
                <a:gd name="connsiteX3-205" fmla="*/ 10814804 w 10838650"/>
                <a:gd name="connsiteY3-206" fmla="*/ 598506 h 5963447"/>
                <a:gd name="connsiteX4-207" fmla="*/ 10805279 w 10838650"/>
                <a:gd name="connsiteY4-208" fmla="*/ 5392718 h 5963447"/>
                <a:gd name="connsiteX5-209" fmla="*/ 10459185 w 10838650"/>
                <a:gd name="connsiteY5-210" fmla="*/ 5948362 h 5963447"/>
                <a:gd name="connsiteX6-211" fmla="*/ 464323 w 10838650"/>
                <a:gd name="connsiteY6-212" fmla="*/ 5948362 h 5963447"/>
                <a:gd name="connsiteX7-213" fmla="*/ 3929 w 10838650"/>
                <a:gd name="connsiteY7-214" fmla="*/ 5545118 h 5963447"/>
                <a:gd name="connsiteX8-215" fmla="*/ 22979 w 10838650"/>
                <a:gd name="connsiteY8-216" fmla="*/ 541356 h 5963447"/>
                <a:gd name="connsiteX0-217" fmla="*/ 22979 w 10838650"/>
                <a:gd name="connsiteY0-218" fmla="*/ 541406 h 5963497"/>
                <a:gd name="connsiteX1-219" fmla="*/ 616723 w 10838650"/>
                <a:gd name="connsiteY1-220" fmla="*/ 23862 h 5963497"/>
                <a:gd name="connsiteX2-221" fmla="*/ 10332185 w 10838650"/>
                <a:gd name="connsiteY2-222" fmla="*/ 50 h 5963497"/>
                <a:gd name="connsiteX3-223" fmla="*/ 10827504 w 10838650"/>
                <a:gd name="connsiteY3-224" fmla="*/ 522356 h 5963497"/>
                <a:gd name="connsiteX4-225" fmla="*/ 10805279 w 10838650"/>
                <a:gd name="connsiteY4-226" fmla="*/ 5392768 h 5963497"/>
                <a:gd name="connsiteX5-227" fmla="*/ 10459185 w 10838650"/>
                <a:gd name="connsiteY5-228" fmla="*/ 5948412 h 5963497"/>
                <a:gd name="connsiteX6-229" fmla="*/ 464323 w 10838650"/>
                <a:gd name="connsiteY6-230" fmla="*/ 5948412 h 5963497"/>
                <a:gd name="connsiteX7-231" fmla="*/ 3929 w 10838650"/>
                <a:gd name="connsiteY7-232" fmla="*/ 5545168 h 5963497"/>
                <a:gd name="connsiteX8-233" fmla="*/ 22979 w 10838650"/>
                <a:gd name="connsiteY8-234" fmla="*/ 541406 h 5963497"/>
                <a:gd name="connsiteX0-235" fmla="*/ 22979 w 10838650"/>
                <a:gd name="connsiteY0-236" fmla="*/ 541356 h 5963447"/>
                <a:gd name="connsiteX1-237" fmla="*/ 616723 w 10838650"/>
                <a:gd name="connsiteY1-238" fmla="*/ 23812 h 5963447"/>
                <a:gd name="connsiteX2-239" fmla="*/ 10332185 w 10838650"/>
                <a:gd name="connsiteY2-240" fmla="*/ 0 h 5963447"/>
                <a:gd name="connsiteX3-241" fmla="*/ 10827504 w 10838650"/>
                <a:gd name="connsiteY3-242" fmla="*/ 547706 h 5963447"/>
                <a:gd name="connsiteX4-243" fmla="*/ 10805279 w 10838650"/>
                <a:gd name="connsiteY4-244" fmla="*/ 5392718 h 5963447"/>
                <a:gd name="connsiteX5-245" fmla="*/ 10459185 w 10838650"/>
                <a:gd name="connsiteY5-246" fmla="*/ 5948362 h 5963447"/>
                <a:gd name="connsiteX6-247" fmla="*/ 464323 w 10838650"/>
                <a:gd name="connsiteY6-248" fmla="*/ 5948362 h 5963447"/>
                <a:gd name="connsiteX7-249" fmla="*/ 3929 w 10838650"/>
                <a:gd name="connsiteY7-250" fmla="*/ 5545118 h 5963447"/>
                <a:gd name="connsiteX8-251" fmla="*/ 22979 w 10838650"/>
                <a:gd name="connsiteY8-252" fmla="*/ 541356 h 5963447"/>
                <a:gd name="connsiteX0-253" fmla="*/ 22979 w 10838650"/>
                <a:gd name="connsiteY0-254" fmla="*/ 541356 h 5963447"/>
                <a:gd name="connsiteX1-255" fmla="*/ 616723 w 10838650"/>
                <a:gd name="connsiteY1-256" fmla="*/ 23812 h 5963447"/>
                <a:gd name="connsiteX2-257" fmla="*/ 10332185 w 10838650"/>
                <a:gd name="connsiteY2-258" fmla="*/ 0 h 5963447"/>
                <a:gd name="connsiteX3-259" fmla="*/ 10830679 w 10838650"/>
                <a:gd name="connsiteY3-260" fmla="*/ 563581 h 5963447"/>
                <a:gd name="connsiteX4-261" fmla="*/ 10805279 w 10838650"/>
                <a:gd name="connsiteY4-262" fmla="*/ 5392718 h 5963447"/>
                <a:gd name="connsiteX5-263" fmla="*/ 10459185 w 10838650"/>
                <a:gd name="connsiteY5-264" fmla="*/ 5948362 h 5963447"/>
                <a:gd name="connsiteX6-265" fmla="*/ 464323 w 10838650"/>
                <a:gd name="connsiteY6-266" fmla="*/ 5948362 h 5963447"/>
                <a:gd name="connsiteX7-267" fmla="*/ 3929 w 10838650"/>
                <a:gd name="connsiteY7-268" fmla="*/ 5545118 h 5963447"/>
                <a:gd name="connsiteX8-269" fmla="*/ 22979 w 10838650"/>
                <a:gd name="connsiteY8-270" fmla="*/ 541356 h 5963447"/>
                <a:gd name="connsiteX0-271" fmla="*/ 22979 w 10831341"/>
                <a:gd name="connsiteY0-272" fmla="*/ 541356 h 5963447"/>
                <a:gd name="connsiteX1-273" fmla="*/ 616723 w 10831341"/>
                <a:gd name="connsiteY1-274" fmla="*/ 23812 h 5963447"/>
                <a:gd name="connsiteX2-275" fmla="*/ 10332185 w 10831341"/>
                <a:gd name="connsiteY2-276" fmla="*/ 0 h 5963447"/>
                <a:gd name="connsiteX3-277" fmla="*/ 10830679 w 10831341"/>
                <a:gd name="connsiteY3-278" fmla="*/ 563581 h 5963447"/>
                <a:gd name="connsiteX4-279" fmla="*/ 10805279 w 10831341"/>
                <a:gd name="connsiteY4-280" fmla="*/ 5392718 h 5963447"/>
                <a:gd name="connsiteX5-281" fmla="*/ 10363935 w 10831341"/>
                <a:gd name="connsiteY5-282" fmla="*/ 5950743 h 5963447"/>
                <a:gd name="connsiteX6-283" fmla="*/ 464323 w 10831341"/>
                <a:gd name="connsiteY6-284" fmla="*/ 5948362 h 5963447"/>
                <a:gd name="connsiteX7-285" fmla="*/ 3929 w 10831341"/>
                <a:gd name="connsiteY7-286" fmla="*/ 5545118 h 5963447"/>
                <a:gd name="connsiteX8-287" fmla="*/ 22979 w 10831341"/>
                <a:gd name="connsiteY8-288" fmla="*/ 541356 h 5963447"/>
                <a:gd name="connsiteX0-289" fmla="*/ 20948 w 10829310"/>
                <a:gd name="connsiteY0-290" fmla="*/ 541356 h 5963447"/>
                <a:gd name="connsiteX1-291" fmla="*/ 614692 w 10829310"/>
                <a:gd name="connsiteY1-292" fmla="*/ 23812 h 5963447"/>
                <a:gd name="connsiteX2-293" fmla="*/ 10330154 w 10829310"/>
                <a:gd name="connsiteY2-294" fmla="*/ 0 h 5963447"/>
                <a:gd name="connsiteX3-295" fmla="*/ 10828648 w 10829310"/>
                <a:gd name="connsiteY3-296" fmla="*/ 563581 h 5963447"/>
                <a:gd name="connsiteX4-297" fmla="*/ 10803248 w 10829310"/>
                <a:gd name="connsiteY4-298" fmla="*/ 5392718 h 5963447"/>
                <a:gd name="connsiteX5-299" fmla="*/ 10361904 w 10829310"/>
                <a:gd name="connsiteY5-300" fmla="*/ 5950743 h 5963447"/>
                <a:gd name="connsiteX6-301" fmla="*/ 481342 w 10829310"/>
                <a:gd name="connsiteY6-302" fmla="*/ 5948362 h 5963447"/>
                <a:gd name="connsiteX7-303" fmla="*/ 1898 w 10829310"/>
                <a:gd name="connsiteY7-304" fmla="*/ 5545118 h 5963447"/>
                <a:gd name="connsiteX8-305" fmla="*/ 20948 w 10829310"/>
                <a:gd name="connsiteY8-306" fmla="*/ 541356 h 5963447"/>
                <a:gd name="connsiteX0-307" fmla="*/ 20948 w 10829310"/>
                <a:gd name="connsiteY0-308" fmla="*/ 541356 h 5963447"/>
                <a:gd name="connsiteX1-309" fmla="*/ 478961 w 10829310"/>
                <a:gd name="connsiteY1-310" fmla="*/ 23812 h 5963447"/>
                <a:gd name="connsiteX2-311" fmla="*/ 10330154 w 10829310"/>
                <a:gd name="connsiteY2-312" fmla="*/ 0 h 5963447"/>
                <a:gd name="connsiteX3-313" fmla="*/ 10828648 w 10829310"/>
                <a:gd name="connsiteY3-314" fmla="*/ 563581 h 5963447"/>
                <a:gd name="connsiteX4-315" fmla="*/ 10803248 w 10829310"/>
                <a:gd name="connsiteY4-316" fmla="*/ 5392718 h 5963447"/>
                <a:gd name="connsiteX5-317" fmla="*/ 10361904 w 10829310"/>
                <a:gd name="connsiteY5-318" fmla="*/ 5950743 h 5963447"/>
                <a:gd name="connsiteX6-319" fmla="*/ 481342 w 10829310"/>
                <a:gd name="connsiteY6-320" fmla="*/ 5948362 h 5963447"/>
                <a:gd name="connsiteX7-321" fmla="*/ 1898 w 10829310"/>
                <a:gd name="connsiteY7-322" fmla="*/ 5545118 h 5963447"/>
                <a:gd name="connsiteX8-323" fmla="*/ 20948 w 10829310"/>
                <a:gd name="connsiteY8-324" fmla="*/ 541356 h 5963447"/>
                <a:gd name="connsiteX0-325" fmla="*/ 20948 w 10829310"/>
                <a:gd name="connsiteY0-326" fmla="*/ 541356 h 5963447"/>
                <a:gd name="connsiteX1-327" fmla="*/ 478961 w 10829310"/>
                <a:gd name="connsiteY1-328" fmla="*/ 23812 h 5963447"/>
                <a:gd name="connsiteX2-329" fmla="*/ 10330154 w 10829310"/>
                <a:gd name="connsiteY2-330" fmla="*/ 0 h 5963447"/>
                <a:gd name="connsiteX3-331" fmla="*/ 10828648 w 10829310"/>
                <a:gd name="connsiteY3-332" fmla="*/ 563581 h 5963447"/>
                <a:gd name="connsiteX4-333" fmla="*/ 10810392 w 10829310"/>
                <a:gd name="connsiteY4-334" fmla="*/ 5385574 h 5963447"/>
                <a:gd name="connsiteX5-335" fmla="*/ 10361904 w 10829310"/>
                <a:gd name="connsiteY5-336" fmla="*/ 5950743 h 5963447"/>
                <a:gd name="connsiteX6-337" fmla="*/ 481342 w 10829310"/>
                <a:gd name="connsiteY6-338" fmla="*/ 5948362 h 5963447"/>
                <a:gd name="connsiteX7-339" fmla="*/ 1898 w 10829310"/>
                <a:gd name="connsiteY7-340" fmla="*/ 5545118 h 5963447"/>
                <a:gd name="connsiteX8-341" fmla="*/ 20948 w 10829310"/>
                <a:gd name="connsiteY8-342" fmla="*/ 541356 h 5963447"/>
                <a:gd name="connsiteX0-343" fmla="*/ 20948 w 10829310"/>
                <a:gd name="connsiteY0-344" fmla="*/ 541356 h 5950743"/>
                <a:gd name="connsiteX1-345" fmla="*/ 478961 w 10829310"/>
                <a:gd name="connsiteY1-346" fmla="*/ 23812 h 5950743"/>
                <a:gd name="connsiteX2-347" fmla="*/ 10330154 w 10829310"/>
                <a:gd name="connsiteY2-348" fmla="*/ 0 h 5950743"/>
                <a:gd name="connsiteX3-349" fmla="*/ 10828648 w 10829310"/>
                <a:gd name="connsiteY3-350" fmla="*/ 563581 h 5950743"/>
                <a:gd name="connsiteX4-351" fmla="*/ 10810392 w 10829310"/>
                <a:gd name="connsiteY4-352" fmla="*/ 5385574 h 5950743"/>
                <a:gd name="connsiteX5-353" fmla="*/ 10361904 w 10829310"/>
                <a:gd name="connsiteY5-354" fmla="*/ 5950743 h 5950743"/>
                <a:gd name="connsiteX6-355" fmla="*/ 481342 w 10829310"/>
                <a:gd name="connsiteY6-356" fmla="*/ 5948362 h 5950743"/>
                <a:gd name="connsiteX7-357" fmla="*/ 1898 w 10829310"/>
                <a:gd name="connsiteY7-358" fmla="*/ 5383193 h 5950743"/>
                <a:gd name="connsiteX8-359" fmla="*/ 20948 w 10829310"/>
                <a:gd name="connsiteY8-360" fmla="*/ 541356 h 5950743"/>
                <a:gd name="connsiteX0-361" fmla="*/ 17773 w 10829310"/>
                <a:gd name="connsiteY0-362" fmla="*/ 557231 h 5950743"/>
                <a:gd name="connsiteX1-363" fmla="*/ 478961 w 10829310"/>
                <a:gd name="connsiteY1-364" fmla="*/ 23812 h 5950743"/>
                <a:gd name="connsiteX2-365" fmla="*/ 10330154 w 10829310"/>
                <a:gd name="connsiteY2-366" fmla="*/ 0 h 5950743"/>
                <a:gd name="connsiteX3-367" fmla="*/ 10828648 w 10829310"/>
                <a:gd name="connsiteY3-368" fmla="*/ 563581 h 5950743"/>
                <a:gd name="connsiteX4-369" fmla="*/ 10810392 w 10829310"/>
                <a:gd name="connsiteY4-370" fmla="*/ 5385574 h 5950743"/>
                <a:gd name="connsiteX5-371" fmla="*/ 10361904 w 10829310"/>
                <a:gd name="connsiteY5-372" fmla="*/ 5950743 h 5950743"/>
                <a:gd name="connsiteX6-373" fmla="*/ 481342 w 10829310"/>
                <a:gd name="connsiteY6-374" fmla="*/ 5948362 h 5950743"/>
                <a:gd name="connsiteX7-375" fmla="*/ 1898 w 10829310"/>
                <a:gd name="connsiteY7-376" fmla="*/ 5383193 h 5950743"/>
                <a:gd name="connsiteX8-377" fmla="*/ 17773 w 10829310"/>
                <a:gd name="connsiteY8-378" fmla="*/ 557231 h 5950743"/>
                <a:gd name="connsiteX0-379" fmla="*/ 17773 w 10829310"/>
                <a:gd name="connsiteY0-380" fmla="*/ 557231 h 5950743"/>
                <a:gd name="connsiteX1-381" fmla="*/ 478961 w 10829310"/>
                <a:gd name="connsiteY1-382" fmla="*/ 11112 h 5950743"/>
                <a:gd name="connsiteX2-383" fmla="*/ 10330154 w 10829310"/>
                <a:gd name="connsiteY2-384" fmla="*/ 0 h 5950743"/>
                <a:gd name="connsiteX3-385" fmla="*/ 10828648 w 10829310"/>
                <a:gd name="connsiteY3-386" fmla="*/ 563581 h 5950743"/>
                <a:gd name="connsiteX4-387" fmla="*/ 10810392 w 10829310"/>
                <a:gd name="connsiteY4-388" fmla="*/ 5385574 h 5950743"/>
                <a:gd name="connsiteX5-389" fmla="*/ 10361904 w 10829310"/>
                <a:gd name="connsiteY5-390" fmla="*/ 5950743 h 5950743"/>
                <a:gd name="connsiteX6-391" fmla="*/ 481342 w 10829310"/>
                <a:gd name="connsiteY6-392" fmla="*/ 5948362 h 5950743"/>
                <a:gd name="connsiteX7-393" fmla="*/ 1898 w 10829310"/>
                <a:gd name="connsiteY7-394" fmla="*/ 5383193 h 5950743"/>
                <a:gd name="connsiteX8-395" fmla="*/ 17773 w 10829310"/>
                <a:gd name="connsiteY8-396" fmla="*/ 557231 h 5950743"/>
                <a:gd name="connsiteX0-397" fmla="*/ 5073 w 10829310"/>
                <a:gd name="connsiteY0-398" fmla="*/ 550881 h 5950743"/>
                <a:gd name="connsiteX1-399" fmla="*/ 478961 w 10829310"/>
                <a:gd name="connsiteY1-400" fmla="*/ 11112 h 5950743"/>
                <a:gd name="connsiteX2-401" fmla="*/ 10330154 w 10829310"/>
                <a:gd name="connsiteY2-402" fmla="*/ 0 h 5950743"/>
                <a:gd name="connsiteX3-403" fmla="*/ 10828648 w 10829310"/>
                <a:gd name="connsiteY3-404" fmla="*/ 563581 h 5950743"/>
                <a:gd name="connsiteX4-405" fmla="*/ 10810392 w 10829310"/>
                <a:gd name="connsiteY4-406" fmla="*/ 5385574 h 5950743"/>
                <a:gd name="connsiteX5-407" fmla="*/ 10361904 w 10829310"/>
                <a:gd name="connsiteY5-408" fmla="*/ 5950743 h 5950743"/>
                <a:gd name="connsiteX6-409" fmla="*/ 481342 w 10829310"/>
                <a:gd name="connsiteY6-410" fmla="*/ 5948362 h 5950743"/>
                <a:gd name="connsiteX7-411" fmla="*/ 1898 w 10829310"/>
                <a:gd name="connsiteY7-412" fmla="*/ 5383193 h 5950743"/>
                <a:gd name="connsiteX8-413" fmla="*/ 5073 w 10829310"/>
                <a:gd name="connsiteY8-414" fmla="*/ 550881 h 5950743"/>
                <a:gd name="connsiteX0-415" fmla="*/ 5073 w 10829310"/>
                <a:gd name="connsiteY0-416" fmla="*/ 550881 h 5950743"/>
                <a:gd name="connsiteX1-417" fmla="*/ 478961 w 10829310"/>
                <a:gd name="connsiteY1-418" fmla="*/ 1587 h 5950743"/>
                <a:gd name="connsiteX2-419" fmla="*/ 10330154 w 10829310"/>
                <a:gd name="connsiteY2-420" fmla="*/ 0 h 5950743"/>
                <a:gd name="connsiteX3-421" fmla="*/ 10828648 w 10829310"/>
                <a:gd name="connsiteY3-422" fmla="*/ 563581 h 5950743"/>
                <a:gd name="connsiteX4-423" fmla="*/ 10810392 w 10829310"/>
                <a:gd name="connsiteY4-424" fmla="*/ 5385574 h 5950743"/>
                <a:gd name="connsiteX5-425" fmla="*/ 10361904 w 10829310"/>
                <a:gd name="connsiteY5-426" fmla="*/ 5950743 h 5950743"/>
                <a:gd name="connsiteX6-427" fmla="*/ 481342 w 10829310"/>
                <a:gd name="connsiteY6-428" fmla="*/ 5948362 h 5950743"/>
                <a:gd name="connsiteX7-429" fmla="*/ 1898 w 10829310"/>
                <a:gd name="connsiteY7-430" fmla="*/ 5383193 h 5950743"/>
                <a:gd name="connsiteX8-431" fmla="*/ 5073 w 10829310"/>
                <a:gd name="connsiteY8-432" fmla="*/ 550881 h 5950743"/>
                <a:gd name="connsiteX0-433" fmla="*/ 5073 w 10829310"/>
                <a:gd name="connsiteY0-434" fmla="*/ 556914 h 5956776"/>
                <a:gd name="connsiteX1-435" fmla="*/ 478961 w 10829310"/>
                <a:gd name="connsiteY1-436" fmla="*/ 0 h 5956776"/>
                <a:gd name="connsiteX2-437" fmla="*/ 10330154 w 10829310"/>
                <a:gd name="connsiteY2-438" fmla="*/ 6033 h 5956776"/>
                <a:gd name="connsiteX3-439" fmla="*/ 10828648 w 10829310"/>
                <a:gd name="connsiteY3-440" fmla="*/ 569614 h 5956776"/>
                <a:gd name="connsiteX4-441" fmla="*/ 10810392 w 10829310"/>
                <a:gd name="connsiteY4-442" fmla="*/ 5391607 h 5956776"/>
                <a:gd name="connsiteX5-443" fmla="*/ 10361904 w 10829310"/>
                <a:gd name="connsiteY5-444" fmla="*/ 5956776 h 5956776"/>
                <a:gd name="connsiteX6-445" fmla="*/ 481342 w 10829310"/>
                <a:gd name="connsiteY6-446" fmla="*/ 5954395 h 5956776"/>
                <a:gd name="connsiteX7-447" fmla="*/ 1898 w 10829310"/>
                <a:gd name="connsiteY7-448" fmla="*/ 5389226 h 5956776"/>
                <a:gd name="connsiteX8-449" fmla="*/ 5073 w 10829310"/>
                <a:gd name="connsiteY8-450" fmla="*/ 556914 h 5956776"/>
                <a:gd name="connsiteX0-451" fmla="*/ 5073 w 10829310"/>
                <a:gd name="connsiteY0-452" fmla="*/ 556914 h 5956776"/>
                <a:gd name="connsiteX1-453" fmla="*/ 478961 w 10829310"/>
                <a:gd name="connsiteY1-454" fmla="*/ 0 h 5956776"/>
                <a:gd name="connsiteX2-455" fmla="*/ 10330154 w 10829310"/>
                <a:gd name="connsiteY2-456" fmla="*/ 6033 h 5956776"/>
                <a:gd name="connsiteX3-457" fmla="*/ 10828648 w 10829310"/>
                <a:gd name="connsiteY3-458" fmla="*/ 569614 h 5956776"/>
                <a:gd name="connsiteX4-459" fmla="*/ 10810392 w 10829310"/>
                <a:gd name="connsiteY4-460" fmla="*/ 5391607 h 5956776"/>
                <a:gd name="connsiteX5-461" fmla="*/ 10361904 w 10829310"/>
                <a:gd name="connsiteY5-462" fmla="*/ 5956776 h 5956776"/>
                <a:gd name="connsiteX6-463" fmla="*/ 481342 w 10829310"/>
                <a:gd name="connsiteY6-464" fmla="*/ 5954395 h 5956776"/>
                <a:gd name="connsiteX7-465" fmla="*/ 1898 w 10829310"/>
                <a:gd name="connsiteY7-466" fmla="*/ 5389226 h 5956776"/>
                <a:gd name="connsiteX8-467" fmla="*/ 5073 w 10829310"/>
                <a:gd name="connsiteY8-468" fmla="*/ 556914 h 595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29310" h="5956776">
                  <a:moveTo>
                    <a:pt x="5073" y="556914"/>
                  </a:moveTo>
                  <a:cubicBezTo>
                    <a:pt x="12693" y="26198"/>
                    <a:pt x="-59375" y="0"/>
                    <a:pt x="478961" y="0"/>
                  </a:cubicBezTo>
                  <a:lnTo>
                    <a:pt x="10330154" y="6033"/>
                  </a:lnTo>
                  <a:cubicBezTo>
                    <a:pt x="10868490" y="6033"/>
                    <a:pt x="10828648" y="31278"/>
                    <a:pt x="10828648" y="569614"/>
                  </a:cubicBezTo>
                  <a:cubicBezTo>
                    <a:pt x="10822563" y="2176945"/>
                    <a:pt x="10816477" y="3784276"/>
                    <a:pt x="10810392" y="5391607"/>
                  </a:cubicBezTo>
                  <a:cubicBezTo>
                    <a:pt x="10810392" y="5929943"/>
                    <a:pt x="10900240" y="5956776"/>
                    <a:pt x="10361904" y="5956776"/>
                  </a:cubicBezTo>
                  <a:lnTo>
                    <a:pt x="481342" y="5954395"/>
                  </a:lnTo>
                  <a:cubicBezTo>
                    <a:pt x="-56994" y="5954395"/>
                    <a:pt x="1898" y="5927562"/>
                    <a:pt x="1898" y="5389226"/>
                  </a:cubicBezTo>
                  <a:cubicBezTo>
                    <a:pt x="7190" y="3780572"/>
                    <a:pt x="-219" y="2165568"/>
                    <a:pt x="5073" y="556914"/>
                  </a:cubicBezTo>
                  <a:close/>
                </a:path>
              </a:pathLst>
            </a:cu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5" name="组合 24"/>
            <p:cNvGrpSpPr/>
            <p:nvPr userDrawn="1">
              <p:custDataLst>
                <p:tags r:id="rId4"/>
              </p:custDataLst>
            </p:nvPr>
          </p:nvGrpSpPr>
          <p:grpSpPr>
            <a:xfrm>
              <a:off x="155630" y="927395"/>
              <a:ext cx="11882326" cy="235397"/>
              <a:chOff x="155630" y="927395"/>
              <a:chExt cx="11882326" cy="235397"/>
            </a:xfrm>
          </p:grpSpPr>
          <p:cxnSp>
            <p:nvCxnSpPr>
              <p:cNvPr id="10" name="直接连接符 9"/>
              <p:cNvCxnSpPr/>
              <p:nvPr userDrawn="1">
                <p:custDataLst>
                  <p:tags r:id="rId5"/>
                </p:custDataLst>
              </p:nvPr>
            </p:nvCxnSpPr>
            <p:spPr>
              <a:xfrm>
                <a:off x="391027" y="1045093"/>
                <a:ext cx="11411532" cy="0"/>
              </a:xfrm>
              <a:prstGeom prst="line">
                <a:avLst/>
              </a:prstGeom>
              <a:ln w="12700">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不完整圆 18"/>
              <p:cNvSpPr/>
              <p:nvPr userDrawn="1">
                <p:custDataLst>
                  <p:tags r:id="rId6"/>
                </p:custDataLst>
              </p:nvPr>
            </p:nvSpPr>
            <p:spPr>
              <a:xfrm>
                <a:off x="11802559" y="927395"/>
                <a:ext cx="235397" cy="235397"/>
              </a:xfrm>
              <a:prstGeom prst="pie">
                <a:avLst>
                  <a:gd name="adj1" fmla="val 5387173"/>
                  <a:gd name="adj2" fmla="val 16200000"/>
                </a:avLst>
              </a:prstGeom>
              <a:solidFill>
                <a:srgbClr val="B38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sp>
            <p:nvSpPr>
              <p:cNvPr id="23" name="不完整圆 22"/>
              <p:cNvSpPr/>
              <p:nvPr userDrawn="1">
                <p:custDataLst>
                  <p:tags r:id="rId7"/>
                </p:custDataLst>
              </p:nvPr>
            </p:nvSpPr>
            <p:spPr>
              <a:xfrm flipH="1">
                <a:off x="155630" y="927395"/>
                <a:ext cx="235397" cy="235397"/>
              </a:xfrm>
              <a:prstGeom prst="pie">
                <a:avLst>
                  <a:gd name="adj1" fmla="val 5387173"/>
                  <a:gd name="adj2" fmla="val 16200000"/>
                </a:avLst>
              </a:prstGeom>
              <a:solidFill>
                <a:srgbClr val="B38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grpSp>
      </p:grpSp>
    </p:spTree>
    <p:extLst>
      <p:ext uri="{BB962C8B-B14F-4D97-AF65-F5344CB8AC3E}">
        <p14:creationId xmlns:p14="http://schemas.microsoft.com/office/powerpoint/2010/main" val="370039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标题幻灯片">
    <p:bg>
      <p:bgPr>
        <a:blipFill dpi="0" rotWithShape="1">
          <a:blip r:embed="rId10">
            <a:lum/>
          </a:blip>
          <a:stretch>
            <a:fillRect/>
          </a:stretch>
        </a:blipFill>
        <a:effectLst/>
      </p:bgPr>
    </p:bg>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0" y="0"/>
            <a:ext cx="12192000" cy="6858001"/>
          </a:xfrm>
          <a:prstGeom prst="rect">
            <a:avLst/>
          </a:prstGeom>
          <a:solidFill>
            <a:schemeClr val="tx1">
              <a:lumMod val="85000"/>
              <a:lumOff val="1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
        <p:nvSpPr>
          <p:cNvPr id="2" name="矩形 1"/>
          <p:cNvSpPr/>
          <p:nvPr userDrawn="1">
            <p:custDataLst>
              <p:tags r:id="rId2"/>
            </p:custDataLst>
          </p:nvPr>
        </p:nvSpPr>
        <p:spPr>
          <a:xfrm>
            <a:off x="0" y="-1"/>
            <a:ext cx="12192000" cy="6858001"/>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6" name="组合 25"/>
          <p:cNvGrpSpPr/>
          <p:nvPr userDrawn="1">
            <p:custDataLst>
              <p:tags r:id="rId3"/>
            </p:custDataLst>
          </p:nvPr>
        </p:nvGrpSpPr>
        <p:grpSpPr>
          <a:xfrm>
            <a:off x="155630" y="279000"/>
            <a:ext cx="11882326" cy="6300000"/>
            <a:chOff x="155630" y="279000"/>
            <a:chExt cx="11882326" cy="6300000"/>
          </a:xfrm>
        </p:grpSpPr>
        <p:sp>
          <p:nvSpPr>
            <p:cNvPr id="8" name="矩形: 圆角 7"/>
            <p:cNvSpPr/>
            <p:nvPr userDrawn="1">
              <p:custDataLst>
                <p:tags r:id="rId4"/>
              </p:custDataLst>
            </p:nvPr>
          </p:nvSpPr>
          <p:spPr>
            <a:xfrm>
              <a:off x="271742" y="279000"/>
              <a:ext cx="11648516" cy="6300000"/>
            </a:xfrm>
            <a:custGeom>
              <a:avLst/>
              <a:gdLst>
                <a:gd name="connsiteX0" fmla="*/ 0 w 10782300"/>
                <a:gd name="connsiteY0" fmla="*/ 974744 h 5848350"/>
                <a:gd name="connsiteX1" fmla="*/ 974744 w 10782300"/>
                <a:gd name="connsiteY1" fmla="*/ 0 h 5848350"/>
                <a:gd name="connsiteX2" fmla="*/ 9807556 w 10782300"/>
                <a:gd name="connsiteY2" fmla="*/ 0 h 5848350"/>
                <a:gd name="connsiteX3" fmla="*/ 10782300 w 10782300"/>
                <a:gd name="connsiteY3" fmla="*/ 974744 h 5848350"/>
                <a:gd name="connsiteX4" fmla="*/ 10782300 w 10782300"/>
                <a:gd name="connsiteY4" fmla="*/ 4873606 h 5848350"/>
                <a:gd name="connsiteX5" fmla="*/ 9807556 w 10782300"/>
                <a:gd name="connsiteY5" fmla="*/ 5848350 h 5848350"/>
                <a:gd name="connsiteX6" fmla="*/ 974744 w 10782300"/>
                <a:gd name="connsiteY6" fmla="*/ 5848350 h 5848350"/>
                <a:gd name="connsiteX7" fmla="*/ 0 w 10782300"/>
                <a:gd name="connsiteY7" fmla="*/ 4873606 h 5848350"/>
                <a:gd name="connsiteX8" fmla="*/ 0 w 10782300"/>
                <a:gd name="connsiteY8" fmla="*/ 974744 h 5848350"/>
                <a:gd name="connsiteX0-1" fmla="*/ 0 w 10782300"/>
                <a:gd name="connsiteY0-2" fmla="*/ 481341 h 5850247"/>
                <a:gd name="connsiteX1-3" fmla="*/ 974744 w 10782300"/>
                <a:gd name="connsiteY1-4" fmla="*/ 1897 h 5850247"/>
                <a:gd name="connsiteX2-5" fmla="*/ 9807556 w 10782300"/>
                <a:gd name="connsiteY2-6" fmla="*/ 1897 h 5850247"/>
                <a:gd name="connsiteX3-7" fmla="*/ 10782300 w 10782300"/>
                <a:gd name="connsiteY3-8" fmla="*/ 976641 h 5850247"/>
                <a:gd name="connsiteX4-9" fmla="*/ 10782300 w 10782300"/>
                <a:gd name="connsiteY4-10" fmla="*/ 4875503 h 5850247"/>
                <a:gd name="connsiteX5-11" fmla="*/ 9807556 w 10782300"/>
                <a:gd name="connsiteY5-12" fmla="*/ 5850247 h 5850247"/>
                <a:gd name="connsiteX6-13" fmla="*/ 974744 w 10782300"/>
                <a:gd name="connsiteY6-14" fmla="*/ 5850247 h 5850247"/>
                <a:gd name="connsiteX7-15" fmla="*/ 0 w 10782300"/>
                <a:gd name="connsiteY7-16" fmla="*/ 4875503 h 5850247"/>
                <a:gd name="connsiteX8-17" fmla="*/ 0 w 10782300"/>
                <a:gd name="connsiteY8-18" fmla="*/ 481341 h 5850247"/>
                <a:gd name="connsiteX0-19" fmla="*/ 0 w 10782300"/>
                <a:gd name="connsiteY0-20" fmla="*/ 517650 h 5886556"/>
                <a:gd name="connsiteX1-21" fmla="*/ 593744 w 10782300"/>
                <a:gd name="connsiteY1-22" fmla="*/ 106 h 5886556"/>
                <a:gd name="connsiteX2-23" fmla="*/ 9807556 w 10782300"/>
                <a:gd name="connsiteY2-24" fmla="*/ 38206 h 5886556"/>
                <a:gd name="connsiteX3-25" fmla="*/ 10782300 w 10782300"/>
                <a:gd name="connsiteY3-26" fmla="*/ 1012950 h 5886556"/>
                <a:gd name="connsiteX4-27" fmla="*/ 10782300 w 10782300"/>
                <a:gd name="connsiteY4-28" fmla="*/ 4911812 h 5886556"/>
                <a:gd name="connsiteX5-29" fmla="*/ 9807556 w 10782300"/>
                <a:gd name="connsiteY5-30" fmla="*/ 5886556 h 5886556"/>
                <a:gd name="connsiteX6-31" fmla="*/ 974744 w 10782300"/>
                <a:gd name="connsiteY6-32" fmla="*/ 5886556 h 5886556"/>
                <a:gd name="connsiteX7-33" fmla="*/ 0 w 10782300"/>
                <a:gd name="connsiteY7-34" fmla="*/ 4911812 h 5886556"/>
                <a:gd name="connsiteX8-35" fmla="*/ 0 w 10782300"/>
                <a:gd name="connsiteY8-36" fmla="*/ 517650 h 5886556"/>
                <a:gd name="connsiteX0-37" fmla="*/ 0 w 10782300"/>
                <a:gd name="connsiteY0-38" fmla="*/ 517650 h 5886556"/>
                <a:gd name="connsiteX1-39" fmla="*/ 593744 w 10782300"/>
                <a:gd name="connsiteY1-40" fmla="*/ 106 h 5886556"/>
                <a:gd name="connsiteX2-41" fmla="*/ 10245706 w 10782300"/>
                <a:gd name="connsiteY2-42" fmla="*/ 106 h 5886556"/>
                <a:gd name="connsiteX3-43" fmla="*/ 10782300 w 10782300"/>
                <a:gd name="connsiteY3-44" fmla="*/ 1012950 h 5886556"/>
                <a:gd name="connsiteX4-45" fmla="*/ 10782300 w 10782300"/>
                <a:gd name="connsiteY4-46" fmla="*/ 4911812 h 5886556"/>
                <a:gd name="connsiteX5-47" fmla="*/ 9807556 w 10782300"/>
                <a:gd name="connsiteY5-48" fmla="*/ 5886556 h 5886556"/>
                <a:gd name="connsiteX6-49" fmla="*/ 974744 w 10782300"/>
                <a:gd name="connsiteY6-50" fmla="*/ 5886556 h 5886556"/>
                <a:gd name="connsiteX7-51" fmla="*/ 0 w 10782300"/>
                <a:gd name="connsiteY7-52" fmla="*/ 4911812 h 5886556"/>
                <a:gd name="connsiteX8-53" fmla="*/ 0 w 10782300"/>
                <a:gd name="connsiteY8-54" fmla="*/ 517650 h 5886556"/>
                <a:gd name="connsiteX0-55" fmla="*/ 0 w 10782300"/>
                <a:gd name="connsiteY0-56" fmla="*/ 517650 h 5886556"/>
                <a:gd name="connsiteX1-57" fmla="*/ 593744 w 10782300"/>
                <a:gd name="connsiteY1-58" fmla="*/ 106 h 5886556"/>
                <a:gd name="connsiteX2-59" fmla="*/ 10245706 w 10782300"/>
                <a:gd name="connsiteY2-60" fmla="*/ 106 h 5886556"/>
                <a:gd name="connsiteX3-61" fmla="*/ 10782300 w 10782300"/>
                <a:gd name="connsiteY3-62" fmla="*/ 612900 h 5886556"/>
                <a:gd name="connsiteX4-63" fmla="*/ 10782300 w 10782300"/>
                <a:gd name="connsiteY4-64" fmla="*/ 4911812 h 5886556"/>
                <a:gd name="connsiteX5-65" fmla="*/ 9807556 w 10782300"/>
                <a:gd name="connsiteY5-66" fmla="*/ 5886556 h 5886556"/>
                <a:gd name="connsiteX6-67" fmla="*/ 974744 w 10782300"/>
                <a:gd name="connsiteY6-68" fmla="*/ 5886556 h 5886556"/>
                <a:gd name="connsiteX7-69" fmla="*/ 0 w 10782300"/>
                <a:gd name="connsiteY7-70" fmla="*/ 4911812 h 5886556"/>
                <a:gd name="connsiteX8-71" fmla="*/ 0 w 10782300"/>
                <a:gd name="connsiteY8-72" fmla="*/ 517650 h 5886556"/>
                <a:gd name="connsiteX0-73" fmla="*/ 0 w 10782300"/>
                <a:gd name="connsiteY0-74" fmla="*/ 517650 h 5886662"/>
                <a:gd name="connsiteX1-75" fmla="*/ 593744 w 10782300"/>
                <a:gd name="connsiteY1-76" fmla="*/ 106 h 5886662"/>
                <a:gd name="connsiteX2-77" fmla="*/ 10245706 w 10782300"/>
                <a:gd name="connsiteY2-78" fmla="*/ 106 h 5886662"/>
                <a:gd name="connsiteX3-79" fmla="*/ 10782300 w 10782300"/>
                <a:gd name="connsiteY3-80" fmla="*/ 612900 h 5886662"/>
                <a:gd name="connsiteX4-81" fmla="*/ 10782300 w 10782300"/>
                <a:gd name="connsiteY4-82" fmla="*/ 5369012 h 5886662"/>
                <a:gd name="connsiteX5-83" fmla="*/ 9807556 w 10782300"/>
                <a:gd name="connsiteY5-84" fmla="*/ 5886556 h 5886662"/>
                <a:gd name="connsiteX6-85" fmla="*/ 974744 w 10782300"/>
                <a:gd name="connsiteY6-86" fmla="*/ 5886556 h 5886662"/>
                <a:gd name="connsiteX7-87" fmla="*/ 0 w 10782300"/>
                <a:gd name="connsiteY7-88" fmla="*/ 4911812 h 5886662"/>
                <a:gd name="connsiteX8-89" fmla="*/ 0 w 10782300"/>
                <a:gd name="connsiteY8-90" fmla="*/ 517650 h 5886662"/>
                <a:gd name="connsiteX0-91" fmla="*/ 0 w 10815671"/>
                <a:gd name="connsiteY0-92" fmla="*/ 517650 h 5924656"/>
                <a:gd name="connsiteX1-93" fmla="*/ 593744 w 10815671"/>
                <a:gd name="connsiteY1-94" fmla="*/ 106 h 5924656"/>
                <a:gd name="connsiteX2-95" fmla="*/ 10245706 w 10815671"/>
                <a:gd name="connsiteY2-96" fmla="*/ 106 h 5924656"/>
                <a:gd name="connsiteX3-97" fmla="*/ 10782300 w 10815671"/>
                <a:gd name="connsiteY3-98" fmla="*/ 612900 h 5924656"/>
                <a:gd name="connsiteX4-99" fmla="*/ 10782300 w 10815671"/>
                <a:gd name="connsiteY4-100" fmla="*/ 5369012 h 5924656"/>
                <a:gd name="connsiteX5-101" fmla="*/ 10436206 w 10815671"/>
                <a:gd name="connsiteY5-102" fmla="*/ 5924656 h 5924656"/>
                <a:gd name="connsiteX6-103" fmla="*/ 974744 w 10815671"/>
                <a:gd name="connsiteY6-104" fmla="*/ 5886556 h 5924656"/>
                <a:gd name="connsiteX7-105" fmla="*/ 0 w 10815671"/>
                <a:gd name="connsiteY7-106" fmla="*/ 4911812 h 5924656"/>
                <a:gd name="connsiteX8-107" fmla="*/ 0 w 10815671"/>
                <a:gd name="connsiteY8-108" fmla="*/ 517650 h 5924656"/>
                <a:gd name="connsiteX0-109" fmla="*/ 19050 w 10834721"/>
                <a:gd name="connsiteY0-110" fmla="*/ 517650 h 5924656"/>
                <a:gd name="connsiteX1-111" fmla="*/ 612794 w 10834721"/>
                <a:gd name="connsiteY1-112" fmla="*/ 106 h 5924656"/>
                <a:gd name="connsiteX2-113" fmla="*/ 10264756 w 10834721"/>
                <a:gd name="connsiteY2-114" fmla="*/ 106 h 5924656"/>
                <a:gd name="connsiteX3-115" fmla="*/ 10801350 w 10834721"/>
                <a:gd name="connsiteY3-116" fmla="*/ 612900 h 5924656"/>
                <a:gd name="connsiteX4-117" fmla="*/ 10801350 w 10834721"/>
                <a:gd name="connsiteY4-118" fmla="*/ 5369012 h 5924656"/>
                <a:gd name="connsiteX5-119" fmla="*/ 10455256 w 10834721"/>
                <a:gd name="connsiteY5-120" fmla="*/ 5924656 h 5924656"/>
                <a:gd name="connsiteX6-121" fmla="*/ 993794 w 10834721"/>
                <a:gd name="connsiteY6-122" fmla="*/ 5886556 h 5924656"/>
                <a:gd name="connsiteX7-123" fmla="*/ 0 w 10834721"/>
                <a:gd name="connsiteY7-124" fmla="*/ 5521412 h 5924656"/>
                <a:gd name="connsiteX8-125" fmla="*/ 19050 w 10834721"/>
                <a:gd name="connsiteY8-126" fmla="*/ 517650 h 5924656"/>
                <a:gd name="connsiteX0-127" fmla="*/ 22979 w 10838650"/>
                <a:gd name="connsiteY0-128" fmla="*/ 517650 h 5939741"/>
                <a:gd name="connsiteX1-129" fmla="*/ 616723 w 10838650"/>
                <a:gd name="connsiteY1-130" fmla="*/ 106 h 5939741"/>
                <a:gd name="connsiteX2-131" fmla="*/ 10268685 w 10838650"/>
                <a:gd name="connsiteY2-132" fmla="*/ 106 h 5939741"/>
                <a:gd name="connsiteX3-133" fmla="*/ 10805279 w 10838650"/>
                <a:gd name="connsiteY3-134" fmla="*/ 612900 h 5939741"/>
                <a:gd name="connsiteX4-135" fmla="*/ 10805279 w 10838650"/>
                <a:gd name="connsiteY4-136" fmla="*/ 5369012 h 5939741"/>
                <a:gd name="connsiteX5-137" fmla="*/ 10459185 w 10838650"/>
                <a:gd name="connsiteY5-138" fmla="*/ 5924656 h 5939741"/>
                <a:gd name="connsiteX6-139" fmla="*/ 464323 w 10838650"/>
                <a:gd name="connsiteY6-140" fmla="*/ 5924656 h 5939741"/>
                <a:gd name="connsiteX7-141" fmla="*/ 3929 w 10838650"/>
                <a:gd name="connsiteY7-142" fmla="*/ 5521412 h 5939741"/>
                <a:gd name="connsiteX8-143" fmla="*/ 22979 w 10838650"/>
                <a:gd name="connsiteY8-144" fmla="*/ 517650 h 5939741"/>
                <a:gd name="connsiteX0-145" fmla="*/ 22979 w 10892187"/>
                <a:gd name="connsiteY0-146" fmla="*/ 541356 h 5963447"/>
                <a:gd name="connsiteX1-147" fmla="*/ 616723 w 10892187"/>
                <a:gd name="connsiteY1-148" fmla="*/ 23812 h 5963447"/>
                <a:gd name="connsiteX2-149" fmla="*/ 10573485 w 10892187"/>
                <a:gd name="connsiteY2-150" fmla="*/ 0 h 5963447"/>
                <a:gd name="connsiteX3-151" fmla="*/ 10805279 w 10892187"/>
                <a:gd name="connsiteY3-152" fmla="*/ 636606 h 5963447"/>
                <a:gd name="connsiteX4-153" fmla="*/ 10805279 w 10892187"/>
                <a:gd name="connsiteY4-154" fmla="*/ 5392718 h 5963447"/>
                <a:gd name="connsiteX5-155" fmla="*/ 10459185 w 10892187"/>
                <a:gd name="connsiteY5-156" fmla="*/ 5948362 h 5963447"/>
                <a:gd name="connsiteX6-157" fmla="*/ 464323 w 10892187"/>
                <a:gd name="connsiteY6-158" fmla="*/ 5948362 h 5963447"/>
                <a:gd name="connsiteX7-159" fmla="*/ 3929 w 10892187"/>
                <a:gd name="connsiteY7-160" fmla="*/ 5545118 h 5963447"/>
                <a:gd name="connsiteX8-161" fmla="*/ 22979 w 10892187"/>
                <a:gd name="connsiteY8-162" fmla="*/ 541356 h 5963447"/>
                <a:gd name="connsiteX0-163" fmla="*/ 22979 w 10896542"/>
                <a:gd name="connsiteY0-164" fmla="*/ 541356 h 5963447"/>
                <a:gd name="connsiteX1-165" fmla="*/ 616723 w 10896542"/>
                <a:gd name="connsiteY1-166" fmla="*/ 23812 h 5963447"/>
                <a:gd name="connsiteX2-167" fmla="*/ 10573485 w 10896542"/>
                <a:gd name="connsiteY2-168" fmla="*/ 0 h 5963447"/>
                <a:gd name="connsiteX3-169" fmla="*/ 10814804 w 10896542"/>
                <a:gd name="connsiteY3-170" fmla="*/ 598506 h 5963447"/>
                <a:gd name="connsiteX4-171" fmla="*/ 10805279 w 10896542"/>
                <a:gd name="connsiteY4-172" fmla="*/ 5392718 h 5963447"/>
                <a:gd name="connsiteX5-173" fmla="*/ 10459185 w 10896542"/>
                <a:gd name="connsiteY5-174" fmla="*/ 5948362 h 5963447"/>
                <a:gd name="connsiteX6-175" fmla="*/ 464323 w 10896542"/>
                <a:gd name="connsiteY6-176" fmla="*/ 5948362 h 5963447"/>
                <a:gd name="connsiteX7-177" fmla="*/ 3929 w 10896542"/>
                <a:gd name="connsiteY7-178" fmla="*/ 5545118 h 5963447"/>
                <a:gd name="connsiteX8-179" fmla="*/ 22979 w 10896542"/>
                <a:gd name="connsiteY8-180" fmla="*/ 541356 h 5963447"/>
                <a:gd name="connsiteX0-181" fmla="*/ 22979 w 10838650"/>
                <a:gd name="connsiteY0-182" fmla="*/ 528656 h 5950747"/>
                <a:gd name="connsiteX1-183" fmla="*/ 616723 w 10838650"/>
                <a:gd name="connsiteY1-184" fmla="*/ 11112 h 5950747"/>
                <a:gd name="connsiteX2-185" fmla="*/ 10408385 w 10838650"/>
                <a:gd name="connsiteY2-186" fmla="*/ 0 h 5950747"/>
                <a:gd name="connsiteX3-187" fmla="*/ 10814804 w 10838650"/>
                <a:gd name="connsiteY3-188" fmla="*/ 585806 h 5950747"/>
                <a:gd name="connsiteX4-189" fmla="*/ 10805279 w 10838650"/>
                <a:gd name="connsiteY4-190" fmla="*/ 5380018 h 5950747"/>
                <a:gd name="connsiteX5-191" fmla="*/ 10459185 w 10838650"/>
                <a:gd name="connsiteY5-192" fmla="*/ 5935662 h 5950747"/>
                <a:gd name="connsiteX6-193" fmla="*/ 464323 w 10838650"/>
                <a:gd name="connsiteY6-194" fmla="*/ 5935662 h 5950747"/>
                <a:gd name="connsiteX7-195" fmla="*/ 3929 w 10838650"/>
                <a:gd name="connsiteY7-196" fmla="*/ 5532418 h 5950747"/>
                <a:gd name="connsiteX8-197" fmla="*/ 22979 w 10838650"/>
                <a:gd name="connsiteY8-198" fmla="*/ 528656 h 5950747"/>
                <a:gd name="connsiteX0-199" fmla="*/ 22979 w 10838650"/>
                <a:gd name="connsiteY0-200" fmla="*/ 541356 h 5963447"/>
                <a:gd name="connsiteX1-201" fmla="*/ 616723 w 10838650"/>
                <a:gd name="connsiteY1-202" fmla="*/ 23812 h 5963447"/>
                <a:gd name="connsiteX2-203" fmla="*/ 10332185 w 10838650"/>
                <a:gd name="connsiteY2-204" fmla="*/ 0 h 5963447"/>
                <a:gd name="connsiteX3-205" fmla="*/ 10814804 w 10838650"/>
                <a:gd name="connsiteY3-206" fmla="*/ 598506 h 5963447"/>
                <a:gd name="connsiteX4-207" fmla="*/ 10805279 w 10838650"/>
                <a:gd name="connsiteY4-208" fmla="*/ 5392718 h 5963447"/>
                <a:gd name="connsiteX5-209" fmla="*/ 10459185 w 10838650"/>
                <a:gd name="connsiteY5-210" fmla="*/ 5948362 h 5963447"/>
                <a:gd name="connsiteX6-211" fmla="*/ 464323 w 10838650"/>
                <a:gd name="connsiteY6-212" fmla="*/ 5948362 h 5963447"/>
                <a:gd name="connsiteX7-213" fmla="*/ 3929 w 10838650"/>
                <a:gd name="connsiteY7-214" fmla="*/ 5545118 h 5963447"/>
                <a:gd name="connsiteX8-215" fmla="*/ 22979 w 10838650"/>
                <a:gd name="connsiteY8-216" fmla="*/ 541356 h 5963447"/>
                <a:gd name="connsiteX0-217" fmla="*/ 22979 w 10838650"/>
                <a:gd name="connsiteY0-218" fmla="*/ 541406 h 5963497"/>
                <a:gd name="connsiteX1-219" fmla="*/ 616723 w 10838650"/>
                <a:gd name="connsiteY1-220" fmla="*/ 23862 h 5963497"/>
                <a:gd name="connsiteX2-221" fmla="*/ 10332185 w 10838650"/>
                <a:gd name="connsiteY2-222" fmla="*/ 50 h 5963497"/>
                <a:gd name="connsiteX3-223" fmla="*/ 10827504 w 10838650"/>
                <a:gd name="connsiteY3-224" fmla="*/ 522356 h 5963497"/>
                <a:gd name="connsiteX4-225" fmla="*/ 10805279 w 10838650"/>
                <a:gd name="connsiteY4-226" fmla="*/ 5392768 h 5963497"/>
                <a:gd name="connsiteX5-227" fmla="*/ 10459185 w 10838650"/>
                <a:gd name="connsiteY5-228" fmla="*/ 5948412 h 5963497"/>
                <a:gd name="connsiteX6-229" fmla="*/ 464323 w 10838650"/>
                <a:gd name="connsiteY6-230" fmla="*/ 5948412 h 5963497"/>
                <a:gd name="connsiteX7-231" fmla="*/ 3929 w 10838650"/>
                <a:gd name="connsiteY7-232" fmla="*/ 5545168 h 5963497"/>
                <a:gd name="connsiteX8-233" fmla="*/ 22979 w 10838650"/>
                <a:gd name="connsiteY8-234" fmla="*/ 541406 h 5963497"/>
                <a:gd name="connsiteX0-235" fmla="*/ 22979 w 10838650"/>
                <a:gd name="connsiteY0-236" fmla="*/ 541356 h 5963447"/>
                <a:gd name="connsiteX1-237" fmla="*/ 616723 w 10838650"/>
                <a:gd name="connsiteY1-238" fmla="*/ 23812 h 5963447"/>
                <a:gd name="connsiteX2-239" fmla="*/ 10332185 w 10838650"/>
                <a:gd name="connsiteY2-240" fmla="*/ 0 h 5963447"/>
                <a:gd name="connsiteX3-241" fmla="*/ 10827504 w 10838650"/>
                <a:gd name="connsiteY3-242" fmla="*/ 547706 h 5963447"/>
                <a:gd name="connsiteX4-243" fmla="*/ 10805279 w 10838650"/>
                <a:gd name="connsiteY4-244" fmla="*/ 5392718 h 5963447"/>
                <a:gd name="connsiteX5-245" fmla="*/ 10459185 w 10838650"/>
                <a:gd name="connsiteY5-246" fmla="*/ 5948362 h 5963447"/>
                <a:gd name="connsiteX6-247" fmla="*/ 464323 w 10838650"/>
                <a:gd name="connsiteY6-248" fmla="*/ 5948362 h 5963447"/>
                <a:gd name="connsiteX7-249" fmla="*/ 3929 w 10838650"/>
                <a:gd name="connsiteY7-250" fmla="*/ 5545118 h 5963447"/>
                <a:gd name="connsiteX8-251" fmla="*/ 22979 w 10838650"/>
                <a:gd name="connsiteY8-252" fmla="*/ 541356 h 5963447"/>
                <a:gd name="connsiteX0-253" fmla="*/ 22979 w 10838650"/>
                <a:gd name="connsiteY0-254" fmla="*/ 541356 h 5963447"/>
                <a:gd name="connsiteX1-255" fmla="*/ 616723 w 10838650"/>
                <a:gd name="connsiteY1-256" fmla="*/ 23812 h 5963447"/>
                <a:gd name="connsiteX2-257" fmla="*/ 10332185 w 10838650"/>
                <a:gd name="connsiteY2-258" fmla="*/ 0 h 5963447"/>
                <a:gd name="connsiteX3-259" fmla="*/ 10830679 w 10838650"/>
                <a:gd name="connsiteY3-260" fmla="*/ 563581 h 5963447"/>
                <a:gd name="connsiteX4-261" fmla="*/ 10805279 w 10838650"/>
                <a:gd name="connsiteY4-262" fmla="*/ 5392718 h 5963447"/>
                <a:gd name="connsiteX5-263" fmla="*/ 10459185 w 10838650"/>
                <a:gd name="connsiteY5-264" fmla="*/ 5948362 h 5963447"/>
                <a:gd name="connsiteX6-265" fmla="*/ 464323 w 10838650"/>
                <a:gd name="connsiteY6-266" fmla="*/ 5948362 h 5963447"/>
                <a:gd name="connsiteX7-267" fmla="*/ 3929 w 10838650"/>
                <a:gd name="connsiteY7-268" fmla="*/ 5545118 h 5963447"/>
                <a:gd name="connsiteX8-269" fmla="*/ 22979 w 10838650"/>
                <a:gd name="connsiteY8-270" fmla="*/ 541356 h 5963447"/>
                <a:gd name="connsiteX0-271" fmla="*/ 22979 w 10831341"/>
                <a:gd name="connsiteY0-272" fmla="*/ 541356 h 5963447"/>
                <a:gd name="connsiteX1-273" fmla="*/ 616723 w 10831341"/>
                <a:gd name="connsiteY1-274" fmla="*/ 23812 h 5963447"/>
                <a:gd name="connsiteX2-275" fmla="*/ 10332185 w 10831341"/>
                <a:gd name="connsiteY2-276" fmla="*/ 0 h 5963447"/>
                <a:gd name="connsiteX3-277" fmla="*/ 10830679 w 10831341"/>
                <a:gd name="connsiteY3-278" fmla="*/ 563581 h 5963447"/>
                <a:gd name="connsiteX4-279" fmla="*/ 10805279 w 10831341"/>
                <a:gd name="connsiteY4-280" fmla="*/ 5392718 h 5963447"/>
                <a:gd name="connsiteX5-281" fmla="*/ 10363935 w 10831341"/>
                <a:gd name="connsiteY5-282" fmla="*/ 5950743 h 5963447"/>
                <a:gd name="connsiteX6-283" fmla="*/ 464323 w 10831341"/>
                <a:gd name="connsiteY6-284" fmla="*/ 5948362 h 5963447"/>
                <a:gd name="connsiteX7-285" fmla="*/ 3929 w 10831341"/>
                <a:gd name="connsiteY7-286" fmla="*/ 5545118 h 5963447"/>
                <a:gd name="connsiteX8-287" fmla="*/ 22979 w 10831341"/>
                <a:gd name="connsiteY8-288" fmla="*/ 541356 h 5963447"/>
                <a:gd name="connsiteX0-289" fmla="*/ 20948 w 10829310"/>
                <a:gd name="connsiteY0-290" fmla="*/ 541356 h 5963447"/>
                <a:gd name="connsiteX1-291" fmla="*/ 614692 w 10829310"/>
                <a:gd name="connsiteY1-292" fmla="*/ 23812 h 5963447"/>
                <a:gd name="connsiteX2-293" fmla="*/ 10330154 w 10829310"/>
                <a:gd name="connsiteY2-294" fmla="*/ 0 h 5963447"/>
                <a:gd name="connsiteX3-295" fmla="*/ 10828648 w 10829310"/>
                <a:gd name="connsiteY3-296" fmla="*/ 563581 h 5963447"/>
                <a:gd name="connsiteX4-297" fmla="*/ 10803248 w 10829310"/>
                <a:gd name="connsiteY4-298" fmla="*/ 5392718 h 5963447"/>
                <a:gd name="connsiteX5-299" fmla="*/ 10361904 w 10829310"/>
                <a:gd name="connsiteY5-300" fmla="*/ 5950743 h 5963447"/>
                <a:gd name="connsiteX6-301" fmla="*/ 481342 w 10829310"/>
                <a:gd name="connsiteY6-302" fmla="*/ 5948362 h 5963447"/>
                <a:gd name="connsiteX7-303" fmla="*/ 1898 w 10829310"/>
                <a:gd name="connsiteY7-304" fmla="*/ 5545118 h 5963447"/>
                <a:gd name="connsiteX8-305" fmla="*/ 20948 w 10829310"/>
                <a:gd name="connsiteY8-306" fmla="*/ 541356 h 5963447"/>
                <a:gd name="connsiteX0-307" fmla="*/ 20948 w 10829310"/>
                <a:gd name="connsiteY0-308" fmla="*/ 541356 h 5963447"/>
                <a:gd name="connsiteX1-309" fmla="*/ 478961 w 10829310"/>
                <a:gd name="connsiteY1-310" fmla="*/ 23812 h 5963447"/>
                <a:gd name="connsiteX2-311" fmla="*/ 10330154 w 10829310"/>
                <a:gd name="connsiteY2-312" fmla="*/ 0 h 5963447"/>
                <a:gd name="connsiteX3-313" fmla="*/ 10828648 w 10829310"/>
                <a:gd name="connsiteY3-314" fmla="*/ 563581 h 5963447"/>
                <a:gd name="connsiteX4-315" fmla="*/ 10803248 w 10829310"/>
                <a:gd name="connsiteY4-316" fmla="*/ 5392718 h 5963447"/>
                <a:gd name="connsiteX5-317" fmla="*/ 10361904 w 10829310"/>
                <a:gd name="connsiteY5-318" fmla="*/ 5950743 h 5963447"/>
                <a:gd name="connsiteX6-319" fmla="*/ 481342 w 10829310"/>
                <a:gd name="connsiteY6-320" fmla="*/ 5948362 h 5963447"/>
                <a:gd name="connsiteX7-321" fmla="*/ 1898 w 10829310"/>
                <a:gd name="connsiteY7-322" fmla="*/ 5545118 h 5963447"/>
                <a:gd name="connsiteX8-323" fmla="*/ 20948 w 10829310"/>
                <a:gd name="connsiteY8-324" fmla="*/ 541356 h 5963447"/>
                <a:gd name="connsiteX0-325" fmla="*/ 20948 w 10829310"/>
                <a:gd name="connsiteY0-326" fmla="*/ 541356 h 5963447"/>
                <a:gd name="connsiteX1-327" fmla="*/ 478961 w 10829310"/>
                <a:gd name="connsiteY1-328" fmla="*/ 23812 h 5963447"/>
                <a:gd name="connsiteX2-329" fmla="*/ 10330154 w 10829310"/>
                <a:gd name="connsiteY2-330" fmla="*/ 0 h 5963447"/>
                <a:gd name="connsiteX3-331" fmla="*/ 10828648 w 10829310"/>
                <a:gd name="connsiteY3-332" fmla="*/ 563581 h 5963447"/>
                <a:gd name="connsiteX4-333" fmla="*/ 10810392 w 10829310"/>
                <a:gd name="connsiteY4-334" fmla="*/ 5385574 h 5963447"/>
                <a:gd name="connsiteX5-335" fmla="*/ 10361904 w 10829310"/>
                <a:gd name="connsiteY5-336" fmla="*/ 5950743 h 5963447"/>
                <a:gd name="connsiteX6-337" fmla="*/ 481342 w 10829310"/>
                <a:gd name="connsiteY6-338" fmla="*/ 5948362 h 5963447"/>
                <a:gd name="connsiteX7-339" fmla="*/ 1898 w 10829310"/>
                <a:gd name="connsiteY7-340" fmla="*/ 5545118 h 5963447"/>
                <a:gd name="connsiteX8-341" fmla="*/ 20948 w 10829310"/>
                <a:gd name="connsiteY8-342" fmla="*/ 541356 h 5963447"/>
                <a:gd name="connsiteX0-343" fmla="*/ 20948 w 10829310"/>
                <a:gd name="connsiteY0-344" fmla="*/ 541356 h 5950743"/>
                <a:gd name="connsiteX1-345" fmla="*/ 478961 w 10829310"/>
                <a:gd name="connsiteY1-346" fmla="*/ 23812 h 5950743"/>
                <a:gd name="connsiteX2-347" fmla="*/ 10330154 w 10829310"/>
                <a:gd name="connsiteY2-348" fmla="*/ 0 h 5950743"/>
                <a:gd name="connsiteX3-349" fmla="*/ 10828648 w 10829310"/>
                <a:gd name="connsiteY3-350" fmla="*/ 563581 h 5950743"/>
                <a:gd name="connsiteX4-351" fmla="*/ 10810392 w 10829310"/>
                <a:gd name="connsiteY4-352" fmla="*/ 5385574 h 5950743"/>
                <a:gd name="connsiteX5-353" fmla="*/ 10361904 w 10829310"/>
                <a:gd name="connsiteY5-354" fmla="*/ 5950743 h 5950743"/>
                <a:gd name="connsiteX6-355" fmla="*/ 481342 w 10829310"/>
                <a:gd name="connsiteY6-356" fmla="*/ 5948362 h 5950743"/>
                <a:gd name="connsiteX7-357" fmla="*/ 1898 w 10829310"/>
                <a:gd name="connsiteY7-358" fmla="*/ 5383193 h 5950743"/>
                <a:gd name="connsiteX8-359" fmla="*/ 20948 w 10829310"/>
                <a:gd name="connsiteY8-360" fmla="*/ 541356 h 5950743"/>
                <a:gd name="connsiteX0-361" fmla="*/ 17773 w 10829310"/>
                <a:gd name="connsiteY0-362" fmla="*/ 557231 h 5950743"/>
                <a:gd name="connsiteX1-363" fmla="*/ 478961 w 10829310"/>
                <a:gd name="connsiteY1-364" fmla="*/ 23812 h 5950743"/>
                <a:gd name="connsiteX2-365" fmla="*/ 10330154 w 10829310"/>
                <a:gd name="connsiteY2-366" fmla="*/ 0 h 5950743"/>
                <a:gd name="connsiteX3-367" fmla="*/ 10828648 w 10829310"/>
                <a:gd name="connsiteY3-368" fmla="*/ 563581 h 5950743"/>
                <a:gd name="connsiteX4-369" fmla="*/ 10810392 w 10829310"/>
                <a:gd name="connsiteY4-370" fmla="*/ 5385574 h 5950743"/>
                <a:gd name="connsiteX5-371" fmla="*/ 10361904 w 10829310"/>
                <a:gd name="connsiteY5-372" fmla="*/ 5950743 h 5950743"/>
                <a:gd name="connsiteX6-373" fmla="*/ 481342 w 10829310"/>
                <a:gd name="connsiteY6-374" fmla="*/ 5948362 h 5950743"/>
                <a:gd name="connsiteX7-375" fmla="*/ 1898 w 10829310"/>
                <a:gd name="connsiteY7-376" fmla="*/ 5383193 h 5950743"/>
                <a:gd name="connsiteX8-377" fmla="*/ 17773 w 10829310"/>
                <a:gd name="connsiteY8-378" fmla="*/ 557231 h 5950743"/>
                <a:gd name="connsiteX0-379" fmla="*/ 17773 w 10829310"/>
                <a:gd name="connsiteY0-380" fmla="*/ 557231 h 5950743"/>
                <a:gd name="connsiteX1-381" fmla="*/ 478961 w 10829310"/>
                <a:gd name="connsiteY1-382" fmla="*/ 11112 h 5950743"/>
                <a:gd name="connsiteX2-383" fmla="*/ 10330154 w 10829310"/>
                <a:gd name="connsiteY2-384" fmla="*/ 0 h 5950743"/>
                <a:gd name="connsiteX3-385" fmla="*/ 10828648 w 10829310"/>
                <a:gd name="connsiteY3-386" fmla="*/ 563581 h 5950743"/>
                <a:gd name="connsiteX4-387" fmla="*/ 10810392 w 10829310"/>
                <a:gd name="connsiteY4-388" fmla="*/ 5385574 h 5950743"/>
                <a:gd name="connsiteX5-389" fmla="*/ 10361904 w 10829310"/>
                <a:gd name="connsiteY5-390" fmla="*/ 5950743 h 5950743"/>
                <a:gd name="connsiteX6-391" fmla="*/ 481342 w 10829310"/>
                <a:gd name="connsiteY6-392" fmla="*/ 5948362 h 5950743"/>
                <a:gd name="connsiteX7-393" fmla="*/ 1898 w 10829310"/>
                <a:gd name="connsiteY7-394" fmla="*/ 5383193 h 5950743"/>
                <a:gd name="connsiteX8-395" fmla="*/ 17773 w 10829310"/>
                <a:gd name="connsiteY8-396" fmla="*/ 557231 h 5950743"/>
                <a:gd name="connsiteX0-397" fmla="*/ 5073 w 10829310"/>
                <a:gd name="connsiteY0-398" fmla="*/ 550881 h 5950743"/>
                <a:gd name="connsiteX1-399" fmla="*/ 478961 w 10829310"/>
                <a:gd name="connsiteY1-400" fmla="*/ 11112 h 5950743"/>
                <a:gd name="connsiteX2-401" fmla="*/ 10330154 w 10829310"/>
                <a:gd name="connsiteY2-402" fmla="*/ 0 h 5950743"/>
                <a:gd name="connsiteX3-403" fmla="*/ 10828648 w 10829310"/>
                <a:gd name="connsiteY3-404" fmla="*/ 563581 h 5950743"/>
                <a:gd name="connsiteX4-405" fmla="*/ 10810392 w 10829310"/>
                <a:gd name="connsiteY4-406" fmla="*/ 5385574 h 5950743"/>
                <a:gd name="connsiteX5-407" fmla="*/ 10361904 w 10829310"/>
                <a:gd name="connsiteY5-408" fmla="*/ 5950743 h 5950743"/>
                <a:gd name="connsiteX6-409" fmla="*/ 481342 w 10829310"/>
                <a:gd name="connsiteY6-410" fmla="*/ 5948362 h 5950743"/>
                <a:gd name="connsiteX7-411" fmla="*/ 1898 w 10829310"/>
                <a:gd name="connsiteY7-412" fmla="*/ 5383193 h 5950743"/>
                <a:gd name="connsiteX8-413" fmla="*/ 5073 w 10829310"/>
                <a:gd name="connsiteY8-414" fmla="*/ 550881 h 5950743"/>
                <a:gd name="connsiteX0-415" fmla="*/ 5073 w 10829310"/>
                <a:gd name="connsiteY0-416" fmla="*/ 550881 h 5950743"/>
                <a:gd name="connsiteX1-417" fmla="*/ 478961 w 10829310"/>
                <a:gd name="connsiteY1-418" fmla="*/ 1587 h 5950743"/>
                <a:gd name="connsiteX2-419" fmla="*/ 10330154 w 10829310"/>
                <a:gd name="connsiteY2-420" fmla="*/ 0 h 5950743"/>
                <a:gd name="connsiteX3-421" fmla="*/ 10828648 w 10829310"/>
                <a:gd name="connsiteY3-422" fmla="*/ 563581 h 5950743"/>
                <a:gd name="connsiteX4-423" fmla="*/ 10810392 w 10829310"/>
                <a:gd name="connsiteY4-424" fmla="*/ 5385574 h 5950743"/>
                <a:gd name="connsiteX5-425" fmla="*/ 10361904 w 10829310"/>
                <a:gd name="connsiteY5-426" fmla="*/ 5950743 h 5950743"/>
                <a:gd name="connsiteX6-427" fmla="*/ 481342 w 10829310"/>
                <a:gd name="connsiteY6-428" fmla="*/ 5948362 h 5950743"/>
                <a:gd name="connsiteX7-429" fmla="*/ 1898 w 10829310"/>
                <a:gd name="connsiteY7-430" fmla="*/ 5383193 h 5950743"/>
                <a:gd name="connsiteX8-431" fmla="*/ 5073 w 10829310"/>
                <a:gd name="connsiteY8-432" fmla="*/ 550881 h 5950743"/>
                <a:gd name="connsiteX0-433" fmla="*/ 5073 w 10829310"/>
                <a:gd name="connsiteY0-434" fmla="*/ 556914 h 5956776"/>
                <a:gd name="connsiteX1-435" fmla="*/ 478961 w 10829310"/>
                <a:gd name="connsiteY1-436" fmla="*/ 0 h 5956776"/>
                <a:gd name="connsiteX2-437" fmla="*/ 10330154 w 10829310"/>
                <a:gd name="connsiteY2-438" fmla="*/ 6033 h 5956776"/>
                <a:gd name="connsiteX3-439" fmla="*/ 10828648 w 10829310"/>
                <a:gd name="connsiteY3-440" fmla="*/ 569614 h 5956776"/>
                <a:gd name="connsiteX4-441" fmla="*/ 10810392 w 10829310"/>
                <a:gd name="connsiteY4-442" fmla="*/ 5391607 h 5956776"/>
                <a:gd name="connsiteX5-443" fmla="*/ 10361904 w 10829310"/>
                <a:gd name="connsiteY5-444" fmla="*/ 5956776 h 5956776"/>
                <a:gd name="connsiteX6-445" fmla="*/ 481342 w 10829310"/>
                <a:gd name="connsiteY6-446" fmla="*/ 5954395 h 5956776"/>
                <a:gd name="connsiteX7-447" fmla="*/ 1898 w 10829310"/>
                <a:gd name="connsiteY7-448" fmla="*/ 5389226 h 5956776"/>
                <a:gd name="connsiteX8-449" fmla="*/ 5073 w 10829310"/>
                <a:gd name="connsiteY8-450" fmla="*/ 556914 h 5956776"/>
                <a:gd name="connsiteX0-451" fmla="*/ 5073 w 10829310"/>
                <a:gd name="connsiteY0-452" fmla="*/ 556914 h 5956776"/>
                <a:gd name="connsiteX1-453" fmla="*/ 478961 w 10829310"/>
                <a:gd name="connsiteY1-454" fmla="*/ 0 h 5956776"/>
                <a:gd name="connsiteX2-455" fmla="*/ 10330154 w 10829310"/>
                <a:gd name="connsiteY2-456" fmla="*/ 6033 h 5956776"/>
                <a:gd name="connsiteX3-457" fmla="*/ 10828648 w 10829310"/>
                <a:gd name="connsiteY3-458" fmla="*/ 569614 h 5956776"/>
                <a:gd name="connsiteX4-459" fmla="*/ 10810392 w 10829310"/>
                <a:gd name="connsiteY4-460" fmla="*/ 5391607 h 5956776"/>
                <a:gd name="connsiteX5-461" fmla="*/ 10361904 w 10829310"/>
                <a:gd name="connsiteY5-462" fmla="*/ 5956776 h 5956776"/>
                <a:gd name="connsiteX6-463" fmla="*/ 481342 w 10829310"/>
                <a:gd name="connsiteY6-464" fmla="*/ 5954395 h 5956776"/>
                <a:gd name="connsiteX7-465" fmla="*/ 1898 w 10829310"/>
                <a:gd name="connsiteY7-466" fmla="*/ 5389226 h 5956776"/>
                <a:gd name="connsiteX8-467" fmla="*/ 5073 w 10829310"/>
                <a:gd name="connsiteY8-468" fmla="*/ 556914 h 595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29310" h="5956776">
                  <a:moveTo>
                    <a:pt x="5073" y="556914"/>
                  </a:moveTo>
                  <a:cubicBezTo>
                    <a:pt x="12693" y="26198"/>
                    <a:pt x="-59375" y="0"/>
                    <a:pt x="478961" y="0"/>
                  </a:cubicBezTo>
                  <a:lnTo>
                    <a:pt x="10330154" y="6033"/>
                  </a:lnTo>
                  <a:cubicBezTo>
                    <a:pt x="10868490" y="6033"/>
                    <a:pt x="10828648" y="31278"/>
                    <a:pt x="10828648" y="569614"/>
                  </a:cubicBezTo>
                  <a:cubicBezTo>
                    <a:pt x="10822563" y="2176945"/>
                    <a:pt x="10816477" y="3784276"/>
                    <a:pt x="10810392" y="5391607"/>
                  </a:cubicBezTo>
                  <a:cubicBezTo>
                    <a:pt x="10810392" y="5929943"/>
                    <a:pt x="10900240" y="5956776"/>
                    <a:pt x="10361904" y="5956776"/>
                  </a:cubicBezTo>
                  <a:lnTo>
                    <a:pt x="481342" y="5954395"/>
                  </a:lnTo>
                  <a:cubicBezTo>
                    <a:pt x="-56994" y="5954395"/>
                    <a:pt x="1898" y="5927562"/>
                    <a:pt x="1898" y="5389226"/>
                  </a:cubicBezTo>
                  <a:cubicBezTo>
                    <a:pt x="7190" y="3780572"/>
                    <a:pt x="-219" y="2165568"/>
                    <a:pt x="5073" y="556914"/>
                  </a:cubicBezTo>
                  <a:close/>
                </a:path>
              </a:pathLst>
            </a:cu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5" name="组合 24"/>
            <p:cNvGrpSpPr/>
            <p:nvPr userDrawn="1">
              <p:custDataLst>
                <p:tags r:id="rId5"/>
              </p:custDataLst>
            </p:nvPr>
          </p:nvGrpSpPr>
          <p:grpSpPr>
            <a:xfrm>
              <a:off x="155630" y="927395"/>
              <a:ext cx="11882326" cy="235397"/>
              <a:chOff x="155630" y="927395"/>
              <a:chExt cx="11882326" cy="235397"/>
            </a:xfrm>
          </p:grpSpPr>
          <p:cxnSp>
            <p:nvCxnSpPr>
              <p:cNvPr id="10" name="直接连接符 9"/>
              <p:cNvCxnSpPr/>
              <p:nvPr userDrawn="1">
                <p:custDataLst>
                  <p:tags r:id="rId6"/>
                </p:custDataLst>
              </p:nvPr>
            </p:nvCxnSpPr>
            <p:spPr>
              <a:xfrm>
                <a:off x="391027" y="1045093"/>
                <a:ext cx="11411532" cy="0"/>
              </a:xfrm>
              <a:prstGeom prst="line">
                <a:avLst/>
              </a:prstGeom>
              <a:ln w="12700">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不完整圆 18"/>
              <p:cNvSpPr/>
              <p:nvPr userDrawn="1">
                <p:custDataLst>
                  <p:tags r:id="rId7"/>
                </p:custDataLst>
              </p:nvPr>
            </p:nvSpPr>
            <p:spPr>
              <a:xfrm>
                <a:off x="11802559" y="927395"/>
                <a:ext cx="235397" cy="235397"/>
              </a:xfrm>
              <a:prstGeom prst="pie">
                <a:avLst>
                  <a:gd name="adj1" fmla="val 5387173"/>
                  <a:gd name="adj2" fmla="val 16200000"/>
                </a:avLst>
              </a:prstGeom>
              <a:solidFill>
                <a:srgbClr val="218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sp>
            <p:nvSpPr>
              <p:cNvPr id="23" name="不完整圆 22"/>
              <p:cNvSpPr/>
              <p:nvPr userDrawn="1">
                <p:custDataLst>
                  <p:tags r:id="rId8"/>
                </p:custDataLst>
              </p:nvPr>
            </p:nvSpPr>
            <p:spPr>
              <a:xfrm flipH="1">
                <a:off x="155630" y="927395"/>
                <a:ext cx="235397" cy="235397"/>
              </a:xfrm>
              <a:prstGeom prst="pie">
                <a:avLst>
                  <a:gd name="adj1" fmla="val 5387173"/>
                  <a:gd name="adj2" fmla="val 16200000"/>
                </a:avLst>
              </a:prstGeom>
              <a:solidFill>
                <a:srgbClr val="218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grpSp>
      </p:grpSp>
    </p:spTree>
    <p:extLst>
      <p:ext uri="{BB962C8B-B14F-4D97-AF65-F5344CB8AC3E}">
        <p14:creationId xmlns:p14="http://schemas.microsoft.com/office/powerpoint/2010/main" val="30014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8B88E-73AF-4FBB-A6B4-32DAC52A4AB5}"/>
              </a:ext>
            </a:extLst>
          </p:cNvPr>
          <p:cNvSpPr>
            <a:spLocks noGrp="1"/>
          </p:cNvSpPr>
          <p:nvPr>
            <p:ph type="title"/>
            <p:custDataLst>
              <p:tags r:id="rId1"/>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9A1D1-AE7E-43B9-A52C-110F1E3B3488}"/>
              </a:ext>
            </a:extLst>
          </p:cNvPr>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46876F6-4464-4E49-BB49-412A62FEA7F4}"/>
              </a:ext>
            </a:extLst>
          </p:cNvPr>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E923A8-6FC3-4C90-8341-EF13E6533876}"/>
              </a:ext>
            </a:extLst>
          </p:cNvPr>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页脚占位符 5">
            <a:extLst>
              <a:ext uri="{FF2B5EF4-FFF2-40B4-BE49-F238E27FC236}">
                <a16:creationId xmlns:a16="http://schemas.microsoft.com/office/drawing/2014/main" id="{294A302B-81F2-4C96-88F6-00C27437A97B}"/>
              </a:ext>
            </a:extLst>
          </p:cNvPr>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7" name="灯片编号占位符 6">
            <a:extLst>
              <a:ext uri="{FF2B5EF4-FFF2-40B4-BE49-F238E27FC236}">
                <a16:creationId xmlns:a16="http://schemas.microsoft.com/office/drawing/2014/main" id="{39C0177C-E4AD-46A3-81CF-BCD7A0960064}"/>
              </a:ext>
            </a:extLst>
          </p:cNvPr>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64028034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1_标题幻灯片">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28164"/>
            <a:ext cx="12192000" cy="6858001"/>
          </a:xfrm>
          <a:prstGeom prst="rect">
            <a:avLst/>
          </a:prstGeom>
          <a:solidFill>
            <a:schemeClr val="accent4">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6" name="组合 25"/>
          <p:cNvGrpSpPr/>
          <p:nvPr userDrawn="1">
            <p:custDataLst>
              <p:tags r:id="rId2"/>
            </p:custDataLst>
          </p:nvPr>
        </p:nvGrpSpPr>
        <p:grpSpPr>
          <a:xfrm>
            <a:off x="155630" y="279000"/>
            <a:ext cx="11882326" cy="6300000"/>
            <a:chOff x="155630" y="279000"/>
            <a:chExt cx="11882326" cy="6300000"/>
          </a:xfrm>
        </p:grpSpPr>
        <p:sp>
          <p:nvSpPr>
            <p:cNvPr id="8" name="矩形: 圆角 7"/>
            <p:cNvSpPr/>
            <p:nvPr userDrawn="1">
              <p:custDataLst>
                <p:tags r:id="rId3"/>
              </p:custDataLst>
            </p:nvPr>
          </p:nvSpPr>
          <p:spPr>
            <a:xfrm>
              <a:off x="271742" y="279000"/>
              <a:ext cx="11648516" cy="6300000"/>
            </a:xfrm>
            <a:custGeom>
              <a:avLst/>
              <a:gdLst>
                <a:gd name="connsiteX0" fmla="*/ 0 w 10782300"/>
                <a:gd name="connsiteY0" fmla="*/ 974744 h 5848350"/>
                <a:gd name="connsiteX1" fmla="*/ 974744 w 10782300"/>
                <a:gd name="connsiteY1" fmla="*/ 0 h 5848350"/>
                <a:gd name="connsiteX2" fmla="*/ 9807556 w 10782300"/>
                <a:gd name="connsiteY2" fmla="*/ 0 h 5848350"/>
                <a:gd name="connsiteX3" fmla="*/ 10782300 w 10782300"/>
                <a:gd name="connsiteY3" fmla="*/ 974744 h 5848350"/>
                <a:gd name="connsiteX4" fmla="*/ 10782300 w 10782300"/>
                <a:gd name="connsiteY4" fmla="*/ 4873606 h 5848350"/>
                <a:gd name="connsiteX5" fmla="*/ 9807556 w 10782300"/>
                <a:gd name="connsiteY5" fmla="*/ 5848350 h 5848350"/>
                <a:gd name="connsiteX6" fmla="*/ 974744 w 10782300"/>
                <a:gd name="connsiteY6" fmla="*/ 5848350 h 5848350"/>
                <a:gd name="connsiteX7" fmla="*/ 0 w 10782300"/>
                <a:gd name="connsiteY7" fmla="*/ 4873606 h 5848350"/>
                <a:gd name="connsiteX8" fmla="*/ 0 w 10782300"/>
                <a:gd name="connsiteY8" fmla="*/ 974744 h 5848350"/>
                <a:gd name="connsiteX0-1" fmla="*/ 0 w 10782300"/>
                <a:gd name="connsiteY0-2" fmla="*/ 481341 h 5850247"/>
                <a:gd name="connsiteX1-3" fmla="*/ 974744 w 10782300"/>
                <a:gd name="connsiteY1-4" fmla="*/ 1897 h 5850247"/>
                <a:gd name="connsiteX2-5" fmla="*/ 9807556 w 10782300"/>
                <a:gd name="connsiteY2-6" fmla="*/ 1897 h 5850247"/>
                <a:gd name="connsiteX3-7" fmla="*/ 10782300 w 10782300"/>
                <a:gd name="connsiteY3-8" fmla="*/ 976641 h 5850247"/>
                <a:gd name="connsiteX4-9" fmla="*/ 10782300 w 10782300"/>
                <a:gd name="connsiteY4-10" fmla="*/ 4875503 h 5850247"/>
                <a:gd name="connsiteX5-11" fmla="*/ 9807556 w 10782300"/>
                <a:gd name="connsiteY5-12" fmla="*/ 5850247 h 5850247"/>
                <a:gd name="connsiteX6-13" fmla="*/ 974744 w 10782300"/>
                <a:gd name="connsiteY6-14" fmla="*/ 5850247 h 5850247"/>
                <a:gd name="connsiteX7-15" fmla="*/ 0 w 10782300"/>
                <a:gd name="connsiteY7-16" fmla="*/ 4875503 h 5850247"/>
                <a:gd name="connsiteX8-17" fmla="*/ 0 w 10782300"/>
                <a:gd name="connsiteY8-18" fmla="*/ 481341 h 5850247"/>
                <a:gd name="connsiteX0-19" fmla="*/ 0 w 10782300"/>
                <a:gd name="connsiteY0-20" fmla="*/ 517650 h 5886556"/>
                <a:gd name="connsiteX1-21" fmla="*/ 593744 w 10782300"/>
                <a:gd name="connsiteY1-22" fmla="*/ 106 h 5886556"/>
                <a:gd name="connsiteX2-23" fmla="*/ 9807556 w 10782300"/>
                <a:gd name="connsiteY2-24" fmla="*/ 38206 h 5886556"/>
                <a:gd name="connsiteX3-25" fmla="*/ 10782300 w 10782300"/>
                <a:gd name="connsiteY3-26" fmla="*/ 1012950 h 5886556"/>
                <a:gd name="connsiteX4-27" fmla="*/ 10782300 w 10782300"/>
                <a:gd name="connsiteY4-28" fmla="*/ 4911812 h 5886556"/>
                <a:gd name="connsiteX5-29" fmla="*/ 9807556 w 10782300"/>
                <a:gd name="connsiteY5-30" fmla="*/ 5886556 h 5886556"/>
                <a:gd name="connsiteX6-31" fmla="*/ 974744 w 10782300"/>
                <a:gd name="connsiteY6-32" fmla="*/ 5886556 h 5886556"/>
                <a:gd name="connsiteX7-33" fmla="*/ 0 w 10782300"/>
                <a:gd name="connsiteY7-34" fmla="*/ 4911812 h 5886556"/>
                <a:gd name="connsiteX8-35" fmla="*/ 0 w 10782300"/>
                <a:gd name="connsiteY8-36" fmla="*/ 517650 h 5886556"/>
                <a:gd name="connsiteX0-37" fmla="*/ 0 w 10782300"/>
                <a:gd name="connsiteY0-38" fmla="*/ 517650 h 5886556"/>
                <a:gd name="connsiteX1-39" fmla="*/ 593744 w 10782300"/>
                <a:gd name="connsiteY1-40" fmla="*/ 106 h 5886556"/>
                <a:gd name="connsiteX2-41" fmla="*/ 10245706 w 10782300"/>
                <a:gd name="connsiteY2-42" fmla="*/ 106 h 5886556"/>
                <a:gd name="connsiteX3-43" fmla="*/ 10782300 w 10782300"/>
                <a:gd name="connsiteY3-44" fmla="*/ 1012950 h 5886556"/>
                <a:gd name="connsiteX4-45" fmla="*/ 10782300 w 10782300"/>
                <a:gd name="connsiteY4-46" fmla="*/ 4911812 h 5886556"/>
                <a:gd name="connsiteX5-47" fmla="*/ 9807556 w 10782300"/>
                <a:gd name="connsiteY5-48" fmla="*/ 5886556 h 5886556"/>
                <a:gd name="connsiteX6-49" fmla="*/ 974744 w 10782300"/>
                <a:gd name="connsiteY6-50" fmla="*/ 5886556 h 5886556"/>
                <a:gd name="connsiteX7-51" fmla="*/ 0 w 10782300"/>
                <a:gd name="connsiteY7-52" fmla="*/ 4911812 h 5886556"/>
                <a:gd name="connsiteX8-53" fmla="*/ 0 w 10782300"/>
                <a:gd name="connsiteY8-54" fmla="*/ 517650 h 5886556"/>
                <a:gd name="connsiteX0-55" fmla="*/ 0 w 10782300"/>
                <a:gd name="connsiteY0-56" fmla="*/ 517650 h 5886556"/>
                <a:gd name="connsiteX1-57" fmla="*/ 593744 w 10782300"/>
                <a:gd name="connsiteY1-58" fmla="*/ 106 h 5886556"/>
                <a:gd name="connsiteX2-59" fmla="*/ 10245706 w 10782300"/>
                <a:gd name="connsiteY2-60" fmla="*/ 106 h 5886556"/>
                <a:gd name="connsiteX3-61" fmla="*/ 10782300 w 10782300"/>
                <a:gd name="connsiteY3-62" fmla="*/ 612900 h 5886556"/>
                <a:gd name="connsiteX4-63" fmla="*/ 10782300 w 10782300"/>
                <a:gd name="connsiteY4-64" fmla="*/ 4911812 h 5886556"/>
                <a:gd name="connsiteX5-65" fmla="*/ 9807556 w 10782300"/>
                <a:gd name="connsiteY5-66" fmla="*/ 5886556 h 5886556"/>
                <a:gd name="connsiteX6-67" fmla="*/ 974744 w 10782300"/>
                <a:gd name="connsiteY6-68" fmla="*/ 5886556 h 5886556"/>
                <a:gd name="connsiteX7-69" fmla="*/ 0 w 10782300"/>
                <a:gd name="connsiteY7-70" fmla="*/ 4911812 h 5886556"/>
                <a:gd name="connsiteX8-71" fmla="*/ 0 w 10782300"/>
                <a:gd name="connsiteY8-72" fmla="*/ 517650 h 5886556"/>
                <a:gd name="connsiteX0-73" fmla="*/ 0 w 10782300"/>
                <a:gd name="connsiteY0-74" fmla="*/ 517650 h 5886662"/>
                <a:gd name="connsiteX1-75" fmla="*/ 593744 w 10782300"/>
                <a:gd name="connsiteY1-76" fmla="*/ 106 h 5886662"/>
                <a:gd name="connsiteX2-77" fmla="*/ 10245706 w 10782300"/>
                <a:gd name="connsiteY2-78" fmla="*/ 106 h 5886662"/>
                <a:gd name="connsiteX3-79" fmla="*/ 10782300 w 10782300"/>
                <a:gd name="connsiteY3-80" fmla="*/ 612900 h 5886662"/>
                <a:gd name="connsiteX4-81" fmla="*/ 10782300 w 10782300"/>
                <a:gd name="connsiteY4-82" fmla="*/ 5369012 h 5886662"/>
                <a:gd name="connsiteX5-83" fmla="*/ 9807556 w 10782300"/>
                <a:gd name="connsiteY5-84" fmla="*/ 5886556 h 5886662"/>
                <a:gd name="connsiteX6-85" fmla="*/ 974744 w 10782300"/>
                <a:gd name="connsiteY6-86" fmla="*/ 5886556 h 5886662"/>
                <a:gd name="connsiteX7-87" fmla="*/ 0 w 10782300"/>
                <a:gd name="connsiteY7-88" fmla="*/ 4911812 h 5886662"/>
                <a:gd name="connsiteX8-89" fmla="*/ 0 w 10782300"/>
                <a:gd name="connsiteY8-90" fmla="*/ 517650 h 5886662"/>
                <a:gd name="connsiteX0-91" fmla="*/ 0 w 10815671"/>
                <a:gd name="connsiteY0-92" fmla="*/ 517650 h 5924656"/>
                <a:gd name="connsiteX1-93" fmla="*/ 593744 w 10815671"/>
                <a:gd name="connsiteY1-94" fmla="*/ 106 h 5924656"/>
                <a:gd name="connsiteX2-95" fmla="*/ 10245706 w 10815671"/>
                <a:gd name="connsiteY2-96" fmla="*/ 106 h 5924656"/>
                <a:gd name="connsiteX3-97" fmla="*/ 10782300 w 10815671"/>
                <a:gd name="connsiteY3-98" fmla="*/ 612900 h 5924656"/>
                <a:gd name="connsiteX4-99" fmla="*/ 10782300 w 10815671"/>
                <a:gd name="connsiteY4-100" fmla="*/ 5369012 h 5924656"/>
                <a:gd name="connsiteX5-101" fmla="*/ 10436206 w 10815671"/>
                <a:gd name="connsiteY5-102" fmla="*/ 5924656 h 5924656"/>
                <a:gd name="connsiteX6-103" fmla="*/ 974744 w 10815671"/>
                <a:gd name="connsiteY6-104" fmla="*/ 5886556 h 5924656"/>
                <a:gd name="connsiteX7-105" fmla="*/ 0 w 10815671"/>
                <a:gd name="connsiteY7-106" fmla="*/ 4911812 h 5924656"/>
                <a:gd name="connsiteX8-107" fmla="*/ 0 w 10815671"/>
                <a:gd name="connsiteY8-108" fmla="*/ 517650 h 5924656"/>
                <a:gd name="connsiteX0-109" fmla="*/ 19050 w 10834721"/>
                <a:gd name="connsiteY0-110" fmla="*/ 517650 h 5924656"/>
                <a:gd name="connsiteX1-111" fmla="*/ 612794 w 10834721"/>
                <a:gd name="connsiteY1-112" fmla="*/ 106 h 5924656"/>
                <a:gd name="connsiteX2-113" fmla="*/ 10264756 w 10834721"/>
                <a:gd name="connsiteY2-114" fmla="*/ 106 h 5924656"/>
                <a:gd name="connsiteX3-115" fmla="*/ 10801350 w 10834721"/>
                <a:gd name="connsiteY3-116" fmla="*/ 612900 h 5924656"/>
                <a:gd name="connsiteX4-117" fmla="*/ 10801350 w 10834721"/>
                <a:gd name="connsiteY4-118" fmla="*/ 5369012 h 5924656"/>
                <a:gd name="connsiteX5-119" fmla="*/ 10455256 w 10834721"/>
                <a:gd name="connsiteY5-120" fmla="*/ 5924656 h 5924656"/>
                <a:gd name="connsiteX6-121" fmla="*/ 993794 w 10834721"/>
                <a:gd name="connsiteY6-122" fmla="*/ 5886556 h 5924656"/>
                <a:gd name="connsiteX7-123" fmla="*/ 0 w 10834721"/>
                <a:gd name="connsiteY7-124" fmla="*/ 5521412 h 5924656"/>
                <a:gd name="connsiteX8-125" fmla="*/ 19050 w 10834721"/>
                <a:gd name="connsiteY8-126" fmla="*/ 517650 h 5924656"/>
                <a:gd name="connsiteX0-127" fmla="*/ 22979 w 10838650"/>
                <a:gd name="connsiteY0-128" fmla="*/ 517650 h 5939741"/>
                <a:gd name="connsiteX1-129" fmla="*/ 616723 w 10838650"/>
                <a:gd name="connsiteY1-130" fmla="*/ 106 h 5939741"/>
                <a:gd name="connsiteX2-131" fmla="*/ 10268685 w 10838650"/>
                <a:gd name="connsiteY2-132" fmla="*/ 106 h 5939741"/>
                <a:gd name="connsiteX3-133" fmla="*/ 10805279 w 10838650"/>
                <a:gd name="connsiteY3-134" fmla="*/ 612900 h 5939741"/>
                <a:gd name="connsiteX4-135" fmla="*/ 10805279 w 10838650"/>
                <a:gd name="connsiteY4-136" fmla="*/ 5369012 h 5939741"/>
                <a:gd name="connsiteX5-137" fmla="*/ 10459185 w 10838650"/>
                <a:gd name="connsiteY5-138" fmla="*/ 5924656 h 5939741"/>
                <a:gd name="connsiteX6-139" fmla="*/ 464323 w 10838650"/>
                <a:gd name="connsiteY6-140" fmla="*/ 5924656 h 5939741"/>
                <a:gd name="connsiteX7-141" fmla="*/ 3929 w 10838650"/>
                <a:gd name="connsiteY7-142" fmla="*/ 5521412 h 5939741"/>
                <a:gd name="connsiteX8-143" fmla="*/ 22979 w 10838650"/>
                <a:gd name="connsiteY8-144" fmla="*/ 517650 h 5939741"/>
                <a:gd name="connsiteX0-145" fmla="*/ 22979 w 10892187"/>
                <a:gd name="connsiteY0-146" fmla="*/ 541356 h 5963447"/>
                <a:gd name="connsiteX1-147" fmla="*/ 616723 w 10892187"/>
                <a:gd name="connsiteY1-148" fmla="*/ 23812 h 5963447"/>
                <a:gd name="connsiteX2-149" fmla="*/ 10573485 w 10892187"/>
                <a:gd name="connsiteY2-150" fmla="*/ 0 h 5963447"/>
                <a:gd name="connsiteX3-151" fmla="*/ 10805279 w 10892187"/>
                <a:gd name="connsiteY3-152" fmla="*/ 636606 h 5963447"/>
                <a:gd name="connsiteX4-153" fmla="*/ 10805279 w 10892187"/>
                <a:gd name="connsiteY4-154" fmla="*/ 5392718 h 5963447"/>
                <a:gd name="connsiteX5-155" fmla="*/ 10459185 w 10892187"/>
                <a:gd name="connsiteY5-156" fmla="*/ 5948362 h 5963447"/>
                <a:gd name="connsiteX6-157" fmla="*/ 464323 w 10892187"/>
                <a:gd name="connsiteY6-158" fmla="*/ 5948362 h 5963447"/>
                <a:gd name="connsiteX7-159" fmla="*/ 3929 w 10892187"/>
                <a:gd name="connsiteY7-160" fmla="*/ 5545118 h 5963447"/>
                <a:gd name="connsiteX8-161" fmla="*/ 22979 w 10892187"/>
                <a:gd name="connsiteY8-162" fmla="*/ 541356 h 5963447"/>
                <a:gd name="connsiteX0-163" fmla="*/ 22979 w 10896542"/>
                <a:gd name="connsiteY0-164" fmla="*/ 541356 h 5963447"/>
                <a:gd name="connsiteX1-165" fmla="*/ 616723 w 10896542"/>
                <a:gd name="connsiteY1-166" fmla="*/ 23812 h 5963447"/>
                <a:gd name="connsiteX2-167" fmla="*/ 10573485 w 10896542"/>
                <a:gd name="connsiteY2-168" fmla="*/ 0 h 5963447"/>
                <a:gd name="connsiteX3-169" fmla="*/ 10814804 w 10896542"/>
                <a:gd name="connsiteY3-170" fmla="*/ 598506 h 5963447"/>
                <a:gd name="connsiteX4-171" fmla="*/ 10805279 w 10896542"/>
                <a:gd name="connsiteY4-172" fmla="*/ 5392718 h 5963447"/>
                <a:gd name="connsiteX5-173" fmla="*/ 10459185 w 10896542"/>
                <a:gd name="connsiteY5-174" fmla="*/ 5948362 h 5963447"/>
                <a:gd name="connsiteX6-175" fmla="*/ 464323 w 10896542"/>
                <a:gd name="connsiteY6-176" fmla="*/ 5948362 h 5963447"/>
                <a:gd name="connsiteX7-177" fmla="*/ 3929 w 10896542"/>
                <a:gd name="connsiteY7-178" fmla="*/ 5545118 h 5963447"/>
                <a:gd name="connsiteX8-179" fmla="*/ 22979 w 10896542"/>
                <a:gd name="connsiteY8-180" fmla="*/ 541356 h 5963447"/>
                <a:gd name="connsiteX0-181" fmla="*/ 22979 w 10838650"/>
                <a:gd name="connsiteY0-182" fmla="*/ 528656 h 5950747"/>
                <a:gd name="connsiteX1-183" fmla="*/ 616723 w 10838650"/>
                <a:gd name="connsiteY1-184" fmla="*/ 11112 h 5950747"/>
                <a:gd name="connsiteX2-185" fmla="*/ 10408385 w 10838650"/>
                <a:gd name="connsiteY2-186" fmla="*/ 0 h 5950747"/>
                <a:gd name="connsiteX3-187" fmla="*/ 10814804 w 10838650"/>
                <a:gd name="connsiteY3-188" fmla="*/ 585806 h 5950747"/>
                <a:gd name="connsiteX4-189" fmla="*/ 10805279 w 10838650"/>
                <a:gd name="connsiteY4-190" fmla="*/ 5380018 h 5950747"/>
                <a:gd name="connsiteX5-191" fmla="*/ 10459185 w 10838650"/>
                <a:gd name="connsiteY5-192" fmla="*/ 5935662 h 5950747"/>
                <a:gd name="connsiteX6-193" fmla="*/ 464323 w 10838650"/>
                <a:gd name="connsiteY6-194" fmla="*/ 5935662 h 5950747"/>
                <a:gd name="connsiteX7-195" fmla="*/ 3929 w 10838650"/>
                <a:gd name="connsiteY7-196" fmla="*/ 5532418 h 5950747"/>
                <a:gd name="connsiteX8-197" fmla="*/ 22979 w 10838650"/>
                <a:gd name="connsiteY8-198" fmla="*/ 528656 h 5950747"/>
                <a:gd name="connsiteX0-199" fmla="*/ 22979 w 10838650"/>
                <a:gd name="connsiteY0-200" fmla="*/ 541356 h 5963447"/>
                <a:gd name="connsiteX1-201" fmla="*/ 616723 w 10838650"/>
                <a:gd name="connsiteY1-202" fmla="*/ 23812 h 5963447"/>
                <a:gd name="connsiteX2-203" fmla="*/ 10332185 w 10838650"/>
                <a:gd name="connsiteY2-204" fmla="*/ 0 h 5963447"/>
                <a:gd name="connsiteX3-205" fmla="*/ 10814804 w 10838650"/>
                <a:gd name="connsiteY3-206" fmla="*/ 598506 h 5963447"/>
                <a:gd name="connsiteX4-207" fmla="*/ 10805279 w 10838650"/>
                <a:gd name="connsiteY4-208" fmla="*/ 5392718 h 5963447"/>
                <a:gd name="connsiteX5-209" fmla="*/ 10459185 w 10838650"/>
                <a:gd name="connsiteY5-210" fmla="*/ 5948362 h 5963447"/>
                <a:gd name="connsiteX6-211" fmla="*/ 464323 w 10838650"/>
                <a:gd name="connsiteY6-212" fmla="*/ 5948362 h 5963447"/>
                <a:gd name="connsiteX7-213" fmla="*/ 3929 w 10838650"/>
                <a:gd name="connsiteY7-214" fmla="*/ 5545118 h 5963447"/>
                <a:gd name="connsiteX8-215" fmla="*/ 22979 w 10838650"/>
                <a:gd name="connsiteY8-216" fmla="*/ 541356 h 5963447"/>
                <a:gd name="connsiteX0-217" fmla="*/ 22979 w 10838650"/>
                <a:gd name="connsiteY0-218" fmla="*/ 541406 h 5963497"/>
                <a:gd name="connsiteX1-219" fmla="*/ 616723 w 10838650"/>
                <a:gd name="connsiteY1-220" fmla="*/ 23862 h 5963497"/>
                <a:gd name="connsiteX2-221" fmla="*/ 10332185 w 10838650"/>
                <a:gd name="connsiteY2-222" fmla="*/ 50 h 5963497"/>
                <a:gd name="connsiteX3-223" fmla="*/ 10827504 w 10838650"/>
                <a:gd name="connsiteY3-224" fmla="*/ 522356 h 5963497"/>
                <a:gd name="connsiteX4-225" fmla="*/ 10805279 w 10838650"/>
                <a:gd name="connsiteY4-226" fmla="*/ 5392768 h 5963497"/>
                <a:gd name="connsiteX5-227" fmla="*/ 10459185 w 10838650"/>
                <a:gd name="connsiteY5-228" fmla="*/ 5948412 h 5963497"/>
                <a:gd name="connsiteX6-229" fmla="*/ 464323 w 10838650"/>
                <a:gd name="connsiteY6-230" fmla="*/ 5948412 h 5963497"/>
                <a:gd name="connsiteX7-231" fmla="*/ 3929 w 10838650"/>
                <a:gd name="connsiteY7-232" fmla="*/ 5545168 h 5963497"/>
                <a:gd name="connsiteX8-233" fmla="*/ 22979 w 10838650"/>
                <a:gd name="connsiteY8-234" fmla="*/ 541406 h 5963497"/>
                <a:gd name="connsiteX0-235" fmla="*/ 22979 w 10838650"/>
                <a:gd name="connsiteY0-236" fmla="*/ 541356 h 5963447"/>
                <a:gd name="connsiteX1-237" fmla="*/ 616723 w 10838650"/>
                <a:gd name="connsiteY1-238" fmla="*/ 23812 h 5963447"/>
                <a:gd name="connsiteX2-239" fmla="*/ 10332185 w 10838650"/>
                <a:gd name="connsiteY2-240" fmla="*/ 0 h 5963447"/>
                <a:gd name="connsiteX3-241" fmla="*/ 10827504 w 10838650"/>
                <a:gd name="connsiteY3-242" fmla="*/ 547706 h 5963447"/>
                <a:gd name="connsiteX4-243" fmla="*/ 10805279 w 10838650"/>
                <a:gd name="connsiteY4-244" fmla="*/ 5392718 h 5963447"/>
                <a:gd name="connsiteX5-245" fmla="*/ 10459185 w 10838650"/>
                <a:gd name="connsiteY5-246" fmla="*/ 5948362 h 5963447"/>
                <a:gd name="connsiteX6-247" fmla="*/ 464323 w 10838650"/>
                <a:gd name="connsiteY6-248" fmla="*/ 5948362 h 5963447"/>
                <a:gd name="connsiteX7-249" fmla="*/ 3929 w 10838650"/>
                <a:gd name="connsiteY7-250" fmla="*/ 5545118 h 5963447"/>
                <a:gd name="connsiteX8-251" fmla="*/ 22979 w 10838650"/>
                <a:gd name="connsiteY8-252" fmla="*/ 541356 h 5963447"/>
                <a:gd name="connsiteX0-253" fmla="*/ 22979 w 10838650"/>
                <a:gd name="connsiteY0-254" fmla="*/ 541356 h 5963447"/>
                <a:gd name="connsiteX1-255" fmla="*/ 616723 w 10838650"/>
                <a:gd name="connsiteY1-256" fmla="*/ 23812 h 5963447"/>
                <a:gd name="connsiteX2-257" fmla="*/ 10332185 w 10838650"/>
                <a:gd name="connsiteY2-258" fmla="*/ 0 h 5963447"/>
                <a:gd name="connsiteX3-259" fmla="*/ 10830679 w 10838650"/>
                <a:gd name="connsiteY3-260" fmla="*/ 563581 h 5963447"/>
                <a:gd name="connsiteX4-261" fmla="*/ 10805279 w 10838650"/>
                <a:gd name="connsiteY4-262" fmla="*/ 5392718 h 5963447"/>
                <a:gd name="connsiteX5-263" fmla="*/ 10459185 w 10838650"/>
                <a:gd name="connsiteY5-264" fmla="*/ 5948362 h 5963447"/>
                <a:gd name="connsiteX6-265" fmla="*/ 464323 w 10838650"/>
                <a:gd name="connsiteY6-266" fmla="*/ 5948362 h 5963447"/>
                <a:gd name="connsiteX7-267" fmla="*/ 3929 w 10838650"/>
                <a:gd name="connsiteY7-268" fmla="*/ 5545118 h 5963447"/>
                <a:gd name="connsiteX8-269" fmla="*/ 22979 w 10838650"/>
                <a:gd name="connsiteY8-270" fmla="*/ 541356 h 5963447"/>
                <a:gd name="connsiteX0-271" fmla="*/ 22979 w 10831341"/>
                <a:gd name="connsiteY0-272" fmla="*/ 541356 h 5963447"/>
                <a:gd name="connsiteX1-273" fmla="*/ 616723 w 10831341"/>
                <a:gd name="connsiteY1-274" fmla="*/ 23812 h 5963447"/>
                <a:gd name="connsiteX2-275" fmla="*/ 10332185 w 10831341"/>
                <a:gd name="connsiteY2-276" fmla="*/ 0 h 5963447"/>
                <a:gd name="connsiteX3-277" fmla="*/ 10830679 w 10831341"/>
                <a:gd name="connsiteY3-278" fmla="*/ 563581 h 5963447"/>
                <a:gd name="connsiteX4-279" fmla="*/ 10805279 w 10831341"/>
                <a:gd name="connsiteY4-280" fmla="*/ 5392718 h 5963447"/>
                <a:gd name="connsiteX5-281" fmla="*/ 10363935 w 10831341"/>
                <a:gd name="connsiteY5-282" fmla="*/ 5950743 h 5963447"/>
                <a:gd name="connsiteX6-283" fmla="*/ 464323 w 10831341"/>
                <a:gd name="connsiteY6-284" fmla="*/ 5948362 h 5963447"/>
                <a:gd name="connsiteX7-285" fmla="*/ 3929 w 10831341"/>
                <a:gd name="connsiteY7-286" fmla="*/ 5545118 h 5963447"/>
                <a:gd name="connsiteX8-287" fmla="*/ 22979 w 10831341"/>
                <a:gd name="connsiteY8-288" fmla="*/ 541356 h 5963447"/>
                <a:gd name="connsiteX0-289" fmla="*/ 20948 w 10829310"/>
                <a:gd name="connsiteY0-290" fmla="*/ 541356 h 5963447"/>
                <a:gd name="connsiteX1-291" fmla="*/ 614692 w 10829310"/>
                <a:gd name="connsiteY1-292" fmla="*/ 23812 h 5963447"/>
                <a:gd name="connsiteX2-293" fmla="*/ 10330154 w 10829310"/>
                <a:gd name="connsiteY2-294" fmla="*/ 0 h 5963447"/>
                <a:gd name="connsiteX3-295" fmla="*/ 10828648 w 10829310"/>
                <a:gd name="connsiteY3-296" fmla="*/ 563581 h 5963447"/>
                <a:gd name="connsiteX4-297" fmla="*/ 10803248 w 10829310"/>
                <a:gd name="connsiteY4-298" fmla="*/ 5392718 h 5963447"/>
                <a:gd name="connsiteX5-299" fmla="*/ 10361904 w 10829310"/>
                <a:gd name="connsiteY5-300" fmla="*/ 5950743 h 5963447"/>
                <a:gd name="connsiteX6-301" fmla="*/ 481342 w 10829310"/>
                <a:gd name="connsiteY6-302" fmla="*/ 5948362 h 5963447"/>
                <a:gd name="connsiteX7-303" fmla="*/ 1898 w 10829310"/>
                <a:gd name="connsiteY7-304" fmla="*/ 5545118 h 5963447"/>
                <a:gd name="connsiteX8-305" fmla="*/ 20948 w 10829310"/>
                <a:gd name="connsiteY8-306" fmla="*/ 541356 h 5963447"/>
                <a:gd name="connsiteX0-307" fmla="*/ 20948 w 10829310"/>
                <a:gd name="connsiteY0-308" fmla="*/ 541356 h 5963447"/>
                <a:gd name="connsiteX1-309" fmla="*/ 478961 w 10829310"/>
                <a:gd name="connsiteY1-310" fmla="*/ 23812 h 5963447"/>
                <a:gd name="connsiteX2-311" fmla="*/ 10330154 w 10829310"/>
                <a:gd name="connsiteY2-312" fmla="*/ 0 h 5963447"/>
                <a:gd name="connsiteX3-313" fmla="*/ 10828648 w 10829310"/>
                <a:gd name="connsiteY3-314" fmla="*/ 563581 h 5963447"/>
                <a:gd name="connsiteX4-315" fmla="*/ 10803248 w 10829310"/>
                <a:gd name="connsiteY4-316" fmla="*/ 5392718 h 5963447"/>
                <a:gd name="connsiteX5-317" fmla="*/ 10361904 w 10829310"/>
                <a:gd name="connsiteY5-318" fmla="*/ 5950743 h 5963447"/>
                <a:gd name="connsiteX6-319" fmla="*/ 481342 w 10829310"/>
                <a:gd name="connsiteY6-320" fmla="*/ 5948362 h 5963447"/>
                <a:gd name="connsiteX7-321" fmla="*/ 1898 w 10829310"/>
                <a:gd name="connsiteY7-322" fmla="*/ 5545118 h 5963447"/>
                <a:gd name="connsiteX8-323" fmla="*/ 20948 w 10829310"/>
                <a:gd name="connsiteY8-324" fmla="*/ 541356 h 5963447"/>
                <a:gd name="connsiteX0-325" fmla="*/ 20948 w 10829310"/>
                <a:gd name="connsiteY0-326" fmla="*/ 541356 h 5963447"/>
                <a:gd name="connsiteX1-327" fmla="*/ 478961 w 10829310"/>
                <a:gd name="connsiteY1-328" fmla="*/ 23812 h 5963447"/>
                <a:gd name="connsiteX2-329" fmla="*/ 10330154 w 10829310"/>
                <a:gd name="connsiteY2-330" fmla="*/ 0 h 5963447"/>
                <a:gd name="connsiteX3-331" fmla="*/ 10828648 w 10829310"/>
                <a:gd name="connsiteY3-332" fmla="*/ 563581 h 5963447"/>
                <a:gd name="connsiteX4-333" fmla="*/ 10810392 w 10829310"/>
                <a:gd name="connsiteY4-334" fmla="*/ 5385574 h 5963447"/>
                <a:gd name="connsiteX5-335" fmla="*/ 10361904 w 10829310"/>
                <a:gd name="connsiteY5-336" fmla="*/ 5950743 h 5963447"/>
                <a:gd name="connsiteX6-337" fmla="*/ 481342 w 10829310"/>
                <a:gd name="connsiteY6-338" fmla="*/ 5948362 h 5963447"/>
                <a:gd name="connsiteX7-339" fmla="*/ 1898 w 10829310"/>
                <a:gd name="connsiteY7-340" fmla="*/ 5545118 h 5963447"/>
                <a:gd name="connsiteX8-341" fmla="*/ 20948 w 10829310"/>
                <a:gd name="connsiteY8-342" fmla="*/ 541356 h 5963447"/>
                <a:gd name="connsiteX0-343" fmla="*/ 20948 w 10829310"/>
                <a:gd name="connsiteY0-344" fmla="*/ 541356 h 5950743"/>
                <a:gd name="connsiteX1-345" fmla="*/ 478961 w 10829310"/>
                <a:gd name="connsiteY1-346" fmla="*/ 23812 h 5950743"/>
                <a:gd name="connsiteX2-347" fmla="*/ 10330154 w 10829310"/>
                <a:gd name="connsiteY2-348" fmla="*/ 0 h 5950743"/>
                <a:gd name="connsiteX3-349" fmla="*/ 10828648 w 10829310"/>
                <a:gd name="connsiteY3-350" fmla="*/ 563581 h 5950743"/>
                <a:gd name="connsiteX4-351" fmla="*/ 10810392 w 10829310"/>
                <a:gd name="connsiteY4-352" fmla="*/ 5385574 h 5950743"/>
                <a:gd name="connsiteX5-353" fmla="*/ 10361904 w 10829310"/>
                <a:gd name="connsiteY5-354" fmla="*/ 5950743 h 5950743"/>
                <a:gd name="connsiteX6-355" fmla="*/ 481342 w 10829310"/>
                <a:gd name="connsiteY6-356" fmla="*/ 5948362 h 5950743"/>
                <a:gd name="connsiteX7-357" fmla="*/ 1898 w 10829310"/>
                <a:gd name="connsiteY7-358" fmla="*/ 5383193 h 5950743"/>
                <a:gd name="connsiteX8-359" fmla="*/ 20948 w 10829310"/>
                <a:gd name="connsiteY8-360" fmla="*/ 541356 h 5950743"/>
                <a:gd name="connsiteX0-361" fmla="*/ 17773 w 10829310"/>
                <a:gd name="connsiteY0-362" fmla="*/ 557231 h 5950743"/>
                <a:gd name="connsiteX1-363" fmla="*/ 478961 w 10829310"/>
                <a:gd name="connsiteY1-364" fmla="*/ 23812 h 5950743"/>
                <a:gd name="connsiteX2-365" fmla="*/ 10330154 w 10829310"/>
                <a:gd name="connsiteY2-366" fmla="*/ 0 h 5950743"/>
                <a:gd name="connsiteX3-367" fmla="*/ 10828648 w 10829310"/>
                <a:gd name="connsiteY3-368" fmla="*/ 563581 h 5950743"/>
                <a:gd name="connsiteX4-369" fmla="*/ 10810392 w 10829310"/>
                <a:gd name="connsiteY4-370" fmla="*/ 5385574 h 5950743"/>
                <a:gd name="connsiteX5-371" fmla="*/ 10361904 w 10829310"/>
                <a:gd name="connsiteY5-372" fmla="*/ 5950743 h 5950743"/>
                <a:gd name="connsiteX6-373" fmla="*/ 481342 w 10829310"/>
                <a:gd name="connsiteY6-374" fmla="*/ 5948362 h 5950743"/>
                <a:gd name="connsiteX7-375" fmla="*/ 1898 w 10829310"/>
                <a:gd name="connsiteY7-376" fmla="*/ 5383193 h 5950743"/>
                <a:gd name="connsiteX8-377" fmla="*/ 17773 w 10829310"/>
                <a:gd name="connsiteY8-378" fmla="*/ 557231 h 5950743"/>
                <a:gd name="connsiteX0-379" fmla="*/ 17773 w 10829310"/>
                <a:gd name="connsiteY0-380" fmla="*/ 557231 h 5950743"/>
                <a:gd name="connsiteX1-381" fmla="*/ 478961 w 10829310"/>
                <a:gd name="connsiteY1-382" fmla="*/ 11112 h 5950743"/>
                <a:gd name="connsiteX2-383" fmla="*/ 10330154 w 10829310"/>
                <a:gd name="connsiteY2-384" fmla="*/ 0 h 5950743"/>
                <a:gd name="connsiteX3-385" fmla="*/ 10828648 w 10829310"/>
                <a:gd name="connsiteY3-386" fmla="*/ 563581 h 5950743"/>
                <a:gd name="connsiteX4-387" fmla="*/ 10810392 w 10829310"/>
                <a:gd name="connsiteY4-388" fmla="*/ 5385574 h 5950743"/>
                <a:gd name="connsiteX5-389" fmla="*/ 10361904 w 10829310"/>
                <a:gd name="connsiteY5-390" fmla="*/ 5950743 h 5950743"/>
                <a:gd name="connsiteX6-391" fmla="*/ 481342 w 10829310"/>
                <a:gd name="connsiteY6-392" fmla="*/ 5948362 h 5950743"/>
                <a:gd name="connsiteX7-393" fmla="*/ 1898 w 10829310"/>
                <a:gd name="connsiteY7-394" fmla="*/ 5383193 h 5950743"/>
                <a:gd name="connsiteX8-395" fmla="*/ 17773 w 10829310"/>
                <a:gd name="connsiteY8-396" fmla="*/ 557231 h 5950743"/>
                <a:gd name="connsiteX0-397" fmla="*/ 5073 w 10829310"/>
                <a:gd name="connsiteY0-398" fmla="*/ 550881 h 5950743"/>
                <a:gd name="connsiteX1-399" fmla="*/ 478961 w 10829310"/>
                <a:gd name="connsiteY1-400" fmla="*/ 11112 h 5950743"/>
                <a:gd name="connsiteX2-401" fmla="*/ 10330154 w 10829310"/>
                <a:gd name="connsiteY2-402" fmla="*/ 0 h 5950743"/>
                <a:gd name="connsiteX3-403" fmla="*/ 10828648 w 10829310"/>
                <a:gd name="connsiteY3-404" fmla="*/ 563581 h 5950743"/>
                <a:gd name="connsiteX4-405" fmla="*/ 10810392 w 10829310"/>
                <a:gd name="connsiteY4-406" fmla="*/ 5385574 h 5950743"/>
                <a:gd name="connsiteX5-407" fmla="*/ 10361904 w 10829310"/>
                <a:gd name="connsiteY5-408" fmla="*/ 5950743 h 5950743"/>
                <a:gd name="connsiteX6-409" fmla="*/ 481342 w 10829310"/>
                <a:gd name="connsiteY6-410" fmla="*/ 5948362 h 5950743"/>
                <a:gd name="connsiteX7-411" fmla="*/ 1898 w 10829310"/>
                <a:gd name="connsiteY7-412" fmla="*/ 5383193 h 5950743"/>
                <a:gd name="connsiteX8-413" fmla="*/ 5073 w 10829310"/>
                <a:gd name="connsiteY8-414" fmla="*/ 550881 h 5950743"/>
                <a:gd name="connsiteX0-415" fmla="*/ 5073 w 10829310"/>
                <a:gd name="connsiteY0-416" fmla="*/ 550881 h 5950743"/>
                <a:gd name="connsiteX1-417" fmla="*/ 478961 w 10829310"/>
                <a:gd name="connsiteY1-418" fmla="*/ 1587 h 5950743"/>
                <a:gd name="connsiteX2-419" fmla="*/ 10330154 w 10829310"/>
                <a:gd name="connsiteY2-420" fmla="*/ 0 h 5950743"/>
                <a:gd name="connsiteX3-421" fmla="*/ 10828648 w 10829310"/>
                <a:gd name="connsiteY3-422" fmla="*/ 563581 h 5950743"/>
                <a:gd name="connsiteX4-423" fmla="*/ 10810392 w 10829310"/>
                <a:gd name="connsiteY4-424" fmla="*/ 5385574 h 5950743"/>
                <a:gd name="connsiteX5-425" fmla="*/ 10361904 w 10829310"/>
                <a:gd name="connsiteY5-426" fmla="*/ 5950743 h 5950743"/>
                <a:gd name="connsiteX6-427" fmla="*/ 481342 w 10829310"/>
                <a:gd name="connsiteY6-428" fmla="*/ 5948362 h 5950743"/>
                <a:gd name="connsiteX7-429" fmla="*/ 1898 w 10829310"/>
                <a:gd name="connsiteY7-430" fmla="*/ 5383193 h 5950743"/>
                <a:gd name="connsiteX8-431" fmla="*/ 5073 w 10829310"/>
                <a:gd name="connsiteY8-432" fmla="*/ 550881 h 5950743"/>
                <a:gd name="connsiteX0-433" fmla="*/ 5073 w 10829310"/>
                <a:gd name="connsiteY0-434" fmla="*/ 556914 h 5956776"/>
                <a:gd name="connsiteX1-435" fmla="*/ 478961 w 10829310"/>
                <a:gd name="connsiteY1-436" fmla="*/ 0 h 5956776"/>
                <a:gd name="connsiteX2-437" fmla="*/ 10330154 w 10829310"/>
                <a:gd name="connsiteY2-438" fmla="*/ 6033 h 5956776"/>
                <a:gd name="connsiteX3-439" fmla="*/ 10828648 w 10829310"/>
                <a:gd name="connsiteY3-440" fmla="*/ 569614 h 5956776"/>
                <a:gd name="connsiteX4-441" fmla="*/ 10810392 w 10829310"/>
                <a:gd name="connsiteY4-442" fmla="*/ 5391607 h 5956776"/>
                <a:gd name="connsiteX5-443" fmla="*/ 10361904 w 10829310"/>
                <a:gd name="connsiteY5-444" fmla="*/ 5956776 h 5956776"/>
                <a:gd name="connsiteX6-445" fmla="*/ 481342 w 10829310"/>
                <a:gd name="connsiteY6-446" fmla="*/ 5954395 h 5956776"/>
                <a:gd name="connsiteX7-447" fmla="*/ 1898 w 10829310"/>
                <a:gd name="connsiteY7-448" fmla="*/ 5389226 h 5956776"/>
                <a:gd name="connsiteX8-449" fmla="*/ 5073 w 10829310"/>
                <a:gd name="connsiteY8-450" fmla="*/ 556914 h 5956776"/>
                <a:gd name="connsiteX0-451" fmla="*/ 5073 w 10829310"/>
                <a:gd name="connsiteY0-452" fmla="*/ 556914 h 5956776"/>
                <a:gd name="connsiteX1-453" fmla="*/ 478961 w 10829310"/>
                <a:gd name="connsiteY1-454" fmla="*/ 0 h 5956776"/>
                <a:gd name="connsiteX2-455" fmla="*/ 10330154 w 10829310"/>
                <a:gd name="connsiteY2-456" fmla="*/ 6033 h 5956776"/>
                <a:gd name="connsiteX3-457" fmla="*/ 10828648 w 10829310"/>
                <a:gd name="connsiteY3-458" fmla="*/ 569614 h 5956776"/>
                <a:gd name="connsiteX4-459" fmla="*/ 10810392 w 10829310"/>
                <a:gd name="connsiteY4-460" fmla="*/ 5391607 h 5956776"/>
                <a:gd name="connsiteX5-461" fmla="*/ 10361904 w 10829310"/>
                <a:gd name="connsiteY5-462" fmla="*/ 5956776 h 5956776"/>
                <a:gd name="connsiteX6-463" fmla="*/ 481342 w 10829310"/>
                <a:gd name="connsiteY6-464" fmla="*/ 5954395 h 5956776"/>
                <a:gd name="connsiteX7-465" fmla="*/ 1898 w 10829310"/>
                <a:gd name="connsiteY7-466" fmla="*/ 5389226 h 5956776"/>
                <a:gd name="connsiteX8-467" fmla="*/ 5073 w 10829310"/>
                <a:gd name="connsiteY8-468" fmla="*/ 556914 h 595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29310" h="5956776">
                  <a:moveTo>
                    <a:pt x="5073" y="556914"/>
                  </a:moveTo>
                  <a:cubicBezTo>
                    <a:pt x="12693" y="26198"/>
                    <a:pt x="-59375" y="0"/>
                    <a:pt x="478961" y="0"/>
                  </a:cubicBezTo>
                  <a:lnTo>
                    <a:pt x="10330154" y="6033"/>
                  </a:lnTo>
                  <a:cubicBezTo>
                    <a:pt x="10868490" y="6033"/>
                    <a:pt x="10828648" y="31278"/>
                    <a:pt x="10828648" y="569614"/>
                  </a:cubicBezTo>
                  <a:cubicBezTo>
                    <a:pt x="10822563" y="2176945"/>
                    <a:pt x="10816477" y="3784276"/>
                    <a:pt x="10810392" y="5391607"/>
                  </a:cubicBezTo>
                  <a:cubicBezTo>
                    <a:pt x="10810392" y="5929943"/>
                    <a:pt x="10900240" y="5956776"/>
                    <a:pt x="10361904" y="5956776"/>
                  </a:cubicBezTo>
                  <a:lnTo>
                    <a:pt x="481342" y="5954395"/>
                  </a:lnTo>
                  <a:cubicBezTo>
                    <a:pt x="-56994" y="5954395"/>
                    <a:pt x="1898" y="5927562"/>
                    <a:pt x="1898" y="5389226"/>
                  </a:cubicBezTo>
                  <a:cubicBezTo>
                    <a:pt x="7190" y="3780572"/>
                    <a:pt x="-219" y="2165568"/>
                    <a:pt x="5073" y="556914"/>
                  </a:cubicBezTo>
                  <a:close/>
                </a:path>
              </a:pathLst>
            </a:custGeom>
            <a:solidFill>
              <a:schemeClr val="bg1">
                <a:lumMod val="9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5" name="组合 24"/>
            <p:cNvGrpSpPr/>
            <p:nvPr userDrawn="1">
              <p:custDataLst>
                <p:tags r:id="rId4"/>
              </p:custDataLst>
            </p:nvPr>
          </p:nvGrpSpPr>
          <p:grpSpPr>
            <a:xfrm>
              <a:off x="155630" y="927395"/>
              <a:ext cx="11882326" cy="235397"/>
              <a:chOff x="155630" y="927395"/>
              <a:chExt cx="11882326" cy="235397"/>
            </a:xfrm>
          </p:grpSpPr>
          <p:cxnSp>
            <p:nvCxnSpPr>
              <p:cNvPr id="10" name="直接连接符 9"/>
              <p:cNvCxnSpPr/>
              <p:nvPr userDrawn="1">
                <p:custDataLst>
                  <p:tags r:id="rId5"/>
                </p:custDataLst>
              </p:nvPr>
            </p:nvCxnSpPr>
            <p:spPr>
              <a:xfrm>
                <a:off x="391027" y="1045093"/>
                <a:ext cx="11411532" cy="0"/>
              </a:xfrm>
              <a:prstGeom prst="line">
                <a:avLst/>
              </a:prstGeom>
              <a:ln w="12700">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不完整圆 18"/>
              <p:cNvSpPr/>
              <p:nvPr userDrawn="1">
                <p:custDataLst>
                  <p:tags r:id="rId6"/>
                </p:custDataLst>
              </p:nvPr>
            </p:nvSpPr>
            <p:spPr>
              <a:xfrm>
                <a:off x="11802559" y="927395"/>
                <a:ext cx="235397" cy="235397"/>
              </a:xfrm>
              <a:prstGeom prst="pie">
                <a:avLst>
                  <a:gd name="adj1" fmla="val 538717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sp>
            <p:nvSpPr>
              <p:cNvPr id="23" name="不完整圆 22"/>
              <p:cNvSpPr/>
              <p:nvPr userDrawn="1">
                <p:custDataLst>
                  <p:tags r:id="rId7"/>
                </p:custDataLst>
              </p:nvPr>
            </p:nvSpPr>
            <p:spPr>
              <a:xfrm flipH="1">
                <a:off x="155630" y="927395"/>
                <a:ext cx="235397" cy="235397"/>
              </a:xfrm>
              <a:prstGeom prst="pie">
                <a:avLst>
                  <a:gd name="adj1" fmla="val 538717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grpSp>
      </p:grpSp>
    </p:spTree>
    <p:extLst>
      <p:ext uri="{BB962C8B-B14F-4D97-AF65-F5344CB8AC3E}">
        <p14:creationId xmlns:p14="http://schemas.microsoft.com/office/powerpoint/2010/main" val="269483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9_标题幻灯片">
    <p:bg>
      <p:bgPr>
        <a:blipFill dpi="0" rotWithShape="1">
          <a:blip r:embed="rId8">
            <a:lum/>
          </a:blip>
          <a:stretch>
            <a:fillRect/>
          </a:stretch>
        </a:blipFill>
        <a:effectLst/>
      </p:bgPr>
    </p:bg>
    <p:spTree>
      <p:nvGrpSpPr>
        <p:cNvPr id="1" name=""/>
        <p:cNvGrpSpPr/>
        <p:nvPr/>
      </p:nvGrpSpPr>
      <p:grpSpPr>
        <a:xfrm>
          <a:off x="0" y="0"/>
          <a:ext cx="0" cy="0"/>
          <a:chOff x="0" y="0"/>
          <a:chExt cx="0" cy="0"/>
        </a:xfrm>
      </p:grpSpPr>
      <p:sp>
        <p:nvSpPr>
          <p:cNvPr id="8" name="矩形: 圆角 7"/>
          <p:cNvSpPr/>
          <p:nvPr userDrawn="1">
            <p:custDataLst>
              <p:tags r:id="rId1"/>
            </p:custDataLst>
          </p:nvPr>
        </p:nvSpPr>
        <p:spPr>
          <a:xfrm>
            <a:off x="327204" y="304800"/>
            <a:ext cx="11537593" cy="6240009"/>
          </a:xfrm>
          <a:custGeom>
            <a:avLst/>
            <a:gdLst>
              <a:gd name="connsiteX0" fmla="*/ 0 w 10782300"/>
              <a:gd name="connsiteY0" fmla="*/ 974744 h 5848350"/>
              <a:gd name="connsiteX1" fmla="*/ 974744 w 10782300"/>
              <a:gd name="connsiteY1" fmla="*/ 0 h 5848350"/>
              <a:gd name="connsiteX2" fmla="*/ 9807556 w 10782300"/>
              <a:gd name="connsiteY2" fmla="*/ 0 h 5848350"/>
              <a:gd name="connsiteX3" fmla="*/ 10782300 w 10782300"/>
              <a:gd name="connsiteY3" fmla="*/ 974744 h 5848350"/>
              <a:gd name="connsiteX4" fmla="*/ 10782300 w 10782300"/>
              <a:gd name="connsiteY4" fmla="*/ 4873606 h 5848350"/>
              <a:gd name="connsiteX5" fmla="*/ 9807556 w 10782300"/>
              <a:gd name="connsiteY5" fmla="*/ 5848350 h 5848350"/>
              <a:gd name="connsiteX6" fmla="*/ 974744 w 10782300"/>
              <a:gd name="connsiteY6" fmla="*/ 5848350 h 5848350"/>
              <a:gd name="connsiteX7" fmla="*/ 0 w 10782300"/>
              <a:gd name="connsiteY7" fmla="*/ 4873606 h 5848350"/>
              <a:gd name="connsiteX8" fmla="*/ 0 w 10782300"/>
              <a:gd name="connsiteY8" fmla="*/ 974744 h 5848350"/>
              <a:gd name="connsiteX0-1" fmla="*/ 0 w 10782300"/>
              <a:gd name="connsiteY0-2" fmla="*/ 481341 h 5850247"/>
              <a:gd name="connsiteX1-3" fmla="*/ 974744 w 10782300"/>
              <a:gd name="connsiteY1-4" fmla="*/ 1897 h 5850247"/>
              <a:gd name="connsiteX2-5" fmla="*/ 9807556 w 10782300"/>
              <a:gd name="connsiteY2-6" fmla="*/ 1897 h 5850247"/>
              <a:gd name="connsiteX3-7" fmla="*/ 10782300 w 10782300"/>
              <a:gd name="connsiteY3-8" fmla="*/ 976641 h 5850247"/>
              <a:gd name="connsiteX4-9" fmla="*/ 10782300 w 10782300"/>
              <a:gd name="connsiteY4-10" fmla="*/ 4875503 h 5850247"/>
              <a:gd name="connsiteX5-11" fmla="*/ 9807556 w 10782300"/>
              <a:gd name="connsiteY5-12" fmla="*/ 5850247 h 5850247"/>
              <a:gd name="connsiteX6-13" fmla="*/ 974744 w 10782300"/>
              <a:gd name="connsiteY6-14" fmla="*/ 5850247 h 5850247"/>
              <a:gd name="connsiteX7-15" fmla="*/ 0 w 10782300"/>
              <a:gd name="connsiteY7-16" fmla="*/ 4875503 h 5850247"/>
              <a:gd name="connsiteX8-17" fmla="*/ 0 w 10782300"/>
              <a:gd name="connsiteY8-18" fmla="*/ 481341 h 5850247"/>
              <a:gd name="connsiteX0-19" fmla="*/ 0 w 10782300"/>
              <a:gd name="connsiteY0-20" fmla="*/ 517650 h 5886556"/>
              <a:gd name="connsiteX1-21" fmla="*/ 593744 w 10782300"/>
              <a:gd name="connsiteY1-22" fmla="*/ 106 h 5886556"/>
              <a:gd name="connsiteX2-23" fmla="*/ 9807556 w 10782300"/>
              <a:gd name="connsiteY2-24" fmla="*/ 38206 h 5886556"/>
              <a:gd name="connsiteX3-25" fmla="*/ 10782300 w 10782300"/>
              <a:gd name="connsiteY3-26" fmla="*/ 1012950 h 5886556"/>
              <a:gd name="connsiteX4-27" fmla="*/ 10782300 w 10782300"/>
              <a:gd name="connsiteY4-28" fmla="*/ 4911812 h 5886556"/>
              <a:gd name="connsiteX5-29" fmla="*/ 9807556 w 10782300"/>
              <a:gd name="connsiteY5-30" fmla="*/ 5886556 h 5886556"/>
              <a:gd name="connsiteX6-31" fmla="*/ 974744 w 10782300"/>
              <a:gd name="connsiteY6-32" fmla="*/ 5886556 h 5886556"/>
              <a:gd name="connsiteX7-33" fmla="*/ 0 w 10782300"/>
              <a:gd name="connsiteY7-34" fmla="*/ 4911812 h 5886556"/>
              <a:gd name="connsiteX8-35" fmla="*/ 0 w 10782300"/>
              <a:gd name="connsiteY8-36" fmla="*/ 517650 h 5886556"/>
              <a:gd name="connsiteX0-37" fmla="*/ 0 w 10782300"/>
              <a:gd name="connsiteY0-38" fmla="*/ 517650 h 5886556"/>
              <a:gd name="connsiteX1-39" fmla="*/ 593744 w 10782300"/>
              <a:gd name="connsiteY1-40" fmla="*/ 106 h 5886556"/>
              <a:gd name="connsiteX2-41" fmla="*/ 10245706 w 10782300"/>
              <a:gd name="connsiteY2-42" fmla="*/ 106 h 5886556"/>
              <a:gd name="connsiteX3-43" fmla="*/ 10782300 w 10782300"/>
              <a:gd name="connsiteY3-44" fmla="*/ 1012950 h 5886556"/>
              <a:gd name="connsiteX4-45" fmla="*/ 10782300 w 10782300"/>
              <a:gd name="connsiteY4-46" fmla="*/ 4911812 h 5886556"/>
              <a:gd name="connsiteX5-47" fmla="*/ 9807556 w 10782300"/>
              <a:gd name="connsiteY5-48" fmla="*/ 5886556 h 5886556"/>
              <a:gd name="connsiteX6-49" fmla="*/ 974744 w 10782300"/>
              <a:gd name="connsiteY6-50" fmla="*/ 5886556 h 5886556"/>
              <a:gd name="connsiteX7-51" fmla="*/ 0 w 10782300"/>
              <a:gd name="connsiteY7-52" fmla="*/ 4911812 h 5886556"/>
              <a:gd name="connsiteX8-53" fmla="*/ 0 w 10782300"/>
              <a:gd name="connsiteY8-54" fmla="*/ 517650 h 5886556"/>
              <a:gd name="connsiteX0-55" fmla="*/ 0 w 10782300"/>
              <a:gd name="connsiteY0-56" fmla="*/ 517650 h 5886556"/>
              <a:gd name="connsiteX1-57" fmla="*/ 593744 w 10782300"/>
              <a:gd name="connsiteY1-58" fmla="*/ 106 h 5886556"/>
              <a:gd name="connsiteX2-59" fmla="*/ 10245706 w 10782300"/>
              <a:gd name="connsiteY2-60" fmla="*/ 106 h 5886556"/>
              <a:gd name="connsiteX3-61" fmla="*/ 10782300 w 10782300"/>
              <a:gd name="connsiteY3-62" fmla="*/ 612900 h 5886556"/>
              <a:gd name="connsiteX4-63" fmla="*/ 10782300 w 10782300"/>
              <a:gd name="connsiteY4-64" fmla="*/ 4911812 h 5886556"/>
              <a:gd name="connsiteX5-65" fmla="*/ 9807556 w 10782300"/>
              <a:gd name="connsiteY5-66" fmla="*/ 5886556 h 5886556"/>
              <a:gd name="connsiteX6-67" fmla="*/ 974744 w 10782300"/>
              <a:gd name="connsiteY6-68" fmla="*/ 5886556 h 5886556"/>
              <a:gd name="connsiteX7-69" fmla="*/ 0 w 10782300"/>
              <a:gd name="connsiteY7-70" fmla="*/ 4911812 h 5886556"/>
              <a:gd name="connsiteX8-71" fmla="*/ 0 w 10782300"/>
              <a:gd name="connsiteY8-72" fmla="*/ 517650 h 5886556"/>
              <a:gd name="connsiteX0-73" fmla="*/ 0 w 10782300"/>
              <a:gd name="connsiteY0-74" fmla="*/ 517650 h 5886662"/>
              <a:gd name="connsiteX1-75" fmla="*/ 593744 w 10782300"/>
              <a:gd name="connsiteY1-76" fmla="*/ 106 h 5886662"/>
              <a:gd name="connsiteX2-77" fmla="*/ 10245706 w 10782300"/>
              <a:gd name="connsiteY2-78" fmla="*/ 106 h 5886662"/>
              <a:gd name="connsiteX3-79" fmla="*/ 10782300 w 10782300"/>
              <a:gd name="connsiteY3-80" fmla="*/ 612900 h 5886662"/>
              <a:gd name="connsiteX4-81" fmla="*/ 10782300 w 10782300"/>
              <a:gd name="connsiteY4-82" fmla="*/ 5369012 h 5886662"/>
              <a:gd name="connsiteX5-83" fmla="*/ 9807556 w 10782300"/>
              <a:gd name="connsiteY5-84" fmla="*/ 5886556 h 5886662"/>
              <a:gd name="connsiteX6-85" fmla="*/ 974744 w 10782300"/>
              <a:gd name="connsiteY6-86" fmla="*/ 5886556 h 5886662"/>
              <a:gd name="connsiteX7-87" fmla="*/ 0 w 10782300"/>
              <a:gd name="connsiteY7-88" fmla="*/ 4911812 h 5886662"/>
              <a:gd name="connsiteX8-89" fmla="*/ 0 w 10782300"/>
              <a:gd name="connsiteY8-90" fmla="*/ 517650 h 5886662"/>
              <a:gd name="connsiteX0-91" fmla="*/ 0 w 10815671"/>
              <a:gd name="connsiteY0-92" fmla="*/ 517650 h 5924656"/>
              <a:gd name="connsiteX1-93" fmla="*/ 593744 w 10815671"/>
              <a:gd name="connsiteY1-94" fmla="*/ 106 h 5924656"/>
              <a:gd name="connsiteX2-95" fmla="*/ 10245706 w 10815671"/>
              <a:gd name="connsiteY2-96" fmla="*/ 106 h 5924656"/>
              <a:gd name="connsiteX3-97" fmla="*/ 10782300 w 10815671"/>
              <a:gd name="connsiteY3-98" fmla="*/ 612900 h 5924656"/>
              <a:gd name="connsiteX4-99" fmla="*/ 10782300 w 10815671"/>
              <a:gd name="connsiteY4-100" fmla="*/ 5369012 h 5924656"/>
              <a:gd name="connsiteX5-101" fmla="*/ 10436206 w 10815671"/>
              <a:gd name="connsiteY5-102" fmla="*/ 5924656 h 5924656"/>
              <a:gd name="connsiteX6-103" fmla="*/ 974744 w 10815671"/>
              <a:gd name="connsiteY6-104" fmla="*/ 5886556 h 5924656"/>
              <a:gd name="connsiteX7-105" fmla="*/ 0 w 10815671"/>
              <a:gd name="connsiteY7-106" fmla="*/ 4911812 h 5924656"/>
              <a:gd name="connsiteX8-107" fmla="*/ 0 w 10815671"/>
              <a:gd name="connsiteY8-108" fmla="*/ 517650 h 5924656"/>
              <a:gd name="connsiteX0-109" fmla="*/ 19050 w 10834721"/>
              <a:gd name="connsiteY0-110" fmla="*/ 517650 h 5924656"/>
              <a:gd name="connsiteX1-111" fmla="*/ 612794 w 10834721"/>
              <a:gd name="connsiteY1-112" fmla="*/ 106 h 5924656"/>
              <a:gd name="connsiteX2-113" fmla="*/ 10264756 w 10834721"/>
              <a:gd name="connsiteY2-114" fmla="*/ 106 h 5924656"/>
              <a:gd name="connsiteX3-115" fmla="*/ 10801350 w 10834721"/>
              <a:gd name="connsiteY3-116" fmla="*/ 612900 h 5924656"/>
              <a:gd name="connsiteX4-117" fmla="*/ 10801350 w 10834721"/>
              <a:gd name="connsiteY4-118" fmla="*/ 5369012 h 5924656"/>
              <a:gd name="connsiteX5-119" fmla="*/ 10455256 w 10834721"/>
              <a:gd name="connsiteY5-120" fmla="*/ 5924656 h 5924656"/>
              <a:gd name="connsiteX6-121" fmla="*/ 993794 w 10834721"/>
              <a:gd name="connsiteY6-122" fmla="*/ 5886556 h 5924656"/>
              <a:gd name="connsiteX7-123" fmla="*/ 0 w 10834721"/>
              <a:gd name="connsiteY7-124" fmla="*/ 5521412 h 5924656"/>
              <a:gd name="connsiteX8-125" fmla="*/ 19050 w 10834721"/>
              <a:gd name="connsiteY8-126" fmla="*/ 517650 h 5924656"/>
              <a:gd name="connsiteX0-127" fmla="*/ 22979 w 10838650"/>
              <a:gd name="connsiteY0-128" fmla="*/ 517650 h 5939741"/>
              <a:gd name="connsiteX1-129" fmla="*/ 616723 w 10838650"/>
              <a:gd name="connsiteY1-130" fmla="*/ 106 h 5939741"/>
              <a:gd name="connsiteX2-131" fmla="*/ 10268685 w 10838650"/>
              <a:gd name="connsiteY2-132" fmla="*/ 106 h 5939741"/>
              <a:gd name="connsiteX3-133" fmla="*/ 10805279 w 10838650"/>
              <a:gd name="connsiteY3-134" fmla="*/ 612900 h 5939741"/>
              <a:gd name="connsiteX4-135" fmla="*/ 10805279 w 10838650"/>
              <a:gd name="connsiteY4-136" fmla="*/ 5369012 h 5939741"/>
              <a:gd name="connsiteX5-137" fmla="*/ 10459185 w 10838650"/>
              <a:gd name="connsiteY5-138" fmla="*/ 5924656 h 5939741"/>
              <a:gd name="connsiteX6-139" fmla="*/ 464323 w 10838650"/>
              <a:gd name="connsiteY6-140" fmla="*/ 5924656 h 5939741"/>
              <a:gd name="connsiteX7-141" fmla="*/ 3929 w 10838650"/>
              <a:gd name="connsiteY7-142" fmla="*/ 5521412 h 5939741"/>
              <a:gd name="connsiteX8-143" fmla="*/ 22979 w 10838650"/>
              <a:gd name="connsiteY8-144" fmla="*/ 517650 h 5939741"/>
              <a:gd name="connsiteX0-145" fmla="*/ 22979 w 10892187"/>
              <a:gd name="connsiteY0-146" fmla="*/ 541356 h 5963447"/>
              <a:gd name="connsiteX1-147" fmla="*/ 616723 w 10892187"/>
              <a:gd name="connsiteY1-148" fmla="*/ 23812 h 5963447"/>
              <a:gd name="connsiteX2-149" fmla="*/ 10573485 w 10892187"/>
              <a:gd name="connsiteY2-150" fmla="*/ 0 h 5963447"/>
              <a:gd name="connsiteX3-151" fmla="*/ 10805279 w 10892187"/>
              <a:gd name="connsiteY3-152" fmla="*/ 636606 h 5963447"/>
              <a:gd name="connsiteX4-153" fmla="*/ 10805279 w 10892187"/>
              <a:gd name="connsiteY4-154" fmla="*/ 5392718 h 5963447"/>
              <a:gd name="connsiteX5-155" fmla="*/ 10459185 w 10892187"/>
              <a:gd name="connsiteY5-156" fmla="*/ 5948362 h 5963447"/>
              <a:gd name="connsiteX6-157" fmla="*/ 464323 w 10892187"/>
              <a:gd name="connsiteY6-158" fmla="*/ 5948362 h 5963447"/>
              <a:gd name="connsiteX7-159" fmla="*/ 3929 w 10892187"/>
              <a:gd name="connsiteY7-160" fmla="*/ 5545118 h 5963447"/>
              <a:gd name="connsiteX8-161" fmla="*/ 22979 w 10892187"/>
              <a:gd name="connsiteY8-162" fmla="*/ 541356 h 5963447"/>
              <a:gd name="connsiteX0-163" fmla="*/ 22979 w 10896542"/>
              <a:gd name="connsiteY0-164" fmla="*/ 541356 h 5963447"/>
              <a:gd name="connsiteX1-165" fmla="*/ 616723 w 10896542"/>
              <a:gd name="connsiteY1-166" fmla="*/ 23812 h 5963447"/>
              <a:gd name="connsiteX2-167" fmla="*/ 10573485 w 10896542"/>
              <a:gd name="connsiteY2-168" fmla="*/ 0 h 5963447"/>
              <a:gd name="connsiteX3-169" fmla="*/ 10814804 w 10896542"/>
              <a:gd name="connsiteY3-170" fmla="*/ 598506 h 5963447"/>
              <a:gd name="connsiteX4-171" fmla="*/ 10805279 w 10896542"/>
              <a:gd name="connsiteY4-172" fmla="*/ 5392718 h 5963447"/>
              <a:gd name="connsiteX5-173" fmla="*/ 10459185 w 10896542"/>
              <a:gd name="connsiteY5-174" fmla="*/ 5948362 h 5963447"/>
              <a:gd name="connsiteX6-175" fmla="*/ 464323 w 10896542"/>
              <a:gd name="connsiteY6-176" fmla="*/ 5948362 h 5963447"/>
              <a:gd name="connsiteX7-177" fmla="*/ 3929 w 10896542"/>
              <a:gd name="connsiteY7-178" fmla="*/ 5545118 h 5963447"/>
              <a:gd name="connsiteX8-179" fmla="*/ 22979 w 10896542"/>
              <a:gd name="connsiteY8-180" fmla="*/ 541356 h 5963447"/>
              <a:gd name="connsiteX0-181" fmla="*/ 22979 w 10838650"/>
              <a:gd name="connsiteY0-182" fmla="*/ 528656 h 5950747"/>
              <a:gd name="connsiteX1-183" fmla="*/ 616723 w 10838650"/>
              <a:gd name="connsiteY1-184" fmla="*/ 11112 h 5950747"/>
              <a:gd name="connsiteX2-185" fmla="*/ 10408385 w 10838650"/>
              <a:gd name="connsiteY2-186" fmla="*/ 0 h 5950747"/>
              <a:gd name="connsiteX3-187" fmla="*/ 10814804 w 10838650"/>
              <a:gd name="connsiteY3-188" fmla="*/ 585806 h 5950747"/>
              <a:gd name="connsiteX4-189" fmla="*/ 10805279 w 10838650"/>
              <a:gd name="connsiteY4-190" fmla="*/ 5380018 h 5950747"/>
              <a:gd name="connsiteX5-191" fmla="*/ 10459185 w 10838650"/>
              <a:gd name="connsiteY5-192" fmla="*/ 5935662 h 5950747"/>
              <a:gd name="connsiteX6-193" fmla="*/ 464323 w 10838650"/>
              <a:gd name="connsiteY6-194" fmla="*/ 5935662 h 5950747"/>
              <a:gd name="connsiteX7-195" fmla="*/ 3929 w 10838650"/>
              <a:gd name="connsiteY7-196" fmla="*/ 5532418 h 5950747"/>
              <a:gd name="connsiteX8-197" fmla="*/ 22979 w 10838650"/>
              <a:gd name="connsiteY8-198" fmla="*/ 528656 h 5950747"/>
              <a:gd name="connsiteX0-199" fmla="*/ 22979 w 10838650"/>
              <a:gd name="connsiteY0-200" fmla="*/ 541356 h 5963447"/>
              <a:gd name="connsiteX1-201" fmla="*/ 616723 w 10838650"/>
              <a:gd name="connsiteY1-202" fmla="*/ 23812 h 5963447"/>
              <a:gd name="connsiteX2-203" fmla="*/ 10332185 w 10838650"/>
              <a:gd name="connsiteY2-204" fmla="*/ 0 h 5963447"/>
              <a:gd name="connsiteX3-205" fmla="*/ 10814804 w 10838650"/>
              <a:gd name="connsiteY3-206" fmla="*/ 598506 h 5963447"/>
              <a:gd name="connsiteX4-207" fmla="*/ 10805279 w 10838650"/>
              <a:gd name="connsiteY4-208" fmla="*/ 5392718 h 5963447"/>
              <a:gd name="connsiteX5-209" fmla="*/ 10459185 w 10838650"/>
              <a:gd name="connsiteY5-210" fmla="*/ 5948362 h 5963447"/>
              <a:gd name="connsiteX6-211" fmla="*/ 464323 w 10838650"/>
              <a:gd name="connsiteY6-212" fmla="*/ 5948362 h 5963447"/>
              <a:gd name="connsiteX7-213" fmla="*/ 3929 w 10838650"/>
              <a:gd name="connsiteY7-214" fmla="*/ 5545118 h 5963447"/>
              <a:gd name="connsiteX8-215" fmla="*/ 22979 w 10838650"/>
              <a:gd name="connsiteY8-216" fmla="*/ 541356 h 5963447"/>
              <a:gd name="connsiteX0-217" fmla="*/ 22979 w 10838650"/>
              <a:gd name="connsiteY0-218" fmla="*/ 541406 h 5963497"/>
              <a:gd name="connsiteX1-219" fmla="*/ 616723 w 10838650"/>
              <a:gd name="connsiteY1-220" fmla="*/ 23862 h 5963497"/>
              <a:gd name="connsiteX2-221" fmla="*/ 10332185 w 10838650"/>
              <a:gd name="connsiteY2-222" fmla="*/ 50 h 5963497"/>
              <a:gd name="connsiteX3-223" fmla="*/ 10827504 w 10838650"/>
              <a:gd name="connsiteY3-224" fmla="*/ 522356 h 5963497"/>
              <a:gd name="connsiteX4-225" fmla="*/ 10805279 w 10838650"/>
              <a:gd name="connsiteY4-226" fmla="*/ 5392768 h 5963497"/>
              <a:gd name="connsiteX5-227" fmla="*/ 10459185 w 10838650"/>
              <a:gd name="connsiteY5-228" fmla="*/ 5948412 h 5963497"/>
              <a:gd name="connsiteX6-229" fmla="*/ 464323 w 10838650"/>
              <a:gd name="connsiteY6-230" fmla="*/ 5948412 h 5963497"/>
              <a:gd name="connsiteX7-231" fmla="*/ 3929 w 10838650"/>
              <a:gd name="connsiteY7-232" fmla="*/ 5545168 h 5963497"/>
              <a:gd name="connsiteX8-233" fmla="*/ 22979 w 10838650"/>
              <a:gd name="connsiteY8-234" fmla="*/ 541406 h 5963497"/>
              <a:gd name="connsiteX0-235" fmla="*/ 22979 w 10838650"/>
              <a:gd name="connsiteY0-236" fmla="*/ 541356 h 5963447"/>
              <a:gd name="connsiteX1-237" fmla="*/ 616723 w 10838650"/>
              <a:gd name="connsiteY1-238" fmla="*/ 23812 h 5963447"/>
              <a:gd name="connsiteX2-239" fmla="*/ 10332185 w 10838650"/>
              <a:gd name="connsiteY2-240" fmla="*/ 0 h 5963447"/>
              <a:gd name="connsiteX3-241" fmla="*/ 10827504 w 10838650"/>
              <a:gd name="connsiteY3-242" fmla="*/ 547706 h 5963447"/>
              <a:gd name="connsiteX4-243" fmla="*/ 10805279 w 10838650"/>
              <a:gd name="connsiteY4-244" fmla="*/ 5392718 h 5963447"/>
              <a:gd name="connsiteX5-245" fmla="*/ 10459185 w 10838650"/>
              <a:gd name="connsiteY5-246" fmla="*/ 5948362 h 5963447"/>
              <a:gd name="connsiteX6-247" fmla="*/ 464323 w 10838650"/>
              <a:gd name="connsiteY6-248" fmla="*/ 5948362 h 5963447"/>
              <a:gd name="connsiteX7-249" fmla="*/ 3929 w 10838650"/>
              <a:gd name="connsiteY7-250" fmla="*/ 5545118 h 5963447"/>
              <a:gd name="connsiteX8-251" fmla="*/ 22979 w 10838650"/>
              <a:gd name="connsiteY8-252" fmla="*/ 541356 h 5963447"/>
              <a:gd name="connsiteX0-253" fmla="*/ 22979 w 10838650"/>
              <a:gd name="connsiteY0-254" fmla="*/ 541356 h 5963447"/>
              <a:gd name="connsiteX1-255" fmla="*/ 616723 w 10838650"/>
              <a:gd name="connsiteY1-256" fmla="*/ 23812 h 5963447"/>
              <a:gd name="connsiteX2-257" fmla="*/ 10332185 w 10838650"/>
              <a:gd name="connsiteY2-258" fmla="*/ 0 h 5963447"/>
              <a:gd name="connsiteX3-259" fmla="*/ 10830679 w 10838650"/>
              <a:gd name="connsiteY3-260" fmla="*/ 563581 h 5963447"/>
              <a:gd name="connsiteX4-261" fmla="*/ 10805279 w 10838650"/>
              <a:gd name="connsiteY4-262" fmla="*/ 5392718 h 5963447"/>
              <a:gd name="connsiteX5-263" fmla="*/ 10459185 w 10838650"/>
              <a:gd name="connsiteY5-264" fmla="*/ 5948362 h 5963447"/>
              <a:gd name="connsiteX6-265" fmla="*/ 464323 w 10838650"/>
              <a:gd name="connsiteY6-266" fmla="*/ 5948362 h 5963447"/>
              <a:gd name="connsiteX7-267" fmla="*/ 3929 w 10838650"/>
              <a:gd name="connsiteY7-268" fmla="*/ 5545118 h 5963447"/>
              <a:gd name="connsiteX8-269" fmla="*/ 22979 w 10838650"/>
              <a:gd name="connsiteY8-270" fmla="*/ 541356 h 5963447"/>
              <a:gd name="connsiteX0-271" fmla="*/ 22979 w 10831341"/>
              <a:gd name="connsiteY0-272" fmla="*/ 541356 h 5963447"/>
              <a:gd name="connsiteX1-273" fmla="*/ 616723 w 10831341"/>
              <a:gd name="connsiteY1-274" fmla="*/ 23812 h 5963447"/>
              <a:gd name="connsiteX2-275" fmla="*/ 10332185 w 10831341"/>
              <a:gd name="connsiteY2-276" fmla="*/ 0 h 5963447"/>
              <a:gd name="connsiteX3-277" fmla="*/ 10830679 w 10831341"/>
              <a:gd name="connsiteY3-278" fmla="*/ 563581 h 5963447"/>
              <a:gd name="connsiteX4-279" fmla="*/ 10805279 w 10831341"/>
              <a:gd name="connsiteY4-280" fmla="*/ 5392718 h 5963447"/>
              <a:gd name="connsiteX5-281" fmla="*/ 10363935 w 10831341"/>
              <a:gd name="connsiteY5-282" fmla="*/ 5950743 h 5963447"/>
              <a:gd name="connsiteX6-283" fmla="*/ 464323 w 10831341"/>
              <a:gd name="connsiteY6-284" fmla="*/ 5948362 h 5963447"/>
              <a:gd name="connsiteX7-285" fmla="*/ 3929 w 10831341"/>
              <a:gd name="connsiteY7-286" fmla="*/ 5545118 h 5963447"/>
              <a:gd name="connsiteX8-287" fmla="*/ 22979 w 10831341"/>
              <a:gd name="connsiteY8-288" fmla="*/ 541356 h 5963447"/>
              <a:gd name="connsiteX0-289" fmla="*/ 20948 w 10829310"/>
              <a:gd name="connsiteY0-290" fmla="*/ 541356 h 5963447"/>
              <a:gd name="connsiteX1-291" fmla="*/ 614692 w 10829310"/>
              <a:gd name="connsiteY1-292" fmla="*/ 23812 h 5963447"/>
              <a:gd name="connsiteX2-293" fmla="*/ 10330154 w 10829310"/>
              <a:gd name="connsiteY2-294" fmla="*/ 0 h 5963447"/>
              <a:gd name="connsiteX3-295" fmla="*/ 10828648 w 10829310"/>
              <a:gd name="connsiteY3-296" fmla="*/ 563581 h 5963447"/>
              <a:gd name="connsiteX4-297" fmla="*/ 10803248 w 10829310"/>
              <a:gd name="connsiteY4-298" fmla="*/ 5392718 h 5963447"/>
              <a:gd name="connsiteX5-299" fmla="*/ 10361904 w 10829310"/>
              <a:gd name="connsiteY5-300" fmla="*/ 5950743 h 5963447"/>
              <a:gd name="connsiteX6-301" fmla="*/ 481342 w 10829310"/>
              <a:gd name="connsiteY6-302" fmla="*/ 5948362 h 5963447"/>
              <a:gd name="connsiteX7-303" fmla="*/ 1898 w 10829310"/>
              <a:gd name="connsiteY7-304" fmla="*/ 5545118 h 5963447"/>
              <a:gd name="connsiteX8-305" fmla="*/ 20948 w 10829310"/>
              <a:gd name="connsiteY8-306" fmla="*/ 541356 h 5963447"/>
              <a:gd name="connsiteX0-307" fmla="*/ 20948 w 10829310"/>
              <a:gd name="connsiteY0-308" fmla="*/ 541356 h 5963447"/>
              <a:gd name="connsiteX1-309" fmla="*/ 478961 w 10829310"/>
              <a:gd name="connsiteY1-310" fmla="*/ 23812 h 5963447"/>
              <a:gd name="connsiteX2-311" fmla="*/ 10330154 w 10829310"/>
              <a:gd name="connsiteY2-312" fmla="*/ 0 h 5963447"/>
              <a:gd name="connsiteX3-313" fmla="*/ 10828648 w 10829310"/>
              <a:gd name="connsiteY3-314" fmla="*/ 563581 h 5963447"/>
              <a:gd name="connsiteX4-315" fmla="*/ 10803248 w 10829310"/>
              <a:gd name="connsiteY4-316" fmla="*/ 5392718 h 5963447"/>
              <a:gd name="connsiteX5-317" fmla="*/ 10361904 w 10829310"/>
              <a:gd name="connsiteY5-318" fmla="*/ 5950743 h 5963447"/>
              <a:gd name="connsiteX6-319" fmla="*/ 481342 w 10829310"/>
              <a:gd name="connsiteY6-320" fmla="*/ 5948362 h 5963447"/>
              <a:gd name="connsiteX7-321" fmla="*/ 1898 w 10829310"/>
              <a:gd name="connsiteY7-322" fmla="*/ 5545118 h 5963447"/>
              <a:gd name="connsiteX8-323" fmla="*/ 20948 w 10829310"/>
              <a:gd name="connsiteY8-324" fmla="*/ 541356 h 5963447"/>
              <a:gd name="connsiteX0-325" fmla="*/ 20948 w 10829310"/>
              <a:gd name="connsiteY0-326" fmla="*/ 541356 h 5963447"/>
              <a:gd name="connsiteX1-327" fmla="*/ 478961 w 10829310"/>
              <a:gd name="connsiteY1-328" fmla="*/ 23812 h 5963447"/>
              <a:gd name="connsiteX2-329" fmla="*/ 10330154 w 10829310"/>
              <a:gd name="connsiteY2-330" fmla="*/ 0 h 5963447"/>
              <a:gd name="connsiteX3-331" fmla="*/ 10828648 w 10829310"/>
              <a:gd name="connsiteY3-332" fmla="*/ 563581 h 5963447"/>
              <a:gd name="connsiteX4-333" fmla="*/ 10810392 w 10829310"/>
              <a:gd name="connsiteY4-334" fmla="*/ 5385574 h 5963447"/>
              <a:gd name="connsiteX5-335" fmla="*/ 10361904 w 10829310"/>
              <a:gd name="connsiteY5-336" fmla="*/ 5950743 h 5963447"/>
              <a:gd name="connsiteX6-337" fmla="*/ 481342 w 10829310"/>
              <a:gd name="connsiteY6-338" fmla="*/ 5948362 h 5963447"/>
              <a:gd name="connsiteX7-339" fmla="*/ 1898 w 10829310"/>
              <a:gd name="connsiteY7-340" fmla="*/ 5545118 h 5963447"/>
              <a:gd name="connsiteX8-341" fmla="*/ 20948 w 10829310"/>
              <a:gd name="connsiteY8-342" fmla="*/ 541356 h 5963447"/>
              <a:gd name="connsiteX0-343" fmla="*/ 20948 w 10829310"/>
              <a:gd name="connsiteY0-344" fmla="*/ 541356 h 5950743"/>
              <a:gd name="connsiteX1-345" fmla="*/ 478961 w 10829310"/>
              <a:gd name="connsiteY1-346" fmla="*/ 23812 h 5950743"/>
              <a:gd name="connsiteX2-347" fmla="*/ 10330154 w 10829310"/>
              <a:gd name="connsiteY2-348" fmla="*/ 0 h 5950743"/>
              <a:gd name="connsiteX3-349" fmla="*/ 10828648 w 10829310"/>
              <a:gd name="connsiteY3-350" fmla="*/ 563581 h 5950743"/>
              <a:gd name="connsiteX4-351" fmla="*/ 10810392 w 10829310"/>
              <a:gd name="connsiteY4-352" fmla="*/ 5385574 h 5950743"/>
              <a:gd name="connsiteX5-353" fmla="*/ 10361904 w 10829310"/>
              <a:gd name="connsiteY5-354" fmla="*/ 5950743 h 5950743"/>
              <a:gd name="connsiteX6-355" fmla="*/ 481342 w 10829310"/>
              <a:gd name="connsiteY6-356" fmla="*/ 5948362 h 5950743"/>
              <a:gd name="connsiteX7-357" fmla="*/ 1898 w 10829310"/>
              <a:gd name="connsiteY7-358" fmla="*/ 5383193 h 5950743"/>
              <a:gd name="connsiteX8-359" fmla="*/ 20948 w 10829310"/>
              <a:gd name="connsiteY8-360" fmla="*/ 541356 h 5950743"/>
              <a:gd name="connsiteX0-361" fmla="*/ 17773 w 10829310"/>
              <a:gd name="connsiteY0-362" fmla="*/ 557231 h 5950743"/>
              <a:gd name="connsiteX1-363" fmla="*/ 478961 w 10829310"/>
              <a:gd name="connsiteY1-364" fmla="*/ 23812 h 5950743"/>
              <a:gd name="connsiteX2-365" fmla="*/ 10330154 w 10829310"/>
              <a:gd name="connsiteY2-366" fmla="*/ 0 h 5950743"/>
              <a:gd name="connsiteX3-367" fmla="*/ 10828648 w 10829310"/>
              <a:gd name="connsiteY3-368" fmla="*/ 563581 h 5950743"/>
              <a:gd name="connsiteX4-369" fmla="*/ 10810392 w 10829310"/>
              <a:gd name="connsiteY4-370" fmla="*/ 5385574 h 5950743"/>
              <a:gd name="connsiteX5-371" fmla="*/ 10361904 w 10829310"/>
              <a:gd name="connsiteY5-372" fmla="*/ 5950743 h 5950743"/>
              <a:gd name="connsiteX6-373" fmla="*/ 481342 w 10829310"/>
              <a:gd name="connsiteY6-374" fmla="*/ 5948362 h 5950743"/>
              <a:gd name="connsiteX7-375" fmla="*/ 1898 w 10829310"/>
              <a:gd name="connsiteY7-376" fmla="*/ 5383193 h 5950743"/>
              <a:gd name="connsiteX8-377" fmla="*/ 17773 w 10829310"/>
              <a:gd name="connsiteY8-378" fmla="*/ 557231 h 5950743"/>
              <a:gd name="connsiteX0-379" fmla="*/ 17773 w 10829310"/>
              <a:gd name="connsiteY0-380" fmla="*/ 557231 h 5950743"/>
              <a:gd name="connsiteX1-381" fmla="*/ 478961 w 10829310"/>
              <a:gd name="connsiteY1-382" fmla="*/ 11112 h 5950743"/>
              <a:gd name="connsiteX2-383" fmla="*/ 10330154 w 10829310"/>
              <a:gd name="connsiteY2-384" fmla="*/ 0 h 5950743"/>
              <a:gd name="connsiteX3-385" fmla="*/ 10828648 w 10829310"/>
              <a:gd name="connsiteY3-386" fmla="*/ 563581 h 5950743"/>
              <a:gd name="connsiteX4-387" fmla="*/ 10810392 w 10829310"/>
              <a:gd name="connsiteY4-388" fmla="*/ 5385574 h 5950743"/>
              <a:gd name="connsiteX5-389" fmla="*/ 10361904 w 10829310"/>
              <a:gd name="connsiteY5-390" fmla="*/ 5950743 h 5950743"/>
              <a:gd name="connsiteX6-391" fmla="*/ 481342 w 10829310"/>
              <a:gd name="connsiteY6-392" fmla="*/ 5948362 h 5950743"/>
              <a:gd name="connsiteX7-393" fmla="*/ 1898 w 10829310"/>
              <a:gd name="connsiteY7-394" fmla="*/ 5383193 h 5950743"/>
              <a:gd name="connsiteX8-395" fmla="*/ 17773 w 10829310"/>
              <a:gd name="connsiteY8-396" fmla="*/ 557231 h 5950743"/>
              <a:gd name="connsiteX0-397" fmla="*/ 5073 w 10829310"/>
              <a:gd name="connsiteY0-398" fmla="*/ 550881 h 5950743"/>
              <a:gd name="connsiteX1-399" fmla="*/ 478961 w 10829310"/>
              <a:gd name="connsiteY1-400" fmla="*/ 11112 h 5950743"/>
              <a:gd name="connsiteX2-401" fmla="*/ 10330154 w 10829310"/>
              <a:gd name="connsiteY2-402" fmla="*/ 0 h 5950743"/>
              <a:gd name="connsiteX3-403" fmla="*/ 10828648 w 10829310"/>
              <a:gd name="connsiteY3-404" fmla="*/ 563581 h 5950743"/>
              <a:gd name="connsiteX4-405" fmla="*/ 10810392 w 10829310"/>
              <a:gd name="connsiteY4-406" fmla="*/ 5385574 h 5950743"/>
              <a:gd name="connsiteX5-407" fmla="*/ 10361904 w 10829310"/>
              <a:gd name="connsiteY5-408" fmla="*/ 5950743 h 5950743"/>
              <a:gd name="connsiteX6-409" fmla="*/ 481342 w 10829310"/>
              <a:gd name="connsiteY6-410" fmla="*/ 5948362 h 5950743"/>
              <a:gd name="connsiteX7-411" fmla="*/ 1898 w 10829310"/>
              <a:gd name="connsiteY7-412" fmla="*/ 5383193 h 5950743"/>
              <a:gd name="connsiteX8-413" fmla="*/ 5073 w 10829310"/>
              <a:gd name="connsiteY8-414" fmla="*/ 550881 h 5950743"/>
              <a:gd name="connsiteX0-415" fmla="*/ 5073 w 10829310"/>
              <a:gd name="connsiteY0-416" fmla="*/ 550881 h 5950743"/>
              <a:gd name="connsiteX1-417" fmla="*/ 478961 w 10829310"/>
              <a:gd name="connsiteY1-418" fmla="*/ 1587 h 5950743"/>
              <a:gd name="connsiteX2-419" fmla="*/ 10330154 w 10829310"/>
              <a:gd name="connsiteY2-420" fmla="*/ 0 h 5950743"/>
              <a:gd name="connsiteX3-421" fmla="*/ 10828648 w 10829310"/>
              <a:gd name="connsiteY3-422" fmla="*/ 563581 h 5950743"/>
              <a:gd name="connsiteX4-423" fmla="*/ 10810392 w 10829310"/>
              <a:gd name="connsiteY4-424" fmla="*/ 5385574 h 5950743"/>
              <a:gd name="connsiteX5-425" fmla="*/ 10361904 w 10829310"/>
              <a:gd name="connsiteY5-426" fmla="*/ 5950743 h 5950743"/>
              <a:gd name="connsiteX6-427" fmla="*/ 481342 w 10829310"/>
              <a:gd name="connsiteY6-428" fmla="*/ 5948362 h 5950743"/>
              <a:gd name="connsiteX7-429" fmla="*/ 1898 w 10829310"/>
              <a:gd name="connsiteY7-430" fmla="*/ 5383193 h 5950743"/>
              <a:gd name="connsiteX8-431" fmla="*/ 5073 w 10829310"/>
              <a:gd name="connsiteY8-432" fmla="*/ 550881 h 5950743"/>
              <a:gd name="connsiteX0-433" fmla="*/ 5073 w 10829310"/>
              <a:gd name="connsiteY0-434" fmla="*/ 556914 h 5956776"/>
              <a:gd name="connsiteX1-435" fmla="*/ 478961 w 10829310"/>
              <a:gd name="connsiteY1-436" fmla="*/ 0 h 5956776"/>
              <a:gd name="connsiteX2-437" fmla="*/ 10330154 w 10829310"/>
              <a:gd name="connsiteY2-438" fmla="*/ 6033 h 5956776"/>
              <a:gd name="connsiteX3-439" fmla="*/ 10828648 w 10829310"/>
              <a:gd name="connsiteY3-440" fmla="*/ 569614 h 5956776"/>
              <a:gd name="connsiteX4-441" fmla="*/ 10810392 w 10829310"/>
              <a:gd name="connsiteY4-442" fmla="*/ 5391607 h 5956776"/>
              <a:gd name="connsiteX5-443" fmla="*/ 10361904 w 10829310"/>
              <a:gd name="connsiteY5-444" fmla="*/ 5956776 h 5956776"/>
              <a:gd name="connsiteX6-445" fmla="*/ 481342 w 10829310"/>
              <a:gd name="connsiteY6-446" fmla="*/ 5954395 h 5956776"/>
              <a:gd name="connsiteX7-447" fmla="*/ 1898 w 10829310"/>
              <a:gd name="connsiteY7-448" fmla="*/ 5389226 h 5956776"/>
              <a:gd name="connsiteX8-449" fmla="*/ 5073 w 10829310"/>
              <a:gd name="connsiteY8-450" fmla="*/ 556914 h 5956776"/>
              <a:gd name="connsiteX0-451" fmla="*/ 5073 w 10829310"/>
              <a:gd name="connsiteY0-452" fmla="*/ 556914 h 5956776"/>
              <a:gd name="connsiteX1-453" fmla="*/ 478961 w 10829310"/>
              <a:gd name="connsiteY1-454" fmla="*/ 0 h 5956776"/>
              <a:gd name="connsiteX2-455" fmla="*/ 10330154 w 10829310"/>
              <a:gd name="connsiteY2-456" fmla="*/ 6033 h 5956776"/>
              <a:gd name="connsiteX3-457" fmla="*/ 10828648 w 10829310"/>
              <a:gd name="connsiteY3-458" fmla="*/ 569614 h 5956776"/>
              <a:gd name="connsiteX4-459" fmla="*/ 10810392 w 10829310"/>
              <a:gd name="connsiteY4-460" fmla="*/ 5391607 h 5956776"/>
              <a:gd name="connsiteX5-461" fmla="*/ 10361904 w 10829310"/>
              <a:gd name="connsiteY5-462" fmla="*/ 5956776 h 5956776"/>
              <a:gd name="connsiteX6-463" fmla="*/ 481342 w 10829310"/>
              <a:gd name="connsiteY6-464" fmla="*/ 5954395 h 5956776"/>
              <a:gd name="connsiteX7-465" fmla="*/ 1898 w 10829310"/>
              <a:gd name="connsiteY7-466" fmla="*/ 5389226 h 5956776"/>
              <a:gd name="connsiteX8-467" fmla="*/ 5073 w 10829310"/>
              <a:gd name="connsiteY8-468" fmla="*/ 556914 h 595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29310" h="5956776">
                <a:moveTo>
                  <a:pt x="5073" y="556914"/>
                </a:moveTo>
                <a:cubicBezTo>
                  <a:pt x="12693" y="26198"/>
                  <a:pt x="-59375" y="0"/>
                  <a:pt x="478961" y="0"/>
                </a:cubicBezTo>
                <a:lnTo>
                  <a:pt x="10330154" y="6033"/>
                </a:lnTo>
                <a:cubicBezTo>
                  <a:pt x="10868490" y="6033"/>
                  <a:pt x="10828648" y="31278"/>
                  <a:pt x="10828648" y="569614"/>
                </a:cubicBezTo>
                <a:cubicBezTo>
                  <a:pt x="10822563" y="2176945"/>
                  <a:pt x="10816477" y="3784276"/>
                  <a:pt x="10810392" y="5391607"/>
                </a:cubicBezTo>
                <a:cubicBezTo>
                  <a:pt x="10810392" y="5929943"/>
                  <a:pt x="10900240" y="5956776"/>
                  <a:pt x="10361904" y="5956776"/>
                </a:cubicBezTo>
                <a:lnTo>
                  <a:pt x="481342" y="5954395"/>
                </a:lnTo>
                <a:cubicBezTo>
                  <a:pt x="-56994" y="5954395"/>
                  <a:pt x="1898" y="5927562"/>
                  <a:pt x="1898" y="5389226"/>
                </a:cubicBezTo>
                <a:cubicBezTo>
                  <a:pt x="7190" y="3780572"/>
                  <a:pt x="-219" y="2165568"/>
                  <a:pt x="5073" y="556914"/>
                </a:cubicBezTo>
                <a:close/>
              </a:path>
            </a:pathLst>
          </a:custGeom>
          <a:solidFill>
            <a:schemeClr val="bg1">
              <a:lumMod val="95000"/>
              <a:alpha val="94000"/>
            </a:schemeClr>
          </a:solidFill>
          <a:ln>
            <a:noFill/>
          </a:ln>
          <a:effectLst>
            <a:outerShdw blurRad="101600" sx="102000" sy="102000" algn="ctr" rotWithShape="0">
              <a:schemeClr val="bg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3" name="组合 2"/>
          <p:cNvGrpSpPr/>
          <p:nvPr userDrawn="1">
            <p:custDataLst>
              <p:tags r:id="rId2"/>
            </p:custDataLst>
          </p:nvPr>
        </p:nvGrpSpPr>
        <p:grpSpPr>
          <a:xfrm>
            <a:off x="132080" y="496080"/>
            <a:ext cx="1347593" cy="661929"/>
            <a:chOff x="132080" y="496080"/>
            <a:chExt cx="1347593" cy="661929"/>
          </a:xfrm>
        </p:grpSpPr>
        <p:sp>
          <p:nvSpPr>
            <p:cNvPr id="4" name="圆角矩形 4"/>
            <p:cNvSpPr/>
            <p:nvPr userDrawn="1">
              <p:custDataLst>
                <p:tags r:id="rId5"/>
              </p:custDataLst>
            </p:nvPr>
          </p:nvSpPr>
          <p:spPr>
            <a:xfrm>
              <a:off x="132080" y="496080"/>
              <a:ext cx="1328420" cy="661929"/>
            </a:xfrm>
            <a:prstGeom prst="roundRect">
              <a:avLst/>
            </a:pr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sp>
          <p:nvSpPr>
            <p:cNvPr id="5" name="文本框 7"/>
            <p:cNvSpPr txBox="1"/>
            <p:nvPr userDrawn="1">
              <p:custDataLst>
                <p:tags r:id="rId6"/>
              </p:custDataLst>
            </p:nvPr>
          </p:nvSpPr>
          <p:spPr>
            <a:xfrm>
              <a:off x="272195" y="504113"/>
              <a:ext cx="120747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400" cap="none" spc="20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rPr>
                <a:t>活动</a:t>
              </a:r>
              <a:endParaRPr kumimoji="0" lang="en-US" altLang="zh-CN" sz="3200" b="1" i="0" u="none" strike="noStrike" kern="1400" cap="none" spc="20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cxnSp>
        <p:nvCxnSpPr>
          <p:cNvPr id="9" name="直接连接符 8"/>
          <p:cNvCxnSpPr/>
          <p:nvPr userDrawn="1">
            <p:custDataLst>
              <p:tags r:id="rId3"/>
            </p:custDataLst>
          </p:nvPr>
        </p:nvCxnSpPr>
        <p:spPr>
          <a:xfrm flipH="1">
            <a:off x="317779" y="663011"/>
            <a:ext cx="0" cy="361950"/>
          </a:xfrm>
          <a:prstGeom prst="line">
            <a:avLst/>
          </a:prstGeom>
          <a:ln>
            <a:solidFill>
              <a:srgbClr val="DBDCDD"/>
            </a:solidFill>
          </a:ln>
        </p:spPr>
        <p:style>
          <a:lnRef idx="1">
            <a:schemeClr val="accent1"/>
          </a:lnRef>
          <a:fillRef idx="0">
            <a:schemeClr val="accent1"/>
          </a:fillRef>
          <a:effectRef idx="0">
            <a:schemeClr val="accent1"/>
          </a:effectRef>
          <a:fontRef idx="minor">
            <a:schemeClr val="tx1"/>
          </a:fontRef>
        </p:style>
      </p:cxnSp>
      <p:pic>
        <p:nvPicPr>
          <p:cNvPr id="10" name="图形 9"/>
          <p:cNvPicPr/>
          <p:nvPr userDrawn="1">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1156156" y="557192"/>
            <a:ext cx="561913" cy="561913"/>
          </a:xfrm>
          <a:prstGeom prst="rect">
            <a:avLst/>
          </a:prstGeom>
        </p:spPr>
      </p:pic>
    </p:spTree>
    <p:extLst>
      <p:ext uri="{BB962C8B-B14F-4D97-AF65-F5344CB8AC3E}">
        <p14:creationId xmlns:p14="http://schemas.microsoft.com/office/powerpoint/2010/main" val="141935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rcRect l="1322" r="1322"/>
          <a:stretch>
            <a:fillRect/>
          </a:stretch>
        </p:blipFill>
        <p:spPr>
          <a:xfrm>
            <a:off x="0" y="0"/>
            <a:ext cx="12192000" cy="6858000"/>
          </a:xfrm>
          <a:prstGeom prst="rect">
            <a:avLst/>
          </a:prstGeom>
        </p:spPr>
      </p:pic>
      <p:sp>
        <p:nvSpPr>
          <p:cNvPr id="9" name="矩形 8"/>
          <p:cNvSpPr/>
          <p:nvPr userDrawn="1">
            <p:custDataLst>
              <p:tags r:id="rId2"/>
            </p:custDataLst>
          </p:nvPr>
        </p:nvSpPr>
        <p:spPr>
          <a:xfrm>
            <a:off x="0" y="0"/>
            <a:ext cx="12168170" cy="6858001"/>
          </a:xfrm>
          <a:prstGeom prst="rect">
            <a:avLst/>
          </a:prstGeom>
          <a:solidFill>
            <a:schemeClr val="accent3">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pic>
        <p:nvPicPr>
          <p:cNvPr id="12" name="图片 11" descr="图片包含 游戏机, 白色&#10;&#10;描述已自动生成"/>
          <p:cNvPicPr>
            <a:picLocks noChangeAspect="1"/>
          </p:cNvPicPr>
          <p:nvPr userDrawn="1">
            <p:custDataLst>
              <p:tags r:id="rId3"/>
            </p:custDataLst>
          </p:nvPr>
        </p:nvPicPr>
        <p:blipFill>
          <a:blip r:embed="rId9">
            <a:alphaModFix amt="85000"/>
            <a:extLst>
              <a:ext uri="{28A0092B-C50C-407E-A947-70E740481C1C}">
                <a14:useLocalDpi xmlns:a14="http://schemas.microsoft.com/office/drawing/2010/main" val="0"/>
              </a:ext>
            </a:extLst>
          </a:blip>
          <a:srcRect t="331" b="3519"/>
          <a:stretch>
            <a:fillRect/>
          </a:stretch>
        </p:blipFill>
        <p:spPr>
          <a:xfrm>
            <a:off x="327204" y="308996"/>
            <a:ext cx="11537592" cy="6240009"/>
          </a:xfrm>
          <a:custGeom>
            <a:avLst/>
            <a:gdLst>
              <a:gd name="connsiteX0" fmla="*/ 510286 w 11537592"/>
              <a:gd name="connsiteY0" fmla="*/ 0 h 6240009"/>
              <a:gd name="connsiteX1" fmla="*/ 11005789 w 11537592"/>
              <a:gd name="connsiteY1" fmla="*/ 6320 h 6240009"/>
              <a:gd name="connsiteX2" fmla="*/ 11536887 w 11537592"/>
              <a:gd name="connsiteY2" fmla="*/ 596698 h 6240009"/>
              <a:gd name="connsiteX3" fmla="*/ 11517437 w 11537592"/>
              <a:gd name="connsiteY3" fmla="*/ 5647968 h 6240009"/>
              <a:gd name="connsiteX4" fmla="*/ 11039616 w 11537592"/>
              <a:gd name="connsiteY4" fmla="*/ 6240009 h 6240009"/>
              <a:gd name="connsiteX5" fmla="*/ 512823 w 11537592"/>
              <a:gd name="connsiteY5" fmla="*/ 6237515 h 6240009"/>
              <a:gd name="connsiteX6" fmla="*/ 2021 w 11537592"/>
              <a:gd name="connsiteY6" fmla="*/ 5645473 h 6240009"/>
              <a:gd name="connsiteX7" fmla="*/ 5404 w 11537592"/>
              <a:gd name="connsiteY7" fmla="*/ 583394 h 6240009"/>
              <a:gd name="connsiteX8" fmla="*/ 510286 w 11537592"/>
              <a:gd name="connsiteY8" fmla="*/ 0 h 624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7592" h="6240009">
                <a:moveTo>
                  <a:pt x="510286" y="0"/>
                </a:moveTo>
                <a:lnTo>
                  <a:pt x="11005789" y="6320"/>
                </a:lnTo>
                <a:cubicBezTo>
                  <a:pt x="11579335" y="6320"/>
                  <a:pt x="11536887" y="32765"/>
                  <a:pt x="11536887" y="596698"/>
                </a:cubicBezTo>
                <a:cubicBezTo>
                  <a:pt x="11530404" y="2280455"/>
                  <a:pt x="11523920" y="3964211"/>
                  <a:pt x="11517437" y="5647968"/>
                </a:cubicBezTo>
                <a:cubicBezTo>
                  <a:pt x="11517437" y="6211900"/>
                  <a:pt x="11613161" y="6240009"/>
                  <a:pt x="11039616" y="6240009"/>
                </a:cubicBezTo>
                <a:lnTo>
                  <a:pt x="512823" y="6237515"/>
                </a:lnTo>
                <a:cubicBezTo>
                  <a:pt x="-60723" y="6237515"/>
                  <a:pt x="2021" y="6209406"/>
                  <a:pt x="2021" y="5645473"/>
                </a:cubicBezTo>
                <a:cubicBezTo>
                  <a:pt x="7659" y="3960331"/>
                  <a:pt x="-234" y="2268537"/>
                  <a:pt x="5404" y="583394"/>
                </a:cubicBezTo>
                <a:cubicBezTo>
                  <a:pt x="13522" y="27444"/>
                  <a:pt x="-63259" y="0"/>
                  <a:pt x="510286" y="0"/>
                </a:cubicBezTo>
                <a:close/>
              </a:path>
            </a:pathLst>
          </a:custGeom>
          <a:effectLst>
            <a:outerShdw blurRad="76200" sx="101000" sy="101000" algn="ctr" rotWithShape="0">
              <a:schemeClr val="bg1">
                <a:alpha val="22000"/>
              </a:schemeClr>
            </a:outerShdw>
          </a:effectLst>
        </p:spPr>
      </p:pic>
      <p:pic>
        <p:nvPicPr>
          <p:cNvPr id="7" name="图形 6"/>
          <p:cNvPicPr>
            <a:picLocks noChangeAspect="1"/>
          </p:cNvPicPr>
          <p:nvPr userDrawn="1">
            <p:custDataLst>
              <p:tags r:id="rId4"/>
            </p:custDataLst>
          </p:nvPr>
        </p:nvPicPr>
        <p:blipFill>
          <a:blip r:embed="rId10">
            <a:extLst>
              <a:ext uri="{28A0092B-C50C-407E-A947-70E740481C1C}">
                <a14:useLocalDpi xmlns:a14="http://schemas.microsoft.com/office/drawing/2010/main" val="0"/>
              </a:ext>
            </a:extLst>
          </a:blip>
          <a:stretch>
            <a:fillRect/>
          </a:stretch>
        </p:blipFill>
        <p:spPr>
          <a:xfrm flipH="1">
            <a:off x="11054303" y="537610"/>
            <a:ext cx="584774" cy="584774"/>
          </a:xfrm>
          <a:prstGeom prst="rect">
            <a:avLst/>
          </a:prstGeom>
        </p:spPr>
      </p:pic>
      <p:sp>
        <p:nvSpPr>
          <p:cNvPr id="16" name="圆角矩形 4"/>
          <p:cNvSpPr/>
          <p:nvPr userDrawn="1">
            <p:custDataLst>
              <p:tags r:id="rId5"/>
            </p:custDataLst>
          </p:nvPr>
        </p:nvSpPr>
        <p:spPr>
          <a:xfrm>
            <a:off x="132080" y="496080"/>
            <a:ext cx="1328420" cy="661929"/>
          </a:xfrm>
          <a:prstGeom prst="roundRect">
            <a:avLst/>
          </a:prstGeom>
          <a:solidFill>
            <a:schemeClr val="tx1">
              <a:lumMod val="85000"/>
              <a:lumOff val="1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cxnSp>
        <p:nvCxnSpPr>
          <p:cNvPr id="18" name="直接连接符 17"/>
          <p:cNvCxnSpPr/>
          <p:nvPr userDrawn="1">
            <p:custDataLst>
              <p:tags r:id="rId6"/>
            </p:custDataLst>
          </p:nvPr>
        </p:nvCxnSpPr>
        <p:spPr>
          <a:xfrm flipH="1">
            <a:off x="317779" y="639261"/>
            <a:ext cx="0" cy="361950"/>
          </a:xfrm>
          <a:prstGeom prst="line">
            <a:avLst/>
          </a:prstGeom>
          <a:ln>
            <a:solidFill>
              <a:srgbClr val="DBDCDD">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57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10">
            <a:lum/>
          </a:blip>
          <a:stretch>
            <a:fillRect/>
          </a:stretch>
        </a:blipFill>
        <a:effectLst/>
      </p:bgPr>
    </p:bg>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0" y="0"/>
            <a:ext cx="12192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
        <p:nvSpPr>
          <p:cNvPr id="2" name="矩形 1" hidden="1"/>
          <p:cNvSpPr/>
          <p:nvPr userDrawn="1">
            <p:custDataLst>
              <p:tags r:id="rId2"/>
            </p:custDataLst>
          </p:nvPr>
        </p:nvSpPr>
        <p:spPr>
          <a:xfrm>
            <a:off x="0" y="-1"/>
            <a:ext cx="12192000" cy="6858001"/>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
        <p:nvSpPr>
          <p:cNvPr id="15" name="矩形: 圆角 7"/>
          <p:cNvSpPr/>
          <p:nvPr userDrawn="1">
            <p:custDataLst>
              <p:tags r:id="rId3"/>
            </p:custDataLst>
          </p:nvPr>
        </p:nvSpPr>
        <p:spPr>
          <a:xfrm>
            <a:off x="327204" y="308996"/>
            <a:ext cx="11537593" cy="6240009"/>
          </a:xfrm>
          <a:custGeom>
            <a:avLst/>
            <a:gdLst>
              <a:gd name="connsiteX0" fmla="*/ 0 w 10782300"/>
              <a:gd name="connsiteY0" fmla="*/ 974744 h 5848350"/>
              <a:gd name="connsiteX1" fmla="*/ 974744 w 10782300"/>
              <a:gd name="connsiteY1" fmla="*/ 0 h 5848350"/>
              <a:gd name="connsiteX2" fmla="*/ 9807556 w 10782300"/>
              <a:gd name="connsiteY2" fmla="*/ 0 h 5848350"/>
              <a:gd name="connsiteX3" fmla="*/ 10782300 w 10782300"/>
              <a:gd name="connsiteY3" fmla="*/ 974744 h 5848350"/>
              <a:gd name="connsiteX4" fmla="*/ 10782300 w 10782300"/>
              <a:gd name="connsiteY4" fmla="*/ 4873606 h 5848350"/>
              <a:gd name="connsiteX5" fmla="*/ 9807556 w 10782300"/>
              <a:gd name="connsiteY5" fmla="*/ 5848350 h 5848350"/>
              <a:gd name="connsiteX6" fmla="*/ 974744 w 10782300"/>
              <a:gd name="connsiteY6" fmla="*/ 5848350 h 5848350"/>
              <a:gd name="connsiteX7" fmla="*/ 0 w 10782300"/>
              <a:gd name="connsiteY7" fmla="*/ 4873606 h 5848350"/>
              <a:gd name="connsiteX8" fmla="*/ 0 w 10782300"/>
              <a:gd name="connsiteY8" fmla="*/ 974744 h 5848350"/>
              <a:gd name="connsiteX0-1" fmla="*/ 0 w 10782300"/>
              <a:gd name="connsiteY0-2" fmla="*/ 481341 h 5850247"/>
              <a:gd name="connsiteX1-3" fmla="*/ 974744 w 10782300"/>
              <a:gd name="connsiteY1-4" fmla="*/ 1897 h 5850247"/>
              <a:gd name="connsiteX2-5" fmla="*/ 9807556 w 10782300"/>
              <a:gd name="connsiteY2-6" fmla="*/ 1897 h 5850247"/>
              <a:gd name="connsiteX3-7" fmla="*/ 10782300 w 10782300"/>
              <a:gd name="connsiteY3-8" fmla="*/ 976641 h 5850247"/>
              <a:gd name="connsiteX4-9" fmla="*/ 10782300 w 10782300"/>
              <a:gd name="connsiteY4-10" fmla="*/ 4875503 h 5850247"/>
              <a:gd name="connsiteX5-11" fmla="*/ 9807556 w 10782300"/>
              <a:gd name="connsiteY5-12" fmla="*/ 5850247 h 5850247"/>
              <a:gd name="connsiteX6-13" fmla="*/ 974744 w 10782300"/>
              <a:gd name="connsiteY6-14" fmla="*/ 5850247 h 5850247"/>
              <a:gd name="connsiteX7-15" fmla="*/ 0 w 10782300"/>
              <a:gd name="connsiteY7-16" fmla="*/ 4875503 h 5850247"/>
              <a:gd name="connsiteX8-17" fmla="*/ 0 w 10782300"/>
              <a:gd name="connsiteY8-18" fmla="*/ 481341 h 5850247"/>
              <a:gd name="connsiteX0-19" fmla="*/ 0 w 10782300"/>
              <a:gd name="connsiteY0-20" fmla="*/ 517650 h 5886556"/>
              <a:gd name="connsiteX1-21" fmla="*/ 593744 w 10782300"/>
              <a:gd name="connsiteY1-22" fmla="*/ 106 h 5886556"/>
              <a:gd name="connsiteX2-23" fmla="*/ 9807556 w 10782300"/>
              <a:gd name="connsiteY2-24" fmla="*/ 38206 h 5886556"/>
              <a:gd name="connsiteX3-25" fmla="*/ 10782300 w 10782300"/>
              <a:gd name="connsiteY3-26" fmla="*/ 1012950 h 5886556"/>
              <a:gd name="connsiteX4-27" fmla="*/ 10782300 w 10782300"/>
              <a:gd name="connsiteY4-28" fmla="*/ 4911812 h 5886556"/>
              <a:gd name="connsiteX5-29" fmla="*/ 9807556 w 10782300"/>
              <a:gd name="connsiteY5-30" fmla="*/ 5886556 h 5886556"/>
              <a:gd name="connsiteX6-31" fmla="*/ 974744 w 10782300"/>
              <a:gd name="connsiteY6-32" fmla="*/ 5886556 h 5886556"/>
              <a:gd name="connsiteX7-33" fmla="*/ 0 w 10782300"/>
              <a:gd name="connsiteY7-34" fmla="*/ 4911812 h 5886556"/>
              <a:gd name="connsiteX8-35" fmla="*/ 0 w 10782300"/>
              <a:gd name="connsiteY8-36" fmla="*/ 517650 h 5886556"/>
              <a:gd name="connsiteX0-37" fmla="*/ 0 w 10782300"/>
              <a:gd name="connsiteY0-38" fmla="*/ 517650 h 5886556"/>
              <a:gd name="connsiteX1-39" fmla="*/ 593744 w 10782300"/>
              <a:gd name="connsiteY1-40" fmla="*/ 106 h 5886556"/>
              <a:gd name="connsiteX2-41" fmla="*/ 10245706 w 10782300"/>
              <a:gd name="connsiteY2-42" fmla="*/ 106 h 5886556"/>
              <a:gd name="connsiteX3-43" fmla="*/ 10782300 w 10782300"/>
              <a:gd name="connsiteY3-44" fmla="*/ 1012950 h 5886556"/>
              <a:gd name="connsiteX4-45" fmla="*/ 10782300 w 10782300"/>
              <a:gd name="connsiteY4-46" fmla="*/ 4911812 h 5886556"/>
              <a:gd name="connsiteX5-47" fmla="*/ 9807556 w 10782300"/>
              <a:gd name="connsiteY5-48" fmla="*/ 5886556 h 5886556"/>
              <a:gd name="connsiteX6-49" fmla="*/ 974744 w 10782300"/>
              <a:gd name="connsiteY6-50" fmla="*/ 5886556 h 5886556"/>
              <a:gd name="connsiteX7-51" fmla="*/ 0 w 10782300"/>
              <a:gd name="connsiteY7-52" fmla="*/ 4911812 h 5886556"/>
              <a:gd name="connsiteX8-53" fmla="*/ 0 w 10782300"/>
              <a:gd name="connsiteY8-54" fmla="*/ 517650 h 5886556"/>
              <a:gd name="connsiteX0-55" fmla="*/ 0 w 10782300"/>
              <a:gd name="connsiteY0-56" fmla="*/ 517650 h 5886556"/>
              <a:gd name="connsiteX1-57" fmla="*/ 593744 w 10782300"/>
              <a:gd name="connsiteY1-58" fmla="*/ 106 h 5886556"/>
              <a:gd name="connsiteX2-59" fmla="*/ 10245706 w 10782300"/>
              <a:gd name="connsiteY2-60" fmla="*/ 106 h 5886556"/>
              <a:gd name="connsiteX3-61" fmla="*/ 10782300 w 10782300"/>
              <a:gd name="connsiteY3-62" fmla="*/ 612900 h 5886556"/>
              <a:gd name="connsiteX4-63" fmla="*/ 10782300 w 10782300"/>
              <a:gd name="connsiteY4-64" fmla="*/ 4911812 h 5886556"/>
              <a:gd name="connsiteX5-65" fmla="*/ 9807556 w 10782300"/>
              <a:gd name="connsiteY5-66" fmla="*/ 5886556 h 5886556"/>
              <a:gd name="connsiteX6-67" fmla="*/ 974744 w 10782300"/>
              <a:gd name="connsiteY6-68" fmla="*/ 5886556 h 5886556"/>
              <a:gd name="connsiteX7-69" fmla="*/ 0 w 10782300"/>
              <a:gd name="connsiteY7-70" fmla="*/ 4911812 h 5886556"/>
              <a:gd name="connsiteX8-71" fmla="*/ 0 w 10782300"/>
              <a:gd name="connsiteY8-72" fmla="*/ 517650 h 5886556"/>
              <a:gd name="connsiteX0-73" fmla="*/ 0 w 10782300"/>
              <a:gd name="connsiteY0-74" fmla="*/ 517650 h 5886662"/>
              <a:gd name="connsiteX1-75" fmla="*/ 593744 w 10782300"/>
              <a:gd name="connsiteY1-76" fmla="*/ 106 h 5886662"/>
              <a:gd name="connsiteX2-77" fmla="*/ 10245706 w 10782300"/>
              <a:gd name="connsiteY2-78" fmla="*/ 106 h 5886662"/>
              <a:gd name="connsiteX3-79" fmla="*/ 10782300 w 10782300"/>
              <a:gd name="connsiteY3-80" fmla="*/ 612900 h 5886662"/>
              <a:gd name="connsiteX4-81" fmla="*/ 10782300 w 10782300"/>
              <a:gd name="connsiteY4-82" fmla="*/ 5369012 h 5886662"/>
              <a:gd name="connsiteX5-83" fmla="*/ 9807556 w 10782300"/>
              <a:gd name="connsiteY5-84" fmla="*/ 5886556 h 5886662"/>
              <a:gd name="connsiteX6-85" fmla="*/ 974744 w 10782300"/>
              <a:gd name="connsiteY6-86" fmla="*/ 5886556 h 5886662"/>
              <a:gd name="connsiteX7-87" fmla="*/ 0 w 10782300"/>
              <a:gd name="connsiteY7-88" fmla="*/ 4911812 h 5886662"/>
              <a:gd name="connsiteX8-89" fmla="*/ 0 w 10782300"/>
              <a:gd name="connsiteY8-90" fmla="*/ 517650 h 5886662"/>
              <a:gd name="connsiteX0-91" fmla="*/ 0 w 10815671"/>
              <a:gd name="connsiteY0-92" fmla="*/ 517650 h 5924656"/>
              <a:gd name="connsiteX1-93" fmla="*/ 593744 w 10815671"/>
              <a:gd name="connsiteY1-94" fmla="*/ 106 h 5924656"/>
              <a:gd name="connsiteX2-95" fmla="*/ 10245706 w 10815671"/>
              <a:gd name="connsiteY2-96" fmla="*/ 106 h 5924656"/>
              <a:gd name="connsiteX3-97" fmla="*/ 10782300 w 10815671"/>
              <a:gd name="connsiteY3-98" fmla="*/ 612900 h 5924656"/>
              <a:gd name="connsiteX4-99" fmla="*/ 10782300 w 10815671"/>
              <a:gd name="connsiteY4-100" fmla="*/ 5369012 h 5924656"/>
              <a:gd name="connsiteX5-101" fmla="*/ 10436206 w 10815671"/>
              <a:gd name="connsiteY5-102" fmla="*/ 5924656 h 5924656"/>
              <a:gd name="connsiteX6-103" fmla="*/ 974744 w 10815671"/>
              <a:gd name="connsiteY6-104" fmla="*/ 5886556 h 5924656"/>
              <a:gd name="connsiteX7-105" fmla="*/ 0 w 10815671"/>
              <a:gd name="connsiteY7-106" fmla="*/ 4911812 h 5924656"/>
              <a:gd name="connsiteX8-107" fmla="*/ 0 w 10815671"/>
              <a:gd name="connsiteY8-108" fmla="*/ 517650 h 5924656"/>
              <a:gd name="connsiteX0-109" fmla="*/ 19050 w 10834721"/>
              <a:gd name="connsiteY0-110" fmla="*/ 517650 h 5924656"/>
              <a:gd name="connsiteX1-111" fmla="*/ 612794 w 10834721"/>
              <a:gd name="connsiteY1-112" fmla="*/ 106 h 5924656"/>
              <a:gd name="connsiteX2-113" fmla="*/ 10264756 w 10834721"/>
              <a:gd name="connsiteY2-114" fmla="*/ 106 h 5924656"/>
              <a:gd name="connsiteX3-115" fmla="*/ 10801350 w 10834721"/>
              <a:gd name="connsiteY3-116" fmla="*/ 612900 h 5924656"/>
              <a:gd name="connsiteX4-117" fmla="*/ 10801350 w 10834721"/>
              <a:gd name="connsiteY4-118" fmla="*/ 5369012 h 5924656"/>
              <a:gd name="connsiteX5-119" fmla="*/ 10455256 w 10834721"/>
              <a:gd name="connsiteY5-120" fmla="*/ 5924656 h 5924656"/>
              <a:gd name="connsiteX6-121" fmla="*/ 993794 w 10834721"/>
              <a:gd name="connsiteY6-122" fmla="*/ 5886556 h 5924656"/>
              <a:gd name="connsiteX7-123" fmla="*/ 0 w 10834721"/>
              <a:gd name="connsiteY7-124" fmla="*/ 5521412 h 5924656"/>
              <a:gd name="connsiteX8-125" fmla="*/ 19050 w 10834721"/>
              <a:gd name="connsiteY8-126" fmla="*/ 517650 h 5924656"/>
              <a:gd name="connsiteX0-127" fmla="*/ 22979 w 10838650"/>
              <a:gd name="connsiteY0-128" fmla="*/ 517650 h 5939741"/>
              <a:gd name="connsiteX1-129" fmla="*/ 616723 w 10838650"/>
              <a:gd name="connsiteY1-130" fmla="*/ 106 h 5939741"/>
              <a:gd name="connsiteX2-131" fmla="*/ 10268685 w 10838650"/>
              <a:gd name="connsiteY2-132" fmla="*/ 106 h 5939741"/>
              <a:gd name="connsiteX3-133" fmla="*/ 10805279 w 10838650"/>
              <a:gd name="connsiteY3-134" fmla="*/ 612900 h 5939741"/>
              <a:gd name="connsiteX4-135" fmla="*/ 10805279 w 10838650"/>
              <a:gd name="connsiteY4-136" fmla="*/ 5369012 h 5939741"/>
              <a:gd name="connsiteX5-137" fmla="*/ 10459185 w 10838650"/>
              <a:gd name="connsiteY5-138" fmla="*/ 5924656 h 5939741"/>
              <a:gd name="connsiteX6-139" fmla="*/ 464323 w 10838650"/>
              <a:gd name="connsiteY6-140" fmla="*/ 5924656 h 5939741"/>
              <a:gd name="connsiteX7-141" fmla="*/ 3929 w 10838650"/>
              <a:gd name="connsiteY7-142" fmla="*/ 5521412 h 5939741"/>
              <a:gd name="connsiteX8-143" fmla="*/ 22979 w 10838650"/>
              <a:gd name="connsiteY8-144" fmla="*/ 517650 h 5939741"/>
              <a:gd name="connsiteX0-145" fmla="*/ 22979 w 10892187"/>
              <a:gd name="connsiteY0-146" fmla="*/ 541356 h 5963447"/>
              <a:gd name="connsiteX1-147" fmla="*/ 616723 w 10892187"/>
              <a:gd name="connsiteY1-148" fmla="*/ 23812 h 5963447"/>
              <a:gd name="connsiteX2-149" fmla="*/ 10573485 w 10892187"/>
              <a:gd name="connsiteY2-150" fmla="*/ 0 h 5963447"/>
              <a:gd name="connsiteX3-151" fmla="*/ 10805279 w 10892187"/>
              <a:gd name="connsiteY3-152" fmla="*/ 636606 h 5963447"/>
              <a:gd name="connsiteX4-153" fmla="*/ 10805279 w 10892187"/>
              <a:gd name="connsiteY4-154" fmla="*/ 5392718 h 5963447"/>
              <a:gd name="connsiteX5-155" fmla="*/ 10459185 w 10892187"/>
              <a:gd name="connsiteY5-156" fmla="*/ 5948362 h 5963447"/>
              <a:gd name="connsiteX6-157" fmla="*/ 464323 w 10892187"/>
              <a:gd name="connsiteY6-158" fmla="*/ 5948362 h 5963447"/>
              <a:gd name="connsiteX7-159" fmla="*/ 3929 w 10892187"/>
              <a:gd name="connsiteY7-160" fmla="*/ 5545118 h 5963447"/>
              <a:gd name="connsiteX8-161" fmla="*/ 22979 w 10892187"/>
              <a:gd name="connsiteY8-162" fmla="*/ 541356 h 5963447"/>
              <a:gd name="connsiteX0-163" fmla="*/ 22979 w 10896542"/>
              <a:gd name="connsiteY0-164" fmla="*/ 541356 h 5963447"/>
              <a:gd name="connsiteX1-165" fmla="*/ 616723 w 10896542"/>
              <a:gd name="connsiteY1-166" fmla="*/ 23812 h 5963447"/>
              <a:gd name="connsiteX2-167" fmla="*/ 10573485 w 10896542"/>
              <a:gd name="connsiteY2-168" fmla="*/ 0 h 5963447"/>
              <a:gd name="connsiteX3-169" fmla="*/ 10814804 w 10896542"/>
              <a:gd name="connsiteY3-170" fmla="*/ 598506 h 5963447"/>
              <a:gd name="connsiteX4-171" fmla="*/ 10805279 w 10896542"/>
              <a:gd name="connsiteY4-172" fmla="*/ 5392718 h 5963447"/>
              <a:gd name="connsiteX5-173" fmla="*/ 10459185 w 10896542"/>
              <a:gd name="connsiteY5-174" fmla="*/ 5948362 h 5963447"/>
              <a:gd name="connsiteX6-175" fmla="*/ 464323 w 10896542"/>
              <a:gd name="connsiteY6-176" fmla="*/ 5948362 h 5963447"/>
              <a:gd name="connsiteX7-177" fmla="*/ 3929 w 10896542"/>
              <a:gd name="connsiteY7-178" fmla="*/ 5545118 h 5963447"/>
              <a:gd name="connsiteX8-179" fmla="*/ 22979 w 10896542"/>
              <a:gd name="connsiteY8-180" fmla="*/ 541356 h 5963447"/>
              <a:gd name="connsiteX0-181" fmla="*/ 22979 w 10838650"/>
              <a:gd name="connsiteY0-182" fmla="*/ 528656 h 5950747"/>
              <a:gd name="connsiteX1-183" fmla="*/ 616723 w 10838650"/>
              <a:gd name="connsiteY1-184" fmla="*/ 11112 h 5950747"/>
              <a:gd name="connsiteX2-185" fmla="*/ 10408385 w 10838650"/>
              <a:gd name="connsiteY2-186" fmla="*/ 0 h 5950747"/>
              <a:gd name="connsiteX3-187" fmla="*/ 10814804 w 10838650"/>
              <a:gd name="connsiteY3-188" fmla="*/ 585806 h 5950747"/>
              <a:gd name="connsiteX4-189" fmla="*/ 10805279 w 10838650"/>
              <a:gd name="connsiteY4-190" fmla="*/ 5380018 h 5950747"/>
              <a:gd name="connsiteX5-191" fmla="*/ 10459185 w 10838650"/>
              <a:gd name="connsiteY5-192" fmla="*/ 5935662 h 5950747"/>
              <a:gd name="connsiteX6-193" fmla="*/ 464323 w 10838650"/>
              <a:gd name="connsiteY6-194" fmla="*/ 5935662 h 5950747"/>
              <a:gd name="connsiteX7-195" fmla="*/ 3929 w 10838650"/>
              <a:gd name="connsiteY7-196" fmla="*/ 5532418 h 5950747"/>
              <a:gd name="connsiteX8-197" fmla="*/ 22979 w 10838650"/>
              <a:gd name="connsiteY8-198" fmla="*/ 528656 h 5950747"/>
              <a:gd name="connsiteX0-199" fmla="*/ 22979 w 10838650"/>
              <a:gd name="connsiteY0-200" fmla="*/ 541356 h 5963447"/>
              <a:gd name="connsiteX1-201" fmla="*/ 616723 w 10838650"/>
              <a:gd name="connsiteY1-202" fmla="*/ 23812 h 5963447"/>
              <a:gd name="connsiteX2-203" fmla="*/ 10332185 w 10838650"/>
              <a:gd name="connsiteY2-204" fmla="*/ 0 h 5963447"/>
              <a:gd name="connsiteX3-205" fmla="*/ 10814804 w 10838650"/>
              <a:gd name="connsiteY3-206" fmla="*/ 598506 h 5963447"/>
              <a:gd name="connsiteX4-207" fmla="*/ 10805279 w 10838650"/>
              <a:gd name="connsiteY4-208" fmla="*/ 5392718 h 5963447"/>
              <a:gd name="connsiteX5-209" fmla="*/ 10459185 w 10838650"/>
              <a:gd name="connsiteY5-210" fmla="*/ 5948362 h 5963447"/>
              <a:gd name="connsiteX6-211" fmla="*/ 464323 w 10838650"/>
              <a:gd name="connsiteY6-212" fmla="*/ 5948362 h 5963447"/>
              <a:gd name="connsiteX7-213" fmla="*/ 3929 w 10838650"/>
              <a:gd name="connsiteY7-214" fmla="*/ 5545118 h 5963447"/>
              <a:gd name="connsiteX8-215" fmla="*/ 22979 w 10838650"/>
              <a:gd name="connsiteY8-216" fmla="*/ 541356 h 5963447"/>
              <a:gd name="connsiteX0-217" fmla="*/ 22979 w 10838650"/>
              <a:gd name="connsiteY0-218" fmla="*/ 541406 h 5963497"/>
              <a:gd name="connsiteX1-219" fmla="*/ 616723 w 10838650"/>
              <a:gd name="connsiteY1-220" fmla="*/ 23862 h 5963497"/>
              <a:gd name="connsiteX2-221" fmla="*/ 10332185 w 10838650"/>
              <a:gd name="connsiteY2-222" fmla="*/ 50 h 5963497"/>
              <a:gd name="connsiteX3-223" fmla="*/ 10827504 w 10838650"/>
              <a:gd name="connsiteY3-224" fmla="*/ 522356 h 5963497"/>
              <a:gd name="connsiteX4-225" fmla="*/ 10805279 w 10838650"/>
              <a:gd name="connsiteY4-226" fmla="*/ 5392768 h 5963497"/>
              <a:gd name="connsiteX5-227" fmla="*/ 10459185 w 10838650"/>
              <a:gd name="connsiteY5-228" fmla="*/ 5948412 h 5963497"/>
              <a:gd name="connsiteX6-229" fmla="*/ 464323 w 10838650"/>
              <a:gd name="connsiteY6-230" fmla="*/ 5948412 h 5963497"/>
              <a:gd name="connsiteX7-231" fmla="*/ 3929 w 10838650"/>
              <a:gd name="connsiteY7-232" fmla="*/ 5545168 h 5963497"/>
              <a:gd name="connsiteX8-233" fmla="*/ 22979 w 10838650"/>
              <a:gd name="connsiteY8-234" fmla="*/ 541406 h 5963497"/>
              <a:gd name="connsiteX0-235" fmla="*/ 22979 w 10838650"/>
              <a:gd name="connsiteY0-236" fmla="*/ 541356 h 5963447"/>
              <a:gd name="connsiteX1-237" fmla="*/ 616723 w 10838650"/>
              <a:gd name="connsiteY1-238" fmla="*/ 23812 h 5963447"/>
              <a:gd name="connsiteX2-239" fmla="*/ 10332185 w 10838650"/>
              <a:gd name="connsiteY2-240" fmla="*/ 0 h 5963447"/>
              <a:gd name="connsiteX3-241" fmla="*/ 10827504 w 10838650"/>
              <a:gd name="connsiteY3-242" fmla="*/ 547706 h 5963447"/>
              <a:gd name="connsiteX4-243" fmla="*/ 10805279 w 10838650"/>
              <a:gd name="connsiteY4-244" fmla="*/ 5392718 h 5963447"/>
              <a:gd name="connsiteX5-245" fmla="*/ 10459185 w 10838650"/>
              <a:gd name="connsiteY5-246" fmla="*/ 5948362 h 5963447"/>
              <a:gd name="connsiteX6-247" fmla="*/ 464323 w 10838650"/>
              <a:gd name="connsiteY6-248" fmla="*/ 5948362 h 5963447"/>
              <a:gd name="connsiteX7-249" fmla="*/ 3929 w 10838650"/>
              <a:gd name="connsiteY7-250" fmla="*/ 5545118 h 5963447"/>
              <a:gd name="connsiteX8-251" fmla="*/ 22979 w 10838650"/>
              <a:gd name="connsiteY8-252" fmla="*/ 541356 h 5963447"/>
              <a:gd name="connsiteX0-253" fmla="*/ 22979 w 10838650"/>
              <a:gd name="connsiteY0-254" fmla="*/ 541356 h 5963447"/>
              <a:gd name="connsiteX1-255" fmla="*/ 616723 w 10838650"/>
              <a:gd name="connsiteY1-256" fmla="*/ 23812 h 5963447"/>
              <a:gd name="connsiteX2-257" fmla="*/ 10332185 w 10838650"/>
              <a:gd name="connsiteY2-258" fmla="*/ 0 h 5963447"/>
              <a:gd name="connsiteX3-259" fmla="*/ 10830679 w 10838650"/>
              <a:gd name="connsiteY3-260" fmla="*/ 563581 h 5963447"/>
              <a:gd name="connsiteX4-261" fmla="*/ 10805279 w 10838650"/>
              <a:gd name="connsiteY4-262" fmla="*/ 5392718 h 5963447"/>
              <a:gd name="connsiteX5-263" fmla="*/ 10459185 w 10838650"/>
              <a:gd name="connsiteY5-264" fmla="*/ 5948362 h 5963447"/>
              <a:gd name="connsiteX6-265" fmla="*/ 464323 w 10838650"/>
              <a:gd name="connsiteY6-266" fmla="*/ 5948362 h 5963447"/>
              <a:gd name="connsiteX7-267" fmla="*/ 3929 w 10838650"/>
              <a:gd name="connsiteY7-268" fmla="*/ 5545118 h 5963447"/>
              <a:gd name="connsiteX8-269" fmla="*/ 22979 w 10838650"/>
              <a:gd name="connsiteY8-270" fmla="*/ 541356 h 5963447"/>
              <a:gd name="connsiteX0-271" fmla="*/ 22979 w 10831341"/>
              <a:gd name="connsiteY0-272" fmla="*/ 541356 h 5963447"/>
              <a:gd name="connsiteX1-273" fmla="*/ 616723 w 10831341"/>
              <a:gd name="connsiteY1-274" fmla="*/ 23812 h 5963447"/>
              <a:gd name="connsiteX2-275" fmla="*/ 10332185 w 10831341"/>
              <a:gd name="connsiteY2-276" fmla="*/ 0 h 5963447"/>
              <a:gd name="connsiteX3-277" fmla="*/ 10830679 w 10831341"/>
              <a:gd name="connsiteY3-278" fmla="*/ 563581 h 5963447"/>
              <a:gd name="connsiteX4-279" fmla="*/ 10805279 w 10831341"/>
              <a:gd name="connsiteY4-280" fmla="*/ 5392718 h 5963447"/>
              <a:gd name="connsiteX5-281" fmla="*/ 10363935 w 10831341"/>
              <a:gd name="connsiteY5-282" fmla="*/ 5950743 h 5963447"/>
              <a:gd name="connsiteX6-283" fmla="*/ 464323 w 10831341"/>
              <a:gd name="connsiteY6-284" fmla="*/ 5948362 h 5963447"/>
              <a:gd name="connsiteX7-285" fmla="*/ 3929 w 10831341"/>
              <a:gd name="connsiteY7-286" fmla="*/ 5545118 h 5963447"/>
              <a:gd name="connsiteX8-287" fmla="*/ 22979 w 10831341"/>
              <a:gd name="connsiteY8-288" fmla="*/ 541356 h 5963447"/>
              <a:gd name="connsiteX0-289" fmla="*/ 20948 w 10829310"/>
              <a:gd name="connsiteY0-290" fmla="*/ 541356 h 5963447"/>
              <a:gd name="connsiteX1-291" fmla="*/ 614692 w 10829310"/>
              <a:gd name="connsiteY1-292" fmla="*/ 23812 h 5963447"/>
              <a:gd name="connsiteX2-293" fmla="*/ 10330154 w 10829310"/>
              <a:gd name="connsiteY2-294" fmla="*/ 0 h 5963447"/>
              <a:gd name="connsiteX3-295" fmla="*/ 10828648 w 10829310"/>
              <a:gd name="connsiteY3-296" fmla="*/ 563581 h 5963447"/>
              <a:gd name="connsiteX4-297" fmla="*/ 10803248 w 10829310"/>
              <a:gd name="connsiteY4-298" fmla="*/ 5392718 h 5963447"/>
              <a:gd name="connsiteX5-299" fmla="*/ 10361904 w 10829310"/>
              <a:gd name="connsiteY5-300" fmla="*/ 5950743 h 5963447"/>
              <a:gd name="connsiteX6-301" fmla="*/ 481342 w 10829310"/>
              <a:gd name="connsiteY6-302" fmla="*/ 5948362 h 5963447"/>
              <a:gd name="connsiteX7-303" fmla="*/ 1898 w 10829310"/>
              <a:gd name="connsiteY7-304" fmla="*/ 5545118 h 5963447"/>
              <a:gd name="connsiteX8-305" fmla="*/ 20948 w 10829310"/>
              <a:gd name="connsiteY8-306" fmla="*/ 541356 h 5963447"/>
              <a:gd name="connsiteX0-307" fmla="*/ 20948 w 10829310"/>
              <a:gd name="connsiteY0-308" fmla="*/ 541356 h 5963447"/>
              <a:gd name="connsiteX1-309" fmla="*/ 478961 w 10829310"/>
              <a:gd name="connsiteY1-310" fmla="*/ 23812 h 5963447"/>
              <a:gd name="connsiteX2-311" fmla="*/ 10330154 w 10829310"/>
              <a:gd name="connsiteY2-312" fmla="*/ 0 h 5963447"/>
              <a:gd name="connsiteX3-313" fmla="*/ 10828648 w 10829310"/>
              <a:gd name="connsiteY3-314" fmla="*/ 563581 h 5963447"/>
              <a:gd name="connsiteX4-315" fmla="*/ 10803248 w 10829310"/>
              <a:gd name="connsiteY4-316" fmla="*/ 5392718 h 5963447"/>
              <a:gd name="connsiteX5-317" fmla="*/ 10361904 w 10829310"/>
              <a:gd name="connsiteY5-318" fmla="*/ 5950743 h 5963447"/>
              <a:gd name="connsiteX6-319" fmla="*/ 481342 w 10829310"/>
              <a:gd name="connsiteY6-320" fmla="*/ 5948362 h 5963447"/>
              <a:gd name="connsiteX7-321" fmla="*/ 1898 w 10829310"/>
              <a:gd name="connsiteY7-322" fmla="*/ 5545118 h 5963447"/>
              <a:gd name="connsiteX8-323" fmla="*/ 20948 w 10829310"/>
              <a:gd name="connsiteY8-324" fmla="*/ 541356 h 5963447"/>
              <a:gd name="connsiteX0-325" fmla="*/ 20948 w 10829310"/>
              <a:gd name="connsiteY0-326" fmla="*/ 541356 h 5963447"/>
              <a:gd name="connsiteX1-327" fmla="*/ 478961 w 10829310"/>
              <a:gd name="connsiteY1-328" fmla="*/ 23812 h 5963447"/>
              <a:gd name="connsiteX2-329" fmla="*/ 10330154 w 10829310"/>
              <a:gd name="connsiteY2-330" fmla="*/ 0 h 5963447"/>
              <a:gd name="connsiteX3-331" fmla="*/ 10828648 w 10829310"/>
              <a:gd name="connsiteY3-332" fmla="*/ 563581 h 5963447"/>
              <a:gd name="connsiteX4-333" fmla="*/ 10810392 w 10829310"/>
              <a:gd name="connsiteY4-334" fmla="*/ 5385574 h 5963447"/>
              <a:gd name="connsiteX5-335" fmla="*/ 10361904 w 10829310"/>
              <a:gd name="connsiteY5-336" fmla="*/ 5950743 h 5963447"/>
              <a:gd name="connsiteX6-337" fmla="*/ 481342 w 10829310"/>
              <a:gd name="connsiteY6-338" fmla="*/ 5948362 h 5963447"/>
              <a:gd name="connsiteX7-339" fmla="*/ 1898 w 10829310"/>
              <a:gd name="connsiteY7-340" fmla="*/ 5545118 h 5963447"/>
              <a:gd name="connsiteX8-341" fmla="*/ 20948 w 10829310"/>
              <a:gd name="connsiteY8-342" fmla="*/ 541356 h 5963447"/>
              <a:gd name="connsiteX0-343" fmla="*/ 20948 w 10829310"/>
              <a:gd name="connsiteY0-344" fmla="*/ 541356 h 5950743"/>
              <a:gd name="connsiteX1-345" fmla="*/ 478961 w 10829310"/>
              <a:gd name="connsiteY1-346" fmla="*/ 23812 h 5950743"/>
              <a:gd name="connsiteX2-347" fmla="*/ 10330154 w 10829310"/>
              <a:gd name="connsiteY2-348" fmla="*/ 0 h 5950743"/>
              <a:gd name="connsiteX3-349" fmla="*/ 10828648 w 10829310"/>
              <a:gd name="connsiteY3-350" fmla="*/ 563581 h 5950743"/>
              <a:gd name="connsiteX4-351" fmla="*/ 10810392 w 10829310"/>
              <a:gd name="connsiteY4-352" fmla="*/ 5385574 h 5950743"/>
              <a:gd name="connsiteX5-353" fmla="*/ 10361904 w 10829310"/>
              <a:gd name="connsiteY5-354" fmla="*/ 5950743 h 5950743"/>
              <a:gd name="connsiteX6-355" fmla="*/ 481342 w 10829310"/>
              <a:gd name="connsiteY6-356" fmla="*/ 5948362 h 5950743"/>
              <a:gd name="connsiteX7-357" fmla="*/ 1898 w 10829310"/>
              <a:gd name="connsiteY7-358" fmla="*/ 5383193 h 5950743"/>
              <a:gd name="connsiteX8-359" fmla="*/ 20948 w 10829310"/>
              <a:gd name="connsiteY8-360" fmla="*/ 541356 h 5950743"/>
              <a:gd name="connsiteX0-361" fmla="*/ 17773 w 10829310"/>
              <a:gd name="connsiteY0-362" fmla="*/ 557231 h 5950743"/>
              <a:gd name="connsiteX1-363" fmla="*/ 478961 w 10829310"/>
              <a:gd name="connsiteY1-364" fmla="*/ 23812 h 5950743"/>
              <a:gd name="connsiteX2-365" fmla="*/ 10330154 w 10829310"/>
              <a:gd name="connsiteY2-366" fmla="*/ 0 h 5950743"/>
              <a:gd name="connsiteX3-367" fmla="*/ 10828648 w 10829310"/>
              <a:gd name="connsiteY3-368" fmla="*/ 563581 h 5950743"/>
              <a:gd name="connsiteX4-369" fmla="*/ 10810392 w 10829310"/>
              <a:gd name="connsiteY4-370" fmla="*/ 5385574 h 5950743"/>
              <a:gd name="connsiteX5-371" fmla="*/ 10361904 w 10829310"/>
              <a:gd name="connsiteY5-372" fmla="*/ 5950743 h 5950743"/>
              <a:gd name="connsiteX6-373" fmla="*/ 481342 w 10829310"/>
              <a:gd name="connsiteY6-374" fmla="*/ 5948362 h 5950743"/>
              <a:gd name="connsiteX7-375" fmla="*/ 1898 w 10829310"/>
              <a:gd name="connsiteY7-376" fmla="*/ 5383193 h 5950743"/>
              <a:gd name="connsiteX8-377" fmla="*/ 17773 w 10829310"/>
              <a:gd name="connsiteY8-378" fmla="*/ 557231 h 5950743"/>
              <a:gd name="connsiteX0-379" fmla="*/ 17773 w 10829310"/>
              <a:gd name="connsiteY0-380" fmla="*/ 557231 h 5950743"/>
              <a:gd name="connsiteX1-381" fmla="*/ 478961 w 10829310"/>
              <a:gd name="connsiteY1-382" fmla="*/ 11112 h 5950743"/>
              <a:gd name="connsiteX2-383" fmla="*/ 10330154 w 10829310"/>
              <a:gd name="connsiteY2-384" fmla="*/ 0 h 5950743"/>
              <a:gd name="connsiteX3-385" fmla="*/ 10828648 w 10829310"/>
              <a:gd name="connsiteY3-386" fmla="*/ 563581 h 5950743"/>
              <a:gd name="connsiteX4-387" fmla="*/ 10810392 w 10829310"/>
              <a:gd name="connsiteY4-388" fmla="*/ 5385574 h 5950743"/>
              <a:gd name="connsiteX5-389" fmla="*/ 10361904 w 10829310"/>
              <a:gd name="connsiteY5-390" fmla="*/ 5950743 h 5950743"/>
              <a:gd name="connsiteX6-391" fmla="*/ 481342 w 10829310"/>
              <a:gd name="connsiteY6-392" fmla="*/ 5948362 h 5950743"/>
              <a:gd name="connsiteX7-393" fmla="*/ 1898 w 10829310"/>
              <a:gd name="connsiteY7-394" fmla="*/ 5383193 h 5950743"/>
              <a:gd name="connsiteX8-395" fmla="*/ 17773 w 10829310"/>
              <a:gd name="connsiteY8-396" fmla="*/ 557231 h 5950743"/>
              <a:gd name="connsiteX0-397" fmla="*/ 5073 w 10829310"/>
              <a:gd name="connsiteY0-398" fmla="*/ 550881 h 5950743"/>
              <a:gd name="connsiteX1-399" fmla="*/ 478961 w 10829310"/>
              <a:gd name="connsiteY1-400" fmla="*/ 11112 h 5950743"/>
              <a:gd name="connsiteX2-401" fmla="*/ 10330154 w 10829310"/>
              <a:gd name="connsiteY2-402" fmla="*/ 0 h 5950743"/>
              <a:gd name="connsiteX3-403" fmla="*/ 10828648 w 10829310"/>
              <a:gd name="connsiteY3-404" fmla="*/ 563581 h 5950743"/>
              <a:gd name="connsiteX4-405" fmla="*/ 10810392 w 10829310"/>
              <a:gd name="connsiteY4-406" fmla="*/ 5385574 h 5950743"/>
              <a:gd name="connsiteX5-407" fmla="*/ 10361904 w 10829310"/>
              <a:gd name="connsiteY5-408" fmla="*/ 5950743 h 5950743"/>
              <a:gd name="connsiteX6-409" fmla="*/ 481342 w 10829310"/>
              <a:gd name="connsiteY6-410" fmla="*/ 5948362 h 5950743"/>
              <a:gd name="connsiteX7-411" fmla="*/ 1898 w 10829310"/>
              <a:gd name="connsiteY7-412" fmla="*/ 5383193 h 5950743"/>
              <a:gd name="connsiteX8-413" fmla="*/ 5073 w 10829310"/>
              <a:gd name="connsiteY8-414" fmla="*/ 550881 h 5950743"/>
              <a:gd name="connsiteX0-415" fmla="*/ 5073 w 10829310"/>
              <a:gd name="connsiteY0-416" fmla="*/ 550881 h 5950743"/>
              <a:gd name="connsiteX1-417" fmla="*/ 478961 w 10829310"/>
              <a:gd name="connsiteY1-418" fmla="*/ 1587 h 5950743"/>
              <a:gd name="connsiteX2-419" fmla="*/ 10330154 w 10829310"/>
              <a:gd name="connsiteY2-420" fmla="*/ 0 h 5950743"/>
              <a:gd name="connsiteX3-421" fmla="*/ 10828648 w 10829310"/>
              <a:gd name="connsiteY3-422" fmla="*/ 563581 h 5950743"/>
              <a:gd name="connsiteX4-423" fmla="*/ 10810392 w 10829310"/>
              <a:gd name="connsiteY4-424" fmla="*/ 5385574 h 5950743"/>
              <a:gd name="connsiteX5-425" fmla="*/ 10361904 w 10829310"/>
              <a:gd name="connsiteY5-426" fmla="*/ 5950743 h 5950743"/>
              <a:gd name="connsiteX6-427" fmla="*/ 481342 w 10829310"/>
              <a:gd name="connsiteY6-428" fmla="*/ 5948362 h 5950743"/>
              <a:gd name="connsiteX7-429" fmla="*/ 1898 w 10829310"/>
              <a:gd name="connsiteY7-430" fmla="*/ 5383193 h 5950743"/>
              <a:gd name="connsiteX8-431" fmla="*/ 5073 w 10829310"/>
              <a:gd name="connsiteY8-432" fmla="*/ 550881 h 5950743"/>
              <a:gd name="connsiteX0-433" fmla="*/ 5073 w 10829310"/>
              <a:gd name="connsiteY0-434" fmla="*/ 556914 h 5956776"/>
              <a:gd name="connsiteX1-435" fmla="*/ 478961 w 10829310"/>
              <a:gd name="connsiteY1-436" fmla="*/ 0 h 5956776"/>
              <a:gd name="connsiteX2-437" fmla="*/ 10330154 w 10829310"/>
              <a:gd name="connsiteY2-438" fmla="*/ 6033 h 5956776"/>
              <a:gd name="connsiteX3-439" fmla="*/ 10828648 w 10829310"/>
              <a:gd name="connsiteY3-440" fmla="*/ 569614 h 5956776"/>
              <a:gd name="connsiteX4-441" fmla="*/ 10810392 w 10829310"/>
              <a:gd name="connsiteY4-442" fmla="*/ 5391607 h 5956776"/>
              <a:gd name="connsiteX5-443" fmla="*/ 10361904 w 10829310"/>
              <a:gd name="connsiteY5-444" fmla="*/ 5956776 h 5956776"/>
              <a:gd name="connsiteX6-445" fmla="*/ 481342 w 10829310"/>
              <a:gd name="connsiteY6-446" fmla="*/ 5954395 h 5956776"/>
              <a:gd name="connsiteX7-447" fmla="*/ 1898 w 10829310"/>
              <a:gd name="connsiteY7-448" fmla="*/ 5389226 h 5956776"/>
              <a:gd name="connsiteX8-449" fmla="*/ 5073 w 10829310"/>
              <a:gd name="connsiteY8-450" fmla="*/ 556914 h 5956776"/>
              <a:gd name="connsiteX0-451" fmla="*/ 5073 w 10829310"/>
              <a:gd name="connsiteY0-452" fmla="*/ 556914 h 5956776"/>
              <a:gd name="connsiteX1-453" fmla="*/ 478961 w 10829310"/>
              <a:gd name="connsiteY1-454" fmla="*/ 0 h 5956776"/>
              <a:gd name="connsiteX2-455" fmla="*/ 10330154 w 10829310"/>
              <a:gd name="connsiteY2-456" fmla="*/ 6033 h 5956776"/>
              <a:gd name="connsiteX3-457" fmla="*/ 10828648 w 10829310"/>
              <a:gd name="connsiteY3-458" fmla="*/ 569614 h 5956776"/>
              <a:gd name="connsiteX4-459" fmla="*/ 10810392 w 10829310"/>
              <a:gd name="connsiteY4-460" fmla="*/ 5391607 h 5956776"/>
              <a:gd name="connsiteX5-461" fmla="*/ 10361904 w 10829310"/>
              <a:gd name="connsiteY5-462" fmla="*/ 5956776 h 5956776"/>
              <a:gd name="connsiteX6-463" fmla="*/ 481342 w 10829310"/>
              <a:gd name="connsiteY6-464" fmla="*/ 5954395 h 5956776"/>
              <a:gd name="connsiteX7-465" fmla="*/ 1898 w 10829310"/>
              <a:gd name="connsiteY7-466" fmla="*/ 5389226 h 5956776"/>
              <a:gd name="connsiteX8-467" fmla="*/ 5073 w 10829310"/>
              <a:gd name="connsiteY8-468" fmla="*/ 556914 h 595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29310" h="5956776">
                <a:moveTo>
                  <a:pt x="5073" y="556914"/>
                </a:moveTo>
                <a:cubicBezTo>
                  <a:pt x="12693" y="26198"/>
                  <a:pt x="-59375" y="0"/>
                  <a:pt x="478961" y="0"/>
                </a:cubicBezTo>
                <a:lnTo>
                  <a:pt x="10330154" y="6033"/>
                </a:lnTo>
                <a:cubicBezTo>
                  <a:pt x="10868490" y="6033"/>
                  <a:pt x="10828648" y="31278"/>
                  <a:pt x="10828648" y="569614"/>
                </a:cubicBezTo>
                <a:cubicBezTo>
                  <a:pt x="10822563" y="2176945"/>
                  <a:pt x="10816477" y="3784276"/>
                  <a:pt x="10810392" y="5391607"/>
                </a:cubicBezTo>
                <a:cubicBezTo>
                  <a:pt x="10810392" y="5929943"/>
                  <a:pt x="10900240" y="5956776"/>
                  <a:pt x="10361904" y="5956776"/>
                </a:cubicBezTo>
                <a:lnTo>
                  <a:pt x="481342" y="5954395"/>
                </a:lnTo>
                <a:cubicBezTo>
                  <a:pt x="-56994" y="5954395"/>
                  <a:pt x="1898" y="5927562"/>
                  <a:pt x="1898" y="5389226"/>
                </a:cubicBezTo>
                <a:cubicBezTo>
                  <a:pt x="7190" y="3780572"/>
                  <a:pt x="-219" y="2165568"/>
                  <a:pt x="5073" y="556914"/>
                </a:cubicBezTo>
                <a:close/>
              </a:path>
            </a:pathLst>
          </a:cu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10" name="组合 9"/>
          <p:cNvGrpSpPr/>
          <p:nvPr userDrawn="1">
            <p:custDataLst>
              <p:tags r:id="rId4"/>
            </p:custDataLst>
          </p:nvPr>
        </p:nvGrpSpPr>
        <p:grpSpPr>
          <a:xfrm>
            <a:off x="132079" y="496080"/>
            <a:ext cx="2166750" cy="661929"/>
            <a:chOff x="485853" y="712934"/>
            <a:chExt cx="2166750" cy="661929"/>
          </a:xfrm>
        </p:grpSpPr>
        <p:sp>
          <p:nvSpPr>
            <p:cNvPr id="4" name="圆角矩形 4"/>
            <p:cNvSpPr/>
            <p:nvPr userDrawn="1">
              <p:custDataLst>
                <p:tags r:id="rId7"/>
              </p:custDataLst>
            </p:nvPr>
          </p:nvSpPr>
          <p:spPr>
            <a:xfrm>
              <a:off x="485853" y="712934"/>
              <a:ext cx="2161177" cy="661929"/>
            </a:xfrm>
            <a:prstGeom prst="roundRect">
              <a:avLst/>
            </a:prstGeom>
            <a:solidFill>
              <a:srgbClr val="00000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sp>
          <p:nvSpPr>
            <p:cNvPr id="5" name="文本框 7"/>
            <p:cNvSpPr txBox="1"/>
            <p:nvPr userDrawn="1">
              <p:custDataLst>
                <p:tags r:id="rId8"/>
              </p:custDataLst>
            </p:nvPr>
          </p:nvSpPr>
          <p:spPr>
            <a:xfrm>
              <a:off x="660642" y="734968"/>
              <a:ext cx="199196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100" b="1" i="0" u="none" strike="noStrike" kern="1400" cap="none" spc="20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rPr>
                <a:t>课堂小结</a:t>
              </a:r>
              <a:endParaRPr kumimoji="0" lang="en-US" altLang="zh-CN" sz="3100" b="1" i="0" u="none" strike="noStrike" kern="1400" cap="none" spc="20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pic>
        <p:nvPicPr>
          <p:cNvPr id="7" name="图形 6"/>
          <p:cNvPicPr>
            <a:picLocks noChangeAspect="1"/>
          </p:cNvPicPr>
          <p:nvPr userDrawn="1">
            <p:custDataLst>
              <p:tags r:id="rId5"/>
            </p:custDataLst>
          </p:nvPr>
        </p:nvPicPr>
        <p:blipFill>
          <a:blip r:embed="rId11">
            <a:extLst>
              <a:ext uri="{28A0092B-C50C-407E-A947-70E740481C1C}">
                <a14:useLocalDpi xmlns:a14="http://schemas.microsoft.com/office/drawing/2010/main" val="0"/>
              </a:ext>
            </a:extLst>
          </a:blip>
          <a:stretch>
            <a:fillRect/>
          </a:stretch>
        </p:blipFill>
        <p:spPr>
          <a:xfrm flipH="1">
            <a:off x="11018678" y="573235"/>
            <a:ext cx="584774" cy="584774"/>
          </a:xfrm>
          <a:prstGeom prst="rect">
            <a:avLst/>
          </a:prstGeom>
        </p:spPr>
      </p:pic>
      <p:cxnSp>
        <p:nvCxnSpPr>
          <p:cNvPr id="6" name="直接连接符 5"/>
          <p:cNvCxnSpPr/>
          <p:nvPr userDrawn="1">
            <p:custDataLst>
              <p:tags r:id="rId6"/>
            </p:custDataLst>
          </p:nvPr>
        </p:nvCxnSpPr>
        <p:spPr>
          <a:xfrm flipH="1">
            <a:off x="319445" y="612775"/>
            <a:ext cx="0" cy="423630"/>
          </a:xfrm>
          <a:prstGeom prst="line">
            <a:avLst/>
          </a:prstGeom>
          <a:ln w="3175">
            <a:solidFill>
              <a:srgbClr val="DADDDF">
                <a:alpha val="7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rgbClr val="56B5DB"/>
        </a:solidFill>
        <a:effectLst/>
      </p:bgPr>
    </p:bg>
    <p:spTree>
      <p:nvGrpSpPr>
        <p:cNvPr id="1" name=""/>
        <p:cNvGrpSpPr/>
        <p:nvPr/>
      </p:nvGrpSpPr>
      <p:grpSpPr>
        <a:xfrm>
          <a:off x="0" y="0"/>
          <a:ext cx="0" cy="0"/>
          <a:chOff x="0" y="0"/>
          <a:chExt cx="0" cy="0"/>
        </a:xfrm>
      </p:grpSpPr>
      <p:pic>
        <p:nvPicPr>
          <p:cNvPr id="13" name="图片 12" descr="图片包含 户外, 草, 岩石, 小&#10;&#10;描述已自动生成"/>
          <p:cNvPicPr>
            <a:picLocks noChangeAspect="1"/>
          </p:cNvPicPr>
          <p:nvPr userDrawn="1">
            <p:custDataLst>
              <p:tags r:id="rId1"/>
            </p:custDataLst>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l="1914" t="3522" r="2707" b="19040"/>
          <a:stretch>
            <a:fillRect/>
          </a:stretch>
        </p:blipFill>
        <p:spPr>
          <a:xfrm>
            <a:off x="271742" y="279000"/>
            <a:ext cx="11648516" cy="6300000"/>
          </a:xfrm>
          <a:custGeom>
            <a:avLst/>
            <a:gdLst>
              <a:gd name="connsiteX0" fmla="*/ 515193 w 11648516"/>
              <a:gd name="connsiteY0" fmla="*/ 0 h 6300000"/>
              <a:gd name="connsiteX1" fmla="*/ 11111600 w 11648516"/>
              <a:gd name="connsiteY1" fmla="*/ 6381 h 6300000"/>
              <a:gd name="connsiteX2" fmla="*/ 11647804 w 11648516"/>
              <a:gd name="connsiteY2" fmla="*/ 602435 h 6300000"/>
              <a:gd name="connsiteX3" fmla="*/ 11628167 w 11648516"/>
              <a:gd name="connsiteY3" fmla="*/ 5702267 h 6300000"/>
              <a:gd name="connsiteX4" fmla="*/ 11145752 w 11648516"/>
              <a:gd name="connsiteY4" fmla="*/ 6300000 h 6300000"/>
              <a:gd name="connsiteX5" fmla="*/ 517754 w 11648516"/>
              <a:gd name="connsiteY5" fmla="*/ 6297482 h 6300000"/>
              <a:gd name="connsiteX6" fmla="*/ 2042 w 11648516"/>
              <a:gd name="connsiteY6" fmla="*/ 5699749 h 6300000"/>
              <a:gd name="connsiteX7" fmla="*/ 5457 w 11648516"/>
              <a:gd name="connsiteY7" fmla="*/ 589003 h 6300000"/>
              <a:gd name="connsiteX8" fmla="*/ 515193 w 11648516"/>
              <a:gd name="connsiteY8" fmla="*/ 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8516" h="6300000">
                <a:moveTo>
                  <a:pt x="515193" y="0"/>
                </a:moveTo>
                <a:lnTo>
                  <a:pt x="11111600" y="6381"/>
                </a:lnTo>
                <a:cubicBezTo>
                  <a:pt x="11690660" y="6381"/>
                  <a:pt x="11647804" y="33080"/>
                  <a:pt x="11647804" y="602435"/>
                </a:cubicBezTo>
                <a:cubicBezTo>
                  <a:pt x="11641259" y="2302379"/>
                  <a:pt x="11634712" y="4002323"/>
                  <a:pt x="11628167" y="5702267"/>
                </a:cubicBezTo>
                <a:cubicBezTo>
                  <a:pt x="11628167" y="6271621"/>
                  <a:pt x="11724812" y="6300000"/>
                  <a:pt x="11145752" y="6300000"/>
                </a:cubicBezTo>
                <a:lnTo>
                  <a:pt x="517754" y="6297482"/>
                </a:lnTo>
                <a:cubicBezTo>
                  <a:pt x="-61305" y="6297482"/>
                  <a:pt x="2042" y="6269103"/>
                  <a:pt x="2042" y="5699749"/>
                </a:cubicBezTo>
                <a:cubicBezTo>
                  <a:pt x="7734" y="3998405"/>
                  <a:pt x="-235" y="2290346"/>
                  <a:pt x="5457" y="589003"/>
                </a:cubicBezTo>
                <a:cubicBezTo>
                  <a:pt x="13653" y="27708"/>
                  <a:pt x="-63866" y="0"/>
                  <a:pt x="515193" y="0"/>
                </a:cubicBezTo>
                <a:close/>
              </a:path>
            </a:pathLst>
          </a:custGeom>
        </p:spPr>
      </p:pic>
      <p:sp>
        <p:nvSpPr>
          <p:cNvPr id="18" name="矩形: 圆角 7"/>
          <p:cNvSpPr/>
          <p:nvPr userDrawn="1">
            <p:custDataLst>
              <p:tags r:id="rId2"/>
            </p:custDataLst>
          </p:nvPr>
        </p:nvSpPr>
        <p:spPr>
          <a:xfrm>
            <a:off x="271738" y="279000"/>
            <a:ext cx="11648516" cy="6300000"/>
          </a:xfrm>
          <a:custGeom>
            <a:avLst/>
            <a:gdLst>
              <a:gd name="connsiteX0" fmla="*/ 0 w 10782300"/>
              <a:gd name="connsiteY0" fmla="*/ 974744 h 5848350"/>
              <a:gd name="connsiteX1" fmla="*/ 974744 w 10782300"/>
              <a:gd name="connsiteY1" fmla="*/ 0 h 5848350"/>
              <a:gd name="connsiteX2" fmla="*/ 9807556 w 10782300"/>
              <a:gd name="connsiteY2" fmla="*/ 0 h 5848350"/>
              <a:gd name="connsiteX3" fmla="*/ 10782300 w 10782300"/>
              <a:gd name="connsiteY3" fmla="*/ 974744 h 5848350"/>
              <a:gd name="connsiteX4" fmla="*/ 10782300 w 10782300"/>
              <a:gd name="connsiteY4" fmla="*/ 4873606 h 5848350"/>
              <a:gd name="connsiteX5" fmla="*/ 9807556 w 10782300"/>
              <a:gd name="connsiteY5" fmla="*/ 5848350 h 5848350"/>
              <a:gd name="connsiteX6" fmla="*/ 974744 w 10782300"/>
              <a:gd name="connsiteY6" fmla="*/ 5848350 h 5848350"/>
              <a:gd name="connsiteX7" fmla="*/ 0 w 10782300"/>
              <a:gd name="connsiteY7" fmla="*/ 4873606 h 5848350"/>
              <a:gd name="connsiteX8" fmla="*/ 0 w 10782300"/>
              <a:gd name="connsiteY8" fmla="*/ 974744 h 5848350"/>
              <a:gd name="connsiteX0-1" fmla="*/ 0 w 10782300"/>
              <a:gd name="connsiteY0-2" fmla="*/ 481341 h 5850247"/>
              <a:gd name="connsiteX1-3" fmla="*/ 974744 w 10782300"/>
              <a:gd name="connsiteY1-4" fmla="*/ 1897 h 5850247"/>
              <a:gd name="connsiteX2-5" fmla="*/ 9807556 w 10782300"/>
              <a:gd name="connsiteY2-6" fmla="*/ 1897 h 5850247"/>
              <a:gd name="connsiteX3-7" fmla="*/ 10782300 w 10782300"/>
              <a:gd name="connsiteY3-8" fmla="*/ 976641 h 5850247"/>
              <a:gd name="connsiteX4-9" fmla="*/ 10782300 w 10782300"/>
              <a:gd name="connsiteY4-10" fmla="*/ 4875503 h 5850247"/>
              <a:gd name="connsiteX5-11" fmla="*/ 9807556 w 10782300"/>
              <a:gd name="connsiteY5-12" fmla="*/ 5850247 h 5850247"/>
              <a:gd name="connsiteX6-13" fmla="*/ 974744 w 10782300"/>
              <a:gd name="connsiteY6-14" fmla="*/ 5850247 h 5850247"/>
              <a:gd name="connsiteX7-15" fmla="*/ 0 w 10782300"/>
              <a:gd name="connsiteY7-16" fmla="*/ 4875503 h 5850247"/>
              <a:gd name="connsiteX8-17" fmla="*/ 0 w 10782300"/>
              <a:gd name="connsiteY8-18" fmla="*/ 481341 h 5850247"/>
              <a:gd name="connsiteX0-19" fmla="*/ 0 w 10782300"/>
              <a:gd name="connsiteY0-20" fmla="*/ 517650 h 5886556"/>
              <a:gd name="connsiteX1-21" fmla="*/ 593744 w 10782300"/>
              <a:gd name="connsiteY1-22" fmla="*/ 106 h 5886556"/>
              <a:gd name="connsiteX2-23" fmla="*/ 9807556 w 10782300"/>
              <a:gd name="connsiteY2-24" fmla="*/ 38206 h 5886556"/>
              <a:gd name="connsiteX3-25" fmla="*/ 10782300 w 10782300"/>
              <a:gd name="connsiteY3-26" fmla="*/ 1012950 h 5886556"/>
              <a:gd name="connsiteX4-27" fmla="*/ 10782300 w 10782300"/>
              <a:gd name="connsiteY4-28" fmla="*/ 4911812 h 5886556"/>
              <a:gd name="connsiteX5-29" fmla="*/ 9807556 w 10782300"/>
              <a:gd name="connsiteY5-30" fmla="*/ 5886556 h 5886556"/>
              <a:gd name="connsiteX6-31" fmla="*/ 974744 w 10782300"/>
              <a:gd name="connsiteY6-32" fmla="*/ 5886556 h 5886556"/>
              <a:gd name="connsiteX7-33" fmla="*/ 0 w 10782300"/>
              <a:gd name="connsiteY7-34" fmla="*/ 4911812 h 5886556"/>
              <a:gd name="connsiteX8-35" fmla="*/ 0 w 10782300"/>
              <a:gd name="connsiteY8-36" fmla="*/ 517650 h 5886556"/>
              <a:gd name="connsiteX0-37" fmla="*/ 0 w 10782300"/>
              <a:gd name="connsiteY0-38" fmla="*/ 517650 h 5886556"/>
              <a:gd name="connsiteX1-39" fmla="*/ 593744 w 10782300"/>
              <a:gd name="connsiteY1-40" fmla="*/ 106 h 5886556"/>
              <a:gd name="connsiteX2-41" fmla="*/ 10245706 w 10782300"/>
              <a:gd name="connsiteY2-42" fmla="*/ 106 h 5886556"/>
              <a:gd name="connsiteX3-43" fmla="*/ 10782300 w 10782300"/>
              <a:gd name="connsiteY3-44" fmla="*/ 1012950 h 5886556"/>
              <a:gd name="connsiteX4-45" fmla="*/ 10782300 w 10782300"/>
              <a:gd name="connsiteY4-46" fmla="*/ 4911812 h 5886556"/>
              <a:gd name="connsiteX5-47" fmla="*/ 9807556 w 10782300"/>
              <a:gd name="connsiteY5-48" fmla="*/ 5886556 h 5886556"/>
              <a:gd name="connsiteX6-49" fmla="*/ 974744 w 10782300"/>
              <a:gd name="connsiteY6-50" fmla="*/ 5886556 h 5886556"/>
              <a:gd name="connsiteX7-51" fmla="*/ 0 w 10782300"/>
              <a:gd name="connsiteY7-52" fmla="*/ 4911812 h 5886556"/>
              <a:gd name="connsiteX8-53" fmla="*/ 0 w 10782300"/>
              <a:gd name="connsiteY8-54" fmla="*/ 517650 h 5886556"/>
              <a:gd name="connsiteX0-55" fmla="*/ 0 w 10782300"/>
              <a:gd name="connsiteY0-56" fmla="*/ 517650 h 5886556"/>
              <a:gd name="connsiteX1-57" fmla="*/ 593744 w 10782300"/>
              <a:gd name="connsiteY1-58" fmla="*/ 106 h 5886556"/>
              <a:gd name="connsiteX2-59" fmla="*/ 10245706 w 10782300"/>
              <a:gd name="connsiteY2-60" fmla="*/ 106 h 5886556"/>
              <a:gd name="connsiteX3-61" fmla="*/ 10782300 w 10782300"/>
              <a:gd name="connsiteY3-62" fmla="*/ 612900 h 5886556"/>
              <a:gd name="connsiteX4-63" fmla="*/ 10782300 w 10782300"/>
              <a:gd name="connsiteY4-64" fmla="*/ 4911812 h 5886556"/>
              <a:gd name="connsiteX5-65" fmla="*/ 9807556 w 10782300"/>
              <a:gd name="connsiteY5-66" fmla="*/ 5886556 h 5886556"/>
              <a:gd name="connsiteX6-67" fmla="*/ 974744 w 10782300"/>
              <a:gd name="connsiteY6-68" fmla="*/ 5886556 h 5886556"/>
              <a:gd name="connsiteX7-69" fmla="*/ 0 w 10782300"/>
              <a:gd name="connsiteY7-70" fmla="*/ 4911812 h 5886556"/>
              <a:gd name="connsiteX8-71" fmla="*/ 0 w 10782300"/>
              <a:gd name="connsiteY8-72" fmla="*/ 517650 h 5886556"/>
              <a:gd name="connsiteX0-73" fmla="*/ 0 w 10782300"/>
              <a:gd name="connsiteY0-74" fmla="*/ 517650 h 5886662"/>
              <a:gd name="connsiteX1-75" fmla="*/ 593744 w 10782300"/>
              <a:gd name="connsiteY1-76" fmla="*/ 106 h 5886662"/>
              <a:gd name="connsiteX2-77" fmla="*/ 10245706 w 10782300"/>
              <a:gd name="connsiteY2-78" fmla="*/ 106 h 5886662"/>
              <a:gd name="connsiteX3-79" fmla="*/ 10782300 w 10782300"/>
              <a:gd name="connsiteY3-80" fmla="*/ 612900 h 5886662"/>
              <a:gd name="connsiteX4-81" fmla="*/ 10782300 w 10782300"/>
              <a:gd name="connsiteY4-82" fmla="*/ 5369012 h 5886662"/>
              <a:gd name="connsiteX5-83" fmla="*/ 9807556 w 10782300"/>
              <a:gd name="connsiteY5-84" fmla="*/ 5886556 h 5886662"/>
              <a:gd name="connsiteX6-85" fmla="*/ 974744 w 10782300"/>
              <a:gd name="connsiteY6-86" fmla="*/ 5886556 h 5886662"/>
              <a:gd name="connsiteX7-87" fmla="*/ 0 w 10782300"/>
              <a:gd name="connsiteY7-88" fmla="*/ 4911812 h 5886662"/>
              <a:gd name="connsiteX8-89" fmla="*/ 0 w 10782300"/>
              <a:gd name="connsiteY8-90" fmla="*/ 517650 h 5886662"/>
              <a:gd name="connsiteX0-91" fmla="*/ 0 w 10815671"/>
              <a:gd name="connsiteY0-92" fmla="*/ 517650 h 5924656"/>
              <a:gd name="connsiteX1-93" fmla="*/ 593744 w 10815671"/>
              <a:gd name="connsiteY1-94" fmla="*/ 106 h 5924656"/>
              <a:gd name="connsiteX2-95" fmla="*/ 10245706 w 10815671"/>
              <a:gd name="connsiteY2-96" fmla="*/ 106 h 5924656"/>
              <a:gd name="connsiteX3-97" fmla="*/ 10782300 w 10815671"/>
              <a:gd name="connsiteY3-98" fmla="*/ 612900 h 5924656"/>
              <a:gd name="connsiteX4-99" fmla="*/ 10782300 w 10815671"/>
              <a:gd name="connsiteY4-100" fmla="*/ 5369012 h 5924656"/>
              <a:gd name="connsiteX5-101" fmla="*/ 10436206 w 10815671"/>
              <a:gd name="connsiteY5-102" fmla="*/ 5924656 h 5924656"/>
              <a:gd name="connsiteX6-103" fmla="*/ 974744 w 10815671"/>
              <a:gd name="connsiteY6-104" fmla="*/ 5886556 h 5924656"/>
              <a:gd name="connsiteX7-105" fmla="*/ 0 w 10815671"/>
              <a:gd name="connsiteY7-106" fmla="*/ 4911812 h 5924656"/>
              <a:gd name="connsiteX8-107" fmla="*/ 0 w 10815671"/>
              <a:gd name="connsiteY8-108" fmla="*/ 517650 h 5924656"/>
              <a:gd name="connsiteX0-109" fmla="*/ 19050 w 10834721"/>
              <a:gd name="connsiteY0-110" fmla="*/ 517650 h 5924656"/>
              <a:gd name="connsiteX1-111" fmla="*/ 612794 w 10834721"/>
              <a:gd name="connsiteY1-112" fmla="*/ 106 h 5924656"/>
              <a:gd name="connsiteX2-113" fmla="*/ 10264756 w 10834721"/>
              <a:gd name="connsiteY2-114" fmla="*/ 106 h 5924656"/>
              <a:gd name="connsiteX3-115" fmla="*/ 10801350 w 10834721"/>
              <a:gd name="connsiteY3-116" fmla="*/ 612900 h 5924656"/>
              <a:gd name="connsiteX4-117" fmla="*/ 10801350 w 10834721"/>
              <a:gd name="connsiteY4-118" fmla="*/ 5369012 h 5924656"/>
              <a:gd name="connsiteX5-119" fmla="*/ 10455256 w 10834721"/>
              <a:gd name="connsiteY5-120" fmla="*/ 5924656 h 5924656"/>
              <a:gd name="connsiteX6-121" fmla="*/ 993794 w 10834721"/>
              <a:gd name="connsiteY6-122" fmla="*/ 5886556 h 5924656"/>
              <a:gd name="connsiteX7-123" fmla="*/ 0 w 10834721"/>
              <a:gd name="connsiteY7-124" fmla="*/ 5521412 h 5924656"/>
              <a:gd name="connsiteX8-125" fmla="*/ 19050 w 10834721"/>
              <a:gd name="connsiteY8-126" fmla="*/ 517650 h 5924656"/>
              <a:gd name="connsiteX0-127" fmla="*/ 22979 w 10838650"/>
              <a:gd name="connsiteY0-128" fmla="*/ 517650 h 5939741"/>
              <a:gd name="connsiteX1-129" fmla="*/ 616723 w 10838650"/>
              <a:gd name="connsiteY1-130" fmla="*/ 106 h 5939741"/>
              <a:gd name="connsiteX2-131" fmla="*/ 10268685 w 10838650"/>
              <a:gd name="connsiteY2-132" fmla="*/ 106 h 5939741"/>
              <a:gd name="connsiteX3-133" fmla="*/ 10805279 w 10838650"/>
              <a:gd name="connsiteY3-134" fmla="*/ 612900 h 5939741"/>
              <a:gd name="connsiteX4-135" fmla="*/ 10805279 w 10838650"/>
              <a:gd name="connsiteY4-136" fmla="*/ 5369012 h 5939741"/>
              <a:gd name="connsiteX5-137" fmla="*/ 10459185 w 10838650"/>
              <a:gd name="connsiteY5-138" fmla="*/ 5924656 h 5939741"/>
              <a:gd name="connsiteX6-139" fmla="*/ 464323 w 10838650"/>
              <a:gd name="connsiteY6-140" fmla="*/ 5924656 h 5939741"/>
              <a:gd name="connsiteX7-141" fmla="*/ 3929 w 10838650"/>
              <a:gd name="connsiteY7-142" fmla="*/ 5521412 h 5939741"/>
              <a:gd name="connsiteX8-143" fmla="*/ 22979 w 10838650"/>
              <a:gd name="connsiteY8-144" fmla="*/ 517650 h 5939741"/>
              <a:gd name="connsiteX0-145" fmla="*/ 22979 w 10892187"/>
              <a:gd name="connsiteY0-146" fmla="*/ 541356 h 5963447"/>
              <a:gd name="connsiteX1-147" fmla="*/ 616723 w 10892187"/>
              <a:gd name="connsiteY1-148" fmla="*/ 23812 h 5963447"/>
              <a:gd name="connsiteX2-149" fmla="*/ 10573485 w 10892187"/>
              <a:gd name="connsiteY2-150" fmla="*/ 0 h 5963447"/>
              <a:gd name="connsiteX3-151" fmla="*/ 10805279 w 10892187"/>
              <a:gd name="connsiteY3-152" fmla="*/ 636606 h 5963447"/>
              <a:gd name="connsiteX4-153" fmla="*/ 10805279 w 10892187"/>
              <a:gd name="connsiteY4-154" fmla="*/ 5392718 h 5963447"/>
              <a:gd name="connsiteX5-155" fmla="*/ 10459185 w 10892187"/>
              <a:gd name="connsiteY5-156" fmla="*/ 5948362 h 5963447"/>
              <a:gd name="connsiteX6-157" fmla="*/ 464323 w 10892187"/>
              <a:gd name="connsiteY6-158" fmla="*/ 5948362 h 5963447"/>
              <a:gd name="connsiteX7-159" fmla="*/ 3929 w 10892187"/>
              <a:gd name="connsiteY7-160" fmla="*/ 5545118 h 5963447"/>
              <a:gd name="connsiteX8-161" fmla="*/ 22979 w 10892187"/>
              <a:gd name="connsiteY8-162" fmla="*/ 541356 h 5963447"/>
              <a:gd name="connsiteX0-163" fmla="*/ 22979 w 10896542"/>
              <a:gd name="connsiteY0-164" fmla="*/ 541356 h 5963447"/>
              <a:gd name="connsiteX1-165" fmla="*/ 616723 w 10896542"/>
              <a:gd name="connsiteY1-166" fmla="*/ 23812 h 5963447"/>
              <a:gd name="connsiteX2-167" fmla="*/ 10573485 w 10896542"/>
              <a:gd name="connsiteY2-168" fmla="*/ 0 h 5963447"/>
              <a:gd name="connsiteX3-169" fmla="*/ 10814804 w 10896542"/>
              <a:gd name="connsiteY3-170" fmla="*/ 598506 h 5963447"/>
              <a:gd name="connsiteX4-171" fmla="*/ 10805279 w 10896542"/>
              <a:gd name="connsiteY4-172" fmla="*/ 5392718 h 5963447"/>
              <a:gd name="connsiteX5-173" fmla="*/ 10459185 w 10896542"/>
              <a:gd name="connsiteY5-174" fmla="*/ 5948362 h 5963447"/>
              <a:gd name="connsiteX6-175" fmla="*/ 464323 w 10896542"/>
              <a:gd name="connsiteY6-176" fmla="*/ 5948362 h 5963447"/>
              <a:gd name="connsiteX7-177" fmla="*/ 3929 w 10896542"/>
              <a:gd name="connsiteY7-178" fmla="*/ 5545118 h 5963447"/>
              <a:gd name="connsiteX8-179" fmla="*/ 22979 w 10896542"/>
              <a:gd name="connsiteY8-180" fmla="*/ 541356 h 5963447"/>
              <a:gd name="connsiteX0-181" fmla="*/ 22979 w 10838650"/>
              <a:gd name="connsiteY0-182" fmla="*/ 528656 h 5950747"/>
              <a:gd name="connsiteX1-183" fmla="*/ 616723 w 10838650"/>
              <a:gd name="connsiteY1-184" fmla="*/ 11112 h 5950747"/>
              <a:gd name="connsiteX2-185" fmla="*/ 10408385 w 10838650"/>
              <a:gd name="connsiteY2-186" fmla="*/ 0 h 5950747"/>
              <a:gd name="connsiteX3-187" fmla="*/ 10814804 w 10838650"/>
              <a:gd name="connsiteY3-188" fmla="*/ 585806 h 5950747"/>
              <a:gd name="connsiteX4-189" fmla="*/ 10805279 w 10838650"/>
              <a:gd name="connsiteY4-190" fmla="*/ 5380018 h 5950747"/>
              <a:gd name="connsiteX5-191" fmla="*/ 10459185 w 10838650"/>
              <a:gd name="connsiteY5-192" fmla="*/ 5935662 h 5950747"/>
              <a:gd name="connsiteX6-193" fmla="*/ 464323 w 10838650"/>
              <a:gd name="connsiteY6-194" fmla="*/ 5935662 h 5950747"/>
              <a:gd name="connsiteX7-195" fmla="*/ 3929 w 10838650"/>
              <a:gd name="connsiteY7-196" fmla="*/ 5532418 h 5950747"/>
              <a:gd name="connsiteX8-197" fmla="*/ 22979 w 10838650"/>
              <a:gd name="connsiteY8-198" fmla="*/ 528656 h 5950747"/>
              <a:gd name="connsiteX0-199" fmla="*/ 22979 w 10838650"/>
              <a:gd name="connsiteY0-200" fmla="*/ 541356 h 5963447"/>
              <a:gd name="connsiteX1-201" fmla="*/ 616723 w 10838650"/>
              <a:gd name="connsiteY1-202" fmla="*/ 23812 h 5963447"/>
              <a:gd name="connsiteX2-203" fmla="*/ 10332185 w 10838650"/>
              <a:gd name="connsiteY2-204" fmla="*/ 0 h 5963447"/>
              <a:gd name="connsiteX3-205" fmla="*/ 10814804 w 10838650"/>
              <a:gd name="connsiteY3-206" fmla="*/ 598506 h 5963447"/>
              <a:gd name="connsiteX4-207" fmla="*/ 10805279 w 10838650"/>
              <a:gd name="connsiteY4-208" fmla="*/ 5392718 h 5963447"/>
              <a:gd name="connsiteX5-209" fmla="*/ 10459185 w 10838650"/>
              <a:gd name="connsiteY5-210" fmla="*/ 5948362 h 5963447"/>
              <a:gd name="connsiteX6-211" fmla="*/ 464323 w 10838650"/>
              <a:gd name="connsiteY6-212" fmla="*/ 5948362 h 5963447"/>
              <a:gd name="connsiteX7-213" fmla="*/ 3929 w 10838650"/>
              <a:gd name="connsiteY7-214" fmla="*/ 5545118 h 5963447"/>
              <a:gd name="connsiteX8-215" fmla="*/ 22979 w 10838650"/>
              <a:gd name="connsiteY8-216" fmla="*/ 541356 h 5963447"/>
              <a:gd name="connsiteX0-217" fmla="*/ 22979 w 10838650"/>
              <a:gd name="connsiteY0-218" fmla="*/ 541406 h 5963497"/>
              <a:gd name="connsiteX1-219" fmla="*/ 616723 w 10838650"/>
              <a:gd name="connsiteY1-220" fmla="*/ 23862 h 5963497"/>
              <a:gd name="connsiteX2-221" fmla="*/ 10332185 w 10838650"/>
              <a:gd name="connsiteY2-222" fmla="*/ 50 h 5963497"/>
              <a:gd name="connsiteX3-223" fmla="*/ 10827504 w 10838650"/>
              <a:gd name="connsiteY3-224" fmla="*/ 522356 h 5963497"/>
              <a:gd name="connsiteX4-225" fmla="*/ 10805279 w 10838650"/>
              <a:gd name="connsiteY4-226" fmla="*/ 5392768 h 5963497"/>
              <a:gd name="connsiteX5-227" fmla="*/ 10459185 w 10838650"/>
              <a:gd name="connsiteY5-228" fmla="*/ 5948412 h 5963497"/>
              <a:gd name="connsiteX6-229" fmla="*/ 464323 w 10838650"/>
              <a:gd name="connsiteY6-230" fmla="*/ 5948412 h 5963497"/>
              <a:gd name="connsiteX7-231" fmla="*/ 3929 w 10838650"/>
              <a:gd name="connsiteY7-232" fmla="*/ 5545168 h 5963497"/>
              <a:gd name="connsiteX8-233" fmla="*/ 22979 w 10838650"/>
              <a:gd name="connsiteY8-234" fmla="*/ 541406 h 5963497"/>
              <a:gd name="connsiteX0-235" fmla="*/ 22979 w 10838650"/>
              <a:gd name="connsiteY0-236" fmla="*/ 541356 h 5963447"/>
              <a:gd name="connsiteX1-237" fmla="*/ 616723 w 10838650"/>
              <a:gd name="connsiteY1-238" fmla="*/ 23812 h 5963447"/>
              <a:gd name="connsiteX2-239" fmla="*/ 10332185 w 10838650"/>
              <a:gd name="connsiteY2-240" fmla="*/ 0 h 5963447"/>
              <a:gd name="connsiteX3-241" fmla="*/ 10827504 w 10838650"/>
              <a:gd name="connsiteY3-242" fmla="*/ 547706 h 5963447"/>
              <a:gd name="connsiteX4-243" fmla="*/ 10805279 w 10838650"/>
              <a:gd name="connsiteY4-244" fmla="*/ 5392718 h 5963447"/>
              <a:gd name="connsiteX5-245" fmla="*/ 10459185 w 10838650"/>
              <a:gd name="connsiteY5-246" fmla="*/ 5948362 h 5963447"/>
              <a:gd name="connsiteX6-247" fmla="*/ 464323 w 10838650"/>
              <a:gd name="connsiteY6-248" fmla="*/ 5948362 h 5963447"/>
              <a:gd name="connsiteX7-249" fmla="*/ 3929 w 10838650"/>
              <a:gd name="connsiteY7-250" fmla="*/ 5545118 h 5963447"/>
              <a:gd name="connsiteX8-251" fmla="*/ 22979 w 10838650"/>
              <a:gd name="connsiteY8-252" fmla="*/ 541356 h 5963447"/>
              <a:gd name="connsiteX0-253" fmla="*/ 22979 w 10838650"/>
              <a:gd name="connsiteY0-254" fmla="*/ 541356 h 5963447"/>
              <a:gd name="connsiteX1-255" fmla="*/ 616723 w 10838650"/>
              <a:gd name="connsiteY1-256" fmla="*/ 23812 h 5963447"/>
              <a:gd name="connsiteX2-257" fmla="*/ 10332185 w 10838650"/>
              <a:gd name="connsiteY2-258" fmla="*/ 0 h 5963447"/>
              <a:gd name="connsiteX3-259" fmla="*/ 10830679 w 10838650"/>
              <a:gd name="connsiteY3-260" fmla="*/ 563581 h 5963447"/>
              <a:gd name="connsiteX4-261" fmla="*/ 10805279 w 10838650"/>
              <a:gd name="connsiteY4-262" fmla="*/ 5392718 h 5963447"/>
              <a:gd name="connsiteX5-263" fmla="*/ 10459185 w 10838650"/>
              <a:gd name="connsiteY5-264" fmla="*/ 5948362 h 5963447"/>
              <a:gd name="connsiteX6-265" fmla="*/ 464323 w 10838650"/>
              <a:gd name="connsiteY6-266" fmla="*/ 5948362 h 5963447"/>
              <a:gd name="connsiteX7-267" fmla="*/ 3929 w 10838650"/>
              <a:gd name="connsiteY7-268" fmla="*/ 5545118 h 5963447"/>
              <a:gd name="connsiteX8-269" fmla="*/ 22979 w 10838650"/>
              <a:gd name="connsiteY8-270" fmla="*/ 541356 h 5963447"/>
              <a:gd name="connsiteX0-271" fmla="*/ 22979 w 10831341"/>
              <a:gd name="connsiteY0-272" fmla="*/ 541356 h 5963447"/>
              <a:gd name="connsiteX1-273" fmla="*/ 616723 w 10831341"/>
              <a:gd name="connsiteY1-274" fmla="*/ 23812 h 5963447"/>
              <a:gd name="connsiteX2-275" fmla="*/ 10332185 w 10831341"/>
              <a:gd name="connsiteY2-276" fmla="*/ 0 h 5963447"/>
              <a:gd name="connsiteX3-277" fmla="*/ 10830679 w 10831341"/>
              <a:gd name="connsiteY3-278" fmla="*/ 563581 h 5963447"/>
              <a:gd name="connsiteX4-279" fmla="*/ 10805279 w 10831341"/>
              <a:gd name="connsiteY4-280" fmla="*/ 5392718 h 5963447"/>
              <a:gd name="connsiteX5-281" fmla="*/ 10363935 w 10831341"/>
              <a:gd name="connsiteY5-282" fmla="*/ 5950743 h 5963447"/>
              <a:gd name="connsiteX6-283" fmla="*/ 464323 w 10831341"/>
              <a:gd name="connsiteY6-284" fmla="*/ 5948362 h 5963447"/>
              <a:gd name="connsiteX7-285" fmla="*/ 3929 w 10831341"/>
              <a:gd name="connsiteY7-286" fmla="*/ 5545118 h 5963447"/>
              <a:gd name="connsiteX8-287" fmla="*/ 22979 w 10831341"/>
              <a:gd name="connsiteY8-288" fmla="*/ 541356 h 5963447"/>
              <a:gd name="connsiteX0-289" fmla="*/ 20948 w 10829310"/>
              <a:gd name="connsiteY0-290" fmla="*/ 541356 h 5963447"/>
              <a:gd name="connsiteX1-291" fmla="*/ 614692 w 10829310"/>
              <a:gd name="connsiteY1-292" fmla="*/ 23812 h 5963447"/>
              <a:gd name="connsiteX2-293" fmla="*/ 10330154 w 10829310"/>
              <a:gd name="connsiteY2-294" fmla="*/ 0 h 5963447"/>
              <a:gd name="connsiteX3-295" fmla="*/ 10828648 w 10829310"/>
              <a:gd name="connsiteY3-296" fmla="*/ 563581 h 5963447"/>
              <a:gd name="connsiteX4-297" fmla="*/ 10803248 w 10829310"/>
              <a:gd name="connsiteY4-298" fmla="*/ 5392718 h 5963447"/>
              <a:gd name="connsiteX5-299" fmla="*/ 10361904 w 10829310"/>
              <a:gd name="connsiteY5-300" fmla="*/ 5950743 h 5963447"/>
              <a:gd name="connsiteX6-301" fmla="*/ 481342 w 10829310"/>
              <a:gd name="connsiteY6-302" fmla="*/ 5948362 h 5963447"/>
              <a:gd name="connsiteX7-303" fmla="*/ 1898 w 10829310"/>
              <a:gd name="connsiteY7-304" fmla="*/ 5545118 h 5963447"/>
              <a:gd name="connsiteX8-305" fmla="*/ 20948 w 10829310"/>
              <a:gd name="connsiteY8-306" fmla="*/ 541356 h 5963447"/>
              <a:gd name="connsiteX0-307" fmla="*/ 20948 w 10829310"/>
              <a:gd name="connsiteY0-308" fmla="*/ 541356 h 5963447"/>
              <a:gd name="connsiteX1-309" fmla="*/ 478961 w 10829310"/>
              <a:gd name="connsiteY1-310" fmla="*/ 23812 h 5963447"/>
              <a:gd name="connsiteX2-311" fmla="*/ 10330154 w 10829310"/>
              <a:gd name="connsiteY2-312" fmla="*/ 0 h 5963447"/>
              <a:gd name="connsiteX3-313" fmla="*/ 10828648 w 10829310"/>
              <a:gd name="connsiteY3-314" fmla="*/ 563581 h 5963447"/>
              <a:gd name="connsiteX4-315" fmla="*/ 10803248 w 10829310"/>
              <a:gd name="connsiteY4-316" fmla="*/ 5392718 h 5963447"/>
              <a:gd name="connsiteX5-317" fmla="*/ 10361904 w 10829310"/>
              <a:gd name="connsiteY5-318" fmla="*/ 5950743 h 5963447"/>
              <a:gd name="connsiteX6-319" fmla="*/ 481342 w 10829310"/>
              <a:gd name="connsiteY6-320" fmla="*/ 5948362 h 5963447"/>
              <a:gd name="connsiteX7-321" fmla="*/ 1898 w 10829310"/>
              <a:gd name="connsiteY7-322" fmla="*/ 5545118 h 5963447"/>
              <a:gd name="connsiteX8-323" fmla="*/ 20948 w 10829310"/>
              <a:gd name="connsiteY8-324" fmla="*/ 541356 h 5963447"/>
              <a:gd name="connsiteX0-325" fmla="*/ 20948 w 10829310"/>
              <a:gd name="connsiteY0-326" fmla="*/ 541356 h 5963447"/>
              <a:gd name="connsiteX1-327" fmla="*/ 478961 w 10829310"/>
              <a:gd name="connsiteY1-328" fmla="*/ 23812 h 5963447"/>
              <a:gd name="connsiteX2-329" fmla="*/ 10330154 w 10829310"/>
              <a:gd name="connsiteY2-330" fmla="*/ 0 h 5963447"/>
              <a:gd name="connsiteX3-331" fmla="*/ 10828648 w 10829310"/>
              <a:gd name="connsiteY3-332" fmla="*/ 563581 h 5963447"/>
              <a:gd name="connsiteX4-333" fmla="*/ 10810392 w 10829310"/>
              <a:gd name="connsiteY4-334" fmla="*/ 5385574 h 5963447"/>
              <a:gd name="connsiteX5-335" fmla="*/ 10361904 w 10829310"/>
              <a:gd name="connsiteY5-336" fmla="*/ 5950743 h 5963447"/>
              <a:gd name="connsiteX6-337" fmla="*/ 481342 w 10829310"/>
              <a:gd name="connsiteY6-338" fmla="*/ 5948362 h 5963447"/>
              <a:gd name="connsiteX7-339" fmla="*/ 1898 w 10829310"/>
              <a:gd name="connsiteY7-340" fmla="*/ 5545118 h 5963447"/>
              <a:gd name="connsiteX8-341" fmla="*/ 20948 w 10829310"/>
              <a:gd name="connsiteY8-342" fmla="*/ 541356 h 5963447"/>
              <a:gd name="connsiteX0-343" fmla="*/ 20948 w 10829310"/>
              <a:gd name="connsiteY0-344" fmla="*/ 541356 h 5950743"/>
              <a:gd name="connsiteX1-345" fmla="*/ 478961 w 10829310"/>
              <a:gd name="connsiteY1-346" fmla="*/ 23812 h 5950743"/>
              <a:gd name="connsiteX2-347" fmla="*/ 10330154 w 10829310"/>
              <a:gd name="connsiteY2-348" fmla="*/ 0 h 5950743"/>
              <a:gd name="connsiteX3-349" fmla="*/ 10828648 w 10829310"/>
              <a:gd name="connsiteY3-350" fmla="*/ 563581 h 5950743"/>
              <a:gd name="connsiteX4-351" fmla="*/ 10810392 w 10829310"/>
              <a:gd name="connsiteY4-352" fmla="*/ 5385574 h 5950743"/>
              <a:gd name="connsiteX5-353" fmla="*/ 10361904 w 10829310"/>
              <a:gd name="connsiteY5-354" fmla="*/ 5950743 h 5950743"/>
              <a:gd name="connsiteX6-355" fmla="*/ 481342 w 10829310"/>
              <a:gd name="connsiteY6-356" fmla="*/ 5948362 h 5950743"/>
              <a:gd name="connsiteX7-357" fmla="*/ 1898 w 10829310"/>
              <a:gd name="connsiteY7-358" fmla="*/ 5383193 h 5950743"/>
              <a:gd name="connsiteX8-359" fmla="*/ 20948 w 10829310"/>
              <a:gd name="connsiteY8-360" fmla="*/ 541356 h 5950743"/>
              <a:gd name="connsiteX0-361" fmla="*/ 17773 w 10829310"/>
              <a:gd name="connsiteY0-362" fmla="*/ 557231 h 5950743"/>
              <a:gd name="connsiteX1-363" fmla="*/ 478961 w 10829310"/>
              <a:gd name="connsiteY1-364" fmla="*/ 23812 h 5950743"/>
              <a:gd name="connsiteX2-365" fmla="*/ 10330154 w 10829310"/>
              <a:gd name="connsiteY2-366" fmla="*/ 0 h 5950743"/>
              <a:gd name="connsiteX3-367" fmla="*/ 10828648 w 10829310"/>
              <a:gd name="connsiteY3-368" fmla="*/ 563581 h 5950743"/>
              <a:gd name="connsiteX4-369" fmla="*/ 10810392 w 10829310"/>
              <a:gd name="connsiteY4-370" fmla="*/ 5385574 h 5950743"/>
              <a:gd name="connsiteX5-371" fmla="*/ 10361904 w 10829310"/>
              <a:gd name="connsiteY5-372" fmla="*/ 5950743 h 5950743"/>
              <a:gd name="connsiteX6-373" fmla="*/ 481342 w 10829310"/>
              <a:gd name="connsiteY6-374" fmla="*/ 5948362 h 5950743"/>
              <a:gd name="connsiteX7-375" fmla="*/ 1898 w 10829310"/>
              <a:gd name="connsiteY7-376" fmla="*/ 5383193 h 5950743"/>
              <a:gd name="connsiteX8-377" fmla="*/ 17773 w 10829310"/>
              <a:gd name="connsiteY8-378" fmla="*/ 557231 h 5950743"/>
              <a:gd name="connsiteX0-379" fmla="*/ 17773 w 10829310"/>
              <a:gd name="connsiteY0-380" fmla="*/ 557231 h 5950743"/>
              <a:gd name="connsiteX1-381" fmla="*/ 478961 w 10829310"/>
              <a:gd name="connsiteY1-382" fmla="*/ 11112 h 5950743"/>
              <a:gd name="connsiteX2-383" fmla="*/ 10330154 w 10829310"/>
              <a:gd name="connsiteY2-384" fmla="*/ 0 h 5950743"/>
              <a:gd name="connsiteX3-385" fmla="*/ 10828648 w 10829310"/>
              <a:gd name="connsiteY3-386" fmla="*/ 563581 h 5950743"/>
              <a:gd name="connsiteX4-387" fmla="*/ 10810392 w 10829310"/>
              <a:gd name="connsiteY4-388" fmla="*/ 5385574 h 5950743"/>
              <a:gd name="connsiteX5-389" fmla="*/ 10361904 w 10829310"/>
              <a:gd name="connsiteY5-390" fmla="*/ 5950743 h 5950743"/>
              <a:gd name="connsiteX6-391" fmla="*/ 481342 w 10829310"/>
              <a:gd name="connsiteY6-392" fmla="*/ 5948362 h 5950743"/>
              <a:gd name="connsiteX7-393" fmla="*/ 1898 w 10829310"/>
              <a:gd name="connsiteY7-394" fmla="*/ 5383193 h 5950743"/>
              <a:gd name="connsiteX8-395" fmla="*/ 17773 w 10829310"/>
              <a:gd name="connsiteY8-396" fmla="*/ 557231 h 5950743"/>
              <a:gd name="connsiteX0-397" fmla="*/ 5073 w 10829310"/>
              <a:gd name="connsiteY0-398" fmla="*/ 550881 h 5950743"/>
              <a:gd name="connsiteX1-399" fmla="*/ 478961 w 10829310"/>
              <a:gd name="connsiteY1-400" fmla="*/ 11112 h 5950743"/>
              <a:gd name="connsiteX2-401" fmla="*/ 10330154 w 10829310"/>
              <a:gd name="connsiteY2-402" fmla="*/ 0 h 5950743"/>
              <a:gd name="connsiteX3-403" fmla="*/ 10828648 w 10829310"/>
              <a:gd name="connsiteY3-404" fmla="*/ 563581 h 5950743"/>
              <a:gd name="connsiteX4-405" fmla="*/ 10810392 w 10829310"/>
              <a:gd name="connsiteY4-406" fmla="*/ 5385574 h 5950743"/>
              <a:gd name="connsiteX5-407" fmla="*/ 10361904 w 10829310"/>
              <a:gd name="connsiteY5-408" fmla="*/ 5950743 h 5950743"/>
              <a:gd name="connsiteX6-409" fmla="*/ 481342 w 10829310"/>
              <a:gd name="connsiteY6-410" fmla="*/ 5948362 h 5950743"/>
              <a:gd name="connsiteX7-411" fmla="*/ 1898 w 10829310"/>
              <a:gd name="connsiteY7-412" fmla="*/ 5383193 h 5950743"/>
              <a:gd name="connsiteX8-413" fmla="*/ 5073 w 10829310"/>
              <a:gd name="connsiteY8-414" fmla="*/ 550881 h 5950743"/>
              <a:gd name="connsiteX0-415" fmla="*/ 5073 w 10829310"/>
              <a:gd name="connsiteY0-416" fmla="*/ 550881 h 5950743"/>
              <a:gd name="connsiteX1-417" fmla="*/ 478961 w 10829310"/>
              <a:gd name="connsiteY1-418" fmla="*/ 1587 h 5950743"/>
              <a:gd name="connsiteX2-419" fmla="*/ 10330154 w 10829310"/>
              <a:gd name="connsiteY2-420" fmla="*/ 0 h 5950743"/>
              <a:gd name="connsiteX3-421" fmla="*/ 10828648 w 10829310"/>
              <a:gd name="connsiteY3-422" fmla="*/ 563581 h 5950743"/>
              <a:gd name="connsiteX4-423" fmla="*/ 10810392 w 10829310"/>
              <a:gd name="connsiteY4-424" fmla="*/ 5385574 h 5950743"/>
              <a:gd name="connsiteX5-425" fmla="*/ 10361904 w 10829310"/>
              <a:gd name="connsiteY5-426" fmla="*/ 5950743 h 5950743"/>
              <a:gd name="connsiteX6-427" fmla="*/ 481342 w 10829310"/>
              <a:gd name="connsiteY6-428" fmla="*/ 5948362 h 5950743"/>
              <a:gd name="connsiteX7-429" fmla="*/ 1898 w 10829310"/>
              <a:gd name="connsiteY7-430" fmla="*/ 5383193 h 5950743"/>
              <a:gd name="connsiteX8-431" fmla="*/ 5073 w 10829310"/>
              <a:gd name="connsiteY8-432" fmla="*/ 550881 h 5950743"/>
              <a:gd name="connsiteX0-433" fmla="*/ 5073 w 10829310"/>
              <a:gd name="connsiteY0-434" fmla="*/ 556914 h 5956776"/>
              <a:gd name="connsiteX1-435" fmla="*/ 478961 w 10829310"/>
              <a:gd name="connsiteY1-436" fmla="*/ 0 h 5956776"/>
              <a:gd name="connsiteX2-437" fmla="*/ 10330154 w 10829310"/>
              <a:gd name="connsiteY2-438" fmla="*/ 6033 h 5956776"/>
              <a:gd name="connsiteX3-439" fmla="*/ 10828648 w 10829310"/>
              <a:gd name="connsiteY3-440" fmla="*/ 569614 h 5956776"/>
              <a:gd name="connsiteX4-441" fmla="*/ 10810392 w 10829310"/>
              <a:gd name="connsiteY4-442" fmla="*/ 5391607 h 5956776"/>
              <a:gd name="connsiteX5-443" fmla="*/ 10361904 w 10829310"/>
              <a:gd name="connsiteY5-444" fmla="*/ 5956776 h 5956776"/>
              <a:gd name="connsiteX6-445" fmla="*/ 481342 w 10829310"/>
              <a:gd name="connsiteY6-446" fmla="*/ 5954395 h 5956776"/>
              <a:gd name="connsiteX7-447" fmla="*/ 1898 w 10829310"/>
              <a:gd name="connsiteY7-448" fmla="*/ 5389226 h 5956776"/>
              <a:gd name="connsiteX8-449" fmla="*/ 5073 w 10829310"/>
              <a:gd name="connsiteY8-450" fmla="*/ 556914 h 5956776"/>
              <a:gd name="connsiteX0-451" fmla="*/ 5073 w 10829310"/>
              <a:gd name="connsiteY0-452" fmla="*/ 556914 h 5956776"/>
              <a:gd name="connsiteX1-453" fmla="*/ 478961 w 10829310"/>
              <a:gd name="connsiteY1-454" fmla="*/ 0 h 5956776"/>
              <a:gd name="connsiteX2-455" fmla="*/ 10330154 w 10829310"/>
              <a:gd name="connsiteY2-456" fmla="*/ 6033 h 5956776"/>
              <a:gd name="connsiteX3-457" fmla="*/ 10828648 w 10829310"/>
              <a:gd name="connsiteY3-458" fmla="*/ 569614 h 5956776"/>
              <a:gd name="connsiteX4-459" fmla="*/ 10810392 w 10829310"/>
              <a:gd name="connsiteY4-460" fmla="*/ 5391607 h 5956776"/>
              <a:gd name="connsiteX5-461" fmla="*/ 10361904 w 10829310"/>
              <a:gd name="connsiteY5-462" fmla="*/ 5956776 h 5956776"/>
              <a:gd name="connsiteX6-463" fmla="*/ 481342 w 10829310"/>
              <a:gd name="connsiteY6-464" fmla="*/ 5954395 h 5956776"/>
              <a:gd name="connsiteX7-465" fmla="*/ 1898 w 10829310"/>
              <a:gd name="connsiteY7-466" fmla="*/ 5389226 h 5956776"/>
              <a:gd name="connsiteX8-467" fmla="*/ 5073 w 10829310"/>
              <a:gd name="connsiteY8-468" fmla="*/ 556914 h 595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29310" h="5956776">
                <a:moveTo>
                  <a:pt x="5073" y="556914"/>
                </a:moveTo>
                <a:cubicBezTo>
                  <a:pt x="12693" y="26198"/>
                  <a:pt x="-59375" y="0"/>
                  <a:pt x="478961" y="0"/>
                </a:cubicBezTo>
                <a:lnTo>
                  <a:pt x="10330154" y="6033"/>
                </a:lnTo>
                <a:cubicBezTo>
                  <a:pt x="10868490" y="6033"/>
                  <a:pt x="10828648" y="31278"/>
                  <a:pt x="10828648" y="569614"/>
                </a:cubicBezTo>
                <a:cubicBezTo>
                  <a:pt x="10822563" y="2176945"/>
                  <a:pt x="10816477" y="3784276"/>
                  <a:pt x="10810392" y="5391607"/>
                </a:cubicBezTo>
                <a:cubicBezTo>
                  <a:pt x="10810392" y="5929943"/>
                  <a:pt x="10900240" y="5956776"/>
                  <a:pt x="10361904" y="5956776"/>
                </a:cubicBezTo>
                <a:lnTo>
                  <a:pt x="481342" y="5954395"/>
                </a:lnTo>
                <a:cubicBezTo>
                  <a:pt x="-56994" y="5954395"/>
                  <a:pt x="1898" y="5927562"/>
                  <a:pt x="1898" y="5389226"/>
                </a:cubicBezTo>
                <a:cubicBezTo>
                  <a:pt x="7190" y="3780572"/>
                  <a:pt x="-219" y="2165568"/>
                  <a:pt x="5073" y="556914"/>
                </a:cubicBezTo>
                <a:close/>
              </a:path>
            </a:pathLst>
          </a:cu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
        <p:nvSpPr>
          <p:cNvPr id="2" name="矩形 1"/>
          <p:cNvSpPr/>
          <p:nvPr userDrawn="1">
            <p:custDataLst>
              <p:tags r:id="rId3"/>
            </p:custDataLst>
          </p:nvPr>
        </p:nvSpPr>
        <p:spPr>
          <a:xfrm>
            <a:off x="0" y="-1"/>
            <a:ext cx="12192000" cy="6858001"/>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grpSp>
        <p:nvGrpSpPr>
          <p:cNvPr id="25" name="组合 24"/>
          <p:cNvGrpSpPr/>
          <p:nvPr userDrawn="1">
            <p:custDataLst>
              <p:tags r:id="rId4"/>
            </p:custDataLst>
          </p:nvPr>
        </p:nvGrpSpPr>
        <p:grpSpPr>
          <a:xfrm>
            <a:off x="155630" y="927395"/>
            <a:ext cx="11882326" cy="235397"/>
            <a:chOff x="155630" y="927395"/>
            <a:chExt cx="11882326" cy="235397"/>
          </a:xfrm>
        </p:grpSpPr>
        <p:cxnSp>
          <p:nvCxnSpPr>
            <p:cNvPr id="10" name="直接连接符 9"/>
            <p:cNvCxnSpPr/>
            <p:nvPr userDrawn="1">
              <p:custDataLst>
                <p:tags r:id="rId7"/>
              </p:custDataLst>
            </p:nvPr>
          </p:nvCxnSpPr>
          <p:spPr>
            <a:xfrm>
              <a:off x="391027" y="1045093"/>
              <a:ext cx="11411532" cy="0"/>
            </a:xfrm>
            <a:prstGeom prst="line">
              <a:avLst/>
            </a:prstGeom>
            <a:ln w="12700">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不完整圆 18"/>
            <p:cNvSpPr/>
            <p:nvPr userDrawn="1">
              <p:custDataLst>
                <p:tags r:id="rId8"/>
              </p:custDataLst>
            </p:nvPr>
          </p:nvSpPr>
          <p:spPr>
            <a:xfrm>
              <a:off x="11802559" y="927395"/>
              <a:ext cx="235397" cy="235397"/>
            </a:xfrm>
            <a:prstGeom prst="pie">
              <a:avLst>
                <a:gd name="adj1" fmla="val 5387173"/>
                <a:gd name="adj2" fmla="val 16200000"/>
              </a:avLst>
            </a:prstGeom>
            <a:solidFill>
              <a:srgbClr val="56B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sp>
          <p:nvSpPr>
            <p:cNvPr id="23" name="不完整圆 22"/>
            <p:cNvSpPr/>
            <p:nvPr userDrawn="1">
              <p:custDataLst>
                <p:tags r:id="rId9"/>
              </p:custDataLst>
            </p:nvPr>
          </p:nvSpPr>
          <p:spPr>
            <a:xfrm flipH="1">
              <a:off x="155630" y="927395"/>
              <a:ext cx="235397" cy="235397"/>
            </a:xfrm>
            <a:prstGeom prst="pie">
              <a:avLst>
                <a:gd name="adj1" fmla="val 5387173"/>
                <a:gd name="adj2" fmla="val 16200000"/>
              </a:avLst>
            </a:prstGeom>
            <a:solidFill>
              <a:srgbClr val="56B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grpSp>
      <p:pic>
        <p:nvPicPr>
          <p:cNvPr id="5" name="图形 4"/>
          <p:cNvPicPr>
            <a:picLocks noChangeAspect="1"/>
          </p:cNvPicPr>
          <p:nvPr userDrawn="1">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11209423" y="473426"/>
            <a:ext cx="475437" cy="475437"/>
          </a:xfrm>
          <a:prstGeom prst="rect">
            <a:avLst/>
          </a:prstGeom>
        </p:spPr>
      </p:pic>
      <p:sp>
        <p:nvSpPr>
          <p:cNvPr id="11" name="任意多边形 66"/>
          <p:cNvSpPr/>
          <p:nvPr userDrawn="1">
            <p:custDataLst>
              <p:tags r:id="rId6"/>
            </p:custDataLst>
          </p:nvPr>
        </p:nvSpPr>
        <p:spPr>
          <a:xfrm flipH="1">
            <a:off x="389441" y="411024"/>
            <a:ext cx="11413118" cy="6051096"/>
          </a:xfrm>
          <a:custGeom>
            <a:avLst/>
            <a:gdLst>
              <a:gd name="connsiteX0" fmla="*/ 0 w 6331"/>
              <a:gd name="connsiteY0" fmla="*/ 484 h 4629"/>
              <a:gd name="connsiteX1" fmla="*/ 3457 w 6331"/>
              <a:gd name="connsiteY1" fmla="*/ 510 h 4629"/>
              <a:gd name="connsiteX2" fmla="*/ 3679 w 6331"/>
              <a:gd name="connsiteY2" fmla="*/ 1 h 4629"/>
              <a:gd name="connsiteX3" fmla="*/ 6325 w 6331"/>
              <a:gd name="connsiteY3" fmla="*/ 0 h 4629"/>
              <a:gd name="connsiteX4" fmla="*/ 6331 w 6331"/>
              <a:gd name="connsiteY4" fmla="*/ 4629 h 4629"/>
              <a:gd name="connsiteX5" fmla="*/ 0 w 6331"/>
              <a:gd name="connsiteY5" fmla="*/ 4629 h 4629"/>
              <a:gd name="connsiteX6" fmla="*/ 0 w 6331"/>
              <a:gd name="connsiteY6" fmla="*/ 484 h 4629"/>
              <a:gd name="connsiteX0-1" fmla="*/ 0 w 10000"/>
              <a:gd name="connsiteY0-2" fmla="*/ 1046 h 10000"/>
              <a:gd name="connsiteX1-3" fmla="*/ 7744 w 10000"/>
              <a:gd name="connsiteY1-4" fmla="*/ 1038 h 10000"/>
              <a:gd name="connsiteX2-5" fmla="*/ 5811 w 10000"/>
              <a:gd name="connsiteY2-6" fmla="*/ 2 h 10000"/>
              <a:gd name="connsiteX3-7" fmla="*/ 9991 w 10000"/>
              <a:gd name="connsiteY3-8" fmla="*/ 0 h 10000"/>
              <a:gd name="connsiteX4-9" fmla="*/ 10000 w 10000"/>
              <a:gd name="connsiteY4-10" fmla="*/ 10000 h 10000"/>
              <a:gd name="connsiteX5-11" fmla="*/ 0 w 10000"/>
              <a:gd name="connsiteY5-12" fmla="*/ 10000 h 10000"/>
              <a:gd name="connsiteX6-13" fmla="*/ 0 w 10000"/>
              <a:gd name="connsiteY6-14" fmla="*/ 1046 h 10000"/>
              <a:gd name="connsiteX0-15" fmla="*/ 0 w 10000"/>
              <a:gd name="connsiteY0-16" fmla="*/ 1065 h 10019"/>
              <a:gd name="connsiteX1-17" fmla="*/ 7744 w 10000"/>
              <a:gd name="connsiteY1-18" fmla="*/ 1057 h 10019"/>
              <a:gd name="connsiteX2-19" fmla="*/ 8083 w 10000"/>
              <a:gd name="connsiteY2-20" fmla="*/ 0 h 10019"/>
              <a:gd name="connsiteX3-21" fmla="*/ 9991 w 10000"/>
              <a:gd name="connsiteY3-22" fmla="*/ 19 h 10019"/>
              <a:gd name="connsiteX4-23" fmla="*/ 10000 w 10000"/>
              <a:gd name="connsiteY4-24" fmla="*/ 10019 h 10019"/>
              <a:gd name="connsiteX5-25" fmla="*/ 0 w 10000"/>
              <a:gd name="connsiteY5-26" fmla="*/ 10019 h 10019"/>
              <a:gd name="connsiteX6-27" fmla="*/ 0 w 10000"/>
              <a:gd name="connsiteY6-28" fmla="*/ 1065 h 10019"/>
              <a:gd name="connsiteX0-29" fmla="*/ 0 w 10000"/>
              <a:gd name="connsiteY0-30" fmla="*/ 1049 h 10003"/>
              <a:gd name="connsiteX1-31" fmla="*/ 7744 w 10000"/>
              <a:gd name="connsiteY1-32" fmla="*/ 1041 h 10003"/>
              <a:gd name="connsiteX2-33" fmla="*/ 8109 w 10000"/>
              <a:gd name="connsiteY2-34" fmla="*/ 0 h 10003"/>
              <a:gd name="connsiteX3-35" fmla="*/ 9991 w 10000"/>
              <a:gd name="connsiteY3-36" fmla="*/ 3 h 10003"/>
              <a:gd name="connsiteX4-37" fmla="*/ 10000 w 10000"/>
              <a:gd name="connsiteY4-38" fmla="*/ 10003 h 10003"/>
              <a:gd name="connsiteX5-39" fmla="*/ 0 w 10000"/>
              <a:gd name="connsiteY5-40" fmla="*/ 10003 h 10003"/>
              <a:gd name="connsiteX6-41" fmla="*/ 0 w 10000"/>
              <a:gd name="connsiteY6-42" fmla="*/ 1049 h 100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0003">
                <a:moveTo>
                  <a:pt x="0" y="1049"/>
                </a:moveTo>
                <a:lnTo>
                  <a:pt x="7744" y="1041"/>
                </a:lnTo>
                <a:lnTo>
                  <a:pt x="8109" y="0"/>
                </a:lnTo>
                <a:lnTo>
                  <a:pt x="9991" y="3"/>
                </a:lnTo>
                <a:cubicBezTo>
                  <a:pt x="9994" y="3336"/>
                  <a:pt x="9997" y="6670"/>
                  <a:pt x="10000" y="10003"/>
                </a:cubicBezTo>
                <a:lnTo>
                  <a:pt x="0" y="10003"/>
                </a:lnTo>
                <a:lnTo>
                  <a:pt x="0" y="1049"/>
                </a:ln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425193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标题幻灯片">
    <p:bg>
      <p:bgPr>
        <a:blipFill dpi="0" rotWithShape="1">
          <a:blip r:embed="rId2">
            <a:lum/>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 y="0"/>
            <a:ext cx="12192002" cy="723900"/>
          </a:xfrm>
          <a:prstGeom prst="rect">
            <a:avLst/>
          </a:prstGeom>
          <a:solidFill>
            <a:srgbClr val="63D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pic>
        <p:nvPicPr>
          <p:cNvPr id="3" name="图片 2"/>
          <p:cNvPicPr>
            <a:picLocks noChangeAspect="1"/>
          </p:cNvPicPr>
          <p:nvPr userDrawn="1">
            <p:custDataLst>
              <p:tags r:id="rId2"/>
            </p:custDataLst>
          </p:nvPr>
        </p:nvPicPr>
        <p:blipFill>
          <a:blip r:embed="rId6"/>
          <a:srcRect l="152" r="1"/>
          <a:stretch>
            <a:fillRect/>
          </a:stretch>
        </p:blipFill>
        <p:spPr>
          <a:xfrm>
            <a:off x="-2" y="-1677"/>
            <a:ext cx="12192002" cy="725487"/>
          </a:xfrm>
          <a:prstGeom prst="rect">
            <a:avLst/>
          </a:prstGeom>
        </p:spPr>
      </p:pic>
      <p:sp>
        <p:nvSpPr>
          <p:cNvPr id="15" name="文本框 7"/>
          <p:cNvSpPr txBox="1"/>
          <p:nvPr userDrawn="1">
            <p:custDataLst>
              <p:tags r:id="rId3"/>
            </p:custDataLst>
          </p:nvPr>
        </p:nvSpPr>
        <p:spPr>
          <a:xfrm>
            <a:off x="136130" y="74844"/>
            <a:ext cx="1017270" cy="584835"/>
          </a:xfrm>
          <a:prstGeom prst="rect">
            <a:avLst/>
          </a:prstGeom>
          <a:noFill/>
        </p:spPr>
        <p:txBody>
          <a:bodyPr wrap="square" rtlCol="0">
            <a:spAutoFit/>
          </a:bodyPr>
          <a:ls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a:lstStyle>
          <a:p>
            <a:pPr marL="0" marR="0" lvl="0" indent="0" algn="ctr" defTabSz="108839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rPr>
              <a:t>练习</a:t>
            </a:r>
          </a:p>
        </p:txBody>
      </p:sp>
      <p:pic>
        <p:nvPicPr>
          <p:cNvPr id="9" name="图形 8" descr="思考"/>
          <p:cNvPicPr>
            <a:picLocks noChangeAspect="1"/>
          </p:cNvPicPr>
          <p:nvPr userDrawn="1">
            <p:custDataLst>
              <p:tags r:id="rId4"/>
            </p:custDataLst>
          </p:nvPr>
        </p:nvPicPr>
        <p:blipFill>
          <a:blip r:embed="rId7"/>
          <a:stretch>
            <a:fillRect/>
          </a:stretch>
        </p:blipFill>
        <p:spPr>
          <a:xfrm>
            <a:off x="11647170" y="162076"/>
            <a:ext cx="396000" cy="396000"/>
          </a:xfrm>
          <a:prstGeom prst="rect">
            <a:avLst/>
          </a:prstGeom>
        </p:spPr>
      </p:pic>
    </p:spTree>
    <p:extLst>
      <p:ext uri="{BB962C8B-B14F-4D97-AF65-F5344CB8AC3E}">
        <p14:creationId xmlns:p14="http://schemas.microsoft.com/office/powerpoint/2010/main" val="171890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2">
            <a:lumMod val="90000"/>
          </a:schemeClr>
        </a:solidFill>
        <a:effectLst/>
      </p:bgPr>
    </p:bg>
    <p:spTree>
      <p:nvGrpSpPr>
        <p:cNvPr id="1" name=""/>
        <p:cNvGrpSpPr/>
        <p:nvPr/>
      </p:nvGrpSpPr>
      <p:grpSpPr>
        <a:xfrm>
          <a:off x="0" y="0"/>
          <a:ext cx="0" cy="0"/>
          <a:chOff x="0" y="0"/>
          <a:chExt cx="0" cy="0"/>
        </a:xfrm>
      </p:grpSpPr>
      <p:grpSp>
        <p:nvGrpSpPr>
          <p:cNvPr id="4" name="组合 3"/>
          <p:cNvGrpSpPr/>
          <p:nvPr userDrawn="1">
            <p:custDataLst>
              <p:tags r:id="rId1"/>
            </p:custDataLst>
          </p:nvPr>
        </p:nvGrpSpPr>
        <p:grpSpPr>
          <a:xfrm>
            <a:off x="-2" y="0"/>
            <a:ext cx="12192004" cy="725487"/>
            <a:chOff x="-2" y="0"/>
            <a:chExt cx="12192004" cy="725487"/>
          </a:xfrm>
        </p:grpSpPr>
        <p:sp>
          <p:nvSpPr>
            <p:cNvPr id="8" name="矩形 7"/>
            <p:cNvSpPr/>
            <p:nvPr userDrawn="1">
              <p:custDataLst>
                <p:tags r:id="rId2"/>
              </p:custDataLst>
            </p:nvPr>
          </p:nvSpPr>
          <p:spPr>
            <a:xfrm>
              <a:off x="-2" y="0"/>
              <a:ext cx="12192002" cy="723900"/>
            </a:xfrm>
            <a:prstGeom prst="rect">
              <a:avLst/>
            </a:prstGeom>
            <a:solidFill>
              <a:srgbClr val="63D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
          <p:nvSpPr>
            <p:cNvPr id="16" name="文本框 8"/>
            <p:cNvSpPr txBox="1"/>
            <p:nvPr userDrawn="1">
              <p:custDataLst>
                <p:tags r:id="rId3"/>
              </p:custDataLst>
            </p:nvPr>
          </p:nvSpPr>
          <p:spPr>
            <a:xfrm>
              <a:off x="1026795" y="114300"/>
              <a:ext cx="443230" cy="460375"/>
            </a:xfrm>
            <a:prstGeom prst="rect">
              <a:avLst/>
            </a:prstGeom>
            <a:noFill/>
          </p:spPr>
          <p:txBody>
            <a:bodyPr wrap="square" rtlCol="0">
              <a:spAutoFit/>
            </a:bodyPr>
            <a:ls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a:lstStyle>
            <a:p>
              <a:pPr marL="0" marR="0" lvl="0" indent="0" algn="ctr" defTabSz="1088390" rtl="0" eaLnBrk="1" fontAlgn="auto"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endParaRPr>
            </a:p>
          </p:txBody>
        </p:sp>
        <p:sp>
          <p:nvSpPr>
            <p:cNvPr id="22" name="文本框 14"/>
            <p:cNvSpPr txBox="1"/>
            <p:nvPr userDrawn="1">
              <p:custDataLst>
                <p:tags r:id="rId4"/>
              </p:custDataLst>
            </p:nvPr>
          </p:nvSpPr>
          <p:spPr>
            <a:xfrm>
              <a:off x="4432300" y="108267"/>
              <a:ext cx="3327400" cy="583565"/>
            </a:xfrm>
            <a:prstGeom prst="rect">
              <a:avLst/>
            </a:prstGeom>
            <a:noFill/>
          </p:spPr>
          <p:txBody>
            <a:bodyPr wrap="square" rtlCol="0">
              <a:spAutoFit/>
            </a:bodyPr>
            <a:ls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a:lstStyle>
            <a:p>
              <a:pPr marL="0" marR="0" lvl="0" indent="0" algn="dist" defTabSz="108839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sym typeface="+mn-ea"/>
                </a:rPr>
                <a:t>答案解析</a:t>
              </a:r>
            </a:p>
          </p:txBody>
        </p:sp>
        <p:sp>
          <p:nvSpPr>
            <p:cNvPr id="23" name="Freeform 5"/>
            <p:cNvSpPr>
              <a:spLocks noEditPoints="1"/>
            </p:cNvSpPr>
            <p:nvPr userDrawn="1">
              <p:custDataLst>
                <p:tags r:id="rId5"/>
              </p:custDataLst>
            </p:nvPr>
          </p:nvSpPr>
          <p:spPr bwMode="auto">
            <a:xfrm>
              <a:off x="11568773" y="193356"/>
              <a:ext cx="415290" cy="413385"/>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Arial"/>
              </a:endParaRPr>
            </a:p>
          </p:txBody>
        </p:sp>
        <p:pic>
          <p:nvPicPr>
            <p:cNvPr id="3" name="图片 2"/>
            <p:cNvPicPr>
              <a:picLocks noChangeAspect="1"/>
            </p:cNvPicPr>
            <p:nvPr userDrawn="1">
              <p:custDataLst>
                <p:tags r:id="rId6"/>
              </p:custDataLst>
            </p:nvPr>
          </p:nvPicPr>
          <p:blipFill>
            <a:blip r:embed="rId9"/>
            <a:srcRect l="152" r="1"/>
            <a:stretch>
              <a:fillRect/>
            </a:stretch>
          </p:blipFill>
          <p:spPr>
            <a:xfrm>
              <a:off x="0" y="0"/>
              <a:ext cx="12192002" cy="725487"/>
            </a:xfrm>
            <a:prstGeom prst="rect">
              <a:avLst/>
            </a:prstGeom>
          </p:spPr>
        </p:pic>
        <p:sp>
          <p:nvSpPr>
            <p:cNvPr id="15" name="文本框 7"/>
            <p:cNvSpPr txBox="1"/>
            <p:nvPr userDrawn="1">
              <p:custDataLst>
                <p:tags r:id="rId7"/>
              </p:custDataLst>
            </p:nvPr>
          </p:nvSpPr>
          <p:spPr>
            <a:xfrm>
              <a:off x="114592" y="52069"/>
              <a:ext cx="1017270" cy="584835"/>
            </a:xfrm>
            <a:prstGeom prst="rect">
              <a:avLst/>
            </a:prstGeom>
            <a:noFill/>
          </p:spPr>
          <p:txBody>
            <a:bodyPr wrap="square" rtlCol="0">
              <a:spAutoFit/>
            </a:bodyPr>
            <a:ls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a:lstStyle>
            <a:p>
              <a:pPr marL="0" marR="0" lvl="0" indent="0" algn="ctr" defTabSz="108839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2F2F2"/>
                  </a:solidFill>
                  <a:effectLst/>
                  <a:uLnTx/>
                  <a:uFillTx/>
                  <a:latin typeface="黑体" panose="02010609060101010101" pitchFamily="49" charset="-122"/>
                  <a:ea typeface="黑体" panose="02010609060101010101" pitchFamily="49" charset="-122"/>
                  <a:cs typeface="Arial"/>
                </a:rPr>
                <a:t>练习</a:t>
              </a:r>
            </a:p>
          </p:txBody>
        </p:sp>
      </p:grpSp>
    </p:spTree>
    <p:extLst>
      <p:ext uri="{BB962C8B-B14F-4D97-AF65-F5344CB8AC3E}">
        <p14:creationId xmlns:p14="http://schemas.microsoft.com/office/powerpoint/2010/main" val="3931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标题，剪贴画与文本">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r>
              <a:rPr lang="zh-CN" altLang="en-US"/>
              <a:t>单击此处编辑母版标题样式</a:t>
            </a:r>
          </a:p>
        </p:txBody>
      </p:sp>
      <p:sp>
        <p:nvSpPr>
          <p:cNvPr id="3" name="联机映像占位符 2"/>
          <p:cNvSpPr>
            <a:spLocks noGrp="1"/>
          </p:cNvSpPr>
          <p:nvPr>
            <p:ph type="clipArt" sz="half" idx="1"/>
            <p:custDataLst>
              <p:tags r:id="rId2"/>
            </p:custDataLst>
          </p:nvPr>
        </p:nvSpPr>
        <p:spPr>
          <a:xfrm>
            <a:off x="838200" y="1825625"/>
            <a:ext cx="5181600" cy="4351338"/>
          </a:xfrm>
        </p:spPr>
        <p:txBody>
          <a:bodyPr/>
          <a:lstStyle/>
          <a:p>
            <a:endParaRPr lang="zh-CN" altLang="en-US"/>
          </a:p>
        </p:txBody>
      </p:sp>
      <p:sp>
        <p:nvSpPr>
          <p:cNvPr id="4" name="文本占位符 3"/>
          <p:cNvSpPr>
            <a:spLocks noGrp="1"/>
          </p:cNvSpPr>
          <p:nvPr>
            <p:ph type="body"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a:xfrm>
            <a:off x="609600" y="6245225"/>
            <a:ext cx="2844800" cy="47625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92929"/>
              </a:solidFill>
              <a:effectLst/>
              <a:uLnTx/>
              <a:uFillTx/>
              <a:latin typeface="Arial" panose="020B0604020202020204" pitchFamily="34" charset="0"/>
              <a:ea typeface="微软雅黑" panose="020B0503020204020204" charset="-122"/>
              <a:cs typeface="Arial"/>
            </a:endParaRPr>
          </a:p>
        </p:txBody>
      </p:sp>
      <p:sp>
        <p:nvSpPr>
          <p:cNvPr id="6" name="页脚占位符 5"/>
          <p:cNvSpPr>
            <a:spLocks noGrp="1"/>
          </p:cNvSpPr>
          <p:nvPr>
            <p:ph type="ftr" sz="quarter" idx="11"/>
            <p:custDataLst>
              <p:tags r:id="rId5"/>
            </p:custDataLst>
          </p:nvPr>
        </p:nvSpPr>
        <p:spPr>
          <a:xfrm>
            <a:off x="4165600" y="6245225"/>
            <a:ext cx="3860800" cy="47625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92929"/>
              </a:solidFill>
              <a:effectLst/>
              <a:uLnTx/>
              <a:uFillTx/>
              <a:latin typeface="Arial" panose="020B0604020202020204" pitchFamily="34" charset="0"/>
              <a:ea typeface="微软雅黑" panose="020B0503020204020204" charset="-122"/>
              <a:cs typeface="Arial"/>
            </a:endParaRPr>
          </a:p>
        </p:txBody>
      </p:sp>
      <p:sp>
        <p:nvSpPr>
          <p:cNvPr id="7" name="灯片编号占位符 6"/>
          <p:cNvSpPr>
            <a:spLocks noGrp="1"/>
          </p:cNvSpPr>
          <p:nvPr>
            <p:ph type="sldNum" sz="quarter" idx="12"/>
            <p:custDataLst>
              <p:tags r:id="rId6"/>
            </p:custDataLst>
          </p:nvPr>
        </p:nvSpPr>
        <p:spPr>
          <a:xfrm>
            <a:off x="8737600" y="6245225"/>
            <a:ext cx="2844800" cy="47625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800" b="0" i="0" u="none" strike="noStrike" kern="1200" cap="none" spc="0" normalizeH="0" baseline="0" noProof="0">
                <a:ln>
                  <a:noFill/>
                </a:ln>
                <a:solidFill>
                  <a:srgbClr val="292929"/>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a:t>
            </a:fld>
            <a:endParaRPr kumimoji="0" lang="zh-CN" altLang="en-US" sz="1800" b="0" i="0" u="none" strike="noStrike" kern="1200" cap="none" spc="0" normalizeH="0" baseline="0" noProof="0">
              <a:ln>
                <a:noFill/>
              </a:ln>
              <a:solidFill>
                <a:srgbClr val="292929"/>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395896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BB962C8B-B14F-4D97-AF65-F5344CB8AC3E}" type="datetime1">
              <a:rPr kumimoji="0" lang="zh-CN" altLang="en-US" sz="1800" b="0" i="0" u="none" strike="noStrike" kern="1200" cap="none" spc="0" normalizeH="0" baseline="0" noProof="1">
                <a:ln>
                  <a:noFill/>
                </a:ln>
                <a:solidFill>
                  <a:srgbClr val="292929"/>
                </a:solidFill>
                <a:effectLst/>
                <a:uLnTx/>
                <a:uFillTx/>
                <a:latin typeface="Arial" panose="020B0604020202020204" pitchFamily="34" charset="0"/>
                <a:ea typeface="宋体" panose="02010600030101010101" pitchFamily="2" charset="-122"/>
                <a:cs typeface="Arial"/>
              </a:rPr>
              <a:pPr marL="0" marR="0" lvl="0" indent="0" algn="l" defTabSz="914400" rtl="0" eaLnBrk="1" fontAlgn="base" latinLnBrk="0" hangingPunct="1">
                <a:lnSpc>
                  <a:spcPct val="100000"/>
                </a:lnSpc>
                <a:spcBef>
                  <a:spcPct val="0"/>
                </a:spcBef>
                <a:spcAft>
                  <a:spcPct val="0"/>
                </a:spcAft>
                <a:buClrTx/>
                <a:buSzTx/>
                <a:buFontTx/>
                <a:buNone/>
                <a:defRPr/>
              </a:pPr>
              <a:t>2025/3/19</a:t>
            </a:fld>
            <a:endParaRPr kumimoji="0" lang="zh-CN" altLang="en-US" sz="1800" b="0" i="0" u="none" strike="noStrike" kern="1200" cap="none" spc="0" normalizeH="0" baseline="0" noProof="1">
              <a:ln>
                <a:noFill/>
              </a:ln>
              <a:solidFill>
                <a:srgbClr val="292929"/>
              </a:solidFill>
              <a:effectLst/>
              <a:uLnTx/>
              <a:uFillTx/>
              <a:latin typeface="Arial" panose="020B0604020202020204" pitchFamily="34" charset="0"/>
              <a:ea typeface="微软雅黑" panose="020B0503020204020204" charset="-122"/>
              <a:cs typeface="Arial"/>
            </a:endParaRPr>
          </a:p>
        </p:txBody>
      </p:sp>
      <p:sp>
        <p:nvSpPr>
          <p:cNvPr id="3" name="页脚占位符 2"/>
          <p:cNvSpPr>
            <a:spLocks noGrp="1"/>
          </p:cNvSpPr>
          <p:nvPr>
            <p:ph type="ftr" sz="quarter" idx="11"/>
            <p:custDataLst>
              <p:tags r:id="rId2"/>
            </p:custDataLst>
          </p:nvPr>
        </p:nvSpPr>
        <p:spPr>
          <a:xfrm>
            <a:off x="4165600" y="6245225"/>
            <a:ext cx="3860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292929"/>
              </a:solidFill>
              <a:effectLst/>
              <a:uLnTx/>
              <a:uFillTx/>
              <a:latin typeface="Arial" panose="020B0604020202020204" pitchFamily="34" charset="0"/>
              <a:ea typeface="微软雅黑" panose="020B0503020204020204" charset="-122"/>
              <a:cs typeface="Arial"/>
            </a:endParaRPr>
          </a:p>
        </p:txBody>
      </p:sp>
      <p:sp>
        <p:nvSpPr>
          <p:cNvPr id="4" name="灯片编号占位符 3"/>
          <p:cNvSpPr>
            <a:spLocks noGrp="1"/>
          </p:cNvSpPr>
          <p:nvPr>
            <p:ph type="sldNum" sz="quarter" idx="12"/>
            <p:custDataLst>
              <p:tags r:id="rId3"/>
            </p:custDataLst>
          </p:nvPr>
        </p:nvSpPr>
        <p:spPr>
          <a:xfrm>
            <a:off x="8737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800" b="0" i="0" u="none" strike="noStrike" kern="1200" cap="none" spc="0" normalizeH="0" baseline="0" noProof="1">
                <a:ln>
                  <a:noFill/>
                </a:ln>
                <a:solidFill>
                  <a:srgbClr val="292929"/>
                </a:solidFill>
                <a:effectLst/>
                <a:uLnTx/>
                <a:uFillTx/>
                <a:latin typeface="Arial" panose="020B0604020202020204" pitchFamily="34" charset="0"/>
                <a:ea typeface="宋体" panose="02010600030101010101" pitchFamily="2" charset="-122"/>
                <a:cs typeface="Arial"/>
              </a:rPr>
              <a:pPr marL="0" marR="0" lvl="0" indent="0" algn="l" defTabSz="914400" rtl="0" eaLnBrk="1" fontAlgn="base" latinLnBrk="0" hangingPunct="1">
                <a:lnSpc>
                  <a:spcPct val="100000"/>
                </a:lnSpc>
                <a:spcBef>
                  <a:spcPct val="0"/>
                </a:spcBef>
                <a:spcAft>
                  <a:spcPct val="0"/>
                </a:spcAft>
                <a:buClrTx/>
                <a:buSzTx/>
                <a:buFontTx/>
                <a:buNone/>
                <a:defRPr/>
              </a:pPr>
              <a:t>‹#›</a:t>
            </a:fld>
            <a:endParaRPr kumimoji="0" lang="zh-CN" altLang="en-US" sz="1800" b="0" i="0" u="none" strike="noStrike" kern="1200" cap="none" spc="0" normalizeH="0" baseline="0" noProof="1">
              <a:ln>
                <a:noFill/>
              </a:ln>
              <a:solidFill>
                <a:srgbClr val="292929"/>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233025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9A82F-A76B-4C50-82C0-81BFFCDFD4FE}"/>
              </a:ext>
            </a:extLst>
          </p:cNvPr>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D099FDE-7CFE-4F31-AEA9-73A58A23711C}"/>
              </a:ext>
            </a:extLst>
          </p:cNvPr>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5F6D7B1-88D4-4C00-8706-8BC6727CEBF5}"/>
              </a:ext>
            </a:extLst>
          </p:cNvPr>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81501C8-714B-462C-8658-84C2B5BED675}"/>
              </a:ext>
            </a:extLst>
          </p:cNvPr>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D11413-1A07-4F7F-9E7B-827D845917DD}"/>
              </a:ext>
            </a:extLst>
          </p:cNvPr>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D3A5C78-A301-4A23-B6C7-C04880229DA1}"/>
              </a:ext>
            </a:extLst>
          </p:cNvPr>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8" name="页脚占位符 7">
            <a:extLst>
              <a:ext uri="{FF2B5EF4-FFF2-40B4-BE49-F238E27FC236}">
                <a16:creationId xmlns:a16="http://schemas.microsoft.com/office/drawing/2014/main" id="{E64C4DE0-5B52-462D-B4FD-4239C98DBD4E}"/>
              </a:ext>
            </a:extLst>
          </p:cNvPr>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9" name="灯片编号占位符 8">
            <a:extLst>
              <a:ext uri="{FF2B5EF4-FFF2-40B4-BE49-F238E27FC236}">
                <a16:creationId xmlns:a16="http://schemas.microsoft.com/office/drawing/2014/main" id="{917D705E-4B0C-464D-9319-C96E10FCF678}"/>
              </a:ext>
            </a:extLst>
          </p:cNvPr>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42347527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方法技巧">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423592" y="476672"/>
            <a:ext cx="9158808" cy="738932"/>
          </a:xfrm>
        </p:spPr>
        <p:txBody>
          <a:bodyPr>
            <a:normAutofit/>
          </a:bodyPr>
          <a:lstStyle>
            <a:lvl1pPr algn="l">
              <a:defRPr sz="4000">
                <a:solidFill>
                  <a:srgbClr val="0070C0"/>
                </a:solidFill>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609600" y="6356351"/>
            <a:ext cx="2844800" cy="365125"/>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7CD490C1-7E7E-423A-91D8-058624AF834B}" type="datetimeFigureOut">
              <a:rPr kumimoji="0" lang="zh-CN" altLang="en-US" sz="1800" b="0" i="0" u="none" strike="noStrike" kern="1200" cap="none" spc="0" normalizeH="0" baseline="0" noProof="0" smtClean="0">
                <a:ln>
                  <a:noFill/>
                </a:ln>
                <a:solidFill>
                  <a:srgbClr val="29292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800" b="0" i="0" u="none" strike="noStrike" kern="1200" cap="none" spc="0" normalizeH="0" baseline="0" noProof="0">
              <a:ln>
                <a:noFill/>
              </a:ln>
              <a:solidFill>
                <a:srgbClr val="292929"/>
              </a:solidFill>
              <a:effectLst/>
              <a:uLnTx/>
              <a:uFillTx/>
              <a:latin typeface="Arial"/>
              <a:ea typeface="微软雅黑" panose="020B0503020204020204" charset="-122"/>
              <a:cs typeface="Arial"/>
            </a:endParaRPr>
          </a:p>
        </p:txBody>
      </p:sp>
      <p:sp>
        <p:nvSpPr>
          <p:cNvPr id="4" name="页脚占位符 3"/>
          <p:cNvSpPr>
            <a:spLocks noGrp="1"/>
          </p:cNvSpPr>
          <p:nvPr>
            <p:ph type="ftr" sz="quarter" idx="11"/>
            <p:custDataLst>
              <p:tags r:id="rId3"/>
            </p:custDataLst>
          </p:nvPr>
        </p:nvSpPr>
        <p:spPr>
          <a:xfrm>
            <a:off x="4165600" y="6356351"/>
            <a:ext cx="3860800" cy="365125"/>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92929"/>
              </a:solidFill>
              <a:effectLst/>
              <a:uLnTx/>
              <a:uFillTx/>
              <a:latin typeface="Arial"/>
              <a:ea typeface="微软雅黑" panose="020B0503020204020204" charset="-122"/>
              <a:cs typeface="Arial"/>
            </a:endParaRPr>
          </a:p>
        </p:txBody>
      </p:sp>
      <p:sp>
        <p:nvSpPr>
          <p:cNvPr id="5" name="灯片编号占位符 4"/>
          <p:cNvSpPr>
            <a:spLocks noGrp="1"/>
          </p:cNvSpPr>
          <p:nvPr>
            <p:ph type="sldNum" sz="quarter" idx="12"/>
            <p:custDataLst>
              <p:tags r:id="rId4"/>
            </p:custDataLst>
          </p:nvPr>
        </p:nvSpPr>
        <p:spPr>
          <a:xfrm>
            <a:off x="8737600" y="6356351"/>
            <a:ext cx="2844800" cy="365125"/>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EA5C5624-0453-40A9-9FFF-DD435B6A2D1D}" type="slidenum">
              <a:rPr kumimoji="0" lang="zh-CN" altLang="en-US" sz="1800" b="0" i="0" u="none" strike="noStrike" kern="1200" cap="none" spc="0" normalizeH="0" baseline="0" noProof="0" smtClean="0">
                <a:ln>
                  <a:noFill/>
                </a:ln>
                <a:solidFill>
                  <a:srgbClr val="29292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a:t>
            </a:fld>
            <a:endParaRPr kumimoji="0" lang="zh-CN" altLang="en-US" sz="1800" b="0" i="0" u="none" strike="noStrike" kern="1200" cap="none" spc="0" normalizeH="0" baseline="0" noProof="0">
              <a:ln>
                <a:noFill/>
              </a:ln>
              <a:solidFill>
                <a:srgbClr val="292929"/>
              </a:solidFill>
              <a:effectLst/>
              <a:uLnTx/>
              <a:uFillTx/>
              <a:latin typeface="Arial"/>
              <a:ea typeface="微软雅黑" panose="020B0503020204020204" charset="-122"/>
              <a:cs typeface="Arial"/>
            </a:endParaRPr>
          </a:p>
        </p:txBody>
      </p:sp>
      <p:pic>
        <p:nvPicPr>
          <p:cNvPr id="6" name="图片 5"/>
          <p:cNvPicPr>
            <a:picLocks noChangeAspect="1"/>
          </p:cNvPicPr>
          <p:nvPr userDrawn="1">
            <p:custDataLst>
              <p:tags r:id="rId5"/>
            </p:custDataLst>
          </p:nvPr>
        </p:nvPicPr>
        <p:blipFill>
          <a:blip r:embed="rId9"/>
          <a:stretch>
            <a:fillRect/>
          </a:stretch>
        </p:blipFill>
        <p:spPr>
          <a:xfrm>
            <a:off x="0" y="0"/>
            <a:ext cx="2072640" cy="6858000"/>
          </a:xfrm>
          <a:prstGeom prst="rect">
            <a:avLst/>
          </a:prstGeom>
        </p:spPr>
      </p:pic>
      <p:sp>
        <p:nvSpPr>
          <p:cNvPr id="8" name="内容占位符 7"/>
          <p:cNvSpPr>
            <a:spLocks noGrp="1"/>
          </p:cNvSpPr>
          <p:nvPr>
            <p:ph sz="quarter" idx="13" hasCustomPrompt="1"/>
            <p:custDataLst>
              <p:tags r:id="rId6"/>
            </p:custDataLst>
          </p:nvPr>
        </p:nvSpPr>
        <p:spPr>
          <a:xfrm>
            <a:off x="2424113" y="1484784"/>
            <a:ext cx="9158287" cy="4608512"/>
          </a:xfrm>
        </p:spPr>
        <p:txBody>
          <a:bodyPr>
            <a:normAutofit/>
          </a:bodyPr>
          <a:lstStyle>
            <a:lvl1pPr marL="0" indent="0">
              <a:buFontTx/>
              <a:buNone/>
              <a:defRPr sz="2800"/>
            </a:lvl1pPr>
            <a:lvl2pPr>
              <a:defRPr sz="2400"/>
            </a:lvl2pPr>
            <a:lvl3pPr>
              <a:defRPr sz="2000"/>
            </a:lvl3pPr>
            <a:lvl4pPr>
              <a:defRPr sz="1800"/>
            </a:lvl4pPr>
            <a:lvl5pPr>
              <a:defRPr sz="18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cxnSp>
        <p:nvCxnSpPr>
          <p:cNvPr id="9" name="直接连接符 8"/>
          <p:cNvCxnSpPr/>
          <p:nvPr userDrawn="1">
            <p:custDataLst>
              <p:tags r:id="rId7"/>
            </p:custDataLst>
          </p:nvPr>
        </p:nvCxnSpPr>
        <p:spPr>
          <a:xfrm>
            <a:off x="2434017" y="1222737"/>
            <a:ext cx="91133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48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6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定向例题">
    <p:spTree>
      <p:nvGrpSpPr>
        <p:cNvPr id="1" name=""/>
        <p:cNvGrpSpPr/>
        <p:nvPr/>
      </p:nvGrpSpPr>
      <p:grpSpPr>
        <a:xfrm>
          <a:off x="0" y="0"/>
          <a:ext cx="0" cy="0"/>
          <a:chOff x="0" y="0"/>
          <a:chExt cx="0" cy="0"/>
        </a:xfrm>
      </p:grpSpPr>
      <p:sp>
        <p:nvSpPr>
          <p:cNvPr id="25" name="矩形 24"/>
          <p:cNvSpPr/>
          <p:nvPr userDrawn="1">
            <p:custDataLst>
              <p:tags r:id="rId1"/>
            </p:custDataLst>
          </p:nvPr>
        </p:nvSpPr>
        <p:spPr>
          <a:xfrm>
            <a:off x="0" y="-2"/>
            <a:ext cx="12192000" cy="908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cxnSp>
        <p:nvCxnSpPr>
          <p:cNvPr id="11" name="直接连接符 10"/>
          <p:cNvCxnSpPr/>
          <p:nvPr userDrawn="1">
            <p:custDataLst>
              <p:tags r:id="rId2"/>
            </p:custDataLst>
          </p:nvPr>
        </p:nvCxnSpPr>
        <p:spPr>
          <a:xfrm>
            <a:off x="-9037" y="904201"/>
            <a:ext cx="12201037"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
            </p:custDataLst>
          </p:nvPr>
        </p:nvSpPr>
        <p:spPr>
          <a:xfrm>
            <a:off x="1633222" y="189480"/>
            <a:ext cx="9199728" cy="529758"/>
          </a:xfrm>
        </p:spPr>
        <p:txBody>
          <a:bodyPr>
            <a:normAutofit/>
          </a:bodyPr>
          <a:lstStyle>
            <a:lvl1pPr algn="l">
              <a:defRPr sz="2800"/>
            </a:lvl1pPr>
          </a:lstStyle>
          <a:p>
            <a:r>
              <a:rPr lang="zh-CN" altLang="en-US"/>
              <a:t>单击此处编辑母版标题样式</a:t>
            </a:r>
          </a:p>
        </p:txBody>
      </p:sp>
      <p:sp>
        <p:nvSpPr>
          <p:cNvPr id="12" name="日期占位符 2"/>
          <p:cNvSpPr>
            <a:spLocks noGrp="1"/>
          </p:cNvSpPr>
          <p:nvPr>
            <p:ph type="dt" sz="half" idx="10"/>
            <p:custDataLst>
              <p:tags r:id="rId4"/>
            </p:custDataLst>
          </p:nvPr>
        </p:nvSpPr>
        <p:spPr>
          <a:xfrm>
            <a:off x="609600" y="6356351"/>
            <a:ext cx="2844800" cy="365125"/>
          </a:xfrm>
        </p:spPr>
        <p:txBody>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ED2EA462-F370-42F9-9E2A-5189981B8EEF}" type="datetimeFigureOut">
              <a:rPr kumimoji="0" lang="zh-CN" altLang="en-US" sz="18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13" name="页脚占位符 3"/>
          <p:cNvSpPr>
            <a:spLocks noGrp="1"/>
          </p:cNvSpPr>
          <p:nvPr>
            <p:ph type="ftr" sz="quarter" idx="11"/>
            <p:custDataLst>
              <p:tags r:id="rId5"/>
            </p:custDataLst>
          </p:nvPr>
        </p:nvSpPr>
        <p:spPr>
          <a:xfrm>
            <a:off x="4165600" y="6356351"/>
            <a:ext cx="3860800" cy="365125"/>
          </a:xfrm>
        </p:spPr>
        <p:txBody>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14" name="灯片编号占位符 4"/>
          <p:cNvSpPr>
            <a:spLocks noGrp="1"/>
          </p:cNvSpPr>
          <p:nvPr>
            <p:ph type="sldNum" sz="quarter" idx="12"/>
            <p:custDataLst>
              <p:tags r:id="rId6"/>
            </p:custDataLst>
          </p:nvPr>
        </p:nvSpPr>
        <p:spPr>
          <a:xfrm>
            <a:off x="8737600" y="6356351"/>
            <a:ext cx="2844800" cy="365125"/>
          </a:xfrm>
        </p:spPr>
        <p:txBody>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B3DE3145-697B-43A0-8694-4C03B7FF113D}" type="slidenum">
              <a:rPr kumimoji="0" lang="zh-CN" altLang="en-US" sz="18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20" name="箭头: 五边形 19"/>
          <p:cNvSpPr/>
          <p:nvPr userDrawn="1">
            <p:custDataLst>
              <p:tags r:id="rId7"/>
            </p:custDataLst>
          </p:nvPr>
        </p:nvSpPr>
        <p:spPr>
          <a:xfrm>
            <a:off x="-6919" y="0"/>
            <a:ext cx="1566415" cy="908720"/>
          </a:xfrm>
          <a:prstGeom prst="homePlate">
            <a:avLst>
              <a:gd name="adj" fmla="val 1866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grpSp>
        <p:nvGrpSpPr>
          <p:cNvPr id="26" name="组合 25"/>
          <p:cNvGrpSpPr/>
          <p:nvPr userDrawn="1">
            <p:custDataLst>
              <p:tags r:id="rId8"/>
            </p:custDataLst>
          </p:nvPr>
        </p:nvGrpSpPr>
        <p:grpSpPr>
          <a:xfrm>
            <a:off x="73726" y="214780"/>
            <a:ext cx="1339748" cy="479158"/>
            <a:chOff x="-9037" y="393831"/>
            <a:chExt cx="1339748" cy="479158"/>
          </a:xfrm>
        </p:grpSpPr>
        <p:sp>
          <p:nvSpPr>
            <p:cNvPr id="18" name="Freeform 5"/>
            <p:cNvSpPr>
              <a:spLocks noEditPoints="1"/>
            </p:cNvSpPr>
            <p:nvPr userDrawn="1">
              <p:custDataLst>
                <p:tags r:id="rId9"/>
              </p:custDataLst>
            </p:nvPr>
          </p:nvSpPr>
          <p:spPr bwMode="auto">
            <a:xfrm>
              <a:off x="435622" y="393831"/>
              <a:ext cx="481905" cy="479158"/>
            </a:xfrm>
            <a:custGeom>
              <a:avLst/>
              <a:gdLst>
                <a:gd name="T0" fmla="*/ 0 w 670"/>
                <a:gd name="T1" fmla="*/ 373 h 670"/>
                <a:gd name="T2" fmla="*/ 306 w 670"/>
                <a:gd name="T3" fmla="*/ 75 h 670"/>
                <a:gd name="T4" fmla="*/ 343 w 670"/>
                <a:gd name="T5" fmla="*/ 79 h 670"/>
                <a:gd name="T6" fmla="*/ 362 w 670"/>
                <a:gd name="T7" fmla="*/ 95 h 670"/>
                <a:gd name="T8" fmla="*/ 347 w 670"/>
                <a:gd name="T9" fmla="*/ 110 h 670"/>
                <a:gd name="T10" fmla="*/ 340 w 670"/>
                <a:gd name="T11" fmla="*/ 109 h 670"/>
                <a:gd name="T12" fmla="*/ 309 w 670"/>
                <a:gd name="T13" fmla="*/ 107 h 670"/>
                <a:gd name="T14" fmla="*/ 107 w 670"/>
                <a:gd name="T15" fmla="*/ 183 h 670"/>
                <a:gd name="T16" fmla="*/ 107 w 670"/>
                <a:gd name="T17" fmla="*/ 563 h 670"/>
                <a:gd name="T18" fmla="*/ 488 w 670"/>
                <a:gd name="T19" fmla="*/ 563 h 670"/>
                <a:gd name="T20" fmla="*/ 559 w 670"/>
                <a:gd name="T21" fmla="*/ 323 h 670"/>
                <a:gd name="T22" fmla="*/ 559 w 670"/>
                <a:gd name="T23" fmla="*/ 321 h 670"/>
                <a:gd name="T24" fmla="*/ 573 w 670"/>
                <a:gd name="T25" fmla="*/ 298 h 670"/>
                <a:gd name="T26" fmla="*/ 589 w 670"/>
                <a:gd name="T27" fmla="*/ 315 h 670"/>
                <a:gd name="T28" fmla="*/ 589 w 670"/>
                <a:gd name="T29" fmla="*/ 316 h 670"/>
                <a:gd name="T30" fmla="*/ 297 w 670"/>
                <a:gd name="T31" fmla="*/ 670 h 670"/>
                <a:gd name="T32" fmla="*/ 235 w 670"/>
                <a:gd name="T33" fmla="*/ 580 h 670"/>
                <a:gd name="T34" fmla="*/ 233 w 670"/>
                <a:gd name="T35" fmla="*/ 580 h 670"/>
                <a:gd name="T36" fmla="*/ 141 w 670"/>
                <a:gd name="T37" fmla="*/ 523 h 670"/>
                <a:gd name="T38" fmla="*/ 127 w 670"/>
                <a:gd name="T39" fmla="*/ 508 h 670"/>
                <a:gd name="T40" fmla="*/ 146 w 670"/>
                <a:gd name="T41" fmla="*/ 505 h 670"/>
                <a:gd name="T42" fmla="*/ 246 w 670"/>
                <a:gd name="T43" fmla="*/ 571 h 670"/>
                <a:gd name="T44" fmla="*/ 297 w 670"/>
                <a:gd name="T45" fmla="*/ 511 h 670"/>
                <a:gd name="T46" fmla="*/ 289 w 670"/>
                <a:gd name="T47" fmla="*/ 234 h 670"/>
                <a:gd name="T48" fmla="*/ 297 w 670"/>
                <a:gd name="T49" fmla="*/ 235 h 670"/>
                <a:gd name="T50" fmla="*/ 297 w 670"/>
                <a:gd name="T51" fmla="*/ 267 h 670"/>
                <a:gd name="T52" fmla="*/ 295 w 670"/>
                <a:gd name="T53" fmla="*/ 266 h 670"/>
                <a:gd name="T54" fmla="*/ 294 w 670"/>
                <a:gd name="T55" fmla="*/ 266 h 670"/>
                <a:gd name="T56" fmla="*/ 297 w 670"/>
                <a:gd name="T57" fmla="*/ 479 h 670"/>
                <a:gd name="T58" fmla="*/ 404 w 670"/>
                <a:gd name="T59" fmla="*/ 381 h 670"/>
                <a:gd name="T60" fmla="*/ 404 w 670"/>
                <a:gd name="T61" fmla="*/ 371 h 670"/>
                <a:gd name="T62" fmla="*/ 436 w 670"/>
                <a:gd name="T63" fmla="*/ 372 h 670"/>
                <a:gd name="T64" fmla="*/ 436 w 670"/>
                <a:gd name="T65" fmla="*/ 374 h 670"/>
                <a:gd name="T66" fmla="*/ 297 w 670"/>
                <a:gd name="T67" fmla="*/ 511 h 670"/>
                <a:gd name="T68" fmla="*/ 102 w 670"/>
                <a:gd name="T69" fmla="*/ 477 h 670"/>
                <a:gd name="T70" fmla="*/ 98 w 670"/>
                <a:gd name="T71" fmla="*/ 471 h 670"/>
                <a:gd name="T72" fmla="*/ 89 w 670"/>
                <a:gd name="T73" fmla="*/ 456 h 670"/>
                <a:gd name="T74" fmla="*/ 104 w 670"/>
                <a:gd name="T75" fmla="*/ 450 h 670"/>
                <a:gd name="T76" fmla="*/ 115 w 670"/>
                <a:gd name="T77" fmla="*/ 469 h 670"/>
                <a:gd name="T78" fmla="*/ 272 w 670"/>
                <a:gd name="T79" fmla="*/ 361 h 670"/>
                <a:gd name="T80" fmla="*/ 404 w 670"/>
                <a:gd name="T81" fmla="*/ 121 h 670"/>
                <a:gd name="T82" fmla="*/ 502 w 670"/>
                <a:gd name="T83" fmla="*/ 34 h 670"/>
                <a:gd name="T84" fmla="*/ 546 w 670"/>
                <a:gd name="T85" fmla="*/ 124 h 670"/>
                <a:gd name="T86" fmla="*/ 648 w 670"/>
                <a:gd name="T87" fmla="*/ 157 h 670"/>
                <a:gd name="T88" fmla="*/ 640 w 670"/>
                <a:gd name="T89" fmla="*/ 165 h 670"/>
                <a:gd name="T90" fmla="*/ 546 w 670"/>
                <a:gd name="T91" fmla="*/ 243 h 670"/>
                <a:gd name="T92" fmla="*/ 430 w 670"/>
                <a:gd name="T93" fmla="*/ 255 h 670"/>
                <a:gd name="T94" fmla="*/ 272 w 670"/>
                <a:gd name="T95" fmla="*/ 361 h 670"/>
                <a:gd name="T96" fmla="*/ 436 w 670"/>
                <a:gd name="T97" fmla="*/ 234 h 670"/>
                <a:gd name="T98" fmla="*/ 608 w 670"/>
                <a:gd name="T99" fmla="*/ 157 h 670"/>
                <a:gd name="T100" fmla="*/ 513 w 670"/>
                <a:gd name="T101" fmla="*/ 6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0" h="670">
                  <a:moveTo>
                    <a:pt x="297" y="670"/>
                  </a:moveTo>
                  <a:cubicBezTo>
                    <a:pt x="133" y="670"/>
                    <a:pt x="0" y="537"/>
                    <a:pt x="0" y="373"/>
                  </a:cubicBezTo>
                  <a:cubicBezTo>
                    <a:pt x="0" y="209"/>
                    <a:pt x="133" y="75"/>
                    <a:pt x="297" y="75"/>
                  </a:cubicBezTo>
                  <a:cubicBezTo>
                    <a:pt x="306" y="75"/>
                    <a:pt x="306" y="75"/>
                    <a:pt x="306" y="75"/>
                  </a:cubicBezTo>
                  <a:cubicBezTo>
                    <a:pt x="323" y="75"/>
                    <a:pt x="327" y="75"/>
                    <a:pt x="343" y="78"/>
                  </a:cubicBezTo>
                  <a:cubicBezTo>
                    <a:pt x="343" y="79"/>
                    <a:pt x="343" y="79"/>
                    <a:pt x="343" y="79"/>
                  </a:cubicBezTo>
                  <a:cubicBezTo>
                    <a:pt x="351" y="81"/>
                    <a:pt x="351" y="81"/>
                    <a:pt x="351" y="81"/>
                  </a:cubicBezTo>
                  <a:cubicBezTo>
                    <a:pt x="357" y="82"/>
                    <a:pt x="362" y="88"/>
                    <a:pt x="362" y="95"/>
                  </a:cubicBezTo>
                  <a:cubicBezTo>
                    <a:pt x="362" y="104"/>
                    <a:pt x="355" y="110"/>
                    <a:pt x="347" y="110"/>
                  </a:cubicBezTo>
                  <a:cubicBezTo>
                    <a:pt x="347" y="110"/>
                    <a:pt x="347" y="110"/>
                    <a:pt x="347" y="110"/>
                  </a:cubicBezTo>
                  <a:cubicBezTo>
                    <a:pt x="346" y="110"/>
                    <a:pt x="346" y="110"/>
                    <a:pt x="346" y="110"/>
                  </a:cubicBezTo>
                  <a:cubicBezTo>
                    <a:pt x="340" y="109"/>
                    <a:pt x="340" y="109"/>
                    <a:pt x="340" y="109"/>
                  </a:cubicBezTo>
                  <a:cubicBezTo>
                    <a:pt x="330" y="108"/>
                    <a:pt x="324" y="107"/>
                    <a:pt x="316" y="107"/>
                  </a:cubicBezTo>
                  <a:cubicBezTo>
                    <a:pt x="314" y="107"/>
                    <a:pt x="311" y="107"/>
                    <a:pt x="309" y="107"/>
                  </a:cubicBezTo>
                  <a:cubicBezTo>
                    <a:pt x="306" y="107"/>
                    <a:pt x="302" y="107"/>
                    <a:pt x="297" y="107"/>
                  </a:cubicBezTo>
                  <a:cubicBezTo>
                    <a:pt x="223" y="107"/>
                    <a:pt x="156" y="134"/>
                    <a:pt x="107" y="183"/>
                  </a:cubicBezTo>
                  <a:cubicBezTo>
                    <a:pt x="59" y="231"/>
                    <a:pt x="32" y="299"/>
                    <a:pt x="32" y="373"/>
                  </a:cubicBezTo>
                  <a:cubicBezTo>
                    <a:pt x="32" y="447"/>
                    <a:pt x="59" y="514"/>
                    <a:pt x="107" y="563"/>
                  </a:cubicBezTo>
                  <a:cubicBezTo>
                    <a:pt x="156" y="611"/>
                    <a:pt x="223" y="638"/>
                    <a:pt x="297" y="638"/>
                  </a:cubicBezTo>
                  <a:cubicBezTo>
                    <a:pt x="371" y="638"/>
                    <a:pt x="439" y="611"/>
                    <a:pt x="488" y="563"/>
                  </a:cubicBezTo>
                  <a:cubicBezTo>
                    <a:pt x="536" y="514"/>
                    <a:pt x="563" y="447"/>
                    <a:pt x="563" y="373"/>
                  </a:cubicBezTo>
                  <a:cubicBezTo>
                    <a:pt x="563" y="354"/>
                    <a:pt x="562" y="337"/>
                    <a:pt x="559" y="323"/>
                  </a:cubicBezTo>
                  <a:cubicBezTo>
                    <a:pt x="559" y="322"/>
                    <a:pt x="559" y="322"/>
                    <a:pt x="559" y="322"/>
                  </a:cubicBezTo>
                  <a:cubicBezTo>
                    <a:pt x="559" y="321"/>
                    <a:pt x="559" y="321"/>
                    <a:pt x="559" y="321"/>
                  </a:cubicBezTo>
                  <a:cubicBezTo>
                    <a:pt x="558" y="319"/>
                    <a:pt x="557" y="316"/>
                    <a:pt x="557" y="314"/>
                  </a:cubicBezTo>
                  <a:cubicBezTo>
                    <a:pt x="557" y="305"/>
                    <a:pt x="564" y="298"/>
                    <a:pt x="573" y="298"/>
                  </a:cubicBezTo>
                  <a:cubicBezTo>
                    <a:pt x="582" y="298"/>
                    <a:pt x="589" y="305"/>
                    <a:pt x="589" y="314"/>
                  </a:cubicBezTo>
                  <a:cubicBezTo>
                    <a:pt x="589" y="314"/>
                    <a:pt x="589" y="315"/>
                    <a:pt x="589" y="315"/>
                  </a:cubicBezTo>
                  <a:cubicBezTo>
                    <a:pt x="589" y="316"/>
                    <a:pt x="589" y="316"/>
                    <a:pt x="589" y="316"/>
                  </a:cubicBezTo>
                  <a:cubicBezTo>
                    <a:pt x="589" y="316"/>
                    <a:pt x="589" y="316"/>
                    <a:pt x="589" y="316"/>
                  </a:cubicBezTo>
                  <a:cubicBezTo>
                    <a:pt x="593" y="335"/>
                    <a:pt x="595" y="347"/>
                    <a:pt x="595" y="373"/>
                  </a:cubicBezTo>
                  <a:cubicBezTo>
                    <a:pt x="595" y="537"/>
                    <a:pt x="462" y="670"/>
                    <a:pt x="297" y="670"/>
                  </a:cubicBezTo>
                  <a:close/>
                  <a:moveTo>
                    <a:pt x="237" y="581"/>
                  </a:moveTo>
                  <a:cubicBezTo>
                    <a:pt x="236" y="581"/>
                    <a:pt x="236" y="580"/>
                    <a:pt x="235" y="580"/>
                  </a:cubicBezTo>
                  <a:cubicBezTo>
                    <a:pt x="234" y="580"/>
                    <a:pt x="234" y="580"/>
                    <a:pt x="234" y="580"/>
                  </a:cubicBezTo>
                  <a:cubicBezTo>
                    <a:pt x="233" y="580"/>
                    <a:pt x="233" y="580"/>
                    <a:pt x="233" y="580"/>
                  </a:cubicBezTo>
                  <a:cubicBezTo>
                    <a:pt x="198" y="568"/>
                    <a:pt x="166" y="549"/>
                    <a:pt x="140" y="524"/>
                  </a:cubicBezTo>
                  <a:cubicBezTo>
                    <a:pt x="141" y="523"/>
                    <a:pt x="141" y="523"/>
                    <a:pt x="141" y="523"/>
                  </a:cubicBezTo>
                  <a:cubicBezTo>
                    <a:pt x="131" y="515"/>
                    <a:pt x="131" y="515"/>
                    <a:pt x="131" y="515"/>
                  </a:cubicBezTo>
                  <a:cubicBezTo>
                    <a:pt x="129" y="514"/>
                    <a:pt x="127" y="511"/>
                    <a:pt x="127" y="508"/>
                  </a:cubicBezTo>
                  <a:cubicBezTo>
                    <a:pt x="127" y="503"/>
                    <a:pt x="131" y="499"/>
                    <a:pt x="136" y="499"/>
                  </a:cubicBezTo>
                  <a:cubicBezTo>
                    <a:pt x="138" y="499"/>
                    <a:pt x="143" y="502"/>
                    <a:pt x="146" y="505"/>
                  </a:cubicBezTo>
                  <a:cubicBezTo>
                    <a:pt x="173" y="532"/>
                    <a:pt x="206" y="552"/>
                    <a:pt x="241" y="564"/>
                  </a:cubicBezTo>
                  <a:cubicBezTo>
                    <a:pt x="243" y="565"/>
                    <a:pt x="246" y="567"/>
                    <a:pt x="246" y="571"/>
                  </a:cubicBezTo>
                  <a:cubicBezTo>
                    <a:pt x="245" y="572"/>
                    <a:pt x="244" y="581"/>
                    <a:pt x="237" y="581"/>
                  </a:cubicBezTo>
                  <a:close/>
                  <a:moveTo>
                    <a:pt x="297" y="511"/>
                  </a:moveTo>
                  <a:cubicBezTo>
                    <a:pt x="221" y="511"/>
                    <a:pt x="159" y="449"/>
                    <a:pt x="159" y="373"/>
                  </a:cubicBezTo>
                  <a:cubicBezTo>
                    <a:pt x="159" y="299"/>
                    <a:pt x="217" y="238"/>
                    <a:pt x="289" y="234"/>
                  </a:cubicBezTo>
                  <a:cubicBezTo>
                    <a:pt x="289" y="235"/>
                    <a:pt x="289" y="235"/>
                    <a:pt x="289" y="235"/>
                  </a:cubicBezTo>
                  <a:cubicBezTo>
                    <a:pt x="297" y="235"/>
                    <a:pt x="297" y="235"/>
                    <a:pt x="297" y="235"/>
                  </a:cubicBezTo>
                  <a:cubicBezTo>
                    <a:pt x="306" y="235"/>
                    <a:pt x="313" y="242"/>
                    <a:pt x="313" y="251"/>
                  </a:cubicBezTo>
                  <a:cubicBezTo>
                    <a:pt x="313" y="260"/>
                    <a:pt x="306" y="267"/>
                    <a:pt x="297" y="267"/>
                  </a:cubicBezTo>
                  <a:cubicBezTo>
                    <a:pt x="296" y="267"/>
                    <a:pt x="296" y="267"/>
                    <a:pt x="296" y="267"/>
                  </a:cubicBezTo>
                  <a:cubicBezTo>
                    <a:pt x="296" y="267"/>
                    <a:pt x="295" y="267"/>
                    <a:pt x="295" y="266"/>
                  </a:cubicBezTo>
                  <a:cubicBezTo>
                    <a:pt x="294" y="266"/>
                    <a:pt x="294" y="266"/>
                    <a:pt x="294" y="266"/>
                  </a:cubicBezTo>
                  <a:cubicBezTo>
                    <a:pt x="294" y="266"/>
                    <a:pt x="294" y="266"/>
                    <a:pt x="294" y="266"/>
                  </a:cubicBezTo>
                  <a:cubicBezTo>
                    <a:pt x="230" y="268"/>
                    <a:pt x="191" y="309"/>
                    <a:pt x="191" y="373"/>
                  </a:cubicBezTo>
                  <a:cubicBezTo>
                    <a:pt x="191" y="437"/>
                    <a:pt x="233" y="479"/>
                    <a:pt x="297" y="479"/>
                  </a:cubicBezTo>
                  <a:cubicBezTo>
                    <a:pt x="359" y="479"/>
                    <a:pt x="400" y="441"/>
                    <a:pt x="404" y="381"/>
                  </a:cubicBezTo>
                  <a:cubicBezTo>
                    <a:pt x="404" y="381"/>
                    <a:pt x="404" y="381"/>
                    <a:pt x="404" y="381"/>
                  </a:cubicBezTo>
                  <a:cubicBezTo>
                    <a:pt x="404" y="373"/>
                    <a:pt x="404" y="373"/>
                    <a:pt x="404" y="373"/>
                  </a:cubicBezTo>
                  <a:cubicBezTo>
                    <a:pt x="404" y="372"/>
                    <a:pt x="404" y="372"/>
                    <a:pt x="404" y="371"/>
                  </a:cubicBezTo>
                  <a:cubicBezTo>
                    <a:pt x="404" y="363"/>
                    <a:pt x="411" y="356"/>
                    <a:pt x="420" y="356"/>
                  </a:cubicBezTo>
                  <a:cubicBezTo>
                    <a:pt x="429" y="356"/>
                    <a:pt x="436" y="363"/>
                    <a:pt x="436" y="372"/>
                  </a:cubicBezTo>
                  <a:cubicBezTo>
                    <a:pt x="436" y="372"/>
                    <a:pt x="436" y="372"/>
                    <a:pt x="436" y="372"/>
                  </a:cubicBezTo>
                  <a:cubicBezTo>
                    <a:pt x="436" y="374"/>
                    <a:pt x="436" y="374"/>
                    <a:pt x="436" y="374"/>
                  </a:cubicBezTo>
                  <a:cubicBezTo>
                    <a:pt x="436" y="374"/>
                    <a:pt x="436" y="374"/>
                    <a:pt x="436" y="374"/>
                  </a:cubicBezTo>
                  <a:cubicBezTo>
                    <a:pt x="435" y="450"/>
                    <a:pt x="373" y="511"/>
                    <a:pt x="297" y="511"/>
                  </a:cubicBezTo>
                  <a:close/>
                  <a:moveTo>
                    <a:pt x="106" y="478"/>
                  </a:moveTo>
                  <a:cubicBezTo>
                    <a:pt x="105" y="478"/>
                    <a:pt x="104" y="478"/>
                    <a:pt x="102" y="477"/>
                  </a:cubicBezTo>
                  <a:cubicBezTo>
                    <a:pt x="101" y="475"/>
                    <a:pt x="99" y="473"/>
                    <a:pt x="98" y="473"/>
                  </a:cubicBezTo>
                  <a:cubicBezTo>
                    <a:pt x="98" y="472"/>
                    <a:pt x="98" y="471"/>
                    <a:pt x="98" y="471"/>
                  </a:cubicBezTo>
                  <a:cubicBezTo>
                    <a:pt x="97" y="471"/>
                    <a:pt x="97" y="471"/>
                    <a:pt x="97" y="470"/>
                  </a:cubicBezTo>
                  <a:cubicBezTo>
                    <a:pt x="90" y="460"/>
                    <a:pt x="89" y="457"/>
                    <a:pt x="89" y="456"/>
                  </a:cubicBezTo>
                  <a:cubicBezTo>
                    <a:pt x="89" y="451"/>
                    <a:pt x="93" y="447"/>
                    <a:pt x="98" y="447"/>
                  </a:cubicBezTo>
                  <a:cubicBezTo>
                    <a:pt x="100" y="447"/>
                    <a:pt x="102" y="448"/>
                    <a:pt x="104" y="450"/>
                  </a:cubicBezTo>
                  <a:cubicBezTo>
                    <a:pt x="115" y="467"/>
                    <a:pt x="115" y="467"/>
                    <a:pt x="115" y="467"/>
                  </a:cubicBezTo>
                  <a:cubicBezTo>
                    <a:pt x="115" y="468"/>
                    <a:pt x="115" y="469"/>
                    <a:pt x="115" y="469"/>
                  </a:cubicBezTo>
                  <a:cubicBezTo>
                    <a:pt x="115" y="474"/>
                    <a:pt x="111" y="478"/>
                    <a:pt x="106" y="478"/>
                  </a:cubicBezTo>
                  <a:close/>
                  <a:moveTo>
                    <a:pt x="272" y="361"/>
                  </a:moveTo>
                  <a:cubicBezTo>
                    <a:pt x="404" y="240"/>
                    <a:pt x="404" y="240"/>
                    <a:pt x="404" y="240"/>
                  </a:cubicBezTo>
                  <a:cubicBezTo>
                    <a:pt x="404" y="121"/>
                    <a:pt x="404" y="121"/>
                    <a:pt x="404" y="121"/>
                  </a:cubicBezTo>
                  <a:cubicBezTo>
                    <a:pt x="502" y="34"/>
                    <a:pt x="502" y="34"/>
                    <a:pt x="502" y="34"/>
                  </a:cubicBezTo>
                  <a:cubicBezTo>
                    <a:pt x="502" y="34"/>
                    <a:pt x="502" y="34"/>
                    <a:pt x="502" y="34"/>
                  </a:cubicBezTo>
                  <a:cubicBezTo>
                    <a:pt x="535" y="0"/>
                    <a:pt x="535" y="0"/>
                    <a:pt x="535" y="0"/>
                  </a:cubicBezTo>
                  <a:cubicBezTo>
                    <a:pt x="546" y="124"/>
                    <a:pt x="546" y="124"/>
                    <a:pt x="546" y="124"/>
                  </a:cubicBezTo>
                  <a:cubicBezTo>
                    <a:pt x="670" y="135"/>
                    <a:pt x="670" y="135"/>
                    <a:pt x="670" y="135"/>
                  </a:cubicBezTo>
                  <a:cubicBezTo>
                    <a:pt x="648" y="157"/>
                    <a:pt x="648" y="157"/>
                    <a:pt x="648" y="157"/>
                  </a:cubicBezTo>
                  <a:cubicBezTo>
                    <a:pt x="632" y="157"/>
                    <a:pt x="632" y="157"/>
                    <a:pt x="632" y="157"/>
                  </a:cubicBezTo>
                  <a:cubicBezTo>
                    <a:pt x="640" y="165"/>
                    <a:pt x="640" y="165"/>
                    <a:pt x="640" y="165"/>
                  </a:cubicBezTo>
                  <a:cubicBezTo>
                    <a:pt x="554" y="251"/>
                    <a:pt x="554" y="251"/>
                    <a:pt x="554" y="251"/>
                  </a:cubicBezTo>
                  <a:cubicBezTo>
                    <a:pt x="546" y="243"/>
                    <a:pt x="546" y="243"/>
                    <a:pt x="546" y="243"/>
                  </a:cubicBezTo>
                  <a:cubicBezTo>
                    <a:pt x="546" y="255"/>
                    <a:pt x="546" y="255"/>
                    <a:pt x="546" y="255"/>
                  </a:cubicBezTo>
                  <a:cubicBezTo>
                    <a:pt x="430" y="255"/>
                    <a:pt x="430" y="255"/>
                    <a:pt x="430" y="255"/>
                  </a:cubicBezTo>
                  <a:cubicBezTo>
                    <a:pt x="289" y="385"/>
                    <a:pt x="289" y="385"/>
                    <a:pt x="289" y="385"/>
                  </a:cubicBezTo>
                  <a:lnTo>
                    <a:pt x="272" y="361"/>
                  </a:lnTo>
                  <a:close/>
                  <a:moveTo>
                    <a:pt x="436" y="139"/>
                  </a:moveTo>
                  <a:cubicBezTo>
                    <a:pt x="436" y="234"/>
                    <a:pt x="436" y="234"/>
                    <a:pt x="436" y="234"/>
                  </a:cubicBezTo>
                  <a:cubicBezTo>
                    <a:pt x="531" y="234"/>
                    <a:pt x="531" y="234"/>
                    <a:pt x="531" y="234"/>
                  </a:cubicBezTo>
                  <a:cubicBezTo>
                    <a:pt x="608" y="157"/>
                    <a:pt x="608" y="157"/>
                    <a:pt x="608" y="157"/>
                  </a:cubicBezTo>
                  <a:cubicBezTo>
                    <a:pt x="513" y="157"/>
                    <a:pt x="513" y="157"/>
                    <a:pt x="513" y="157"/>
                  </a:cubicBezTo>
                  <a:cubicBezTo>
                    <a:pt x="513" y="62"/>
                    <a:pt x="513" y="62"/>
                    <a:pt x="513" y="62"/>
                  </a:cubicBezTo>
                  <a:lnTo>
                    <a:pt x="436" y="139"/>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charset="-122"/>
                <a:cs typeface="Arial"/>
              </a:endParaRPr>
            </a:p>
          </p:txBody>
        </p:sp>
        <p:sp>
          <p:nvSpPr>
            <p:cNvPr id="21" name="文本框 20"/>
            <p:cNvSpPr txBox="1"/>
            <p:nvPr userDrawn="1">
              <p:custDataLst>
                <p:tags r:id="rId10"/>
              </p:custDataLst>
            </p:nvPr>
          </p:nvSpPr>
          <p:spPr>
            <a:xfrm>
              <a:off x="-9037" y="402578"/>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Arial"/>
                  <a:ea typeface="微软雅黑" panose="020B0503020204020204" charset="-122"/>
                  <a:cs typeface="Arial"/>
                </a:rPr>
                <a:t>考</a:t>
              </a:r>
            </a:p>
          </p:txBody>
        </p:sp>
        <p:sp>
          <p:nvSpPr>
            <p:cNvPr id="22" name="文本框 21"/>
            <p:cNvSpPr txBox="1"/>
            <p:nvPr userDrawn="1">
              <p:custDataLst>
                <p:tags r:id="rId11"/>
              </p:custDataLst>
            </p:nvPr>
          </p:nvSpPr>
          <p:spPr>
            <a:xfrm>
              <a:off x="838268" y="402578"/>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Arial"/>
                  <a:ea typeface="微软雅黑" panose="020B0503020204020204" charset="-122"/>
                  <a:cs typeface="Arial"/>
                </a:rPr>
                <a:t>向</a:t>
              </a:r>
            </a:p>
          </p:txBody>
        </p:sp>
      </p:grpSp>
    </p:spTree>
    <p:extLst>
      <p:ext uri="{BB962C8B-B14F-4D97-AF65-F5344CB8AC3E}">
        <p14:creationId xmlns:p14="http://schemas.microsoft.com/office/powerpoint/2010/main" val="428202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415682251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35511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3"/>
          <a:srcRect l="2206" t="16664" r="2206" b="16664"/>
          <a:stretch>
            <a:fillRect/>
          </a:stretch>
        </p:blipFill>
        <p:spPr>
          <a:xfrm>
            <a:off x="0" y="-1"/>
            <a:ext cx="12192000" cy="6858001"/>
          </a:xfrm>
          <a:prstGeom prst="rect">
            <a:avLst/>
          </a:prstGeom>
        </p:spPr>
      </p:pic>
    </p:spTree>
    <p:extLst>
      <p:ext uri="{BB962C8B-B14F-4D97-AF65-F5344CB8AC3E}">
        <p14:creationId xmlns:p14="http://schemas.microsoft.com/office/powerpoint/2010/main" val="41350946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4"/>
          <a:srcRect l="2206" t="16664" r="2206" b="16664"/>
          <a:stretch>
            <a:fillRect/>
          </a:stretch>
        </p:blipFill>
        <p:spPr>
          <a:xfrm>
            <a:off x="0" y="-1"/>
            <a:ext cx="12192000" cy="6858001"/>
          </a:xfrm>
          <a:prstGeom prst="rect">
            <a:avLst/>
          </a:prstGeom>
        </p:spPr>
      </p:pic>
      <p:sp>
        <p:nvSpPr>
          <p:cNvPr id="4" name="矩形 3"/>
          <p:cNvSpPr/>
          <p:nvPr userDrawn="1">
            <p:custDataLst>
              <p:tags r:id="rId2"/>
            </p:custDataLst>
          </p:nvPr>
        </p:nvSpPr>
        <p:spPr>
          <a:xfrm>
            <a:off x="0" y="653076"/>
            <a:ext cx="12192000" cy="6204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5662855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4"/>
          <a:srcRect l="2206" t="16664" r="2206" b="16664"/>
          <a:stretch>
            <a:fillRect/>
          </a:stretch>
        </p:blipFill>
        <p:spPr>
          <a:xfrm>
            <a:off x="0" y="-1"/>
            <a:ext cx="12192000" cy="6858001"/>
          </a:xfrm>
          <a:prstGeom prst="rect">
            <a:avLst/>
          </a:prstGeom>
        </p:spPr>
      </p:pic>
      <p:sp>
        <p:nvSpPr>
          <p:cNvPr id="9" name="矩形 8"/>
          <p:cNvSpPr/>
          <p:nvPr userDrawn="1">
            <p:custDataLst>
              <p:tags r:id="rId2"/>
            </p:custDataLst>
          </p:nvPr>
        </p:nvSpPr>
        <p:spPr>
          <a:xfrm>
            <a:off x="0" y="646331"/>
            <a:ext cx="12192000" cy="621167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思源黑体 CN Normal" panose="020B0400000000000000" pitchFamily="34" charset="-122"/>
              <a:cs typeface="Arial"/>
              <a:sym typeface="Arial" panose="020B0604020202020204" pitchFamily="34" charset="0"/>
            </a:endParaRPr>
          </a:p>
        </p:txBody>
      </p:sp>
    </p:spTree>
    <p:extLst>
      <p:ext uri="{BB962C8B-B14F-4D97-AF65-F5344CB8AC3E}">
        <p14:creationId xmlns:p14="http://schemas.microsoft.com/office/powerpoint/2010/main" val="16829777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6"/>
          <a:srcRect l="2736" t="2736" r="2736" b="2736"/>
          <a:stretch>
            <a:fillRect/>
          </a:stretch>
        </p:blipFill>
        <p:spPr>
          <a:xfrm>
            <a:off x="0" y="0"/>
            <a:ext cx="12192000" cy="6858000"/>
          </a:xfrm>
          <a:prstGeom prst="rect">
            <a:avLst/>
          </a:prstGeom>
        </p:spPr>
      </p:pic>
      <p:pic>
        <p:nvPicPr>
          <p:cNvPr id="9" name="图片 8"/>
          <p:cNvPicPr>
            <a:picLocks noChangeAspect="1"/>
          </p:cNvPicPr>
          <p:nvPr userDrawn="1">
            <p:custDataLst>
              <p:tags r:id="rId2"/>
            </p:custDataLst>
          </p:nvPr>
        </p:nvPicPr>
        <p:blipFill>
          <a:blip r:embed="rId7"/>
          <a:stretch>
            <a:fillRect/>
          </a:stretch>
        </p:blipFill>
        <p:spPr>
          <a:xfrm>
            <a:off x="0" y="0"/>
            <a:ext cx="7181088" cy="6858000"/>
          </a:xfrm>
          <a:prstGeom prst="rect">
            <a:avLst/>
          </a:prstGeom>
        </p:spPr>
      </p:pic>
      <p:pic>
        <p:nvPicPr>
          <p:cNvPr id="10" name="图片 9"/>
          <p:cNvPicPr>
            <a:picLocks noChangeAspect="1"/>
          </p:cNvPicPr>
          <p:nvPr userDrawn="1">
            <p:custDataLst>
              <p:tags r:id="rId3"/>
            </p:custDataLst>
          </p:nvPr>
        </p:nvPicPr>
        <p:blipFill>
          <a:blip r:embed="rId7"/>
          <a:srcRect r="28837"/>
          <a:stretch>
            <a:fillRect/>
          </a:stretch>
        </p:blipFill>
        <p:spPr>
          <a:xfrm>
            <a:off x="7081736" y="0"/>
            <a:ext cx="5110264" cy="6858000"/>
          </a:xfrm>
          <a:prstGeom prst="rect">
            <a:avLst/>
          </a:prstGeom>
        </p:spPr>
      </p:pic>
      <p:sp>
        <p:nvSpPr>
          <p:cNvPr id="11" name="矩形 10"/>
          <p:cNvSpPr/>
          <p:nvPr userDrawn="1">
            <p:custDataLst>
              <p:tags r:id="rId4"/>
            </p:custDataLst>
          </p:nvPr>
        </p:nvSpPr>
        <p:spPr>
          <a:xfrm>
            <a:off x="0" y="0"/>
            <a:ext cx="12192000" cy="6858000"/>
          </a:xfrm>
          <a:prstGeom prst="rect">
            <a:avLst/>
          </a:prstGeom>
          <a:gradFill flip="none" rotWithShape="1">
            <a:gsLst>
              <a:gs pos="0">
                <a:srgbClr val="0F2D45"/>
              </a:gs>
              <a:gs pos="100000">
                <a:srgbClr val="0F2D45">
                  <a:alpha val="39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40407297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custDataLst>
              <p:tags r:id="rId3"/>
            </p:custDataLst>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custDataLst>
              <p:tags r:id="rId5"/>
            </p:custDataLst>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22531956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AF064-8335-4C9A-BBCA-6750387F4C43}"/>
              </a:ext>
            </a:extLst>
          </p:cNvPr>
          <p:cNvSpPr>
            <a:spLocks noGrp="1"/>
          </p:cNvSpPr>
          <p:nvPr>
            <p:ph type="title"/>
            <p:custDataLst>
              <p:tags r:id="rId1"/>
            </p:custDataLst>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C8024C4-AAF6-44FF-BB5A-3C224CA32F05}"/>
              </a:ext>
            </a:extLst>
          </p:cNvPr>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4" name="页脚占位符 3">
            <a:extLst>
              <a:ext uri="{FF2B5EF4-FFF2-40B4-BE49-F238E27FC236}">
                <a16:creationId xmlns:a16="http://schemas.microsoft.com/office/drawing/2014/main" id="{2D08E0D6-5F46-481E-A6D9-6CA2A1717702}"/>
              </a:ext>
            </a:extLst>
          </p:cNvPr>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灯片编号占位符 4">
            <a:extLst>
              <a:ext uri="{FF2B5EF4-FFF2-40B4-BE49-F238E27FC236}">
                <a16:creationId xmlns:a16="http://schemas.microsoft.com/office/drawing/2014/main" id="{B49EA35E-0D72-4933-A31C-13E8CF5DA1E8}"/>
              </a:ext>
            </a:extLst>
          </p:cNvPr>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402320390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142302284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209769874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134542213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36481569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168170290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Tree>
    <p:extLst>
      <p:ext uri="{BB962C8B-B14F-4D97-AF65-F5344CB8AC3E}">
        <p14:creationId xmlns:p14="http://schemas.microsoft.com/office/powerpoint/2010/main" val="350886813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26DADF-9533-4F7B-9F74-BEB664E55630}"/>
              </a:ext>
            </a:extLst>
          </p:cNvPr>
          <p:cNvSpPr>
            <a:spLocks noGrp="1"/>
          </p:cNvSpPr>
          <p:nvPr>
            <p:ph type="title"/>
            <p:custDataLst>
              <p:tags r:id="rId1"/>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F8E016-4834-4B38-AFD1-645672608011}"/>
              </a:ext>
            </a:extLst>
          </p:cNvPr>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E3FB31-2624-4BA5-B128-0075101972CF}"/>
              </a:ext>
            </a:extLst>
          </p:cNvPr>
          <p:cNvSpPr>
            <a:spLocks noGrp="1"/>
          </p:cNvSpPr>
          <p:nvPr>
            <p:ph type="dt" sz="half" idx="10"/>
            <p:custDataLst>
              <p:tags r:id="rId3"/>
            </p:custDataLst>
          </p:nvPr>
        </p:nvSpPr>
        <p:spPr/>
        <p:txBody>
          <a:bodyPr/>
          <a:lstStyle/>
          <a:p>
            <a:fld id="{DFF153A4-FADF-4171-8CF3-D4F7E5B94E4A}"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8EFC7EB6-BE84-41BA-8282-9F8937A6AD1E}"/>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7E92A091-749D-454D-AB92-B441155D4F51}"/>
              </a:ext>
            </a:extLst>
          </p:cNvPr>
          <p:cNvSpPr>
            <a:spLocks noGrp="1"/>
          </p:cNvSpPr>
          <p:nvPr>
            <p:ph type="sldNum" sz="quarter" idx="12"/>
            <p:custDataLst>
              <p:tags r:id="rId5"/>
            </p:custDataLst>
          </p:nvPr>
        </p:nvSpPr>
        <p:spPr/>
        <p:txBody>
          <a:bodyPr/>
          <a:lstStyle/>
          <a:p>
            <a:fld id="{296AEEF0-89DE-4696-94BA-CBF19134034B}" type="slidenum">
              <a:rPr lang="zh-CN" altLang="en-US" smtClean="0"/>
              <a:t>‹#›</a:t>
            </a:fld>
            <a:endParaRPr lang="zh-CN" altLang="en-US"/>
          </a:p>
        </p:txBody>
      </p:sp>
    </p:spTree>
    <p:extLst>
      <p:ext uri="{BB962C8B-B14F-4D97-AF65-F5344CB8AC3E}">
        <p14:creationId xmlns:p14="http://schemas.microsoft.com/office/powerpoint/2010/main" val="4097469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277968165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22920194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6083835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F10A6F-8BE1-44B5-BA8C-D3D6D7DC00F3}"/>
              </a:ext>
            </a:extLst>
          </p:cNvPr>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3" name="页脚占位符 2">
            <a:extLst>
              <a:ext uri="{FF2B5EF4-FFF2-40B4-BE49-F238E27FC236}">
                <a16:creationId xmlns:a16="http://schemas.microsoft.com/office/drawing/2014/main" id="{DEC7A6F6-9651-42FB-863F-8FB7349189DA}"/>
              </a:ext>
            </a:extLst>
          </p:cNvPr>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4" name="灯片编号占位符 3">
            <a:extLst>
              <a:ext uri="{FF2B5EF4-FFF2-40B4-BE49-F238E27FC236}">
                <a16:creationId xmlns:a16="http://schemas.microsoft.com/office/drawing/2014/main" id="{D445489F-0DEA-4B60-9E62-E5F18BD268C4}"/>
              </a:ext>
            </a:extLst>
          </p:cNvPr>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400529780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35042476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41414601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17224189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102522587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24553131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380783836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108862497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Tree>
    <p:extLst>
      <p:ext uri="{BB962C8B-B14F-4D97-AF65-F5344CB8AC3E}">
        <p14:creationId xmlns:p14="http://schemas.microsoft.com/office/powerpoint/2010/main" val="79967395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048811" name="矩形 7"/>
          <p:cNvSpPr/>
          <p:nvPr>
            <p:custDataLst>
              <p:tags r:id="rId1"/>
            </p:custDataLst>
          </p:nvPr>
        </p:nvSpPr>
        <p:spPr>
          <a:xfrm>
            <a:off x="407988" y="423863"/>
            <a:ext cx="11376025" cy="6051550"/>
          </a:xfrm>
          <a:prstGeom prst="rect">
            <a:avLst/>
          </a:prstGeom>
          <a:solidFill>
            <a:srgbClr val="FFFFFF"/>
          </a:solidFill>
          <a:ln w="12700">
            <a:noFill/>
          </a:ln>
          <a:effectLst>
            <a:outerShdw dist="25400" sx="100999" sy="100999" algn="l" rotWithShape="0">
              <a:schemeClr val="bg1">
                <a:alpha val="50000"/>
              </a:schemeClr>
            </a:outerShdw>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endParaRPr>
          </a:p>
        </p:txBody>
      </p:sp>
      <p:sp>
        <p:nvSpPr>
          <p:cNvPr id="1048812" name="任意多边形 9"/>
          <p:cNvSpPr/>
          <p:nvPr>
            <p:custDataLst>
              <p:tags r:id="rId2"/>
            </p:custDataLst>
          </p:nvPr>
        </p:nvSpPr>
        <p:spPr>
          <a:xfrm>
            <a:off x="1285875" y="995363"/>
            <a:ext cx="9850438" cy="4764087"/>
          </a:xfrm>
          <a:solidFill>
            <a:srgbClr val="D2E4F4"/>
          </a:solidFill>
          <a:ln w="12700">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a:ea typeface="微软雅黑" panose="020B0503020204020204" charset="-122"/>
              <a:cs typeface="Arial"/>
            </a:endParaRPr>
          </a:p>
        </p:txBody>
      </p:sp>
      <p:sp>
        <p:nvSpPr>
          <p:cNvPr id="1048813" name="标题 1"/>
          <p:cNvSpPr>
            <a:spLocks noGrp="1"/>
          </p:cNvSpPr>
          <p:nvPr>
            <p:ph type="ctrTitle" hasCustomPrompt="1"/>
            <p:custDataLst>
              <p:tags r:id="rId3"/>
            </p:custDataLst>
          </p:nvPr>
        </p:nvSpPr>
        <p:spPr>
          <a:xfrm>
            <a:off x="696000" y="2001015"/>
            <a:ext cx="5586690" cy="1681826"/>
          </a:xfrm>
        </p:spPr>
        <p:txBody>
          <a:bodyPr lIns="90000" tIns="46800" rIns="90000" bIns="0" anchor="b" anchorCtr="0">
            <a:normAutofit/>
          </a:bodyPr>
          <a:lstStyle>
            <a:lvl1pPr algn="l">
              <a:defRPr sz="5400" b="0" spc="600" baseline="0">
                <a:solidFill>
                  <a:schemeClr val="accent1"/>
                </a:solidFill>
                <a:ea typeface="汉仪旗黑-85S" pitchFamily="18" charset="-122"/>
              </a:defRPr>
            </a:lvl1pPr>
          </a:lstStyle>
          <a:p>
            <a:pPr fontAlgn="auto"/>
            <a:r>
              <a:rPr kumimoji="0" lang="zh-CN" altLang="en-US" sz="5400" b="0" i="0" u="none" strike="noStrike" kern="1200" cap="none" spc="600" normalizeH="0" baseline="0" noProof="1">
                <a:uLnTx/>
                <a:uFillTx/>
              </a:rPr>
              <a:t>单击此处编辑标题</a:t>
            </a:r>
          </a:p>
        </p:txBody>
      </p:sp>
      <p:sp>
        <p:nvSpPr>
          <p:cNvPr id="1048814" name="副标题 2"/>
          <p:cNvSpPr>
            <a:spLocks noGrp="1"/>
          </p:cNvSpPr>
          <p:nvPr>
            <p:ph type="subTitle" idx="1" hasCustomPrompt="1"/>
            <p:custDataLst>
              <p:tags r:id="rId4"/>
            </p:custDataLst>
          </p:nvPr>
        </p:nvSpPr>
        <p:spPr>
          <a:xfrm>
            <a:off x="696000" y="3861000"/>
            <a:ext cx="5586690" cy="628848"/>
          </a:xfrm>
        </p:spPr>
        <p:txBody>
          <a:bodyPr lIns="90000" tIns="0" rIns="90000" bIns="46800">
            <a:normAutofit/>
          </a:bodyPr>
          <a:lstStyle>
            <a:lvl1pPr marL="0" indent="0" algn="l" eaLnBrk="1" fontAlgn="auto" latinLnBrk="0" hangingPunct="1">
              <a:lnSpc>
                <a:spcPct val="100000"/>
              </a:lnSpc>
              <a:buNone/>
              <a:defRPr sz="2400" u="none" strike="noStrike" kern="1200" cap="none" spc="200" normalizeH="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kumimoji="0" lang="zh-CN" altLang="en-US" sz="2400" b="0" i="0" u="none" strike="noStrike" kern="1200" cap="none" spc="200" normalizeH="0" baseline="0" noProof="1">
                <a:uLnTx/>
                <a:uFillTx/>
              </a:rPr>
              <a:t>单击此处编辑副标题</a:t>
            </a:r>
          </a:p>
        </p:txBody>
      </p:sp>
      <p:sp>
        <p:nvSpPr>
          <p:cNvPr id="1048815" name="灯片编号占位符 17"/>
          <p:cNvSpPr>
            <a:spLocks noGrp="1"/>
          </p:cNvSpPr>
          <p:nvPr>
            <p:ph type="sldNum" sz="quarter" idx="4"/>
            <p:custDataLst>
              <p:tags r:id="rId5"/>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16" name="日期占位符 15"/>
          <p:cNvSpPr>
            <a:spLocks noGrp="1"/>
          </p:cNvSpPr>
          <p:nvPr>
            <p:ph type="dt" sz="half" idx="2"/>
            <p:custDataLst>
              <p:tags r:id="rId6"/>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17" name="页脚占位符 16"/>
          <p:cNvSpPr>
            <a:spLocks noGrp="1"/>
          </p:cNvSpPr>
          <p:nvPr>
            <p:ph type="ftr" sz="quarter" idx="3"/>
            <p:custDataLst>
              <p:tags r:id="rId7"/>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63440072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097193" name="内容占位符 1" descr="资源 10"/>
          <p:cNvPicPr>
            <a:picLocks noChangeAspect="1"/>
          </p:cNvPicPr>
          <p:nvPr>
            <p:custDataLst>
              <p:tags r:id="rId1"/>
            </p:custDataLst>
          </p:nvPr>
        </p:nvPicPr>
        <p:blipFill>
          <a:blip r:embed="rId8"/>
          <a:stretch>
            <a:fillRect/>
          </a:stretch>
        </p:blipFill>
        <p:spPr>
          <a:xfrm>
            <a:off x="11458575" y="5981700"/>
            <a:ext cx="577850" cy="735013"/>
          </a:xfrm>
          <a:prstGeom prst="rect">
            <a:avLst/>
          </a:prstGeom>
          <a:noFill/>
          <a:ln w="9525">
            <a:noFill/>
          </a:ln>
        </p:spPr>
      </p:pic>
      <p:sp>
        <p:nvSpPr>
          <p:cNvPr id="1048754"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latin typeface="Arial" panose="020B0604020202020204" pitchFamily="34" charset="0"/>
                <a:ea typeface="微软雅黑" panose="020B0503020204020204" charset="-122"/>
                <a:cs typeface="+mj-cs"/>
                <a:sym typeface="+mn-ea"/>
              </a:defRPr>
            </a:lvl1pPr>
          </a:lstStyle>
          <a:p>
            <a:pPr lvl="0" fontAlgn="auto"/>
            <a:r>
              <a:rPr kumimoji="0" lang="zh-CN" altLang="en-US" sz="2400" b="1" i="0" u="none" strike="noStrike" kern="1200" cap="none" spc="200" normalizeH="0" baseline="0" noProof="1">
                <a:uLnTx/>
                <a:uFillTx/>
                <a:sym typeface="+mn-ea"/>
              </a:rPr>
              <a:t>单击此处编辑母版标题样式</a:t>
            </a:r>
          </a:p>
        </p:txBody>
      </p:sp>
      <p:sp>
        <p:nvSpPr>
          <p:cNvPr id="1048755"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5pPr>
          </a:lstStyle>
          <a:p>
            <a:pPr lvl="0" fontAlgn="auto"/>
            <a:r>
              <a:rPr kumimoji="0" lang="zh-CN" altLang="en-US" sz="16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600" b="0" i="0" u="none" strike="noStrike" kern="1200" cap="none" spc="150" normalizeH="0" baseline="0" noProof="1">
                <a:uLnTx/>
                <a:uFillTx/>
                <a:sym typeface="+mn-ea"/>
              </a:rPr>
              <a:t>第四级</a:t>
            </a:r>
          </a:p>
          <a:p>
            <a:pPr lvl="4" fontAlgn="auto"/>
            <a:r>
              <a:rPr kumimoji="0" lang="zh-CN" altLang="en-US" sz="1600" b="0" i="0" u="none" strike="noStrike" kern="1200" cap="none" spc="150" normalizeH="0" baseline="0" noProof="1">
                <a:uLnTx/>
                <a:uFillTx/>
                <a:sym typeface="+mn-ea"/>
              </a:rPr>
              <a:t>第五级</a:t>
            </a:r>
          </a:p>
        </p:txBody>
      </p:sp>
      <p:sp>
        <p:nvSpPr>
          <p:cNvPr id="1048756" name="灯片编号占位符 5"/>
          <p:cNvSpPr>
            <a:spLocks noGrp="1"/>
          </p:cNvSpPr>
          <p:nvPr>
            <p:ph type="sldNum" sz="quarter" idx="4"/>
            <p:custDataLst>
              <p:tags r:id="rId4"/>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57" name="日期占位符 3"/>
          <p:cNvSpPr>
            <a:spLocks noGrp="1"/>
          </p:cNvSpPr>
          <p:nvPr>
            <p:ph type="dt" sz="half" idx="2"/>
            <p:custDataLst>
              <p:tags r:id="rId5"/>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58" name="页脚占位符 4"/>
          <p:cNvSpPr>
            <a:spLocks noGrp="1"/>
          </p:cNvSpPr>
          <p:nvPr>
            <p:ph type="ftr" sz="quarter" idx="3"/>
            <p:custDataLst>
              <p:tags r:id="rId6"/>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119350965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CF641-0C73-40C3-A80B-7B1D93D0E304}"/>
              </a:ext>
            </a:extLst>
          </p:cNvPr>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1E08D13-1EC3-43C2-97FB-B3C2DCBCC012}"/>
              </a:ext>
            </a:extLst>
          </p:cNvPr>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0C9E35-E030-46A9-8E35-F95AC18EB224}"/>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6641DD-B0FD-4904-B895-1E80EFFAF20D}"/>
              </a:ext>
            </a:extLst>
          </p:cNvPr>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页脚占位符 5">
            <a:extLst>
              <a:ext uri="{FF2B5EF4-FFF2-40B4-BE49-F238E27FC236}">
                <a16:creationId xmlns:a16="http://schemas.microsoft.com/office/drawing/2014/main" id="{0295C68B-745A-4B53-B17C-104EA31AC710}"/>
              </a:ext>
            </a:extLst>
          </p:cNvPr>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7" name="灯片编号占位符 6">
            <a:extLst>
              <a:ext uri="{FF2B5EF4-FFF2-40B4-BE49-F238E27FC236}">
                <a16:creationId xmlns:a16="http://schemas.microsoft.com/office/drawing/2014/main" id="{B69F301B-7133-4CF7-BDAE-E58DCAF45577}"/>
              </a:ext>
            </a:extLst>
          </p:cNvPr>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59598940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1048595" name="标题 1"/>
          <p:cNvSpPr>
            <a:spLocks noGrp="1"/>
          </p:cNvSpPr>
          <p:nvPr>
            <p:ph type="title" hasCustomPrompt="1"/>
            <p:custDataLst>
              <p:tags r:id="rId1"/>
            </p:custDataLst>
          </p:nvPr>
        </p:nvSpPr>
        <p:spPr>
          <a:xfrm>
            <a:off x="704850" y="4005000"/>
            <a:ext cx="8232755" cy="1424702"/>
          </a:xfrm>
        </p:spPr>
        <p:txBody>
          <a:bodyPr lIns="90000" tIns="46800" rIns="90000" bIns="46800" anchor="t" anchorCtr="0">
            <a:normAutofit/>
          </a:bodyPr>
          <a:lstStyle>
            <a:lvl1pPr>
              <a:defRPr sz="2000" b="0" i="0" u="none" strike="noStrike" kern="1200" cap="none" spc="300" normalizeH="0" baseline="0">
                <a:solidFill>
                  <a:schemeClr val="bg1"/>
                </a:solidFill>
                <a:latin typeface="Arial" panose="020B0604020202020204" pitchFamily="34" charset="0"/>
                <a:ea typeface="汉仪旗黑-85S" pitchFamily="18" charset="-122"/>
              </a:defRPr>
            </a:lvl1pPr>
          </a:lstStyle>
          <a:p>
            <a:pPr fontAlgn="auto"/>
            <a:r>
              <a:rPr kumimoji="0" lang="zh-CN" altLang="en-US" sz="2000" b="0" i="0" u="none" strike="noStrike" kern="1200" cap="none" spc="300" normalizeH="0" baseline="0" noProof="1">
                <a:uLnTx/>
                <a:uFillTx/>
              </a:rPr>
              <a:t>单击此处编辑标题</a:t>
            </a:r>
          </a:p>
        </p:txBody>
      </p:sp>
      <p:sp>
        <p:nvSpPr>
          <p:cNvPr id="1048596" name="灯片编号占位符 5"/>
          <p:cNvSpPr>
            <a:spLocks noGrp="1"/>
          </p:cNvSpPr>
          <p:nvPr>
            <p:ph type="sldNum" sz="quarter" idx="4"/>
            <p:custDataLst>
              <p:tags r:id="rId2"/>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597" name="日期占位符 3"/>
          <p:cNvSpPr>
            <a:spLocks noGrp="1"/>
          </p:cNvSpPr>
          <p:nvPr>
            <p:ph type="dt" sz="half" idx="2"/>
            <p:custDataLst>
              <p:tags r:id="rId3"/>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598" name="页脚占位符 4"/>
          <p:cNvSpPr>
            <a:spLocks noGrp="1"/>
          </p:cNvSpPr>
          <p:nvPr>
            <p:ph type="ftr" sz="quarter" idx="3"/>
            <p:custDataLst>
              <p:tags r:id="rId4"/>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51684746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097194" name="内容占位符 1" descr="资源 10"/>
          <p:cNvPicPr>
            <a:picLocks noChangeAspect="1"/>
          </p:cNvPicPr>
          <p:nvPr>
            <p:custDataLst>
              <p:tags r:id="rId1"/>
            </p:custDataLst>
          </p:nvPr>
        </p:nvPicPr>
        <p:blipFill>
          <a:blip r:embed="rId9"/>
          <a:stretch>
            <a:fillRect/>
          </a:stretch>
        </p:blipFill>
        <p:spPr>
          <a:xfrm>
            <a:off x="11458575" y="5981700"/>
            <a:ext cx="577850" cy="735013"/>
          </a:xfrm>
          <a:prstGeom prst="rect">
            <a:avLst/>
          </a:prstGeom>
          <a:noFill/>
          <a:ln w="9525">
            <a:noFill/>
          </a:ln>
        </p:spPr>
      </p:pic>
      <p:sp>
        <p:nvSpPr>
          <p:cNvPr id="1048786"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latin typeface="Arial" panose="020B0604020202020204" pitchFamily="34" charset="0"/>
                <a:ea typeface="微软雅黑" panose="020B0503020204020204" charset="-122"/>
                <a:cs typeface="+mj-cs"/>
                <a:sym typeface="+mn-ea"/>
              </a:defRPr>
            </a:lvl1pPr>
          </a:lstStyle>
          <a:p>
            <a:pPr lvl="0" fontAlgn="auto"/>
            <a:r>
              <a:rPr kumimoji="0" lang="zh-CN" altLang="en-US" sz="2400" b="1" i="0" u="none" strike="noStrike" kern="1200" cap="none" spc="200" normalizeH="0" baseline="0" noProof="1">
                <a:uLnTx/>
                <a:uFillTx/>
                <a:sym typeface="+mn-ea"/>
              </a:rPr>
              <a:t>单击此处编辑母版标题样式</a:t>
            </a:r>
          </a:p>
        </p:txBody>
      </p:sp>
      <p:sp>
        <p:nvSpPr>
          <p:cNvPr id="1048787"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5pPr>
          </a:lstStyle>
          <a:p>
            <a:pPr lvl="0" fontAlgn="auto"/>
            <a:r>
              <a:rPr kumimoji="0" lang="zh-CN" altLang="en-US" sz="16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600" b="0" i="0" u="none" strike="noStrike" kern="1200" cap="none" spc="150" normalizeH="0" baseline="0" noProof="1">
                <a:uLnTx/>
                <a:uFillTx/>
                <a:sym typeface="+mn-ea"/>
              </a:rPr>
              <a:t>第四级</a:t>
            </a:r>
          </a:p>
          <a:p>
            <a:pPr lvl="4" fontAlgn="auto"/>
            <a:r>
              <a:rPr kumimoji="0" lang="zh-CN" altLang="en-US" sz="1600" b="0" i="0" u="none" strike="noStrike" kern="1200" cap="none" spc="150" normalizeH="0" baseline="0" noProof="1">
                <a:uLnTx/>
                <a:uFillTx/>
                <a:sym typeface="+mn-ea"/>
              </a:rPr>
              <a:t>第五级</a:t>
            </a:r>
          </a:p>
        </p:txBody>
      </p:sp>
      <p:sp>
        <p:nvSpPr>
          <p:cNvPr id="1048788"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789" name="灯片编号占位符 6"/>
          <p:cNvSpPr>
            <a:spLocks noGrp="1"/>
          </p:cNvSpPr>
          <p:nvPr>
            <p:ph type="sldNum" sz="quarter" idx="4"/>
            <p:custDataLst>
              <p:tags r:id="rId5"/>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90" name="日期占位符 4"/>
          <p:cNvSpPr>
            <a:spLocks noGrp="1"/>
          </p:cNvSpPr>
          <p:nvPr>
            <p:ph type="dt" sz="half" idx="12"/>
            <p:custDataLst>
              <p:tags r:id="rId6"/>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91" name="页脚占位符 5"/>
          <p:cNvSpPr>
            <a:spLocks noGrp="1"/>
          </p:cNvSpPr>
          <p:nvPr>
            <p:ph type="ftr" sz="quarter" idx="3"/>
            <p:custDataLst>
              <p:tags r:id="rId7"/>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30888186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pic>
        <p:nvPicPr>
          <p:cNvPr id="2097190" name="内容占位符 1" descr="资源 10"/>
          <p:cNvPicPr>
            <a:picLocks noChangeAspect="1"/>
          </p:cNvPicPr>
          <p:nvPr>
            <p:custDataLst>
              <p:tags r:id="rId1"/>
            </p:custDataLst>
          </p:nvPr>
        </p:nvPicPr>
        <p:blipFill>
          <a:blip r:embed="rId11"/>
          <a:stretch>
            <a:fillRect/>
          </a:stretch>
        </p:blipFill>
        <p:spPr>
          <a:xfrm>
            <a:off x="11458575" y="5981700"/>
            <a:ext cx="577850" cy="735013"/>
          </a:xfrm>
          <a:prstGeom prst="rect">
            <a:avLst/>
          </a:prstGeom>
          <a:noFill/>
          <a:ln w="9525">
            <a:noFill/>
          </a:ln>
        </p:spPr>
      </p:pic>
      <p:sp>
        <p:nvSpPr>
          <p:cNvPr id="1048724"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latin typeface="Arial" panose="020B0604020202020204" pitchFamily="34" charset="0"/>
                <a:ea typeface="微软雅黑" panose="020B0503020204020204" charset="-122"/>
                <a:cs typeface="+mj-cs"/>
                <a:sym typeface="+mn-ea"/>
              </a:defRPr>
            </a:lvl1pPr>
          </a:lstStyle>
          <a:p>
            <a:pPr lvl="0" fontAlgn="auto"/>
            <a:r>
              <a:rPr kumimoji="0" lang="zh-CN" altLang="en-US" sz="2400" b="1" i="0" u="none" strike="noStrike" kern="1200" cap="none" spc="200" normalizeH="0" baseline="0" noProof="1">
                <a:uLnTx/>
                <a:uFillTx/>
                <a:sym typeface="+mn-ea"/>
              </a:rPr>
              <a:t>单击此处编辑母版标题样式</a:t>
            </a:r>
          </a:p>
        </p:txBody>
      </p:sp>
      <p:sp>
        <p:nvSpPr>
          <p:cNvPr id="1048725"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kumimoji="0" lang="zh-CN" altLang="en-US" sz="2000" b="0" i="0" u="none" strike="noStrike" kern="1200" cap="none" spc="200" normalizeH="0" baseline="0" noProof="1">
                <a:uLnTx/>
                <a:uFillTx/>
              </a:rPr>
              <a:t>单击此处编辑文本</a:t>
            </a:r>
          </a:p>
        </p:txBody>
      </p:sp>
      <p:sp>
        <p:nvSpPr>
          <p:cNvPr id="1048726"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5pPr>
          </a:lstStyle>
          <a:p>
            <a:pPr lvl="0" fontAlgn="auto"/>
            <a:r>
              <a:rPr kumimoji="0" lang="zh-CN" altLang="en-US" sz="16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600" b="0" i="0" u="none" strike="noStrike" kern="1200" cap="none" spc="150" normalizeH="0" baseline="0" noProof="1">
                <a:uLnTx/>
                <a:uFillTx/>
                <a:sym typeface="+mn-ea"/>
              </a:rPr>
              <a:t>第四级</a:t>
            </a:r>
          </a:p>
          <a:p>
            <a:pPr lvl="4" fontAlgn="auto"/>
            <a:r>
              <a:rPr kumimoji="0" lang="zh-CN" altLang="en-US" sz="1600" b="0" i="0" u="none" strike="noStrike" kern="1200" cap="none" spc="150" normalizeH="0" baseline="0" noProof="1">
                <a:uLnTx/>
                <a:uFillTx/>
                <a:sym typeface="+mn-ea"/>
              </a:rPr>
              <a:t>第五级</a:t>
            </a:r>
          </a:p>
        </p:txBody>
      </p:sp>
      <p:sp>
        <p:nvSpPr>
          <p:cNvPr id="1048727"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kumimoji="0" lang="zh-CN" altLang="en-US" sz="2000" b="0" i="0" u="none" strike="noStrike" kern="1200" cap="none" spc="200" normalizeH="0" baseline="0" noProof="1">
                <a:uLnTx/>
                <a:uFillTx/>
                <a:sym typeface="+mn-ea"/>
              </a:rPr>
              <a:t>单击此处编辑文本</a:t>
            </a:r>
          </a:p>
        </p:txBody>
      </p:sp>
      <p:sp>
        <p:nvSpPr>
          <p:cNvPr id="1048728"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5pPr>
          </a:lstStyle>
          <a:p>
            <a:pPr lvl="0" fontAlgn="auto"/>
            <a:r>
              <a:rPr kumimoji="0" lang="zh-CN" altLang="en-US" sz="16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600" b="0" i="0" u="none" strike="noStrike" kern="1200" cap="none" spc="150" normalizeH="0" baseline="0" noProof="1">
                <a:uLnTx/>
                <a:uFillTx/>
                <a:sym typeface="+mn-ea"/>
              </a:rPr>
              <a:t>第四级</a:t>
            </a:r>
          </a:p>
          <a:p>
            <a:pPr lvl="4" fontAlgn="auto"/>
            <a:r>
              <a:rPr kumimoji="0" lang="zh-CN" altLang="en-US" sz="1600" b="0" i="0" u="none" strike="noStrike" kern="1200" cap="none" spc="150" normalizeH="0" baseline="0" noProof="1">
                <a:uLnTx/>
                <a:uFillTx/>
                <a:sym typeface="+mn-ea"/>
              </a:rPr>
              <a:t>第五级</a:t>
            </a:r>
          </a:p>
        </p:txBody>
      </p:sp>
      <p:sp>
        <p:nvSpPr>
          <p:cNvPr id="1048729" name="灯片编号占位符 8"/>
          <p:cNvSpPr>
            <a:spLocks noGrp="1"/>
          </p:cNvSpPr>
          <p:nvPr>
            <p:ph type="sldNum" sz="quarter" idx="14"/>
            <p:custDataLst>
              <p:tags r:id="rId7"/>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
        <p:nvSpPr>
          <p:cNvPr id="1048730" name="日期占位符 6"/>
          <p:cNvSpPr>
            <a:spLocks noGrp="1"/>
          </p:cNvSpPr>
          <p:nvPr>
            <p:ph type="dt" sz="half" idx="12"/>
            <p:custDataLst>
              <p:tags r:id="rId8"/>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
        <p:nvSpPr>
          <p:cNvPr id="1048731" name="页脚占位符 7"/>
          <p:cNvSpPr>
            <a:spLocks noGrp="1"/>
          </p:cNvSpPr>
          <p:nvPr>
            <p:ph type="ftr" sz="quarter" idx="13"/>
            <p:custDataLst>
              <p:tags r:id="rId9"/>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129102793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1048765" name="矩形 6"/>
          <p:cNvSpPr/>
          <p:nvPr>
            <p:custDataLst>
              <p:tags r:id="rId1"/>
            </p:custDataLst>
          </p:nvPr>
        </p:nvSpPr>
        <p:spPr>
          <a:xfrm>
            <a:off x="644525" y="1793875"/>
            <a:ext cx="10982325" cy="4248150"/>
          </a:xfrm>
          <a:prstGeom prst="rect">
            <a:avLst/>
          </a:prstGeom>
          <a:solidFill>
            <a:srgbClr val="FFFFFF"/>
          </a:solidFill>
          <a:ln w="12700">
            <a:noFill/>
          </a:ln>
          <a:effectLst>
            <a:outerShdw dist="25400" sx="100999" sy="100999" algn="l" rotWithShape="0">
              <a:schemeClr val="bg1">
                <a:alpha val="50000"/>
              </a:schemeClr>
            </a:outerShdw>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endParaRPr>
          </a:p>
        </p:txBody>
      </p:sp>
      <p:sp>
        <p:nvSpPr>
          <p:cNvPr id="1048766" name="标题 1"/>
          <p:cNvSpPr>
            <a:spLocks noGrp="1"/>
          </p:cNvSpPr>
          <p:nvPr>
            <p:ph type="title"/>
            <p:custDataLst>
              <p:tags r:id="rId2"/>
            </p:custDataLst>
          </p:nvPr>
        </p:nvSpPr>
        <p:spPr>
          <a:xfrm>
            <a:off x="669925" y="442913"/>
            <a:ext cx="10852150" cy="442912"/>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latin typeface="微软雅黑" panose="020B0503020204020204" charset="-122"/>
                <a:ea typeface="微软雅黑" panose="020B0503020204020204" charset="-122"/>
                <a:cs typeface="+mj-cs"/>
                <a:sym typeface="+mn-ea"/>
              </a:defRPr>
            </a:lvl1pPr>
          </a:lstStyle>
          <a:p>
            <a:pPr lvl="0" fontAlgn="auto"/>
            <a:r>
              <a:rPr kumimoji="0" lang="zh-CN" altLang="en-US" sz="2400" b="1" i="0" u="none" strike="noStrike" kern="1200" cap="none" spc="200" normalizeH="0" baseline="0" noProof="1">
                <a:uLnTx/>
                <a:uFillTx/>
                <a:sym typeface="+mn-ea"/>
              </a:rPr>
              <a:t>单击此处编辑母版标题样式</a:t>
            </a:r>
          </a:p>
        </p:txBody>
      </p:sp>
      <p:sp>
        <p:nvSpPr>
          <p:cNvPr id="1048767" name="灯片编号占位符 4"/>
          <p:cNvSpPr>
            <a:spLocks noGrp="1"/>
          </p:cNvSpPr>
          <p:nvPr>
            <p:ph type="sldNum" sz="quarter" idx="4"/>
            <p:custDataLst>
              <p:tags r:id="rId3"/>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68" name="日期占位符 2"/>
          <p:cNvSpPr>
            <a:spLocks noGrp="1"/>
          </p:cNvSpPr>
          <p:nvPr>
            <p:ph type="dt" sz="half" idx="2"/>
            <p:custDataLst>
              <p:tags r:id="rId4"/>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69" name="页脚占位符 3"/>
          <p:cNvSpPr>
            <a:spLocks noGrp="1"/>
          </p:cNvSpPr>
          <p:nvPr>
            <p:ph type="ftr" sz="quarter" idx="3"/>
            <p:custDataLst>
              <p:tags r:id="rId5"/>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02923793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611"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612"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613"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16211169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pic>
        <p:nvPicPr>
          <p:cNvPr id="2097191" name="内容占位符 1" descr="资源 10"/>
          <p:cNvPicPr>
            <a:picLocks noChangeAspect="1"/>
          </p:cNvPicPr>
          <p:nvPr>
            <p:custDataLst>
              <p:tags r:id="rId1"/>
            </p:custDataLst>
          </p:nvPr>
        </p:nvPicPr>
        <p:blipFill>
          <a:blip r:embed="rId9"/>
          <a:stretch>
            <a:fillRect/>
          </a:stretch>
        </p:blipFill>
        <p:spPr>
          <a:xfrm>
            <a:off x="11458575" y="5981700"/>
            <a:ext cx="577850" cy="735013"/>
          </a:xfrm>
          <a:prstGeom prst="rect">
            <a:avLst/>
          </a:prstGeom>
          <a:noFill/>
          <a:ln w="9525">
            <a:noFill/>
          </a:ln>
        </p:spPr>
      </p:pic>
      <p:sp>
        <p:nvSpPr>
          <p:cNvPr id="1048743"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latin typeface="Arial" panose="020B0604020202020204" pitchFamily="34" charset="0"/>
                <a:ea typeface="微软雅黑" panose="020B0503020204020204" charset="-122"/>
                <a:cs typeface="+mj-cs"/>
                <a:sym typeface="+mn-ea"/>
              </a:defRPr>
            </a:lvl1pPr>
          </a:lstStyle>
          <a:p>
            <a:pPr lvl="0" fontAlgn="auto"/>
            <a:r>
              <a:rPr kumimoji="0" lang="zh-CN" altLang="en-US" sz="2400" b="1" i="0" u="none" strike="noStrike" kern="1200" cap="none" spc="200" normalizeH="0" baseline="0" noProof="1">
                <a:uLnTx/>
                <a:uFillTx/>
                <a:sym typeface="+mn-ea"/>
              </a:rPr>
              <a:t>单击此处编辑母版标题样式</a:t>
            </a:r>
          </a:p>
        </p:txBody>
      </p:sp>
      <p:sp>
        <p:nvSpPr>
          <p:cNvPr id="1048744"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mn-lt"/>
                <a:ea typeface="+mn-ea"/>
                <a:cs typeface="+mn-cs"/>
                <a:sym typeface="+mn-ea"/>
              </a:defRPr>
            </a:lvl5pPr>
          </a:lstStyle>
          <a:p>
            <a:pPr lvl="0" fontAlgn="auto"/>
            <a:endParaRPr kumimoji="0" lang="zh-CN" altLang="en-US" sz="1600" b="0" i="0" u="none" strike="noStrike" kern="1200" cap="none" spc="150" normalizeH="0" baseline="0" noProof="1">
              <a:uLnTx/>
              <a:uFillTx/>
              <a:sym typeface="+mn-ea"/>
            </a:endParaRPr>
          </a:p>
        </p:txBody>
      </p:sp>
      <p:sp>
        <p:nvSpPr>
          <p:cNvPr id="1048745"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Arial" panose="020B0604020202020204" pitchFamily="34" charset="0"/>
                <a:ea typeface="微软雅黑" panose="020B0503020204020204" charset="-122"/>
                <a:cs typeface="+mn-cs"/>
                <a:sym typeface="+mn-ea"/>
              </a:defRPr>
            </a:lvl1pPr>
          </a:lstStyle>
          <a:p>
            <a:pPr lvl="0" fontAlgn="auto"/>
            <a:r>
              <a:rPr kumimoji="0" lang="zh-CN" altLang="en-US" sz="1600" b="0" i="0" u="none" strike="noStrike" kern="1200" cap="none" spc="150" normalizeH="0" baseline="0" noProof="1">
                <a:uLnTx/>
                <a:uFillTx/>
                <a:sym typeface="+mn-ea"/>
              </a:rPr>
              <a:t>单击此处编辑母版文本样式</a:t>
            </a:r>
          </a:p>
        </p:txBody>
      </p:sp>
      <p:sp>
        <p:nvSpPr>
          <p:cNvPr id="1048746" name="灯片编号占位符 6"/>
          <p:cNvSpPr>
            <a:spLocks noGrp="1"/>
          </p:cNvSpPr>
          <p:nvPr>
            <p:ph type="sldNum" sz="quarter" idx="4"/>
            <p:custDataLst>
              <p:tags r:id="rId5"/>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
        <p:nvSpPr>
          <p:cNvPr id="1048747" name="日期占位符 4"/>
          <p:cNvSpPr>
            <a:spLocks noGrp="1"/>
          </p:cNvSpPr>
          <p:nvPr>
            <p:ph type="dt" sz="half" idx="12"/>
            <p:custDataLst>
              <p:tags r:id="rId6"/>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
        <p:nvSpPr>
          <p:cNvPr id="1048748" name="页脚占位符 5"/>
          <p:cNvSpPr>
            <a:spLocks noGrp="1"/>
          </p:cNvSpPr>
          <p:nvPr>
            <p:ph type="ftr" sz="quarter" idx="3"/>
            <p:custDataLst>
              <p:tags r:id="rId7"/>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3324010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cSld name="竖排标题与文本">
    <p:spTree>
      <p:nvGrpSpPr>
        <p:cNvPr id="1" name=""/>
        <p:cNvGrpSpPr/>
        <p:nvPr/>
      </p:nvGrpSpPr>
      <p:grpSpPr>
        <a:xfrm>
          <a:off x="0" y="0"/>
          <a:ext cx="0" cy="0"/>
          <a:chOff x="0" y="0"/>
          <a:chExt cx="0" cy="0"/>
        </a:xfrm>
      </p:grpSpPr>
      <p:pic>
        <p:nvPicPr>
          <p:cNvPr id="2097192" name="内容占位符 1" descr="资源 10"/>
          <p:cNvPicPr>
            <a:picLocks noChangeAspect="1"/>
          </p:cNvPicPr>
          <p:nvPr>
            <p:custDataLst>
              <p:tags r:id="rId1"/>
            </p:custDataLst>
          </p:nvPr>
        </p:nvPicPr>
        <p:blipFill>
          <a:blip r:embed="rId8"/>
          <a:stretch>
            <a:fillRect/>
          </a:stretch>
        </p:blipFill>
        <p:spPr>
          <a:xfrm>
            <a:off x="11403013" y="161925"/>
            <a:ext cx="579437" cy="736600"/>
          </a:xfrm>
          <a:prstGeom prst="rect">
            <a:avLst/>
          </a:prstGeom>
          <a:noFill/>
          <a:ln w="9525">
            <a:noFill/>
          </a:ln>
        </p:spPr>
      </p:pic>
      <p:sp>
        <p:nvSpPr>
          <p:cNvPr id="1048749"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latin typeface="Arial" panose="020B0604020202020204" pitchFamily="34" charset="0"/>
                <a:ea typeface="微软雅黑" panose="020B0503020204020204" charset="-122"/>
                <a:cs typeface="+mj-cs"/>
                <a:sym typeface="+mn-ea"/>
              </a:defRPr>
            </a:lvl1pPr>
          </a:lstStyle>
          <a:p>
            <a:pPr lvl="0" fontAlgn="auto"/>
            <a:r>
              <a:rPr kumimoji="0" lang="zh-CN" altLang="en-US" sz="2400" b="1" i="0" u="none" strike="noStrike" kern="1200" cap="none" spc="200" normalizeH="0" baseline="0" noProof="1">
                <a:uLnTx/>
                <a:uFillTx/>
                <a:sym typeface="+mn-ea"/>
              </a:rPr>
              <a:t>单击此处编辑母版标题样式</a:t>
            </a:r>
          </a:p>
        </p:txBody>
      </p:sp>
      <p:sp>
        <p:nvSpPr>
          <p:cNvPr id="1048750"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751" name="灯片编号占位符 5"/>
          <p:cNvSpPr>
            <a:spLocks noGrp="1"/>
          </p:cNvSpPr>
          <p:nvPr>
            <p:ph type="sldNum" sz="quarter" idx="4"/>
            <p:custDataLst>
              <p:tags r:id="rId4"/>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
        <p:nvSpPr>
          <p:cNvPr id="1048752" name="日期占位符 3"/>
          <p:cNvSpPr>
            <a:spLocks noGrp="1"/>
          </p:cNvSpPr>
          <p:nvPr>
            <p:ph type="dt" sz="half" idx="2"/>
            <p:custDataLst>
              <p:tags r:id="rId5"/>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
        <p:nvSpPr>
          <p:cNvPr id="1048753" name="页脚占位符 4"/>
          <p:cNvSpPr>
            <a:spLocks noGrp="1"/>
          </p:cNvSpPr>
          <p:nvPr>
            <p:ph type="ftr" sz="quarter" idx="3"/>
            <p:custDataLst>
              <p:tags r:id="rId6"/>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Arial"/>
            </a:endParaRPr>
          </a:p>
        </p:txBody>
      </p:sp>
    </p:spTree>
    <p:extLst>
      <p:ext uri="{BB962C8B-B14F-4D97-AF65-F5344CB8AC3E}">
        <p14:creationId xmlns:p14="http://schemas.microsoft.com/office/powerpoint/2010/main" val="20086964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内容">
    <p:spTree>
      <p:nvGrpSpPr>
        <p:cNvPr id="1" name=""/>
        <p:cNvGrpSpPr/>
        <p:nvPr/>
      </p:nvGrpSpPr>
      <p:grpSpPr>
        <a:xfrm>
          <a:off x="0" y="0"/>
          <a:ext cx="0" cy="0"/>
          <a:chOff x="0" y="0"/>
          <a:chExt cx="0" cy="0"/>
        </a:xfrm>
      </p:grpSpPr>
      <p:pic>
        <p:nvPicPr>
          <p:cNvPr id="2097196" name="内容占位符 1" descr="资源 10"/>
          <p:cNvPicPr>
            <a:picLocks noChangeAspect="1"/>
          </p:cNvPicPr>
          <p:nvPr>
            <p:custDataLst>
              <p:tags r:id="rId1"/>
            </p:custDataLst>
          </p:nvPr>
        </p:nvPicPr>
        <p:blipFill>
          <a:blip r:embed="rId7"/>
          <a:stretch>
            <a:fillRect/>
          </a:stretch>
        </p:blipFill>
        <p:spPr>
          <a:xfrm>
            <a:off x="11403013" y="161925"/>
            <a:ext cx="579437" cy="736600"/>
          </a:xfrm>
          <a:prstGeom prst="rect">
            <a:avLst/>
          </a:prstGeom>
          <a:noFill/>
          <a:ln w="9525">
            <a:noFill/>
          </a:ln>
        </p:spPr>
      </p:pic>
      <p:sp>
        <p:nvSpPr>
          <p:cNvPr id="1048800" name="内容占位符 6"/>
          <p:cNvSpPr>
            <a:spLocks noGrp="1"/>
          </p:cNvSpPr>
          <p:nvPr>
            <p:ph sz="quarter" idx="13"/>
            <p:custDataLst>
              <p:tags r:id="rId2"/>
            </p:custDataLst>
          </p:nvPr>
        </p:nvSpPr>
        <p:spPr>
          <a:xfrm>
            <a:off x="669930" y="952508"/>
            <a:ext cx="10852237" cy="5388907"/>
          </a:xfrm>
        </p:spPr>
        <p:txBody>
          <a:body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801" name="灯片编号占位符 4"/>
          <p:cNvSpPr>
            <a:spLocks noGrp="1"/>
          </p:cNvSpPr>
          <p:nvPr>
            <p:ph type="sldNum" sz="quarter" idx="4"/>
            <p:custDataLst>
              <p:tags r:id="rId3"/>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02" name="日期占位符 2"/>
          <p:cNvSpPr>
            <a:spLocks noGrp="1"/>
          </p:cNvSpPr>
          <p:nvPr>
            <p:ph type="dt" sz="half" idx="2"/>
            <p:custDataLst>
              <p:tags r:id="rId4"/>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03" name="页脚占位符 3"/>
          <p:cNvSpPr>
            <a:spLocks noGrp="1"/>
          </p:cNvSpPr>
          <p:nvPr>
            <p:ph type="ftr" sz="quarter" idx="3"/>
            <p:custDataLst>
              <p:tags r:id="rId5"/>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5914420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末尾幻灯片">
    <p:spTree>
      <p:nvGrpSpPr>
        <p:cNvPr id="1" name=""/>
        <p:cNvGrpSpPr/>
        <p:nvPr/>
      </p:nvGrpSpPr>
      <p:grpSpPr>
        <a:xfrm>
          <a:off x="0" y="0"/>
          <a:ext cx="0" cy="0"/>
          <a:chOff x="0" y="0"/>
          <a:chExt cx="0" cy="0"/>
        </a:xfrm>
      </p:grpSpPr>
      <p:sp>
        <p:nvSpPr>
          <p:cNvPr id="1048732" name="矩形 6"/>
          <p:cNvSpPr/>
          <p:nvPr>
            <p:custDataLst>
              <p:tags r:id="rId1"/>
            </p:custDataLst>
          </p:nvPr>
        </p:nvSpPr>
        <p:spPr>
          <a:xfrm>
            <a:off x="630238" y="1246188"/>
            <a:ext cx="10931525" cy="4046537"/>
          </a:xfrm>
          <a:prstGeom prst="rect">
            <a:avLst/>
          </a:prstGeom>
          <a:solidFill>
            <a:srgbClr val="FFFFFF"/>
          </a:solidFill>
          <a:ln w="12700">
            <a:noFill/>
          </a:ln>
          <a:effectLst>
            <a:outerShdw dist="25400" dir="17760068" sx="100999" sy="100999" algn="l" rotWithShape="0">
              <a:schemeClr val="bg2">
                <a:alpha val="50000"/>
              </a:schemeClr>
            </a:outerShdw>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endParaRPr>
          </a:p>
        </p:txBody>
      </p:sp>
      <p:sp>
        <p:nvSpPr>
          <p:cNvPr id="1048733" name="任意多边形 9"/>
          <p:cNvSpPr/>
          <p:nvPr>
            <p:custDataLst>
              <p:tags r:id="rId2"/>
            </p:custDataLst>
          </p:nvPr>
        </p:nvSpPr>
        <p:spPr>
          <a:xfrm>
            <a:off x="1300163" y="1646238"/>
            <a:ext cx="9736137" cy="3219450"/>
          </a:xfrm>
          <a:solidFill>
            <a:srgbClr val="D2E4F4"/>
          </a:solidFill>
          <a:ln w="12700">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a:ea typeface="微软雅黑" panose="020B0503020204020204" charset="-122"/>
              <a:cs typeface="Arial"/>
            </a:endParaRPr>
          </a:p>
        </p:txBody>
      </p:sp>
      <p:sp>
        <p:nvSpPr>
          <p:cNvPr id="1048734" name="标题 1"/>
          <p:cNvSpPr>
            <a:spLocks noGrp="1"/>
          </p:cNvSpPr>
          <p:nvPr>
            <p:ph type="title" hasCustomPrompt="1"/>
            <p:custDataLst>
              <p:tags r:id="rId3"/>
            </p:custDataLst>
          </p:nvPr>
        </p:nvSpPr>
        <p:spPr>
          <a:xfrm>
            <a:off x="879742" y="2248926"/>
            <a:ext cx="5110480" cy="1308735"/>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7200" b="0" i="0" u="none" strike="noStrike" kern="1200" cap="none" spc="600" normalizeH="0" baseline="0" noProof="1">
                <a:solidFill>
                  <a:schemeClr val="accent1"/>
                </a:solidFill>
                <a:latin typeface="Arial" panose="020B0604020202020204" pitchFamily="34" charset="0"/>
                <a:ea typeface="汉仪旗黑-85S" pitchFamily="18" charset="-122"/>
                <a:cs typeface="+mj-cs"/>
                <a:sym typeface="+mn-ea"/>
              </a:defRPr>
            </a:lvl1pPr>
          </a:lstStyle>
          <a:p>
            <a:pPr lvl="0" fontAlgn="auto"/>
            <a:r>
              <a:rPr kumimoji="0" lang="zh-CN" altLang="en-US" sz="7200" b="0" i="0" u="none" strike="noStrike" kern="1200" cap="none" spc="600" normalizeH="0" baseline="0" noProof="1">
                <a:uLnTx/>
                <a:uFillTx/>
                <a:sym typeface="+mn-ea"/>
              </a:rPr>
              <a:t>编辑标题</a:t>
            </a:r>
          </a:p>
        </p:txBody>
      </p:sp>
      <p:sp>
        <p:nvSpPr>
          <p:cNvPr id="1048735" name="文本占位符 11"/>
          <p:cNvSpPr>
            <a:spLocks noGrp="1"/>
          </p:cNvSpPr>
          <p:nvPr>
            <p:ph type="body" sz="quarter" idx="13" hasCustomPrompt="1"/>
            <p:custDataLst>
              <p:tags r:id="rId4"/>
            </p:custDataLst>
          </p:nvPr>
        </p:nvSpPr>
        <p:spPr>
          <a:xfrm>
            <a:off x="879742" y="3647829"/>
            <a:ext cx="5110480" cy="717171"/>
          </a:xfrm>
        </p:spPr>
        <p:txBody>
          <a:bodyPr lIns="90000" rIns="90000" bIns="46800">
            <a:normAutofit/>
          </a:bodyPr>
          <a:lstStyle>
            <a:lvl1pPr marL="0" indent="0">
              <a:buNone/>
              <a:defRPr sz="2000"/>
            </a:lvl1pPr>
          </a:lstStyle>
          <a:p>
            <a:pPr lvl="0" fontAlgn="auto"/>
            <a:r>
              <a:rPr kumimoji="0" lang="zh-CN" altLang="en-US" sz="2000" b="0" i="0" u="none" strike="noStrike" kern="1200" cap="none" spc="150" normalizeH="0" baseline="0" noProof="1">
                <a:uLnTx/>
                <a:uFillTx/>
              </a:rPr>
              <a:t>单击此处编辑文本</a:t>
            </a:r>
          </a:p>
        </p:txBody>
      </p:sp>
      <p:sp>
        <p:nvSpPr>
          <p:cNvPr id="1048736" name="灯片编号占位符 4"/>
          <p:cNvSpPr>
            <a:spLocks noGrp="1"/>
          </p:cNvSpPr>
          <p:nvPr>
            <p:ph type="sldNum" sz="quarter" idx="4"/>
            <p:custDataLst>
              <p:tags r:id="rId5"/>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37" name="日期占位符 2"/>
          <p:cNvSpPr>
            <a:spLocks noGrp="1"/>
          </p:cNvSpPr>
          <p:nvPr>
            <p:ph type="dt" sz="half" idx="2"/>
            <p:custDataLst>
              <p:tags r:id="rId6"/>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38" name="页脚占位符 3"/>
          <p:cNvSpPr>
            <a:spLocks noGrp="1"/>
          </p:cNvSpPr>
          <p:nvPr>
            <p:ph type="ftr" sz="quarter" idx="3"/>
            <p:custDataLst>
              <p:tags r:id="rId7"/>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409913770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通用">
    <p:spTree>
      <p:nvGrpSpPr>
        <p:cNvPr id="1" name=""/>
        <p:cNvGrpSpPr/>
        <p:nvPr/>
      </p:nvGrpSpPr>
      <p:grpSpPr>
        <a:xfrm>
          <a:off x="0" y="0"/>
          <a:ext cx="0" cy="0"/>
          <a:chOff x="0" y="0"/>
          <a:chExt cx="0" cy="0"/>
        </a:xfrm>
      </p:grpSpPr>
      <p:pic>
        <p:nvPicPr>
          <p:cNvPr id="2097195" name="图片 5" descr="资源 10"/>
          <p:cNvPicPr>
            <a:picLocks noChangeAspect="1"/>
          </p:cNvPicPr>
          <p:nvPr>
            <p:custDataLst>
              <p:tags r:id="rId1"/>
            </p:custDataLst>
          </p:nvPr>
        </p:nvPicPr>
        <p:blipFill>
          <a:blip r:embed="rId7"/>
          <a:stretch>
            <a:fillRect/>
          </a:stretch>
        </p:blipFill>
        <p:spPr>
          <a:xfrm>
            <a:off x="11266488" y="5868988"/>
            <a:ext cx="668337" cy="849312"/>
          </a:xfrm>
          <a:prstGeom prst="rect">
            <a:avLst/>
          </a:prstGeom>
          <a:noFill/>
          <a:ln w="9525">
            <a:noFill/>
          </a:ln>
        </p:spPr>
      </p:pic>
      <p:sp>
        <p:nvSpPr>
          <p:cNvPr id="1048796" name="标题 1"/>
          <p:cNvSpPr>
            <a:spLocks noGrp="1"/>
          </p:cNvSpPr>
          <p:nvPr>
            <p:ph type="title"/>
            <p:custDataLst>
              <p:tags r:id="rId2"/>
            </p:custDataLst>
          </p:nvPr>
        </p:nvSpPr>
        <p:spPr>
          <a:xfrm>
            <a:off x="669925" y="442913"/>
            <a:ext cx="10852150" cy="442912"/>
          </a:xfrm>
        </p:spPr>
        <p:txBody>
          <a:bodyPr/>
          <a:lstStyle>
            <a:lvl1pPr>
              <a:defRPr baseline="0">
                <a:latin typeface="Arial" panose="020B0604020202020204" pitchFamily="34" charset="0"/>
                <a:ea typeface="微软雅黑" panose="020B0503020204020204" charset="-122"/>
              </a:defRPr>
            </a:lvl1pPr>
          </a:lstStyle>
          <a:p>
            <a:pPr fontAlgn="auto"/>
            <a:r>
              <a:rPr kumimoji="0" lang="zh-CN" altLang="en-US" sz="2400" b="1" i="0" u="none" strike="noStrike" kern="1200" cap="none" spc="200" normalizeH="0" baseline="0" noProof="1">
                <a:uLnTx/>
                <a:uFillTx/>
              </a:rPr>
              <a:t>单击此处编辑母版标题样式</a:t>
            </a:r>
          </a:p>
        </p:txBody>
      </p:sp>
      <p:sp>
        <p:nvSpPr>
          <p:cNvPr id="1048797" name="灯片编号占位符 4"/>
          <p:cNvSpPr>
            <a:spLocks noGrp="1"/>
          </p:cNvSpPr>
          <p:nvPr>
            <p:ph type="sldNum" sz="quarter" idx="4"/>
            <p:custDataLst>
              <p:tags r:id="rId3"/>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98" name="日期占位符 2"/>
          <p:cNvSpPr>
            <a:spLocks noGrp="1"/>
          </p:cNvSpPr>
          <p:nvPr>
            <p:ph type="dt" sz="half" idx="2"/>
            <p:custDataLst>
              <p:tags r:id="rId4"/>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99" name="页脚占位符 3"/>
          <p:cNvSpPr>
            <a:spLocks noGrp="1"/>
          </p:cNvSpPr>
          <p:nvPr>
            <p:ph type="ftr" sz="quarter" idx="3"/>
            <p:custDataLst>
              <p:tags r:id="rId5"/>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4893620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84BED2-BFD5-44BB-8B19-77862C9B0A34}"/>
              </a:ext>
            </a:extLst>
          </p:cNvPr>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60419D-2404-44AA-96D0-434B42D30A22}"/>
              </a:ext>
            </a:extLst>
          </p:cNvPr>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D394DE-5C03-4C75-B467-EEE4DB242578}"/>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A4E826-A4BD-4E09-9085-AC1378132D3D}"/>
              </a:ext>
            </a:extLst>
          </p:cNvPr>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页脚占位符 5">
            <a:extLst>
              <a:ext uri="{FF2B5EF4-FFF2-40B4-BE49-F238E27FC236}">
                <a16:creationId xmlns:a16="http://schemas.microsoft.com/office/drawing/2014/main" id="{B1C2A17D-8952-4830-A599-9A5499E05071}"/>
              </a:ext>
            </a:extLst>
          </p:cNvPr>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7" name="灯片编号占位符 6">
            <a:extLst>
              <a:ext uri="{FF2B5EF4-FFF2-40B4-BE49-F238E27FC236}">
                <a16:creationId xmlns:a16="http://schemas.microsoft.com/office/drawing/2014/main" id="{7710F6D9-CC02-47B0-B246-14F49AC8FD0D}"/>
              </a:ext>
            </a:extLst>
          </p:cNvPr>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17768103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相框">
    <p:spTree>
      <p:nvGrpSpPr>
        <p:cNvPr id="1" name=""/>
        <p:cNvGrpSpPr/>
        <p:nvPr/>
      </p:nvGrpSpPr>
      <p:grpSpPr>
        <a:xfrm>
          <a:off x="0" y="0"/>
          <a:ext cx="0" cy="0"/>
          <a:chOff x="0" y="0"/>
          <a:chExt cx="0" cy="0"/>
        </a:xfrm>
      </p:grpSpPr>
      <p:sp>
        <p:nvSpPr>
          <p:cNvPr id="1048759" name="矩形 7"/>
          <p:cNvSpPr/>
          <p:nvPr>
            <p:custDataLst>
              <p:tags r:id="rId1"/>
            </p:custDataLst>
          </p:nvPr>
        </p:nvSpPr>
        <p:spPr>
          <a:xfrm>
            <a:off x="292100" y="304800"/>
            <a:ext cx="11607800" cy="6248400"/>
          </a:xfrm>
          <a:prstGeom prst="rect">
            <a:avLst/>
          </a:prstGeom>
          <a:solidFill>
            <a:srgbClr val="F0F5FB"/>
          </a:solidFill>
          <a:ln w="12700">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endParaRPr>
          </a:p>
        </p:txBody>
      </p:sp>
      <p:sp>
        <p:nvSpPr>
          <p:cNvPr id="1048760" name="标题 1"/>
          <p:cNvSpPr>
            <a:spLocks noGrp="1"/>
          </p:cNvSpPr>
          <p:nvPr>
            <p:ph type="title" hasCustomPrompt="1"/>
            <p:custDataLst>
              <p:tags r:id="rId2"/>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kumimoji="0" lang="zh-CN" altLang="en-US" sz="3200" b="1" i="0" u="none" strike="noStrike" kern="1200" cap="none" spc="200" normalizeH="0" baseline="0" noProof="1">
                <a:uLnTx/>
                <a:uFillTx/>
              </a:rPr>
              <a:t>单击此处编辑标题</a:t>
            </a:r>
          </a:p>
        </p:txBody>
      </p:sp>
      <p:sp>
        <p:nvSpPr>
          <p:cNvPr id="1048761" name="内容占位符 6"/>
          <p:cNvSpPr>
            <a:spLocks noGrp="1"/>
          </p:cNvSpPr>
          <p:nvPr>
            <p:ph sz="quarter" idx="13"/>
            <p:custDataLst>
              <p:tags r:id="rId3"/>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762" name="灯片编号占位符 4"/>
          <p:cNvSpPr>
            <a:spLocks noGrp="1"/>
          </p:cNvSpPr>
          <p:nvPr>
            <p:ph type="sldNum" sz="quarter" idx="4"/>
            <p:custDataLst>
              <p:tags r:id="rId4"/>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63" name="日期占位符 2"/>
          <p:cNvSpPr>
            <a:spLocks noGrp="1"/>
          </p:cNvSpPr>
          <p:nvPr>
            <p:ph type="dt" sz="half" idx="2"/>
            <p:custDataLst>
              <p:tags r:id="rId5"/>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64" name="页脚占位符 3"/>
          <p:cNvSpPr>
            <a:spLocks noGrp="1"/>
          </p:cNvSpPr>
          <p:nvPr>
            <p:ph type="ftr" sz="quarter" idx="3"/>
            <p:custDataLst>
              <p:tags r:id="rId6"/>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58566761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左右">
    <p:spTree>
      <p:nvGrpSpPr>
        <p:cNvPr id="1" name=""/>
        <p:cNvGrpSpPr/>
        <p:nvPr/>
      </p:nvGrpSpPr>
      <p:grpSpPr>
        <a:xfrm>
          <a:off x="0" y="0"/>
          <a:ext cx="0" cy="0"/>
          <a:chOff x="0" y="0"/>
          <a:chExt cx="0" cy="0"/>
        </a:xfrm>
      </p:grpSpPr>
      <p:sp>
        <p:nvSpPr>
          <p:cNvPr id="1048804" name="矩形 7"/>
          <p:cNvSpPr/>
          <p:nvPr>
            <p:custDataLst>
              <p:tags r:id="rId1"/>
            </p:custDataLst>
          </p:nvPr>
        </p:nvSpPr>
        <p:spPr>
          <a:xfrm>
            <a:off x="0" y="0"/>
            <a:ext cx="4822825" cy="6865938"/>
          </a:xfrm>
          <a:prstGeom prst="rect">
            <a:avLst/>
          </a:prstGeom>
          <a:solidFill>
            <a:srgbClr val="F0F5FB"/>
          </a:solidFill>
          <a:ln w="12700">
            <a:noFill/>
          </a:ln>
        </p:spPr>
        <p:txBody>
          <a:bodyPr wrap="squar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sym typeface="微软雅黑" panose="020B0503020204020204" charset="-122"/>
            </a:endParaRPr>
          </a:p>
        </p:txBody>
      </p:sp>
      <p:sp>
        <p:nvSpPr>
          <p:cNvPr id="1048805" name="标题 1"/>
          <p:cNvSpPr>
            <a:spLocks noGrp="1"/>
          </p:cNvSpPr>
          <p:nvPr>
            <p:ph type="title" hasCustomPrompt="1"/>
            <p:custDataLst>
              <p:tags r:id="rId2"/>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kumimoji="0" lang="zh-CN" altLang="en-US" sz="3600" b="1" i="0" u="none" strike="noStrike" kern="1200" cap="none" spc="200" normalizeH="0" baseline="0" noProof="1">
                <a:uLnTx/>
                <a:uFillTx/>
              </a:rPr>
              <a:t>单击编辑标题</a:t>
            </a:r>
          </a:p>
        </p:txBody>
      </p:sp>
      <p:sp>
        <p:nvSpPr>
          <p:cNvPr id="1048806" name="文本占位符 6"/>
          <p:cNvSpPr>
            <a:spLocks noGrp="1"/>
          </p:cNvSpPr>
          <p:nvPr>
            <p:ph type="body" sz="quarter" idx="13"/>
            <p:custDataLst>
              <p:tags r:id="rId3"/>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807" name="内容占位符 8"/>
          <p:cNvSpPr>
            <a:spLocks noGrp="1"/>
          </p:cNvSpPr>
          <p:nvPr>
            <p:ph sz="quarter" idx="14"/>
            <p:custDataLst>
              <p:tags r:id="rId4"/>
            </p:custDataLst>
          </p:nvPr>
        </p:nvSpPr>
        <p:spPr>
          <a:xfrm>
            <a:off x="5101200" y="769938"/>
            <a:ext cx="6480000" cy="5087937"/>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808" name="灯片编号占位符 4"/>
          <p:cNvSpPr>
            <a:spLocks noGrp="1"/>
          </p:cNvSpPr>
          <p:nvPr>
            <p:ph type="sldNum" sz="quarter" idx="4"/>
            <p:custDataLst>
              <p:tags r:id="rId5"/>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09" name="日期占位符 2"/>
          <p:cNvSpPr>
            <a:spLocks noGrp="1"/>
          </p:cNvSpPr>
          <p:nvPr>
            <p:ph type="dt" sz="half" idx="2"/>
            <p:custDataLst>
              <p:tags r:id="rId6"/>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10" name="页脚占位符 3"/>
          <p:cNvSpPr>
            <a:spLocks noGrp="1"/>
          </p:cNvSpPr>
          <p:nvPr>
            <p:ph type="ftr" sz="quarter" idx="3"/>
            <p:custDataLst>
              <p:tags r:id="rId7"/>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61231033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上下">
    <p:spTree>
      <p:nvGrpSpPr>
        <p:cNvPr id="1" name=""/>
        <p:cNvGrpSpPr/>
        <p:nvPr/>
      </p:nvGrpSpPr>
      <p:grpSpPr>
        <a:xfrm>
          <a:off x="0" y="0"/>
          <a:ext cx="0" cy="0"/>
          <a:chOff x="0" y="0"/>
          <a:chExt cx="0" cy="0"/>
        </a:xfrm>
      </p:grpSpPr>
      <p:sp>
        <p:nvSpPr>
          <p:cNvPr id="1048770" name="矩形 9"/>
          <p:cNvSpPr/>
          <p:nvPr>
            <p:custDataLst>
              <p:tags r:id="rId1"/>
            </p:custDataLst>
          </p:nvPr>
        </p:nvSpPr>
        <p:spPr>
          <a:xfrm>
            <a:off x="0" y="0"/>
            <a:ext cx="12192000" cy="2663825"/>
          </a:xfrm>
          <a:prstGeom prst="rect">
            <a:avLst/>
          </a:prstGeom>
          <a:solidFill>
            <a:srgbClr val="F0F5FB"/>
          </a:solidFill>
          <a:ln w="12700">
            <a:noFill/>
          </a:ln>
        </p:spPr>
        <p:txBody>
          <a:bodyPr wrap="squar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sym typeface="微软雅黑" panose="020B0503020204020204" charset="-122"/>
            </a:endParaRPr>
          </a:p>
        </p:txBody>
      </p:sp>
      <p:sp>
        <p:nvSpPr>
          <p:cNvPr id="1048771" name="标题 1"/>
          <p:cNvSpPr>
            <a:spLocks noGrp="1"/>
          </p:cNvSpPr>
          <p:nvPr>
            <p:ph type="title"/>
            <p:custDataLst>
              <p:tags r:id="rId2"/>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kumimoji="0" lang="zh-CN" altLang="en-US" sz="3600" b="1" i="0" u="none" strike="noStrike" kern="1200" cap="none" spc="200" normalizeH="0" baseline="0" noProof="1">
                <a:uLnTx/>
                <a:uFillTx/>
              </a:rPr>
              <a:t>单击此处编辑母版标题样式</a:t>
            </a:r>
          </a:p>
        </p:txBody>
      </p:sp>
      <p:sp>
        <p:nvSpPr>
          <p:cNvPr id="1048772" name="文本占位符 6"/>
          <p:cNvSpPr>
            <a:spLocks noGrp="1"/>
          </p:cNvSpPr>
          <p:nvPr>
            <p:ph type="body" sz="quarter" idx="13"/>
            <p:custDataLst>
              <p:tags r:id="rId3"/>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kumimoji="0" lang="zh-CN" altLang="en-US" sz="1600" b="0" i="0" u="none" strike="noStrike" kern="1200" cap="none" spc="150" normalizeH="0" baseline="0" noProof="1">
                <a:uLnTx/>
                <a:uFillTx/>
              </a:rPr>
              <a:t>单击此处编辑母版文本样式</a:t>
            </a:r>
          </a:p>
        </p:txBody>
      </p:sp>
      <p:sp>
        <p:nvSpPr>
          <p:cNvPr id="1048773" name="内容占位符 8"/>
          <p:cNvSpPr>
            <a:spLocks noGrp="1"/>
          </p:cNvSpPr>
          <p:nvPr>
            <p:ph sz="quarter" idx="14"/>
            <p:custDataLst>
              <p:tags r:id="rId4"/>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774" name="灯片编号占位符 4"/>
          <p:cNvSpPr>
            <a:spLocks noGrp="1"/>
          </p:cNvSpPr>
          <p:nvPr>
            <p:ph type="sldNum" sz="quarter" idx="4"/>
            <p:custDataLst>
              <p:tags r:id="rId5"/>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75" name="日期占位符 2"/>
          <p:cNvSpPr>
            <a:spLocks noGrp="1"/>
          </p:cNvSpPr>
          <p:nvPr>
            <p:ph type="dt" sz="half" idx="2"/>
            <p:custDataLst>
              <p:tags r:id="rId6"/>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76" name="页脚占位符 3"/>
          <p:cNvSpPr>
            <a:spLocks noGrp="1"/>
          </p:cNvSpPr>
          <p:nvPr>
            <p:ph type="ftr" sz="quarter" idx="3"/>
            <p:custDataLst>
              <p:tags r:id="rId7"/>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100769313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下上">
    <p:spTree>
      <p:nvGrpSpPr>
        <p:cNvPr id="1" name=""/>
        <p:cNvGrpSpPr/>
        <p:nvPr/>
      </p:nvGrpSpPr>
      <p:grpSpPr>
        <a:xfrm>
          <a:off x="0" y="0"/>
          <a:ext cx="0" cy="0"/>
          <a:chOff x="0" y="0"/>
          <a:chExt cx="0" cy="0"/>
        </a:xfrm>
      </p:grpSpPr>
      <p:pic>
        <p:nvPicPr>
          <p:cNvPr id="2097197" name="内容占位符 1" descr="资源 10"/>
          <p:cNvPicPr>
            <a:picLocks noChangeAspect="1"/>
          </p:cNvPicPr>
          <p:nvPr>
            <p:custDataLst>
              <p:tags r:id="rId1"/>
            </p:custDataLst>
          </p:nvPr>
        </p:nvPicPr>
        <p:blipFill>
          <a:blip r:embed="rId10"/>
          <a:stretch>
            <a:fillRect/>
          </a:stretch>
        </p:blipFill>
        <p:spPr>
          <a:xfrm>
            <a:off x="11403013" y="161925"/>
            <a:ext cx="579437" cy="736600"/>
          </a:xfrm>
          <a:prstGeom prst="rect">
            <a:avLst/>
          </a:prstGeom>
          <a:noFill/>
          <a:ln w="9525">
            <a:noFill/>
          </a:ln>
        </p:spPr>
      </p:pic>
      <p:sp>
        <p:nvSpPr>
          <p:cNvPr id="1048818" name="矩形 7"/>
          <p:cNvSpPr/>
          <p:nvPr>
            <p:custDataLst>
              <p:tags r:id="rId2"/>
            </p:custDataLst>
          </p:nvPr>
        </p:nvSpPr>
        <p:spPr>
          <a:xfrm>
            <a:off x="0" y="5029200"/>
            <a:ext cx="12192000" cy="1828800"/>
          </a:xfrm>
          <a:prstGeom prst="rect">
            <a:avLst/>
          </a:prstGeom>
          <a:solidFill>
            <a:srgbClr val="F0F5FB"/>
          </a:solidFill>
          <a:ln w="12700">
            <a:noFill/>
          </a:ln>
        </p:spPr>
        <p:txBody>
          <a:bodyPr wrap="squar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sym typeface="微软雅黑" panose="020B0503020204020204" charset="-122"/>
            </a:endParaRPr>
          </a:p>
        </p:txBody>
      </p:sp>
      <p:sp>
        <p:nvSpPr>
          <p:cNvPr id="1048819" name="标题 1"/>
          <p:cNvSpPr>
            <a:spLocks noGrp="1"/>
          </p:cNvSpPr>
          <p:nvPr>
            <p:ph type="title"/>
            <p:custDataLst>
              <p:tags r:id="rId3"/>
            </p:custDataLst>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charset="-122"/>
              </a:defRPr>
            </a:lvl1pPr>
          </a:lstStyle>
          <a:p>
            <a:pPr fontAlgn="auto"/>
            <a:r>
              <a:rPr kumimoji="0" lang="zh-CN" altLang="en-US" sz="3200" b="1" i="0" u="none" strike="noStrike" kern="1200" cap="none" spc="200" normalizeH="0" baseline="0" noProof="1">
                <a:uLnTx/>
                <a:uFillTx/>
              </a:rPr>
              <a:t>单击此处编辑母版标题样式</a:t>
            </a:r>
          </a:p>
        </p:txBody>
      </p:sp>
      <p:sp>
        <p:nvSpPr>
          <p:cNvPr id="1048820" name="内容占位符 6"/>
          <p:cNvSpPr>
            <a:spLocks noGrp="1"/>
          </p:cNvSpPr>
          <p:nvPr>
            <p:ph sz="quarter" idx="13"/>
            <p:custDataLst>
              <p:tags r:id="rId4"/>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821" name="文本占位符 8"/>
          <p:cNvSpPr>
            <a:spLocks noGrp="1"/>
          </p:cNvSpPr>
          <p:nvPr>
            <p:ph type="body" sz="quarter" idx="14"/>
            <p:custDataLst>
              <p:tags r:id="rId5"/>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kumimoji="0" lang="zh-CN" altLang="en-US" sz="1600" b="0" i="0" u="none" strike="noStrike" kern="1200" cap="none" spc="150" normalizeH="0" baseline="0" noProof="1">
                <a:uLnTx/>
                <a:uFillTx/>
              </a:rPr>
              <a:t>单击此处编辑母版文本样式</a:t>
            </a:r>
          </a:p>
        </p:txBody>
      </p:sp>
      <p:sp>
        <p:nvSpPr>
          <p:cNvPr id="1048822" name="灯片编号占位符 4"/>
          <p:cNvSpPr>
            <a:spLocks noGrp="1"/>
          </p:cNvSpPr>
          <p:nvPr>
            <p:ph type="sldNum" sz="quarter" idx="4"/>
            <p:custDataLst>
              <p:tags r:id="rId6"/>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23" name="日期占位符 2"/>
          <p:cNvSpPr>
            <a:spLocks noGrp="1"/>
          </p:cNvSpPr>
          <p:nvPr>
            <p:ph type="dt" sz="half" idx="2"/>
            <p:custDataLst>
              <p:tags r:id="rId7"/>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824" name="页脚占位符 3"/>
          <p:cNvSpPr>
            <a:spLocks noGrp="1"/>
          </p:cNvSpPr>
          <p:nvPr>
            <p:ph type="ftr" sz="quarter" idx="3"/>
            <p:custDataLst>
              <p:tags r:id="rId8"/>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382946511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导航">
    <p:spTree>
      <p:nvGrpSpPr>
        <p:cNvPr id="1" name=""/>
        <p:cNvGrpSpPr/>
        <p:nvPr/>
      </p:nvGrpSpPr>
      <p:grpSpPr>
        <a:xfrm>
          <a:off x="0" y="0"/>
          <a:ext cx="0" cy="0"/>
          <a:chOff x="0" y="0"/>
          <a:chExt cx="0" cy="0"/>
        </a:xfrm>
      </p:grpSpPr>
      <p:sp>
        <p:nvSpPr>
          <p:cNvPr id="1048777" name="矩形 9"/>
          <p:cNvSpPr/>
          <p:nvPr>
            <p:custDataLst>
              <p:tags r:id="rId1"/>
            </p:custDataLst>
          </p:nvPr>
        </p:nvSpPr>
        <p:spPr>
          <a:xfrm>
            <a:off x="0" y="0"/>
            <a:ext cx="12192000" cy="914400"/>
          </a:xfrm>
          <a:prstGeom prst="rect">
            <a:avLst/>
          </a:prstGeom>
          <a:solidFill>
            <a:srgbClr val="F0F5FB"/>
          </a:solidFill>
          <a:ln w="12700">
            <a:noFill/>
          </a:ln>
        </p:spPr>
        <p:txBody>
          <a:bodyPr wrap="squar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sym typeface="微软雅黑" panose="020B0503020204020204" charset="-122"/>
            </a:endParaRPr>
          </a:p>
        </p:txBody>
      </p:sp>
      <p:sp>
        <p:nvSpPr>
          <p:cNvPr id="1048778" name="标题 1"/>
          <p:cNvSpPr>
            <a:spLocks noGrp="1"/>
          </p:cNvSpPr>
          <p:nvPr>
            <p:ph type="title"/>
            <p:custDataLst>
              <p:tags r:id="rId2"/>
            </p:custDataLst>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kumimoji="0" lang="zh-CN" altLang="en-US" sz="2400" b="1" i="0" u="none" strike="noStrike" kern="1200" cap="none" spc="200" normalizeH="0" baseline="0" noProof="1">
                <a:uLnTx/>
                <a:uFillTx/>
              </a:rPr>
              <a:t>单击此处编辑母版标题样式</a:t>
            </a:r>
          </a:p>
        </p:txBody>
      </p:sp>
      <p:sp>
        <p:nvSpPr>
          <p:cNvPr id="1048779" name="内容占位符 6"/>
          <p:cNvSpPr>
            <a:spLocks noGrp="1"/>
          </p:cNvSpPr>
          <p:nvPr>
            <p:ph sz="quarter" idx="13"/>
            <p:custDataLst>
              <p:tags r:id="rId3"/>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780" name="内容占位符 8"/>
          <p:cNvSpPr>
            <a:spLocks noGrp="1"/>
          </p:cNvSpPr>
          <p:nvPr>
            <p:ph sz="quarter" idx="14"/>
            <p:custDataLst>
              <p:tags r:id="rId4"/>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kumimoji="0" lang="zh-CN" altLang="en-US" sz="16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600" b="0" i="0" u="none" strike="noStrike" kern="1200" cap="none" spc="150" normalizeH="0" baseline="0" noProof="1">
                <a:uLnTx/>
                <a:uFillTx/>
              </a:rPr>
              <a:t>第四级</a:t>
            </a:r>
          </a:p>
          <a:p>
            <a:pPr lvl="4" fontAlgn="auto"/>
            <a:r>
              <a:rPr kumimoji="0" lang="zh-CN" altLang="en-US" sz="1600" b="0" i="0" u="none" strike="noStrike" kern="1200" cap="none" spc="150" normalizeH="0" baseline="0" noProof="1">
                <a:uLnTx/>
                <a:uFillTx/>
              </a:rPr>
              <a:t>第五级</a:t>
            </a:r>
          </a:p>
        </p:txBody>
      </p:sp>
      <p:sp>
        <p:nvSpPr>
          <p:cNvPr id="1048781" name="文本占位符 10"/>
          <p:cNvSpPr>
            <a:spLocks noGrp="1"/>
          </p:cNvSpPr>
          <p:nvPr>
            <p:ph type="body" sz="quarter" idx="15"/>
            <p:custDataLst>
              <p:tags r:id="rId5"/>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fontAlgn="auto"/>
            <a:r>
              <a:rPr kumimoji="0" lang="zh-CN" altLang="en-US" sz="1600" b="0" i="0" u="none" strike="noStrike" kern="1200" cap="none" spc="150" normalizeH="0" baseline="0" noProof="1">
                <a:uLnTx/>
                <a:uFillTx/>
              </a:rPr>
              <a:t>单击此处编辑母版文本样式</a:t>
            </a:r>
          </a:p>
        </p:txBody>
      </p:sp>
      <p:sp>
        <p:nvSpPr>
          <p:cNvPr id="1048782" name="文本占位符 12"/>
          <p:cNvSpPr>
            <a:spLocks noGrp="1"/>
          </p:cNvSpPr>
          <p:nvPr>
            <p:ph type="body" sz="quarter" idx="16"/>
            <p:custDataLst>
              <p:tags r:id="rId6"/>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fontAlgn="auto"/>
            <a:r>
              <a:rPr kumimoji="0" lang="zh-CN" altLang="en-US" sz="1600" b="0" i="0" u="none" strike="noStrike" kern="1200" cap="none" spc="150" normalizeH="0" baseline="0" noProof="1">
                <a:uLnTx/>
                <a:uFillTx/>
              </a:rPr>
              <a:t>单击此处编辑母版文本样式</a:t>
            </a:r>
          </a:p>
        </p:txBody>
      </p:sp>
      <p:sp>
        <p:nvSpPr>
          <p:cNvPr id="1048783" name="灯片编号占位符 4"/>
          <p:cNvSpPr>
            <a:spLocks noGrp="1"/>
          </p:cNvSpPr>
          <p:nvPr>
            <p:ph type="sldNum" sz="quarter" idx="4"/>
            <p:custDataLst>
              <p:tags r:id="rId7"/>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84" name="日期占位符 2"/>
          <p:cNvSpPr>
            <a:spLocks noGrp="1"/>
          </p:cNvSpPr>
          <p:nvPr>
            <p:ph type="dt" sz="half" idx="2"/>
            <p:custDataLst>
              <p:tags r:id="rId8"/>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85" name="页脚占位符 3"/>
          <p:cNvSpPr>
            <a:spLocks noGrp="1"/>
          </p:cNvSpPr>
          <p:nvPr>
            <p:ph type="ftr" sz="quarter" idx="3"/>
            <p:custDataLst>
              <p:tags r:id="rId9"/>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157587017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腰带">
    <p:spTree>
      <p:nvGrpSpPr>
        <p:cNvPr id="1" name=""/>
        <p:cNvGrpSpPr/>
        <p:nvPr/>
      </p:nvGrpSpPr>
      <p:grpSpPr>
        <a:xfrm>
          <a:off x="0" y="0"/>
          <a:ext cx="0" cy="0"/>
          <a:chOff x="0" y="0"/>
          <a:chExt cx="0" cy="0"/>
        </a:xfrm>
      </p:grpSpPr>
      <p:sp>
        <p:nvSpPr>
          <p:cNvPr id="1048792" name="矩形 9"/>
          <p:cNvSpPr/>
          <p:nvPr>
            <p:custDataLst>
              <p:tags r:id="rId1"/>
            </p:custDataLst>
          </p:nvPr>
        </p:nvSpPr>
        <p:spPr>
          <a:xfrm>
            <a:off x="0" y="958850"/>
            <a:ext cx="12192000" cy="4940300"/>
          </a:xfrm>
          <a:prstGeom prst="rect">
            <a:avLst/>
          </a:prstGeom>
          <a:solidFill>
            <a:srgbClr val="F0F5FB"/>
          </a:solidFill>
          <a:ln w="12700">
            <a:noFill/>
          </a:ln>
        </p:spPr>
        <p:txBody>
          <a:bodyPr wrap="square"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sym typeface="微软雅黑" panose="020B0503020204020204" charset="-122"/>
            </a:endParaRPr>
          </a:p>
        </p:txBody>
      </p:sp>
      <p:sp>
        <p:nvSpPr>
          <p:cNvPr id="1048793" name="标题 1"/>
          <p:cNvSpPr>
            <a:spLocks noGrp="1"/>
          </p:cNvSpPr>
          <p:nvPr>
            <p:ph type="title" hasCustomPrompt="1"/>
            <p:custDataLst>
              <p:tags r:id="rId2"/>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kumimoji="0" lang="zh-CN" altLang="en-US" sz="6000" b="1" i="0" u="none" strike="noStrike" kern="1200" cap="none" spc="200" normalizeH="0" baseline="0" noProof="1">
                <a:uLnTx/>
                <a:uFillTx/>
              </a:rPr>
              <a:t>单击此处编辑标题</a:t>
            </a:r>
          </a:p>
        </p:txBody>
      </p:sp>
      <p:sp>
        <p:nvSpPr>
          <p:cNvPr id="1048794" name="文本占位符 6"/>
          <p:cNvSpPr>
            <a:spLocks noGrp="1"/>
          </p:cNvSpPr>
          <p:nvPr>
            <p:ph type="body" sz="quarter" idx="13"/>
            <p:custDataLst>
              <p:tags r:id="rId3"/>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kumimoji="0" lang="zh-CN" altLang="en-US" sz="1600" b="0" i="0" u="none" strike="noStrike" kern="1200" cap="none" spc="150" normalizeH="0" baseline="0" noProof="1">
                <a:uLnTx/>
                <a:uFillTx/>
              </a:rPr>
              <a:t>单击此处编辑母版文本样式</a:t>
            </a:r>
          </a:p>
        </p:txBody>
      </p:sp>
      <p:sp>
        <p:nvSpPr>
          <p:cNvPr id="1048795" name="页脚占位符 3"/>
          <p:cNvSpPr>
            <a:spLocks noGrp="1"/>
          </p:cNvSpPr>
          <p:nvPr>
            <p:ph type="ftr" sz="quarter" idx="3"/>
            <p:custDataLst>
              <p:tags r:id="rId4"/>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86694239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48739" name="标题 1"/>
          <p:cNvSpPr>
            <a:spLocks noGrp="1"/>
          </p:cNvSpPr>
          <p:nvPr>
            <p:ph type="title"/>
            <p:custDataLst>
              <p:tags r:id="rId1"/>
            </p:custDataLst>
          </p:nvPr>
        </p:nvSpPr>
        <p:spPr>
          <a:xfrm>
            <a:off x="669925" y="442913"/>
            <a:ext cx="10852150" cy="442912"/>
          </a:xfrm>
        </p:spPr>
        <p:txBody>
          <a:bodyPr/>
          <a:lstStyle/>
          <a:p>
            <a:pPr fontAlgn="auto"/>
            <a:r>
              <a:rPr kumimoji="0" lang="zh-CN" altLang="en-US" sz="2400" b="1" i="0" u="none" strike="noStrike" kern="1200" cap="none" spc="200" normalizeH="0" baseline="0" noProof="1">
                <a:uLnTx/>
                <a:uFillTx/>
              </a:rPr>
              <a:t>单击此处编辑母版标题样式</a:t>
            </a:r>
          </a:p>
        </p:txBody>
      </p:sp>
      <p:sp>
        <p:nvSpPr>
          <p:cNvPr id="1048740" name="灯片编号占位符 5"/>
          <p:cNvSpPr>
            <a:spLocks noGrp="1"/>
          </p:cNvSpPr>
          <p:nvPr>
            <p:ph type="sldNum" sz="quarter" idx="4"/>
            <p:custDataLst>
              <p:tags r:id="rId2"/>
            </p:custDataLst>
          </p:nvPr>
        </p:nvSpPr>
        <p:spPr>
          <a:xfrm>
            <a:off x="8610600" y="6350000"/>
            <a:ext cx="2700338" cy="315913"/>
          </a:xfrm>
          <a:prstGeom prst="rect">
            <a:avLst/>
          </a:prstGeom>
          <a:noFill/>
          <a:ln w="9525">
            <a:noFill/>
          </a:ln>
        </p:spPr>
        <p:txBody>
          <a:bodyPr lIns="91440" tIns="45720" rIns="91440" bIns="45720" anchor="ct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41" name="日期占位符 3"/>
          <p:cNvSpPr>
            <a:spLocks noGrp="1"/>
          </p:cNvSpPr>
          <p:nvPr>
            <p:ph type="dt" sz="half" idx="2"/>
            <p:custDataLst>
              <p:tags r:id="rId3"/>
            </p:custDataLst>
          </p:nvPr>
        </p:nvSpPr>
        <p:spPr>
          <a:xfrm>
            <a:off x="879475" y="6350000"/>
            <a:ext cx="2700338" cy="315913"/>
          </a:xfrm>
          <a:prstGeom prst="rect">
            <a:avLst/>
          </a:prstGeom>
          <a:noFill/>
          <a:ln w="9525">
            <a:noFill/>
          </a:ln>
        </p:spPr>
        <p:txBody>
          <a:bodyPr lIns="91440" tIns="45720" rIns="91440" bIns="45720" anchor="ct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742" name="页脚占位符 4"/>
          <p:cNvSpPr>
            <a:spLocks noGrp="1"/>
          </p:cNvSpPr>
          <p:nvPr>
            <p:ph type="ftr" sz="quarter" idx="3"/>
            <p:custDataLst>
              <p:tags r:id="rId4"/>
            </p:custDataLst>
          </p:nvPr>
        </p:nvSpPr>
        <p:spPr>
          <a:xfrm>
            <a:off x="4116388" y="6350000"/>
            <a:ext cx="3959225" cy="315913"/>
          </a:xfrm>
          <a:prstGeom prst="rect">
            <a:avLst/>
          </a:prstGeom>
          <a:noFill/>
          <a:ln w="9525">
            <a:noFill/>
          </a:ln>
        </p:spPr>
        <p:txBody>
          <a:bodyPr lIns="91440" tIns="45720" rIns="91440" bIns="4572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Tree>
    <p:extLst>
      <p:ext uri="{BB962C8B-B14F-4D97-AF65-F5344CB8AC3E}">
        <p14:creationId xmlns:p14="http://schemas.microsoft.com/office/powerpoint/2010/main" val="228943369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8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6"/>
          <a:srcRect l="2736" t="2736" r="2736" b="2736"/>
          <a:stretch>
            <a:fillRect/>
          </a:stretch>
        </p:blipFill>
        <p:spPr>
          <a:xfrm>
            <a:off x="0" y="0"/>
            <a:ext cx="12192000" cy="6858000"/>
          </a:xfrm>
          <a:prstGeom prst="rect">
            <a:avLst/>
          </a:prstGeom>
        </p:spPr>
      </p:pic>
      <p:pic>
        <p:nvPicPr>
          <p:cNvPr id="9" name="图片 8"/>
          <p:cNvPicPr>
            <a:picLocks noChangeAspect="1"/>
          </p:cNvPicPr>
          <p:nvPr userDrawn="1">
            <p:custDataLst>
              <p:tags r:id="rId2"/>
            </p:custDataLst>
          </p:nvPr>
        </p:nvPicPr>
        <p:blipFill>
          <a:blip r:embed="rId7"/>
          <a:stretch>
            <a:fillRect/>
          </a:stretch>
        </p:blipFill>
        <p:spPr>
          <a:xfrm>
            <a:off x="0" y="0"/>
            <a:ext cx="7181088" cy="6858000"/>
          </a:xfrm>
          <a:prstGeom prst="rect">
            <a:avLst/>
          </a:prstGeom>
        </p:spPr>
      </p:pic>
      <p:pic>
        <p:nvPicPr>
          <p:cNvPr id="10" name="图片 9"/>
          <p:cNvPicPr>
            <a:picLocks noChangeAspect="1"/>
          </p:cNvPicPr>
          <p:nvPr userDrawn="1">
            <p:custDataLst>
              <p:tags r:id="rId3"/>
            </p:custDataLst>
          </p:nvPr>
        </p:nvPicPr>
        <p:blipFill>
          <a:blip r:embed="rId7"/>
          <a:srcRect r="28837"/>
          <a:stretch>
            <a:fillRect/>
          </a:stretch>
        </p:blipFill>
        <p:spPr>
          <a:xfrm>
            <a:off x="7081736" y="0"/>
            <a:ext cx="5110264" cy="6858000"/>
          </a:xfrm>
          <a:prstGeom prst="rect">
            <a:avLst/>
          </a:prstGeom>
        </p:spPr>
      </p:pic>
      <p:sp>
        <p:nvSpPr>
          <p:cNvPr id="11" name="矩形 10"/>
          <p:cNvSpPr/>
          <p:nvPr userDrawn="1">
            <p:custDataLst>
              <p:tags r:id="rId4"/>
            </p:custDataLst>
          </p:nvPr>
        </p:nvSpPr>
        <p:spPr>
          <a:xfrm>
            <a:off x="0" y="0"/>
            <a:ext cx="12192000" cy="6858000"/>
          </a:xfrm>
          <a:prstGeom prst="rect">
            <a:avLst/>
          </a:prstGeom>
          <a:gradFill flip="none" rotWithShape="1">
            <a:gsLst>
              <a:gs pos="0">
                <a:srgbClr val="0F2D45"/>
              </a:gs>
              <a:gs pos="100000">
                <a:srgbClr val="0F2D45">
                  <a:alpha val="39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987055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ags" Target="../tags/tag73.xml"/><Relationship Id="rId3" Type="http://schemas.openxmlformats.org/officeDocument/2006/relationships/slideLayout" Target="../slideLayouts/slideLayout14.xml"/><Relationship Id="rId21" Type="http://schemas.openxmlformats.org/officeDocument/2006/relationships/tags" Target="../tags/tag68.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7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67.xml"/><Relationship Id="rId29"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7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70.xml"/><Relationship Id="rId28"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69.xml"/><Relationship Id="rId27" Type="http://schemas.openxmlformats.org/officeDocument/2006/relationships/tags" Target="../tags/tag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ags" Target="../tags/tag208.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ags" Target="../tags/tag207.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ags" Target="../tags/tag313.xml"/><Relationship Id="rId3" Type="http://schemas.openxmlformats.org/officeDocument/2006/relationships/slideLayout" Target="../slideLayouts/slideLayout55.xml"/><Relationship Id="rId21" Type="http://schemas.openxmlformats.org/officeDocument/2006/relationships/tags" Target="../tags/tag31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ags" Target="../tags/tag312.xml"/><Relationship Id="rId2" Type="http://schemas.openxmlformats.org/officeDocument/2006/relationships/slideLayout" Target="../slideLayouts/slideLayout54.xml"/><Relationship Id="rId16" Type="http://schemas.openxmlformats.org/officeDocument/2006/relationships/tags" Target="../tags/tag311.xml"/><Relationship Id="rId20" Type="http://schemas.openxmlformats.org/officeDocument/2006/relationships/tags" Target="../tags/tag31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57.xml"/><Relationship Id="rId15" Type="http://schemas.openxmlformats.org/officeDocument/2006/relationships/theme" Target="../theme/theme4.xml"/><Relationship Id="rId23" Type="http://schemas.openxmlformats.org/officeDocument/2006/relationships/image" Target="../media/image1.png"/><Relationship Id="rId10" Type="http://schemas.openxmlformats.org/officeDocument/2006/relationships/slideLayout" Target="../slideLayouts/slideLayout62.xml"/><Relationship Id="rId19" Type="http://schemas.openxmlformats.org/officeDocument/2006/relationships/tags" Target="../tags/tag31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ags" Target="../tags/tag3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374.xml"/><Relationship Id="rId18" Type="http://schemas.openxmlformats.org/officeDocument/2006/relationships/tags" Target="../tags/tag379.xml"/><Relationship Id="rId3" Type="http://schemas.openxmlformats.org/officeDocument/2006/relationships/slideLayout" Target="../slideLayouts/slideLayout69.xml"/><Relationship Id="rId21" Type="http://schemas.openxmlformats.org/officeDocument/2006/relationships/image" Target="../media/image1.png"/><Relationship Id="rId7" Type="http://schemas.openxmlformats.org/officeDocument/2006/relationships/slideLayout" Target="../slideLayouts/slideLayout73.xml"/><Relationship Id="rId12" Type="http://schemas.openxmlformats.org/officeDocument/2006/relationships/theme" Target="../theme/theme5.xml"/><Relationship Id="rId17" Type="http://schemas.openxmlformats.org/officeDocument/2006/relationships/tags" Target="../tags/tag378.xml"/><Relationship Id="rId2" Type="http://schemas.openxmlformats.org/officeDocument/2006/relationships/slideLayout" Target="../slideLayouts/slideLayout68.xml"/><Relationship Id="rId16" Type="http://schemas.openxmlformats.org/officeDocument/2006/relationships/tags" Target="../tags/tag377.xml"/><Relationship Id="rId20" Type="http://schemas.openxmlformats.org/officeDocument/2006/relationships/tags" Target="../tags/tag381.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ags" Target="../tags/tag376.xml"/><Relationship Id="rId10" Type="http://schemas.openxmlformats.org/officeDocument/2006/relationships/slideLayout" Target="../slideLayouts/slideLayout76.xml"/><Relationship Id="rId19" Type="http://schemas.openxmlformats.org/officeDocument/2006/relationships/tags" Target="../tags/tag38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375.xml"/><Relationship Id="rId22" Type="http://schemas.openxmlformats.org/officeDocument/2006/relationships/image" Target="file:///D:\qq&#25991;&#20214;\712321467\Image\C2C\Image2\%7b75232B38-A165-1FB7-499C-2E1C792CACB5%7d.png"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ags" Target="../tags/tag44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tags" Target="../tags/tag44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tags" Target="../tags/tag44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tags" Target="../tags/tag441.xml"/><Relationship Id="rId32"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ags" Target="../tags/tag440.xml"/><Relationship Id="rId28" Type="http://schemas.openxmlformats.org/officeDocument/2006/relationships/tags" Target="../tags/tag44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image" Target="../media/image1.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theme" Target="../theme/theme6.xml"/><Relationship Id="rId27" Type="http://schemas.openxmlformats.org/officeDocument/2006/relationships/tags" Target="../tags/tag444.xml"/><Relationship Id="rId30" Type="http://schemas.openxmlformats.org/officeDocument/2006/relationships/tags" Target="../tags/tag4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435DA0-0A1D-40AF-90C8-356BA6147B70}"/>
              </a:ext>
            </a:extLst>
          </p:cNvPr>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9920E92-C9A3-4DA3-AAAC-81A5CBB071F0}"/>
              </a:ext>
            </a:extLst>
          </p:cNvPr>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91B5EC-8B6C-4E7B-B90C-2EE384D599DF}"/>
              </a:ext>
            </a:extLst>
          </p:cNvPr>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FF153A4-FADF-4171-8CF3-D4F7E5B94E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5" name="页脚占位符 4">
            <a:extLst>
              <a:ext uri="{FF2B5EF4-FFF2-40B4-BE49-F238E27FC236}">
                <a16:creationId xmlns:a16="http://schemas.microsoft.com/office/drawing/2014/main" id="{0CC7440D-49FE-4E6F-A4C1-9D83E5740A46}"/>
              </a:ext>
            </a:extLst>
          </p:cNvPr>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sp>
        <p:nvSpPr>
          <p:cNvPr id="6" name="灯片编号占位符 5">
            <a:extLst>
              <a:ext uri="{FF2B5EF4-FFF2-40B4-BE49-F238E27FC236}">
                <a16:creationId xmlns:a16="http://schemas.microsoft.com/office/drawing/2014/main" id="{DC0A8D1C-22EF-40D2-B32C-5C207EF6F2BD}"/>
              </a:ext>
            </a:extLst>
          </p:cNvPr>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296AEEF0-89DE-4696-94BA-CBF19134034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a:endParaRPr>
          </a:p>
        </p:txBody>
      </p:sp>
      <p:pic>
        <p:nvPicPr>
          <p:cNvPr id="7" name="图片 1073743875" descr="学科网 zxxk.com"/>
          <p:cNvPicPr>
            <a:picLocks noChangeAspect="1"/>
          </p:cNvPicPr>
          <p:nvPr>
            <p:custDataLst>
              <p:tags r:id="rId18"/>
            </p:custDataLst>
          </p:nvPr>
        </p:nvPicPr>
        <p:blipFill>
          <a:blip r:embed="rId20" r:link="rId21"/>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39298730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panose="020B0503020204020204" charset="-122"/>
              <a:cs typeface="Arial"/>
            </a:endParaRPr>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pic>
        <p:nvPicPr>
          <p:cNvPr id="8" name="图片 1073743875" descr="学科网 zxxk.com"/>
          <p:cNvPicPr>
            <a:picLocks noChangeAspect="1"/>
          </p:cNvPicPr>
          <p:nvPr>
            <p:custDataLst>
              <p:tags r:id="rId26"/>
            </p:custDataLst>
          </p:nvPr>
        </p:nvPicPr>
        <p:blipFill>
          <a:blip r:embed="rId28" r:link="rId29"/>
          <a:stretch>
            <a:fillRect/>
          </a:stretch>
        </p:blipFill>
        <p:spPr>
          <a:xfrm>
            <a:off x="838200" y="365125"/>
            <a:ext cx="9525" cy="9525"/>
          </a:xfrm>
          <a:prstGeom prst="rect">
            <a:avLst/>
          </a:prstGeom>
          <a:noFill/>
          <a:ln>
            <a:noFill/>
            <a:miter lim="800000"/>
          </a:ln>
        </p:spPr>
      </p:pic>
      <p:pic>
        <p:nvPicPr>
          <p:cNvPr id="9" name="图片 1073743875" descr="学科网 zxxk.com"/>
          <p:cNvPicPr>
            <a:picLocks noChangeAspect="1"/>
          </p:cNvPicPr>
          <p:nvPr>
            <p:custDataLst>
              <p:tags r:id="rId27"/>
            </p:custDataLst>
          </p:nvPr>
        </p:nvPicPr>
        <p:blipFill>
          <a:blip r:embed="rId28" r:link="rId29"/>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6948867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25"/>
            </p:custDataLst>
          </p:nvPr>
        </p:nvPicPr>
        <p:blipFill>
          <a:blip r:embed="rId27" r:link="rId28"/>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0408288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08AD6D4B-7A4B-431D-A443-D0FC4B1903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F09DADC-0DD7-47B9-AA96-E6C1BC880B1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微软雅黑" panose="020B0503020204020204" charset="-122"/>
              <a:cs typeface="Arial"/>
            </a:endParaRPr>
          </a:p>
        </p:txBody>
      </p:sp>
      <p:pic>
        <p:nvPicPr>
          <p:cNvPr id="7" name="图片 1073743875" descr="学科网 zxxk.com"/>
          <p:cNvPicPr>
            <a:picLocks noChangeAspect="1"/>
          </p:cNvPicPr>
          <p:nvPr>
            <p:custDataLst>
              <p:tags r:id="rId21"/>
            </p:custDataLst>
          </p:nvPr>
        </p:nvPicPr>
        <p:blipFill>
          <a:blip r:embed="rId23" r:link="rId24"/>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22"/>
            </p:custDataLst>
          </p:nvPr>
        </p:nvPicPr>
        <p:blipFill>
          <a:blip r:embed="rId23" r:link="rId24"/>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63272155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3"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endParaRPr>
          </a:p>
        </p:txBody>
      </p:sp>
      <p:pic>
        <p:nvPicPr>
          <p:cNvPr id="7" name="图片 1073743875" descr="学科网 zxxk.com"/>
          <p:cNvPicPr>
            <a:picLocks noChangeAspect="1"/>
          </p:cNvPicPr>
          <p:nvPr>
            <p:custDataLst>
              <p:tags r:id="rId18"/>
            </p:custDataLst>
          </p:nvPr>
        </p:nvPicPr>
        <p:blipFill>
          <a:blip r:embed="rId21" r:link="rId22"/>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19"/>
            </p:custDataLst>
          </p:nvPr>
        </p:nvPicPr>
        <p:blipFill>
          <a:blip r:embed="rId21" r:link="rId22"/>
          <a:stretch>
            <a:fillRect/>
          </a:stretch>
        </p:blipFill>
        <p:spPr>
          <a:xfrm>
            <a:off x="838200" y="365125"/>
            <a:ext cx="9525" cy="9525"/>
          </a:xfrm>
          <a:prstGeom prst="rect">
            <a:avLst/>
          </a:prstGeom>
          <a:noFill/>
          <a:ln>
            <a:noFill/>
            <a:miter lim="800000"/>
          </a:ln>
        </p:spPr>
      </p:pic>
      <p:pic>
        <p:nvPicPr>
          <p:cNvPr id="9"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253769627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89" name="标题占位符 1"/>
          <p:cNvSpPr>
            <a:spLocks noGrp="1"/>
          </p:cNvSpPr>
          <p:nvPr>
            <p:ph type="title"/>
            <p:custDataLst>
              <p:tags r:id="rId23"/>
            </p:custDataLst>
          </p:nvPr>
        </p:nvSpPr>
        <p:spPr>
          <a:xfrm>
            <a:off x="669925" y="442913"/>
            <a:ext cx="10852150" cy="442912"/>
          </a:xfrm>
          <a:prstGeom prst="rect">
            <a:avLst/>
          </a:prstGeom>
          <a:noFill/>
          <a:ln w="9525">
            <a:noFill/>
          </a:ln>
        </p:spPr>
        <p:txBody>
          <a:bodyPr lIns="101600" tIns="38100" rIns="76200" bIns="38100" anchor="t"/>
          <a:lstStyle/>
          <a:p>
            <a:pPr lvl="0"/>
            <a:r>
              <a:rPr lang="zh-CN" altLang="en-US"/>
              <a:t>单击此处编辑母版标题样式</a:t>
            </a:r>
          </a:p>
        </p:txBody>
      </p:sp>
      <p:sp>
        <p:nvSpPr>
          <p:cNvPr id="1048590" name="文本占位符 2"/>
          <p:cNvSpPr>
            <a:spLocks noGrp="1"/>
          </p:cNvSpPr>
          <p:nvPr>
            <p:ph type="body" idx="1"/>
            <p:custDataLst>
              <p:tags r:id="rId24"/>
            </p:custDataLst>
          </p:nvPr>
        </p:nvSpPr>
        <p:spPr>
          <a:xfrm>
            <a:off x="669925" y="952500"/>
            <a:ext cx="10852150" cy="5389563"/>
          </a:xfrm>
          <a:prstGeom prst="rect">
            <a:avLst/>
          </a:prstGeom>
          <a:noFill/>
          <a:ln w="9525">
            <a:noFill/>
          </a:ln>
        </p:spPr>
        <p:txBody>
          <a:bodyPr lIns="101600" tIns="0" rIns="82550" bIns="0"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1" name="日期占位符 3"/>
          <p:cNvSpPr>
            <a:spLocks noGrp="1"/>
          </p:cNvSpPr>
          <p:nvPr>
            <p:ph type="dt" sz="half" idx="2"/>
            <p:custDataLst>
              <p:tags r:id="rId25"/>
            </p:custDataLst>
          </p:nvPr>
        </p:nvSpPr>
        <p:spPr>
          <a:xfrm>
            <a:off x="879475" y="6350000"/>
            <a:ext cx="2700338" cy="315913"/>
          </a:xfrm>
          <a:prstGeom prst="rect">
            <a:avLst/>
          </a:prstGeom>
          <a:noFill/>
          <a:ln w="9525">
            <a:noFill/>
          </a:ln>
        </p:spPr>
        <p:txBody>
          <a:bodyPr lIns="91440" tIns="45720" rIns="91440" bIns="45720" anchor="ctr"/>
          <a:lstStyle>
            <a:lvl1pPr>
              <a:defRPr sz="1200">
                <a:solidFill>
                  <a:srgbClr val="898989"/>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l" defTabSz="914400" rtl="0" eaLnBrk="1" fontAlgn="auto" latinLnBrk="0" hangingPunct="1">
                <a:lnSpc>
                  <a:spcPct val="100000"/>
                </a:lnSpc>
                <a:spcBef>
                  <a:spcPct val="0"/>
                </a:spcBef>
                <a:spcAft>
                  <a:spcPct val="0"/>
                </a:spcAft>
                <a:buClrTx/>
                <a:buSzTx/>
                <a:buFontTx/>
                <a:buNone/>
                <a:defRPr/>
              </a:pPr>
              <a:t>2025/3/19</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592" name="页脚占位符 4"/>
          <p:cNvSpPr>
            <a:spLocks noGrp="1"/>
          </p:cNvSpPr>
          <p:nvPr>
            <p:ph type="ftr" sz="quarter" idx="3"/>
            <p:custDataLst>
              <p:tags r:id="rId26"/>
            </p:custDataLst>
          </p:nvPr>
        </p:nvSpPr>
        <p:spPr>
          <a:xfrm>
            <a:off x="4116388" y="6350000"/>
            <a:ext cx="3959225" cy="315913"/>
          </a:xfrm>
          <a:prstGeom prst="rect">
            <a:avLst/>
          </a:prstGeom>
          <a:noFill/>
          <a:ln w="9525">
            <a:noFill/>
          </a:ln>
        </p:spPr>
        <p:txBody>
          <a:bodyPr lIns="91440" tIns="45720" rIns="91440" bIns="45720" anchor="ctr"/>
          <a:lstStyle>
            <a:lvl1pPr algn="ctr">
              <a:defRPr sz="1200">
                <a:solidFill>
                  <a:srgbClr val="898989"/>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593" name="灯片编号占位符 5"/>
          <p:cNvSpPr>
            <a:spLocks noGrp="1"/>
          </p:cNvSpPr>
          <p:nvPr>
            <p:ph type="sldNum" sz="quarter" idx="4"/>
            <p:custDataLst>
              <p:tags r:id="rId27"/>
            </p:custDataLst>
          </p:nvPr>
        </p:nvSpPr>
        <p:spPr>
          <a:xfrm>
            <a:off x="8610600" y="6350000"/>
            <a:ext cx="2700338" cy="315913"/>
          </a:xfrm>
          <a:prstGeom prst="rect">
            <a:avLst/>
          </a:prstGeom>
          <a:noFill/>
          <a:ln w="9525">
            <a:noFill/>
          </a:ln>
        </p:spPr>
        <p:txBody>
          <a:bodyPr lIns="91440" tIns="45720" rIns="91440" bIns="45720" anchor="ctr"/>
          <a:lstStyle>
            <a:lvl1pPr algn="r">
              <a:defRPr sz="1200">
                <a:solidFill>
                  <a:srgbClr val="898989"/>
                </a:solidFill>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rgbClr val="898989"/>
              </a:solidFill>
              <a:effectLst/>
              <a:uLnTx/>
              <a:uFillTx/>
              <a:latin typeface="Arial"/>
              <a:ea typeface="微软雅黑" panose="020B0503020204020204" charset="-122"/>
              <a:cs typeface="Arial"/>
            </a:endParaRPr>
          </a:p>
        </p:txBody>
      </p:sp>
      <p:sp>
        <p:nvSpPr>
          <p:cNvPr id="1048594" name="KSO_TEMPLATE" hidden="1"/>
          <p:cNvSpPr/>
          <p:nvPr>
            <p:custDataLst>
              <p:tags r:id="rId28"/>
            </p:custDataLst>
          </p:nvPr>
        </p:nvSpPr>
        <p:spPr>
          <a:xfrm flipH="1">
            <a:off x="0" y="0"/>
            <a:ext cx="0" cy="0"/>
          </a:xfrm>
          <a:prstGeom prst="rect">
            <a:avLst/>
          </a:prstGeom>
          <a:solidFill>
            <a:srgbClr val="2E75B6"/>
          </a:solidFill>
          <a:ln w="12700" cap="flat" cmpd="sng">
            <a:solidFill>
              <a:srgbClr val="1F5485"/>
            </a:solidFill>
            <a:prstDash val="solid"/>
            <a:miter/>
            <a:headEnd type="none" w="med" len="med"/>
            <a:tailEnd type="none" w="med" len="med"/>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a:endParaRPr>
          </a:p>
        </p:txBody>
      </p:sp>
      <p:pic>
        <p:nvPicPr>
          <p:cNvPr id="1048595" name="图片 1073743875" descr="学科网 zxxk.com"/>
          <p:cNvPicPr>
            <a:picLocks noChangeAspect="1"/>
          </p:cNvPicPr>
          <p:nvPr>
            <p:custDataLst>
              <p:tags r:id="rId29"/>
            </p:custDataLst>
          </p:nvPr>
        </p:nvPicPr>
        <p:blipFill>
          <a:blip r:embed="rId31" r:link="rId32"/>
          <a:stretch>
            <a:fillRect/>
          </a:stretch>
        </p:blipFill>
        <p:spPr>
          <a:xfrm>
            <a:off x="838200" y="365125"/>
            <a:ext cx="9525" cy="9525"/>
          </a:xfrm>
          <a:prstGeom prst="rect">
            <a:avLst/>
          </a:prstGeom>
          <a:noFill/>
          <a:ln>
            <a:noFill/>
            <a:miter lim="800000"/>
          </a:ln>
        </p:spPr>
      </p:pic>
      <p:pic>
        <p:nvPicPr>
          <p:cNvPr id="1048596" name="图片 1073743875" descr="学科网 zxxk.com"/>
          <p:cNvPicPr>
            <a:picLocks noChangeAspect="1"/>
          </p:cNvPicPr>
          <p:nvPr>
            <p:custDataLst>
              <p:tags r:id="rId30"/>
            </p:custDataLst>
          </p:nvPr>
        </p:nvPicPr>
        <p:blipFill>
          <a:blip r:embed="rId31" r:link="rId32"/>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397967596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Lst>
  <p:transition/>
  <p:txStyles>
    <p:titleStyle>
      <a:lvl1pPr marL="0" indent="0" algn="l" defTabSz="914400" rtl="0" eaLnBrk="1" fontAlgn="base" latinLnBrk="0" hangingPunct="1">
        <a:lnSpc>
          <a:spcPct val="100000"/>
        </a:lnSpc>
        <a:spcBef>
          <a:spcPct val="0"/>
        </a:spcBef>
        <a:spcAft>
          <a:spcPct val="0"/>
        </a:spcAft>
        <a:buClrTx/>
        <a:buSzTx/>
        <a:buFontTx/>
        <a:buNone/>
        <a:defRPr sz="2400" b="1" u="none" strike="noStrike" kern="1200" cap="none" spc="200" normalizeH="0" baseline="0">
          <a:solidFill>
            <a:srgbClr val="262626"/>
          </a:solidFill>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581.xml"/><Relationship Id="rId13" Type="http://schemas.openxmlformats.org/officeDocument/2006/relationships/image" Target="../media/image40.gif"/><Relationship Id="rId3" Type="http://schemas.openxmlformats.org/officeDocument/2006/relationships/tags" Target="../tags/tag576.xml"/><Relationship Id="rId7" Type="http://schemas.openxmlformats.org/officeDocument/2006/relationships/tags" Target="../tags/tag580.xml"/><Relationship Id="rId12" Type="http://schemas.openxmlformats.org/officeDocument/2006/relationships/image" Target="../media/image39.png"/><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image" Target="../media/image4.png"/><Relationship Id="rId5" Type="http://schemas.openxmlformats.org/officeDocument/2006/relationships/tags" Target="../tags/tag578.xml"/><Relationship Id="rId10" Type="http://schemas.openxmlformats.org/officeDocument/2006/relationships/slideLayout" Target="../slideLayouts/slideLayout18.xml"/><Relationship Id="rId4" Type="http://schemas.openxmlformats.org/officeDocument/2006/relationships/tags" Target="../tags/tag577.xml"/><Relationship Id="rId9" Type="http://schemas.openxmlformats.org/officeDocument/2006/relationships/tags" Target="../tags/tag582.xml"/></Relationships>
</file>

<file path=ppt/slides/_rels/slide10.xml.rels><?xml version="1.0" encoding="UTF-8" standalone="yes"?>
<Relationships xmlns="http://schemas.openxmlformats.org/package/2006/relationships"><Relationship Id="rId8" Type="http://schemas.openxmlformats.org/officeDocument/2006/relationships/tags" Target="../tags/tag728.xml"/><Relationship Id="rId13" Type="http://schemas.openxmlformats.org/officeDocument/2006/relationships/tags" Target="../tags/tag733.xml"/><Relationship Id="rId18" Type="http://schemas.openxmlformats.org/officeDocument/2006/relationships/tags" Target="../tags/tag738.xml"/><Relationship Id="rId26" Type="http://schemas.openxmlformats.org/officeDocument/2006/relationships/tags" Target="../tags/tag746.xml"/><Relationship Id="rId3" Type="http://schemas.openxmlformats.org/officeDocument/2006/relationships/tags" Target="../tags/tag723.xml"/><Relationship Id="rId21" Type="http://schemas.openxmlformats.org/officeDocument/2006/relationships/tags" Target="../tags/tag741.xml"/><Relationship Id="rId7" Type="http://schemas.openxmlformats.org/officeDocument/2006/relationships/tags" Target="../tags/tag727.xml"/><Relationship Id="rId12" Type="http://schemas.openxmlformats.org/officeDocument/2006/relationships/tags" Target="../tags/tag732.xml"/><Relationship Id="rId17" Type="http://schemas.openxmlformats.org/officeDocument/2006/relationships/tags" Target="../tags/tag737.xml"/><Relationship Id="rId25" Type="http://schemas.openxmlformats.org/officeDocument/2006/relationships/tags" Target="../tags/tag745.xml"/><Relationship Id="rId2" Type="http://schemas.openxmlformats.org/officeDocument/2006/relationships/tags" Target="../tags/tag722.xml"/><Relationship Id="rId16" Type="http://schemas.openxmlformats.org/officeDocument/2006/relationships/tags" Target="../tags/tag736.xml"/><Relationship Id="rId20" Type="http://schemas.openxmlformats.org/officeDocument/2006/relationships/tags" Target="../tags/tag740.xml"/><Relationship Id="rId29" Type="http://schemas.openxmlformats.org/officeDocument/2006/relationships/slideLayout" Target="../slideLayouts/slideLayout66.xml"/><Relationship Id="rId1" Type="http://schemas.openxmlformats.org/officeDocument/2006/relationships/tags" Target="../tags/tag721.xml"/><Relationship Id="rId6" Type="http://schemas.openxmlformats.org/officeDocument/2006/relationships/tags" Target="../tags/tag726.xml"/><Relationship Id="rId11" Type="http://schemas.openxmlformats.org/officeDocument/2006/relationships/tags" Target="../tags/tag731.xml"/><Relationship Id="rId24" Type="http://schemas.openxmlformats.org/officeDocument/2006/relationships/tags" Target="../tags/tag744.xml"/><Relationship Id="rId5" Type="http://schemas.openxmlformats.org/officeDocument/2006/relationships/tags" Target="../tags/tag725.xml"/><Relationship Id="rId15" Type="http://schemas.openxmlformats.org/officeDocument/2006/relationships/tags" Target="../tags/tag735.xml"/><Relationship Id="rId23" Type="http://schemas.openxmlformats.org/officeDocument/2006/relationships/tags" Target="../tags/tag743.xml"/><Relationship Id="rId28" Type="http://schemas.openxmlformats.org/officeDocument/2006/relationships/tags" Target="../tags/tag748.xml"/><Relationship Id="rId10" Type="http://schemas.openxmlformats.org/officeDocument/2006/relationships/tags" Target="../tags/tag730.xml"/><Relationship Id="rId19" Type="http://schemas.openxmlformats.org/officeDocument/2006/relationships/tags" Target="../tags/tag739.xml"/><Relationship Id="rId31" Type="http://schemas.openxmlformats.org/officeDocument/2006/relationships/image" Target="../media/image50.png"/><Relationship Id="rId4" Type="http://schemas.openxmlformats.org/officeDocument/2006/relationships/tags" Target="../tags/tag724.xml"/><Relationship Id="rId9" Type="http://schemas.openxmlformats.org/officeDocument/2006/relationships/tags" Target="../tags/tag729.xml"/><Relationship Id="rId14" Type="http://schemas.openxmlformats.org/officeDocument/2006/relationships/tags" Target="../tags/tag734.xml"/><Relationship Id="rId22" Type="http://schemas.openxmlformats.org/officeDocument/2006/relationships/tags" Target="../tags/tag742.xml"/><Relationship Id="rId27" Type="http://schemas.openxmlformats.org/officeDocument/2006/relationships/tags" Target="../tags/tag747.xml"/><Relationship Id="rId30"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tags" Target="../tags/tag754.xml"/><Relationship Id="rId2" Type="http://schemas.openxmlformats.org/officeDocument/2006/relationships/tags" Target="../tags/tag753.xml"/><Relationship Id="rId1" Type="http://schemas.openxmlformats.org/officeDocument/2006/relationships/tags" Target="../tags/tag752.xml"/><Relationship Id="rId6" Type="http://schemas.openxmlformats.org/officeDocument/2006/relationships/image" Target="../media/image51.jpeg"/><Relationship Id="rId5" Type="http://schemas.openxmlformats.org/officeDocument/2006/relationships/slideLayout" Target="../slideLayouts/slideLayout55.xml"/><Relationship Id="rId4" Type="http://schemas.openxmlformats.org/officeDocument/2006/relationships/tags" Target="../tags/tag755.xml"/></Relationships>
</file>

<file path=ppt/slides/_rels/slide12.xml.rels><?xml version="1.0" encoding="UTF-8" standalone="yes"?>
<Relationships xmlns="http://schemas.openxmlformats.org/package/2006/relationships"><Relationship Id="rId3" Type="http://schemas.openxmlformats.org/officeDocument/2006/relationships/tags" Target="../tags/tag758.xml"/><Relationship Id="rId7" Type="http://schemas.openxmlformats.org/officeDocument/2006/relationships/image" Target="../media/image51.jpeg"/><Relationship Id="rId2" Type="http://schemas.openxmlformats.org/officeDocument/2006/relationships/tags" Target="../tags/tag757.xml"/><Relationship Id="rId1" Type="http://schemas.openxmlformats.org/officeDocument/2006/relationships/tags" Target="../tags/tag756.xml"/><Relationship Id="rId6" Type="http://schemas.openxmlformats.org/officeDocument/2006/relationships/notesSlide" Target="../notesSlides/notesSlide9.xml"/><Relationship Id="rId5" Type="http://schemas.openxmlformats.org/officeDocument/2006/relationships/slideLayout" Target="../slideLayouts/slideLayout66.xml"/><Relationship Id="rId4" Type="http://schemas.openxmlformats.org/officeDocument/2006/relationships/tags" Target="../tags/tag759.xml"/></Relationships>
</file>

<file path=ppt/slides/_rels/slide13.xml.rels><?xml version="1.0" encoding="UTF-8" standalone="yes"?>
<Relationships xmlns="http://schemas.openxmlformats.org/package/2006/relationships"><Relationship Id="rId3" Type="http://schemas.openxmlformats.org/officeDocument/2006/relationships/tags" Target="../tags/tag765.xml"/><Relationship Id="rId7" Type="http://schemas.openxmlformats.org/officeDocument/2006/relationships/image" Target="../media/image51.jpeg"/><Relationship Id="rId2" Type="http://schemas.openxmlformats.org/officeDocument/2006/relationships/tags" Target="../tags/tag764.xml"/><Relationship Id="rId1" Type="http://schemas.openxmlformats.org/officeDocument/2006/relationships/tags" Target="../tags/tag763.xml"/><Relationship Id="rId6" Type="http://schemas.openxmlformats.org/officeDocument/2006/relationships/notesSlide" Target="../notesSlides/notesSlide10.xml"/><Relationship Id="rId5" Type="http://schemas.openxmlformats.org/officeDocument/2006/relationships/slideLayout" Target="../slideLayouts/slideLayout66.xml"/><Relationship Id="rId4" Type="http://schemas.openxmlformats.org/officeDocument/2006/relationships/tags" Target="../tags/tag766.xml"/></Relationships>
</file>

<file path=ppt/slides/_rels/slide14.xml.rels><?xml version="1.0" encoding="UTF-8" standalone="yes"?>
<Relationships xmlns="http://schemas.openxmlformats.org/package/2006/relationships"><Relationship Id="rId8" Type="http://schemas.openxmlformats.org/officeDocument/2006/relationships/tags" Target="../tags/tag777.xml"/><Relationship Id="rId13" Type="http://schemas.openxmlformats.org/officeDocument/2006/relationships/tags" Target="../tags/tag782.xml"/><Relationship Id="rId18" Type="http://schemas.openxmlformats.org/officeDocument/2006/relationships/tags" Target="../tags/tag787.xml"/><Relationship Id="rId26" Type="http://schemas.openxmlformats.org/officeDocument/2006/relationships/tags" Target="../tags/tag795.xml"/><Relationship Id="rId3" Type="http://schemas.openxmlformats.org/officeDocument/2006/relationships/tags" Target="../tags/tag772.xml"/><Relationship Id="rId21" Type="http://schemas.openxmlformats.org/officeDocument/2006/relationships/tags" Target="../tags/tag790.xml"/><Relationship Id="rId7" Type="http://schemas.openxmlformats.org/officeDocument/2006/relationships/tags" Target="../tags/tag776.xml"/><Relationship Id="rId12" Type="http://schemas.openxmlformats.org/officeDocument/2006/relationships/tags" Target="../tags/tag781.xml"/><Relationship Id="rId17" Type="http://schemas.openxmlformats.org/officeDocument/2006/relationships/tags" Target="../tags/tag786.xml"/><Relationship Id="rId25" Type="http://schemas.openxmlformats.org/officeDocument/2006/relationships/tags" Target="../tags/tag794.xml"/><Relationship Id="rId2" Type="http://schemas.openxmlformats.org/officeDocument/2006/relationships/tags" Target="../tags/tag771.xml"/><Relationship Id="rId16" Type="http://schemas.openxmlformats.org/officeDocument/2006/relationships/tags" Target="../tags/tag785.xml"/><Relationship Id="rId20" Type="http://schemas.openxmlformats.org/officeDocument/2006/relationships/tags" Target="../tags/tag789.xml"/><Relationship Id="rId29" Type="http://schemas.openxmlformats.org/officeDocument/2006/relationships/tags" Target="../tags/tag798.xml"/><Relationship Id="rId1" Type="http://schemas.openxmlformats.org/officeDocument/2006/relationships/tags" Target="../tags/tag770.xml"/><Relationship Id="rId6" Type="http://schemas.openxmlformats.org/officeDocument/2006/relationships/tags" Target="../tags/tag775.xml"/><Relationship Id="rId11" Type="http://schemas.openxmlformats.org/officeDocument/2006/relationships/tags" Target="../tags/tag780.xml"/><Relationship Id="rId24" Type="http://schemas.openxmlformats.org/officeDocument/2006/relationships/tags" Target="../tags/tag793.xml"/><Relationship Id="rId5" Type="http://schemas.openxmlformats.org/officeDocument/2006/relationships/tags" Target="../tags/tag774.xml"/><Relationship Id="rId15" Type="http://schemas.openxmlformats.org/officeDocument/2006/relationships/tags" Target="../tags/tag784.xml"/><Relationship Id="rId23" Type="http://schemas.openxmlformats.org/officeDocument/2006/relationships/tags" Target="../tags/tag792.xml"/><Relationship Id="rId28" Type="http://schemas.openxmlformats.org/officeDocument/2006/relationships/tags" Target="../tags/tag797.xml"/><Relationship Id="rId10" Type="http://schemas.openxmlformats.org/officeDocument/2006/relationships/tags" Target="../tags/tag779.xml"/><Relationship Id="rId19" Type="http://schemas.openxmlformats.org/officeDocument/2006/relationships/tags" Target="../tags/tag788.xml"/><Relationship Id="rId4" Type="http://schemas.openxmlformats.org/officeDocument/2006/relationships/tags" Target="../tags/tag773.xml"/><Relationship Id="rId9" Type="http://schemas.openxmlformats.org/officeDocument/2006/relationships/tags" Target="../tags/tag778.xml"/><Relationship Id="rId14" Type="http://schemas.openxmlformats.org/officeDocument/2006/relationships/tags" Target="../tags/tag783.xml"/><Relationship Id="rId22" Type="http://schemas.openxmlformats.org/officeDocument/2006/relationships/tags" Target="../tags/tag791.xml"/><Relationship Id="rId27" Type="http://schemas.openxmlformats.org/officeDocument/2006/relationships/tags" Target="../tags/tag796.xml"/><Relationship Id="rId30"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8" Type="http://schemas.openxmlformats.org/officeDocument/2006/relationships/tags" Target="../tags/tag806.xml"/><Relationship Id="rId13" Type="http://schemas.openxmlformats.org/officeDocument/2006/relationships/tags" Target="../tags/tag811.xml"/><Relationship Id="rId3" Type="http://schemas.openxmlformats.org/officeDocument/2006/relationships/tags" Target="../tags/tag801.xml"/><Relationship Id="rId7" Type="http://schemas.openxmlformats.org/officeDocument/2006/relationships/tags" Target="../tags/tag805.xml"/><Relationship Id="rId12" Type="http://schemas.openxmlformats.org/officeDocument/2006/relationships/tags" Target="../tags/tag810.xml"/><Relationship Id="rId17" Type="http://schemas.openxmlformats.org/officeDocument/2006/relationships/notesSlide" Target="../notesSlides/notesSlide11.xml"/><Relationship Id="rId2" Type="http://schemas.openxmlformats.org/officeDocument/2006/relationships/tags" Target="../tags/tag800.xml"/><Relationship Id="rId16" Type="http://schemas.openxmlformats.org/officeDocument/2006/relationships/slideLayout" Target="../slideLayouts/slideLayout66.xml"/><Relationship Id="rId1" Type="http://schemas.openxmlformats.org/officeDocument/2006/relationships/tags" Target="../tags/tag799.xml"/><Relationship Id="rId6" Type="http://schemas.openxmlformats.org/officeDocument/2006/relationships/tags" Target="../tags/tag804.xml"/><Relationship Id="rId11" Type="http://schemas.openxmlformats.org/officeDocument/2006/relationships/tags" Target="../tags/tag809.xml"/><Relationship Id="rId5" Type="http://schemas.openxmlformats.org/officeDocument/2006/relationships/tags" Target="../tags/tag803.xml"/><Relationship Id="rId15" Type="http://schemas.openxmlformats.org/officeDocument/2006/relationships/tags" Target="../tags/tag813.xml"/><Relationship Id="rId10" Type="http://schemas.openxmlformats.org/officeDocument/2006/relationships/tags" Target="../tags/tag808.xml"/><Relationship Id="rId4" Type="http://schemas.openxmlformats.org/officeDocument/2006/relationships/tags" Target="../tags/tag802.xml"/><Relationship Id="rId9" Type="http://schemas.openxmlformats.org/officeDocument/2006/relationships/tags" Target="../tags/tag807.xml"/><Relationship Id="rId14" Type="http://schemas.openxmlformats.org/officeDocument/2006/relationships/tags" Target="../tags/tag81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819.xml"/><Relationship Id="rId7" Type="http://schemas.openxmlformats.org/officeDocument/2006/relationships/slideLayout" Target="../slideLayouts/slideLayout60.xml"/><Relationship Id="rId2" Type="http://schemas.openxmlformats.org/officeDocument/2006/relationships/tags" Target="../tags/tag818.xml"/><Relationship Id="rId1" Type="http://schemas.openxmlformats.org/officeDocument/2006/relationships/tags" Target="../tags/tag817.xml"/><Relationship Id="rId6" Type="http://schemas.openxmlformats.org/officeDocument/2006/relationships/tags" Target="../tags/tag822.xml"/><Relationship Id="rId5" Type="http://schemas.openxmlformats.org/officeDocument/2006/relationships/tags" Target="../tags/tag821.xml"/><Relationship Id="rId4" Type="http://schemas.openxmlformats.org/officeDocument/2006/relationships/tags" Target="../tags/tag820.xml"/><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tags" Target="../tags/tag833.xml"/><Relationship Id="rId3" Type="http://schemas.openxmlformats.org/officeDocument/2006/relationships/tags" Target="../tags/tag828.xml"/><Relationship Id="rId7" Type="http://schemas.openxmlformats.org/officeDocument/2006/relationships/tags" Target="../tags/tag832.xml"/><Relationship Id="rId12" Type="http://schemas.openxmlformats.org/officeDocument/2006/relationships/image" Target="../media/image43.jpeg"/><Relationship Id="rId2" Type="http://schemas.openxmlformats.org/officeDocument/2006/relationships/tags" Target="../tags/tag827.xml"/><Relationship Id="rId1" Type="http://schemas.openxmlformats.org/officeDocument/2006/relationships/tags" Target="../tags/tag826.xml"/><Relationship Id="rId6" Type="http://schemas.openxmlformats.org/officeDocument/2006/relationships/tags" Target="../tags/tag831.xml"/><Relationship Id="rId11" Type="http://schemas.openxmlformats.org/officeDocument/2006/relationships/image" Target="../media/image52.jpeg"/><Relationship Id="rId5" Type="http://schemas.openxmlformats.org/officeDocument/2006/relationships/tags" Target="../tags/tag830.xml"/><Relationship Id="rId10" Type="http://schemas.openxmlformats.org/officeDocument/2006/relationships/notesSlide" Target="../notesSlides/notesSlide13.xml"/><Relationship Id="rId4" Type="http://schemas.openxmlformats.org/officeDocument/2006/relationships/tags" Target="../tags/tag829.xml"/><Relationship Id="rId9"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13" Type="http://schemas.openxmlformats.org/officeDocument/2006/relationships/tags" Target="../tags/tag848.xml"/><Relationship Id="rId18" Type="http://schemas.openxmlformats.org/officeDocument/2006/relationships/tags" Target="../tags/tag853.xml"/><Relationship Id="rId26" Type="http://schemas.openxmlformats.org/officeDocument/2006/relationships/image" Target="../media/image57.svg"/><Relationship Id="rId3" Type="http://schemas.openxmlformats.org/officeDocument/2006/relationships/tags" Target="../tags/tag838.xml"/><Relationship Id="rId21" Type="http://schemas.openxmlformats.org/officeDocument/2006/relationships/slideLayout" Target="../slideLayouts/slideLayout73.xml"/><Relationship Id="rId34" Type="http://schemas.openxmlformats.org/officeDocument/2006/relationships/image" Target="../media/image65.svg"/><Relationship Id="rId7" Type="http://schemas.openxmlformats.org/officeDocument/2006/relationships/tags" Target="../tags/tag842.xml"/><Relationship Id="rId12" Type="http://schemas.openxmlformats.org/officeDocument/2006/relationships/tags" Target="../tags/tag847.xml"/><Relationship Id="rId17" Type="http://schemas.openxmlformats.org/officeDocument/2006/relationships/tags" Target="../tags/tag852.xml"/><Relationship Id="rId25" Type="http://schemas.openxmlformats.org/officeDocument/2006/relationships/image" Target="../media/image56.png"/><Relationship Id="rId33" Type="http://schemas.openxmlformats.org/officeDocument/2006/relationships/image" Target="../media/image64.png"/><Relationship Id="rId2" Type="http://schemas.openxmlformats.org/officeDocument/2006/relationships/tags" Target="../tags/tag837.xml"/><Relationship Id="rId16" Type="http://schemas.openxmlformats.org/officeDocument/2006/relationships/tags" Target="../tags/tag851.xml"/><Relationship Id="rId20" Type="http://schemas.openxmlformats.org/officeDocument/2006/relationships/tags" Target="../tags/tag855.xml"/><Relationship Id="rId29" Type="http://schemas.openxmlformats.org/officeDocument/2006/relationships/image" Target="../media/image60.png"/><Relationship Id="rId1" Type="http://schemas.openxmlformats.org/officeDocument/2006/relationships/tags" Target="../tags/tag836.xml"/><Relationship Id="rId6" Type="http://schemas.openxmlformats.org/officeDocument/2006/relationships/tags" Target="../tags/tag841.xml"/><Relationship Id="rId11" Type="http://schemas.openxmlformats.org/officeDocument/2006/relationships/tags" Target="../tags/tag846.xml"/><Relationship Id="rId24" Type="http://schemas.openxmlformats.org/officeDocument/2006/relationships/image" Target="../media/image55.svg"/><Relationship Id="rId32" Type="http://schemas.openxmlformats.org/officeDocument/2006/relationships/image" Target="../media/image63.svg"/><Relationship Id="rId5" Type="http://schemas.openxmlformats.org/officeDocument/2006/relationships/tags" Target="../tags/tag840.xml"/><Relationship Id="rId15" Type="http://schemas.openxmlformats.org/officeDocument/2006/relationships/tags" Target="../tags/tag850.xml"/><Relationship Id="rId23" Type="http://schemas.openxmlformats.org/officeDocument/2006/relationships/image" Target="../media/image54.png"/><Relationship Id="rId28" Type="http://schemas.openxmlformats.org/officeDocument/2006/relationships/image" Target="../media/image59.svg"/><Relationship Id="rId10" Type="http://schemas.openxmlformats.org/officeDocument/2006/relationships/tags" Target="../tags/tag845.xml"/><Relationship Id="rId19" Type="http://schemas.openxmlformats.org/officeDocument/2006/relationships/tags" Target="../tags/tag854.xml"/><Relationship Id="rId31" Type="http://schemas.openxmlformats.org/officeDocument/2006/relationships/image" Target="../media/image62.png"/><Relationship Id="rId4" Type="http://schemas.openxmlformats.org/officeDocument/2006/relationships/tags" Target="../tags/tag839.xml"/><Relationship Id="rId9" Type="http://schemas.openxmlformats.org/officeDocument/2006/relationships/tags" Target="../tags/tag844.xml"/><Relationship Id="rId14" Type="http://schemas.openxmlformats.org/officeDocument/2006/relationships/tags" Target="../tags/tag849.xml"/><Relationship Id="rId22" Type="http://schemas.openxmlformats.org/officeDocument/2006/relationships/image" Target="../media/image53.jpeg"/><Relationship Id="rId27" Type="http://schemas.openxmlformats.org/officeDocument/2006/relationships/image" Target="../media/image58.png"/><Relationship Id="rId30" Type="http://schemas.openxmlformats.org/officeDocument/2006/relationships/image" Target="../media/image61.svg"/><Relationship Id="rId8" Type="http://schemas.openxmlformats.org/officeDocument/2006/relationships/tags" Target="../tags/tag843.xml"/></Relationships>
</file>

<file path=ppt/slides/_rels/slide19.xml.rels><?xml version="1.0" encoding="UTF-8" standalone="yes"?>
<Relationships xmlns="http://schemas.openxmlformats.org/package/2006/relationships"><Relationship Id="rId8" Type="http://schemas.openxmlformats.org/officeDocument/2006/relationships/tags" Target="../tags/tag863.xml"/><Relationship Id="rId13" Type="http://schemas.openxmlformats.org/officeDocument/2006/relationships/tags" Target="../tags/tag868.xml"/><Relationship Id="rId3" Type="http://schemas.openxmlformats.org/officeDocument/2006/relationships/tags" Target="../tags/tag858.xml"/><Relationship Id="rId7" Type="http://schemas.openxmlformats.org/officeDocument/2006/relationships/tags" Target="../tags/tag862.xml"/><Relationship Id="rId12" Type="http://schemas.openxmlformats.org/officeDocument/2006/relationships/tags" Target="../tags/tag867.xml"/><Relationship Id="rId2" Type="http://schemas.openxmlformats.org/officeDocument/2006/relationships/tags" Target="../tags/tag857.xml"/><Relationship Id="rId1" Type="http://schemas.openxmlformats.org/officeDocument/2006/relationships/tags" Target="../tags/tag856.xml"/><Relationship Id="rId6" Type="http://schemas.openxmlformats.org/officeDocument/2006/relationships/tags" Target="../tags/tag861.xml"/><Relationship Id="rId11" Type="http://schemas.openxmlformats.org/officeDocument/2006/relationships/tags" Target="../tags/tag866.xml"/><Relationship Id="rId5" Type="http://schemas.openxmlformats.org/officeDocument/2006/relationships/tags" Target="../tags/tag860.xml"/><Relationship Id="rId15" Type="http://schemas.openxmlformats.org/officeDocument/2006/relationships/image" Target="../media/image66.png"/><Relationship Id="rId10" Type="http://schemas.openxmlformats.org/officeDocument/2006/relationships/tags" Target="../tags/tag865.xml"/><Relationship Id="rId4" Type="http://schemas.openxmlformats.org/officeDocument/2006/relationships/tags" Target="../tags/tag859.xml"/><Relationship Id="rId9" Type="http://schemas.openxmlformats.org/officeDocument/2006/relationships/tags" Target="../tags/tag864.xml"/><Relationship Id="rId14"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tags" Target="../tags/tag585.xml"/><Relationship Id="rId2" Type="http://schemas.openxmlformats.org/officeDocument/2006/relationships/tags" Target="../tags/tag584.xml"/><Relationship Id="rId1" Type="http://schemas.openxmlformats.org/officeDocument/2006/relationships/tags" Target="../tags/tag583.xml"/><Relationship Id="rId6" Type="http://schemas.openxmlformats.org/officeDocument/2006/relationships/image" Target="../media/image41.png"/><Relationship Id="rId5" Type="http://schemas.openxmlformats.org/officeDocument/2006/relationships/slideLayout" Target="../slideLayouts/slideLayout80.xml"/><Relationship Id="rId4" Type="http://schemas.openxmlformats.org/officeDocument/2006/relationships/tags" Target="../tags/tag586.xml"/></Relationships>
</file>

<file path=ppt/slides/_rels/slide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589.xml"/><Relationship Id="rId7" Type="http://schemas.openxmlformats.org/officeDocument/2006/relationships/notesSlide" Target="../notesSlides/notesSlide1.xml"/><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slideLayout" Target="../slideLayouts/slideLayout98.xml"/><Relationship Id="rId5" Type="http://schemas.openxmlformats.org/officeDocument/2006/relationships/tags" Target="../tags/tag591.xml"/><Relationship Id="rId4" Type="http://schemas.openxmlformats.org/officeDocument/2006/relationships/tags" Target="../tags/tag590.xml"/><Relationship Id="rId9" Type="http://schemas.openxmlformats.org/officeDocument/2006/relationships/image" Target="../media/image43.jpeg"/></Relationships>
</file>

<file path=ppt/slides/_rels/slide4.xml.rels><?xml version="1.0" encoding="UTF-8" standalone="yes"?>
<Relationships xmlns="http://schemas.openxmlformats.org/package/2006/relationships"><Relationship Id="rId13" Type="http://schemas.openxmlformats.org/officeDocument/2006/relationships/tags" Target="../tags/tag607.xml"/><Relationship Id="rId18" Type="http://schemas.openxmlformats.org/officeDocument/2006/relationships/tags" Target="../tags/tag612.xml"/><Relationship Id="rId26" Type="http://schemas.openxmlformats.org/officeDocument/2006/relationships/tags" Target="../tags/tag620.xml"/><Relationship Id="rId3" Type="http://schemas.openxmlformats.org/officeDocument/2006/relationships/tags" Target="../tags/tag597.xml"/><Relationship Id="rId21" Type="http://schemas.openxmlformats.org/officeDocument/2006/relationships/tags" Target="../tags/tag615.xml"/><Relationship Id="rId34" Type="http://schemas.openxmlformats.org/officeDocument/2006/relationships/slideLayout" Target="../slideLayouts/slideLayout84.xml"/><Relationship Id="rId7" Type="http://schemas.openxmlformats.org/officeDocument/2006/relationships/tags" Target="../tags/tag601.xml"/><Relationship Id="rId12" Type="http://schemas.openxmlformats.org/officeDocument/2006/relationships/tags" Target="../tags/tag606.xml"/><Relationship Id="rId17" Type="http://schemas.openxmlformats.org/officeDocument/2006/relationships/tags" Target="../tags/tag611.xml"/><Relationship Id="rId25" Type="http://schemas.openxmlformats.org/officeDocument/2006/relationships/tags" Target="../tags/tag619.xml"/><Relationship Id="rId33" Type="http://schemas.openxmlformats.org/officeDocument/2006/relationships/tags" Target="../tags/tag627.xml"/><Relationship Id="rId2" Type="http://schemas.openxmlformats.org/officeDocument/2006/relationships/tags" Target="../tags/tag596.xml"/><Relationship Id="rId16" Type="http://schemas.openxmlformats.org/officeDocument/2006/relationships/tags" Target="../tags/tag610.xml"/><Relationship Id="rId20" Type="http://schemas.openxmlformats.org/officeDocument/2006/relationships/tags" Target="../tags/tag614.xml"/><Relationship Id="rId29" Type="http://schemas.openxmlformats.org/officeDocument/2006/relationships/tags" Target="../tags/tag623.xml"/><Relationship Id="rId1" Type="http://schemas.openxmlformats.org/officeDocument/2006/relationships/tags" Target="../tags/tag595.xml"/><Relationship Id="rId6" Type="http://schemas.openxmlformats.org/officeDocument/2006/relationships/tags" Target="../tags/tag600.xml"/><Relationship Id="rId11" Type="http://schemas.openxmlformats.org/officeDocument/2006/relationships/tags" Target="../tags/tag605.xml"/><Relationship Id="rId24" Type="http://schemas.openxmlformats.org/officeDocument/2006/relationships/tags" Target="../tags/tag618.xml"/><Relationship Id="rId32" Type="http://schemas.openxmlformats.org/officeDocument/2006/relationships/tags" Target="../tags/tag626.xml"/><Relationship Id="rId5" Type="http://schemas.openxmlformats.org/officeDocument/2006/relationships/tags" Target="../tags/tag599.xml"/><Relationship Id="rId15" Type="http://schemas.openxmlformats.org/officeDocument/2006/relationships/tags" Target="../tags/tag609.xml"/><Relationship Id="rId23" Type="http://schemas.openxmlformats.org/officeDocument/2006/relationships/tags" Target="../tags/tag617.xml"/><Relationship Id="rId28" Type="http://schemas.openxmlformats.org/officeDocument/2006/relationships/tags" Target="../tags/tag622.xml"/><Relationship Id="rId36" Type="http://schemas.openxmlformats.org/officeDocument/2006/relationships/image" Target="../media/image44.jpeg"/><Relationship Id="rId10" Type="http://schemas.openxmlformats.org/officeDocument/2006/relationships/tags" Target="../tags/tag604.xml"/><Relationship Id="rId19" Type="http://schemas.openxmlformats.org/officeDocument/2006/relationships/tags" Target="../tags/tag613.xml"/><Relationship Id="rId31" Type="http://schemas.openxmlformats.org/officeDocument/2006/relationships/tags" Target="../tags/tag625.xml"/><Relationship Id="rId4" Type="http://schemas.openxmlformats.org/officeDocument/2006/relationships/tags" Target="../tags/tag598.xml"/><Relationship Id="rId9" Type="http://schemas.openxmlformats.org/officeDocument/2006/relationships/tags" Target="../tags/tag603.xml"/><Relationship Id="rId14" Type="http://schemas.openxmlformats.org/officeDocument/2006/relationships/tags" Target="../tags/tag608.xml"/><Relationship Id="rId22" Type="http://schemas.openxmlformats.org/officeDocument/2006/relationships/tags" Target="../tags/tag616.xml"/><Relationship Id="rId27" Type="http://schemas.openxmlformats.org/officeDocument/2006/relationships/tags" Target="../tags/tag621.xml"/><Relationship Id="rId30" Type="http://schemas.openxmlformats.org/officeDocument/2006/relationships/tags" Target="../tags/tag624.xml"/><Relationship Id="rId35" Type="http://schemas.openxmlformats.org/officeDocument/2006/relationships/notesSlide" Target="../notesSlides/notesSlide2.xml"/><Relationship Id="rId8" Type="http://schemas.openxmlformats.org/officeDocument/2006/relationships/tags" Target="../tags/tag602.xml"/></Relationships>
</file>

<file path=ppt/slides/_rels/slide5.xml.rels><?xml version="1.0" encoding="UTF-8" standalone="yes"?>
<Relationships xmlns="http://schemas.openxmlformats.org/package/2006/relationships"><Relationship Id="rId8" Type="http://schemas.openxmlformats.org/officeDocument/2006/relationships/tags" Target="../tags/tag638.xml"/><Relationship Id="rId13" Type="http://schemas.openxmlformats.org/officeDocument/2006/relationships/notesSlide" Target="../notesSlides/notesSlide3.xml"/><Relationship Id="rId3" Type="http://schemas.openxmlformats.org/officeDocument/2006/relationships/tags" Target="../tags/tag633.xml"/><Relationship Id="rId7" Type="http://schemas.openxmlformats.org/officeDocument/2006/relationships/tags" Target="../tags/tag637.xml"/><Relationship Id="rId12" Type="http://schemas.openxmlformats.org/officeDocument/2006/relationships/slideLayout" Target="../slideLayouts/slideLayout2.xml"/><Relationship Id="rId17" Type="http://schemas.openxmlformats.org/officeDocument/2006/relationships/image" Target="../media/image48.png"/><Relationship Id="rId2" Type="http://schemas.openxmlformats.org/officeDocument/2006/relationships/tags" Target="../tags/tag632.xml"/><Relationship Id="rId16" Type="http://schemas.openxmlformats.org/officeDocument/2006/relationships/image" Target="../media/image47.gif"/><Relationship Id="rId1" Type="http://schemas.openxmlformats.org/officeDocument/2006/relationships/tags" Target="../tags/tag631.xml"/><Relationship Id="rId6" Type="http://schemas.openxmlformats.org/officeDocument/2006/relationships/tags" Target="../tags/tag636.xml"/><Relationship Id="rId11" Type="http://schemas.openxmlformats.org/officeDocument/2006/relationships/tags" Target="../tags/tag641.xml"/><Relationship Id="rId5" Type="http://schemas.openxmlformats.org/officeDocument/2006/relationships/tags" Target="../tags/tag635.xml"/><Relationship Id="rId15" Type="http://schemas.openxmlformats.org/officeDocument/2006/relationships/image" Target="../media/image46.gif"/><Relationship Id="rId10" Type="http://schemas.openxmlformats.org/officeDocument/2006/relationships/tags" Target="../tags/tag640.xml"/><Relationship Id="rId4" Type="http://schemas.openxmlformats.org/officeDocument/2006/relationships/tags" Target="../tags/tag634.xml"/><Relationship Id="rId9" Type="http://schemas.openxmlformats.org/officeDocument/2006/relationships/tags" Target="../tags/tag639.xml"/><Relationship Id="rId14" Type="http://schemas.openxmlformats.org/officeDocument/2006/relationships/image" Target="../media/image45.gif"/></Relationships>
</file>

<file path=ppt/slides/_rels/slide6.xml.rels><?xml version="1.0" encoding="UTF-8" standalone="yes"?>
<Relationships xmlns="http://schemas.openxmlformats.org/package/2006/relationships"><Relationship Id="rId8" Type="http://schemas.openxmlformats.org/officeDocument/2006/relationships/tags" Target="../tags/tag652.xml"/><Relationship Id="rId13" Type="http://schemas.openxmlformats.org/officeDocument/2006/relationships/image" Target="../media/image49.png"/><Relationship Id="rId3" Type="http://schemas.openxmlformats.org/officeDocument/2006/relationships/tags" Target="../tags/tag647.xml"/><Relationship Id="rId7" Type="http://schemas.openxmlformats.org/officeDocument/2006/relationships/tags" Target="../tags/tag651.xml"/><Relationship Id="rId12" Type="http://schemas.openxmlformats.org/officeDocument/2006/relationships/notesSlide" Target="../notesSlides/notesSlide4.xml"/><Relationship Id="rId2" Type="http://schemas.openxmlformats.org/officeDocument/2006/relationships/tags" Target="../tags/tag646.xml"/><Relationship Id="rId1" Type="http://schemas.openxmlformats.org/officeDocument/2006/relationships/tags" Target="../tags/tag645.xml"/><Relationship Id="rId6" Type="http://schemas.openxmlformats.org/officeDocument/2006/relationships/tags" Target="../tags/tag650.xml"/><Relationship Id="rId11" Type="http://schemas.openxmlformats.org/officeDocument/2006/relationships/slideLayout" Target="../slideLayouts/slideLayout37.xml"/><Relationship Id="rId5" Type="http://schemas.openxmlformats.org/officeDocument/2006/relationships/tags" Target="../tags/tag649.xml"/><Relationship Id="rId10" Type="http://schemas.openxmlformats.org/officeDocument/2006/relationships/tags" Target="../tags/tag654.xml"/><Relationship Id="rId4" Type="http://schemas.openxmlformats.org/officeDocument/2006/relationships/tags" Target="../tags/tag648.xml"/><Relationship Id="rId9" Type="http://schemas.openxmlformats.org/officeDocument/2006/relationships/tags" Target="../tags/tag653.xml"/></Relationships>
</file>

<file path=ppt/slides/_rels/slide7.xml.rels><?xml version="1.0" encoding="UTF-8" standalone="yes"?>
<Relationships xmlns="http://schemas.openxmlformats.org/package/2006/relationships"><Relationship Id="rId13" Type="http://schemas.openxmlformats.org/officeDocument/2006/relationships/tags" Target="../tags/tag670.xml"/><Relationship Id="rId18" Type="http://schemas.openxmlformats.org/officeDocument/2006/relationships/tags" Target="../tags/tag675.xml"/><Relationship Id="rId26" Type="http://schemas.openxmlformats.org/officeDocument/2006/relationships/tags" Target="../tags/tag683.xml"/><Relationship Id="rId39" Type="http://schemas.openxmlformats.org/officeDocument/2006/relationships/notesSlide" Target="../notesSlides/notesSlide5.xml"/><Relationship Id="rId21" Type="http://schemas.openxmlformats.org/officeDocument/2006/relationships/tags" Target="../tags/tag678.xml"/><Relationship Id="rId34" Type="http://schemas.openxmlformats.org/officeDocument/2006/relationships/tags" Target="../tags/tag691.xml"/><Relationship Id="rId7" Type="http://schemas.openxmlformats.org/officeDocument/2006/relationships/tags" Target="../tags/tag664.xml"/><Relationship Id="rId12" Type="http://schemas.openxmlformats.org/officeDocument/2006/relationships/tags" Target="../tags/tag669.xml"/><Relationship Id="rId17" Type="http://schemas.openxmlformats.org/officeDocument/2006/relationships/tags" Target="../tags/tag674.xml"/><Relationship Id="rId25" Type="http://schemas.openxmlformats.org/officeDocument/2006/relationships/tags" Target="../tags/tag682.xml"/><Relationship Id="rId33" Type="http://schemas.openxmlformats.org/officeDocument/2006/relationships/tags" Target="../tags/tag690.xml"/><Relationship Id="rId38" Type="http://schemas.openxmlformats.org/officeDocument/2006/relationships/slideLayout" Target="../slideLayouts/slideLayout66.xml"/><Relationship Id="rId2" Type="http://schemas.openxmlformats.org/officeDocument/2006/relationships/tags" Target="../tags/tag659.xml"/><Relationship Id="rId16" Type="http://schemas.openxmlformats.org/officeDocument/2006/relationships/tags" Target="../tags/tag673.xml"/><Relationship Id="rId20" Type="http://schemas.openxmlformats.org/officeDocument/2006/relationships/tags" Target="../tags/tag677.xml"/><Relationship Id="rId29" Type="http://schemas.openxmlformats.org/officeDocument/2006/relationships/tags" Target="../tags/tag686.xml"/><Relationship Id="rId1" Type="http://schemas.openxmlformats.org/officeDocument/2006/relationships/tags" Target="../tags/tag658.xml"/><Relationship Id="rId6" Type="http://schemas.openxmlformats.org/officeDocument/2006/relationships/tags" Target="../tags/tag663.xml"/><Relationship Id="rId11" Type="http://schemas.openxmlformats.org/officeDocument/2006/relationships/tags" Target="../tags/tag668.xml"/><Relationship Id="rId24" Type="http://schemas.openxmlformats.org/officeDocument/2006/relationships/tags" Target="../tags/tag681.xml"/><Relationship Id="rId32" Type="http://schemas.openxmlformats.org/officeDocument/2006/relationships/tags" Target="../tags/tag689.xml"/><Relationship Id="rId37" Type="http://schemas.openxmlformats.org/officeDocument/2006/relationships/tags" Target="../tags/tag694.xml"/><Relationship Id="rId40" Type="http://schemas.openxmlformats.org/officeDocument/2006/relationships/image" Target="../media/image50.png"/><Relationship Id="rId5" Type="http://schemas.openxmlformats.org/officeDocument/2006/relationships/tags" Target="../tags/tag662.xml"/><Relationship Id="rId15" Type="http://schemas.openxmlformats.org/officeDocument/2006/relationships/tags" Target="../tags/tag672.xml"/><Relationship Id="rId23" Type="http://schemas.openxmlformats.org/officeDocument/2006/relationships/tags" Target="../tags/tag680.xml"/><Relationship Id="rId28" Type="http://schemas.openxmlformats.org/officeDocument/2006/relationships/tags" Target="../tags/tag685.xml"/><Relationship Id="rId36" Type="http://schemas.openxmlformats.org/officeDocument/2006/relationships/tags" Target="../tags/tag693.xml"/><Relationship Id="rId10" Type="http://schemas.openxmlformats.org/officeDocument/2006/relationships/tags" Target="../tags/tag667.xml"/><Relationship Id="rId19" Type="http://schemas.openxmlformats.org/officeDocument/2006/relationships/tags" Target="../tags/tag676.xml"/><Relationship Id="rId31" Type="http://schemas.openxmlformats.org/officeDocument/2006/relationships/tags" Target="../tags/tag688.xml"/><Relationship Id="rId4" Type="http://schemas.openxmlformats.org/officeDocument/2006/relationships/tags" Target="../tags/tag661.xml"/><Relationship Id="rId9" Type="http://schemas.openxmlformats.org/officeDocument/2006/relationships/tags" Target="../tags/tag666.xml"/><Relationship Id="rId14" Type="http://schemas.openxmlformats.org/officeDocument/2006/relationships/tags" Target="../tags/tag671.xml"/><Relationship Id="rId22" Type="http://schemas.openxmlformats.org/officeDocument/2006/relationships/tags" Target="../tags/tag679.xml"/><Relationship Id="rId27" Type="http://schemas.openxmlformats.org/officeDocument/2006/relationships/tags" Target="../tags/tag684.xml"/><Relationship Id="rId30" Type="http://schemas.openxmlformats.org/officeDocument/2006/relationships/tags" Target="../tags/tag687.xml"/><Relationship Id="rId35" Type="http://schemas.openxmlformats.org/officeDocument/2006/relationships/tags" Target="../tags/tag692.xml"/><Relationship Id="rId8" Type="http://schemas.openxmlformats.org/officeDocument/2006/relationships/tags" Target="../tags/tag665.xml"/><Relationship Id="rId3" Type="http://schemas.openxmlformats.org/officeDocument/2006/relationships/tags" Target="../tags/tag660.xml"/></Relationships>
</file>

<file path=ppt/slides/_rels/slide8.xml.rels><?xml version="1.0" encoding="UTF-8" standalone="yes"?>
<Relationships xmlns="http://schemas.openxmlformats.org/package/2006/relationships"><Relationship Id="rId8" Type="http://schemas.openxmlformats.org/officeDocument/2006/relationships/tags" Target="../tags/tag705.xml"/><Relationship Id="rId13" Type="http://schemas.openxmlformats.org/officeDocument/2006/relationships/tags" Target="../tags/tag710.xml"/><Relationship Id="rId3" Type="http://schemas.openxmlformats.org/officeDocument/2006/relationships/tags" Target="../tags/tag700.xml"/><Relationship Id="rId7" Type="http://schemas.openxmlformats.org/officeDocument/2006/relationships/tags" Target="../tags/tag704.xml"/><Relationship Id="rId12" Type="http://schemas.openxmlformats.org/officeDocument/2006/relationships/tags" Target="../tags/tag709.xml"/><Relationship Id="rId2" Type="http://schemas.openxmlformats.org/officeDocument/2006/relationships/tags" Target="../tags/tag699.xml"/><Relationship Id="rId16" Type="http://schemas.openxmlformats.org/officeDocument/2006/relationships/image" Target="../media/image51.jpeg"/><Relationship Id="rId1" Type="http://schemas.openxmlformats.org/officeDocument/2006/relationships/tags" Target="../tags/tag698.xml"/><Relationship Id="rId6" Type="http://schemas.openxmlformats.org/officeDocument/2006/relationships/tags" Target="../tags/tag703.xml"/><Relationship Id="rId11" Type="http://schemas.openxmlformats.org/officeDocument/2006/relationships/tags" Target="../tags/tag708.xml"/><Relationship Id="rId5" Type="http://schemas.openxmlformats.org/officeDocument/2006/relationships/tags" Target="../tags/tag702.xml"/><Relationship Id="rId15" Type="http://schemas.openxmlformats.org/officeDocument/2006/relationships/notesSlide" Target="../notesSlides/notesSlide6.xml"/><Relationship Id="rId10" Type="http://schemas.openxmlformats.org/officeDocument/2006/relationships/tags" Target="../tags/tag707.xml"/><Relationship Id="rId4" Type="http://schemas.openxmlformats.org/officeDocument/2006/relationships/tags" Target="../tags/tag701.xml"/><Relationship Id="rId9" Type="http://schemas.openxmlformats.org/officeDocument/2006/relationships/tags" Target="../tags/tag706.xml"/><Relationship Id="rId14"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tags" Target="../tags/tag716.xml"/><Relationship Id="rId7" Type="http://schemas.openxmlformats.org/officeDocument/2006/relationships/image" Target="../media/image51.jpeg"/><Relationship Id="rId2" Type="http://schemas.openxmlformats.org/officeDocument/2006/relationships/tags" Target="../tags/tag715.xml"/><Relationship Id="rId1" Type="http://schemas.openxmlformats.org/officeDocument/2006/relationships/tags" Target="../tags/tag714.xml"/><Relationship Id="rId6" Type="http://schemas.openxmlformats.org/officeDocument/2006/relationships/notesSlide" Target="../notesSlides/notesSlide7.xml"/><Relationship Id="rId5" Type="http://schemas.openxmlformats.org/officeDocument/2006/relationships/slideLayout" Target="../slideLayouts/slideLayout66.xml"/><Relationship Id="rId4" Type="http://schemas.openxmlformats.org/officeDocument/2006/relationships/tags" Target="../tags/tag7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内容占位符 1"/>
          <p:cNvPicPr>
            <a:picLocks noChangeAspect="1"/>
          </p:cNvPicPr>
          <p:nvPr userDrawn="1">
            <p:custDataLst>
              <p:tags r:id="rId2"/>
            </p:custDataLst>
          </p:nvPr>
        </p:nvPicPr>
        <p:blipFill>
          <a:blip r:embed="rId11"/>
          <a:stretch>
            <a:fillRect/>
          </a:stretch>
        </p:blipFill>
        <p:spPr>
          <a:xfrm>
            <a:off x="11403330" y="162560"/>
            <a:ext cx="579120" cy="735330"/>
          </a:xfrm>
          <a:prstGeom prst="rect">
            <a:avLst/>
          </a:prstGeom>
        </p:spPr>
      </p:pic>
      <p:sp>
        <p:nvSpPr>
          <p:cNvPr id="13" name="矩形 7"/>
          <p:cNvSpPr/>
          <p:nvPr userDrawn="1">
            <p:custDataLst>
              <p:tags r:id="rId3"/>
            </p:custDataLst>
          </p:nvPr>
        </p:nvSpPr>
        <p:spPr>
          <a:xfrm>
            <a:off x="0" y="0"/>
            <a:ext cx="1219200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8" name="矩形 4"/>
          <p:cNvSpPr/>
          <p:nvPr>
            <p:custDataLst>
              <p:tags r:id="rId4"/>
            </p:custDataLst>
          </p:nvPr>
        </p:nvSpPr>
        <p:spPr>
          <a:xfrm>
            <a:off x="0" y="4572036"/>
            <a:ext cx="12192098" cy="2286018"/>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5" name="New picture"/>
          <p:cNvPicPr/>
          <p:nvPr>
            <p:custDataLst>
              <p:tags r:id="rId5"/>
            </p:custDataLst>
          </p:nvPr>
        </p:nvPicPr>
        <p:blipFill>
          <a:blip r:embed="rId12"/>
          <a:stretch>
            <a:fillRect/>
          </a:stretch>
        </p:blipFill>
        <p:spPr>
          <a:xfrm>
            <a:off x="10922000" y="10655300"/>
            <a:ext cx="317500" cy="228600"/>
          </a:xfrm>
          <a:prstGeom prst="cube">
            <a:avLst/>
          </a:prstGeom>
        </p:spPr>
      </p:pic>
      <p:grpSp>
        <p:nvGrpSpPr>
          <p:cNvPr id="11" name="组合 10"/>
          <p:cNvGrpSpPr/>
          <p:nvPr>
            <p:custDataLst>
              <p:tags r:id="rId6"/>
            </p:custDataLst>
          </p:nvPr>
        </p:nvGrpSpPr>
        <p:grpSpPr>
          <a:xfrm>
            <a:off x="1546860" y="1483567"/>
            <a:ext cx="9262110" cy="4843573"/>
            <a:chOff x="3905727" y="1007463"/>
            <a:chExt cx="8286273" cy="5178921"/>
          </a:xfrm>
        </p:grpSpPr>
        <p:pic>
          <p:nvPicPr>
            <p:cNvPr id="2" name="图片 1" descr="图片包含 游戏机, 画, 光盘&#10;&#10;描述已自动生成"/>
            <p:cNvPicPr>
              <a:picLocks noChangeAspect="1"/>
            </p:cNvPicPr>
            <p:nvPr>
              <p:custDataLst>
                <p:tags r:id="rId8"/>
              </p:custDataLst>
            </p:nvPr>
          </p:nvPicPr>
          <p:blipFill>
            <a:blip r:embed="rId13"/>
            <a:stretch>
              <a:fillRect/>
            </a:stretch>
          </p:blipFill>
          <p:spPr>
            <a:xfrm>
              <a:off x="3905727" y="1007463"/>
              <a:ext cx="8286272" cy="5178920"/>
            </a:xfrm>
            <a:prstGeom prst="rect">
              <a:avLst/>
            </a:prstGeom>
          </p:spPr>
        </p:pic>
        <p:sp>
          <p:nvSpPr>
            <p:cNvPr id="4" name="矩形 3"/>
            <p:cNvSpPr/>
            <p:nvPr>
              <p:custDataLst>
                <p:tags r:id="rId9"/>
              </p:custDataLst>
            </p:nvPr>
          </p:nvSpPr>
          <p:spPr>
            <a:xfrm>
              <a:off x="3905727" y="5602184"/>
              <a:ext cx="8286273" cy="584200"/>
            </a:xfrm>
            <a:prstGeom prst="rect">
              <a:avLst/>
            </a:prstGeom>
            <a:solidFill>
              <a:srgbClr val="040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charset="-122"/>
                <a:cs typeface="Arial"/>
              </a:endParaRPr>
            </a:p>
          </p:txBody>
        </p:sp>
      </p:grpSp>
      <p:sp>
        <p:nvSpPr>
          <p:cNvPr id="9" name="标题 3073"/>
          <p:cNvSpPr>
            <a:spLocks noGrp="1"/>
          </p:cNvSpPr>
          <p:nvPr>
            <p:custDataLst>
              <p:tags r:id="rId7"/>
            </p:custDataLst>
          </p:nvPr>
        </p:nvSpPr>
        <p:spPr>
          <a:xfrm>
            <a:off x="323899" y="-54"/>
            <a:ext cx="7772400" cy="1470025"/>
          </a:xfrm>
          <a:prstGeom prst="rect">
            <a:avLst/>
          </a:prstGeom>
          <a:noFill/>
          <a:ln w="9525">
            <a:noFill/>
          </a:ln>
        </p:spPr>
        <p:txBody>
          <a:bodyPr vert="horz" wrap="square" lIns="91440" tIns="45720" rIns="91440" bIns="45720" numCol="1" anchor="ctr" anchorCtr="0" compatLnSpc="1"/>
          <a:lstStyle>
            <a:lvl1pPr algn="ctr" rtl="0" fontAlgn="base">
              <a:spcBef>
                <a:spcPct val="0"/>
              </a:spcBef>
              <a:spcAft>
                <a:spcPct val="0"/>
              </a:spcAft>
              <a:defRPr sz="4500" kern="1200">
                <a:solidFill>
                  <a:srgbClr val="000000"/>
                </a:solidFill>
                <a:latin typeface="Arial" panose="020B0604020202020204" pitchFamily="34" charset="0"/>
                <a:ea typeface="宋体" panose="02010600030101010101" pitchFamily="2" charset="-122"/>
                <a:cs typeface="+mn-ea"/>
              </a:defRPr>
            </a:lvl1pPr>
            <a:lvl2pPr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4400" b="1" i="0" u="none" strike="noStrike" kern="1200" cap="none" spc="0" normalizeH="0" baseline="0" noProof="1">
                <a:ln>
                  <a:noFill/>
                </a:ln>
                <a:solidFill>
                  <a:srgbClr val="000000"/>
                </a:solidFill>
                <a:uLnTx/>
                <a:uFillTx/>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第一节　地球的自转和公转</a:t>
            </a:r>
            <a:endParaRPr kumimoji="0" lang="zh-CN" sz="4400" b="0" i="0" u="none" strike="noStrike" kern="1200" cap="none" spc="0" normalizeH="0" baseline="0" noProof="1">
              <a:ln>
                <a:noFill/>
              </a:ln>
              <a:solidFill>
                <a:srgbClr val="000000"/>
              </a:solidFill>
              <a:uLnTx/>
              <a:uFillTx/>
            </a:endParaRPr>
          </a:p>
        </p:txBody>
      </p:sp>
    </p:spTree>
    <p:custDataLst>
      <p:tags r:id="rId1"/>
    </p:custDataLst>
    <p:extLst>
      <p:ext uri="{BB962C8B-B14F-4D97-AF65-F5344CB8AC3E}">
        <p14:creationId xmlns:p14="http://schemas.microsoft.com/office/powerpoint/2010/main" val="3581241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1C70432-786B-464C-AAC6-141E04DBCC80}"/>
              </a:ext>
            </a:extLst>
          </p:cNvPr>
          <p:cNvSpPr txBox="1"/>
          <p:nvPr>
            <p:custDataLst>
              <p:tags r:id="rId1"/>
            </p:custDataLst>
          </p:nvPr>
        </p:nvSpPr>
        <p:spPr>
          <a:xfrm>
            <a:off x="209644" y="199656"/>
            <a:ext cx="64927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5</a:t>
            </a:r>
            <a:r>
              <a:rPr lang="en-US" altLang="zh-CN" sz="3600" noProof="0">
                <a:solidFill>
                  <a:srgbClr val="0070C0"/>
                </a:solidFill>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线速度</a:t>
            </a:r>
          </a:p>
        </p:txBody>
      </p:sp>
      <p:sp>
        <p:nvSpPr>
          <p:cNvPr id="27" name="Text Box 4">
            <a:extLst>
              <a:ext uri="{FF2B5EF4-FFF2-40B4-BE49-F238E27FC236}">
                <a16:creationId xmlns:a16="http://schemas.microsoft.com/office/drawing/2014/main" id="{CA7502F0-CA85-4F8C-90C3-3A1300F8F950}"/>
              </a:ext>
            </a:extLst>
          </p:cNvPr>
          <p:cNvSpPr txBox="1">
            <a:spLocks noChangeArrowheads="1"/>
          </p:cNvSpPr>
          <p:nvPr>
            <p:custDataLst>
              <p:tags r:id="rId2"/>
            </p:custDataLst>
          </p:nvPr>
        </p:nvSpPr>
        <p:spPr bwMode="auto">
          <a:xfrm>
            <a:off x="-56491" y="959922"/>
            <a:ext cx="8049953"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4000" b="1">
                <a:solidFill>
                  <a:srgbClr val="FF0000"/>
                </a:solidFill>
              </a:rPr>
              <a:t>（</a:t>
            </a:r>
            <a:r>
              <a:rPr lang="en-US" altLang="zh-CN" sz="4000" b="1">
                <a:solidFill>
                  <a:srgbClr val="FF0000"/>
                </a:solidFill>
              </a:rPr>
              <a:t>2</a:t>
            </a:r>
            <a:r>
              <a:rPr lang="zh-CN" altLang="en-US" sz="4000" b="1">
                <a:solidFill>
                  <a:srgbClr val="FF0000"/>
                </a:solidFill>
              </a:rPr>
              <a:t>）定义：</a:t>
            </a:r>
            <a:r>
              <a:rPr lang="zh-CN" altLang="en-US" sz="4000" b="1">
                <a:solidFill>
                  <a:srgbClr val="C00000"/>
                </a:solidFill>
                <a:ea typeface="楷体" panose="02010609060101010101" pitchFamily="49" charset="-122"/>
              </a:rPr>
              <a:t>某点</a:t>
            </a:r>
            <a:r>
              <a:rPr lang="zh-CN" altLang="en-US" sz="4000" b="1">
                <a:ea typeface="楷体" panose="02010609060101010101" pitchFamily="49" charset="-122"/>
              </a:rPr>
              <a:t>随着地球</a:t>
            </a:r>
            <a:r>
              <a:rPr lang="zh-CN" altLang="en-US" sz="4000" b="1">
                <a:solidFill>
                  <a:srgbClr val="C00000"/>
                </a:solidFill>
                <a:ea typeface="楷体" panose="02010609060101010101" pitchFamily="49" charset="-122"/>
              </a:rPr>
              <a:t>自转</a:t>
            </a:r>
            <a:r>
              <a:rPr lang="zh-CN" altLang="en-US" sz="4000" b="1">
                <a:ea typeface="楷体" panose="02010609060101010101" pitchFamily="49" charset="-122"/>
              </a:rPr>
              <a:t>在</a:t>
            </a:r>
            <a:r>
              <a:rPr lang="zh-CN" altLang="en-US" sz="4000" b="1">
                <a:solidFill>
                  <a:srgbClr val="C00000"/>
                </a:solidFill>
                <a:ea typeface="楷体" panose="02010609060101010101" pitchFamily="49" charset="-122"/>
              </a:rPr>
              <a:t>单位时间内转</a:t>
            </a:r>
            <a:r>
              <a:rPr lang="zh-CN" altLang="en-US" sz="4000" b="1">
                <a:ea typeface="楷体" panose="02010609060101010101" pitchFamily="49" charset="-122"/>
              </a:rPr>
              <a:t>过的</a:t>
            </a:r>
            <a:r>
              <a:rPr lang="zh-CN" altLang="en-US" sz="4000" b="1">
                <a:solidFill>
                  <a:srgbClr val="C00000"/>
                </a:solidFill>
                <a:ea typeface="楷体" panose="02010609060101010101" pitchFamily="49" charset="-122"/>
              </a:rPr>
              <a:t>路程（弧长）</a:t>
            </a:r>
            <a:endParaRPr lang="zh-CN" altLang="en-US" sz="4000" b="1">
              <a:ea typeface="楷体" panose="02010609060101010101" pitchFamily="49" charset="-122"/>
            </a:endParaRPr>
          </a:p>
        </p:txBody>
      </p:sp>
      <p:pic>
        <p:nvPicPr>
          <p:cNvPr id="24" name="图片 23"/>
          <p:cNvPicPr>
            <a:picLocks noChangeAspect="1"/>
          </p:cNvPicPr>
          <p:nvPr>
            <p:custDataLst>
              <p:tags r:id="rId3"/>
            </p:custDataLst>
          </p:nvPr>
        </p:nvPicPr>
        <p:blipFill>
          <a:blip r:embed="rId31">
            <a:extLst>
              <a:ext uri="{28A0092B-C50C-407E-A947-70E740481C1C}">
                <a14:useLocalDpi xmlns:a14="http://schemas.microsoft.com/office/drawing/2010/main" val="0"/>
              </a:ext>
            </a:extLst>
          </a:blip>
          <a:stretch>
            <a:fillRect/>
          </a:stretch>
        </p:blipFill>
        <p:spPr>
          <a:xfrm>
            <a:off x="7418059" y="5390159"/>
            <a:ext cx="3962073" cy="372478"/>
          </a:xfrm>
          <a:prstGeom prst="rect">
            <a:avLst/>
          </a:prstGeom>
        </p:spPr>
      </p:pic>
      <p:sp>
        <p:nvSpPr>
          <p:cNvPr id="25" name="椭圆 24"/>
          <p:cNvSpPr/>
          <p:nvPr>
            <p:custDataLst>
              <p:tags r:id="rId4"/>
            </p:custDataLst>
          </p:nvPr>
        </p:nvSpPr>
        <p:spPr>
          <a:xfrm>
            <a:off x="7347684" y="1543950"/>
            <a:ext cx="4032448" cy="4032448"/>
          </a:xfrm>
          <a:prstGeom prst="ellipse">
            <a:avLst/>
          </a:prstGeom>
          <a:gradFill flip="none" rotWithShape="1">
            <a:gsLst>
              <a:gs pos="0">
                <a:sysClr val="window" lastClr="FFFFFF"/>
              </a:gs>
              <a:gs pos="100000">
                <a:sysClr val="window" lastClr="FFFFFF">
                  <a:lumMod val="95000"/>
                </a:sysClr>
              </a:gs>
            </a:gsLst>
            <a:lin ang="2700000" scaled="1"/>
          </a:gradFill>
          <a:ln w="25400" cap="flat" cmpd="sng" algn="ctr">
            <a:solidFill>
              <a:srgbClr val="E78906"/>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微软雅黑" panose="020B0503020204020204" pitchFamily="34" charset="-122"/>
              <a:ea typeface="微软雅黑" panose="020B0503020204020204" pitchFamily="34" charset="-122"/>
              <a:cs typeface="Arial"/>
            </a:endParaRPr>
          </a:p>
        </p:txBody>
      </p:sp>
      <p:sp>
        <p:nvSpPr>
          <p:cNvPr id="26" name="弧形 25"/>
          <p:cNvSpPr/>
          <p:nvPr>
            <p:custDataLst>
              <p:tags r:id="rId5"/>
            </p:custDataLst>
          </p:nvPr>
        </p:nvSpPr>
        <p:spPr>
          <a:xfrm>
            <a:off x="8176612" y="1719782"/>
            <a:ext cx="2376264" cy="498364"/>
          </a:xfrm>
          <a:prstGeom prst="arc">
            <a:avLst>
              <a:gd name="adj1" fmla="val 11223760"/>
              <a:gd name="adj2" fmla="val 21162664"/>
            </a:avLst>
          </a:prstGeom>
          <a:noFill/>
          <a:ln w="12700" cap="flat" cmpd="sng" algn="ctr">
            <a:solidFill>
              <a:sysClr val="window" lastClr="FFFFFF">
                <a:lumMod val="75000"/>
              </a:sysClr>
            </a:solidFill>
            <a:prstDash val="lg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47" name="弧形 46"/>
          <p:cNvSpPr/>
          <p:nvPr>
            <p:custDataLst>
              <p:tags r:id="rId6"/>
            </p:custDataLst>
          </p:nvPr>
        </p:nvSpPr>
        <p:spPr>
          <a:xfrm>
            <a:off x="7350136" y="2998164"/>
            <a:ext cx="4024971" cy="1159236"/>
          </a:xfrm>
          <a:prstGeom prst="arc">
            <a:avLst>
              <a:gd name="adj1" fmla="val 10789675"/>
              <a:gd name="adj2" fmla="val 21599187"/>
            </a:avLst>
          </a:prstGeom>
          <a:noFill/>
          <a:ln w="12700" cap="flat" cmpd="sng" algn="ctr">
            <a:solidFill>
              <a:sysClr val="window" lastClr="FFFFFF">
                <a:lumMod val="75000"/>
              </a:sysClr>
            </a:solidFill>
            <a:prstDash val="lg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48" name="饼形 47"/>
          <p:cNvSpPr/>
          <p:nvPr>
            <p:custDataLst>
              <p:tags r:id="rId7"/>
            </p:custDataLst>
          </p:nvPr>
        </p:nvSpPr>
        <p:spPr>
          <a:xfrm>
            <a:off x="8002861" y="1556825"/>
            <a:ext cx="2729200" cy="4019573"/>
          </a:xfrm>
          <a:prstGeom prst="pie">
            <a:avLst>
              <a:gd name="adj1" fmla="val 16210886"/>
              <a:gd name="adj2" fmla="val 5376777"/>
            </a:avLst>
          </a:prstGeom>
          <a:gradFill flip="none" rotWithShape="1">
            <a:gsLst>
              <a:gs pos="0">
                <a:sysClr val="window" lastClr="FFFFFF">
                  <a:lumMod val="85000"/>
                </a:sysClr>
              </a:gs>
              <a:gs pos="89000">
                <a:sysClr val="window" lastClr="FFFFFF"/>
              </a:gs>
            </a:gsLst>
            <a:lin ang="0" scaled="1"/>
          </a:gradFill>
          <a:ln w="12700" cap="flat" cmpd="sng" algn="ctr">
            <a:solidFill>
              <a:srgbClr val="E78906"/>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49" name="饼形 48"/>
          <p:cNvSpPr/>
          <p:nvPr>
            <p:custDataLst>
              <p:tags r:id="rId8"/>
            </p:custDataLst>
          </p:nvPr>
        </p:nvSpPr>
        <p:spPr>
          <a:xfrm flipH="1">
            <a:off x="8011031" y="1555673"/>
            <a:ext cx="2729200" cy="4020725"/>
          </a:xfrm>
          <a:prstGeom prst="pie">
            <a:avLst>
              <a:gd name="adj1" fmla="val 16210717"/>
              <a:gd name="adj2" fmla="val 5394387"/>
            </a:avLst>
          </a:prstGeom>
          <a:gradFill flip="none" rotWithShape="1">
            <a:gsLst>
              <a:gs pos="0">
                <a:sysClr val="window" lastClr="FFFFFF">
                  <a:lumMod val="70000"/>
                </a:sysClr>
              </a:gs>
              <a:gs pos="99000">
                <a:sysClr val="window" lastClr="FFFFFF"/>
              </a:gs>
            </a:gsLst>
            <a:lin ang="0" scaled="1"/>
          </a:gradFill>
          <a:ln w="12700" cap="flat" cmpd="sng" algn="ctr">
            <a:solidFill>
              <a:srgbClr val="E78906"/>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50" name="椭圆 49"/>
          <p:cNvSpPr/>
          <p:nvPr>
            <p:custDataLst>
              <p:tags r:id="rId9"/>
            </p:custDataLst>
          </p:nvPr>
        </p:nvSpPr>
        <p:spPr>
          <a:xfrm>
            <a:off x="9291900" y="4079726"/>
            <a:ext cx="144016" cy="144016"/>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51" name="饼形 39"/>
          <p:cNvSpPr/>
          <p:nvPr>
            <p:custDataLst>
              <p:tags r:id="rId10"/>
            </p:custDataLst>
          </p:nvPr>
        </p:nvSpPr>
        <p:spPr>
          <a:xfrm>
            <a:off x="9367461" y="1573435"/>
            <a:ext cx="1344594" cy="1980302"/>
          </a:xfrm>
          <a:custGeom>
            <a:avLst/>
            <a:gdLst>
              <a:gd name="connsiteX0" fmla="*/ 1370964 w 2729200"/>
              <a:gd name="connsiteY0" fmla="*/ 22 h 4019573"/>
              <a:gd name="connsiteX1" fmla="*/ 2729199 w 2729200"/>
              <a:gd name="connsiteY1" fmla="*/ 2007339 h 4019573"/>
              <a:gd name="connsiteX2" fmla="*/ 1378176 w 2729200"/>
              <a:gd name="connsiteY2" fmla="*/ 4019475 h 4019573"/>
              <a:gd name="connsiteX3" fmla="*/ 1364600 w 2729200"/>
              <a:gd name="connsiteY3" fmla="*/ 2009787 h 4019573"/>
              <a:gd name="connsiteX4" fmla="*/ 1370964 w 2729200"/>
              <a:gd name="connsiteY4" fmla="*/ 22 h 4019573"/>
              <a:gd name="connsiteX0-1" fmla="*/ 6364 w 1364599"/>
              <a:gd name="connsiteY0-2" fmla="*/ 0 h 2259611"/>
              <a:gd name="connsiteX1-3" fmla="*/ 1364599 w 1364599"/>
              <a:gd name="connsiteY1-4" fmla="*/ 2007317 h 2259611"/>
              <a:gd name="connsiteX2-5" fmla="*/ 0 w 1364599"/>
              <a:gd name="connsiteY2-6" fmla="*/ 2009765 h 2259611"/>
              <a:gd name="connsiteX3-7" fmla="*/ 6364 w 1364599"/>
              <a:gd name="connsiteY3-8" fmla="*/ 0 h 2259611"/>
              <a:gd name="connsiteX0-9" fmla="*/ 6364 w 1364599"/>
              <a:gd name="connsiteY0-10" fmla="*/ 0 h 2009765"/>
              <a:gd name="connsiteX1-11" fmla="*/ 1364599 w 1364599"/>
              <a:gd name="connsiteY1-12" fmla="*/ 2007317 h 2009765"/>
              <a:gd name="connsiteX2-13" fmla="*/ 0 w 1364599"/>
              <a:gd name="connsiteY2-14" fmla="*/ 2009765 h 2009765"/>
              <a:gd name="connsiteX3-15" fmla="*/ 6364 w 1364599"/>
              <a:gd name="connsiteY3-16" fmla="*/ 0 h 2009765"/>
            </a:gdLst>
            <a:ahLst/>
            <a:cxnLst>
              <a:cxn ang="0">
                <a:pos x="connsiteX0-1" y="connsiteY0-2"/>
              </a:cxn>
              <a:cxn ang="0">
                <a:pos x="connsiteX1-3" y="connsiteY1-4"/>
              </a:cxn>
              <a:cxn ang="0">
                <a:pos x="connsiteX2-5" y="connsiteY2-6"/>
              </a:cxn>
              <a:cxn ang="0">
                <a:pos x="connsiteX3-7" y="connsiteY3-8"/>
              </a:cxn>
            </a:cxnLst>
            <a:rect l="l" t="t" r="r" b="b"/>
            <a:pathLst>
              <a:path w="1364599" h="2009765">
                <a:moveTo>
                  <a:pt x="6364" y="0"/>
                </a:moveTo>
                <a:cubicBezTo>
                  <a:pt x="756871" y="5155"/>
                  <a:pt x="1363685" y="901957"/>
                  <a:pt x="1364599" y="2007317"/>
                </a:cubicBezTo>
                <a:lnTo>
                  <a:pt x="0" y="2009765"/>
                </a:lnTo>
                <a:cubicBezTo>
                  <a:pt x="2121" y="1339843"/>
                  <a:pt x="4243" y="669922"/>
                  <a:pt x="6364" y="0"/>
                </a:cubicBezTo>
                <a:close/>
              </a:path>
            </a:pathLst>
          </a:custGeom>
          <a:gradFill flip="none" rotWithShape="1">
            <a:gsLst>
              <a:gs pos="0">
                <a:sysClr val="window" lastClr="FFFFFF">
                  <a:lumMod val="85000"/>
                </a:sysClr>
              </a:gs>
              <a:gs pos="89000">
                <a:sysClr val="window" lastClr="FFFFFF"/>
              </a:gs>
            </a:gsLst>
            <a:lin ang="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Franklin Gothic Book" panose="020B0503020102020204"/>
              <a:ea typeface="黑体" panose="02010609060101010101" charset="-122"/>
              <a:cs typeface="Arial"/>
            </a:endParaRPr>
          </a:p>
        </p:txBody>
      </p:sp>
      <p:cxnSp>
        <p:nvCxnSpPr>
          <p:cNvPr id="52" name="直接连接符 51"/>
          <p:cNvCxnSpPr/>
          <p:nvPr>
            <p:custDataLst>
              <p:tags r:id="rId11"/>
            </p:custDataLst>
          </p:nvPr>
        </p:nvCxnSpPr>
        <p:spPr>
          <a:xfrm flipH="1">
            <a:off x="9375631" y="1543950"/>
            <a:ext cx="0" cy="4032448"/>
          </a:xfrm>
          <a:prstGeom prst="line">
            <a:avLst/>
          </a:prstGeom>
          <a:noFill/>
          <a:ln w="9525" cap="flat" cmpd="sng" algn="ctr">
            <a:gradFill>
              <a:gsLst>
                <a:gs pos="0">
                  <a:sysClr val="window" lastClr="FFFFFF">
                    <a:lumMod val="50000"/>
                  </a:sysClr>
                </a:gs>
                <a:gs pos="50000">
                  <a:sysClr val="windowText" lastClr="000000">
                    <a:lumMod val="75000"/>
                    <a:lumOff val="25000"/>
                  </a:sysClr>
                </a:gs>
                <a:gs pos="100000">
                  <a:sysClr val="window" lastClr="FFFFFF">
                    <a:lumMod val="50000"/>
                  </a:sysClr>
                </a:gs>
              </a:gsLst>
              <a:lin ang="5400000" scaled="0"/>
            </a:gradFill>
            <a:prstDash val="solid"/>
          </a:ln>
          <a:effectLst/>
        </p:spPr>
      </p:cxnSp>
      <p:sp>
        <p:nvSpPr>
          <p:cNvPr id="53" name="弧形 52"/>
          <p:cNvSpPr/>
          <p:nvPr>
            <p:custDataLst>
              <p:tags r:id="rId12"/>
            </p:custDataLst>
          </p:nvPr>
        </p:nvSpPr>
        <p:spPr>
          <a:xfrm>
            <a:off x="7350136" y="2988727"/>
            <a:ext cx="4024971" cy="1159236"/>
          </a:xfrm>
          <a:prstGeom prst="arc">
            <a:avLst>
              <a:gd name="adj1" fmla="val 21537389"/>
              <a:gd name="adj2" fmla="val 10840906"/>
            </a:avLst>
          </a:prstGeom>
          <a:noFill/>
          <a:ln w="12700" cap="flat" cmpd="sng" algn="ctr">
            <a:gradFill flip="none" rotWithShape="1">
              <a:gsLst>
                <a:gs pos="0">
                  <a:sysClr val="window" lastClr="FFFFFF">
                    <a:lumMod val="75000"/>
                  </a:sysClr>
                </a:gs>
                <a:gs pos="50000">
                  <a:sysClr val="windowText" lastClr="000000">
                    <a:lumMod val="75000"/>
                    <a:lumOff val="25000"/>
                  </a:sysClr>
                </a:gs>
                <a:gs pos="100000">
                  <a:sysClr val="window" lastClr="FFFFFF">
                    <a:lumMod val="75000"/>
                  </a:sysClr>
                </a:gs>
              </a:gsLst>
              <a:lin ang="0" scaled="1"/>
            </a:gradFill>
            <a:prstDash val="soli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54" name="弧形 53"/>
          <p:cNvSpPr/>
          <p:nvPr>
            <p:custDataLst>
              <p:tags r:id="rId13"/>
            </p:custDataLst>
          </p:nvPr>
        </p:nvSpPr>
        <p:spPr>
          <a:xfrm>
            <a:off x="8181636" y="1609265"/>
            <a:ext cx="2376264" cy="648072"/>
          </a:xfrm>
          <a:prstGeom prst="arc">
            <a:avLst>
              <a:gd name="adj1" fmla="val 41682"/>
              <a:gd name="adj2" fmla="val 10799562"/>
            </a:avLst>
          </a:prstGeom>
          <a:noFill/>
          <a:ln w="12700" cap="flat" cmpd="sng" algn="ctr">
            <a:gradFill flip="none" rotWithShape="1">
              <a:gsLst>
                <a:gs pos="0">
                  <a:sysClr val="window" lastClr="FFFFFF">
                    <a:lumMod val="75000"/>
                  </a:sysClr>
                </a:gs>
                <a:gs pos="50000">
                  <a:sysClr val="windowText" lastClr="000000">
                    <a:lumMod val="75000"/>
                    <a:lumOff val="25000"/>
                  </a:sysClr>
                </a:gs>
                <a:gs pos="100000">
                  <a:sysClr val="window" lastClr="FFFFFF">
                    <a:lumMod val="75000"/>
                  </a:sysClr>
                </a:gs>
              </a:gsLst>
              <a:lin ang="0" scaled="1"/>
            </a:gradFill>
            <a:prstDash val="soli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cxnSp>
        <p:nvCxnSpPr>
          <p:cNvPr id="55" name="直接连接符 54"/>
          <p:cNvCxnSpPr/>
          <p:nvPr>
            <p:custDataLst>
              <p:tags r:id="rId14"/>
            </p:custDataLst>
          </p:nvPr>
        </p:nvCxnSpPr>
        <p:spPr>
          <a:xfrm flipV="1">
            <a:off x="8427804" y="1914206"/>
            <a:ext cx="936104" cy="216024"/>
          </a:xfrm>
          <a:prstGeom prst="line">
            <a:avLst/>
          </a:prstGeom>
          <a:noFill/>
          <a:ln w="9525" cap="flat" cmpd="sng" algn="ctr">
            <a:solidFill>
              <a:srgbClr val="C00000"/>
            </a:solidFill>
            <a:prstDash val="lgDash"/>
          </a:ln>
          <a:effectLst/>
        </p:spPr>
      </p:cxnSp>
      <p:cxnSp>
        <p:nvCxnSpPr>
          <p:cNvPr id="56" name="直接连接符 55"/>
          <p:cNvCxnSpPr/>
          <p:nvPr>
            <p:custDataLst>
              <p:tags r:id="rId15"/>
            </p:custDataLst>
          </p:nvPr>
        </p:nvCxnSpPr>
        <p:spPr>
          <a:xfrm flipH="1" flipV="1">
            <a:off x="9375631" y="1914206"/>
            <a:ext cx="936104" cy="216024"/>
          </a:xfrm>
          <a:prstGeom prst="line">
            <a:avLst/>
          </a:prstGeom>
          <a:noFill/>
          <a:ln w="9525" cap="flat" cmpd="sng" algn="ctr">
            <a:solidFill>
              <a:srgbClr val="C00000"/>
            </a:solidFill>
            <a:prstDash val="lgDash"/>
          </a:ln>
          <a:effectLst/>
        </p:spPr>
      </p:cxnSp>
      <p:sp>
        <p:nvSpPr>
          <p:cNvPr id="57" name="弧形 56"/>
          <p:cNvSpPr/>
          <p:nvPr>
            <p:custDataLst>
              <p:tags r:id="rId16"/>
            </p:custDataLst>
          </p:nvPr>
        </p:nvSpPr>
        <p:spPr>
          <a:xfrm>
            <a:off x="8247784" y="1614289"/>
            <a:ext cx="2232248" cy="648072"/>
          </a:xfrm>
          <a:prstGeom prst="arc">
            <a:avLst>
              <a:gd name="adj1" fmla="val 613946"/>
              <a:gd name="adj2" fmla="val 10110591"/>
            </a:avLst>
          </a:prstGeom>
          <a:noFill/>
          <a:ln w="19050" cap="flat" cmpd="sng" algn="ctr">
            <a:solidFill>
              <a:srgbClr val="C00000"/>
            </a:solidFill>
            <a:prstDash val="solid"/>
            <a:headEnd type="triangl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cxnSp>
        <p:nvCxnSpPr>
          <p:cNvPr id="58" name="直接连接符 57"/>
          <p:cNvCxnSpPr>
            <a:stCxn id="61" idx="2"/>
          </p:cNvCxnSpPr>
          <p:nvPr>
            <p:custDataLst>
              <p:tags r:id="rId17"/>
            </p:custDataLst>
          </p:nvPr>
        </p:nvCxnSpPr>
        <p:spPr>
          <a:xfrm flipV="1">
            <a:off x="8021372" y="3577782"/>
            <a:ext cx="1342536" cy="422998"/>
          </a:xfrm>
          <a:prstGeom prst="line">
            <a:avLst/>
          </a:prstGeom>
          <a:noFill/>
          <a:ln w="9525" cap="flat" cmpd="sng" algn="ctr">
            <a:solidFill>
              <a:srgbClr val="C00000"/>
            </a:solidFill>
            <a:prstDash val="lgDash"/>
          </a:ln>
          <a:effectLst/>
        </p:spPr>
      </p:cxnSp>
      <p:cxnSp>
        <p:nvCxnSpPr>
          <p:cNvPr id="59" name="直接连接符 58"/>
          <p:cNvCxnSpPr>
            <a:stCxn id="61" idx="0"/>
          </p:cNvCxnSpPr>
          <p:nvPr>
            <p:custDataLst>
              <p:tags r:id="rId18"/>
            </p:custDataLst>
          </p:nvPr>
        </p:nvCxnSpPr>
        <p:spPr>
          <a:xfrm flipH="1" flipV="1">
            <a:off x="9363909" y="3566059"/>
            <a:ext cx="1348145" cy="433276"/>
          </a:xfrm>
          <a:prstGeom prst="line">
            <a:avLst/>
          </a:prstGeom>
          <a:noFill/>
          <a:ln w="9525" cap="flat" cmpd="sng" algn="ctr">
            <a:solidFill>
              <a:srgbClr val="C00000"/>
            </a:solidFill>
            <a:prstDash val="lgDash"/>
          </a:ln>
          <a:effectLst/>
        </p:spPr>
      </p:cxnSp>
      <p:sp>
        <p:nvSpPr>
          <p:cNvPr id="60" name="饼形 59"/>
          <p:cNvSpPr/>
          <p:nvPr>
            <p:custDataLst>
              <p:tags r:id="rId19"/>
            </p:custDataLst>
          </p:nvPr>
        </p:nvSpPr>
        <p:spPr>
          <a:xfrm>
            <a:off x="8247784" y="1602566"/>
            <a:ext cx="2232248" cy="648072"/>
          </a:xfrm>
          <a:prstGeom prst="pie">
            <a:avLst>
              <a:gd name="adj1" fmla="val 734757"/>
              <a:gd name="adj2" fmla="val 10058633"/>
            </a:avLst>
          </a:prstGeom>
          <a:gradFill flip="none" rotWithShape="1">
            <a:gsLst>
              <a:gs pos="34000">
                <a:srgbClr val="FFFF00">
                  <a:alpha val="50000"/>
                </a:srgbClr>
              </a:gs>
              <a:gs pos="100000">
                <a:sysClr val="window" lastClr="FFFFFF">
                  <a:lumMod val="75000"/>
                  <a:alpha val="0"/>
                </a:sysClr>
              </a:gs>
            </a:gsLst>
            <a:lin ang="54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61" name="弧形 60"/>
          <p:cNvSpPr/>
          <p:nvPr>
            <p:custDataLst>
              <p:tags r:id="rId20"/>
            </p:custDataLst>
          </p:nvPr>
        </p:nvSpPr>
        <p:spPr>
          <a:xfrm>
            <a:off x="7347684" y="2988726"/>
            <a:ext cx="4032447" cy="1159236"/>
          </a:xfrm>
          <a:prstGeom prst="arc">
            <a:avLst>
              <a:gd name="adj1" fmla="val 1063719"/>
              <a:gd name="adj2" fmla="val 9728762"/>
            </a:avLst>
          </a:prstGeom>
          <a:noFill/>
          <a:ln w="19050" cap="flat" cmpd="sng" algn="ctr">
            <a:solidFill>
              <a:srgbClr val="C00000"/>
            </a:solidFill>
            <a:prstDash val="solid"/>
            <a:headEnd type="triangl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2" name="饼形 61"/>
          <p:cNvSpPr/>
          <p:nvPr>
            <p:custDataLst>
              <p:tags r:id="rId21"/>
            </p:custDataLst>
          </p:nvPr>
        </p:nvSpPr>
        <p:spPr>
          <a:xfrm>
            <a:off x="7417606" y="3017852"/>
            <a:ext cx="3892602" cy="1130110"/>
          </a:xfrm>
          <a:prstGeom prst="pie">
            <a:avLst>
              <a:gd name="adj1" fmla="val 1073928"/>
              <a:gd name="adj2" fmla="val 9743490"/>
            </a:avLst>
          </a:prstGeom>
          <a:gradFill flip="none" rotWithShape="1">
            <a:gsLst>
              <a:gs pos="34000">
                <a:srgbClr val="FFFF00">
                  <a:alpha val="50000"/>
                </a:srgbClr>
              </a:gs>
              <a:gs pos="100000">
                <a:sysClr val="window" lastClr="FFFFFF">
                  <a:lumMod val="75000"/>
                  <a:alpha val="0"/>
                </a:sysClr>
              </a:gs>
            </a:gsLst>
            <a:lin ang="54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3" name="椭圆 62"/>
          <p:cNvSpPr/>
          <p:nvPr>
            <p:custDataLst>
              <p:tags r:id="rId22"/>
            </p:custDataLst>
          </p:nvPr>
        </p:nvSpPr>
        <p:spPr>
          <a:xfrm>
            <a:off x="7995756" y="3932062"/>
            <a:ext cx="144016" cy="144016"/>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66" name="矩形 65"/>
          <p:cNvSpPr/>
          <p:nvPr>
            <p:custDataLst>
              <p:tags r:id="rId23"/>
            </p:custDataLst>
          </p:nvPr>
        </p:nvSpPr>
        <p:spPr>
          <a:xfrm>
            <a:off x="9361670" y="4056455"/>
            <a:ext cx="455574" cy="707886"/>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000" b="1" i="1" u="none" strike="noStrike" kern="1200" cap="none" spc="0" normalizeH="0" baseline="0" noProof="0">
                <a:ln>
                  <a:noFill/>
                </a:ln>
                <a:solidFill>
                  <a:srgbClr val="E78906"/>
                </a:solidFill>
                <a:effectLst/>
                <a:uLnTx/>
                <a:uFillTx/>
                <a:latin typeface="Times New Roman" panose="02020603050405020304" pitchFamily="18" charset="0"/>
                <a:ea typeface="微软雅黑" panose="020B0503020204020204" charset="-122"/>
                <a:cs typeface="Times New Roman" panose="02020603050405020304" pitchFamily="18" charset="0"/>
              </a:rPr>
              <a:t>l</a:t>
            </a:r>
            <a:r>
              <a:rPr kumimoji="0" lang="en-US" altLang="zh-CN" sz="2000" b="1" i="1" u="none" strike="noStrike" kern="1200" cap="none" spc="0" normalizeH="0" baseline="0" noProof="0">
                <a:ln>
                  <a:noFill/>
                </a:ln>
                <a:solidFill>
                  <a:srgbClr val="E78906"/>
                </a:solidFill>
                <a:effectLst/>
                <a:uLnTx/>
                <a:uFillTx/>
                <a:latin typeface="Times New Roman" panose="02020603050405020304" pitchFamily="18" charset="0"/>
                <a:ea typeface="微软雅黑" panose="020B0503020204020204" charset="-122"/>
                <a:cs typeface="Times New Roman" panose="02020603050405020304" pitchFamily="18" charset="0"/>
              </a:rPr>
              <a:t>1</a:t>
            </a:r>
            <a:endParaRPr kumimoji="0" lang="zh-CN" altLang="en-US" sz="1200" b="0" i="0" u="none" strike="noStrike" kern="1200" cap="none" spc="0" normalizeH="0" baseline="0" noProof="0">
              <a:ln>
                <a:noFill/>
              </a:ln>
              <a:solidFill>
                <a:srgbClr val="E78906"/>
              </a:solidFill>
              <a:effectLst/>
              <a:uLnTx/>
              <a:uFillTx/>
              <a:latin typeface="等线" panose="020F0502020204030204"/>
              <a:ea typeface="微软雅黑" panose="020B0503020204020204" charset="-122"/>
              <a:cs typeface="Arial"/>
            </a:endParaRPr>
          </a:p>
        </p:txBody>
      </p:sp>
      <p:sp>
        <p:nvSpPr>
          <p:cNvPr id="67" name="矩形 66"/>
          <p:cNvSpPr/>
          <p:nvPr>
            <p:custDataLst>
              <p:tags r:id="rId24"/>
            </p:custDataLst>
          </p:nvPr>
        </p:nvSpPr>
        <p:spPr>
          <a:xfrm>
            <a:off x="9368932" y="2123121"/>
            <a:ext cx="455574" cy="707886"/>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000" b="1" i="1" u="none" strike="noStrike" kern="1200" cap="none" spc="0" normalizeH="0" baseline="0" noProof="0">
                <a:ln>
                  <a:noFill/>
                </a:ln>
                <a:solidFill>
                  <a:srgbClr val="E78906"/>
                </a:solidFill>
                <a:effectLst/>
                <a:uLnTx/>
                <a:uFillTx/>
                <a:latin typeface="Times New Roman" panose="02020603050405020304" pitchFamily="18" charset="0"/>
                <a:ea typeface="微软雅黑" panose="020B0503020204020204" charset="-122"/>
                <a:cs typeface="Times New Roman" panose="02020603050405020304" pitchFamily="18" charset="0"/>
              </a:rPr>
              <a:t>l</a:t>
            </a:r>
            <a:r>
              <a:rPr kumimoji="0" lang="en-US" altLang="zh-CN" sz="2000" b="1" i="1" u="none" strike="noStrike" kern="1200" cap="none" spc="0" normalizeH="0" baseline="0" noProof="0">
                <a:ln>
                  <a:noFill/>
                </a:ln>
                <a:solidFill>
                  <a:srgbClr val="E78906"/>
                </a:solidFill>
                <a:effectLst/>
                <a:uLnTx/>
                <a:uFillTx/>
                <a:latin typeface="Times New Roman" panose="02020603050405020304" pitchFamily="18" charset="0"/>
                <a:ea typeface="微软雅黑" panose="020B0503020204020204" charset="-122"/>
                <a:cs typeface="Times New Roman" panose="02020603050405020304" pitchFamily="18" charset="0"/>
              </a:rPr>
              <a:t>2</a:t>
            </a:r>
            <a:endParaRPr kumimoji="0" lang="zh-CN" altLang="en-US" sz="1200" b="0" i="0" u="none" strike="noStrike" kern="1200" cap="none" spc="0" normalizeH="0" baseline="0" noProof="0">
              <a:ln>
                <a:noFill/>
              </a:ln>
              <a:solidFill>
                <a:srgbClr val="E78906"/>
              </a:solidFill>
              <a:effectLst/>
              <a:uLnTx/>
              <a:uFillTx/>
              <a:latin typeface="等线" panose="020F0502020204030204"/>
              <a:ea typeface="微软雅黑" panose="020B0503020204020204" charset="-122"/>
              <a:cs typeface="Arial"/>
            </a:endParaRPr>
          </a:p>
        </p:txBody>
      </p:sp>
      <p:sp>
        <p:nvSpPr>
          <p:cNvPr id="68" name="矩形 67"/>
          <p:cNvSpPr/>
          <p:nvPr>
            <p:custDataLst>
              <p:tags r:id="rId25"/>
            </p:custDataLst>
          </p:nvPr>
        </p:nvSpPr>
        <p:spPr>
          <a:xfrm>
            <a:off x="7686232" y="1551257"/>
            <a:ext cx="671979" cy="461665"/>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60°</a:t>
            </a:r>
            <a:endParaRPr kumimoji="0" lang="zh-CN" altLang="en-US" sz="900" b="0" i="0" u="none" strike="noStrike" kern="120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custDataLst>
              <p:tags r:id="rId26"/>
            </p:custDataLst>
          </p:nvPr>
        </p:nvSpPr>
        <p:spPr>
          <a:xfrm>
            <a:off x="566680" y="2259276"/>
            <a:ext cx="5195653" cy="646331"/>
          </a:xfrm>
          <a:prstGeom prst="rect">
            <a:avLst/>
          </a:prstGeom>
        </p:spPr>
        <p:txBody>
          <a:bodyPr wrap="none">
            <a:spAutoFit/>
          </a:bodyPr>
          <a:lstStyle/>
          <a:p>
            <a:r>
              <a:rPr lang="en-US" altLang="zh-CN" sz="3600" b="1" i="1" dirty="0">
                <a:solidFill>
                  <a:srgbClr val="E78906"/>
                </a:solidFill>
                <a:latin typeface="方正粗黑宋简体" panose="02000000000000000000" pitchFamily="2" charset="-122"/>
                <a:ea typeface="方正粗黑宋简体" panose="02000000000000000000" pitchFamily="2" charset="-122"/>
                <a:cs typeface="Times New Roman" panose="02020603050405020304" pitchFamily="18" charset="0"/>
              </a:rPr>
              <a:t>  </a:t>
            </a:r>
            <a:r>
              <a:rPr lang="zh-CN" altLang="en-US" sz="3600" b="1" i="1" dirty="0">
                <a:solidFill>
                  <a:srgbClr val="E78906"/>
                </a:solidFill>
                <a:latin typeface="方正粗黑宋简体" panose="02000000000000000000" pitchFamily="2" charset="-122"/>
                <a:ea typeface="方正粗黑宋简体" panose="02000000000000000000" pitchFamily="2" charset="-122"/>
                <a:cs typeface="Times New Roman" panose="02020603050405020304" pitchFamily="18" charset="0"/>
              </a:rPr>
              <a:t>赤道周长</a:t>
            </a:r>
            <a:r>
              <a:rPr lang="en-US" altLang="zh-CN" sz="3600" b="1" i="1" dirty="0">
                <a:solidFill>
                  <a:srgbClr val="E78906"/>
                </a:solidFill>
                <a:latin typeface="方正粗黑宋简体" panose="02000000000000000000" pitchFamily="2" charset="-122"/>
                <a:ea typeface="方正粗黑宋简体" panose="02000000000000000000" pitchFamily="2" charset="-122"/>
                <a:cs typeface="Times New Roman" panose="02020603050405020304" pitchFamily="18" charset="0"/>
              </a:rPr>
              <a:t>40000kml24h</a:t>
            </a:r>
            <a:endParaRPr lang="zh-CN" altLang="en-US" sz="3600" dirty="0">
              <a:latin typeface="方正粗黑宋简体" panose="02000000000000000000" pitchFamily="2" charset="-122"/>
              <a:ea typeface="方正粗黑宋简体" panose="02000000000000000000" pitchFamily="2" charset="-122"/>
            </a:endParaRPr>
          </a:p>
        </p:txBody>
      </p:sp>
      <p:sp>
        <p:nvSpPr>
          <p:cNvPr id="3" name="矩形 2"/>
          <p:cNvSpPr/>
          <p:nvPr>
            <p:custDataLst>
              <p:tags r:id="rId27"/>
            </p:custDataLst>
          </p:nvPr>
        </p:nvSpPr>
        <p:spPr>
          <a:xfrm>
            <a:off x="269994" y="3023413"/>
            <a:ext cx="6669879" cy="1200329"/>
          </a:xfrm>
          <a:prstGeom prst="rect">
            <a:avLst/>
          </a:prstGeom>
        </p:spPr>
        <p:txBody>
          <a:bodyPr wrap="square">
            <a:spAutoFit/>
          </a:bodyPr>
          <a:lstStyle/>
          <a:p>
            <a:r>
              <a:rPr lang="zh-CN" altLang="en-US" sz="3600">
                <a:solidFill>
                  <a:srgbClr val="0070C0"/>
                </a:solidFill>
                <a:latin typeface="方正粗黑宋简体" panose="02000000000000000000" pitchFamily="2" charset="-122"/>
                <a:ea typeface="方正粗黑宋简体" panose="02000000000000000000" pitchFamily="2" charset="-122"/>
              </a:rPr>
              <a:t>思考①：赤道上任一点的线速度是多少？</a:t>
            </a:r>
          </a:p>
        </p:txBody>
      </p:sp>
      <p:sp>
        <p:nvSpPr>
          <p:cNvPr id="5" name="文本框 4"/>
          <p:cNvSpPr txBox="1"/>
          <p:nvPr>
            <p:custDataLst>
              <p:tags r:id="rId28"/>
            </p:custDataLst>
          </p:nvPr>
        </p:nvSpPr>
        <p:spPr>
          <a:xfrm>
            <a:off x="1129891" y="4743828"/>
            <a:ext cx="2509934" cy="646331"/>
          </a:xfrm>
          <a:prstGeom prst="rect">
            <a:avLst/>
          </a:prstGeom>
          <a:noFill/>
        </p:spPr>
        <p:txBody>
          <a:bodyPr wrap="square" rtlCol="0">
            <a:spAutoFit/>
          </a:bodyPr>
          <a:lstStyle/>
          <a:p>
            <a:r>
              <a:rPr lang="en-US" altLang="zh-CN" sz="3600">
                <a:solidFill>
                  <a:srgbClr val="C00000"/>
                </a:solidFill>
                <a:latin typeface="+mj-ea"/>
                <a:ea typeface="+mj-ea"/>
              </a:rPr>
              <a:t>1670km/h</a:t>
            </a:r>
            <a:endParaRPr lang="zh-CN" altLang="en-US" sz="3600">
              <a:solidFill>
                <a:srgbClr val="C00000"/>
              </a:solidFill>
              <a:latin typeface="+mj-ea"/>
              <a:ea typeface="+mj-ea"/>
            </a:endParaRPr>
          </a:p>
        </p:txBody>
      </p:sp>
    </p:spTree>
    <p:extLst>
      <p:ext uri="{BB962C8B-B14F-4D97-AF65-F5344CB8AC3E}">
        <p14:creationId xmlns:p14="http://schemas.microsoft.com/office/powerpoint/2010/main" val="1798045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nodeType="afterGroup">
                            <p:stCondLst>
                              <p:cond delay="500"/>
                            </p:stCondLst>
                            <p:childTnLst>
                              <p:par>
                                <p:cTn id="13" presetID="1" presetClass="path" presetSubtype="0" repeatCount="indefinite" fill="hold" grpId="0" nodeType="afterEffect">
                                  <p:stCondLst>
                                    <p:cond delay="500"/>
                                  </p:stCondLst>
                                  <p:childTnLst>
                                    <p:animMotion origin="layout" path="M 1.25E-06 -4.07407E-06 C 0.09062 -4.07407E-06 0.16523 -0.03796 0.16523 -0.08449 C 0.16523 -0.13125 0.09062 -0.16898 1.25E-06 -0.16898 C -0.09128 -0.16898 -0.16511 -0.13125 -0.16511 -0.08449 C -0.16511 -0.03796 -0.09128 -4.07407E-06 1.25E-06 -4.07407E-06 Z" pathEditMode="relative" rAng="0" ptsTypes="AAAAA">
                                      <p:cBhvr>
                                        <p:cTn id="14" dur="3000" fill="hold"/>
                                        <p:tgtEl>
                                          <p:spTgt spid="50"/>
                                        </p:tgtEl>
                                        <p:attrNameLst>
                                          <p:attrName>ppt_x</p:attrName>
                                          <p:attrName>ppt_y</p:attrName>
                                        </p:attrNameLst>
                                      </p:cBhvr>
                                      <p:rCtr x="0" y="-8449"/>
                                    </p:animMotion>
                                  </p:childTnLst>
                                </p:cTn>
                              </p:par>
                            </p:childTnLst>
                          </p:cTn>
                        </p:par>
                      </p:childTnLst>
                    </p:cTn>
                  </p:par>
                  <p:par>
                    <p:cTn id="15" fill="hold" nodeType="clickPar">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xit" presetSubtype="0" fill="hold" grpId="2" nodeType="with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500"/>
                                        <p:tgtEl>
                                          <p:spTgt spid="61"/>
                                        </p:tgtEl>
                                      </p:cBhvr>
                                    </p:animEffect>
                                  </p:childTnLst>
                                </p:cTn>
                              </p:par>
                              <p:par>
                                <p:cTn id="29" presetID="37" presetClass="path" presetSubtype="0" repeatCount="3000" fill="hold" grpId="0" nodeType="withEffect">
                                  <p:stCondLst>
                                    <p:cond delay="0"/>
                                  </p:stCondLst>
                                  <p:childTnLst>
                                    <p:animMotion origin="layout" path="M 1.25E-06 0.00069 L 0.04284 0.01365 C 0.05495 0.01689 0.08841 0.01944 0.10742 0.01944 C 0.12904 0.01944 0.15677 0.01875 0.16875 0.01551 L 0.21693 0.00069" pathEditMode="relative" rAng="0" ptsTypes="AAAAA">
                                      <p:cBhvr>
                                        <p:cTn id="30" dur="2000" fill="hold"/>
                                        <p:tgtEl>
                                          <p:spTgt spid="63"/>
                                        </p:tgtEl>
                                        <p:attrNameLst>
                                          <p:attrName>ppt_x</p:attrName>
                                          <p:attrName>ppt_y</p:attrName>
                                        </p:attrNameLst>
                                      </p:cBhvr>
                                      <p:rCtr x="10846" y="926"/>
                                    </p:animMotion>
                                  </p:childTnLst>
                                </p:cTn>
                              </p:par>
                              <p:par>
                                <p:cTn id="31" presetID="22" presetClass="entr" presetSubtype="1" fill="hold" grpId="0" nodeType="withEffect">
                                  <p:stCondLst>
                                    <p:cond delay="1500"/>
                                  </p:stCondLst>
                                  <p:childTnLst>
                                    <p:set>
                                      <p:cBhvr>
                                        <p:cTn id="32" dur="1" fill="hold">
                                          <p:stCondLst>
                                            <p:cond delay="0"/>
                                          </p:stCondLst>
                                        </p:cTn>
                                        <p:tgtEl>
                                          <p:spTgt spid="62"/>
                                        </p:tgtEl>
                                        <p:attrNameLst>
                                          <p:attrName>style.visibility</p:attrName>
                                        </p:attrNameLst>
                                      </p:cBhvr>
                                      <p:to>
                                        <p:strVal val="visible"/>
                                      </p:to>
                                    </p:set>
                                    <p:animEffect transition="in" filter="wipe(up)">
                                      <p:cBhvr>
                                        <p:cTn id="33" dur="500"/>
                                        <p:tgtEl>
                                          <p:spTgt spid="62"/>
                                        </p:tgtEl>
                                      </p:cBhvr>
                                    </p:animEffect>
                                  </p:childTnLst>
                                </p:cTn>
                              </p:par>
                              <p:par>
                                <p:cTn id="34" presetID="22" presetClass="entr" presetSubtype="1" fill="hold" grpId="0" nodeType="withEffect">
                                  <p:stCondLst>
                                    <p:cond delay="1500"/>
                                  </p:stCondLst>
                                  <p:childTnLst>
                                    <p:set>
                                      <p:cBhvr>
                                        <p:cTn id="35" dur="1" fill="hold">
                                          <p:stCondLst>
                                            <p:cond delay="0"/>
                                          </p:stCondLst>
                                        </p:cTn>
                                        <p:tgtEl>
                                          <p:spTgt spid="60"/>
                                        </p:tgtEl>
                                        <p:attrNameLst>
                                          <p:attrName>style.visibility</p:attrName>
                                        </p:attrNameLst>
                                      </p:cBhvr>
                                      <p:to>
                                        <p:strVal val="visible"/>
                                      </p:to>
                                    </p:set>
                                    <p:animEffect transition="in" filter="wipe(up)">
                                      <p:cBhvr>
                                        <p:cTn id="36" dur="500"/>
                                        <p:tgtEl>
                                          <p:spTgt spid="60"/>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22" presetClass="entr" presetSubtype="1" fill="hold" nodeType="withEffect">
                                  <p:stCondLst>
                                    <p:cond delay="150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par>
                                <p:cTn id="46" presetID="22" presetClass="entr" presetSubtype="1" fill="hold" nodeType="withEffect">
                                  <p:stCondLst>
                                    <p:cond delay="1500"/>
                                  </p:stCondLst>
                                  <p:childTnLst>
                                    <p:set>
                                      <p:cBhvr>
                                        <p:cTn id="47" dur="1" fill="hold">
                                          <p:stCondLst>
                                            <p:cond delay="0"/>
                                          </p:stCondLst>
                                        </p:cTn>
                                        <p:tgtEl>
                                          <p:spTgt spid="58"/>
                                        </p:tgtEl>
                                        <p:attrNameLst>
                                          <p:attrName>style.visibility</p:attrName>
                                        </p:attrNameLst>
                                      </p:cBhvr>
                                      <p:to>
                                        <p:strVal val="visible"/>
                                      </p:to>
                                    </p:set>
                                    <p:animEffect transition="in" filter="wipe(up)">
                                      <p:cBhvr>
                                        <p:cTn id="48" dur="500"/>
                                        <p:tgtEl>
                                          <p:spTgt spid="58"/>
                                        </p:tgtEl>
                                      </p:cBhvr>
                                    </p:animEffect>
                                  </p:childTnLst>
                                </p:cTn>
                              </p:par>
                              <p:par>
                                <p:cTn id="49" presetID="22" presetClass="entr" presetSubtype="1" fill="hold" nodeType="withEffect">
                                  <p:stCondLst>
                                    <p:cond delay="1500"/>
                                  </p:stCondLst>
                                  <p:childTnLst>
                                    <p:set>
                                      <p:cBhvr>
                                        <p:cTn id="50" dur="1" fill="hold">
                                          <p:stCondLst>
                                            <p:cond delay="0"/>
                                          </p:stCondLst>
                                        </p:cTn>
                                        <p:tgtEl>
                                          <p:spTgt spid="56"/>
                                        </p:tgtEl>
                                        <p:attrNameLst>
                                          <p:attrName>style.visibility</p:attrName>
                                        </p:attrNameLst>
                                      </p:cBhvr>
                                      <p:to>
                                        <p:strVal val="visible"/>
                                      </p:to>
                                    </p:set>
                                    <p:animEffect transition="in" filter="wipe(up)">
                                      <p:cBhvr>
                                        <p:cTn id="51" dur="500"/>
                                        <p:tgtEl>
                                          <p:spTgt spid="56"/>
                                        </p:tgtEl>
                                      </p:cBhvr>
                                    </p:animEffect>
                                  </p:childTnLst>
                                </p:cTn>
                              </p:par>
                              <p:par>
                                <p:cTn id="52" presetID="22" presetClass="entr" presetSubtype="1" fill="hold" nodeType="withEffect">
                                  <p:stCondLst>
                                    <p:cond delay="1500"/>
                                  </p:stCondLst>
                                  <p:childTnLst>
                                    <p:set>
                                      <p:cBhvr>
                                        <p:cTn id="53" dur="1" fill="hold">
                                          <p:stCondLst>
                                            <p:cond delay="0"/>
                                          </p:stCondLst>
                                        </p:cTn>
                                        <p:tgtEl>
                                          <p:spTgt spid="55"/>
                                        </p:tgtEl>
                                        <p:attrNameLst>
                                          <p:attrName>style.visibility</p:attrName>
                                        </p:attrNameLst>
                                      </p:cBhvr>
                                      <p:to>
                                        <p:strVal val="visible"/>
                                      </p:to>
                                    </p:set>
                                    <p:animEffect transition="in" filter="wipe(up)">
                                      <p:cBhvr>
                                        <p:cTn id="54" dur="500"/>
                                        <p:tgtEl>
                                          <p:spTgt spid="55"/>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right)">
                                      <p:cBhvr>
                                        <p:cTn id="59" dur="500"/>
                                        <p:tgtEl>
                                          <p:spTgt spid="49"/>
                                        </p:tgtEl>
                                      </p:cBhvr>
                                    </p:animEffect>
                                  </p:childTnLst>
                                </p:cTn>
                              </p:par>
                              <p:par>
                                <p:cTn id="60" presetID="22" presetClass="entr" presetSubtype="8" fill="hold" grpId="0" nodeType="withEffect">
                                  <p:stCondLst>
                                    <p:cond delay="1500"/>
                                  </p:stCondLst>
                                  <p:childTnLst>
                                    <p:set>
                                      <p:cBhvr>
                                        <p:cTn id="61" dur="1" fill="hold">
                                          <p:stCondLst>
                                            <p:cond delay="0"/>
                                          </p:stCondLst>
                                        </p:cTn>
                                        <p:tgtEl>
                                          <p:spTgt spid="51"/>
                                        </p:tgtEl>
                                        <p:attrNameLst>
                                          <p:attrName>style.visibility</p:attrName>
                                        </p:attrNameLst>
                                      </p:cBhvr>
                                      <p:to>
                                        <p:strVal val="visible"/>
                                      </p:to>
                                    </p:set>
                                    <p:animEffect transition="in" filter="wipe(left)">
                                      <p:cBhvr>
                                        <p:cTn id="62" dur="500"/>
                                        <p:tgtEl>
                                          <p:spTgt spid="51"/>
                                        </p:tgtEl>
                                      </p:cBhvr>
                                    </p:animEffect>
                                  </p:childTnLst>
                                </p:cTn>
                              </p:par>
                              <p:par>
                                <p:cTn id="63" presetID="22" presetClass="entr" presetSubtype="8" fill="hold" grpId="0" nodeType="withEffect">
                                  <p:stCondLst>
                                    <p:cond delay="150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500"/>
                                        <p:tgtEl>
                                          <p:spTgt spid="48"/>
                                        </p:tgtEl>
                                      </p:cBhvr>
                                    </p:animEffect>
                                  </p:childTnLst>
                                </p:cTn>
                              </p:par>
                            </p:childTnLst>
                          </p:cTn>
                        </p:par>
                      </p:childTnLst>
                    </p:cTn>
                  </p:par>
                  <p:par>
                    <p:cTn id="66" fill="hold" nodeType="clickPar">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8" grpId="0" animBg="1"/>
      <p:bldP spid="49" grpId="0" animBg="1"/>
      <p:bldP spid="50" grpId="0" animBg="1"/>
      <p:bldP spid="50" grpId="1" animBg="1"/>
      <p:bldP spid="50" grpId="2" animBg="1"/>
      <p:bldP spid="51" grpId="0" animBg="1"/>
      <p:bldP spid="57" grpId="0" animBg="1"/>
      <p:bldP spid="60" grpId="0" animBg="1"/>
      <p:bldP spid="61" grpId="0" animBg="1"/>
      <p:bldP spid="62" grpId="0" animBg="1"/>
      <p:bldP spid="63" grpId="0" animBg="1"/>
      <p:bldP spid="63" grpId="1" animBg="1"/>
      <p:bldP spid="66" grpId="0"/>
      <p:bldP spid="67" grpId="0"/>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custDataLst>
              <p:tags r:id="rId1"/>
            </p:custDataLst>
          </p:nvPr>
        </p:nvSpPr>
        <p:spPr>
          <a:xfrm>
            <a:off x="276232" y="1378055"/>
            <a:ext cx="8050248" cy="1200329"/>
          </a:xfrm>
          <a:prstGeom prst="rect">
            <a:avLst/>
          </a:prstGeom>
        </p:spPr>
        <p:txBody>
          <a:bodyPr wrap="square">
            <a:spAutoFit/>
          </a:bodyPr>
          <a:lstStyle/>
          <a:p>
            <a:r>
              <a:rPr lang="zh-CN" altLang="en-US" sz="3600">
                <a:solidFill>
                  <a:srgbClr val="0070C0"/>
                </a:solidFill>
                <a:latin typeface="方正粗黑宋简体" panose="02000000000000000000" pitchFamily="2" charset="-122"/>
                <a:ea typeface="方正粗黑宋简体" panose="02000000000000000000" pitchFamily="2" charset="-122"/>
                <a:sym typeface="+mn-ea"/>
              </a:rPr>
              <a:t>思考②：说明</a:t>
            </a:r>
            <a:r>
              <a:rPr lang="zh-CN" altLang="en-US" sz="3600">
                <a:solidFill>
                  <a:srgbClr val="0070C0"/>
                </a:solidFill>
                <a:latin typeface="方正粗黑宋简体" panose="02000000000000000000" pitchFamily="2" charset="-122"/>
                <a:ea typeface="方正粗黑宋简体" panose="02000000000000000000" pitchFamily="2" charset="-122"/>
              </a:rPr>
              <a:t>赤道和北纬</a:t>
            </a:r>
            <a:r>
              <a:rPr lang="en-US" altLang="zh-CN" sz="3600">
                <a:solidFill>
                  <a:srgbClr val="0070C0"/>
                </a:solidFill>
                <a:latin typeface="方正粗黑宋简体" panose="02000000000000000000" pitchFamily="2" charset="-122"/>
                <a:ea typeface="方正粗黑宋简体" panose="02000000000000000000" pitchFamily="2" charset="-122"/>
              </a:rPr>
              <a:t>60°</a:t>
            </a:r>
            <a:r>
              <a:rPr lang="zh-CN" altLang="en-US" sz="3600">
                <a:solidFill>
                  <a:srgbClr val="0070C0"/>
                </a:solidFill>
                <a:latin typeface="方正粗黑宋简体" panose="02000000000000000000" pitchFamily="2" charset="-122"/>
                <a:ea typeface="方正粗黑宋简体" panose="02000000000000000000" pitchFamily="2" charset="-122"/>
              </a:rPr>
              <a:t>地球自转线速度有什么关系？</a:t>
            </a:r>
          </a:p>
        </p:txBody>
      </p:sp>
      <p:sp>
        <p:nvSpPr>
          <p:cNvPr id="40" name="矩形 39"/>
          <p:cNvSpPr/>
          <p:nvPr>
            <p:custDataLst>
              <p:tags r:id="rId2"/>
            </p:custDataLst>
          </p:nvPr>
        </p:nvSpPr>
        <p:spPr>
          <a:xfrm>
            <a:off x="444182" y="3035777"/>
            <a:ext cx="7305675" cy="583565"/>
          </a:xfrm>
          <a:prstGeom prst="rect">
            <a:avLst/>
          </a:prstGeom>
          <a:noFill/>
          <a:ln>
            <a:noFill/>
          </a:ln>
        </p:spPr>
        <p:txBody>
          <a:bodyPr wrap="square">
            <a:spAutoFit/>
          </a:bodyPr>
          <a:lstStyle/>
          <a:p>
            <a:r>
              <a:rPr lang="en-US" altLang="zh-CN" sz="3200" b="1">
                <a:solidFill>
                  <a:srgbClr val="C00000"/>
                </a:solidFill>
                <a:latin typeface="微软雅黑" panose="020B0503020204020204" pitchFamily="34" charset="-122"/>
                <a:ea typeface="微软雅黑" panose="020B0503020204020204" pitchFamily="34" charset="-122"/>
              </a:rPr>
              <a:t>60°</a:t>
            </a:r>
            <a:r>
              <a:rPr lang="zh-CN" altLang="en-US" sz="3200" b="1">
                <a:solidFill>
                  <a:srgbClr val="C00000"/>
                </a:solidFill>
                <a:latin typeface="微软雅黑" panose="020B0503020204020204" pitchFamily="34" charset="-122"/>
                <a:ea typeface="微软雅黑" panose="020B0503020204020204" pitchFamily="34" charset="-122"/>
              </a:rPr>
              <a:t>纬度的自转线速度  约为赤道的一半</a:t>
            </a:r>
          </a:p>
        </p:txBody>
      </p:sp>
      <p:pic>
        <p:nvPicPr>
          <p:cNvPr id="2" name="图片 1"/>
          <p:cNvPicPr>
            <a:picLocks noChangeAspect="1"/>
          </p:cNvPicPr>
          <p:nvPr>
            <p:custDataLst>
              <p:tags r:id="rId3"/>
            </p:custDataLst>
          </p:nvPr>
        </p:nvPicPr>
        <p:blipFill>
          <a:blip r:embed="rId6"/>
          <a:stretch>
            <a:fillRect/>
          </a:stretch>
        </p:blipFill>
        <p:spPr>
          <a:xfrm>
            <a:off x="8326480" y="982975"/>
            <a:ext cx="3570051" cy="5270874"/>
          </a:xfrm>
          <a:prstGeom prst="rect">
            <a:avLst/>
          </a:prstGeom>
        </p:spPr>
      </p:pic>
      <p:sp>
        <p:nvSpPr>
          <p:cNvPr id="7" name="文本框 6">
            <a:extLst>
              <a:ext uri="{FF2B5EF4-FFF2-40B4-BE49-F238E27FC236}">
                <a16:creationId xmlns:a16="http://schemas.microsoft.com/office/drawing/2014/main" id="{21C70432-786B-464C-AAC6-141E04DBCC80}"/>
              </a:ext>
            </a:extLst>
          </p:cNvPr>
          <p:cNvSpPr txBox="1"/>
          <p:nvPr>
            <p:custDataLst>
              <p:tags r:id="rId4"/>
            </p:custDataLst>
          </p:nvPr>
        </p:nvSpPr>
        <p:spPr>
          <a:xfrm>
            <a:off x="277397" y="172490"/>
            <a:ext cx="6295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rgbClr val="0070C0"/>
                </a:solidFill>
                <a:latin typeface="方正粗黑宋简体" panose="02000000000000000000" pitchFamily="2" charset="-122"/>
                <a:ea typeface="方正粗黑宋简体" panose="02000000000000000000" pitchFamily="2" charset="-122"/>
              </a:rPr>
              <a:t>5</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lang="zh-CN" altLang="en-US" sz="3600">
                <a:solidFill>
                  <a:srgbClr val="C00000"/>
                </a:solidFill>
                <a:latin typeface="方正粗黑宋简体" panose="02000000000000000000" pitchFamily="2" charset="-122"/>
                <a:ea typeface="方正粗黑宋简体" panose="02000000000000000000" pitchFamily="2" charset="-122"/>
              </a:rPr>
              <a:t>线</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速度</a:t>
            </a:r>
          </a:p>
        </p:txBody>
      </p:sp>
    </p:spTree>
    <p:extLst>
      <p:ext uri="{BB962C8B-B14F-4D97-AF65-F5344CB8AC3E}">
        <p14:creationId xmlns:p14="http://schemas.microsoft.com/office/powerpoint/2010/main" val="2319016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custDataLst>
              <p:tags r:id="rId1"/>
            </p:custDataLst>
          </p:nvPr>
        </p:nvPicPr>
        <p:blipFill>
          <a:blip r:embed="rId7"/>
          <a:stretch>
            <a:fillRect/>
          </a:stretch>
        </p:blipFill>
        <p:spPr>
          <a:xfrm>
            <a:off x="7754045" y="402613"/>
            <a:ext cx="4319968" cy="6378063"/>
          </a:xfrm>
          <a:prstGeom prst="rect">
            <a:avLst/>
          </a:prstGeom>
        </p:spPr>
      </p:pic>
      <p:sp>
        <p:nvSpPr>
          <p:cNvPr id="17" name="矩形 16"/>
          <p:cNvSpPr/>
          <p:nvPr>
            <p:custDataLst>
              <p:tags r:id="rId2"/>
            </p:custDataLst>
          </p:nvPr>
        </p:nvSpPr>
        <p:spPr>
          <a:xfrm>
            <a:off x="521922" y="1642483"/>
            <a:ext cx="6252780" cy="646331"/>
          </a:xfrm>
          <a:prstGeom prst="rect">
            <a:avLst/>
          </a:prstGeom>
        </p:spPr>
        <p:txBody>
          <a:bodyPr wrap="square">
            <a:spAutoFit/>
          </a:bodyPr>
          <a:lstStyle/>
          <a:p>
            <a:r>
              <a:rPr lang="zh-CN" altLang="en-US" sz="3600">
                <a:solidFill>
                  <a:srgbClr val="0070C0"/>
                </a:solidFill>
                <a:latin typeface="方正粗黑宋简体" panose="02000000000000000000" pitchFamily="2" charset="-122"/>
                <a:ea typeface="方正粗黑宋简体" panose="02000000000000000000" pitchFamily="2" charset="-122"/>
              </a:rPr>
              <a:t>思考③：极点的线速度是多少？</a:t>
            </a:r>
          </a:p>
        </p:txBody>
      </p:sp>
      <p:sp>
        <p:nvSpPr>
          <p:cNvPr id="18" name="文本框 17"/>
          <p:cNvSpPr txBox="1"/>
          <p:nvPr>
            <p:custDataLst>
              <p:tags r:id="rId3"/>
            </p:custDataLst>
          </p:nvPr>
        </p:nvSpPr>
        <p:spPr>
          <a:xfrm>
            <a:off x="1213867" y="3362898"/>
            <a:ext cx="2509934" cy="646331"/>
          </a:xfrm>
          <a:prstGeom prst="rect">
            <a:avLst/>
          </a:prstGeom>
          <a:noFill/>
        </p:spPr>
        <p:txBody>
          <a:bodyPr wrap="square" rtlCol="0">
            <a:spAutoFit/>
          </a:bodyPr>
          <a:lstStyle/>
          <a:p>
            <a:r>
              <a:rPr lang="en-US" altLang="zh-CN" sz="3600">
                <a:solidFill>
                  <a:srgbClr val="C00000"/>
                </a:solidFill>
                <a:latin typeface="+mj-ea"/>
                <a:ea typeface="+mj-ea"/>
              </a:rPr>
              <a:t>0km/h</a:t>
            </a:r>
            <a:endParaRPr lang="zh-CN" altLang="en-US" sz="3600">
              <a:solidFill>
                <a:srgbClr val="C00000"/>
              </a:solidFill>
              <a:latin typeface="+mj-ea"/>
              <a:ea typeface="+mj-ea"/>
            </a:endParaRPr>
          </a:p>
        </p:txBody>
      </p:sp>
      <p:sp>
        <p:nvSpPr>
          <p:cNvPr id="19" name="文本框 18">
            <a:extLst>
              <a:ext uri="{FF2B5EF4-FFF2-40B4-BE49-F238E27FC236}">
                <a16:creationId xmlns:a16="http://schemas.microsoft.com/office/drawing/2014/main" id="{21C70432-786B-464C-AAC6-141E04DBCC80}"/>
              </a:ext>
            </a:extLst>
          </p:cNvPr>
          <p:cNvSpPr txBox="1"/>
          <p:nvPr>
            <p:custDataLst>
              <p:tags r:id="rId4"/>
            </p:custDataLst>
          </p:nvPr>
        </p:nvSpPr>
        <p:spPr>
          <a:xfrm>
            <a:off x="277397" y="172490"/>
            <a:ext cx="6295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noProof="0">
                <a:solidFill>
                  <a:srgbClr val="0070C0"/>
                </a:solidFill>
                <a:latin typeface="方正粗黑宋简体" panose="02000000000000000000" pitchFamily="2" charset="-122"/>
                <a:ea typeface="方正粗黑宋简体" panose="02000000000000000000" pitchFamily="2" charset="-122"/>
              </a:rPr>
              <a:t>5</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lang="zh-CN" altLang="en-US" sz="3600">
                <a:solidFill>
                  <a:srgbClr val="C00000"/>
                </a:solidFill>
                <a:latin typeface="方正粗黑宋简体" panose="02000000000000000000" pitchFamily="2" charset="-122"/>
                <a:ea typeface="方正粗黑宋简体" panose="02000000000000000000" pitchFamily="2" charset="-122"/>
              </a:rPr>
              <a:t>线</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速度</a:t>
            </a:r>
          </a:p>
        </p:txBody>
      </p:sp>
    </p:spTree>
    <p:extLst>
      <p:ext uri="{BB962C8B-B14F-4D97-AF65-F5344CB8AC3E}">
        <p14:creationId xmlns:p14="http://schemas.microsoft.com/office/powerpoint/2010/main" val="1567381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A5BD7BB9-F742-471C-8B5D-F83338B31312}"/>
              </a:ext>
            </a:extLst>
          </p:cNvPr>
          <p:cNvSpPr txBox="1">
            <a:spLocks noChangeArrowheads="1"/>
          </p:cNvSpPr>
          <p:nvPr>
            <p:custDataLst>
              <p:tags r:id="rId1"/>
            </p:custDataLst>
          </p:nvPr>
        </p:nvSpPr>
        <p:spPr bwMode="auto">
          <a:xfrm>
            <a:off x="277397" y="2993225"/>
            <a:ext cx="6938365"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zh-CN" altLang="en-US" sz="4000" b="1">
                <a:solidFill>
                  <a:srgbClr val="00B050"/>
                </a:solidFill>
                <a:latin typeface="楷体" panose="02010609060101010101" pitchFamily="49" charset="-122"/>
                <a:ea typeface="楷体" panose="02010609060101010101" pitchFamily="49" charset="-122"/>
              </a:rPr>
              <a:t>①在不考虑海拔的情况下，</a:t>
            </a:r>
            <a:endParaRPr lang="en-US" altLang="zh-CN" sz="4000" b="1">
              <a:solidFill>
                <a:srgbClr val="00B050"/>
              </a:solidFill>
              <a:latin typeface="楷体" panose="02010609060101010101" pitchFamily="49" charset="-122"/>
              <a:ea typeface="楷体" panose="02010609060101010101" pitchFamily="49" charset="-122"/>
            </a:endParaRPr>
          </a:p>
          <a:p>
            <a:pPr algn="ctr"/>
            <a:r>
              <a:rPr lang="zh-CN" altLang="en-US" sz="4000" b="1">
                <a:solidFill>
                  <a:srgbClr val="00B050"/>
                </a:solidFill>
                <a:latin typeface="楷体" panose="02010609060101010101" pitchFamily="49" charset="-122"/>
                <a:ea typeface="楷体" panose="02010609060101010101" pitchFamily="49" charset="-122"/>
              </a:rPr>
              <a:t>地球自转线速度</a:t>
            </a:r>
            <a:r>
              <a:rPr lang="zh-CN" altLang="en-US" sz="4000" b="1">
                <a:solidFill>
                  <a:srgbClr val="C00000"/>
                </a:solidFill>
                <a:latin typeface="楷体" panose="02010609060101010101" pitchFamily="49" charset="-122"/>
                <a:ea typeface="楷体" panose="02010609060101010101" pitchFamily="49" charset="-122"/>
              </a:rPr>
              <a:t>由赤道向两极递减</a:t>
            </a:r>
            <a:r>
              <a:rPr lang="zh-CN" altLang="en-US" sz="4000" b="1">
                <a:solidFill>
                  <a:srgbClr val="00B050"/>
                </a:solidFill>
                <a:latin typeface="楷体" panose="02010609060101010101" pitchFamily="49" charset="-122"/>
                <a:ea typeface="楷体" panose="02010609060101010101" pitchFamily="49" charset="-122"/>
              </a:rPr>
              <a:t>，赤道最大，两极为0.</a:t>
            </a:r>
          </a:p>
        </p:txBody>
      </p:sp>
      <p:pic>
        <p:nvPicPr>
          <p:cNvPr id="28" name="图片 27"/>
          <p:cNvPicPr>
            <a:picLocks noChangeAspect="1"/>
          </p:cNvPicPr>
          <p:nvPr>
            <p:custDataLst>
              <p:tags r:id="rId2"/>
            </p:custDataLst>
          </p:nvPr>
        </p:nvPicPr>
        <p:blipFill>
          <a:blip r:embed="rId7"/>
          <a:stretch>
            <a:fillRect/>
          </a:stretch>
        </p:blipFill>
        <p:spPr>
          <a:xfrm>
            <a:off x="8131276" y="855903"/>
            <a:ext cx="3972234" cy="5864663"/>
          </a:xfrm>
          <a:prstGeom prst="rect">
            <a:avLst/>
          </a:prstGeom>
        </p:spPr>
      </p:pic>
      <p:sp>
        <p:nvSpPr>
          <p:cNvPr id="6" name="Text Box 22">
            <a:extLst>
              <a:ext uri="{FF2B5EF4-FFF2-40B4-BE49-F238E27FC236}">
                <a16:creationId xmlns:a16="http://schemas.microsoft.com/office/drawing/2014/main" id="{61890AE5-9762-4C53-861E-E5A18CF84482}"/>
              </a:ext>
            </a:extLst>
          </p:cNvPr>
          <p:cNvSpPr txBox="1">
            <a:spLocks noChangeArrowheads="1"/>
          </p:cNvSpPr>
          <p:nvPr>
            <p:custDataLst>
              <p:tags r:id="rId3"/>
            </p:custDataLst>
          </p:nvPr>
        </p:nvSpPr>
        <p:spPr bwMode="auto">
          <a:xfrm>
            <a:off x="200563" y="1350012"/>
            <a:ext cx="8294914"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4000">
                <a:solidFill>
                  <a:srgbClr val="0070C0"/>
                </a:solidFill>
                <a:latin typeface="方正粗黑宋简体" panose="02000000000000000000" pitchFamily="2" charset="-122"/>
                <a:ea typeface="方正粗黑宋简体" panose="02000000000000000000" pitchFamily="2" charset="-122"/>
              </a:rPr>
              <a:t>思考④：总结地球自转线速度的分布规律。</a:t>
            </a:r>
          </a:p>
        </p:txBody>
      </p:sp>
      <p:sp>
        <p:nvSpPr>
          <p:cNvPr id="8" name="文本框 7">
            <a:extLst>
              <a:ext uri="{FF2B5EF4-FFF2-40B4-BE49-F238E27FC236}">
                <a16:creationId xmlns:a16="http://schemas.microsoft.com/office/drawing/2014/main" id="{21C70432-786B-464C-AAC6-141E04DBCC80}"/>
              </a:ext>
            </a:extLst>
          </p:cNvPr>
          <p:cNvSpPr txBox="1"/>
          <p:nvPr>
            <p:custDataLst>
              <p:tags r:id="rId4"/>
            </p:custDataLst>
          </p:nvPr>
        </p:nvSpPr>
        <p:spPr>
          <a:xfrm>
            <a:off x="277397" y="172490"/>
            <a:ext cx="6295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noProof="0">
                <a:solidFill>
                  <a:srgbClr val="0070C0"/>
                </a:solidFill>
                <a:latin typeface="方正粗黑宋简体" panose="02000000000000000000" pitchFamily="2" charset="-122"/>
                <a:ea typeface="方正粗黑宋简体" panose="02000000000000000000" pitchFamily="2" charset="-122"/>
              </a:rPr>
              <a:t>5</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lang="zh-CN" altLang="en-US" sz="3600">
                <a:solidFill>
                  <a:srgbClr val="C00000"/>
                </a:solidFill>
                <a:latin typeface="方正粗黑宋简体" panose="02000000000000000000" pitchFamily="2" charset="-122"/>
                <a:ea typeface="方正粗黑宋简体" panose="02000000000000000000" pitchFamily="2" charset="-122"/>
              </a:rPr>
              <a:t>线</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速度</a:t>
            </a:r>
          </a:p>
        </p:txBody>
      </p:sp>
    </p:spTree>
    <p:extLst>
      <p:ext uri="{BB962C8B-B14F-4D97-AF65-F5344CB8AC3E}">
        <p14:creationId xmlns:p14="http://schemas.microsoft.com/office/powerpoint/2010/main" val="3642455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3"/>
          <p:cNvGrpSpPr/>
          <p:nvPr>
            <p:custDataLst>
              <p:tags r:id="rId1"/>
            </p:custDataLst>
          </p:nvPr>
        </p:nvGrpSpPr>
        <p:grpSpPr>
          <a:xfrm>
            <a:off x="7739063" y="1495425"/>
            <a:ext cx="3133725" cy="4437063"/>
            <a:chOff x="1791" y="1752"/>
            <a:chExt cx="1974" cy="2795"/>
          </a:xfrm>
        </p:grpSpPr>
        <p:grpSp>
          <p:nvGrpSpPr>
            <p:cNvPr id="83985" name="Group 4"/>
            <p:cNvGrpSpPr/>
            <p:nvPr>
              <p:custDataLst>
                <p:tags r:id="rId16"/>
              </p:custDataLst>
            </p:nvPr>
          </p:nvGrpSpPr>
          <p:grpSpPr>
            <a:xfrm rot="1200000">
              <a:off x="1791" y="1752"/>
              <a:ext cx="1974" cy="2795"/>
              <a:chOff x="2863" y="164"/>
              <a:chExt cx="2246" cy="3129"/>
            </a:xfrm>
          </p:grpSpPr>
          <p:grpSp>
            <p:nvGrpSpPr>
              <p:cNvPr id="83988" name="Group 5"/>
              <p:cNvGrpSpPr/>
              <p:nvPr>
                <p:custDataLst>
                  <p:tags r:id="rId19"/>
                </p:custDataLst>
              </p:nvPr>
            </p:nvGrpSpPr>
            <p:grpSpPr>
              <a:xfrm>
                <a:off x="2863" y="164"/>
                <a:ext cx="2246" cy="3129"/>
                <a:chOff x="2863" y="210"/>
                <a:chExt cx="2246" cy="3129"/>
              </a:xfrm>
            </p:grpSpPr>
            <p:grpSp>
              <p:nvGrpSpPr>
                <p:cNvPr id="83990" name="Group 6"/>
                <p:cNvGrpSpPr/>
                <p:nvPr>
                  <p:custDataLst>
                    <p:tags r:id="rId21"/>
                  </p:custDataLst>
                </p:nvPr>
              </p:nvGrpSpPr>
              <p:grpSpPr>
                <a:xfrm rot="21480000">
                  <a:off x="2863" y="210"/>
                  <a:ext cx="2246" cy="3129"/>
                  <a:chOff x="5859" y="3006"/>
                  <a:chExt cx="1995" cy="2808"/>
                </a:xfrm>
              </p:grpSpPr>
              <p:sp>
                <p:nvSpPr>
                  <p:cNvPr id="83994" name="Oval 7"/>
                  <p:cNvSpPr>
                    <a:spLocks noChangeArrowheads="1"/>
                  </p:cNvSpPr>
                  <p:nvPr>
                    <p:custDataLst>
                      <p:tags r:id="rId25"/>
                    </p:custDataLst>
                  </p:nvPr>
                </p:nvSpPr>
                <p:spPr bwMode="auto">
                  <a:xfrm>
                    <a:off x="5858" y="3474"/>
                    <a:ext cx="1995" cy="1995"/>
                  </a:xfrm>
                  <a:prstGeom prst="ellipse">
                    <a:avLst/>
                  </a:prstGeom>
                  <a:noFill/>
                  <a:ln w="38100">
                    <a:solidFill>
                      <a:schemeClr val="accent3">
                        <a:lumMod val="50000"/>
                      </a:schemeClr>
                    </a:solidFill>
                    <a:round/>
                  </a:ln>
                </p:spPr>
                <p:txBody>
                  <a:bodyPr>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marR="0" lvl="0" indent="0" eaLnBrk="1" hangingPunct="1"/>
                    <a:endParaRPr lang="zh-CN" altLang="en-US"/>
                  </a:p>
                </p:txBody>
              </p:sp>
              <p:sp>
                <p:nvSpPr>
                  <p:cNvPr id="83995" name="Line 8"/>
                  <p:cNvSpPr>
                    <a:spLocks noChangeShapeType="1"/>
                  </p:cNvSpPr>
                  <p:nvPr>
                    <p:custDataLst>
                      <p:tags r:id="rId26"/>
                    </p:custDataLst>
                  </p:nvPr>
                </p:nvSpPr>
                <p:spPr bwMode="auto">
                  <a:xfrm flipH="1">
                    <a:off x="6833" y="3005"/>
                    <a:ext cx="0" cy="2808"/>
                  </a:xfrm>
                  <a:prstGeom prst="line">
                    <a:avLst/>
                  </a:prstGeom>
                  <a:noFill/>
                  <a:ln w="28575">
                    <a:solidFill>
                      <a:schemeClr val="accent3">
                        <a:lumMod val="50000"/>
                      </a:schemeClr>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cxnSp>
                <p:nvCxnSpPr>
                  <p:cNvPr id="83996" name="Line 9"/>
                  <p:cNvCxnSpPr/>
                  <p:nvPr>
                    <p:custDataLst>
                      <p:tags r:id="rId27"/>
                    </p:custDataLst>
                  </p:nvPr>
                </p:nvCxnSpPr>
                <p:spPr>
                  <a:xfrm>
                    <a:off x="5859" y="4440"/>
                    <a:ext cx="1995" cy="0"/>
                  </a:xfrm>
                  <a:prstGeom prst="line">
                    <a:avLst/>
                  </a:prstGeom>
                  <a:noFill/>
                  <a:ln w="57150">
                    <a:solidFill>
                      <a:srgbClr val="C00000"/>
                    </a:solidFill>
                    <a:miter lim="800000"/>
                  </a:ln>
                </p:spPr>
              </p:cxnSp>
              <p:sp>
                <p:nvSpPr>
                  <p:cNvPr id="83997" name="Line 10"/>
                  <p:cNvSpPr>
                    <a:spLocks noChangeShapeType="1"/>
                  </p:cNvSpPr>
                  <p:nvPr>
                    <p:custDataLst>
                      <p:tags r:id="rId28"/>
                    </p:custDataLst>
                  </p:nvPr>
                </p:nvSpPr>
                <p:spPr bwMode="auto">
                  <a:xfrm>
                    <a:off x="5904" y="4173"/>
                    <a:ext cx="1890" cy="0"/>
                  </a:xfrm>
                  <a:prstGeom prst="line">
                    <a:avLst/>
                  </a:prstGeom>
                  <a:noFill/>
                  <a:ln w="38100">
                    <a:solidFill>
                      <a:schemeClr val="accent3">
                        <a:lumMod val="50000"/>
                      </a:schemeClr>
                    </a:solidFill>
                    <a:prstDash val="dash"/>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3998" name="Line 11"/>
                  <p:cNvSpPr>
                    <a:spLocks noChangeShapeType="1"/>
                  </p:cNvSpPr>
                  <p:nvPr>
                    <p:custDataLst>
                      <p:tags r:id="rId29"/>
                    </p:custDataLst>
                  </p:nvPr>
                </p:nvSpPr>
                <p:spPr bwMode="auto">
                  <a:xfrm>
                    <a:off x="5904" y="4752"/>
                    <a:ext cx="1890" cy="0"/>
                  </a:xfrm>
                  <a:prstGeom prst="line">
                    <a:avLst/>
                  </a:prstGeom>
                  <a:noFill/>
                  <a:ln w="38100">
                    <a:solidFill>
                      <a:schemeClr val="accent3">
                        <a:lumMod val="50000"/>
                      </a:schemeClr>
                    </a:solidFill>
                    <a:prstDash val="dash"/>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83991" name="Freeform 12"/>
                <p:cNvSpPr/>
                <p:nvPr>
                  <p:custDataLst>
                    <p:tags r:id="rId22"/>
                  </p:custDataLst>
                </p:nvPr>
              </p:nvSpPr>
              <p:spPr bwMode="auto">
                <a:xfrm rot="20520000">
                  <a:off x="3652" y="711"/>
                  <a:ext cx="791" cy="2154"/>
                </a:xfrm>
                <a:custGeom>
                  <a:avLst/>
                  <a:gdLst/>
                  <a:ahLst/>
                  <a:cxnLst>
                    <a:cxn ang="0">
                      <a:pos x="564" y="0"/>
                    </a:cxn>
                    <a:cxn ang="0">
                      <a:pos x="690" y="582"/>
                    </a:cxn>
                    <a:cxn ang="0">
                      <a:pos x="630" y="1092"/>
                    </a:cxn>
                    <a:cxn ang="0">
                      <a:pos x="450" y="1542"/>
                    </a:cxn>
                    <a:cxn ang="0">
                      <a:pos x="0" y="1932"/>
                    </a:cxn>
                  </a:cxnLst>
                  <a:rect l="0" t="0" r="r" b="b"/>
                  <a:pathLst>
                    <a:path w="701" h="1931">
                      <a:moveTo>
                        <a:pt x="564" y="0"/>
                      </a:moveTo>
                      <a:cubicBezTo>
                        <a:pt x="585" y="97"/>
                        <a:pt x="679" y="400"/>
                        <a:pt x="690" y="582"/>
                      </a:cubicBezTo>
                      <a:cubicBezTo>
                        <a:pt x="701" y="764"/>
                        <a:pt x="670" y="932"/>
                        <a:pt x="630" y="1092"/>
                      </a:cubicBezTo>
                      <a:cubicBezTo>
                        <a:pt x="590" y="1252"/>
                        <a:pt x="555" y="1402"/>
                        <a:pt x="450" y="1542"/>
                      </a:cubicBezTo>
                      <a:cubicBezTo>
                        <a:pt x="345" y="1682"/>
                        <a:pt x="94" y="1851"/>
                        <a:pt x="0" y="1932"/>
                      </a:cubicBezTo>
                    </a:path>
                  </a:pathLst>
                </a:custGeom>
                <a:noFill/>
                <a:ln w="28575" cmpd="sng">
                  <a:solidFill>
                    <a:schemeClr val="accent3">
                      <a:lumMod val="50000"/>
                    </a:schemeClr>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3992" name="Freeform 13"/>
                <p:cNvSpPr/>
                <p:nvPr>
                  <p:custDataLst>
                    <p:tags r:id="rId23"/>
                  </p:custDataLst>
                </p:nvPr>
              </p:nvSpPr>
              <p:spPr bwMode="auto">
                <a:xfrm rot="20520000">
                  <a:off x="3649" y="708"/>
                  <a:ext cx="1122" cy="2105"/>
                </a:xfrm>
                <a:custGeom>
                  <a:avLst/>
                  <a:gdLst/>
                  <a:ahLst/>
                  <a:cxnLst>
                    <a:cxn ang="0">
                      <a:pos x="570" y="0"/>
                    </a:cxn>
                    <a:cxn ang="0">
                      <a:pos x="930" y="540"/>
                    </a:cxn>
                    <a:cxn ang="0">
                      <a:pos x="945" y="1125"/>
                    </a:cxn>
                    <a:cxn ang="0">
                      <a:pos x="630" y="1665"/>
                    </a:cxn>
                    <a:cxn ang="0">
                      <a:pos x="0" y="1890"/>
                    </a:cxn>
                  </a:cxnLst>
                  <a:rect l="0" t="0" r="r" b="b"/>
                  <a:pathLst>
                    <a:path w="995" h="1889">
                      <a:moveTo>
                        <a:pt x="570" y="0"/>
                      </a:moveTo>
                      <a:cubicBezTo>
                        <a:pt x="630" y="90"/>
                        <a:pt x="868" y="353"/>
                        <a:pt x="930" y="540"/>
                      </a:cubicBezTo>
                      <a:cubicBezTo>
                        <a:pt x="992" y="727"/>
                        <a:pt x="995" y="938"/>
                        <a:pt x="945" y="1125"/>
                      </a:cubicBezTo>
                      <a:cubicBezTo>
                        <a:pt x="895" y="1312"/>
                        <a:pt x="787" y="1538"/>
                        <a:pt x="630" y="1665"/>
                      </a:cubicBezTo>
                      <a:cubicBezTo>
                        <a:pt x="473" y="1792"/>
                        <a:pt x="131" y="1843"/>
                        <a:pt x="0" y="1890"/>
                      </a:cubicBezTo>
                    </a:path>
                  </a:pathLst>
                </a:custGeom>
                <a:noFill/>
                <a:ln w="28575" cmpd="sng">
                  <a:solidFill>
                    <a:schemeClr val="accent3">
                      <a:lumMod val="50000"/>
                    </a:schemeClr>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3993" name="Freeform 14"/>
                <p:cNvSpPr/>
                <p:nvPr>
                  <p:custDataLst>
                    <p:tags r:id="rId24"/>
                  </p:custDataLst>
                </p:nvPr>
              </p:nvSpPr>
              <p:spPr bwMode="auto">
                <a:xfrm rot="20520000">
                  <a:off x="3182" y="824"/>
                  <a:ext cx="1092" cy="2163"/>
                </a:xfrm>
                <a:custGeom>
                  <a:avLst/>
                  <a:gdLst/>
                  <a:ahLst/>
                  <a:cxnLst>
                    <a:cxn ang="0">
                      <a:pos x="928" y="0"/>
                    </a:cxn>
                    <a:cxn ang="0">
                      <a:pos x="403" y="240"/>
                    </a:cxn>
                    <a:cxn ang="0">
                      <a:pos x="52" y="780"/>
                    </a:cxn>
                    <a:cxn ang="0">
                      <a:pos x="88" y="1335"/>
                    </a:cxn>
                    <a:cxn ang="0">
                      <a:pos x="373" y="1905"/>
                    </a:cxn>
                  </a:cxnLst>
                  <a:rect l="0" t="0" r="r" b="b"/>
                  <a:pathLst>
                    <a:path w="924" h="1905">
                      <a:moveTo>
                        <a:pt x="928" y="0"/>
                      </a:moveTo>
                      <a:cubicBezTo>
                        <a:pt x="841" y="40"/>
                        <a:pt x="549" y="110"/>
                        <a:pt x="403" y="240"/>
                      </a:cubicBezTo>
                      <a:cubicBezTo>
                        <a:pt x="257" y="370"/>
                        <a:pt x="104" y="598"/>
                        <a:pt x="52" y="780"/>
                      </a:cubicBezTo>
                      <a:cubicBezTo>
                        <a:pt x="0" y="962"/>
                        <a:pt x="34" y="1147"/>
                        <a:pt x="88" y="1335"/>
                      </a:cubicBezTo>
                      <a:cubicBezTo>
                        <a:pt x="142" y="1523"/>
                        <a:pt x="314" y="1786"/>
                        <a:pt x="373" y="1905"/>
                      </a:cubicBezTo>
                    </a:path>
                  </a:pathLst>
                </a:custGeom>
                <a:noFill/>
                <a:ln w="28575" cmpd="sng">
                  <a:solidFill>
                    <a:schemeClr val="accent3">
                      <a:lumMod val="50000"/>
                    </a:schemeClr>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83989" name="Freeform 15"/>
              <p:cNvSpPr/>
              <p:nvPr>
                <p:custDataLst>
                  <p:tags r:id="rId20"/>
                </p:custDataLst>
              </p:nvPr>
            </p:nvSpPr>
            <p:spPr bwMode="auto">
              <a:xfrm rot="20520000">
                <a:off x="3415" y="773"/>
                <a:ext cx="873" cy="2086"/>
              </a:xfrm>
              <a:custGeom>
                <a:avLst/>
                <a:gdLst/>
                <a:ahLst/>
                <a:cxnLst>
                  <a:cxn ang="0">
                    <a:pos x="774" y="0"/>
                  </a:cxn>
                  <a:cxn ang="0">
                    <a:pos x="105" y="822"/>
                  </a:cxn>
                  <a:cxn ang="0">
                    <a:pos x="144" y="1872"/>
                  </a:cxn>
                </a:cxnLst>
                <a:rect l="0" t="0" r="r" b="b"/>
                <a:pathLst>
                  <a:path w="774" h="1872">
                    <a:moveTo>
                      <a:pt x="774" y="0"/>
                    </a:moveTo>
                    <a:cubicBezTo>
                      <a:pt x="663" y="137"/>
                      <a:pt x="210" y="510"/>
                      <a:pt x="105" y="822"/>
                    </a:cubicBezTo>
                    <a:cubicBezTo>
                      <a:pt x="0" y="1134"/>
                      <a:pt x="136" y="1653"/>
                      <a:pt x="144" y="1872"/>
                    </a:cubicBezTo>
                  </a:path>
                </a:pathLst>
              </a:custGeom>
              <a:noFill/>
              <a:ln w="28575" cmpd="sng">
                <a:solidFill>
                  <a:schemeClr val="accent3">
                    <a:lumMod val="50000"/>
                  </a:schemeClr>
                </a:solid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83986" name="Line 16"/>
            <p:cNvSpPr>
              <a:spLocks noChangeShapeType="1"/>
            </p:cNvSpPr>
            <p:nvPr>
              <p:custDataLst>
                <p:tags r:id="rId17"/>
              </p:custDataLst>
            </p:nvPr>
          </p:nvSpPr>
          <p:spPr bwMode="auto">
            <a:xfrm>
              <a:off x="2653" y="2205"/>
              <a:ext cx="817" cy="318"/>
            </a:xfrm>
            <a:prstGeom prst="line">
              <a:avLst/>
            </a:prstGeom>
            <a:noFill/>
            <a:ln w="28575">
              <a:solidFill>
                <a:schemeClr val="accent3">
                  <a:lumMod val="50000"/>
                </a:schemeClr>
              </a:solidFill>
              <a:prstDash val="dash"/>
              <a:roun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3987" name="Line 17"/>
            <p:cNvSpPr>
              <a:spLocks noChangeShapeType="1"/>
            </p:cNvSpPr>
            <p:nvPr>
              <p:custDataLst>
                <p:tags r:id="rId18"/>
              </p:custDataLst>
            </p:nvPr>
          </p:nvSpPr>
          <p:spPr bwMode="auto">
            <a:xfrm>
              <a:off x="2018" y="3883"/>
              <a:ext cx="817" cy="318"/>
            </a:xfrm>
            <a:prstGeom prst="line">
              <a:avLst/>
            </a:prstGeom>
            <a:noFill/>
            <a:ln w="28575">
              <a:solidFill>
                <a:schemeClr val="accent3">
                  <a:lumMod val="50000"/>
                </a:schemeClr>
              </a:solidFill>
              <a:prstDash val="dash"/>
              <a:roun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83971" name="Oval 18"/>
          <p:cNvSpPr/>
          <p:nvPr>
            <p:custDataLst>
              <p:tags r:id="rId2"/>
            </p:custDataLst>
          </p:nvPr>
        </p:nvSpPr>
        <p:spPr>
          <a:xfrm>
            <a:off x="7739063" y="3124200"/>
            <a:ext cx="215900" cy="215900"/>
          </a:xfrm>
          <a:prstGeom prst="ellipse">
            <a:avLst/>
          </a:prstGeom>
          <a:solidFill>
            <a:srgbClr val="C00000"/>
          </a:solidFill>
          <a:ln>
            <a:noFill/>
            <a:miter lim="800000"/>
          </a:ln>
        </p:spPr>
        <p:txBody>
          <a:bodyPr wrap="none"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endParaRPr lang="zh-CN" altLang="zh-CN">
              <a:latin typeface="Calibri" pitchFamily="34" charset="0"/>
              <a:ea typeface="宋体" panose="02010600030101010101" pitchFamily="2" charset="-122"/>
            </a:endParaRPr>
          </a:p>
        </p:txBody>
      </p:sp>
      <p:sp>
        <p:nvSpPr>
          <p:cNvPr id="83972" name="Oval 19"/>
          <p:cNvSpPr/>
          <p:nvPr>
            <p:custDataLst>
              <p:tags r:id="rId3"/>
            </p:custDataLst>
          </p:nvPr>
        </p:nvSpPr>
        <p:spPr>
          <a:xfrm>
            <a:off x="8447088" y="3930650"/>
            <a:ext cx="215900" cy="215900"/>
          </a:xfrm>
          <a:prstGeom prst="ellipse">
            <a:avLst/>
          </a:prstGeom>
          <a:solidFill>
            <a:srgbClr val="C00000"/>
          </a:solidFill>
          <a:ln>
            <a:noFill/>
            <a:miter lim="800000"/>
          </a:ln>
        </p:spPr>
        <p:txBody>
          <a:bodyPr wrap="none"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endParaRPr lang="zh-CN" altLang="zh-CN">
              <a:latin typeface="Calibri" pitchFamily="34" charset="0"/>
              <a:ea typeface="宋体" panose="02010600030101010101" pitchFamily="2" charset="-122"/>
            </a:endParaRPr>
          </a:p>
        </p:txBody>
      </p:sp>
      <p:sp>
        <p:nvSpPr>
          <p:cNvPr id="83973" name="Oval 20"/>
          <p:cNvSpPr/>
          <p:nvPr>
            <p:custDataLst>
              <p:tags r:id="rId4"/>
            </p:custDataLst>
          </p:nvPr>
        </p:nvSpPr>
        <p:spPr>
          <a:xfrm>
            <a:off x="10331450" y="2619375"/>
            <a:ext cx="215900" cy="215900"/>
          </a:xfrm>
          <a:prstGeom prst="ellipse">
            <a:avLst/>
          </a:prstGeom>
          <a:solidFill>
            <a:srgbClr val="C00000"/>
          </a:solidFill>
          <a:ln>
            <a:noFill/>
            <a:miter lim="800000"/>
          </a:ln>
        </p:spPr>
        <p:txBody>
          <a:bodyPr wrap="none"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endParaRPr lang="zh-CN" altLang="zh-CN">
              <a:latin typeface="Calibri" pitchFamily="34" charset="0"/>
              <a:ea typeface="宋体" panose="02010600030101010101" pitchFamily="2" charset="-122"/>
            </a:endParaRPr>
          </a:p>
        </p:txBody>
      </p:sp>
      <p:sp>
        <p:nvSpPr>
          <p:cNvPr id="83974" name="Text Box 21"/>
          <p:cNvSpPr/>
          <p:nvPr>
            <p:custDataLst>
              <p:tags r:id="rId5"/>
            </p:custDataLst>
          </p:nvPr>
        </p:nvSpPr>
        <p:spPr>
          <a:xfrm>
            <a:off x="7307263" y="2835275"/>
            <a:ext cx="430212" cy="522288"/>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2800">
                <a:solidFill>
                  <a:srgbClr val="C00000"/>
                </a:solidFill>
                <a:latin typeface="思源黑体 CN Medium" pitchFamily="34" charset="-122"/>
                <a:ea typeface="思源黑体 CN Medium" pitchFamily="34" charset="-122"/>
              </a:rPr>
              <a:t>A</a:t>
            </a:r>
          </a:p>
        </p:txBody>
      </p:sp>
      <p:sp>
        <p:nvSpPr>
          <p:cNvPr id="83975" name="Rectangle 22"/>
          <p:cNvSpPr/>
          <p:nvPr>
            <p:custDataLst>
              <p:tags r:id="rId6"/>
            </p:custDataLst>
          </p:nvPr>
        </p:nvSpPr>
        <p:spPr>
          <a:xfrm>
            <a:off x="8674100" y="3700463"/>
            <a:ext cx="1081088" cy="522287"/>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2800">
                <a:solidFill>
                  <a:srgbClr val="C00000"/>
                </a:solidFill>
                <a:latin typeface="思源黑体 CN Medium" pitchFamily="34" charset="-122"/>
                <a:ea typeface="思源黑体 CN Medium" pitchFamily="34" charset="-122"/>
              </a:rPr>
              <a:t>B</a:t>
            </a:r>
          </a:p>
        </p:txBody>
      </p:sp>
      <p:sp>
        <p:nvSpPr>
          <p:cNvPr id="83976" name="Rectangle 23"/>
          <p:cNvSpPr/>
          <p:nvPr>
            <p:custDataLst>
              <p:tags r:id="rId7"/>
            </p:custDataLst>
          </p:nvPr>
        </p:nvSpPr>
        <p:spPr>
          <a:xfrm>
            <a:off x="10331450" y="2173288"/>
            <a:ext cx="720725" cy="522287"/>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2800">
                <a:solidFill>
                  <a:srgbClr val="C00000"/>
                </a:solidFill>
                <a:latin typeface="思源黑体 CN Medium" pitchFamily="34" charset="-122"/>
                <a:ea typeface="思源黑体 CN Medium" pitchFamily="34" charset="-122"/>
              </a:rPr>
              <a:t>C</a:t>
            </a:r>
          </a:p>
        </p:txBody>
      </p:sp>
      <p:sp>
        <p:nvSpPr>
          <p:cNvPr id="83977" name="Text Box 25"/>
          <p:cNvSpPr/>
          <p:nvPr>
            <p:custDataLst>
              <p:tags r:id="rId8"/>
            </p:custDataLst>
          </p:nvPr>
        </p:nvSpPr>
        <p:spPr>
          <a:xfrm>
            <a:off x="320868" y="1205666"/>
            <a:ext cx="7768394" cy="58477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3200">
                <a:latin typeface="方正粗黑宋简体" panose="02000000000000000000" pitchFamily="2" charset="-122"/>
                <a:ea typeface="方正粗黑宋简体" panose="02000000000000000000" pitchFamily="2" charset="-122"/>
              </a:rPr>
              <a:t>(1)</a:t>
            </a:r>
            <a:r>
              <a:rPr lang="zh-CN" altLang="en-US" sz="3200">
                <a:latin typeface="方正粗黑宋简体" panose="02000000000000000000" pitchFamily="2" charset="-122"/>
                <a:ea typeface="方正粗黑宋简体" panose="02000000000000000000" pitchFamily="2" charset="-122"/>
              </a:rPr>
              <a:t>比较</a:t>
            </a:r>
            <a:r>
              <a:rPr lang="en-US" altLang="zh-CN" sz="3200">
                <a:latin typeface="方正粗黑宋简体" panose="02000000000000000000" pitchFamily="2" charset="-122"/>
                <a:ea typeface="方正粗黑宋简体" panose="02000000000000000000" pitchFamily="2" charset="-122"/>
              </a:rPr>
              <a:t>ABC</a:t>
            </a:r>
            <a:r>
              <a:rPr lang="zh-CN" altLang="en-US" sz="3200">
                <a:latin typeface="方正粗黑宋简体" panose="02000000000000000000" pitchFamily="2" charset="-122"/>
                <a:ea typeface="方正粗黑宋简体" panose="02000000000000000000" pitchFamily="2" charset="-122"/>
              </a:rPr>
              <a:t>三点的线速度和角速度大小</a:t>
            </a:r>
          </a:p>
        </p:txBody>
      </p:sp>
      <p:sp>
        <p:nvSpPr>
          <p:cNvPr id="83978" name="Oval 26"/>
          <p:cNvSpPr/>
          <p:nvPr>
            <p:custDataLst>
              <p:tags r:id="rId9"/>
            </p:custDataLst>
          </p:nvPr>
        </p:nvSpPr>
        <p:spPr>
          <a:xfrm>
            <a:off x="10763250" y="3771900"/>
            <a:ext cx="215900" cy="215900"/>
          </a:xfrm>
          <a:prstGeom prst="ellipse">
            <a:avLst/>
          </a:prstGeom>
          <a:solidFill>
            <a:srgbClr val="C00000"/>
          </a:solidFill>
          <a:ln>
            <a:noFill/>
            <a:miter lim="800000"/>
          </a:ln>
        </p:spPr>
        <p:txBody>
          <a:bodyPr wrap="none"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endParaRPr lang="zh-CN" altLang="zh-CN">
              <a:latin typeface="Calibri" pitchFamily="34" charset="0"/>
              <a:ea typeface="宋体" panose="02010600030101010101" pitchFamily="2" charset="-122"/>
            </a:endParaRPr>
          </a:p>
        </p:txBody>
      </p:sp>
      <p:sp>
        <p:nvSpPr>
          <p:cNvPr id="83979" name="Rectangle 27"/>
          <p:cNvSpPr/>
          <p:nvPr>
            <p:custDataLst>
              <p:tags r:id="rId10"/>
            </p:custDataLst>
          </p:nvPr>
        </p:nvSpPr>
        <p:spPr>
          <a:xfrm>
            <a:off x="10988675" y="3644900"/>
            <a:ext cx="1081088" cy="522288"/>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2800">
                <a:solidFill>
                  <a:srgbClr val="C00000"/>
                </a:solidFill>
                <a:latin typeface="思源黑体 CN Medium" pitchFamily="34" charset="-122"/>
                <a:ea typeface="思源黑体 CN Medium" pitchFamily="34" charset="-122"/>
              </a:rPr>
              <a:t>D</a:t>
            </a:r>
          </a:p>
        </p:txBody>
      </p:sp>
      <p:sp>
        <p:nvSpPr>
          <p:cNvPr id="83980" name="Text Box 28"/>
          <p:cNvSpPr/>
          <p:nvPr>
            <p:custDataLst>
              <p:tags r:id="rId11"/>
            </p:custDataLst>
          </p:nvPr>
        </p:nvSpPr>
        <p:spPr>
          <a:xfrm>
            <a:off x="354466" y="3874800"/>
            <a:ext cx="7072056" cy="58477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3200">
                <a:latin typeface="方正粗黑宋简体" panose="02000000000000000000" pitchFamily="2" charset="-122"/>
                <a:ea typeface="方正粗黑宋简体" panose="02000000000000000000" pitchFamily="2" charset="-122"/>
              </a:rPr>
              <a:t>(2)</a:t>
            </a:r>
            <a:r>
              <a:rPr lang="zh-CN" altLang="en-US" sz="3200">
                <a:latin typeface="方正粗黑宋简体" panose="02000000000000000000" pitchFamily="2" charset="-122"/>
                <a:ea typeface="方正粗黑宋简体" panose="02000000000000000000" pitchFamily="2" charset="-122"/>
              </a:rPr>
              <a:t>图中</a:t>
            </a:r>
            <a:r>
              <a:rPr lang="en-US" altLang="zh-CN" sz="3200">
                <a:latin typeface="方正粗黑宋简体" panose="02000000000000000000" pitchFamily="2" charset="-122"/>
                <a:ea typeface="方正粗黑宋简体" panose="02000000000000000000" pitchFamily="2" charset="-122"/>
              </a:rPr>
              <a:t>D</a:t>
            </a:r>
            <a:r>
              <a:rPr lang="zh-CN" altLang="en-US" sz="3200">
                <a:latin typeface="方正粗黑宋简体" panose="02000000000000000000" pitchFamily="2" charset="-122"/>
                <a:ea typeface="方正粗黑宋简体" panose="02000000000000000000" pitchFamily="2" charset="-122"/>
              </a:rPr>
              <a:t>点与哪个点的线速度一样？</a:t>
            </a:r>
          </a:p>
        </p:txBody>
      </p:sp>
      <p:sp>
        <p:nvSpPr>
          <p:cNvPr id="83981" name="Text Box 29"/>
          <p:cNvSpPr/>
          <p:nvPr>
            <p:custDataLst>
              <p:tags r:id="rId12"/>
            </p:custDataLst>
          </p:nvPr>
        </p:nvSpPr>
        <p:spPr>
          <a:xfrm>
            <a:off x="470694" y="2311822"/>
            <a:ext cx="5531680" cy="1077218"/>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zh-CN" altLang="en-US" sz="3200">
                <a:solidFill>
                  <a:srgbClr val="1F2DA8"/>
                </a:solidFill>
                <a:latin typeface="方正粗黑宋简体" panose="02000000000000000000" pitchFamily="2" charset="-122"/>
                <a:ea typeface="方正粗黑宋简体" panose="02000000000000000000" pitchFamily="2" charset="-122"/>
              </a:rPr>
              <a:t>线速度：</a:t>
            </a:r>
            <a:r>
              <a:rPr lang="en-US" altLang="zh-CN" sz="3200">
                <a:solidFill>
                  <a:srgbClr val="1F2DA8"/>
                </a:solidFill>
                <a:latin typeface="方正粗黑宋简体" panose="02000000000000000000" pitchFamily="2" charset="-122"/>
                <a:ea typeface="方正粗黑宋简体" panose="02000000000000000000" pitchFamily="2" charset="-122"/>
              </a:rPr>
              <a:t>A&gt;B&gt;C</a:t>
            </a:r>
          </a:p>
          <a:p>
            <a:pPr marL="0" lvl="0" indent="0" eaLnBrk="1" hangingPunct="1"/>
            <a:r>
              <a:rPr lang="zh-CN" altLang="en-US" sz="3200">
                <a:solidFill>
                  <a:srgbClr val="1F2DA8"/>
                </a:solidFill>
                <a:latin typeface="方正粗黑宋简体" panose="02000000000000000000" pitchFamily="2" charset="-122"/>
                <a:ea typeface="方正粗黑宋简体" panose="02000000000000000000" pitchFamily="2" charset="-122"/>
              </a:rPr>
              <a:t>角速度：</a:t>
            </a:r>
            <a:r>
              <a:rPr lang="en-US" altLang="zh-CN" sz="3200">
                <a:solidFill>
                  <a:srgbClr val="1F2DA8"/>
                </a:solidFill>
                <a:latin typeface="方正粗黑宋简体" panose="02000000000000000000" pitchFamily="2" charset="-122"/>
                <a:ea typeface="方正粗黑宋简体" panose="02000000000000000000" pitchFamily="2" charset="-122"/>
              </a:rPr>
              <a:t>A=B=C</a:t>
            </a:r>
          </a:p>
        </p:txBody>
      </p:sp>
      <p:sp>
        <p:nvSpPr>
          <p:cNvPr id="83982" name="Text Box 30"/>
          <p:cNvSpPr/>
          <p:nvPr>
            <p:custDataLst>
              <p:tags r:id="rId13"/>
            </p:custDataLst>
          </p:nvPr>
        </p:nvSpPr>
        <p:spPr>
          <a:xfrm>
            <a:off x="470694" y="4795580"/>
            <a:ext cx="3624263" cy="58477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pitchFamily="2" charset="-122"/>
                <a:ea typeface="等线" panose="02010600030101010101" pitchFamily="2" charset="-122"/>
              </a:defRPr>
            </a:lvl5pPr>
          </a:lstStyle>
          <a:p>
            <a:pPr marL="0" lvl="0" indent="0" eaLnBrk="1" hangingPunct="1"/>
            <a:r>
              <a:rPr lang="en-US" altLang="zh-CN" sz="3200">
                <a:solidFill>
                  <a:srgbClr val="1F2DA8"/>
                </a:solidFill>
                <a:latin typeface="方正粗黑宋简体" panose="02000000000000000000" pitchFamily="2" charset="-122"/>
                <a:ea typeface="方正粗黑宋简体" panose="02000000000000000000" pitchFamily="2" charset="-122"/>
              </a:rPr>
              <a:t>D</a:t>
            </a:r>
            <a:r>
              <a:rPr lang="zh-CN" altLang="en-US" sz="3200">
                <a:solidFill>
                  <a:srgbClr val="1F2DA8"/>
                </a:solidFill>
                <a:latin typeface="方正粗黑宋简体" panose="02000000000000000000" pitchFamily="2" charset="-122"/>
                <a:ea typeface="方正粗黑宋简体" panose="02000000000000000000" pitchFamily="2" charset="-122"/>
              </a:rPr>
              <a:t>与</a:t>
            </a:r>
            <a:r>
              <a:rPr lang="en-US" altLang="zh-CN" sz="3200">
                <a:solidFill>
                  <a:srgbClr val="1F2DA8"/>
                </a:solidFill>
                <a:latin typeface="方正粗黑宋简体" panose="02000000000000000000" pitchFamily="2" charset="-122"/>
                <a:ea typeface="方正粗黑宋简体" panose="02000000000000000000" pitchFamily="2" charset="-122"/>
              </a:rPr>
              <a:t>B</a:t>
            </a:r>
            <a:r>
              <a:rPr lang="zh-CN" altLang="en-US" sz="3200">
                <a:solidFill>
                  <a:srgbClr val="1F2DA8"/>
                </a:solidFill>
                <a:latin typeface="方正粗黑宋简体" panose="02000000000000000000" pitchFamily="2" charset="-122"/>
                <a:ea typeface="方正粗黑宋简体" panose="02000000000000000000" pitchFamily="2" charset="-122"/>
              </a:rPr>
              <a:t>线速度相等</a:t>
            </a:r>
          </a:p>
        </p:txBody>
      </p:sp>
      <p:sp>
        <p:nvSpPr>
          <p:cNvPr id="2" name="文本框 1"/>
          <p:cNvSpPr txBox="1"/>
          <p:nvPr>
            <p:custDataLst>
              <p:tags r:id="rId14"/>
            </p:custDataLst>
          </p:nvPr>
        </p:nvSpPr>
        <p:spPr>
          <a:xfrm>
            <a:off x="470694" y="233265"/>
            <a:ext cx="2020579" cy="646331"/>
          </a:xfrm>
          <a:prstGeom prst="rect">
            <a:avLst/>
          </a:prstGeom>
          <a:noFill/>
        </p:spPr>
        <p:txBody>
          <a:bodyPr wrap="square" rtlCol="0">
            <a:spAutoFit/>
          </a:bodyPr>
          <a:lstStyle/>
          <a:p>
            <a:r>
              <a:rPr lang="zh-CN" altLang="en-US" sz="3600">
                <a:solidFill>
                  <a:srgbClr val="C00000"/>
                </a:solidFill>
                <a:latin typeface="+mj-ea"/>
                <a:ea typeface="+mj-ea"/>
              </a:rPr>
              <a:t>试一试：</a:t>
            </a:r>
          </a:p>
        </p:txBody>
      </p:sp>
      <p:sp>
        <p:nvSpPr>
          <p:cNvPr id="30" name="Text Box 5">
            <a:extLst>
              <a:ext uri="{FF2B5EF4-FFF2-40B4-BE49-F238E27FC236}">
                <a16:creationId xmlns:a16="http://schemas.microsoft.com/office/drawing/2014/main" id="{160C7241-CE5B-42FD-B026-411E98FED0D4}"/>
              </a:ext>
            </a:extLst>
          </p:cNvPr>
          <p:cNvSpPr txBox="1">
            <a:spLocks noChangeArrowheads="1"/>
          </p:cNvSpPr>
          <p:nvPr>
            <p:custDataLst>
              <p:tags r:id="rId15"/>
            </p:custDataLst>
          </p:nvPr>
        </p:nvSpPr>
        <p:spPr bwMode="auto">
          <a:xfrm>
            <a:off x="242270" y="5678075"/>
            <a:ext cx="7167079"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zh-CN" altLang="en-US" sz="4000" b="1">
                <a:latin typeface="楷体" panose="02010609060101010101" pitchFamily="49" charset="-122"/>
                <a:ea typeface="楷体" panose="02010609060101010101" pitchFamily="49" charset="-122"/>
              </a:rPr>
              <a:t>②</a:t>
            </a:r>
            <a:r>
              <a:rPr lang="zh-CN" altLang="en-US" sz="4000" b="1">
                <a:solidFill>
                  <a:srgbClr val="C00000"/>
                </a:solidFill>
                <a:latin typeface="楷体" panose="02010609060101010101" pitchFamily="49" charset="-122"/>
                <a:ea typeface="楷体" panose="02010609060101010101" pitchFamily="49" charset="-122"/>
              </a:rPr>
              <a:t>纬度相同，自转线速度相等</a:t>
            </a:r>
            <a:endParaRPr lang="zh-CN" altLang="en-US" sz="4000"/>
          </a:p>
        </p:txBody>
      </p:sp>
    </p:spTree>
    <p:extLst>
      <p:ext uri="{BB962C8B-B14F-4D97-AF65-F5344CB8AC3E}">
        <p14:creationId xmlns:p14="http://schemas.microsoft.com/office/powerpoint/2010/main" val="2518010139"/>
      </p:ext>
    </p:extLst>
  </p:cSld>
  <p:clrMapOvr>
    <a:masterClrMapping/>
  </p:clrMapOvr>
  <mc:AlternateContent xmlns:mc="http://schemas.openxmlformats.org/markup-compatibility/2006" xmlns:p14="http://schemas.microsoft.com/office/powerpoint/2010/main">
    <mc:Choice Requires="p14">
      <p:transition p14:dur="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0" grpId="0"/>
      <p:bldP spid="83981" grpId="0"/>
      <p:bldP spid="83982"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1C70432-786B-464C-AAC6-141E04DBCC80}"/>
              </a:ext>
            </a:extLst>
          </p:cNvPr>
          <p:cNvSpPr txBox="1"/>
          <p:nvPr>
            <p:custDataLst>
              <p:tags r:id="rId1"/>
            </p:custDataLst>
          </p:nvPr>
        </p:nvSpPr>
        <p:spPr>
          <a:xfrm>
            <a:off x="278295" y="173363"/>
            <a:ext cx="96534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3</a:t>
            </a:r>
            <a:r>
              <a:rPr kumimoji="0" lang="zh-CN" altLang="en-US" sz="36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、地球自转的速度</a:t>
            </a:r>
            <a:r>
              <a:rPr kumimoji="0" lang="en-US" altLang="zh-CN" sz="36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a:t>
            </a:r>
            <a:r>
              <a:rPr kumimoji="0" lang="zh-CN" altLang="en-US" sz="36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线速度</a:t>
            </a:r>
          </a:p>
        </p:txBody>
      </p:sp>
      <p:sp>
        <p:nvSpPr>
          <p:cNvPr id="5" name="Text Box 5">
            <a:extLst>
              <a:ext uri="{FF2B5EF4-FFF2-40B4-BE49-F238E27FC236}">
                <a16:creationId xmlns:a16="http://schemas.microsoft.com/office/drawing/2014/main" id="{160C7241-CE5B-42FD-B026-411E98FED0D4}"/>
              </a:ext>
            </a:extLst>
          </p:cNvPr>
          <p:cNvSpPr txBox="1">
            <a:spLocks noChangeArrowheads="1"/>
          </p:cNvSpPr>
          <p:nvPr>
            <p:custDataLst>
              <p:tags r:id="rId2"/>
            </p:custDataLst>
          </p:nvPr>
        </p:nvSpPr>
        <p:spPr bwMode="auto">
          <a:xfrm>
            <a:off x="481412" y="2474912"/>
            <a:ext cx="5639470"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zh-CN" altLang="en-US" sz="4000" b="1">
                <a:latin typeface="楷体" panose="02010609060101010101" pitchFamily="49" charset="-122"/>
                <a:ea typeface="楷体" panose="02010609060101010101" pitchFamily="49" charset="-122"/>
              </a:rPr>
              <a:t>③</a:t>
            </a:r>
            <a:r>
              <a:rPr lang="zh-CN" altLang="en-US" sz="4000" b="1">
                <a:solidFill>
                  <a:srgbClr val="C00000"/>
                </a:solidFill>
                <a:latin typeface="楷体" panose="02010609060101010101" pitchFamily="49" charset="-122"/>
                <a:ea typeface="楷体" panose="02010609060101010101" pitchFamily="49" charset="-122"/>
              </a:rPr>
              <a:t>纬度相同</a:t>
            </a:r>
            <a:r>
              <a:rPr lang="zh-CN" altLang="en-US" sz="4000" b="1">
                <a:latin typeface="楷体" panose="02010609060101010101" pitchFamily="49" charset="-122"/>
                <a:ea typeface="楷体" panose="02010609060101010101" pitchFamily="49" charset="-122"/>
              </a:rPr>
              <a:t>，</a:t>
            </a:r>
            <a:r>
              <a:rPr lang="zh-CN" altLang="en-US" sz="4000" b="1">
                <a:solidFill>
                  <a:srgbClr val="C00000"/>
                </a:solidFill>
                <a:latin typeface="楷体" panose="02010609060101010101" pitchFamily="49" charset="-122"/>
                <a:ea typeface="楷体" panose="02010609060101010101" pitchFamily="49" charset="-122"/>
              </a:rPr>
              <a:t>海拔越高</a:t>
            </a:r>
            <a:r>
              <a:rPr lang="zh-CN" altLang="en-US" sz="4000" b="1">
                <a:latin typeface="楷体" panose="02010609060101010101" pitchFamily="49" charset="-122"/>
                <a:ea typeface="楷体" panose="02010609060101010101" pitchFamily="49" charset="-122"/>
              </a:rPr>
              <a:t>的地方</a:t>
            </a:r>
            <a:r>
              <a:rPr lang="zh-CN" altLang="en-US" sz="4000" b="1">
                <a:solidFill>
                  <a:srgbClr val="C00000"/>
                </a:solidFill>
                <a:latin typeface="楷体" panose="02010609060101010101" pitchFamily="49" charset="-122"/>
                <a:ea typeface="楷体" panose="02010609060101010101" pitchFamily="49" charset="-122"/>
              </a:rPr>
              <a:t>自转线速度越大</a:t>
            </a:r>
            <a:r>
              <a:rPr lang="zh-CN" altLang="en-US" sz="4000" b="1">
                <a:latin typeface="楷体" panose="02010609060101010101" pitchFamily="49" charset="-122"/>
                <a:ea typeface="楷体" panose="02010609060101010101" pitchFamily="49" charset="-122"/>
              </a:rPr>
              <a:t>。</a:t>
            </a:r>
            <a:endParaRPr lang="zh-CN" altLang="en-US" sz="4000"/>
          </a:p>
        </p:txBody>
      </p:sp>
      <p:sp>
        <p:nvSpPr>
          <p:cNvPr id="6" name="正圆 887">
            <a:extLst>
              <a:ext uri="{FF2B5EF4-FFF2-40B4-BE49-F238E27FC236}">
                <a16:creationId xmlns:a16="http://schemas.microsoft.com/office/drawing/2014/main" id="{017DC3C0-1DDC-445A-9F52-CF992D66E114}"/>
              </a:ext>
            </a:extLst>
          </p:cNvPr>
          <p:cNvSpPr>
            <a:spLocks noChangeArrowheads="1"/>
          </p:cNvSpPr>
          <p:nvPr>
            <p:custDataLst>
              <p:tags r:id="rId3"/>
            </p:custDataLst>
          </p:nvPr>
        </p:nvSpPr>
        <p:spPr bwMode="auto">
          <a:xfrm>
            <a:off x="8201024" y="2544762"/>
            <a:ext cx="1800225" cy="1800225"/>
          </a:xfrm>
          <a:prstGeom prst="ellipse">
            <a:avLst/>
          </a:prstGeom>
          <a:noFill/>
          <a:ln w="38100" cap="flat"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p>
            <a:endParaRPr lang="zh-CN" altLang="zh-CN"/>
          </a:p>
        </p:txBody>
      </p:sp>
      <p:sp>
        <p:nvSpPr>
          <p:cNvPr id="8" name="正圆 887">
            <a:extLst>
              <a:ext uri="{FF2B5EF4-FFF2-40B4-BE49-F238E27FC236}">
                <a16:creationId xmlns:a16="http://schemas.microsoft.com/office/drawing/2014/main" id="{01E2CE98-241B-4A56-97CD-C702E2300F78}"/>
              </a:ext>
            </a:extLst>
          </p:cNvPr>
          <p:cNvSpPr>
            <a:spLocks noChangeArrowheads="1"/>
          </p:cNvSpPr>
          <p:nvPr>
            <p:custDataLst>
              <p:tags r:id="rId4"/>
            </p:custDataLst>
          </p:nvPr>
        </p:nvSpPr>
        <p:spPr bwMode="auto">
          <a:xfrm>
            <a:off x="7740649" y="2082800"/>
            <a:ext cx="2693988" cy="2692400"/>
          </a:xfrm>
          <a:prstGeom prst="ellipse">
            <a:avLst/>
          </a:prstGeom>
          <a:noFill/>
          <a:ln w="38100" cap="rnd" cmpd="sng">
            <a:solidFill>
              <a:schemeClr val="tx1"/>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p>
            <a:endParaRPr lang="zh-CN" altLang="zh-CN"/>
          </a:p>
        </p:txBody>
      </p:sp>
      <p:sp>
        <p:nvSpPr>
          <p:cNvPr id="9" name="AutoShape 8">
            <a:extLst>
              <a:ext uri="{FF2B5EF4-FFF2-40B4-BE49-F238E27FC236}">
                <a16:creationId xmlns:a16="http://schemas.microsoft.com/office/drawing/2014/main" id="{A305E767-399B-46CB-97A7-E20A33690E46}"/>
              </a:ext>
            </a:extLst>
          </p:cNvPr>
          <p:cNvSpPr>
            <a:spLocks noChangeArrowheads="1"/>
          </p:cNvSpPr>
          <p:nvPr>
            <p:custDataLst>
              <p:tags r:id="rId5"/>
            </p:custDataLst>
          </p:nvPr>
        </p:nvSpPr>
        <p:spPr bwMode="auto">
          <a:xfrm>
            <a:off x="8994774" y="2112962"/>
            <a:ext cx="215900" cy="431800"/>
          </a:xfrm>
          <a:prstGeom prst="triangle">
            <a:avLst>
              <a:gd name="adj" fmla="val 50000"/>
            </a:avLst>
          </a:prstGeom>
          <a:solidFill>
            <a:schemeClr val="accent1"/>
          </a:solidFill>
          <a:ln w="9525" cap="flat"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10" name="正圆 892">
            <a:extLst>
              <a:ext uri="{FF2B5EF4-FFF2-40B4-BE49-F238E27FC236}">
                <a16:creationId xmlns:a16="http://schemas.microsoft.com/office/drawing/2014/main" id="{91B8073E-B460-452A-A888-E7E912FADEED}"/>
              </a:ext>
            </a:extLst>
          </p:cNvPr>
          <p:cNvSpPr>
            <a:spLocks noChangeArrowheads="1"/>
          </p:cNvSpPr>
          <p:nvPr>
            <p:custDataLst>
              <p:tags r:id="rId6"/>
            </p:custDataLst>
          </p:nvPr>
        </p:nvSpPr>
        <p:spPr bwMode="auto">
          <a:xfrm>
            <a:off x="9028112" y="2474912"/>
            <a:ext cx="144462" cy="144463"/>
          </a:xfrm>
          <a:prstGeom prst="ellipse">
            <a:avLst/>
          </a:prstGeom>
          <a:solidFill>
            <a:srgbClr val="FF0000"/>
          </a:solidFill>
          <a:ln w="9525" cap="flat" cmpd="sng">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p>
            <a:endParaRPr lang="zh-CN" altLang="zh-CN"/>
          </a:p>
        </p:txBody>
      </p:sp>
      <p:sp>
        <p:nvSpPr>
          <p:cNvPr id="11" name="正圆 892">
            <a:extLst>
              <a:ext uri="{FF2B5EF4-FFF2-40B4-BE49-F238E27FC236}">
                <a16:creationId xmlns:a16="http://schemas.microsoft.com/office/drawing/2014/main" id="{5644219E-9506-4CEC-B5B9-F8505A820B16}"/>
              </a:ext>
            </a:extLst>
          </p:cNvPr>
          <p:cNvSpPr>
            <a:spLocks noChangeArrowheads="1"/>
          </p:cNvSpPr>
          <p:nvPr>
            <p:custDataLst>
              <p:tags r:id="rId7"/>
            </p:custDataLst>
          </p:nvPr>
        </p:nvSpPr>
        <p:spPr bwMode="auto">
          <a:xfrm>
            <a:off x="9028331" y="2041525"/>
            <a:ext cx="144463" cy="142875"/>
          </a:xfrm>
          <a:prstGeom prst="ellipse">
            <a:avLst/>
          </a:prstGeom>
          <a:solidFill>
            <a:srgbClr val="FF0000"/>
          </a:solidFill>
          <a:ln w="9525" cap="flat" cmpd="sng">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p>
            <a:endParaRPr lang="zh-CN" altLang="zh-CN"/>
          </a:p>
        </p:txBody>
      </p:sp>
      <p:sp>
        <p:nvSpPr>
          <p:cNvPr id="13" name="Text Box 11">
            <a:extLst>
              <a:ext uri="{FF2B5EF4-FFF2-40B4-BE49-F238E27FC236}">
                <a16:creationId xmlns:a16="http://schemas.microsoft.com/office/drawing/2014/main" id="{F78D84EE-9569-4F57-9FEA-0BA88C64A122}"/>
              </a:ext>
            </a:extLst>
          </p:cNvPr>
          <p:cNvSpPr txBox="1">
            <a:spLocks noChangeArrowheads="1"/>
          </p:cNvSpPr>
          <p:nvPr>
            <p:custDataLst>
              <p:tags r:id="rId8"/>
            </p:custDataLst>
          </p:nvPr>
        </p:nvSpPr>
        <p:spPr bwMode="auto">
          <a:xfrm>
            <a:off x="9229724" y="2165350"/>
            <a:ext cx="7715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800"/>
              <a:t>A</a:t>
            </a:r>
            <a:r>
              <a:rPr lang="zh-CN" altLang="en-US" sz="2000"/>
              <a:t>1</a:t>
            </a:r>
          </a:p>
        </p:txBody>
      </p:sp>
      <p:sp>
        <p:nvSpPr>
          <p:cNvPr id="14" name="Text Box 12">
            <a:extLst>
              <a:ext uri="{FF2B5EF4-FFF2-40B4-BE49-F238E27FC236}">
                <a16:creationId xmlns:a16="http://schemas.microsoft.com/office/drawing/2014/main" id="{44023BFB-4898-453E-AB3F-9CE00EE4CC22}"/>
              </a:ext>
            </a:extLst>
          </p:cNvPr>
          <p:cNvSpPr txBox="1">
            <a:spLocks noChangeArrowheads="1"/>
          </p:cNvSpPr>
          <p:nvPr>
            <p:custDataLst>
              <p:tags r:id="rId9"/>
            </p:custDataLst>
          </p:nvPr>
        </p:nvSpPr>
        <p:spPr bwMode="auto">
          <a:xfrm>
            <a:off x="9052363" y="1631950"/>
            <a:ext cx="846138"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800"/>
              <a:t>A</a:t>
            </a:r>
            <a:r>
              <a:rPr lang="zh-CN" altLang="en-US" sz="2000"/>
              <a:t>2</a:t>
            </a:r>
          </a:p>
        </p:txBody>
      </p:sp>
      <p:sp>
        <p:nvSpPr>
          <p:cNvPr id="15" name="正圆 892">
            <a:extLst>
              <a:ext uri="{FF2B5EF4-FFF2-40B4-BE49-F238E27FC236}">
                <a16:creationId xmlns:a16="http://schemas.microsoft.com/office/drawing/2014/main" id="{A2220C4D-9243-48D2-938A-05D91F6537EA}"/>
              </a:ext>
            </a:extLst>
          </p:cNvPr>
          <p:cNvSpPr>
            <a:spLocks noChangeArrowheads="1"/>
          </p:cNvSpPr>
          <p:nvPr>
            <p:custDataLst>
              <p:tags r:id="rId10"/>
            </p:custDataLst>
          </p:nvPr>
        </p:nvSpPr>
        <p:spPr bwMode="auto">
          <a:xfrm>
            <a:off x="9028112" y="3348037"/>
            <a:ext cx="144462" cy="144463"/>
          </a:xfrm>
          <a:prstGeom prst="ellipse">
            <a:avLst/>
          </a:prstGeom>
          <a:solidFill>
            <a:srgbClr val="FF0000"/>
          </a:solidFill>
          <a:ln w="9525" cap="flat" cmpd="sng">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p>
            <a:endParaRPr lang="zh-CN" altLang="zh-CN"/>
          </a:p>
        </p:txBody>
      </p:sp>
      <p:sp>
        <p:nvSpPr>
          <p:cNvPr id="16" name="箭头 900">
            <a:extLst>
              <a:ext uri="{FF2B5EF4-FFF2-40B4-BE49-F238E27FC236}">
                <a16:creationId xmlns:a16="http://schemas.microsoft.com/office/drawing/2014/main" id="{D7815FEA-3B8E-47A1-804E-4D5D9FF9D398}"/>
              </a:ext>
            </a:extLst>
          </p:cNvPr>
          <p:cNvSpPr>
            <a:spLocks noChangeShapeType="1"/>
          </p:cNvSpPr>
          <p:nvPr>
            <p:custDataLst>
              <p:tags r:id="rId11"/>
            </p:custDataLst>
          </p:nvPr>
        </p:nvSpPr>
        <p:spPr bwMode="auto">
          <a:xfrm flipH="1" flipV="1">
            <a:off x="9107267" y="2114550"/>
            <a:ext cx="0" cy="1223962"/>
          </a:xfrm>
          <a:prstGeom prst="line">
            <a:avLst/>
          </a:prstGeom>
          <a:noFill/>
          <a:ln w="38100" cap="flat" cmpd="sng">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Text Box 15">
            <a:extLst>
              <a:ext uri="{FF2B5EF4-FFF2-40B4-BE49-F238E27FC236}">
                <a16:creationId xmlns:a16="http://schemas.microsoft.com/office/drawing/2014/main" id="{18CF9C01-B41D-4171-B7C6-0C38F0A15E6C}"/>
              </a:ext>
            </a:extLst>
          </p:cNvPr>
          <p:cNvSpPr txBox="1">
            <a:spLocks noChangeArrowheads="1"/>
          </p:cNvSpPr>
          <p:nvPr>
            <p:custDataLst>
              <p:tags r:id="rId12"/>
            </p:custDataLst>
          </p:nvPr>
        </p:nvSpPr>
        <p:spPr bwMode="auto">
          <a:xfrm>
            <a:off x="9158287" y="3101975"/>
            <a:ext cx="7699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800"/>
              <a:t>o</a:t>
            </a:r>
            <a:endParaRPr lang="zh-CN" altLang="en-US"/>
          </a:p>
        </p:txBody>
      </p:sp>
      <p:sp>
        <p:nvSpPr>
          <p:cNvPr id="3" name="文本框 2"/>
          <p:cNvSpPr txBox="1"/>
          <p:nvPr>
            <p:custDataLst>
              <p:tags r:id="rId13"/>
            </p:custDataLst>
          </p:nvPr>
        </p:nvSpPr>
        <p:spPr>
          <a:xfrm>
            <a:off x="327743" y="625658"/>
            <a:ext cx="7412906" cy="1200329"/>
          </a:xfrm>
          <a:prstGeom prst="rect">
            <a:avLst/>
          </a:prstGeom>
          <a:noFill/>
        </p:spPr>
        <p:txBody>
          <a:bodyPr wrap="square" rtlCol="0">
            <a:spAutoFit/>
          </a:bodyPr>
          <a:lstStyle/>
          <a:p>
            <a:r>
              <a:rPr lang="zh-CN" altLang="en-US" sz="3600">
                <a:solidFill>
                  <a:srgbClr val="0070C0"/>
                </a:solidFill>
                <a:latin typeface="+mj-ea"/>
                <a:ea typeface="+mj-ea"/>
              </a:rPr>
              <a:t>思考：</a:t>
            </a:r>
            <a:r>
              <a:rPr lang="en-US" altLang="zh-CN" sz="3600">
                <a:solidFill>
                  <a:srgbClr val="0070C0"/>
                </a:solidFill>
                <a:latin typeface="+mj-ea"/>
                <a:ea typeface="+mj-ea"/>
              </a:rPr>
              <a:t>A1</a:t>
            </a:r>
            <a:r>
              <a:rPr lang="zh-CN" altLang="en-US" sz="3600">
                <a:solidFill>
                  <a:srgbClr val="0070C0"/>
                </a:solidFill>
                <a:latin typeface="+mj-ea"/>
                <a:ea typeface="+mj-ea"/>
              </a:rPr>
              <a:t>和</a:t>
            </a:r>
            <a:r>
              <a:rPr lang="en-US" altLang="zh-CN" sz="3600">
                <a:solidFill>
                  <a:srgbClr val="0070C0"/>
                </a:solidFill>
                <a:latin typeface="+mj-ea"/>
                <a:ea typeface="+mj-ea"/>
              </a:rPr>
              <a:t>A2</a:t>
            </a:r>
            <a:r>
              <a:rPr lang="zh-CN" altLang="en-US" sz="3600">
                <a:solidFill>
                  <a:srgbClr val="0070C0"/>
                </a:solidFill>
                <a:latin typeface="+mj-ea"/>
                <a:ea typeface="+mj-ea"/>
              </a:rPr>
              <a:t>的纬度相同，海拔不同，线速度一样吗？为什么？</a:t>
            </a:r>
          </a:p>
        </p:txBody>
      </p:sp>
      <p:sp>
        <p:nvSpPr>
          <p:cNvPr id="19" name="文本框 18"/>
          <p:cNvSpPr txBox="1"/>
          <p:nvPr>
            <p:custDataLst>
              <p:tags r:id="rId14"/>
            </p:custDataLst>
          </p:nvPr>
        </p:nvSpPr>
        <p:spPr>
          <a:xfrm>
            <a:off x="-29546" y="4344987"/>
            <a:ext cx="4741506" cy="584775"/>
          </a:xfrm>
          <a:prstGeom prst="rect">
            <a:avLst/>
          </a:prstGeom>
          <a:noFill/>
        </p:spPr>
        <p:txBody>
          <a:bodyPr wrap="square" rtlCol="0">
            <a:spAutoFit/>
          </a:bodyPr>
          <a:lstStyle/>
          <a:p>
            <a:r>
              <a:rPr lang="zh-CN" altLang="en-US" sz="3200" b="1">
                <a:latin typeface="微软雅黑" panose="020B0503020204020204" pitchFamily="34" charset="-122"/>
                <a:ea typeface="微软雅黑" panose="020B0503020204020204" pitchFamily="34" charset="-122"/>
              </a:rPr>
              <a:t>影响线速度大小的因素：</a:t>
            </a:r>
          </a:p>
        </p:txBody>
      </p:sp>
      <p:sp>
        <p:nvSpPr>
          <p:cNvPr id="20" name="Text Box 5"/>
          <p:cNvSpPr txBox="1">
            <a:spLocks noChangeArrowheads="1"/>
          </p:cNvSpPr>
          <p:nvPr>
            <p:custDataLst>
              <p:tags r:id="rId15"/>
            </p:custDataLst>
          </p:nvPr>
        </p:nvSpPr>
        <p:spPr bwMode="auto">
          <a:xfrm>
            <a:off x="4794886" y="4407792"/>
            <a:ext cx="2862836"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zh-CN" altLang="en-US" sz="2800" b="1">
                <a:solidFill>
                  <a:srgbClr val="00B050"/>
                </a:solidFill>
                <a:latin typeface="微软雅黑" panose="020B0503020204020204" pitchFamily="34" charset="-122"/>
                <a:ea typeface="微软雅黑" panose="020B0503020204020204" pitchFamily="34" charset="-122"/>
              </a:rPr>
              <a:t>①纬度；②海拔  </a:t>
            </a:r>
          </a:p>
        </p:txBody>
      </p:sp>
    </p:spTree>
    <p:extLst>
      <p:ext uri="{BB962C8B-B14F-4D97-AF65-F5344CB8AC3E}">
        <p14:creationId xmlns:p14="http://schemas.microsoft.com/office/powerpoint/2010/main" val="230660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48733" y="108155"/>
            <a:ext cx="1344093" cy="953729"/>
          </a:xfrm>
        </p:spPr>
        <p:txBody>
          <a:bodyPr/>
          <a:lstStyle/>
          <a:p>
            <a:r>
              <a:rPr lang="zh-CN" altLang="en-US">
                <a:solidFill>
                  <a:srgbClr val="C00000"/>
                </a:solidFill>
              </a:rPr>
              <a:t>思考：</a:t>
            </a:r>
          </a:p>
        </p:txBody>
      </p:sp>
      <p:sp>
        <p:nvSpPr>
          <p:cNvPr id="3" name="Rectangle 3"/>
          <p:cNvSpPr txBox="1">
            <a:spLocks noChangeArrowheads="1"/>
          </p:cNvSpPr>
          <p:nvPr>
            <p:custDataLst>
              <p:tags r:id="rId2"/>
            </p:custDataLst>
          </p:nvPr>
        </p:nvSpPr>
        <p:spPr>
          <a:xfrm>
            <a:off x="127435" y="1318024"/>
            <a:ext cx="8361315" cy="33626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1800"/>
              </a:spcBef>
              <a:buNone/>
            </a:pPr>
            <a:r>
              <a:rPr lang="zh-CN" altLang="en-US" b="1">
                <a:solidFill>
                  <a:srgbClr val="C00000"/>
                </a:solidFill>
                <a:latin typeface="方正粗黑宋简体" panose="02000000000000000000" pitchFamily="2" charset="-122"/>
                <a:ea typeface="方正粗黑宋简体" panose="02000000000000000000" pitchFamily="2" charset="-122"/>
              </a:rPr>
              <a:t>夸父追日时</a:t>
            </a:r>
            <a:endParaRPr lang="en-US" altLang="zh-CN" b="1">
              <a:solidFill>
                <a:srgbClr val="C00000"/>
              </a:solidFill>
              <a:latin typeface="方正粗黑宋简体" panose="02000000000000000000" pitchFamily="2" charset="-122"/>
              <a:ea typeface="方正粗黑宋简体" panose="02000000000000000000" pitchFamily="2" charset="-122"/>
            </a:endParaRPr>
          </a:p>
          <a:p>
            <a:pPr marL="0" indent="0">
              <a:lnSpc>
                <a:spcPct val="120000"/>
              </a:lnSpc>
              <a:spcBef>
                <a:spcPts val="1800"/>
              </a:spcBef>
              <a:buNone/>
            </a:pPr>
            <a:r>
              <a:rPr lang="en-US" altLang="zh-CN">
                <a:solidFill>
                  <a:srgbClr val="0070C0"/>
                </a:solidFill>
                <a:latin typeface="方正粗黑宋简体" panose="02000000000000000000" pitchFamily="2" charset="-122"/>
                <a:ea typeface="方正粗黑宋简体" panose="02000000000000000000" pitchFamily="2" charset="-122"/>
              </a:rPr>
              <a:t>a.</a:t>
            </a:r>
            <a:r>
              <a:rPr lang="zh-CN" altLang="en-US">
                <a:solidFill>
                  <a:srgbClr val="0070C0"/>
                </a:solidFill>
                <a:latin typeface="方正粗黑宋简体" panose="02000000000000000000" pitchFamily="2" charset="-122"/>
                <a:ea typeface="方正粗黑宋简体" panose="02000000000000000000" pitchFamily="2" charset="-122"/>
              </a:rPr>
              <a:t>他奔跑的方向是什么？</a:t>
            </a:r>
            <a:endParaRPr lang="en-US" altLang="zh-CN">
              <a:solidFill>
                <a:srgbClr val="0070C0"/>
              </a:solidFill>
              <a:latin typeface="方正粗黑宋简体" panose="02000000000000000000" pitchFamily="2" charset="-122"/>
              <a:ea typeface="方正粗黑宋简体" panose="02000000000000000000" pitchFamily="2" charset="-122"/>
            </a:endParaRPr>
          </a:p>
          <a:p>
            <a:pPr marL="0" indent="0">
              <a:lnSpc>
                <a:spcPct val="120000"/>
              </a:lnSpc>
              <a:spcBef>
                <a:spcPts val="1800"/>
              </a:spcBef>
              <a:buNone/>
            </a:pPr>
            <a:r>
              <a:rPr lang="en-US" altLang="zh-CN">
                <a:solidFill>
                  <a:srgbClr val="0070C0"/>
                </a:solidFill>
                <a:latin typeface="方正粗黑宋简体" panose="02000000000000000000" pitchFamily="2" charset="-122"/>
                <a:ea typeface="方正粗黑宋简体" panose="02000000000000000000" pitchFamily="2" charset="-122"/>
              </a:rPr>
              <a:t>b.</a:t>
            </a:r>
            <a:r>
              <a:rPr lang="zh-CN" altLang="en-US">
                <a:solidFill>
                  <a:srgbClr val="0070C0"/>
                </a:solidFill>
                <a:latin typeface="方正粗黑宋简体" panose="02000000000000000000" pitchFamily="2" charset="-122"/>
                <a:ea typeface="方正粗黑宋简体" panose="02000000000000000000" pitchFamily="2" charset="-122"/>
              </a:rPr>
              <a:t>如果在</a:t>
            </a:r>
            <a:r>
              <a:rPr lang="en-US" altLang="zh-CN">
                <a:solidFill>
                  <a:srgbClr val="0070C0"/>
                </a:solidFill>
                <a:latin typeface="方正粗黑宋简体" panose="02000000000000000000" pitchFamily="2" charset="-122"/>
                <a:ea typeface="方正粗黑宋简体" panose="02000000000000000000" pitchFamily="2" charset="-122"/>
              </a:rPr>
              <a:t>60°N</a:t>
            </a:r>
            <a:r>
              <a:rPr lang="zh-CN" altLang="en-US">
                <a:solidFill>
                  <a:srgbClr val="0070C0"/>
                </a:solidFill>
                <a:latin typeface="方正粗黑宋简体" panose="02000000000000000000" pitchFamily="2" charset="-122"/>
                <a:ea typeface="方正粗黑宋简体" panose="02000000000000000000" pitchFamily="2" charset="-122"/>
              </a:rPr>
              <a:t>追，他要跑多快？</a:t>
            </a:r>
            <a:endParaRPr lang="en-US" altLang="zh-CN">
              <a:solidFill>
                <a:srgbClr val="0070C0"/>
              </a:solidFill>
              <a:latin typeface="方正粗黑宋简体" panose="02000000000000000000" pitchFamily="2" charset="-122"/>
              <a:ea typeface="方正粗黑宋简体" panose="02000000000000000000" pitchFamily="2" charset="-122"/>
            </a:endParaRPr>
          </a:p>
          <a:p>
            <a:pPr marL="0" indent="0">
              <a:lnSpc>
                <a:spcPct val="120000"/>
              </a:lnSpc>
              <a:spcBef>
                <a:spcPts val="1800"/>
              </a:spcBef>
              <a:buNone/>
            </a:pPr>
            <a:r>
              <a:rPr lang="en-US" altLang="zh-CN">
                <a:solidFill>
                  <a:srgbClr val="0070C0"/>
                </a:solidFill>
                <a:latin typeface="方正粗黑宋简体" panose="02000000000000000000" pitchFamily="2" charset="-122"/>
                <a:ea typeface="方正粗黑宋简体" panose="02000000000000000000" pitchFamily="2" charset="-122"/>
              </a:rPr>
              <a:t>c.</a:t>
            </a:r>
            <a:r>
              <a:rPr lang="zh-CN" altLang="en-US">
                <a:solidFill>
                  <a:srgbClr val="0070C0"/>
                </a:solidFill>
                <a:latin typeface="方正粗黑宋简体" panose="02000000000000000000" pitchFamily="2" charset="-122"/>
                <a:ea typeface="方正粗黑宋简体" panose="02000000000000000000" pitchFamily="2" charset="-122"/>
              </a:rPr>
              <a:t>想追得轻松点的话，他最好在高纬度追还是在低纬度？</a:t>
            </a:r>
          </a:p>
        </p:txBody>
      </p:sp>
      <p:pic>
        <p:nvPicPr>
          <p:cNvPr id="4" name="图片 3"/>
          <p:cNvPicPr>
            <a:picLocks noChangeAspect="1"/>
          </p:cNvPicPr>
          <p:nvPr>
            <p:custDataLst>
              <p:tags r:id="rId3"/>
            </p:custDataLst>
          </p:nvPr>
        </p:nvPicPr>
        <p:blipFill>
          <a:blip r:embed="rId9"/>
          <a:stretch>
            <a:fillRect/>
          </a:stretch>
        </p:blipFill>
        <p:spPr>
          <a:xfrm>
            <a:off x="8249265" y="685598"/>
            <a:ext cx="3942735" cy="5821110"/>
          </a:xfrm>
          <a:prstGeom prst="rect">
            <a:avLst/>
          </a:prstGeom>
        </p:spPr>
      </p:pic>
      <p:sp>
        <p:nvSpPr>
          <p:cNvPr id="5" name="文本框 4"/>
          <p:cNvSpPr txBox="1"/>
          <p:nvPr>
            <p:custDataLst>
              <p:tags r:id="rId4"/>
            </p:custDataLst>
          </p:nvPr>
        </p:nvSpPr>
        <p:spPr>
          <a:xfrm>
            <a:off x="4865363" y="2164701"/>
            <a:ext cx="2258008" cy="584775"/>
          </a:xfrm>
          <a:prstGeom prst="rect">
            <a:avLst/>
          </a:prstGeom>
          <a:noFill/>
        </p:spPr>
        <p:txBody>
          <a:bodyPr wrap="square" rtlCol="0">
            <a:spAutoFit/>
          </a:bodyPr>
          <a:lstStyle/>
          <a:p>
            <a:r>
              <a:rPr lang="zh-CN" altLang="en-US" sz="3200" b="1">
                <a:solidFill>
                  <a:srgbClr val="C00000"/>
                </a:solidFill>
              </a:rPr>
              <a:t>自东向西</a:t>
            </a:r>
          </a:p>
        </p:txBody>
      </p:sp>
      <p:sp>
        <p:nvSpPr>
          <p:cNvPr id="6" name="文本框 5"/>
          <p:cNvSpPr txBox="1"/>
          <p:nvPr>
            <p:custDataLst>
              <p:tags r:id="rId5"/>
            </p:custDataLst>
          </p:nvPr>
        </p:nvSpPr>
        <p:spPr>
          <a:xfrm>
            <a:off x="6230742" y="3011378"/>
            <a:ext cx="2258008" cy="584775"/>
          </a:xfrm>
          <a:prstGeom prst="rect">
            <a:avLst/>
          </a:prstGeom>
          <a:noFill/>
        </p:spPr>
        <p:txBody>
          <a:bodyPr wrap="square" rtlCol="0">
            <a:spAutoFit/>
          </a:bodyPr>
          <a:lstStyle/>
          <a:p>
            <a:r>
              <a:rPr lang="en-US" altLang="zh-CN" sz="3200" b="1">
                <a:solidFill>
                  <a:srgbClr val="C00000"/>
                </a:solidFill>
                <a:latin typeface="+mn-ea"/>
              </a:rPr>
              <a:t>837km/h</a:t>
            </a:r>
            <a:endParaRPr lang="zh-CN" altLang="en-US" sz="3200" b="1">
              <a:solidFill>
                <a:srgbClr val="C00000"/>
              </a:solidFill>
              <a:latin typeface="+mn-ea"/>
            </a:endParaRPr>
          </a:p>
        </p:txBody>
      </p:sp>
      <p:sp>
        <p:nvSpPr>
          <p:cNvPr id="7" name="文本框 6"/>
          <p:cNvSpPr txBox="1"/>
          <p:nvPr>
            <p:custDataLst>
              <p:tags r:id="rId6"/>
            </p:custDataLst>
          </p:nvPr>
        </p:nvSpPr>
        <p:spPr>
          <a:xfrm>
            <a:off x="2914161" y="4453584"/>
            <a:ext cx="1631854" cy="584775"/>
          </a:xfrm>
          <a:prstGeom prst="rect">
            <a:avLst/>
          </a:prstGeom>
          <a:noFill/>
        </p:spPr>
        <p:txBody>
          <a:bodyPr wrap="square" rtlCol="0">
            <a:spAutoFit/>
          </a:bodyPr>
          <a:lstStyle/>
          <a:p>
            <a:r>
              <a:rPr lang="zh-CN" altLang="en-US" sz="3200" b="1">
                <a:solidFill>
                  <a:srgbClr val="C00000"/>
                </a:solidFill>
                <a:latin typeface="+mn-ea"/>
              </a:rPr>
              <a:t>高纬度</a:t>
            </a:r>
          </a:p>
        </p:txBody>
      </p:sp>
    </p:spTree>
    <p:extLst>
      <p:ext uri="{BB962C8B-B14F-4D97-AF65-F5344CB8AC3E}">
        <p14:creationId xmlns:p14="http://schemas.microsoft.com/office/powerpoint/2010/main" val="1034340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5415380" y="2246715"/>
            <a:ext cx="6426334" cy="2751522"/>
          </a:xfrm>
          <a:prstGeom prst="rect">
            <a:avLst/>
          </a:prstGeom>
        </p:spPr>
        <p:txBody>
          <a:bodyPr wrap="square">
            <a:spAutoFit/>
          </a:bodyPr>
          <a:lstStyle/>
          <a:p>
            <a:pPr marL="447675" indent="-447675">
              <a:lnSpc>
                <a:spcPct val="120000"/>
              </a:lnSpc>
            </a:pPr>
            <a:r>
              <a:rPr lang="en-US" altLang="zh-CN" sz="2400" b="1">
                <a:solidFill>
                  <a:srgbClr val="E78906"/>
                </a:solidFill>
                <a:latin typeface="+mn-ea"/>
              </a:rPr>
              <a:t>1.</a:t>
            </a:r>
            <a:r>
              <a:rPr lang="zh-CN" altLang="en-US" sz="2400" b="1">
                <a:solidFill>
                  <a:srgbClr val="E78906"/>
                </a:solidFill>
                <a:latin typeface="+mn-ea"/>
              </a:rPr>
              <a:t>地球自转中心是地轴，而地轴一端始终指向北极星附近，所以拍摄的星轨途径绕北极星作圆周运动。</a:t>
            </a:r>
            <a:endParaRPr lang="en-US" altLang="zh-CN" sz="2400" b="1">
              <a:solidFill>
                <a:srgbClr val="E78906"/>
              </a:solidFill>
              <a:latin typeface="+mn-ea"/>
            </a:endParaRPr>
          </a:p>
          <a:p>
            <a:pPr marL="447675" indent="-447675">
              <a:lnSpc>
                <a:spcPct val="120000"/>
              </a:lnSpc>
            </a:pPr>
            <a:endParaRPr lang="en-US" altLang="zh-CN" sz="2400" b="1">
              <a:solidFill>
                <a:srgbClr val="E78906"/>
              </a:solidFill>
              <a:latin typeface="+mn-ea"/>
            </a:endParaRPr>
          </a:p>
          <a:p>
            <a:pPr marL="447675" indent="-447675">
              <a:lnSpc>
                <a:spcPct val="120000"/>
              </a:lnSpc>
            </a:pPr>
            <a:endParaRPr lang="en-US" altLang="zh-CN" sz="2400" b="1">
              <a:solidFill>
                <a:srgbClr val="E78906"/>
              </a:solidFill>
              <a:latin typeface="+mn-ea"/>
            </a:endParaRPr>
          </a:p>
          <a:p>
            <a:pPr marL="447675" indent="-447675">
              <a:lnSpc>
                <a:spcPct val="120000"/>
              </a:lnSpc>
            </a:pPr>
            <a:r>
              <a:rPr lang="en-US" altLang="zh-CN" sz="2400" b="1">
                <a:solidFill>
                  <a:srgbClr val="E78906"/>
                </a:solidFill>
                <a:latin typeface="+mn-ea"/>
              </a:rPr>
              <a:t>2.</a:t>
            </a:r>
            <a:r>
              <a:rPr lang="zh-CN" altLang="en-US" sz="2400" b="1">
                <a:solidFill>
                  <a:srgbClr val="E78906"/>
                </a:solidFill>
                <a:latin typeface="+mn-ea"/>
              </a:rPr>
              <a:t>北极星相对地平线的高度</a:t>
            </a:r>
            <a:r>
              <a:rPr lang="en-US" altLang="zh-CN" sz="2400" b="1">
                <a:solidFill>
                  <a:srgbClr val="E78906"/>
                </a:solidFill>
                <a:latin typeface="+mn-ea"/>
              </a:rPr>
              <a:t>=</a:t>
            </a:r>
            <a:r>
              <a:rPr lang="zh-CN" altLang="en-US" sz="2400" b="1">
                <a:solidFill>
                  <a:srgbClr val="E78906"/>
                </a:solidFill>
                <a:latin typeface="+mn-ea"/>
              </a:rPr>
              <a:t>拍摄地点的纬度，</a:t>
            </a:r>
          </a:p>
        </p:txBody>
      </p:sp>
      <p:grpSp>
        <p:nvGrpSpPr>
          <p:cNvPr id="17" name="组合 16"/>
          <p:cNvGrpSpPr/>
          <p:nvPr>
            <p:custDataLst>
              <p:tags r:id="rId2"/>
            </p:custDataLst>
          </p:nvPr>
        </p:nvGrpSpPr>
        <p:grpSpPr>
          <a:xfrm>
            <a:off x="513715" y="1874520"/>
            <a:ext cx="4395470" cy="4761865"/>
            <a:chOff x="6485914" y="2694337"/>
            <a:chExt cx="4068397" cy="2316366"/>
          </a:xfrm>
          <a:solidFill>
            <a:srgbClr val="E78906"/>
          </a:solidFill>
        </p:grpSpPr>
        <p:sp>
          <p:nvSpPr>
            <p:cNvPr id="20" name="半闭框 19"/>
            <p:cNvSpPr/>
            <p:nvPr>
              <p:custDataLst>
                <p:tags r:id="rId7"/>
              </p:custDataLst>
            </p:nvPr>
          </p:nvSpPr>
          <p:spPr>
            <a:xfrm>
              <a:off x="6485914" y="2694337"/>
              <a:ext cx="515777" cy="515777"/>
            </a:xfrm>
            <a:prstGeom prst="halfFrame">
              <a:avLst>
                <a:gd name="adj1" fmla="val 10211"/>
                <a:gd name="adj2" fmla="val 100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custDataLst>
                <p:tags r:id="rId8"/>
              </p:custDataLst>
            </p:nvPr>
          </p:nvSpPr>
          <p:spPr>
            <a:xfrm flipH="1" flipV="1">
              <a:off x="10038534" y="4494926"/>
              <a:ext cx="515777" cy="515777"/>
            </a:xfrm>
            <a:prstGeom prst="halfFrame">
              <a:avLst>
                <a:gd name="adj1" fmla="val 10211"/>
                <a:gd name="adj2" fmla="val 100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23" name="图片 22"/>
          <p:cNvPicPr>
            <a:picLocks noChangeAspect="1"/>
          </p:cNvPicPr>
          <p:nvPr>
            <p:custDataLst>
              <p:tags r:id="rId3"/>
            </p:custDataLst>
          </p:nvPr>
        </p:nvPicPr>
        <p:blipFill>
          <a:blip r:embed="rId11">
            <a:extLst>
              <a:ext uri="{28A0092B-C50C-407E-A947-70E740481C1C}">
                <a14:useLocalDpi xmlns:a14="http://schemas.microsoft.com/office/drawing/2010/main" val="0"/>
              </a:ext>
            </a:extLst>
          </a:blip>
          <a:srcRect t="3554" b="12072"/>
          <a:stretch>
            <a:fillRect/>
          </a:stretch>
        </p:blipFill>
        <p:spPr>
          <a:xfrm>
            <a:off x="805815" y="4359275"/>
            <a:ext cx="3760470" cy="2033270"/>
          </a:xfrm>
          <a:prstGeom prst="rect">
            <a:avLst/>
          </a:prstGeom>
          <a:ln>
            <a:solidFill>
              <a:schemeClr val="bg2">
                <a:lumMod val="75000"/>
              </a:schemeClr>
            </a:solidFill>
          </a:ln>
        </p:spPr>
      </p:pic>
      <p:sp>
        <p:nvSpPr>
          <p:cNvPr id="26" name="矩形 25"/>
          <p:cNvSpPr/>
          <p:nvPr>
            <p:custDataLst>
              <p:tags r:id="rId4"/>
            </p:custDataLst>
          </p:nvPr>
        </p:nvSpPr>
        <p:spPr>
          <a:xfrm>
            <a:off x="880827" y="791851"/>
            <a:ext cx="9806838" cy="1126462"/>
          </a:xfrm>
          <a:prstGeom prst="rect">
            <a:avLst/>
          </a:prstGeom>
        </p:spPr>
        <p:txBody>
          <a:bodyPr wrap="square">
            <a:spAutoFit/>
          </a:bodyPr>
          <a:lstStyle/>
          <a:p>
            <a:pPr>
              <a:lnSpc>
                <a:spcPct val="120000"/>
              </a:lnSpc>
            </a:pPr>
            <a:r>
              <a:rPr lang="en-US" altLang="zh-CN" sz="2800" b="1">
                <a:solidFill>
                  <a:schemeClr val="bg1"/>
                </a:solidFill>
                <a:latin typeface="微软雅黑" panose="020B0503020204020204" pitchFamily="34" charset="-122"/>
                <a:ea typeface="微软雅黑" panose="020B0503020204020204" pitchFamily="34" charset="-122"/>
              </a:rPr>
              <a:t>1.</a:t>
            </a:r>
            <a:r>
              <a:rPr lang="zh-CN" altLang="en-US" sz="2800" b="1">
                <a:solidFill>
                  <a:schemeClr val="bg1"/>
                </a:solidFill>
                <a:latin typeface="微软雅黑" panose="020B0503020204020204" pitchFamily="34" charset="-122"/>
                <a:ea typeface="微软雅黑" panose="020B0503020204020204" pitchFamily="34" charset="-122"/>
              </a:rPr>
              <a:t>为什么恒星在天空中看起来都围绕北极星附近作圆周运动</a:t>
            </a:r>
            <a:r>
              <a:rPr lang="en-US" altLang="zh-CN" sz="2800" b="1">
                <a:solidFill>
                  <a:schemeClr val="bg1"/>
                </a:solidFill>
                <a:latin typeface="微软雅黑" panose="020B0503020204020204" pitchFamily="34" charset="-122"/>
                <a:ea typeface="微软雅黑" panose="020B0503020204020204" pitchFamily="34" charset="-122"/>
              </a:rPr>
              <a:t>?</a:t>
            </a:r>
          </a:p>
          <a:p>
            <a:pPr>
              <a:lnSpc>
                <a:spcPct val="120000"/>
              </a:lnSpc>
            </a:pPr>
            <a:r>
              <a:rPr lang="en-US" altLang="zh-CN" sz="2800" b="1">
                <a:solidFill>
                  <a:schemeClr val="bg1"/>
                </a:solidFill>
                <a:latin typeface="微软雅黑" panose="020B0503020204020204" pitchFamily="34" charset="-122"/>
                <a:ea typeface="微软雅黑" panose="020B0503020204020204" pitchFamily="34" charset="-122"/>
              </a:rPr>
              <a:t>2.</a:t>
            </a:r>
            <a:r>
              <a:rPr lang="zh-CN" altLang="en-US" sz="2800" b="1">
                <a:solidFill>
                  <a:schemeClr val="bg1"/>
                </a:solidFill>
                <a:latin typeface="微软雅黑" panose="020B0503020204020204" pitchFamily="34" charset="-122"/>
                <a:ea typeface="微软雅黑" panose="020B0503020204020204" pitchFamily="34" charset="-122"/>
              </a:rPr>
              <a:t>北极星相对地平线的高度与拍摄地点的纬度有什么关系</a:t>
            </a:r>
            <a:r>
              <a:rPr lang="en-US" altLang="zh-CN" sz="2800" b="1">
                <a:solidFill>
                  <a:schemeClr val="bg1"/>
                </a:solidFill>
                <a:latin typeface="微软雅黑" panose="020B0503020204020204" pitchFamily="34" charset="-122"/>
                <a:ea typeface="微软雅黑" panose="020B0503020204020204" pitchFamily="34" charset="-122"/>
              </a:rPr>
              <a:t>?</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1030" name="Picture 6"/>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bwMode="auto">
          <a:xfrm>
            <a:off x="805180" y="2066290"/>
            <a:ext cx="3761105" cy="2087880"/>
          </a:xfrm>
          <a:prstGeom prst="rect">
            <a:avLst/>
          </a:prstGeom>
          <a:ln w="6350">
            <a:solidFill>
              <a:schemeClr val="bg2"/>
            </a:solidFill>
          </a:ln>
          <a:extLst>
            <a:ext uri="{909E8E84-426E-40DD-AFC4-6F175D3DCCD1}">
              <a14:hiddenFill xmlns:a14="http://schemas.microsoft.com/office/drawing/2010/main">
                <a:solidFill>
                  <a:srgbClr val="FFFFFF"/>
                </a:solidFill>
              </a14:hiddenFill>
            </a:ext>
          </a:extLst>
        </p:spPr>
      </p:pic>
      <p:sp>
        <p:nvSpPr>
          <p:cNvPr id="9" name="文本框 8"/>
          <p:cNvSpPr txBox="1"/>
          <p:nvPr>
            <p:custDataLst>
              <p:tags r:id="rId6"/>
            </p:custDataLst>
          </p:nvPr>
        </p:nvSpPr>
        <p:spPr>
          <a:xfrm>
            <a:off x="161509" y="81460"/>
            <a:ext cx="2236510" cy="707886"/>
          </a:xfrm>
          <a:prstGeom prst="rect">
            <a:avLst/>
          </a:prstGeom>
          <a:noFill/>
          <a:ln>
            <a:noFill/>
          </a:ln>
        </p:spPr>
        <p:txBody>
          <a:bodyPr wrap="none" rtlCol="0">
            <a:spAutoFit/>
          </a:bodyPr>
          <a:lstStyle/>
          <a:p>
            <a:pPr algn="ctr"/>
            <a:r>
              <a:rPr lang="zh-CN" altLang="en-US" sz="4000" b="1">
                <a:solidFill>
                  <a:srgbClr val="FFFF00"/>
                </a:solidFill>
                <a:latin typeface="微软雅黑" panose="020B0503020204020204" pitchFamily="34" charset="-122"/>
                <a:ea typeface="微软雅黑" panose="020B0503020204020204" pitchFamily="34" charset="-122"/>
              </a:rPr>
              <a:t>知识解密</a:t>
            </a:r>
          </a:p>
        </p:txBody>
      </p:sp>
    </p:spTree>
    <p:extLst>
      <p:ext uri="{BB962C8B-B14F-4D97-AF65-F5344CB8AC3E}">
        <p14:creationId xmlns:p14="http://schemas.microsoft.com/office/powerpoint/2010/main" val="733900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left)">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2420" y="101688"/>
            <a:ext cx="9144338" cy="751809"/>
          </a:xfrm>
          <a:prstGeom prst="rect">
            <a:avLst/>
          </a:prstGeom>
          <a:noFill/>
        </p:spPr>
        <p:txBody>
          <a:bodyPr wrap="square" rtlCol="0">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en-US" altLang="zh-CN" sz="3600" b="1" i="0" u="none" strike="noStrike" kern="1200" cap="none" spc="0" normalizeH="0" baseline="0" dirty="0">
                <a:ln>
                  <a:noFill/>
                </a:ln>
                <a:solidFill>
                  <a:srgbClr val="0070C0"/>
                </a:solidFill>
                <a:effectLst/>
                <a:uLnTx/>
                <a:uFillTx/>
                <a:latin typeface="Calibri"/>
                <a:ea typeface="微软雅黑" panose="020B0503020204020204" pitchFamily="34" charset="-122"/>
                <a:cs typeface="Arial"/>
              </a:rPr>
              <a:t>6</a:t>
            </a:r>
            <a:r>
              <a:rPr kumimoji="0" lang="en-US" altLang="zh-CN" sz="3600" b="1" i="0" u="none" strike="noStrike" kern="1200" cap="none" spc="0" normalizeH="0" baseline="0" noProof="0" dirty="0">
                <a:ln>
                  <a:noFill/>
                </a:ln>
                <a:solidFill>
                  <a:srgbClr val="0070C0"/>
                </a:solidFill>
                <a:effectLst/>
                <a:uLnTx/>
                <a:uFillTx/>
                <a:latin typeface="Calibri"/>
                <a:ea typeface="微软雅黑" panose="020B0503020204020204" pitchFamily="34" charset="-122"/>
                <a:cs typeface="Arial"/>
              </a:rPr>
              <a:t>.</a:t>
            </a:r>
            <a:r>
              <a:rPr kumimoji="0" lang="zh-CN" altLang="en-US" sz="3600" b="1" i="0" u="none" strike="noStrike" kern="1200" cap="none" spc="0" normalizeH="0" baseline="0" noProof="0" dirty="0">
                <a:ln>
                  <a:noFill/>
                </a:ln>
                <a:solidFill>
                  <a:srgbClr val="0070C0"/>
                </a:solidFill>
                <a:effectLst/>
                <a:uLnTx/>
                <a:uFillTx/>
                <a:latin typeface="Calibri"/>
                <a:ea typeface="微软雅黑" panose="020B0503020204020204" pitchFamily="34" charset="-122"/>
                <a:cs typeface="Arial"/>
              </a:rPr>
              <a:t>自转线速度的应用</a:t>
            </a:r>
            <a:r>
              <a:rPr kumimoji="0" lang="en-US" altLang="zh-CN" sz="3600" b="1" i="0" u="none" strike="noStrike" kern="1200" cap="none" spc="0" normalizeH="0" baseline="0" noProof="0" dirty="0">
                <a:ln>
                  <a:noFill/>
                </a:ln>
                <a:solidFill>
                  <a:srgbClr val="0070C0"/>
                </a:solidFill>
                <a:effectLst/>
                <a:uLnTx/>
                <a:uFillTx/>
                <a:latin typeface="Calibri"/>
                <a:ea typeface="微软雅黑" panose="020B0503020204020204" pitchFamily="34" charset="-122"/>
                <a:cs typeface="Arial"/>
              </a:rPr>
              <a:t>----</a:t>
            </a:r>
            <a:r>
              <a:rPr kumimoji="0" lang="zh-CN" altLang="en-US" sz="3600" b="1" i="0" u="none" strike="noStrike" kern="1200" cap="none" spc="0" normalizeH="0" baseline="0" noProof="0" dirty="0">
                <a:ln>
                  <a:noFill/>
                </a:ln>
                <a:solidFill>
                  <a:srgbClr val="0070C0"/>
                </a:solidFill>
                <a:effectLst/>
                <a:uLnTx/>
                <a:uFillTx/>
                <a:latin typeface="Calibri"/>
                <a:ea typeface="微软雅黑" panose="020B0503020204020204" pitchFamily="34" charset="-122"/>
                <a:cs typeface="Arial"/>
              </a:rPr>
              <a:t>航天发射基地选址</a:t>
            </a:r>
          </a:p>
        </p:txBody>
      </p:sp>
      <p:pic>
        <p:nvPicPr>
          <p:cNvPr id="104" name="图片 103"/>
          <p:cNvPicPr/>
          <p:nvPr>
            <p:custDataLst>
              <p:tags r:id="rId2"/>
            </p:custDataLst>
          </p:nvPr>
        </p:nvPicPr>
        <p:blipFill>
          <a:blip r:embed="rId22"/>
          <a:stretch>
            <a:fillRect/>
          </a:stretch>
        </p:blipFill>
        <p:spPr>
          <a:xfrm>
            <a:off x="4510405" y="1456055"/>
            <a:ext cx="3171190" cy="5401945"/>
          </a:xfrm>
          <a:prstGeom prst="rect">
            <a:avLst/>
          </a:prstGeom>
          <a:noFill/>
          <a:ln w="9525">
            <a:noFill/>
          </a:ln>
        </p:spPr>
      </p:pic>
      <p:pic>
        <p:nvPicPr>
          <p:cNvPr id="11" name="图片 10"/>
          <p:cNvPicPr>
            <a:picLocks noChangeAspect="1"/>
          </p:cNvPicPr>
          <p:nvPr>
            <p:custDataLst>
              <p:tags r:id="rId3"/>
            </p:custDataLst>
          </p:nvPr>
        </p:nvPicPr>
        <p:blipFill>
          <a:blip r:embed="rId23">
            <a:extLst>
              <a:ext uri="{96DAC541-7B7A-43D3-8B79-37D633B846F1}">
                <asvg:svgBlip xmlns:asvg="http://schemas.microsoft.com/office/drawing/2016/SVG/main" r:embed="rId24"/>
              </a:ext>
            </a:extLst>
          </a:blip>
          <a:stretch>
            <a:fillRect/>
          </a:stretch>
        </p:blipFill>
        <p:spPr>
          <a:xfrm>
            <a:off x="312420" y="1376680"/>
            <a:ext cx="741680" cy="741680"/>
          </a:xfrm>
          <a:prstGeom prst="rect">
            <a:avLst/>
          </a:prstGeom>
        </p:spPr>
      </p:pic>
      <p:pic>
        <p:nvPicPr>
          <p:cNvPr id="12" name="图片 11"/>
          <p:cNvPicPr>
            <a:picLocks noChangeAspect="1"/>
          </p:cNvPicPr>
          <p:nvPr>
            <p:custDataLst>
              <p:tags r:id="rId4"/>
            </p:custDataLst>
          </p:nvPr>
        </p:nvPicPr>
        <p:blipFill>
          <a:blip r:embed="rId25">
            <a:extLst>
              <a:ext uri="{96DAC541-7B7A-43D3-8B79-37D633B846F1}">
                <asvg:svgBlip xmlns:asvg="http://schemas.microsoft.com/office/drawing/2016/SVG/main" r:embed="rId26"/>
              </a:ext>
            </a:extLst>
          </a:blip>
          <a:stretch>
            <a:fillRect/>
          </a:stretch>
        </p:blipFill>
        <p:spPr>
          <a:xfrm>
            <a:off x="1737995" y="3340100"/>
            <a:ext cx="598170" cy="598170"/>
          </a:xfrm>
          <a:prstGeom prst="rect">
            <a:avLst/>
          </a:prstGeom>
        </p:spPr>
      </p:pic>
      <p:pic>
        <p:nvPicPr>
          <p:cNvPr id="13" name="图片 12"/>
          <p:cNvPicPr>
            <a:picLocks noChangeAspect="1"/>
          </p:cNvPicPr>
          <p:nvPr>
            <p:custDataLst>
              <p:tags r:id="rId5"/>
            </p:custDataLst>
          </p:nvPr>
        </p:nvPicPr>
        <p:blipFill>
          <a:blip r:embed="rId27">
            <a:extLst>
              <a:ext uri="{96DAC541-7B7A-43D3-8B79-37D633B846F1}">
                <asvg:svgBlip xmlns:asvg="http://schemas.microsoft.com/office/drawing/2016/SVG/main" r:embed="rId28"/>
              </a:ext>
            </a:extLst>
          </a:blip>
          <a:stretch>
            <a:fillRect/>
          </a:stretch>
        </p:blipFill>
        <p:spPr>
          <a:xfrm>
            <a:off x="8100060" y="883285"/>
            <a:ext cx="685165" cy="685165"/>
          </a:xfrm>
          <a:prstGeom prst="rect">
            <a:avLst/>
          </a:prstGeom>
        </p:spPr>
      </p:pic>
      <p:pic>
        <p:nvPicPr>
          <p:cNvPr id="14" name="图片 13"/>
          <p:cNvPicPr>
            <a:picLocks noChangeAspect="1"/>
          </p:cNvPicPr>
          <p:nvPr>
            <p:custDataLst>
              <p:tags r:id="rId6"/>
            </p:custDataLst>
          </p:nvPr>
        </p:nvPicPr>
        <p:blipFill>
          <a:blip r:embed="rId29">
            <a:extLst>
              <a:ext uri="{96DAC541-7B7A-43D3-8B79-37D633B846F1}">
                <asvg:svgBlip xmlns:asvg="http://schemas.microsoft.com/office/drawing/2016/SVG/main" r:embed="rId30"/>
              </a:ext>
            </a:extLst>
          </a:blip>
          <a:stretch>
            <a:fillRect/>
          </a:stretch>
        </p:blipFill>
        <p:spPr>
          <a:xfrm>
            <a:off x="10837545" y="3021330"/>
            <a:ext cx="914400" cy="914400"/>
          </a:xfrm>
          <a:prstGeom prst="rect">
            <a:avLst/>
          </a:prstGeom>
        </p:spPr>
      </p:pic>
      <p:pic>
        <p:nvPicPr>
          <p:cNvPr id="15" name="图片 14"/>
          <p:cNvPicPr>
            <a:picLocks noChangeAspect="1"/>
          </p:cNvPicPr>
          <p:nvPr>
            <p:custDataLst>
              <p:tags r:id="rId7"/>
            </p:custDataLst>
          </p:nvPr>
        </p:nvPicPr>
        <p:blipFill>
          <a:blip r:embed="rId31">
            <a:extLst>
              <a:ext uri="{96DAC541-7B7A-43D3-8B79-37D633B846F1}">
                <asvg:svgBlip xmlns:asvg="http://schemas.microsoft.com/office/drawing/2016/SVG/main" r:embed="rId32"/>
              </a:ext>
            </a:extLst>
          </a:blip>
          <a:stretch>
            <a:fillRect/>
          </a:stretch>
        </p:blipFill>
        <p:spPr>
          <a:xfrm>
            <a:off x="7806055" y="4807585"/>
            <a:ext cx="713740" cy="764540"/>
          </a:xfrm>
          <a:prstGeom prst="rect">
            <a:avLst/>
          </a:prstGeom>
        </p:spPr>
      </p:pic>
      <p:pic>
        <p:nvPicPr>
          <p:cNvPr id="16" name="图片 15"/>
          <p:cNvPicPr>
            <a:picLocks noChangeAspect="1"/>
          </p:cNvPicPr>
          <p:nvPr>
            <p:custDataLst>
              <p:tags r:id="rId8"/>
            </p:custDataLst>
          </p:nvPr>
        </p:nvPicPr>
        <p:blipFill>
          <a:blip r:embed="rId33">
            <a:extLst>
              <a:ext uri="{96DAC541-7B7A-43D3-8B79-37D633B846F1}">
                <asvg:svgBlip xmlns:asvg="http://schemas.microsoft.com/office/drawing/2016/SVG/main" r:embed="rId34"/>
              </a:ext>
            </a:extLst>
          </a:blip>
          <a:stretch>
            <a:fillRect/>
          </a:stretch>
        </p:blipFill>
        <p:spPr>
          <a:xfrm>
            <a:off x="320675" y="4976495"/>
            <a:ext cx="733425" cy="733425"/>
          </a:xfrm>
          <a:prstGeom prst="rect">
            <a:avLst/>
          </a:prstGeom>
        </p:spPr>
      </p:pic>
      <p:sp>
        <p:nvSpPr>
          <p:cNvPr id="39" name="TextBox 23"/>
          <p:cNvSpPr txBox="1"/>
          <p:nvPr>
            <p:custDataLst>
              <p:tags r:id="rId9"/>
            </p:custDataLst>
          </p:nvPr>
        </p:nvSpPr>
        <p:spPr>
          <a:xfrm flipH="1">
            <a:off x="1054295" y="1486612"/>
            <a:ext cx="16052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id-ID" sz="2800" b="1" i="0" u="none" strike="noStrike" kern="1200" cap="none" spc="0" normalizeH="0" baseline="0" noProof="0">
                <a:ln>
                  <a:noFill/>
                </a:ln>
                <a:solidFill>
                  <a:srgbClr val="FFC000"/>
                </a:solidFill>
                <a:effectLst/>
                <a:uLnTx/>
                <a:uFillTx/>
                <a:latin typeface="Calibri"/>
                <a:ea typeface="微软雅黑" panose="020B0503020204020204" pitchFamily="34" charset="-122"/>
                <a:cs typeface="+mn-ea"/>
                <a:sym typeface="+mn-lt"/>
              </a:rPr>
              <a:t>气象条件</a:t>
            </a:r>
          </a:p>
        </p:txBody>
      </p:sp>
      <p:sp>
        <p:nvSpPr>
          <p:cNvPr id="40" name="TextBox 24"/>
          <p:cNvSpPr txBox="1"/>
          <p:nvPr>
            <p:custDataLst>
              <p:tags r:id="rId10"/>
            </p:custDataLst>
          </p:nvPr>
        </p:nvSpPr>
        <p:spPr>
          <a:xfrm flipH="1">
            <a:off x="178435" y="2147570"/>
            <a:ext cx="3011805" cy="956672"/>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i="0" u="none" strike="noStrike" kern="1200" cap="none" spc="0" normalizeH="0" baseline="0" noProof="0">
                <a:ln>
                  <a:noFill/>
                </a:ln>
                <a:solidFill>
                  <a:srgbClr val="44546A"/>
                </a:solidFill>
                <a:effectLst/>
                <a:uLnTx/>
                <a:uFillTx/>
                <a:latin typeface="方正粗黑宋简体" panose="02000000000000000000" pitchFamily="2" charset="-122"/>
                <a:ea typeface="方正粗黑宋简体" panose="02000000000000000000" pitchFamily="2" charset="-122"/>
                <a:cs typeface="+mn-ea"/>
                <a:sym typeface="+mn-lt"/>
              </a:rPr>
              <a:t>晴天多，阴雨天气少，利于发射和跟踪</a:t>
            </a:r>
          </a:p>
        </p:txBody>
      </p:sp>
      <p:sp>
        <p:nvSpPr>
          <p:cNvPr id="42" name="TextBox 26"/>
          <p:cNvSpPr txBox="1"/>
          <p:nvPr>
            <p:custDataLst>
              <p:tags r:id="rId11"/>
            </p:custDataLst>
          </p:nvPr>
        </p:nvSpPr>
        <p:spPr>
          <a:xfrm flipH="1">
            <a:off x="2336360" y="3378279"/>
            <a:ext cx="16052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id-ID" sz="2800" b="1" i="0" u="none" strike="noStrike" kern="1200" cap="none" spc="0" normalizeH="0" baseline="0" noProof="0">
                <a:ln>
                  <a:noFill/>
                </a:ln>
                <a:solidFill>
                  <a:srgbClr val="70AD47">
                    <a:lumMod val="75000"/>
                  </a:srgbClr>
                </a:solidFill>
                <a:effectLst/>
                <a:uLnTx/>
                <a:uFillTx/>
                <a:latin typeface="Calibri"/>
                <a:ea typeface="微软雅黑" panose="020B0503020204020204" pitchFamily="34" charset="-122"/>
                <a:cs typeface="+mn-ea"/>
                <a:sym typeface="+mn-lt"/>
              </a:rPr>
              <a:t>纬度因素</a:t>
            </a:r>
          </a:p>
        </p:txBody>
      </p:sp>
      <p:sp>
        <p:nvSpPr>
          <p:cNvPr id="43" name="TextBox 37"/>
          <p:cNvSpPr txBox="1"/>
          <p:nvPr>
            <p:custDataLst>
              <p:tags r:id="rId12"/>
            </p:custDataLst>
          </p:nvPr>
        </p:nvSpPr>
        <p:spPr>
          <a:xfrm flipH="1">
            <a:off x="1054100" y="3986530"/>
            <a:ext cx="3331845" cy="956672"/>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i="0" u="none" strike="noStrike" kern="1200" cap="none" spc="0" normalizeH="0" baseline="0" noProof="0">
                <a:ln>
                  <a:noFill/>
                </a:ln>
                <a:solidFill>
                  <a:srgbClr val="44546A"/>
                </a:solidFill>
                <a:effectLst/>
                <a:uLnTx/>
                <a:uFillTx/>
                <a:latin typeface="方正粗黑宋简体" panose="02000000000000000000" pitchFamily="2" charset="-122"/>
                <a:ea typeface="方正粗黑宋简体" panose="02000000000000000000" pitchFamily="2" charset="-122"/>
                <a:cs typeface="+mn-ea"/>
                <a:sym typeface="+mn-lt"/>
              </a:rPr>
              <a:t>纬度低，自转线速度大，可节省燃料和成本</a:t>
            </a:r>
          </a:p>
        </p:txBody>
      </p:sp>
      <p:sp>
        <p:nvSpPr>
          <p:cNvPr id="52" name="TextBox 46"/>
          <p:cNvSpPr txBox="1"/>
          <p:nvPr>
            <p:custDataLst>
              <p:tags r:id="rId13"/>
            </p:custDataLst>
          </p:nvPr>
        </p:nvSpPr>
        <p:spPr>
          <a:xfrm flipH="1">
            <a:off x="0" y="5658485"/>
            <a:ext cx="4619625" cy="956672"/>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u="none" strike="noStrike" kern="1200" cap="none" spc="0" normalizeH="0" baseline="0" noProof="0">
                <a:ln>
                  <a:noFill/>
                </a:ln>
                <a:solidFill>
                  <a:srgbClr val="44546A"/>
                </a:solidFill>
                <a:effectLst/>
                <a:uLnTx/>
                <a:uFillTx/>
                <a:latin typeface="方正粗黑宋简体" panose="02000000000000000000" pitchFamily="2" charset="-122"/>
                <a:ea typeface="方正粗黑宋简体" panose="02000000000000000000" pitchFamily="2" charset="-122"/>
                <a:cs typeface="+mn-ea"/>
                <a:sym typeface="+mn-lt"/>
              </a:rPr>
              <a:t>地势越高，地球自转线速度越大；地势平坦开阔，利于跟踪观测</a:t>
            </a:r>
          </a:p>
        </p:txBody>
      </p:sp>
      <p:sp>
        <p:nvSpPr>
          <p:cNvPr id="51" name="TextBox 45"/>
          <p:cNvSpPr txBox="1"/>
          <p:nvPr>
            <p:custDataLst>
              <p:tags r:id="rId14"/>
            </p:custDataLst>
          </p:nvPr>
        </p:nvSpPr>
        <p:spPr>
          <a:xfrm flipH="1">
            <a:off x="881368" y="5050132"/>
            <a:ext cx="16052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id-ID" sz="2800" b="1" i="0" u="none" strike="noStrike" kern="1200" cap="none" spc="0" normalizeH="0" baseline="0" noProof="0">
                <a:ln>
                  <a:noFill/>
                </a:ln>
                <a:solidFill>
                  <a:srgbClr val="FF0000"/>
                </a:solidFill>
                <a:effectLst/>
                <a:uLnTx/>
                <a:uFillTx/>
                <a:latin typeface="Calibri"/>
                <a:ea typeface="微软雅黑" panose="020B0503020204020204" pitchFamily="34" charset="-122"/>
                <a:cs typeface="+mn-ea"/>
                <a:sym typeface="+mn-lt"/>
              </a:rPr>
              <a:t>地势因素</a:t>
            </a:r>
          </a:p>
        </p:txBody>
      </p:sp>
      <p:sp>
        <p:nvSpPr>
          <p:cNvPr id="45" name="TextBox 39"/>
          <p:cNvSpPr txBox="1"/>
          <p:nvPr>
            <p:custDataLst>
              <p:tags r:id="rId15"/>
            </p:custDataLst>
          </p:nvPr>
        </p:nvSpPr>
        <p:spPr>
          <a:xfrm>
            <a:off x="8784969" y="965277"/>
            <a:ext cx="1605280" cy="521970"/>
          </a:xfrm>
          <a:prstGeom prst="rect">
            <a:avLst/>
          </a:prstGeom>
          <a:noFill/>
        </p:spPr>
        <p:txBody>
          <a:bodyPr wrap="none" rtlCol="0">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id-ID" sz="2800" b="1" i="0" u="none" strike="noStrike" kern="1200" cap="none" spc="0" normalizeH="0" baseline="0" noProof="0">
                <a:ln>
                  <a:noFill/>
                </a:ln>
                <a:solidFill>
                  <a:srgbClr val="00B050"/>
                </a:solidFill>
                <a:effectLst/>
                <a:uLnTx/>
                <a:uFillTx/>
                <a:latin typeface="Calibri"/>
                <a:ea typeface="微软雅黑" panose="020B0503020204020204" pitchFamily="34" charset="-122"/>
                <a:cs typeface="+mn-ea"/>
                <a:sym typeface="+mn-lt"/>
              </a:rPr>
              <a:t>海陆位置</a:t>
            </a:r>
          </a:p>
        </p:txBody>
      </p:sp>
      <p:sp>
        <p:nvSpPr>
          <p:cNvPr id="46" name="TextBox 40"/>
          <p:cNvSpPr txBox="1"/>
          <p:nvPr>
            <p:custDataLst>
              <p:tags r:id="rId16"/>
            </p:custDataLst>
          </p:nvPr>
        </p:nvSpPr>
        <p:spPr>
          <a:xfrm>
            <a:off x="7681595" y="1568450"/>
            <a:ext cx="4168775" cy="1399870"/>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i="0" u="none" strike="noStrike" kern="1200" cap="none" spc="0" normalizeH="0" baseline="0" noProof="0">
                <a:ln>
                  <a:noFill/>
                </a:ln>
                <a:solidFill>
                  <a:srgbClr val="44546A"/>
                </a:solidFill>
                <a:effectLst/>
                <a:uLnTx/>
                <a:uFillTx/>
                <a:latin typeface="方正粗黑宋简体" panose="02000000000000000000" pitchFamily="2" charset="-122"/>
                <a:ea typeface="方正粗黑宋简体" panose="02000000000000000000" pitchFamily="2" charset="-122"/>
                <a:cs typeface="+mn-ea"/>
                <a:sym typeface="+mn-lt"/>
              </a:rPr>
              <a:t>大陆内部气象条件好，隐蔽性强，人烟稀少，安全性强；海上人类活动少，安全性强</a:t>
            </a:r>
          </a:p>
        </p:txBody>
      </p:sp>
      <p:sp>
        <p:nvSpPr>
          <p:cNvPr id="54" name="TextBox 48"/>
          <p:cNvSpPr txBox="1"/>
          <p:nvPr>
            <p:custDataLst>
              <p:tags r:id="rId17"/>
            </p:custDataLst>
          </p:nvPr>
        </p:nvSpPr>
        <p:spPr>
          <a:xfrm>
            <a:off x="9232301" y="3217522"/>
            <a:ext cx="1605280" cy="521970"/>
          </a:xfrm>
          <a:prstGeom prst="rect">
            <a:avLst/>
          </a:prstGeom>
          <a:noFill/>
        </p:spPr>
        <p:txBody>
          <a:bodyPr wrap="none" rtlCol="0">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7030A0"/>
                </a:solidFill>
                <a:effectLst/>
                <a:uLnTx/>
                <a:uFillTx/>
                <a:latin typeface="Calibri"/>
                <a:ea typeface="微软雅黑" panose="020B0503020204020204" pitchFamily="34" charset="-122"/>
                <a:cs typeface="+mn-ea"/>
                <a:sym typeface="+mn-lt"/>
              </a:rPr>
              <a:t>交通因素</a:t>
            </a:r>
          </a:p>
        </p:txBody>
      </p:sp>
      <p:sp>
        <p:nvSpPr>
          <p:cNvPr id="55" name="TextBox 49"/>
          <p:cNvSpPr txBox="1"/>
          <p:nvPr>
            <p:custDataLst>
              <p:tags r:id="rId18"/>
            </p:custDataLst>
          </p:nvPr>
        </p:nvSpPr>
        <p:spPr>
          <a:xfrm>
            <a:off x="8644256" y="3739515"/>
            <a:ext cx="3227070" cy="1126462"/>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800" i="0" u="none" strike="noStrike" kern="1200" cap="none" spc="0" normalizeH="0" baseline="0" noProof="0">
                <a:ln>
                  <a:noFill/>
                </a:ln>
                <a:solidFill>
                  <a:srgbClr val="44546A"/>
                </a:solidFill>
                <a:effectLst/>
                <a:uLnTx/>
                <a:uFillTx/>
                <a:latin typeface="方正粗黑宋简体" panose="02000000000000000000" pitchFamily="2" charset="-122"/>
                <a:ea typeface="方正粗黑宋简体" panose="02000000000000000000" pitchFamily="2" charset="-122"/>
                <a:cs typeface="+mn-ea"/>
                <a:sym typeface="+mn-lt"/>
              </a:rPr>
              <a:t>内外交通便利，利于大宗物资运输</a:t>
            </a:r>
          </a:p>
        </p:txBody>
      </p:sp>
      <p:sp>
        <p:nvSpPr>
          <p:cNvPr id="17" name="TextBox 48"/>
          <p:cNvSpPr txBox="1"/>
          <p:nvPr>
            <p:custDataLst>
              <p:tags r:id="rId19"/>
            </p:custDataLst>
          </p:nvPr>
        </p:nvSpPr>
        <p:spPr>
          <a:xfrm>
            <a:off x="8452521" y="5050132"/>
            <a:ext cx="1605280" cy="521970"/>
          </a:xfrm>
          <a:prstGeom prst="rect">
            <a:avLst/>
          </a:prstGeom>
          <a:noFill/>
        </p:spPr>
        <p:txBody>
          <a:bodyPr wrap="none" rtlCol="0">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C000">
                    <a:lumMod val="60000"/>
                    <a:lumOff val="40000"/>
                  </a:srgbClr>
                </a:solidFill>
                <a:effectLst/>
                <a:uLnTx/>
                <a:uFillTx/>
                <a:latin typeface="Calibri"/>
                <a:ea typeface="微软雅黑" panose="020B0503020204020204" pitchFamily="34" charset="-122"/>
                <a:cs typeface="+mn-ea"/>
                <a:sym typeface="+mn-lt"/>
              </a:rPr>
              <a:t>安全因素</a:t>
            </a:r>
          </a:p>
        </p:txBody>
      </p:sp>
      <p:sp>
        <p:nvSpPr>
          <p:cNvPr id="18" name="TextBox 49"/>
          <p:cNvSpPr txBox="1"/>
          <p:nvPr>
            <p:custDataLst>
              <p:tags r:id="rId20"/>
            </p:custDataLst>
          </p:nvPr>
        </p:nvSpPr>
        <p:spPr>
          <a:xfrm>
            <a:off x="7806055" y="5572125"/>
            <a:ext cx="4385945" cy="1421928"/>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44546A"/>
                </a:solidFill>
                <a:effectLst/>
                <a:uLnTx/>
                <a:uFillTx/>
                <a:latin typeface="方正粗黑宋简体" panose="02000000000000000000" pitchFamily="2" charset="-122"/>
                <a:ea typeface="方正粗黑宋简体" panose="02000000000000000000" pitchFamily="2" charset="-122"/>
                <a:cs typeface="+mn-ea"/>
                <a:sym typeface="+mn-lt"/>
              </a:rPr>
              <a:t>出于国防安全考虑，有的建在山区、沙漠地区，有的建在地广人稀处</a:t>
            </a:r>
          </a:p>
        </p:txBody>
      </p:sp>
    </p:spTree>
    <p:extLst>
      <p:ext uri="{BB962C8B-B14F-4D97-AF65-F5344CB8AC3E}">
        <p14:creationId xmlns:p14="http://schemas.microsoft.com/office/powerpoint/2010/main" val="2470279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52" grpId="0"/>
      <p:bldP spid="46" grpId="0"/>
      <p:bldP spid="5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bwMode="auto">
          <a:xfrm>
            <a:off x="4575227" y="692333"/>
            <a:ext cx="7821706" cy="61173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椭圆 4"/>
          <p:cNvSpPr/>
          <p:nvPr>
            <p:custDataLst>
              <p:tags r:id="rId2"/>
            </p:custDataLst>
          </p:nvPr>
        </p:nvSpPr>
        <p:spPr>
          <a:xfrm>
            <a:off x="7193915" y="2803039"/>
            <a:ext cx="161925" cy="162560"/>
          </a:xfrm>
          <a:prstGeom prst="ellipse">
            <a:avLst/>
          </a:prstGeom>
          <a:gradFill>
            <a:gsLst>
              <a:gs pos="100000">
                <a:srgbClr val="E30000"/>
              </a:gs>
              <a:gs pos="100000">
                <a:srgbClr val="760303"/>
              </a:gs>
            </a:gsLst>
            <a:lin ang="5400000" scaled="0"/>
          </a:gra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mn-ea"/>
            </a:endParaRPr>
          </a:p>
        </p:txBody>
      </p:sp>
      <p:sp>
        <p:nvSpPr>
          <p:cNvPr id="6" name="椭圆 5"/>
          <p:cNvSpPr/>
          <p:nvPr>
            <p:custDataLst>
              <p:tags r:id="rId3"/>
            </p:custDataLst>
          </p:nvPr>
        </p:nvSpPr>
        <p:spPr>
          <a:xfrm>
            <a:off x="9363075" y="3041651"/>
            <a:ext cx="205740" cy="206375"/>
          </a:xfrm>
          <a:prstGeom prst="ellipse">
            <a:avLst/>
          </a:prstGeom>
          <a:gradFill>
            <a:gsLst>
              <a:gs pos="100000">
                <a:srgbClr val="E30000"/>
              </a:gs>
              <a:gs pos="100000">
                <a:srgbClr val="760303"/>
              </a:gs>
            </a:gsLst>
            <a:lin ang="5400000" scaled="0"/>
          </a:gra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mn-ea"/>
            </a:endParaRPr>
          </a:p>
        </p:txBody>
      </p:sp>
      <p:sp>
        <p:nvSpPr>
          <p:cNvPr id="7" name="椭圆 6"/>
          <p:cNvSpPr/>
          <p:nvPr>
            <p:custDataLst>
              <p:tags r:id="rId4"/>
            </p:custDataLst>
          </p:nvPr>
        </p:nvSpPr>
        <p:spPr>
          <a:xfrm>
            <a:off x="7652423" y="4720590"/>
            <a:ext cx="205740" cy="206375"/>
          </a:xfrm>
          <a:prstGeom prst="ellipse">
            <a:avLst/>
          </a:prstGeom>
          <a:gradFill>
            <a:gsLst>
              <a:gs pos="100000">
                <a:srgbClr val="E30000"/>
              </a:gs>
              <a:gs pos="100000">
                <a:srgbClr val="760303"/>
              </a:gs>
            </a:gsLst>
            <a:lin ang="5400000" scaled="0"/>
          </a:gra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mn-ea"/>
            </a:endParaRPr>
          </a:p>
        </p:txBody>
      </p:sp>
      <p:sp>
        <p:nvSpPr>
          <p:cNvPr id="8" name="椭圆 7"/>
          <p:cNvSpPr/>
          <p:nvPr>
            <p:custDataLst>
              <p:tags r:id="rId5"/>
            </p:custDataLst>
          </p:nvPr>
        </p:nvSpPr>
        <p:spPr>
          <a:xfrm>
            <a:off x="8892430" y="6263640"/>
            <a:ext cx="205740" cy="206375"/>
          </a:xfrm>
          <a:prstGeom prst="ellipse">
            <a:avLst/>
          </a:prstGeom>
          <a:gradFill>
            <a:gsLst>
              <a:gs pos="100000">
                <a:srgbClr val="E30000"/>
              </a:gs>
              <a:gs pos="100000">
                <a:srgbClr val="760303"/>
              </a:gs>
            </a:gsLst>
            <a:lin ang="5400000" scaled="0"/>
          </a:gra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mn-ea"/>
            </a:endParaRPr>
          </a:p>
        </p:txBody>
      </p:sp>
      <p:sp>
        <p:nvSpPr>
          <p:cNvPr id="9" name="文本框 8"/>
          <p:cNvSpPr txBox="1"/>
          <p:nvPr>
            <p:custDataLst>
              <p:tags r:id="rId6"/>
            </p:custDataLst>
          </p:nvPr>
        </p:nvSpPr>
        <p:spPr>
          <a:xfrm>
            <a:off x="5984240" y="2871470"/>
            <a:ext cx="2249334" cy="400110"/>
          </a:xfrm>
          <a:prstGeom prst="rect">
            <a:avLst/>
          </a:prstGeom>
          <a:noFill/>
        </p:spPr>
        <p:txBody>
          <a:bodyPr wrap="none" rtlCol="0">
            <a:spAutoFit/>
          </a:bodyPr>
          <a:lstStyle/>
          <a:p>
            <a:r>
              <a:rPr lang="zh-CN" altLang="en-US" sz="2000" b="1">
                <a:solidFill>
                  <a:srgbClr val="002060"/>
                </a:solidFill>
                <a:latin typeface="+mn-ea"/>
              </a:rPr>
              <a:t>酒泉卫星发射基地</a:t>
            </a:r>
          </a:p>
        </p:txBody>
      </p:sp>
      <p:sp>
        <p:nvSpPr>
          <p:cNvPr id="10" name="文本框 9"/>
          <p:cNvSpPr txBox="1"/>
          <p:nvPr>
            <p:custDataLst>
              <p:tags r:id="rId7"/>
            </p:custDataLst>
          </p:nvPr>
        </p:nvSpPr>
        <p:spPr>
          <a:xfrm rot="3360000">
            <a:off x="8679582" y="3032730"/>
            <a:ext cx="2379177" cy="400110"/>
          </a:xfrm>
          <a:prstGeom prst="rect">
            <a:avLst/>
          </a:prstGeom>
          <a:noFill/>
        </p:spPr>
        <p:txBody>
          <a:bodyPr wrap="none" rtlCol="0">
            <a:spAutoFit/>
          </a:bodyPr>
          <a:lstStyle/>
          <a:p>
            <a:r>
              <a:rPr lang="en-US" altLang="zh-CN" sz="2000" b="1">
                <a:solidFill>
                  <a:srgbClr val="002060"/>
                </a:solidFill>
                <a:latin typeface="+mn-ea"/>
              </a:rPr>
              <a:t> </a:t>
            </a:r>
            <a:r>
              <a:rPr lang="zh-CN" altLang="en-US" sz="2000" b="1">
                <a:solidFill>
                  <a:srgbClr val="002060"/>
                </a:solidFill>
                <a:latin typeface="+mn-ea"/>
              </a:rPr>
              <a:t>太原卫星发射基地</a:t>
            </a:r>
          </a:p>
        </p:txBody>
      </p:sp>
      <p:sp>
        <p:nvSpPr>
          <p:cNvPr id="11" name="文本框 10"/>
          <p:cNvSpPr txBox="1"/>
          <p:nvPr>
            <p:custDataLst>
              <p:tags r:id="rId8"/>
            </p:custDataLst>
          </p:nvPr>
        </p:nvSpPr>
        <p:spPr>
          <a:xfrm rot="240000">
            <a:off x="7191777" y="4400520"/>
            <a:ext cx="2379177" cy="400110"/>
          </a:xfrm>
          <a:prstGeom prst="rect">
            <a:avLst/>
          </a:prstGeom>
          <a:noFill/>
        </p:spPr>
        <p:txBody>
          <a:bodyPr wrap="none" rtlCol="0">
            <a:spAutoFit/>
          </a:bodyPr>
          <a:lstStyle/>
          <a:p>
            <a:r>
              <a:rPr lang="en-US" altLang="zh-CN" sz="2000" b="1">
                <a:solidFill>
                  <a:srgbClr val="002060"/>
                </a:solidFill>
                <a:latin typeface="+mn-ea"/>
              </a:rPr>
              <a:t> </a:t>
            </a:r>
            <a:r>
              <a:rPr lang="zh-CN" altLang="en-US" sz="2000" b="1">
                <a:solidFill>
                  <a:srgbClr val="002060"/>
                </a:solidFill>
                <a:latin typeface="+mn-ea"/>
              </a:rPr>
              <a:t>西昌卫星发射基地</a:t>
            </a:r>
          </a:p>
        </p:txBody>
      </p:sp>
      <p:sp>
        <p:nvSpPr>
          <p:cNvPr id="12" name="文本框 11"/>
          <p:cNvSpPr txBox="1"/>
          <p:nvPr>
            <p:custDataLst>
              <p:tags r:id="rId9"/>
            </p:custDataLst>
          </p:nvPr>
        </p:nvSpPr>
        <p:spPr>
          <a:xfrm>
            <a:off x="7954802" y="6330875"/>
            <a:ext cx="2379177" cy="400110"/>
          </a:xfrm>
          <a:prstGeom prst="rect">
            <a:avLst/>
          </a:prstGeom>
          <a:noFill/>
        </p:spPr>
        <p:txBody>
          <a:bodyPr wrap="none" rtlCol="0">
            <a:spAutoFit/>
          </a:bodyPr>
          <a:lstStyle/>
          <a:p>
            <a:r>
              <a:rPr lang="en-US" altLang="zh-CN" sz="2000" b="1">
                <a:solidFill>
                  <a:srgbClr val="002060"/>
                </a:solidFill>
                <a:latin typeface="+mn-ea"/>
              </a:rPr>
              <a:t> </a:t>
            </a:r>
            <a:r>
              <a:rPr lang="zh-CN" altLang="en-US" sz="2000" b="1">
                <a:solidFill>
                  <a:srgbClr val="002060"/>
                </a:solidFill>
                <a:latin typeface="+mn-ea"/>
              </a:rPr>
              <a:t>文昌卫星发射基地</a:t>
            </a:r>
          </a:p>
        </p:txBody>
      </p:sp>
      <p:sp>
        <p:nvSpPr>
          <p:cNvPr id="13" name="文本框 12"/>
          <p:cNvSpPr txBox="1"/>
          <p:nvPr>
            <p:custDataLst>
              <p:tags r:id="rId10"/>
            </p:custDataLst>
          </p:nvPr>
        </p:nvSpPr>
        <p:spPr>
          <a:xfrm>
            <a:off x="31037" y="560538"/>
            <a:ext cx="9925225" cy="1077218"/>
          </a:xfrm>
          <a:prstGeom prst="rect">
            <a:avLst/>
          </a:prstGeom>
          <a:noFill/>
        </p:spPr>
        <p:txBody>
          <a:bodyPr wrap="square" rtlCol="0">
            <a:spAutoFit/>
          </a:bodyPr>
          <a:lstStyle/>
          <a:p>
            <a:r>
              <a:rPr lang="zh-CN" altLang="en-US" sz="3200">
                <a:solidFill>
                  <a:schemeClr val="tx1"/>
                </a:solidFill>
                <a:latin typeface="方正粗黑宋简体" panose="02000000000000000000" pitchFamily="2" charset="-122"/>
                <a:ea typeface="方正粗黑宋简体" panose="02000000000000000000" pitchFamily="2" charset="-122"/>
              </a:rPr>
              <a:t>从地球自转速度，思考海南文昌卫星发射中心和其它几个发射中心相比有什么突出优势？</a:t>
            </a:r>
          </a:p>
        </p:txBody>
      </p:sp>
      <p:sp>
        <p:nvSpPr>
          <p:cNvPr id="16" name="文本框 15"/>
          <p:cNvSpPr txBox="1"/>
          <p:nvPr>
            <p:custDataLst>
              <p:tags r:id="rId11"/>
            </p:custDataLst>
          </p:nvPr>
        </p:nvSpPr>
        <p:spPr>
          <a:xfrm>
            <a:off x="207815" y="2426990"/>
            <a:ext cx="3965145" cy="1077218"/>
          </a:xfrm>
          <a:prstGeom prst="rect">
            <a:avLst/>
          </a:prstGeom>
          <a:solidFill>
            <a:schemeClr val="bg1"/>
          </a:solidFill>
        </p:spPr>
        <p:txBody>
          <a:bodyPr wrap="square" rtlCol="0">
            <a:spAutoFit/>
          </a:bodyPr>
          <a:lstStyle/>
          <a:p>
            <a:r>
              <a:rPr lang="zh-CN" altLang="en-US" sz="3200" b="1">
                <a:solidFill>
                  <a:srgbClr val="0070C0"/>
                </a:solidFill>
                <a:latin typeface="+mn-ea"/>
              </a:rPr>
              <a:t>纬度最低，能获得最大额外初速度。</a:t>
            </a:r>
          </a:p>
        </p:txBody>
      </p:sp>
      <p:sp>
        <p:nvSpPr>
          <p:cNvPr id="17" name="文本框 16"/>
          <p:cNvSpPr txBox="1"/>
          <p:nvPr>
            <p:custDataLst>
              <p:tags r:id="rId12"/>
            </p:custDataLst>
          </p:nvPr>
        </p:nvSpPr>
        <p:spPr>
          <a:xfrm>
            <a:off x="186372" y="4651152"/>
            <a:ext cx="7088505" cy="1383665"/>
          </a:xfrm>
          <a:prstGeom prst="rect">
            <a:avLst/>
          </a:prstGeom>
          <a:solidFill>
            <a:schemeClr val="bg1"/>
          </a:solidFill>
        </p:spPr>
        <p:txBody>
          <a:bodyPr wrap="square" rtlCol="0">
            <a:spAutoFit/>
          </a:bodyPr>
          <a:lstStyle>
            <a:defPPr>
              <a:defRPr lang="zh-CN"/>
            </a:defPPr>
            <a:lvl1pPr>
              <a:defRPr sz="2800" b="1">
                <a:solidFill>
                  <a:srgbClr val="FF0000"/>
                </a:solidFill>
                <a:latin typeface="+mn-ea"/>
              </a:defRPr>
            </a:lvl1pPr>
          </a:lstStyle>
          <a:p>
            <a:r>
              <a:rPr lang="zh-CN" altLang="en-US">
                <a:solidFill>
                  <a:srgbClr val="0070C0"/>
                </a:solidFill>
              </a:rPr>
              <a:t>从纬度和海拔来讲，航天中心应建</a:t>
            </a:r>
            <a:r>
              <a:rPr lang="zh-CN" altLang="en-US">
                <a:solidFill>
                  <a:srgbClr val="C00000"/>
                </a:solidFill>
              </a:rPr>
              <a:t>在纬度较低、海拔较高的地方</a:t>
            </a:r>
            <a:r>
              <a:rPr lang="zh-CN" altLang="en-US">
                <a:solidFill>
                  <a:srgbClr val="0070C0"/>
                </a:solidFill>
              </a:rPr>
              <a:t>，以获得额外的较大初速度，</a:t>
            </a:r>
            <a:r>
              <a:rPr lang="zh-CN" altLang="en-US">
                <a:solidFill>
                  <a:srgbClr val="C00000"/>
                </a:solidFill>
              </a:rPr>
              <a:t>节省燃料。</a:t>
            </a:r>
          </a:p>
        </p:txBody>
      </p:sp>
      <p:sp>
        <p:nvSpPr>
          <p:cNvPr id="18" name="文本框 17"/>
          <p:cNvSpPr txBox="1"/>
          <p:nvPr>
            <p:custDataLst>
              <p:tags r:id="rId13"/>
            </p:custDataLst>
          </p:nvPr>
        </p:nvSpPr>
        <p:spPr>
          <a:xfrm>
            <a:off x="186372" y="3751016"/>
            <a:ext cx="1728358" cy="707886"/>
          </a:xfrm>
          <a:prstGeom prst="rect">
            <a:avLst/>
          </a:prstGeom>
          <a:noFill/>
        </p:spPr>
        <p:txBody>
          <a:bodyPr wrap="none" rtlCol="0" anchor="t">
            <a:spAutoFit/>
          </a:bodyPr>
          <a:lstStyle/>
          <a:p>
            <a:r>
              <a:rPr lang="zh-CN" altLang="en-US" sz="4000" b="1">
                <a:solidFill>
                  <a:schemeClr val="tx1"/>
                </a:solidFill>
                <a:latin typeface="楷体" panose="02010609060101010101" pitchFamily="49" charset="-122"/>
                <a:ea typeface="楷体" panose="02010609060101010101" pitchFamily="49" charset="-122"/>
                <a:sym typeface="+mn-ea"/>
              </a:rPr>
              <a:t>总结：</a:t>
            </a:r>
          </a:p>
        </p:txBody>
      </p:sp>
    </p:spTree>
    <p:extLst>
      <p:ext uri="{BB962C8B-B14F-4D97-AF65-F5344CB8AC3E}">
        <p14:creationId xmlns:p14="http://schemas.microsoft.com/office/powerpoint/2010/main" val="13678328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标题 4"/>
          <p:cNvSpPr>
            <a:spLocks noGrp="1"/>
          </p:cNvSpPr>
          <p:nvPr>
            <p:ph type="title" hasCustomPrompt="1"/>
            <p:custDataLst>
              <p:tags r:id="rId2"/>
            </p:custDataLst>
          </p:nvPr>
        </p:nvSpPr>
        <p:spPr>
          <a:xfrm>
            <a:off x="1304925" y="3944938"/>
            <a:ext cx="8232775" cy="1425575"/>
          </a:xfrm>
        </p:spPr>
        <p:txBody>
          <a:bodyPr lIns="90000" tIns="46800" rIns="90000" bIns="46800" anchor="t"/>
          <a:lstStyle/>
          <a:p>
            <a:pPr defTabSz="914400">
              <a:buSzTx/>
            </a:pPr>
            <a:r>
              <a:rPr lang="zh-CN" altLang="en-US" sz="4400" b="1" kern="1200" spc="200" normalizeH="0" baseline="0">
                <a:latin typeface="微软雅黑" panose="020B0503020204020204" charset="-122"/>
                <a:ea typeface="微软雅黑" panose="020B0503020204020204" charset="-122"/>
                <a:cs typeface="+mj-cs"/>
                <a:sym typeface="Arial" panose="020B0604020202020204" pitchFamily="34" charset="0"/>
              </a:rPr>
              <a:t>地球自转</a:t>
            </a:r>
          </a:p>
        </p:txBody>
      </p:sp>
      <p:pic>
        <p:nvPicPr>
          <p:cNvPr id="2097154" name="图片 1"/>
          <p:cNvPicPr>
            <a:picLocks noChangeAspect="1"/>
          </p:cNvPicPr>
          <p:nvPr>
            <p:custDataLst>
              <p:tags r:id="rId3"/>
            </p:custDataLst>
          </p:nvPr>
        </p:nvPicPr>
        <p:blipFill>
          <a:blip r:embed="rId6"/>
          <a:srcRect l="9332" t="2362" r="5323" b="2942"/>
          <a:stretch>
            <a:fillRect/>
          </a:stretch>
        </p:blipFill>
        <p:spPr>
          <a:xfrm>
            <a:off x="7941945" y="1483360"/>
            <a:ext cx="4123055" cy="4149090"/>
          </a:xfrm>
          <a:prstGeom prst="ellipse">
            <a:avLst/>
          </a:prstGeom>
        </p:spPr>
      </p:pic>
      <p:sp>
        <p:nvSpPr>
          <p:cNvPr id="1048600" name="文本框 2"/>
          <p:cNvSpPr txBox="1"/>
          <p:nvPr>
            <p:custDataLst>
              <p:tags r:id="rId4"/>
            </p:custDataLst>
          </p:nvPr>
        </p:nvSpPr>
        <p:spPr>
          <a:xfrm>
            <a:off x="652366" y="2759671"/>
            <a:ext cx="6763390" cy="92333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a:ln>
                  <a:noFill/>
                </a:ln>
                <a:solidFill>
                  <a:srgbClr val="000000"/>
                </a:solidFill>
                <a:uLnTx/>
                <a:uFillTx/>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第一课时  </a:t>
            </a:r>
            <a:r>
              <a:rPr kumimoji="0" lang="zh-CN" altLang="zh-CN" sz="5400" b="1" i="0" u="none" strike="noStrike" kern="1200" cap="none" spc="0" normalizeH="0" baseline="0" noProof="0">
                <a:ln>
                  <a:noFill/>
                </a:ln>
                <a:solidFill>
                  <a:srgbClr val="000000"/>
                </a:solidFill>
                <a:uLnTx/>
                <a:uFillTx/>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地球的自转</a:t>
            </a:r>
          </a:p>
        </p:txBody>
      </p:sp>
    </p:spTree>
    <p:custDataLst>
      <p:tags r:id="rId1"/>
    </p:custDataLst>
    <p:extLst>
      <p:ext uri="{BB962C8B-B14F-4D97-AF65-F5344CB8AC3E}">
        <p14:creationId xmlns:p14="http://schemas.microsoft.com/office/powerpoint/2010/main" val="35446745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l="-1" r="1324" b="6646"/>
          <a:stretch>
            <a:fillRect/>
          </a:stretch>
        </p:blipFill>
        <p:spPr bwMode="auto">
          <a:xfrm>
            <a:off x="522514" y="1531358"/>
            <a:ext cx="5449078" cy="3630579"/>
          </a:xfrm>
          <a:prstGeom prst="rect">
            <a:avLst/>
          </a:prstGeom>
          <a:ln w="6350">
            <a:solidFill>
              <a:schemeClr val="bg2"/>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bwMode="auto">
          <a:xfrm>
            <a:off x="6196720" y="1531358"/>
            <a:ext cx="5424157" cy="3693786"/>
          </a:xfrm>
          <a:prstGeom prst="rect">
            <a:avLst/>
          </a:prstGeom>
          <a:ln w="6350">
            <a:solidFill>
              <a:schemeClr val="bg2"/>
            </a:solidFill>
          </a:ln>
          <a:extLst>
            <a:ext uri="{909E8E84-426E-40DD-AFC4-6F175D3DCCD1}">
              <a14:hiddenFill xmlns:a14="http://schemas.microsoft.com/office/drawing/2010/main">
                <a:solidFill>
                  <a:srgbClr val="FFFFFF"/>
                </a:solidFill>
              </a14:hiddenFill>
            </a:ext>
          </a:extLst>
        </p:spPr>
      </p:pic>
      <p:sp>
        <p:nvSpPr>
          <p:cNvPr id="10" name="矩形 9"/>
          <p:cNvSpPr/>
          <p:nvPr>
            <p:custDataLst>
              <p:tags r:id="rId3"/>
            </p:custDataLst>
          </p:nvPr>
        </p:nvSpPr>
        <p:spPr>
          <a:xfrm>
            <a:off x="331237" y="253232"/>
            <a:ext cx="11280710" cy="1126462"/>
          </a:xfrm>
          <a:prstGeom prst="rect">
            <a:avLst/>
          </a:prstGeom>
        </p:spPr>
        <p:txBody>
          <a:bodyPr wrap="square">
            <a:spAutoFit/>
          </a:bodyPr>
          <a:lstStyle/>
          <a:p>
            <a:pPr>
              <a:lnSpc>
                <a:spcPct val="120000"/>
              </a:lnSpc>
            </a:pPr>
            <a:r>
              <a:rPr lang="zh-CN" altLang="en-US" sz="2800">
                <a:solidFill>
                  <a:schemeClr val="bg1"/>
                </a:solidFill>
                <a:latin typeface="微软雅黑" panose="020B0503020204020204" pitchFamily="34" charset="-122"/>
                <a:ea typeface="微软雅黑" panose="020B0503020204020204" pitchFamily="34" charset="-122"/>
              </a:rPr>
              <a:t>拍摄团队于</a:t>
            </a:r>
            <a:r>
              <a:rPr lang="zh-CN" altLang="en-US" sz="2800" b="1">
                <a:solidFill>
                  <a:srgbClr val="FF0000"/>
                </a:solidFill>
                <a:latin typeface="微软雅黑" panose="020B0503020204020204" pitchFamily="34" charset="-122"/>
                <a:ea typeface="微软雅黑" panose="020B0503020204020204" pitchFamily="34" charset="-122"/>
              </a:rPr>
              <a:t>不同纬度</a:t>
            </a:r>
            <a:r>
              <a:rPr lang="zh-CN" altLang="en-US" sz="2800">
                <a:solidFill>
                  <a:schemeClr val="bg1"/>
                </a:solidFill>
                <a:latin typeface="微软雅黑" panose="020B0503020204020204" pitchFamily="34" charset="-122"/>
                <a:ea typeface="微软雅黑" panose="020B0503020204020204" pitchFamily="34" charset="-122"/>
              </a:rPr>
              <a:t>将相机</a:t>
            </a:r>
            <a:r>
              <a:rPr lang="zh-CN" altLang="en-US" sz="2800" b="1">
                <a:solidFill>
                  <a:srgbClr val="FF0000"/>
                </a:solidFill>
                <a:latin typeface="微软雅黑" panose="020B0503020204020204" pitchFamily="34" charset="-122"/>
                <a:ea typeface="微软雅黑" panose="020B0503020204020204" pitchFamily="34" charset="-122"/>
              </a:rPr>
              <a:t>对准北极星</a:t>
            </a:r>
            <a:r>
              <a:rPr lang="zh-CN" altLang="en-US" sz="2800">
                <a:solidFill>
                  <a:schemeClr val="bg1"/>
                </a:solidFill>
                <a:latin typeface="微软雅黑" panose="020B0503020204020204" pitchFamily="34" charset="-122"/>
                <a:ea typeface="微软雅黑" panose="020B0503020204020204" pitchFamily="34" charset="-122"/>
              </a:rPr>
              <a:t>附近的星空并固定好，通过长达</a:t>
            </a:r>
            <a:r>
              <a:rPr lang="zh-CN" altLang="en-US" sz="2800" b="1">
                <a:solidFill>
                  <a:srgbClr val="FF0000"/>
                </a:solidFill>
                <a:latin typeface="微软雅黑" panose="020B0503020204020204" pitchFamily="34" charset="-122"/>
                <a:ea typeface="微软雅黑" panose="020B0503020204020204" pitchFamily="34" charset="-122"/>
              </a:rPr>
              <a:t>数小时的曝光</a:t>
            </a:r>
            <a:r>
              <a:rPr lang="zh-CN" altLang="en-US" sz="2800">
                <a:solidFill>
                  <a:schemeClr val="bg1"/>
                </a:solidFill>
                <a:latin typeface="微软雅黑" panose="020B0503020204020204" pitchFamily="34" charset="-122"/>
                <a:ea typeface="微软雅黑" panose="020B0503020204020204" pitchFamily="34" charset="-122"/>
              </a:rPr>
              <a:t>，得到下面绚丽的</a:t>
            </a:r>
            <a:r>
              <a:rPr lang="zh-CN" altLang="en-US" sz="2800" b="1">
                <a:solidFill>
                  <a:srgbClr val="FF0000"/>
                </a:solidFill>
                <a:latin typeface="微软雅黑" panose="020B0503020204020204" pitchFamily="34" charset="-122"/>
                <a:ea typeface="微软雅黑" panose="020B0503020204020204" pitchFamily="34" charset="-122"/>
              </a:rPr>
              <a:t>星轨照片</a:t>
            </a:r>
            <a:r>
              <a:rPr lang="zh-CN" altLang="en-US" sz="2800">
                <a:solidFill>
                  <a:schemeClr val="bg1"/>
                </a:solidFill>
                <a:latin typeface="微软雅黑" panose="020B0503020204020204" pitchFamily="34" charset="-122"/>
                <a:ea typeface="微软雅黑" panose="020B0503020204020204" pitchFamily="34" charset="-122"/>
              </a:rPr>
              <a:t>。</a:t>
            </a:r>
            <a:endParaRPr lang="en-US" altLang="zh-CN" sz="280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custDataLst>
              <p:tags r:id="rId4"/>
            </p:custDataLst>
          </p:nvPr>
        </p:nvSpPr>
        <p:spPr>
          <a:xfrm>
            <a:off x="401216" y="5313601"/>
            <a:ext cx="5315163" cy="977265"/>
          </a:xfrm>
          <a:prstGeom prst="rect">
            <a:avLst/>
          </a:prstGeom>
        </p:spPr>
        <p:txBody>
          <a:bodyPr wrap="square">
            <a:spAutoFit/>
          </a:bodyPr>
          <a:lstStyle/>
          <a:p>
            <a:pPr>
              <a:lnSpc>
                <a:spcPct val="120000"/>
              </a:lnSpc>
            </a:pPr>
            <a:r>
              <a:rPr lang="en-US" altLang="zh-CN" sz="2400" b="1">
                <a:solidFill>
                  <a:schemeClr val="bg2"/>
                </a:solidFill>
                <a:latin typeface="微软雅黑" panose="020B0503020204020204" pitchFamily="34" charset="-122"/>
                <a:ea typeface="微软雅黑" panose="020B0503020204020204" pitchFamily="34" charset="-122"/>
              </a:rPr>
              <a:t>1.</a:t>
            </a:r>
            <a:r>
              <a:rPr lang="zh-CN" altLang="en-US" sz="2400" b="1">
                <a:solidFill>
                  <a:schemeClr val="bg2"/>
                </a:solidFill>
                <a:latin typeface="微软雅黑" panose="020B0503020204020204" pitchFamily="34" charset="-122"/>
                <a:ea typeface="微软雅黑" panose="020B0503020204020204" pitchFamily="34" charset="-122"/>
              </a:rPr>
              <a:t>为什么这些恒星在天空中看起来都</a:t>
            </a:r>
            <a:r>
              <a:rPr lang="zh-CN" altLang="en-US" sz="2400" b="1">
                <a:solidFill>
                  <a:srgbClr val="FF0000"/>
                </a:solidFill>
                <a:latin typeface="微软雅黑" panose="020B0503020204020204" pitchFamily="34" charset="-122"/>
                <a:ea typeface="微软雅黑" panose="020B0503020204020204" pitchFamily="34" charset="-122"/>
              </a:rPr>
              <a:t>围绕北极星</a:t>
            </a:r>
            <a:r>
              <a:rPr lang="zh-CN" altLang="en-US" sz="2400" b="1">
                <a:solidFill>
                  <a:schemeClr val="bg2"/>
                </a:solidFill>
                <a:latin typeface="微软雅黑" panose="020B0503020204020204" pitchFamily="34" charset="-122"/>
                <a:ea typeface="微软雅黑" panose="020B0503020204020204" pitchFamily="34" charset="-122"/>
              </a:rPr>
              <a:t>附近作</a:t>
            </a:r>
            <a:r>
              <a:rPr lang="zh-CN" altLang="en-US" sz="2400" b="1">
                <a:solidFill>
                  <a:srgbClr val="FF0000"/>
                </a:solidFill>
                <a:latin typeface="微软雅黑" panose="020B0503020204020204" pitchFamily="34" charset="-122"/>
                <a:ea typeface="微软雅黑" panose="020B0503020204020204" pitchFamily="34" charset="-122"/>
              </a:rPr>
              <a:t>圆周</a:t>
            </a:r>
            <a:r>
              <a:rPr lang="zh-CN" altLang="en-US" sz="2400" b="1">
                <a:solidFill>
                  <a:schemeClr val="bg2"/>
                </a:solidFill>
                <a:latin typeface="微软雅黑" panose="020B0503020204020204" pitchFamily="34" charset="-122"/>
                <a:ea typeface="微软雅黑" panose="020B0503020204020204" pitchFamily="34" charset="-122"/>
              </a:rPr>
              <a:t>运动</a:t>
            </a:r>
            <a:r>
              <a:rPr lang="en-US" altLang="zh-CN" sz="2400" b="1">
                <a:solidFill>
                  <a:schemeClr val="bg2"/>
                </a:solidFill>
                <a:latin typeface="微软雅黑" panose="020B0503020204020204" pitchFamily="34" charset="-122"/>
                <a:ea typeface="微软雅黑" panose="020B0503020204020204" pitchFamily="34" charset="-122"/>
              </a:rPr>
              <a:t>?</a:t>
            </a:r>
          </a:p>
        </p:txBody>
      </p:sp>
      <p:sp>
        <p:nvSpPr>
          <p:cNvPr id="6" name="矩形 5"/>
          <p:cNvSpPr/>
          <p:nvPr>
            <p:custDataLst>
              <p:tags r:id="rId5"/>
            </p:custDataLst>
          </p:nvPr>
        </p:nvSpPr>
        <p:spPr>
          <a:xfrm>
            <a:off x="6285545" y="5313600"/>
            <a:ext cx="5445835" cy="977265"/>
          </a:xfrm>
          <a:prstGeom prst="rect">
            <a:avLst/>
          </a:prstGeom>
        </p:spPr>
        <p:txBody>
          <a:bodyPr wrap="square">
            <a:spAutoFit/>
          </a:bodyPr>
          <a:lstStyle/>
          <a:p>
            <a:pPr>
              <a:lnSpc>
                <a:spcPct val="120000"/>
              </a:lnSpc>
            </a:pPr>
            <a:r>
              <a:rPr lang="en-US" altLang="zh-CN" sz="2400" b="1">
                <a:solidFill>
                  <a:schemeClr val="bg2"/>
                </a:solidFill>
                <a:latin typeface="微软雅黑" panose="020B0503020204020204" pitchFamily="34" charset="-122"/>
                <a:ea typeface="微软雅黑" panose="020B0503020204020204" pitchFamily="34" charset="-122"/>
              </a:rPr>
              <a:t>2.</a:t>
            </a:r>
            <a:r>
              <a:rPr lang="zh-CN" altLang="en-US" sz="2400" b="1">
                <a:solidFill>
                  <a:schemeClr val="bg2"/>
                </a:solidFill>
                <a:latin typeface="微软雅黑" panose="020B0503020204020204" pitchFamily="34" charset="-122"/>
                <a:ea typeface="微软雅黑" panose="020B0503020204020204" pitchFamily="34" charset="-122"/>
              </a:rPr>
              <a:t>北极星相对地平线的高度与</a:t>
            </a:r>
            <a:r>
              <a:rPr lang="zh-CN" altLang="en-US" sz="2400" b="1">
                <a:solidFill>
                  <a:srgbClr val="FF0000"/>
                </a:solidFill>
                <a:latin typeface="微软雅黑" panose="020B0503020204020204" pitchFamily="34" charset="-122"/>
                <a:ea typeface="微软雅黑" panose="020B0503020204020204" pitchFamily="34" charset="-122"/>
              </a:rPr>
              <a:t>拍摄地点的纬度</a:t>
            </a:r>
            <a:r>
              <a:rPr lang="zh-CN" altLang="en-US" sz="2400" b="1">
                <a:solidFill>
                  <a:schemeClr val="bg2"/>
                </a:solidFill>
                <a:latin typeface="微软雅黑" panose="020B0503020204020204" pitchFamily="34" charset="-122"/>
                <a:ea typeface="微软雅黑" panose="020B0503020204020204" pitchFamily="34" charset="-122"/>
              </a:rPr>
              <a:t>有什么关系</a:t>
            </a:r>
            <a:r>
              <a:rPr lang="en-US" altLang="zh-CN" sz="2400" b="1">
                <a:solidFill>
                  <a:schemeClr val="bg2"/>
                </a:solidFill>
                <a:latin typeface="微软雅黑" panose="020B0503020204020204" pitchFamily="34" charset="-122"/>
                <a:ea typeface="微软雅黑" panose="020B0503020204020204" pitchFamily="34" charset="-122"/>
              </a:rPr>
              <a:t>?</a:t>
            </a:r>
            <a:endParaRPr lang="zh-CN" altLang="en-US" sz="2400" b="1">
              <a:solidFill>
                <a:schemeClr val="bg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840763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custDataLst>
              <p:tags r:id="rId1"/>
            </p:custDataLst>
          </p:nvPr>
        </p:nvGrpSpPr>
        <p:grpSpPr>
          <a:xfrm>
            <a:off x="757879" y="282428"/>
            <a:ext cx="10676243" cy="6293144"/>
            <a:chOff x="1504576" y="478928"/>
            <a:chExt cx="9762217" cy="5754369"/>
          </a:xfrm>
          <a:solidFill>
            <a:schemeClr val="bg1">
              <a:alpha val="20000"/>
            </a:schemeClr>
          </a:solidFill>
        </p:grpSpPr>
        <p:sp>
          <p:nvSpPr>
            <p:cNvPr id="39" name="椭圆 38"/>
            <p:cNvSpPr/>
            <p:nvPr>
              <p:custDataLst>
                <p:tags r:id="rId17"/>
              </p:custDataLst>
            </p:nvPr>
          </p:nvSpPr>
          <p:spPr>
            <a:xfrm>
              <a:off x="5420457" y="503187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0" name="椭圆 39"/>
            <p:cNvSpPr/>
            <p:nvPr>
              <p:custDataLst>
                <p:tags r:id="rId18"/>
              </p:custDataLst>
            </p:nvPr>
          </p:nvSpPr>
          <p:spPr>
            <a:xfrm>
              <a:off x="2681392" y="432202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椭圆 40"/>
            <p:cNvSpPr/>
            <p:nvPr>
              <p:custDataLst>
                <p:tags r:id="rId19"/>
              </p:custDataLst>
            </p:nvPr>
          </p:nvSpPr>
          <p:spPr>
            <a:xfrm>
              <a:off x="2354367" y="495567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椭圆 41"/>
            <p:cNvSpPr/>
            <p:nvPr>
              <p:custDataLst>
                <p:tags r:id="rId20"/>
              </p:custDataLst>
            </p:nvPr>
          </p:nvSpPr>
          <p:spPr>
            <a:xfrm>
              <a:off x="4220308" y="550177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椭圆 42"/>
            <p:cNvSpPr/>
            <p:nvPr>
              <p:custDataLst>
                <p:tags r:id="rId21"/>
              </p:custDataLst>
            </p:nvPr>
          </p:nvSpPr>
          <p:spPr>
            <a:xfrm>
              <a:off x="1504576" y="452840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椭圆 43"/>
            <p:cNvSpPr/>
            <p:nvPr>
              <p:custDataLst>
                <p:tags r:id="rId22"/>
              </p:custDataLst>
            </p:nvPr>
          </p:nvSpPr>
          <p:spPr>
            <a:xfrm>
              <a:off x="2794196" y="562242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椭圆 44"/>
            <p:cNvSpPr/>
            <p:nvPr>
              <p:custDataLst>
                <p:tags r:id="rId23"/>
              </p:custDataLst>
            </p:nvPr>
          </p:nvSpPr>
          <p:spPr>
            <a:xfrm>
              <a:off x="7134432" y="16739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椭圆 45"/>
            <p:cNvSpPr/>
            <p:nvPr>
              <p:custDataLst>
                <p:tags r:id="rId24"/>
              </p:custDataLst>
            </p:nvPr>
          </p:nvSpPr>
          <p:spPr>
            <a:xfrm>
              <a:off x="8751077" y="213436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椭圆 46"/>
            <p:cNvSpPr/>
            <p:nvPr>
              <p:custDataLst>
                <p:tags r:id="rId25"/>
              </p:custDataLst>
            </p:nvPr>
          </p:nvSpPr>
          <p:spPr>
            <a:xfrm>
              <a:off x="10462939" y="590528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8" name="椭圆 47"/>
            <p:cNvSpPr/>
            <p:nvPr>
              <p:custDataLst>
                <p:tags r:id="rId26"/>
              </p:custDataLst>
            </p:nvPr>
          </p:nvSpPr>
          <p:spPr>
            <a:xfrm>
              <a:off x="9036827" y="602593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9" name="椭圆 48"/>
            <p:cNvSpPr/>
            <p:nvPr>
              <p:custDataLst>
                <p:tags r:id="rId27"/>
              </p:custDataLst>
            </p:nvPr>
          </p:nvSpPr>
          <p:spPr>
            <a:xfrm>
              <a:off x="6938689" y="188573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椭圆 49"/>
            <p:cNvSpPr/>
            <p:nvPr>
              <p:custDataLst>
                <p:tags r:id="rId28"/>
              </p:custDataLst>
            </p:nvPr>
          </p:nvSpPr>
          <p:spPr>
            <a:xfrm>
              <a:off x="2296258" y="618757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1" name="椭圆 50"/>
            <p:cNvSpPr/>
            <p:nvPr>
              <p:custDataLst>
                <p:tags r:id="rId29"/>
              </p:custDataLst>
            </p:nvPr>
          </p:nvSpPr>
          <p:spPr>
            <a:xfrm>
              <a:off x="9764817" y="47892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2" name="椭圆 51"/>
            <p:cNvSpPr/>
            <p:nvPr>
              <p:custDataLst>
                <p:tags r:id="rId30"/>
              </p:custDataLst>
            </p:nvPr>
          </p:nvSpPr>
          <p:spPr>
            <a:xfrm>
              <a:off x="10068132" y="477913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椭圆 52"/>
            <p:cNvSpPr/>
            <p:nvPr>
              <p:custDataLst>
                <p:tags r:id="rId31"/>
              </p:custDataLst>
            </p:nvPr>
          </p:nvSpPr>
          <p:spPr>
            <a:xfrm>
              <a:off x="9872389" y="499088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椭圆 53"/>
            <p:cNvSpPr/>
            <p:nvPr>
              <p:custDataLst>
                <p:tags r:id="rId32"/>
              </p:custDataLst>
            </p:nvPr>
          </p:nvSpPr>
          <p:spPr>
            <a:xfrm rot="20246988" flipH="1">
              <a:off x="11221074" y="2774029"/>
              <a:ext cx="45719" cy="45719"/>
            </a:xfrm>
            <a:prstGeom prst="ellipse">
              <a:avLst/>
            </a:prstGeom>
            <a:grpFill/>
            <a:ln>
              <a:noFill/>
            </a:ln>
            <a:effectLst>
              <a:glow rad="63500">
                <a:schemeClr val="accent3">
                  <a:satMod val="175000"/>
                  <a:alpha val="17000"/>
                </a:schemeClr>
              </a:glow>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custDataLst>
                <p:tags r:id="rId33"/>
              </p:custDataLst>
            </p:nvPr>
          </p:nvSpPr>
          <p:spPr>
            <a:xfrm rot="20246988" flipH="1">
              <a:off x="10449604" y="4278970"/>
              <a:ext cx="45719" cy="45719"/>
            </a:xfrm>
            <a:prstGeom prst="ellipse">
              <a:avLst/>
            </a:prstGeom>
            <a:grpFill/>
            <a:ln>
              <a:noFill/>
            </a:ln>
            <a:effectLst>
              <a:glow rad="63500">
                <a:schemeClr val="accent3">
                  <a:satMod val="175000"/>
                  <a:alpha val="17000"/>
                </a:schemeClr>
              </a:glow>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7" name="椭圆 106"/>
          <p:cNvSpPr/>
          <p:nvPr>
            <p:custDataLst>
              <p:tags r:id="rId2"/>
            </p:custDataLst>
          </p:nvPr>
        </p:nvSpPr>
        <p:spPr>
          <a:xfrm>
            <a:off x="2044879" y="505216"/>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p:nvPr>
            <p:custDataLst>
              <p:tags r:id="rId3"/>
            </p:custDataLst>
          </p:nvPr>
        </p:nvSpPr>
        <p:spPr>
          <a:xfrm>
            <a:off x="1687235" y="1198195"/>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p:nvPr>
            <p:custDataLst>
              <p:tags r:id="rId4"/>
            </p:custDataLst>
          </p:nvPr>
        </p:nvSpPr>
        <p:spPr>
          <a:xfrm>
            <a:off x="3727882" y="1795426"/>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椭圆 109"/>
          <p:cNvSpPr/>
          <p:nvPr>
            <p:custDataLst>
              <p:tags r:id="rId5"/>
            </p:custDataLst>
          </p:nvPr>
        </p:nvSpPr>
        <p:spPr>
          <a:xfrm>
            <a:off x="757879" y="730914"/>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p:nvPr>
            <p:custDataLst>
              <p:tags r:id="rId6"/>
            </p:custDataLst>
          </p:nvPr>
        </p:nvSpPr>
        <p:spPr>
          <a:xfrm>
            <a:off x="2168245" y="1927372"/>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7" name="椭圆 116"/>
          <p:cNvSpPr/>
          <p:nvPr>
            <p:custDataLst>
              <p:tags r:id="rId7"/>
            </p:custDataLst>
          </p:nvPr>
        </p:nvSpPr>
        <p:spPr>
          <a:xfrm>
            <a:off x="1623685" y="2545436"/>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a:extLst>
              <a:ext uri="{FF2B5EF4-FFF2-40B4-BE49-F238E27FC236}">
                <a16:creationId xmlns:a16="http://schemas.microsoft.com/office/drawing/2014/main" id="{148A2A50-86D2-4C38-8D4A-D7A538AA7D52}"/>
              </a:ext>
            </a:extLst>
          </p:cNvPr>
          <p:cNvSpPr/>
          <p:nvPr>
            <p:custDataLst>
              <p:tags r:id="rId8"/>
            </p:custDataLst>
          </p:nvPr>
        </p:nvSpPr>
        <p:spPr>
          <a:xfrm>
            <a:off x="2044879" y="505216"/>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椭圆 56">
            <a:extLst>
              <a:ext uri="{FF2B5EF4-FFF2-40B4-BE49-F238E27FC236}">
                <a16:creationId xmlns:a16="http://schemas.microsoft.com/office/drawing/2014/main" id="{6FDC498C-210A-490F-A532-2ED6B0C16034}"/>
              </a:ext>
            </a:extLst>
          </p:cNvPr>
          <p:cNvSpPr/>
          <p:nvPr>
            <p:custDataLst>
              <p:tags r:id="rId9"/>
            </p:custDataLst>
          </p:nvPr>
        </p:nvSpPr>
        <p:spPr>
          <a:xfrm>
            <a:off x="1687235" y="1198195"/>
            <a:ext cx="50000" cy="50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2" name="TextBox 7">
            <a:extLst>
              <a:ext uri="{FF2B5EF4-FFF2-40B4-BE49-F238E27FC236}">
                <a16:creationId xmlns:a16="http://schemas.microsoft.com/office/drawing/2014/main" id="{86852CB0-BF32-01E3-77E3-A74B6809DB11}"/>
              </a:ext>
            </a:extLst>
          </p:cNvPr>
          <p:cNvSpPr txBox="1"/>
          <p:nvPr>
            <p:custDataLst>
              <p:tags r:id="rId10"/>
            </p:custDataLst>
          </p:nvPr>
        </p:nvSpPr>
        <p:spPr>
          <a:xfrm>
            <a:off x="393985" y="382207"/>
            <a:ext cx="3383897" cy="646331"/>
          </a:xfrm>
          <a:prstGeom prst="rect">
            <a:avLst/>
          </a:prstGeom>
          <a:noFill/>
          <a:ln w="9525">
            <a:noFill/>
          </a:ln>
        </p:spPr>
        <p:txBody>
          <a:bodyPr wrap="square"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cs typeface="Arial"/>
              </a:rPr>
              <a:t>1</a:t>
            </a:r>
            <a:r>
              <a:rPr lang="en-US" altLang="zh-CN" sz="3600">
                <a:solidFill>
                  <a:srgbClr val="0070C0"/>
                </a:solidFill>
                <a:latin typeface="方正粗黑宋简体" panose="02000000000000000000" pitchFamily="2" charset="-122"/>
                <a:ea typeface="方正粗黑宋简体" panose="02000000000000000000" pitchFamily="2" charset="-122"/>
                <a:cs typeface="Arial"/>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cs typeface="Arial"/>
              </a:rPr>
              <a:t>地球自转概况</a:t>
            </a:r>
          </a:p>
        </p:txBody>
      </p:sp>
      <p:sp>
        <p:nvSpPr>
          <p:cNvPr id="37" name="文本框 36">
            <a:extLst>
              <a:ext uri="{FF2B5EF4-FFF2-40B4-BE49-F238E27FC236}">
                <a16:creationId xmlns:a16="http://schemas.microsoft.com/office/drawing/2014/main" id="{5F8F5CF8-B70B-DA03-C246-85F5D5ACC3BF}"/>
              </a:ext>
            </a:extLst>
          </p:cNvPr>
          <p:cNvSpPr txBox="1"/>
          <p:nvPr>
            <p:custDataLst>
              <p:tags r:id="rId11"/>
            </p:custDataLst>
          </p:nvPr>
        </p:nvSpPr>
        <p:spPr>
          <a:xfrm>
            <a:off x="521996" y="1333999"/>
            <a:ext cx="6961571" cy="1077218"/>
          </a:xfrm>
          <a:prstGeom prst="rect">
            <a:avLst/>
          </a:prstGeom>
          <a:noFill/>
        </p:spPr>
        <p:txBody>
          <a:bodyPr wrap="square" rtlCol="0" anchor="t">
            <a:spAutoFit/>
          </a:bodyPr>
          <a:lstStyle/>
          <a:p>
            <a:r>
              <a:rPr lang="zh-CN" altLang="en-US" sz="3200">
                <a:solidFill>
                  <a:schemeClr val="tx1"/>
                </a:solidFill>
                <a:latin typeface="微软雅黑" panose="020B0503020204020204" charset="-122"/>
                <a:ea typeface="微软雅黑" panose="020B0503020204020204" charset="-122"/>
                <a:sym typeface="+mn-ea"/>
              </a:rPr>
              <a:t>地球</a:t>
            </a:r>
            <a:r>
              <a:rPr lang="zh-CN" altLang="en-US" sz="3200" b="1">
                <a:solidFill>
                  <a:srgbClr val="C00000"/>
                </a:solidFill>
                <a:latin typeface="微软雅黑" panose="020B0503020204020204" charset="-122"/>
                <a:ea typeface="微软雅黑" panose="020B0503020204020204" charset="-122"/>
                <a:sym typeface="+mn-ea"/>
              </a:rPr>
              <a:t>绕其自转轴</a:t>
            </a:r>
            <a:r>
              <a:rPr lang="zh-CN" altLang="en-US" sz="3200">
                <a:solidFill>
                  <a:schemeClr val="tx1"/>
                </a:solidFill>
                <a:latin typeface="微软雅黑" panose="020B0503020204020204" charset="-122"/>
                <a:ea typeface="微软雅黑" panose="020B0503020204020204" charset="-122"/>
                <a:sym typeface="+mn-ea"/>
              </a:rPr>
              <a:t>的旋转运动，叫作地球的</a:t>
            </a:r>
            <a:r>
              <a:rPr lang="zh-CN" altLang="en-US" sz="3200" b="1">
                <a:solidFill>
                  <a:srgbClr val="FF0000"/>
                </a:solidFill>
                <a:latin typeface="微软雅黑" panose="020B0503020204020204" charset="-122"/>
                <a:ea typeface="微软雅黑" panose="020B0503020204020204" charset="-122"/>
                <a:sym typeface="+mn-ea"/>
              </a:rPr>
              <a:t>自转</a:t>
            </a:r>
            <a:r>
              <a:rPr lang="zh-CN" altLang="en-US" sz="3200">
                <a:solidFill>
                  <a:schemeClr val="tx1"/>
                </a:solidFill>
                <a:latin typeface="微软雅黑" panose="020B0503020204020204" charset="-122"/>
                <a:ea typeface="微软雅黑" panose="020B0503020204020204" charset="-122"/>
                <a:sym typeface="+mn-ea"/>
              </a:rPr>
              <a:t>。</a:t>
            </a:r>
          </a:p>
        </p:txBody>
      </p:sp>
      <p:sp>
        <p:nvSpPr>
          <p:cNvPr id="58" name="文本框 57">
            <a:extLst>
              <a:ext uri="{FF2B5EF4-FFF2-40B4-BE49-F238E27FC236}">
                <a16:creationId xmlns:a16="http://schemas.microsoft.com/office/drawing/2014/main" id="{82612044-EB62-5B9D-CF7A-C92D2C8EDD76}"/>
              </a:ext>
            </a:extLst>
          </p:cNvPr>
          <p:cNvSpPr txBox="1"/>
          <p:nvPr>
            <p:custDataLst>
              <p:tags r:id="rId12"/>
            </p:custDataLst>
          </p:nvPr>
        </p:nvSpPr>
        <p:spPr>
          <a:xfrm>
            <a:off x="521996" y="2663072"/>
            <a:ext cx="2653823" cy="584775"/>
          </a:xfrm>
          <a:prstGeom prst="rect">
            <a:avLst/>
          </a:prstGeom>
          <a:noFill/>
        </p:spPr>
        <p:txBody>
          <a:bodyPr wrap="square" rtlCol="0">
            <a:spAutoFit/>
          </a:bodyPr>
          <a:lstStyle/>
          <a:p>
            <a:r>
              <a:rPr lang="zh-CN" altLang="en-US" sz="3200">
                <a:solidFill>
                  <a:srgbClr val="C00000"/>
                </a:solidFill>
                <a:latin typeface="方正粗黑宋简体" panose="02000000000000000000" pitchFamily="2" charset="-122"/>
                <a:ea typeface="方正粗黑宋简体" panose="02000000000000000000" pitchFamily="2" charset="-122"/>
              </a:rPr>
              <a:t>地轴的指向：</a:t>
            </a:r>
          </a:p>
        </p:txBody>
      </p:sp>
      <p:sp>
        <p:nvSpPr>
          <p:cNvPr id="59" name="文本框 58">
            <a:extLst>
              <a:ext uri="{FF2B5EF4-FFF2-40B4-BE49-F238E27FC236}">
                <a16:creationId xmlns:a16="http://schemas.microsoft.com/office/drawing/2014/main" id="{A29F6433-1C31-323C-7EC6-8ED3E1C315B4}"/>
              </a:ext>
            </a:extLst>
          </p:cNvPr>
          <p:cNvSpPr txBox="1"/>
          <p:nvPr>
            <p:custDataLst>
              <p:tags r:id="rId13"/>
            </p:custDataLst>
          </p:nvPr>
        </p:nvSpPr>
        <p:spPr>
          <a:xfrm>
            <a:off x="562250" y="4282067"/>
            <a:ext cx="2299970" cy="584775"/>
          </a:xfrm>
          <a:prstGeom prst="rect">
            <a:avLst/>
          </a:prstGeom>
          <a:noFill/>
        </p:spPr>
        <p:txBody>
          <a:bodyPr wrap="square" rtlCol="0">
            <a:spAutoFit/>
          </a:bodyPr>
          <a:lstStyle/>
          <a:p>
            <a:r>
              <a:rPr lang="zh-CN" altLang="en-US" sz="3200">
                <a:solidFill>
                  <a:srgbClr val="C00000"/>
                </a:solidFill>
                <a:latin typeface="方正粗黑宋简体" panose="02000000000000000000" pitchFamily="2" charset="-122"/>
                <a:ea typeface="方正粗黑宋简体" panose="02000000000000000000" pitchFamily="2" charset="-122"/>
              </a:rPr>
              <a:t>地轴的特点：</a:t>
            </a:r>
          </a:p>
        </p:txBody>
      </p:sp>
      <p:sp>
        <p:nvSpPr>
          <p:cNvPr id="60" name="文本框 59">
            <a:extLst>
              <a:ext uri="{FF2B5EF4-FFF2-40B4-BE49-F238E27FC236}">
                <a16:creationId xmlns:a16="http://schemas.microsoft.com/office/drawing/2014/main" id="{5791B1A5-34CA-9BF4-027D-3D74209B761B}"/>
              </a:ext>
            </a:extLst>
          </p:cNvPr>
          <p:cNvSpPr txBox="1"/>
          <p:nvPr>
            <p:custDataLst>
              <p:tags r:id="rId14"/>
            </p:custDataLst>
          </p:nvPr>
        </p:nvSpPr>
        <p:spPr>
          <a:xfrm>
            <a:off x="594910" y="3315424"/>
            <a:ext cx="5898515" cy="583565"/>
          </a:xfrm>
          <a:prstGeom prst="rect">
            <a:avLst/>
          </a:prstGeom>
          <a:noFill/>
        </p:spPr>
        <p:txBody>
          <a:bodyPr wrap="square" rtlCol="0">
            <a:spAutoFit/>
          </a:bodyPr>
          <a:lstStyle/>
          <a:p>
            <a:r>
              <a:rPr lang="zh-CN" altLang="en-US" sz="3200" b="1"/>
              <a:t>北端始终指向</a:t>
            </a:r>
            <a:r>
              <a:rPr lang="zh-CN" altLang="en-US" sz="3200" b="1">
                <a:solidFill>
                  <a:srgbClr val="C00000"/>
                </a:solidFill>
              </a:rPr>
              <a:t>北极星</a:t>
            </a:r>
            <a:r>
              <a:rPr lang="zh-CN" altLang="en-US" sz="3200" b="1"/>
              <a:t>附近</a:t>
            </a:r>
          </a:p>
        </p:txBody>
      </p:sp>
      <p:sp>
        <p:nvSpPr>
          <p:cNvPr id="61" name="文本框 60">
            <a:extLst>
              <a:ext uri="{FF2B5EF4-FFF2-40B4-BE49-F238E27FC236}">
                <a16:creationId xmlns:a16="http://schemas.microsoft.com/office/drawing/2014/main" id="{DF29B125-7351-5F86-1ED0-7B4DE25202FC}"/>
              </a:ext>
            </a:extLst>
          </p:cNvPr>
          <p:cNvSpPr txBox="1"/>
          <p:nvPr>
            <p:custDataLst>
              <p:tags r:id="rId15"/>
            </p:custDataLst>
          </p:nvPr>
        </p:nvSpPr>
        <p:spPr>
          <a:xfrm>
            <a:off x="562245" y="4945727"/>
            <a:ext cx="6632617" cy="584775"/>
          </a:xfrm>
          <a:prstGeom prst="rect">
            <a:avLst/>
          </a:prstGeom>
          <a:noFill/>
        </p:spPr>
        <p:txBody>
          <a:bodyPr wrap="square" rtlCol="0">
            <a:spAutoFit/>
          </a:bodyPr>
          <a:lstStyle/>
          <a:p>
            <a:r>
              <a:rPr lang="zh-CN" altLang="en-US" sz="3200" b="1"/>
              <a:t>过地心、垂直于赤道平面、假想轴</a:t>
            </a:r>
          </a:p>
        </p:txBody>
      </p:sp>
      <p:pic>
        <p:nvPicPr>
          <p:cNvPr id="73" name="图片 72">
            <a:extLst>
              <a:ext uri="{FF2B5EF4-FFF2-40B4-BE49-F238E27FC236}">
                <a16:creationId xmlns:a16="http://schemas.microsoft.com/office/drawing/2014/main" id="{70C20AB0-CB4B-0234-2934-1E2291C61F0C}"/>
              </a:ext>
            </a:extLst>
          </p:cNvPr>
          <p:cNvPicPr>
            <a:picLocks noChangeAspect="1"/>
          </p:cNvPicPr>
          <p:nvPr>
            <p:custDataLst>
              <p:tags r:id="rId16"/>
            </p:custDataLst>
          </p:nvPr>
        </p:nvPicPr>
        <p:blipFill>
          <a:blip r:embed="rId36"/>
          <a:stretch>
            <a:fillRect/>
          </a:stretch>
        </p:blipFill>
        <p:spPr>
          <a:xfrm>
            <a:off x="7483567" y="1362953"/>
            <a:ext cx="4380230" cy="5405755"/>
          </a:xfrm>
          <a:prstGeom prst="rect">
            <a:avLst/>
          </a:prstGeom>
        </p:spPr>
      </p:pic>
    </p:spTree>
    <p:extLst>
      <p:ext uri="{BB962C8B-B14F-4D97-AF65-F5344CB8AC3E}">
        <p14:creationId xmlns:p14="http://schemas.microsoft.com/office/powerpoint/2010/main" val="397947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8" grpId="0"/>
      <p:bldP spid="59" grpId="0"/>
      <p:bldP spid="60"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1C70432-786B-464C-AAC6-141E04DBCC80}"/>
              </a:ext>
            </a:extLst>
          </p:cNvPr>
          <p:cNvSpPr txBox="1"/>
          <p:nvPr>
            <p:custDataLst>
              <p:tags r:id="rId1"/>
            </p:custDataLst>
          </p:nvPr>
        </p:nvSpPr>
        <p:spPr>
          <a:xfrm>
            <a:off x="278296" y="173363"/>
            <a:ext cx="4421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rgbClr val="0070C0"/>
                </a:solidFill>
                <a:latin typeface="方正粗黑宋简体" panose="02000000000000000000" pitchFamily="2" charset="-122"/>
                <a:ea typeface="方正粗黑宋简体" panose="02000000000000000000" pitchFamily="2" charset="-122"/>
                <a:cs typeface="Arial"/>
              </a:rPr>
              <a:t>2</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cs typeface="Arial"/>
              </a:rPr>
              <a:t>、地球自转的方向</a:t>
            </a:r>
          </a:p>
        </p:txBody>
      </p:sp>
      <p:sp>
        <p:nvSpPr>
          <p:cNvPr id="4" name="Text Box 3">
            <a:extLst>
              <a:ext uri="{FF2B5EF4-FFF2-40B4-BE49-F238E27FC236}">
                <a16:creationId xmlns:a16="http://schemas.microsoft.com/office/drawing/2014/main" id="{CEFB9714-6FA2-4BFD-8CCF-D3BC738710D6}"/>
              </a:ext>
            </a:extLst>
          </p:cNvPr>
          <p:cNvSpPr txBox="1">
            <a:spLocks noChangeArrowheads="1"/>
          </p:cNvSpPr>
          <p:nvPr>
            <p:custDataLst>
              <p:tags r:id="rId2"/>
            </p:custDataLst>
          </p:nvPr>
        </p:nvSpPr>
        <p:spPr bwMode="auto">
          <a:xfrm>
            <a:off x="545887" y="1066796"/>
            <a:ext cx="757130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i="0" u="none" strike="noStrike" kern="1200" cap="none" spc="0" normalizeH="0" baseline="0" noProof="0">
                <a:ln>
                  <a:noFill/>
                </a:ln>
                <a:solidFill>
                  <a:srgbClr val="00B050"/>
                </a:solidFill>
                <a:effectLst/>
                <a:highlight>
                  <a:srgbClr val="FFFF00"/>
                </a:highlight>
                <a:uLnTx/>
                <a:uFillTx/>
                <a:latin typeface="方正粗黑宋简体" panose="02000000000000000000" pitchFamily="2" charset="-122"/>
                <a:ea typeface="方正粗黑宋简体" panose="02000000000000000000" pitchFamily="2" charset="-122"/>
                <a:cs typeface="Arial"/>
              </a:rPr>
              <a:t>自西向东</a:t>
            </a:r>
            <a:r>
              <a:rPr lang="zh-CN" altLang="en-US" sz="3200">
                <a:solidFill>
                  <a:srgbClr val="00B050"/>
                </a:solidFill>
                <a:highlight>
                  <a:srgbClr val="FFFF00"/>
                </a:highlight>
                <a:latin typeface="方正粗黑宋简体" panose="02000000000000000000" pitchFamily="2" charset="-122"/>
                <a:ea typeface="方正粗黑宋简体" panose="02000000000000000000" pitchFamily="2" charset="-122"/>
                <a:cs typeface="Arial"/>
              </a:rPr>
              <a:t>；</a:t>
            </a:r>
            <a:r>
              <a:rPr kumimoji="0" lang="zh-CN" altLang="en-US" sz="3200" i="0" u="none" strike="noStrike" kern="1200" cap="none" spc="0" normalizeH="0" baseline="0" noProof="0">
                <a:ln>
                  <a:noFill/>
                </a:ln>
                <a:solidFill>
                  <a:srgbClr val="00B050"/>
                </a:solidFill>
                <a:effectLst/>
                <a:uLnTx/>
                <a:uFillTx/>
                <a:latin typeface="方正粗黑宋简体" panose="02000000000000000000" pitchFamily="2" charset="-122"/>
                <a:ea typeface="方正粗黑宋简体" panose="02000000000000000000" pitchFamily="2" charset="-122"/>
                <a:cs typeface="Arial"/>
              </a:rPr>
              <a:t>侧视自左向右，俯视南顺北逆</a:t>
            </a:r>
          </a:p>
        </p:txBody>
      </p:sp>
      <p:sp>
        <p:nvSpPr>
          <p:cNvPr id="8" name="Text Box 6">
            <a:extLst>
              <a:ext uri="{FF2B5EF4-FFF2-40B4-BE49-F238E27FC236}">
                <a16:creationId xmlns:a16="http://schemas.microsoft.com/office/drawing/2014/main" id="{729E9977-23A2-4237-82FC-462EA1FC5612}"/>
              </a:ext>
            </a:extLst>
          </p:cNvPr>
          <p:cNvSpPr txBox="1">
            <a:spLocks noChangeArrowheads="1"/>
          </p:cNvSpPr>
          <p:nvPr>
            <p:custDataLst>
              <p:tags r:id="rId3"/>
            </p:custDataLst>
          </p:nvPr>
        </p:nvSpPr>
        <p:spPr bwMode="auto">
          <a:xfrm>
            <a:off x="751288" y="5057663"/>
            <a:ext cx="1511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200" i="0" u="none" strike="noStrike" kern="1200" cap="none" spc="0" normalizeH="0" baseline="0" noProof="0">
                <a:ln>
                  <a:noFill/>
                </a:ln>
                <a:solidFill>
                  <a:prstClr val="black"/>
                </a:solidFill>
                <a:effectLst/>
                <a:uLnTx/>
                <a:uFillTx/>
                <a:latin typeface="方正粗黑宋简体" panose="02000000000000000000" pitchFamily="2" charset="-122"/>
                <a:ea typeface="方正粗黑宋简体" panose="02000000000000000000" pitchFamily="2" charset="-122"/>
                <a:cs typeface="Arial"/>
              </a:rPr>
              <a:t>侧视</a:t>
            </a:r>
          </a:p>
        </p:txBody>
      </p:sp>
      <p:sp>
        <p:nvSpPr>
          <p:cNvPr id="9" name="Text Box 7">
            <a:extLst>
              <a:ext uri="{FF2B5EF4-FFF2-40B4-BE49-F238E27FC236}">
                <a16:creationId xmlns:a16="http://schemas.microsoft.com/office/drawing/2014/main" id="{9F12241A-7909-47A6-92B1-0AB79726CAEE}"/>
              </a:ext>
            </a:extLst>
          </p:cNvPr>
          <p:cNvSpPr txBox="1">
            <a:spLocks noChangeArrowheads="1"/>
          </p:cNvSpPr>
          <p:nvPr>
            <p:custDataLst>
              <p:tags r:id="rId4"/>
            </p:custDataLst>
          </p:nvPr>
        </p:nvSpPr>
        <p:spPr bwMode="auto">
          <a:xfrm>
            <a:off x="3985955" y="5083286"/>
            <a:ext cx="1815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200" i="0" u="none" strike="noStrike" kern="1200" cap="none" spc="0" normalizeH="0" baseline="0" noProof="0">
                <a:ln>
                  <a:noFill/>
                </a:ln>
                <a:solidFill>
                  <a:prstClr val="black"/>
                </a:solidFill>
                <a:effectLst/>
                <a:uLnTx/>
                <a:uFillTx/>
                <a:latin typeface="方正粗黑宋简体" panose="02000000000000000000" pitchFamily="2" charset="-122"/>
                <a:ea typeface="方正粗黑宋简体" panose="02000000000000000000" pitchFamily="2" charset="-122"/>
                <a:cs typeface="Arial"/>
              </a:rPr>
              <a:t>北极俯视</a:t>
            </a:r>
          </a:p>
        </p:txBody>
      </p:sp>
      <p:sp>
        <p:nvSpPr>
          <p:cNvPr id="10" name="Text Box 8">
            <a:extLst>
              <a:ext uri="{FF2B5EF4-FFF2-40B4-BE49-F238E27FC236}">
                <a16:creationId xmlns:a16="http://schemas.microsoft.com/office/drawing/2014/main" id="{F21B57A2-1E37-4915-B34A-BE131A2C46B2}"/>
              </a:ext>
            </a:extLst>
          </p:cNvPr>
          <p:cNvSpPr txBox="1">
            <a:spLocks noChangeArrowheads="1"/>
          </p:cNvSpPr>
          <p:nvPr>
            <p:custDataLst>
              <p:tags r:id="rId5"/>
            </p:custDataLst>
          </p:nvPr>
        </p:nvSpPr>
        <p:spPr bwMode="auto">
          <a:xfrm>
            <a:off x="7007539" y="5057662"/>
            <a:ext cx="22193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zh-CN" altLang="en-US" sz="3200" i="0" u="none" strike="noStrike" kern="1200" cap="none" spc="0" normalizeH="0" baseline="0" noProof="0">
                <a:ln>
                  <a:noFill/>
                </a:ln>
                <a:solidFill>
                  <a:prstClr val="black"/>
                </a:solidFill>
                <a:effectLst/>
                <a:uLnTx/>
                <a:uFillTx/>
                <a:latin typeface="方正粗黑宋简体" panose="02000000000000000000" pitchFamily="2" charset="-122"/>
                <a:ea typeface="方正粗黑宋简体" panose="02000000000000000000" pitchFamily="2" charset="-122"/>
                <a:cs typeface="Arial"/>
              </a:rPr>
              <a:t>南极俯视</a:t>
            </a:r>
          </a:p>
        </p:txBody>
      </p:sp>
      <p:sp>
        <p:nvSpPr>
          <p:cNvPr id="13" name="Text Box 10">
            <a:extLst>
              <a:ext uri="{FF2B5EF4-FFF2-40B4-BE49-F238E27FC236}">
                <a16:creationId xmlns:a16="http://schemas.microsoft.com/office/drawing/2014/main" id="{E5772FA7-0F30-4469-930C-E7D3FFEE6209}"/>
              </a:ext>
            </a:extLst>
          </p:cNvPr>
          <p:cNvSpPr txBox="1">
            <a:spLocks noChangeArrowheads="1"/>
          </p:cNvSpPr>
          <p:nvPr>
            <p:custDataLst>
              <p:tags r:id="rId6"/>
            </p:custDataLst>
          </p:nvPr>
        </p:nvSpPr>
        <p:spPr bwMode="auto">
          <a:xfrm>
            <a:off x="278295" y="5956791"/>
            <a:ext cx="8846039"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cs typeface="Arial"/>
              </a:rPr>
              <a:t>不管什么视角，箭头指向东，箭尾为西</a:t>
            </a:r>
          </a:p>
        </p:txBody>
      </p:sp>
      <p:pic>
        <p:nvPicPr>
          <p:cNvPr id="3" name="图片 2">
            <a:extLst>
              <a:ext uri="{FF2B5EF4-FFF2-40B4-BE49-F238E27FC236}">
                <a16:creationId xmlns:a16="http://schemas.microsoft.com/office/drawing/2014/main" id="{5DA71437-EEE3-48AA-BBAA-32F30C3566B9}"/>
              </a:ext>
            </a:extLst>
          </p:cNvPr>
          <p:cNvPicPr>
            <a:picLocks noChangeAspect="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3424127" y="1740503"/>
            <a:ext cx="3160905" cy="3081882"/>
          </a:xfrm>
          <a:prstGeom prst="rect">
            <a:avLst/>
          </a:prstGeom>
        </p:spPr>
      </p:pic>
      <p:pic>
        <p:nvPicPr>
          <p:cNvPr id="15" name="图片 14">
            <a:extLst>
              <a:ext uri="{FF2B5EF4-FFF2-40B4-BE49-F238E27FC236}">
                <a16:creationId xmlns:a16="http://schemas.microsoft.com/office/drawing/2014/main" id="{8F5E8A70-F4E7-4236-AD43-B63D101FD29A}"/>
              </a:ext>
            </a:extLst>
          </p:cNvPr>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100806" y="1740503"/>
            <a:ext cx="3229621" cy="3139296"/>
          </a:xfrm>
          <a:prstGeom prst="rect">
            <a:avLst/>
          </a:prstGeom>
        </p:spPr>
      </p:pic>
      <p:pic>
        <p:nvPicPr>
          <p:cNvPr id="16" name="图片 15">
            <a:extLst>
              <a:ext uri="{FF2B5EF4-FFF2-40B4-BE49-F238E27FC236}">
                <a16:creationId xmlns:a16="http://schemas.microsoft.com/office/drawing/2014/main" id="{723F9B44-4548-44EE-925F-FFBF094F8E7F}"/>
              </a:ext>
            </a:extLst>
          </p:cNvPr>
          <p:cNvPicPr>
            <a:picLocks noChangeAspect="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6752940" y="1759202"/>
            <a:ext cx="3247054" cy="3044484"/>
          </a:xfrm>
          <a:prstGeom prst="rect">
            <a:avLst/>
          </a:prstGeom>
        </p:spPr>
      </p:pic>
      <p:pic>
        <p:nvPicPr>
          <p:cNvPr id="2" name="图片 1"/>
          <p:cNvPicPr>
            <a:picLocks noChangeAspect="1"/>
          </p:cNvPicPr>
          <p:nvPr>
            <p:custDataLst>
              <p:tags r:id="rId10"/>
            </p:custDataLst>
          </p:nvPr>
        </p:nvPicPr>
        <p:blipFill>
          <a:blip r:embed="rId17" cstate="print">
            <a:extLst>
              <a:ext uri="{28A0092B-C50C-407E-A947-70E740481C1C}">
                <a14:useLocalDpi xmlns:a14="http://schemas.microsoft.com/office/drawing/2010/main" val="0"/>
              </a:ext>
            </a:extLst>
          </a:blip>
          <a:stretch>
            <a:fillRect/>
          </a:stretch>
        </p:blipFill>
        <p:spPr>
          <a:xfrm>
            <a:off x="9881582" y="4036978"/>
            <a:ext cx="2310418" cy="2634893"/>
          </a:xfrm>
          <a:prstGeom prst="rect">
            <a:avLst/>
          </a:prstGeom>
        </p:spPr>
      </p:pic>
      <p:sp>
        <p:nvSpPr>
          <p:cNvPr id="5" name="文本框 4"/>
          <p:cNvSpPr txBox="1"/>
          <p:nvPr>
            <p:custDataLst>
              <p:tags r:id="rId11"/>
            </p:custDataLst>
          </p:nvPr>
        </p:nvSpPr>
        <p:spPr>
          <a:xfrm>
            <a:off x="5004578" y="251210"/>
            <a:ext cx="7187421" cy="646331"/>
          </a:xfrm>
          <a:prstGeom prst="rect">
            <a:avLst/>
          </a:prstGeom>
          <a:noFill/>
        </p:spPr>
        <p:txBody>
          <a:bodyPr wrap="square" rtlCol="0">
            <a:spAutoFit/>
          </a:bodyPr>
          <a:lstStyle/>
          <a:p>
            <a:r>
              <a:rPr lang="zh-CN" altLang="en-US" sz="3600">
                <a:solidFill>
                  <a:srgbClr val="C00000"/>
                </a:solidFill>
                <a:latin typeface="方正粗黑宋简体" panose="02000000000000000000" pitchFamily="2" charset="-122"/>
                <a:ea typeface="方正粗黑宋简体" panose="02000000000000000000" pitchFamily="2" charset="-122"/>
              </a:rPr>
              <a:t>观察不同角度看地球自转的方向？</a:t>
            </a:r>
          </a:p>
        </p:txBody>
      </p:sp>
    </p:spTree>
    <p:extLst>
      <p:ext uri="{BB962C8B-B14F-4D97-AF65-F5344CB8AC3E}">
        <p14:creationId xmlns:p14="http://schemas.microsoft.com/office/powerpoint/2010/main" val="287115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593619" y="712415"/>
            <a:ext cx="3877985" cy="632353"/>
          </a:xfrm>
          <a:prstGeom prst="rect">
            <a:avLst/>
          </a:prstGeom>
        </p:spPr>
        <p:txBody>
          <a:bodyPr wrap="none">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292929"/>
                </a:solidFill>
                <a:effectLst/>
                <a:uLnTx/>
                <a:uFillTx/>
                <a:latin typeface="Arial"/>
                <a:ea typeface="微软雅黑" panose="020B0503020204020204" charset="-122"/>
                <a:cs typeface="+mn-ea"/>
                <a:sym typeface="+mn-lt"/>
              </a:rPr>
              <a:t>周期（参考系不同）</a:t>
            </a:r>
          </a:p>
        </p:txBody>
      </p:sp>
      <p:graphicFrame>
        <p:nvGraphicFramePr>
          <p:cNvPr id="35" name="表格 34"/>
          <p:cNvGraphicFramePr>
            <a:graphicFrameLocks noGrp="1"/>
          </p:cNvGraphicFramePr>
          <p:nvPr>
            <p:custDataLst>
              <p:tags r:id="rId2"/>
            </p:custDataLst>
            <p:extLst>
              <p:ext uri="{D42A27DB-BD31-4B8C-83A1-F6EECF244321}">
                <p14:modId xmlns:p14="http://schemas.microsoft.com/office/powerpoint/2010/main" val="4051201588"/>
              </p:ext>
            </p:extLst>
          </p:nvPr>
        </p:nvGraphicFramePr>
        <p:xfrm>
          <a:off x="4023736" y="1567401"/>
          <a:ext cx="8168264" cy="4103565"/>
        </p:xfrm>
        <a:graphic>
          <a:graphicData uri="http://schemas.openxmlformats.org/drawingml/2006/table">
            <a:tbl>
              <a:tblPr/>
              <a:tblGrid>
                <a:gridCol w="1583556">
                  <a:extLst>
                    <a:ext uri="{9D8B030D-6E8A-4147-A177-3AD203B41FA5}">
                      <a16:colId xmlns:a16="http://schemas.microsoft.com/office/drawing/2014/main" val="20000"/>
                    </a:ext>
                  </a:extLst>
                </a:gridCol>
                <a:gridCol w="1433551">
                  <a:extLst>
                    <a:ext uri="{9D8B030D-6E8A-4147-A177-3AD203B41FA5}">
                      <a16:colId xmlns:a16="http://schemas.microsoft.com/office/drawing/2014/main" val="20001"/>
                    </a:ext>
                  </a:extLst>
                </a:gridCol>
                <a:gridCol w="1287405">
                  <a:extLst>
                    <a:ext uri="{9D8B030D-6E8A-4147-A177-3AD203B41FA5}">
                      <a16:colId xmlns:a16="http://schemas.microsoft.com/office/drawing/2014/main" val="20002"/>
                    </a:ext>
                  </a:extLst>
                </a:gridCol>
                <a:gridCol w="1838942">
                  <a:extLst>
                    <a:ext uri="{9D8B030D-6E8A-4147-A177-3AD203B41FA5}">
                      <a16:colId xmlns:a16="http://schemas.microsoft.com/office/drawing/2014/main" val="20003"/>
                    </a:ext>
                  </a:extLst>
                </a:gridCol>
                <a:gridCol w="2024810">
                  <a:extLst>
                    <a:ext uri="{9D8B030D-6E8A-4147-A177-3AD203B41FA5}">
                      <a16:colId xmlns:a16="http://schemas.microsoft.com/office/drawing/2014/main" val="20004"/>
                    </a:ext>
                  </a:extLst>
                </a:gridCol>
              </a:tblGrid>
              <a:tr h="1167069">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solidFill>
                            <a:schemeClr val="bg1"/>
                          </a:solidFill>
                          <a:latin typeface="+mn-lt"/>
                          <a:ea typeface="+mn-ea"/>
                          <a:cs typeface="+mn-ea"/>
                          <a:sym typeface="+mn-lt"/>
                        </a:rPr>
                        <a:t>名称</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5375D"/>
                    </a:solid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solidFill>
                            <a:schemeClr val="bg1"/>
                          </a:solidFill>
                          <a:latin typeface="+mn-lt"/>
                          <a:ea typeface="+mn-ea"/>
                          <a:cs typeface="+mn-ea"/>
                          <a:sym typeface="+mn-lt"/>
                        </a:rPr>
                        <a:t>参照物</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5375D"/>
                    </a:solid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solidFill>
                            <a:schemeClr val="bg1"/>
                          </a:solidFill>
                          <a:latin typeface="+mn-lt"/>
                          <a:ea typeface="+mn-ea"/>
                          <a:cs typeface="+mn-ea"/>
                          <a:sym typeface="+mn-lt"/>
                        </a:rPr>
                        <a:t>旋转角度</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5375D"/>
                    </a:solid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solidFill>
                            <a:schemeClr val="bg1"/>
                          </a:solidFill>
                          <a:latin typeface="+mn-lt"/>
                          <a:ea typeface="+mn-ea"/>
                          <a:cs typeface="+mn-ea"/>
                          <a:sym typeface="+mn-lt"/>
                        </a:rPr>
                        <a:t>时间</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5375D"/>
                    </a:solid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solidFill>
                            <a:schemeClr val="bg1"/>
                          </a:solidFill>
                          <a:latin typeface="+mn-lt"/>
                          <a:ea typeface="+mn-ea"/>
                          <a:cs typeface="+mn-ea"/>
                          <a:sym typeface="+mn-lt"/>
                        </a:rPr>
                        <a:t>应用价值</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25375D"/>
                    </a:solidFill>
                  </a:tcPr>
                </a:tc>
                <a:extLst>
                  <a:ext uri="{0D108BD9-81ED-4DB2-BD59-A6C34878D82A}">
                    <a16:rowId xmlns:a16="http://schemas.microsoft.com/office/drawing/2014/main" val="10000"/>
                  </a:ext>
                </a:extLst>
              </a:tr>
              <a:tr h="1468248">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en-US" altLang="zh-CN" sz="2800" b="0">
                          <a:latin typeface="+mn-lt"/>
                          <a:ea typeface="+mn-ea"/>
                          <a:cs typeface="+mn-ea"/>
                          <a:sym typeface="+mn-lt"/>
                        </a:rPr>
                        <a:t>_____</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latin typeface="+mn-lt"/>
                          <a:ea typeface="+mn-ea"/>
                          <a:cs typeface="+mn-ea"/>
                          <a:sym typeface="+mn-lt"/>
                        </a:rPr>
                        <a:t>恒星</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en-US" altLang="zh-CN" sz="2400" b="1">
                          <a:latin typeface="+mn-lt"/>
                          <a:ea typeface="+mn-ea"/>
                          <a:cs typeface="+mn-ea"/>
                          <a:sym typeface="+mn-lt"/>
                        </a:rPr>
                        <a:t>360°</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endParaRPr lang="en-US" altLang="zh-CN" sz="2800" b="1">
                        <a:latin typeface="+mn-lt"/>
                        <a:ea typeface="+mn-ea"/>
                        <a:cs typeface="+mn-ea"/>
                        <a:sym typeface="+mn-lt"/>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endParaRPr lang="zh-CN" altLang="en-US" sz="2800" b="0">
                        <a:latin typeface="+mn-lt"/>
                        <a:ea typeface="+mn-ea"/>
                        <a:cs typeface="+mn-ea"/>
                        <a:sym typeface="+mn-lt"/>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8248">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en-US" altLang="zh-CN" sz="2800" b="0">
                          <a:latin typeface="+mn-lt"/>
                          <a:ea typeface="+mn-ea"/>
                          <a:cs typeface="+mn-ea"/>
                          <a:sym typeface="+mn-lt"/>
                        </a:rPr>
                        <a:t>_____</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zh-CN" altLang="en-US" sz="2800" b="1">
                          <a:latin typeface="+mn-lt"/>
                          <a:ea typeface="+mn-ea"/>
                          <a:cs typeface="+mn-ea"/>
                          <a:sym typeface="+mn-lt"/>
                        </a:rPr>
                        <a:t>太阳</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r>
                        <a:rPr lang="en-US" altLang="zh-CN" sz="2400" b="1">
                          <a:latin typeface="+mn-lt"/>
                          <a:ea typeface="+mn-ea"/>
                          <a:cs typeface="+mn-ea"/>
                          <a:sym typeface="+mn-lt"/>
                        </a:rPr>
                        <a:t>360°59′</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endParaRPr lang="en-US" altLang="zh-CN" sz="2800" b="1">
                        <a:latin typeface="+mn-lt"/>
                        <a:ea typeface="+mn-ea"/>
                        <a:cs typeface="+mn-ea"/>
                        <a:sym typeface="+mn-lt"/>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22000"/>
                        </a:lnSpc>
                        <a:spcBef>
                          <a:spcPct val="20000"/>
                        </a:spcBef>
                        <a:spcAft>
                          <a:spcPct val="0"/>
                        </a:spcAft>
                        <a:buClrTx/>
                        <a:buSzTx/>
                        <a:buFont typeface="Arial" panose="020B0604020202020204" pitchFamily="34" charset="0"/>
                        <a:buNone/>
                        <a:defRPr sz="2000" b="1" u="none" kern="1200" baseline="0">
                          <a:solidFill>
                            <a:schemeClr val="tx1"/>
                          </a:solidFill>
                          <a:latin typeface="Calibri"/>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a:ea typeface="宋体" panose="02010600030101010101" pitchFamily="2" charset="-122"/>
                        </a:defRPr>
                      </a:lvl5pPr>
                    </a:lstStyle>
                    <a:p>
                      <a:pPr lvl="0" algn="ctr">
                        <a:lnSpc>
                          <a:spcPct val="100000"/>
                        </a:lnSpc>
                        <a:spcBef>
                          <a:spcPct val="0"/>
                        </a:spcBef>
                        <a:buNone/>
                      </a:pPr>
                      <a:endParaRPr lang="zh-CN" altLang="en-US" sz="2800" b="0">
                        <a:latin typeface="+mn-lt"/>
                        <a:ea typeface="+mn-ea"/>
                        <a:cs typeface="+mn-ea"/>
                        <a:sym typeface="+mn-lt"/>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 name="矩形 35"/>
          <p:cNvSpPr/>
          <p:nvPr>
            <p:custDataLst>
              <p:tags r:id="rId3"/>
            </p:custDataLst>
          </p:nvPr>
        </p:nvSpPr>
        <p:spPr>
          <a:xfrm>
            <a:off x="4165427" y="3176675"/>
            <a:ext cx="1261885" cy="523220"/>
          </a:xfrm>
          <a:prstGeom prst="rect">
            <a:avLst/>
          </a:prstGeom>
          <a:noFill/>
          <a:ln w="9525">
            <a:noFill/>
          </a:ln>
        </p:spPr>
        <p:txBody>
          <a:bodyPr wrap="none" anchor="t">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err="1">
                <a:ln>
                  <a:noFill/>
                </a:ln>
                <a:solidFill>
                  <a:srgbClr val="9B7C25"/>
                </a:solidFill>
                <a:effectLst/>
                <a:uLnTx/>
                <a:uFillTx/>
                <a:latin typeface="Arial"/>
                <a:ea typeface="微软雅黑" panose="020B0503020204020204" charset="-122"/>
                <a:cs typeface="+mn-ea"/>
                <a:sym typeface="+mn-lt"/>
              </a:rPr>
              <a:t>恒星日</a:t>
            </a:r>
            <a:endParaRPr kumimoji="0" lang="en-US" altLang="zh-CN" sz="2800" b="1" i="0" u="none" strike="noStrike" kern="1200" cap="none" spc="0" normalizeH="0" baseline="0" noProof="0">
              <a:ln>
                <a:noFill/>
              </a:ln>
              <a:solidFill>
                <a:srgbClr val="9B7C25"/>
              </a:solidFill>
              <a:effectLst/>
              <a:uLnTx/>
              <a:uFillTx/>
              <a:latin typeface="Arial"/>
              <a:ea typeface="微软雅黑" panose="020B0503020204020204" charset="-122"/>
              <a:cs typeface="+mn-ea"/>
              <a:sym typeface="+mn-lt"/>
            </a:endParaRPr>
          </a:p>
        </p:txBody>
      </p:sp>
      <p:sp>
        <p:nvSpPr>
          <p:cNvPr id="37" name="矩形 36"/>
          <p:cNvSpPr/>
          <p:nvPr>
            <p:custDataLst>
              <p:tags r:id="rId4"/>
            </p:custDataLst>
          </p:nvPr>
        </p:nvSpPr>
        <p:spPr>
          <a:xfrm>
            <a:off x="8499051" y="3040212"/>
            <a:ext cx="1503938" cy="954107"/>
          </a:xfrm>
          <a:prstGeom prst="rect">
            <a:avLst/>
          </a:prstGeom>
          <a:noFill/>
          <a:ln w="9525">
            <a:noFill/>
          </a:ln>
        </p:spPr>
        <p:txBody>
          <a:bodyPr wrap="none" anchor="t">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C00000"/>
                </a:solidFill>
                <a:effectLst>
                  <a:outerShdw blurRad="38100" dist="19050" dir="2700000" algn="tl" rotWithShape="0">
                    <a:srgbClr val="292929">
                      <a:alpha val="40000"/>
                    </a:srgbClr>
                  </a:outerShdw>
                </a:effectLst>
                <a:uLnTx/>
                <a:uFillTx/>
                <a:latin typeface="Arial"/>
                <a:ea typeface="微软雅黑" panose="020B0503020204020204" charset="-122"/>
                <a:cs typeface="+mn-ea"/>
                <a:sym typeface="+mn-lt"/>
              </a:rPr>
              <a:t>23小时</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C00000"/>
                </a:solidFill>
                <a:effectLst>
                  <a:outerShdw blurRad="38100" dist="19050" dir="2700000" algn="tl" rotWithShape="0">
                    <a:srgbClr val="292929">
                      <a:alpha val="40000"/>
                    </a:srgbClr>
                  </a:outerShdw>
                </a:effectLst>
                <a:uLnTx/>
                <a:uFillTx/>
                <a:latin typeface="Arial"/>
                <a:ea typeface="微软雅黑" panose="020B0503020204020204" charset="-122"/>
                <a:cs typeface="+mn-ea"/>
                <a:sym typeface="+mn-lt"/>
              </a:rPr>
              <a:t>56分4秒</a:t>
            </a:r>
          </a:p>
        </p:txBody>
      </p:sp>
      <p:sp>
        <p:nvSpPr>
          <p:cNvPr id="38" name="矩形 37"/>
          <p:cNvSpPr/>
          <p:nvPr>
            <p:custDataLst>
              <p:tags r:id="rId5"/>
            </p:custDataLst>
          </p:nvPr>
        </p:nvSpPr>
        <p:spPr>
          <a:xfrm>
            <a:off x="4165426" y="4570369"/>
            <a:ext cx="1261885" cy="523220"/>
          </a:xfrm>
          <a:prstGeom prst="rect">
            <a:avLst/>
          </a:prstGeom>
          <a:noFill/>
          <a:ln w="9525">
            <a:noFill/>
          </a:ln>
        </p:spPr>
        <p:txBody>
          <a:bodyPr wrap="none" anchor="t">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err="1">
                <a:ln>
                  <a:noFill/>
                </a:ln>
                <a:solidFill>
                  <a:srgbClr val="9B7C25"/>
                </a:solidFill>
                <a:effectLst/>
                <a:uLnTx/>
                <a:uFillTx/>
                <a:latin typeface="Arial"/>
                <a:ea typeface="微软雅黑" panose="020B0503020204020204" charset="-122"/>
                <a:cs typeface="+mn-ea"/>
                <a:sym typeface="+mn-lt"/>
              </a:rPr>
              <a:t>太阳日</a:t>
            </a:r>
            <a:endParaRPr kumimoji="0" lang="en-US" altLang="zh-CN" sz="2800" b="1" i="0" u="none" strike="noStrike" kern="1200" cap="none" spc="0" normalizeH="0" baseline="0" noProof="0">
              <a:ln>
                <a:noFill/>
              </a:ln>
              <a:solidFill>
                <a:srgbClr val="9B7C25"/>
              </a:solidFill>
              <a:effectLst/>
              <a:uLnTx/>
              <a:uFillTx/>
              <a:latin typeface="Arial"/>
              <a:ea typeface="微软雅黑" panose="020B0503020204020204" charset="-122"/>
              <a:cs typeface="+mn-ea"/>
              <a:sym typeface="+mn-lt"/>
            </a:endParaRPr>
          </a:p>
        </p:txBody>
      </p:sp>
      <p:sp>
        <p:nvSpPr>
          <p:cNvPr id="39" name="矩形 38"/>
          <p:cNvSpPr/>
          <p:nvPr>
            <p:custDataLst>
              <p:tags r:id="rId6"/>
            </p:custDataLst>
          </p:nvPr>
        </p:nvSpPr>
        <p:spPr>
          <a:xfrm>
            <a:off x="8656271" y="4680060"/>
            <a:ext cx="1303563" cy="523220"/>
          </a:xfrm>
          <a:prstGeom prst="rect">
            <a:avLst/>
          </a:prstGeom>
          <a:noFill/>
          <a:ln w="9525">
            <a:noFill/>
          </a:ln>
        </p:spPr>
        <p:txBody>
          <a:bodyPr wrap="none" anchor="t">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C00000"/>
                </a:solidFill>
                <a:effectLst>
                  <a:outerShdw blurRad="38100" dist="19050" dir="2700000" algn="tl" rotWithShape="0">
                    <a:srgbClr val="292929">
                      <a:alpha val="40000"/>
                    </a:srgbClr>
                  </a:outerShdw>
                </a:effectLst>
                <a:uLnTx/>
                <a:uFillTx/>
                <a:latin typeface="Arial"/>
                <a:ea typeface="微软雅黑" panose="020B0503020204020204" charset="-122"/>
                <a:cs typeface="+mn-ea"/>
                <a:sym typeface="+mn-lt"/>
              </a:rPr>
              <a:t>24小时</a:t>
            </a:r>
          </a:p>
        </p:txBody>
      </p:sp>
      <p:sp>
        <p:nvSpPr>
          <p:cNvPr id="4" name="文本框 3"/>
          <p:cNvSpPr txBox="1"/>
          <p:nvPr>
            <p:custDataLst>
              <p:tags r:id="rId7"/>
            </p:custDataLst>
          </p:nvPr>
        </p:nvSpPr>
        <p:spPr>
          <a:xfrm>
            <a:off x="10167214" y="2899970"/>
            <a:ext cx="22258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cs typeface="+mn-ea"/>
                <a:sym typeface="+mn-lt"/>
              </a:rPr>
              <a:t>地球自转真周期；科学研究</a:t>
            </a:r>
          </a:p>
        </p:txBody>
      </p:sp>
      <p:sp>
        <p:nvSpPr>
          <p:cNvPr id="5" name="文本框 4"/>
          <p:cNvSpPr txBox="1"/>
          <p:nvPr>
            <p:custDataLst>
              <p:tags r:id="rId8"/>
            </p:custDataLst>
          </p:nvPr>
        </p:nvSpPr>
        <p:spPr>
          <a:xfrm>
            <a:off x="10157892" y="4232539"/>
            <a:ext cx="20434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cs typeface="+mn-ea"/>
                <a:sym typeface="+mn-lt"/>
              </a:rPr>
              <a:t>昼夜交替的周期；</a:t>
            </a:r>
            <a:r>
              <a:rPr lang="zh-CN" altLang="en-US" sz="2400">
                <a:solidFill>
                  <a:srgbClr val="C00000"/>
                </a:solidFill>
                <a:latin typeface="方正粗黑宋简体" panose="02000000000000000000" pitchFamily="2" charset="-122"/>
                <a:ea typeface="方正粗黑宋简体" panose="02000000000000000000" pitchFamily="2" charset="-122"/>
                <a:cs typeface="+mn-ea"/>
                <a:sym typeface="+mn-lt"/>
              </a:rPr>
              <a:t>生活中</a:t>
            </a:r>
            <a:r>
              <a:rPr kumimoji="0" lang="zh-CN" altLang="en-US" sz="2400" b="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cs typeface="+mn-ea"/>
                <a:sym typeface="+mn-lt"/>
              </a:rPr>
              <a:t>的一天</a:t>
            </a:r>
          </a:p>
        </p:txBody>
      </p:sp>
      <p:pic>
        <p:nvPicPr>
          <p:cNvPr id="6" name="图片 5"/>
          <p:cNvPicPr>
            <a:picLocks noChangeAspect="1"/>
          </p:cNvPicPr>
          <p:nvPr>
            <p:custDataLst>
              <p:tags r:id="rId9"/>
            </p:custDataLst>
          </p:nvPr>
        </p:nvPicPr>
        <p:blipFill>
          <a:blip r:embed="rId13"/>
          <a:stretch>
            <a:fillRect/>
          </a:stretch>
        </p:blipFill>
        <p:spPr>
          <a:xfrm>
            <a:off x="105138" y="994722"/>
            <a:ext cx="3893768" cy="5391775"/>
          </a:xfrm>
          <a:prstGeom prst="rect">
            <a:avLst/>
          </a:prstGeom>
        </p:spPr>
      </p:pic>
      <p:sp>
        <p:nvSpPr>
          <p:cNvPr id="3" name="文本框 2">
            <a:extLst>
              <a:ext uri="{FF2B5EF4-FFF2-40B4-BE49-F238E27FC236}">
                <a16:creationId xmlns:a16="http://schemas.microsoft.com/office/drawing/2014/main" id="{C44E9DC2-A976-2909-90AA-DC57697BEDC7}"/>
              </a:ext>
            </a:extLst>
          </p:cNvPr>
          <p:cNvSpPr txBox="1"/>
          <p:nvPr>
            <p:custDataLst>
              <p:tags r:id="rId10"/>
            </p:custDataLst>
          </p:nvPr>
        </p:nvSpPr>
        <p:spPr>
          <a:xfrm>
            <a:off x="253241" y="142074"/>
            <a:ext cx="4188129" cy="700769"/>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3600" b="1" noProof="0">
                <a:solidFill>
                  <a:srgbClr val="FF0000"/>
                </a:solidFill>
                <a:latin typeface="微软雅黑" panose="020B0503020204020204" charset="-122"/>
                <a:ea typeface="微软雅黑" panose="020B0503020204020204" charset="-122"/>
                <a:cs typeface="+mn-ea"/>
                <a:sym typeface="+mn-lt"/>
              </a:rPr>
              <a:t>3</a:t>
            </a:r>
            <a:r>
              <a:rPr kumimoji="0" lang="en-US" altLang="zh-CN" sz="36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sym typeface="+mn-lt"/>
              </a:rPr>
              <a:t>.</a:t>
            </a:r>
            <a:r>
              <a:rPr kumimoji="0" lang="zh-CN" altLang="en-US" sz="36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sym typeface="+mn-lt"/>
              </a:rPr>
              <a:t>地球自转的周期</a:t>
            </a:r>
          </a:p>
        </p:txBody>
      </p:sp>
    </p:spTree>
    <p:extLst>
      <p:ext uri="{BB962C8B-B14F-4D97-AF65-F5344CB8AC3E}">
        <p14:creationId xmlns:p14="http://schemas.microsoft.com/office/powerpoint/2010/main" val="218533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linds(horizontal)">
                                      <p:cBhvr>
                                        <p:cTn id="21" dur="500"/>
                                        <p:tgtEl>
                                          <p:spTgt spid="38"/>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linds(horizontal)">
                                      <p:cBhvr>
                                        <p:cTn id="26" dur="500"/>
                                        <p:tgtEl>
                                          <p:spTgt spid="39"/>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1C70432-786B-464C-AAC6-141E04DBCC80}"/>
              </a:ext>
            </a:extLst>
          </p:cNvPr>
          <p:cNvSpPr txBox="1"/>
          <p:nvPr>
            <p:custDataLst>
              <p:tags r:id="rId1"/>
            </p:custDataLst>
          </p:nvPr>
        </p:nvSpPr>
        <p:spPr>
          <a:xfrm>
            <a:off x="277397" y="172490"/>
            <a:ext cx="6295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rgbClr val="0070C0"/>
                </a:solidFill>
                <a:latin typeface="方正粗黑宋简体" panose="02000000000000000000" pitchFamily="2" charset="-122"/>
                <a:ea typeface="方正粗黑宋简体" panose="02000000000000000000" pitchFamily="2" charset="-122"/>
              </a:rPr>
              <a:t>4</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角速度</a:t>
            </a:r>
          </a:p>
        </p:txBody>
      </p:sp>
      <p:sp>
        <p:nvSpPr>
          <p:cNvPr id="22" name="Text Box 20">
            <a:extLst>
              <a:ext uri="{FF2B5EF4-FFF2-40B4-BE49-F238E27FC236}">
                <a16:creationId xmlns:a16="http://schemas.microsoft.com/office/drawing/2014/main" id="{71968F1F-4B26-461F-A000-85DB66B0B173}"/>
              </a:ext>
            </a:extLst>
          </p:cNvPr>
          <p:cNvSpPr txBox="1">
            <a:spLocks noChangeArrowheads="1"/>
          </p:cNvSpPr>
          <p:nvPr>
            <p:custDataLst>
              <p:tags r:id="rId2"/>
            </p:custDataLst>
          </p:nvPr>
        </p:nvSpPr>
        <p:spPr bwMode="auto">
          <a:xfrm>
            <a:off x="95519" y="933862"/>
            <a:ext cx="11693164" cy="187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4000" b="1">
                <a:solidFill>
                  <a:srgbClr val="FF0000"/>
                </a:solidFill>
              </a:rPr>
              <a:t>（1）定义：</a:t>
            </a:r>
            <a:r>
              <a:rPr lang="zh-CN" altLang="en-US" sz="4000" b="1">
                <a:ea typeface="楷体" panose="02010609060101010101" pitchFamily="49" charset="-122"/>
              </a:rPr>
              <a:t>某</a:t>
            </a:r>
            <a:r>
              <a:rPr lang="zh-CN" altLang="en-US" sz="4000" b="1">
                <a:solidFill>
                  <a:srgbClr val="C00000"/>
                </a:solidFill>
                <a:ea typeface="楷体" panose="02010609060101010101" pitchFamily="49" charset="-122"/>
              </a:rPr>
              <a:t>点</a:t>
            </a:r>
            <a:r>
              <a:rPr lang="zh-CN" altLang="en-US" sz="4000" b="1">
                <a:ea typeface="楷体" panose="02010609060101010101" pitchFamily="49" charset="-122"/>
              </a:rPr>
              <a:t>随着</a:t>
            </a:r>
            <a:r>
              <a:rPr lang="zh-CN" altLang="en-US" sz="4000" b="1">
                <a:solidFill>
                  <a:srgbClr val="C00000"/>
                </a:solidFill>
                <a:ea typeface="楷体" panose="02010609060101010101" pitchFamily="49" charset="-122"/>
              </a:rPr>
              <a:t>地球自转</a:t>
            </a:r>
            <a:r>
              <a:rPr lang="zh-CN" altLang="en-US" sz="4000" b="1">
                <a:ea typeface="楷体" panose="02010609060101010101" pitchFamily="49" charset="-122"/>
              </a:rPr>
              <a:t>在单位</a:t>
            </a:r>
            <a:r>
              <a:rPr lang="zh-CN" altLang="en-US" sz="4000" b="1">
                <a:solidFill>
                  <a:srgbClr val="C00000"/>
                </a:solidFill>
                <a:ea typeface="楷体" panose="02010609060101010101" pitchFamily="49" charset="-122"/>
              </a:rPr>
              <a:t>时间内</a:t>
            </a:r>
            <a:r>
              <a:rPr lang="zh-CN" altLang="en-US" sz="4000" b="1">
                <a:ea typeface="楷体" panose="02010609060101010101" pitchFamily="49" charset="-122"/>
              </a:rPr>
              <a:t>转过的</a:t>
            </a:r>
            <a:r>
              <a:rPr lang="zh-CN" altLang="en-US" sz="4000" b="1">
                <a:solidFill>
                  <a:srgbClr val="C00000"/>
                </a:solidFill>
                <a:ea typeface="楷体" panose="02010609060101010101" pitchFamily="49" charset="-122"/>
              </a:rPr>
              <a:t>角度</a:t>
            </a:r>
            <a:r>
              <a:rPr lang="zh-CN" altLang="en-US" sz="4000" b="1">
                <a:ea typeface="楷体" panose="02010609060101010101" pitchFamily="49" charset="-122"/>
              </a:rPr>
              <a:t>。</a:t>
            </a:r>
          </a:p>
          <a:p>
            <a:endParaRPr lang="zh-CN" altLang="en-US" sz="3600" b="1">
              <a:ea typeface="楷体" panose="02010609060101010101" pitchFamily="49" charset="-122"/>
            </a:endParaRPr>
          </a:p>
        </p:txBody>
      </p:sp>
      <p:pic>
        <p:nvPicPr>
          <p:cNvPr id="26" name="图片 25"/>
          <p:cNvPicPr>
            <a:picLocks noChangeAspect="1"/>
          </p:cNvPicPr>
          <p:nvPr>
            <p:custDataLst>
              <p:tags r:id="rId3"/>
            </p:custDataLst>
          </p:nvPr>
        </p:nvPicPr>
        <p:blipFill>
          <a:blip r:embed="rId40">
            <a:extLst>
              <a:ext uri="{28A0092B-C50C-407E-A947-70E740481C1C}">
                <a14:useLocalDpi xmlns:a14="http://schemas.microsoft.com/office/drawing/2010/main" val="0"/>
              </a:ext>
            </a:extLst>
          </a:blip>
          <a:stretch>
            <a:fillRect/>
          </a:stretch>
        </p:blipFill>
        <p:spPr>
          <a:xfrm>
            <a:off x="7896534" y="6211663"/>
            <a:ext cx="3962073" cy="372478"/>
          </a:xfrm>
          <a:prstGeom prst="rect">
            <a:avLst/>
          </a:prstGeom>
        </p:spPr>
      </p:pic>
      <p:sp>
        <p:nvSpPr>
          <p:cNvPr id="27" name="椭圆 26"/>
          <p:cNvSpPr/>
          <p:nvPr>
            <p:custDataLst>
              <p:tags r:id="rId4"/>
            </p:custDataLst>
          </p:nvPr>
        </p:nvSpPr>
        <p:spPr>
          <a:xfrm>
            <a:off x="7826159" y="2365454"/>
            <a:ext cx="4032448" cy="4032448"/>
          </a:xfrm>
          <a:prstGeom prst="ellipse">
            <a:avLst/>
          </a:prstGeom>
          <a:gradFill flip="none" rotWithShape="1">
            <a:gsLst>
              <a:gs pos="0">
                <a:sysClr val="window" lastClr="FFFFFF"/>
              </a:gs>
              <a:gs pos="100000">
                <a:sysClr val="window" lastClr="FFFFFF">
                  <a:lumMod val="95000"/>
                </a:sysClr>
              </a:gs>
            </a:gsLst>
            <a:lin ang="2700000" scaled="1"/>
          </a:gradFill>
          <a:ln w="25400" cap="flat" cmpd="sng" algn="ctr">
            <a:solidFill>
              <a:srgbClr val="E78906"/>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微软雅黑" panose="020B0503020204020204" pitchFamily="34" charset="-122"/>
              <a:ea typeface="微软雅黑" panose="020B0503020204020204" pitchFamily="34" charset="-122"/>
              <a:cs typeface="Arial"/>
            </a:endParaRPr>
          </a:p>
        </p:txBody>
      </p:sp>
      <p:sp>
        <p:nvSpPr>
          <p:cNvPr id="28" name="弧形 27"/>
          <p:cNvSpPr/>
          <p:nvPr>
            <p:custDataLst>
              <p:tags r:id="rId5"/>
            </p:custDataLst>
          </p:nvPr>
        </p:nvSpPr>
        <p:spPr>
          <a:xfrm>
            <a:off x="8655087" y="2541286"/>
            <a:ext cx="2376264" cy="498364"/>
          </a:xfrm>
          <a:prstGeom prst="arc">
            <a:avLst>
              <a:gd name="adj1" fmla="val 11223760"/>
              <a:gd name="adj2" fmla="val 21162664"/>
            </a:avLst>
          </a:prstGeom>
          <a:noFill/>
          <a:ln w="12700" cap="flat" cmpd="sng" algn="ctr">
            <a:solidFill>
              <a:sysClr val="window" lastClr="FFFFFF">
                <a:lumMod val="75000"/>
              </a:sysClr>
            </a:solidFill>
            <a:prstDash val="lg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29" name="弧形 28"/>
          <p:cNvSpPr/>
          <p:nvPr>
            <p:custDataLst>
              <p:tags r:id="rId6"/>
            </p:custDataLst>
          </p:nvPr>
        </p:nvSpPr>
        <p:spPr>
          <a:xfrm>
            <a:off x="7828611" y="3819668"/>
            <a:ext cx="4024971" cy="1159236"/>
          </a:xfrm>
          <a:prstGeom prst="arc">
            <a:avLst>
              <a:gd name="adj1" fmla="val 10789675"/>
              <a:gd name="adj2" fmla="val 21599187"/>
            </a:avLst>
          </a:prstGeom>
          <a:noFill/>
          <a:ln w="12700" cap="flat" cmpd="sng" algn="ctr">
            <a:solidFill>
              <a:sysClr val="window" lastClr="FFFFFF">
                <a:lumMod val="75000"/>
              </a:sysClr>
            </a:solidFill>
            <a:prstDash val="lg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30" name="饼形 29"/>
          <p:cNvSpPr/>
          <p:nvPr>
            <p:custDataLst>
              <p:tags r:id="rId7"/>
            </p:custDataLst>
          </p:nvPr>
        </p:nvSpPr>
        <p:spPr>
          <a:xfrm>
            <a:off x="8481336" y="2378329"/>
            <a:ext cx="2729200" cy="4019573"/>
          </a:xfrm>
          <a:prstGeom prst="pie">
            <a:avLst>
              <a:gd name="adj1" fmla="val 16210886"/>
              <a:gd name="adj2" fmla="val 5376777"/>
            </a:avLst>
          </a:prstGeom>
          <a:gradFill flip="none" rotWithShape="1">
            <a:gsLst>
              <a:gs pos="0">
                <a:sysClr val="window" lastClr="FFFFFF">
                  <a:lumMod val="85000"/>
                </a:sysClr>
              </a:gs>
              <a:gs pos="89000">
                <a:sysClr val="window" lastClr="FFFFFF"/>
              </a:gs>
            </a:gsLst>
            <a:lin ang="0" scaled="1"/>
          </a:gradFill>
          <a:ln w="12700" cap="flat" cmpd="sng" algn="ctr">
            <a:solidFill>
              <a:srgbClr val="E78906"/>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31" name="饼形 30"/>
          <p:cNvSpPr/>
          <p:nvPr>
            <p:custDataLst>
              <p:tags r:id="rId8"/>
            </p:custDataLst>
          </p:nvPr>
        </p:nvSpPr>
        <p:spPr>
          <a:xfrm flipH="1">
            <a:off x="8489506" y="2377177"/>
            <a:ext cx="2729200" cy="4020725"/>
          </a:xfrm>
          <a:prstGeom prst="pie">
            <a:avLst>
              <a:gd name="adj1" fmla="val 16210717"/>
              <a:gd name="adj2" fmla="val 5394387"/>
            </a:avLst>
          </a:prstGeom>
          <a:gradFill flip="none" rotWithShape="1">
            <a:gsLst>
              <a:gs pos="0">
                <a:sysClr val="window" lastClr="FFFFFF">
                  <a:lumMod val="70000"/>
                </a:sysClr>
              </a:gs>
              <a:gs pos="99000">
                <a:sysClr val="window" lastClr="FFFFFF"/>
              </a:gs>
            </a:gsLst>
            <a:lin ang="0" scaled="1"/>
          </a:gradFill>
          <a:ln w="12700" cap="flat" cmpd="sng" algn="ctr">
            <a:solidFill>
              <a:srgbClr val="E78906"/>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32" name="椭圆 31"/>
          <p:cNvSpPr/>
          <p:nvPr>
            <p:custDataLst>
              <p:tags r:id="rId9"/>
            </p:custDataLst>
          </p:nvPr>
        </p:nvSpPr>
        <p:spPr>
          <a:xfrm>
            <a:off x="9770375" y="4901230"/>
            <a:ext cx="144016" cy="144016"/>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33" name="饼形 39"/>
          <p:cNvSpPr/>
          <p:nvPr>
            <p:custDataLst>
              <p:tags r:id="rId10"/>
            </p:custDataLst>
          </p:nvPr>
        </p:nvSpPr>
        <p:spPr>
          <a:xfrm>
            <a:off x="9845936" y="2394939"/>
            <a:ext cx="1344594" cy="1980302"/>
          </a:xfrm>
          <a:custGeom>
            <a:avLst/>
            <a:gdLst>
              <a:gd name="connsiteX0" fmla="*/ 1370964 w 2729200"/>
              <a:gd name="connsiteY0" fmla="*/ 22 h 4019573"/>
              <a:gd name="connsiteX1" fmla="*/ 2729199 w 2729200"/>
              <a:gd name="connsiteY1" fmla="*/ 2007339 h 4019573"/>
              <a:gd name="connsiteX2" fmla="*/ 1378176 w 2729200"/>
              <a:gd name="connsiteY2" fmla="*/ 4019475 h 4019573"/>
              <a:gd name="connsiteX3" fmla="*/ 1364600 w 2729200"/>
              <a:gd name="connsiteY3" fmla="*/ 2009787 h 4019573"/>
              <a:gd name="connsiteX4" fmla="*/ 1370964 w 2729200"/>
              <a:gd name="connsiteY4" fmla="*/ 22 h 4019573"/>
              <a:gd name="connsiteX0-1" fmla="*/ 6364 w 1364599"/>
              <a:gd name="connsiteY0-2" fmla="*/ 0 h 2259611"/>
              <a:gd name="connsiteX1-3" fmla="*/ 1364599 w 1364599"/>
              <a:gd name="connsiteY1-4" fmla="*/ 2007317 h 2259611"/>
              <a:gd name="connsiteX2-5" fmla="*/ 0 w 1364599"/>
              <a:gd name="connsiteY2-6" fmla="*/ 2009765 h 2259611"/>
              <a:gd name="connsiteX3-7" fmla="*/ 6364 w 1364599"/>
              <a:gd name="connsiteY3-8" fmla="*/ 0 h 2259611"/>
              <a:gd name="connsiteX0-9" fmla="*/ 6364 w 1364599"/>
              <a:gd name="connsiteY0-10" fmla="*/ 0 h 2009765"/>
              <a:gd name="connsiteX1-11" fmla="*/ 1364599 w 1364599"/>
              <a:gd name="connsiteY1-12" fmla="*/ 2007317 h 2009765"/>
              <a:gd name="connsiteX2-13" fmla="*/ 0 w 1364599"/>
              <a:gd name="connsiteY2-14" fmla="*/ 2009765 h 2009765"/>
              <a:gd name="connsiteX3-15" fmla="*/ 6364 w 1364599"/>
              <a:gd name="connsiteY3-16" fmla="*/ 0 h 2009765"/>
            </a:gdLst>
            <a:ahLst/>
            <a:cxnLst>
              <a:cxn ang="0">
                <a:pos x="connsiteX0-1" y="connsiteY0-2"/>
              </a:cxn>
              <a:cxn ang="0">
                <a:pos x="connsiteX1-3" y="connsiteY1-4"/>
              </a:cxn>
              <a:cxn ang="0">
                <a:pos x="connsiteX2-5" y="connsiteY2-6"/>
              </a:cxn>
              <a:cxn ang="0">
                <a:pos x="connsiteX3-7" y="connsiteY3-8"/>
              </a:cxn>
            </a:cxnLst>
            <a:rect l="l" t="t" r="r" b="b"/>
            <a:pathLst>
              <a:path w="1364599" h="2009765">
                <a:moveTo>
                  <a:pt x="6364" y="0"/>
                </a:moveTo>
                <a:cubicBezTo>
                  <a:pt x="756871" y="5155"/>
                  <a:pt x="1363685" y="901957"/>
                  <a:pt x="1364599" y="2007317"/>
                </a:cubicBezTo>
                <a:lnTo>
                  <a:pt x="0" y="2009765"/>
                </a:lnTo>
                <a:cubicBezTo>
                  <a:pt x="2121" y="1339843"/>
                  <a:pt x="4243" y="669922"/>
                  <a:pt x="6364" y="0"/>
                </a:cubicBezTo>
                <a:close/>
              </a:path>
            </a:pathLst>
          </a:custGeom>
          <a:gradFill flip="none" rotWithShape="1">
            <a:gsLst>
              <a:gs pos="0">
                <a:sysClr val="window" lastClr="FFFFFF">
                  <a:lumMod val="85000"/>
                </a:sysClr>
              </a:gs>
              <a:gs pos="89000">
                <a:sysClr val="window" lastClr="FFFFFF"/>
              </a:gs>
            </a:gsLst>
            <a:lin ang="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Franklin Gothic Book" panose="020B0503020102020204"/>
              <a:ea typeface="黑体" panose="02010609060101010101" charset="-122"/>
              <a:cs typeface="Arial"/>
            </a:endParaRPr>
          </a:p>
        </p:txBody>
      </p:sp>
      <p:cxnSp>
        <p:nvCxnSpPr>
          <p:cNvPr id="34" name="直接连接符 33"/>
          <p:cNvCxnSpPr/>
          <p:nvPr>
            <p:custDataLst>
              <p:tags r:id="rId11"/>
            </p:custDataLst>
          </p:nvPr>
        </p:nvCxnSpPr>
        <p:spPr>
          <a:xfrm flipH="1">
            <a:off x="9854106" y="2365454"/>
            <a:ext cx="0" cy="4032448"/>
          </a:xfrm>
          <a:prstGeom prst="line">
            <a:avLst/>
          </a:prstGeom>
          <a:noFill/>
          <a:ln w="9525" cap="flat" cmpd="sng" algn="ctr">
            <a:gradFill>
              <a:gsLst>
                <a:gs pos="0">
                  <a:sysClr val="window" lastClr="FFFFFF">
                    <a:lumMod val="50000"/>
                  </a:sysClr>
                </a:gs>
                <a:gs pos="50000">
                  <a:sysClr val="windowText" lastClr="000000">
                    <a:lumMod val="75000"/>
                    <a:lumOff val="25000"/>
                  </a:sysClr>
                </a:gs>
                <a:gs pos="100000">
                  <a:sysClr val="window" lastClr="FFFFFF">
                    <a:lumMod val="50000"/>
                  </a:sysClr>
                </a:gs>
              </a:gsLst>
              <a:lin ang="5400000" scaled="0"/>
            </a:gradFill>
            <a:prstDash val="solid"/>
          </a:ln>
          <a:effectLst/>
        </p:spPr>
      </p:cxnSp>
      <p:sp>
        <p:nvSpPr>
          <p:cNvPr id="35" name="弧形 34"/>
          <p:cNvSpPr/>
          <p:nvPr>
            <p:custDataLst>
              <p:tags r:id="rId12"/>
            </p:custDataLst>
          </p:nvPr>
        </p:nvSpPr>
        <p:spPr>
          <a:xfrm>
            <a:off x="7828611" y="3810231"/>
            <a:ext cx="4024971" cy="1159236"/>
          </a:xfrm>
          <a:prstGeom prst="arc">
            <a:avLst>
              <a:gd name="adj1" fmla="val 21537389"/>
              <a:gd name="adj2" fmla="val 10840906"/>
            </a:avLst>
          </a:prstGeom>
          <a:noFill/>
          <a:ln w="12700" cap="flat" cmpd="sng" algn="ctr">
            <a:gradFill flip="none" rotWithShape="1">
              <a:gsLst>
                <a:gs pos="0">
                  <a:sysClr val="window" lastClr="FFFFFF">
                    <a:lumMod val="75000"/>
                  </a:sysClr>
                </a:gs>
                <a:gs pos="50000">
                  <a:sysClr val="windowText" lastClr="000000">
                    <a:lumMod val="75000"/>
                    <a:lumOff val="25000"/>
                  </a:sysClr>
                </a:gs>
                <a:gs pos="100000">
                  <a:sysClr val="window" lastClr="FFFFFF">
                    <a:lumMod val="75000"/>
                  </a:sysClr>
                </a:gs>
              </a:gsLst>
              <a:lin ang="0" scaled="1"/>
            </a:gradFill>
            <a:prstDash val="soli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36" name="弧形 35"/>
          <p:cNvSpPr/>
          <p:nvPr>
            <p:custDataLst>
              <p:tags r:id="rId13"/>
            </p:custDataLst>
          </p:nvPr>
        </p:nvSpPr>
        <p:spPr>
          <a:xfrm>
            <a:off x="8660111" y="2430769"/>
            <a:ext cx="2376264" cy="648072"/>
          </a:xfrm>
          <a:prstGeom prst="arc">
            <a:avLst>
              <a:gd name="adj1" fmla="val 41682"/>
              <a:gd name="adj2" fmla="val 10799562"/>
            </a:avLst>
          </a:prstGeom>
          <a:noFill/>
          <a:ln w="12700" cap="flat" cmpd="sng" algn="ctr">
            <a:gradFill flip="none" rotWithShape="1">
              <a:gsLst>
                <a:gs pos="0">
                  <a:sysClr val="window" lastClr="FFFFFF">
                    <a:lumMod val="75000"/>
                  </a:sysClr>
                </a:gs>
                <a:gs pos="50000">
                  <a:sysClr val="windowText" lastClr="000000">
                    <a:lumMod val="75000"/>
                    <a:lumOff val="25000"/>
                  </a:sysClr>
                </a:gs>
                <a:gs pos="100000">
                  <a:sysClr val="window" lastClr="FFFFFF">
                    <a:lumMod val="75000"/>
                  </a:sysClr>
                </a:gs>
              </a:gsLst>
              <a:lin ang="0" scaled="1"/>
            </a:gradFill>
            <a:prstDash val="soli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cxnSp>
        <p:nvCxnSpPr>
          <p:cNvPr id="37" name="直接连接符 36"/>
          <p:cNvCxnSpPr/>
          <p:nvPr>
            <p:custDataLst>
              <p:tags r:id="rId14"/>
            </p:custDataLst>
          </p:nvPr>
        </p:nvCxnSpPr>
        <p:spPr>
          <a:xfrm flipV="1">
            <a:off x="8906279" y="2735710"/>
            <a:ext cx="936104" cy="216024"/>
          </a:xfrm>
          <a:prstGeom prst="line">
            <a:avLst/>
          </a:prstGeom>
          <a:noFill/>
          <a:ln w="9525" cap="flat" cmpd="sng" algn="ctr">
            <a:solidFill>
              <a:srgbClr val="C00000"/>
            </a:solidFill>
            <a:prstDash val="lgDash"/>
          </a:ln>
          <a:effectLst/>
        </p:spPr>
      </p:cxnSp>
      <p:cxnSp>
        <p:nvCxnSpPr>
          <p:cNvPr id="38" name="直接连接符 37"/>
          <p:cNvCxnSpPr/>
          <p:nvPr>
            <p:custDataLst>
              <p:tags r:id="rId15"/>
            </p:custDataLst>
          </p:nvPr>
        </p:nvCxnSpPr>
        <p:spPr>
          <a:xfrm flipH="1" flipV="1">
            <a:off x="9854106" y="2735710"/>
            <a:ext cx="936104" cy="216024"/>
          </a:xfrm>
          <a:prstGeom prst="line">
            <a:avLst/>
          </a:prstGeom>
          <a:noFill/>
          <a:ln w="9525" cap="flat" cmpd="sng" algn="ctr">
            <a:solidFill>
              <a:srgbClr val="C00000"/>
            </a:solidFill>
            <a:prstDash val="lgDash"/>
          </a:ln>
          <a:effectLst/>
        </p:spPr>
      </p:cxnSp>
      <p:sp>
        <p:nvSpPr>
          <p:cNvPr id="39" name="弧形 38"/>
          <p:cNvSpPr/>
          <p:nvPr>
            <p:custDataLst>
              <p:tags r:id="rId16"/>
            </p:custDataLst>
          </p:nvPr>
        </p:nvSpPr>
        <p:spPr>
          <a:xfrm>
            <a:off x="8726259" y="2435793"/>
            <a:ext cx="2232248" cy="648072"/>
          </a:xfrm>
          <a:prstGeom prst="arc">
            <a:avLst>
              <a:gd name="adj1" fmla="val 613946"/>
              <a:gd name="adj2" fmla="val 10110591"/>
            </a:avLst>
          </a:prstGeom>
          <a:noFill/>
          <a:ln w="19050" cap="flat" cmpd="sng" algn="ctr">
            <a:solidFill>
              <a:srgbClr val="C00000"/>
            </a:solidFill>
            <a:prstDash val="solid"/>
            <a:headEnd type="triangl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cxnSp>
        <p:nvCxnSpPr>
          <p:cNvPr id="40" name="直接连接符 39"/>
          <p:cNvCxnSpPr>
            <a:stCxn id="43" idx="2"/>
          </p:cNvCxnSpPr>
          <p:nvPr>
            <p:custDataLst>
              <p:tags r:id="rId17"/>
            </p:custDataLst>
          </p:nvPr>
        </p:nvCxnSpPr>
        <p:spPr>
          <a:xfrm flipV="1">
            <a:off x="8499847" y="4399286"/>
            <a:ext cx="1342536" cy="422998"/>
          </a:xfrm>
          <a:prstGeom prst="line">
            <a:avLst/>
          </a:prstGeom>
          <a:noFill/>
          <a:ln w="9525" cap="flat" cmpd="sng" algn="ctr">
            <a:solidFill>
              <a:srgbClr val="C00000"/>
            </a:solidFill>
            <a:prstDash val="lgDash"/>
          </a:ln>
          <a:effectLst/>
        </p:spPr>
      </p:cxnSp>
      <p:cxnSp>
        <p:nvCxnSpPr>
          <p:cNvPr id="41" name="直接连接符 40"/>
          <p:cNvCxnSpPr>
            <a:stCxn id="43" idx="0"/>
          </p:cNvCxnSpPr>
          <p:nvPr>
            <p:custDataLst>
              <p:tags r:id="rId18"/>
            </p:custDataLst>
          </p:nvPr>
        </p:nvCxnSpPr>
        <p:spPr>
          <a:xfrm flipH="1" flipV="1">
            <a:off x="9842384" y="4387563"/>
            <a:ext cx="1348145" cy="433276"/>
          </a:xfrm>
          <a:prstGeom prst="line">
            <a:avLst/>
          </a:prstGeom>
          <a:noFill/>
          <a:ln w="9525" cap="flat" cmpd="sng" algn="ctr">
            <a:solidFill>
              <a:srgbClr val="C00000"/>
            </a:solidFill>
            <a:prstDash val="lgDash"/>
          </a:ln>
          <a:effectLst/>
        </p:spPr>
      </p:cxnSp>
      <p:sp>
        <p:nvSpPr>
          <p:cNvPr id="42" name="饼形 41"/>
          <p:cNvSpPr/>
          <p:nvPr>
            <p:custDataLst>
              <p:tags r:id="rId19"/>
            </p:custDataLst>
          </p:nvPr>
        </p:nvSpPr>
        <p:spPr>
          <a:xfrm>
            <a:off x="8726259" y="2424070"/>
            <a:ext cx="2232248" cy="648072"/>
          </a:xfrm>
          <a:prstGeom prst="pie">
            <a:avLst>
              <a:gd name="adj1" fmla="val 734757"/>
              <a:gd name="adj2" fmla="val 10058633"/>
            </a:avLst>
          </a:prstGeom>
          <a:gradFill flip="none" rotWithShape="1">
            <a:gsLst>
              <a:gs pos="34000">
                <a:srgbClr val="FFFF00">
                  <a:alpha val="50000"/>
                </a:srgbClr>
              </a:gs>
              <a:gs pos="100000">
                <a:sysClr val="window" lastClr="FFFFFF">
                  <a:lumMod val="75000"/>
                  <a:alpha val="0"/>
                </a:sysClr>
              </a:gs>
            </a:gsLst>
            <a:lin ang="54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43" name="弧形 42"/>
          <p:cNvSpPr/>
          <p:nvPr>
            <p:custDataLst>
              <p:tags r:id="rId20"/>
            </p:custDataLst>
          </p:nvPr>
        </p:nvSpPr>
        <p:spPr>
          <a:xfrm>
            <a:off x="7826159" y="3810230"/>
            <a:ext cx="4032447" cy="1159236"/>
          </a:xfrm>
          <a:prstGeom prst="arc">
            <a:avLst>
              <a:gd name="adj1" fmla="val 1063719"/>
              <a:gd name="adj2" fmla="val 9728762"/>
            </a:avLst>
          </a:prstGeom>
          <a:noFill/>
          <a:ln w="19050" cap="flat" cmpd="sng" algn="ctr">
            <a:solidFill>
              <a:srgbClr val="C00000"/>
            </a:solidFill>
            <a:prstDash val="solid"/>
            <a:headEnd type="triangle" w="med" len="med"/>
            <a:tailEnd type="none" w="med" len="me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44" name="饼形 43"/>
          <p:cNvSpPr/>
          <p:nvPr>
            <p:custDataLst>
              <p:tags r:id="rId21"/>
            </p:custDataLst>
          </p:nvPr>
        </p:nvSpPr>
        <p:spPr>
          <a:xfrm>
            <a:off x="7896081" y="3839356"/>
            <a:ext cx="3892602" cy="1130110"/>
          </a:xfrm>
          <a:prstGeom prst="pie">
            <a:avLst>
              <a:gd name="adj1" fmla="val 1073928"/>
              <a:gd name="adj2" fmla="val 9743490"/>
            </a:avLst>
          </a:prstGeom>
          <a:gradFill flip="none" rotWithShape="1">
            <a:gsLst>
              <a:gs pos="34000">
                <a:srgbClr val="FFFF00">
                  <a:alpha val="50000"/>
                </a:srgbClr>
              </a:gs>
              <a:gs pos="100000">
                <a:sysClr val="window" lastClr="FFFFFF">
                  <a:lumMod val="75000"/>
                  <a:alpha val="0"/>
                </a:sysClr>
              </a:gs>
            </a:gsLst>
            <a:lin ang="5400000" scaled="1"/>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45" name="椭圆 44"/>
          <p:cNvSpPr/>
          <p:nvPr>
            <p:custDataLst>
              <p:tags r:id="rId22"/>
            </p:custDataLst>
          </p:nvPr>
        </p:nvSpPr>
        <p:spPr>
          <a:xfrm>
            <a:off x="8474231" y="4753566"/>
            <a:ext cx="144016" cy="144016"/>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Arial"/>
            </a:endParaRPr>
          </a:p>
        </p:txBody>
      </p:sp>
      <p:sp>
        <p:nvSpPr>
          <p:cNvPr id="46" name="矩形 45"/>
          <p:cNvSpPr/>
          <p:nvPr>
            <p:custDataLst>
              <p:tags r:id="rId23"/>
            </p:custDataLst>
          </p:nvPr>
        </p:nvSpPr>
        <p:spPr>
          <a:xfrm>
            <a:off x="9640634" y="4183500"/>
            <a:ext cx="468398" cy="707886"/>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l-GR" altLang="zh-CN" sz="4000" b="1" i="1" u="none" strike="noStrike" kern="1200" cap="none" spc="0" normalizeH="0" baseline="0" noProof="0">
                <a:ln>
                  <a:noFill/>
                </a:ln>
                <a:solidFill>
                  <a:srgbClr val="E78906"/>
                </a:solidFill>
                <a:effectLst/>
                <a:uLnTx/>
                <a:uFillTx/>
                <a:latin typeface="Times New Roman" panose="02020603050405020304" pitchFamily="18" charset="0"/>
                <a:ea typeface="微软雅黑" panose="020B0503020204020204" charset="-122"/>
                <a:cs typeface="Times New Roman" panose="02020603050405020304" pitchFamily="18" charset="0"/>
              </a:rPr>
              <a:t>α</a:t>
            </a:r>
            <a:endParaRPr kumimoji="0" lang="zh-CN" altLang="en-US" sz="2400" b="0" i="0" u="none" strike="noStrike" kern="1200" cap="none" spc="0" normalizeH="0" baseline="0" noProof="0">
              <a:ln>
                <a:noFill/>
              </a:ln>
              <a:solidFill>
                <a:srgbClr val="E78906"/>
              </a:solidFill>
              <a:effectLst/>
              <a:uLnTx/>
              <a:uFillTx/>
              <a:latin typeface="等线" panose="020F0502020204030204"/>
              <a:ea typeface="微软雅黑" panose="020B0503020204020204" charset="-122"/>
              <a:cs typeface="Arial"/>
            </a:endParaRPr>
          </a:p>
        </p:txBody>
      </p:sp>
      <p:sp>
        <p:nvSpPr>
          <p:cNvPr id="47" name="矩形 46"/>
          <p:cNvSpPr/>
          <p:nvPr>
            <p:custDataLst>
              <p:tags r:id="rId24"/>
            </p:custDataLst>
          </p:nvPr>
        </p:nvSpPr>
        <p:spPr>
          <a:xfrm>
            <a:off x="9601689" y="2497562"/>
            <a:ext cx="468398" cy="707886"/>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l-GR" altLang="zh-CN" sz="4000" b="1" i="1" u="none" strike="noStrike" kern="1200" cap="none" spc="0" normalizeH="0" baseline="0" noProof="0">
                <a:ln>
                  <a:noFill/>
                </a:ln>
                <a:solidFill>
                  <a:srgbClr val="E78906"/>
                </a:solidFill>
                <a:effectLst/>
                <a:uLnTx/>
                <a:uFillTx/>
                <a:latin typeface="Times New Roman" panose="02020603050405020304" pitchFamily="18" charset="0"/>
                <a:ea typeface="微软雅黑" panose="020B0503020204020204" charset="-122"/>
                <a:cs typeface="Times New Roman" panose="02020603050405020304" pitchFamily="18" charset="0"/>
              </a:rPr>
              <a:t>α</a:t>
            </a:r>
            <a:endParaRPr kumimoji="0" lang="zh-CN" altLang="en-US" sz="2400" b="0" i="0" u="none" strike="noStrike" kern="1200" cap="none" spc="0" normalizeH="0" baseline="0" noProof="0">
              <a:ln>
                <a:noFill/>
              </a:ln>
              <a:solidFill>
                <a:srgbClr val="E78906"/>
              </a:solidFill>
              <a:effectLst/>
              <a:uLnTx/>
              <a:uFillTx/>
              <a:latin typeface="等线" panose="020F0502020204030204"/>
              <a:ea typeface="微软雅黑" panose="020B0503020204020204" charset="-122"/>
              <a:cs typeface="Arial"/>
            </a:endParaRPr>
          </a:p>
        </p:txBody>
      </p:sp>
      <p:sp>
        <p:nvSpPr>
          <p:cNvPr id="50" name="矩形 49"/>
          <p:cNvSpPr/>
          <p:nvPr>
            <p:custDataLst>
              <p:tags r:id="rId25"/>
            </p:custDataLst>
          </p:nvPr>
        </p:nvSpPr>
        <p:spPr>
          <a:xfrm>
            <a:off x="8164707" y="2372761"/>
            <a:ext cx="671979" cy="461665"/>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60°</a:t>
            </a:r>
            <a:endParaRPr kumimoji="0" lang="zh-CN" altLang="en-US" sz="900" b="0" i="0" u="none" strike="noStrike" kern="1200" cap="none" spc="0" normalizeH="0" baseline="0" noProof="0">
              <a:ln>
                <a:noFill/>
              </a:ln>
              <a:solidFill>
                <a:srgbClr val="E7890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1" name="Text Box 30">
            <a:extLst>
              <a:ext uri="{FF2B5EF4-FFF2-40B4-BE49-F238E27FC236}">
                <a16:creationId xmlns:a16="http://schemas.microsoft.com/office/drawing/2014/main" id="{B53BEF07-8836-4FA0-AD3B-78AEE540EC32}"/>
              </a:ext>
            </a:extLst>
          </p:cNvPr>
          <p:cNvSpPr txBox="1">
            <a:spLocks noChangeArrowheads="1"/>
          </p:cNvSpPr>
          <p:nvPr>
            <p:custDataLst>
              <p:tags r:id="rId26"/>
            </p:custDataLst>
          </p:nvPr>
        </p:nvSpPr>
        <p:spPr bwMode="auto">
          <a:xfrm>
            <a:off x="187461" y="2468533"/>
            <a:ext cx="7400787"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3600">
                <a:solidFill>
                  <a:srgbClr val="0070C0"/>
                </a:solidFill>
                <a:latin typeface="方正粗黑宋简体" panose="02000000000000000000" pitchFamily="2" charset="-122"/>
                <a:ea typeface="方正粗黑宋简体" panose="02000000000000000000" pitchFamily="2" charset="-122"/>
              </a:rPr>
              <a:t>思考①：试着计算地球除极点外地区的角速度。</a:t>
            </a:r>
          </a:p>
        </p:txBody>
      </p:sp>
      <p:sp>
        <p:nvSpPr>
          <p:cNvPr id="52" name="Text Box 4">
            <a:extLst>
              <a:ext uri="{FF2B5EF4-FFF2-40B4-BE49-F238E27FC236}">
                <a16:creationId xmlns:a16="http://schemas.microsoft.com/office/drawing/2014/main" id="{99ADE687-DF0C-4B1D-A49D-60E83808CEBA}"/>
              </a:ext>
            </a:extLst>
          </p:cNvPr>
          <p:cNvSpPr txBox="1">
            <a:spLocks noChangeArrowheads="1"/>
          </p:cNvSpPr>
          <p:nvPr>
            <p:custDataLst>
              <p:tags r:id="rId27"/>
            </p:custDataLst>
          </p:nvPr>
        </p:nvSpPr>
        <p:spPr bwMode="auto">
          <a:xfrm>
            <a:off x="118375" y="4670655"/>
            <a:ext cx="215423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800" b="1">
                <a:ea typeface="楷体" panose="02010609060101010101" pitchFamily="49" charset="-122"/>
              </a:rPr>
              <a:t>除极点外某地角速度</a:t>
            </a:r>
          </a:p>
        </p:txBody>
      </p:sp>
      <p:sp>
        <p:nvSpPr>
          <p:cNvPr id="53" name="Text Box 5">
            <a:extLst>
              <a:ext uri="{FF2B5EF4-FFF2-40B4-BE49-F238E27FC236}">
                <a16:creationId xmlns:a16="http://schemas.microsoft.com/office/drawing/2014/main" id="{7112DAA3-0A87-4828-872A-1475B5EAC972}"/>
              </a:ext>
            </a:extLst>
          </p:cNvPr>
          <p:cNvSpPr txBox="1">
            <a:spLocks noChangeArrowheads="1"/>
          </p:cNvSpPr>
          <p:nvPr>
            <p:custDataLst>
              <p:tags r:id="rId28"/>
            </p:custDataLst>
          </p:nvPr>
        </p:nvSpPr>
        <p:spPr bwMode="auto">
          <a:xfrm>
            <a:off x="2312507" y="4314162"/>
            <a:ext cx="1635124"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zh-CN" altLang="en-US" sz="3200" b="1">
                <a:ea typeface="楷体" panose="02010609060101010101" pitchFamily="49" charset="-122"/>
              </a:rPr>
              <a:t>自转过的角度</a:t>
            </a:r>
          </a:p>
        </p:txBody>
      </p:sp>
      <p:sp>
        <p:nvSpPr>
          <p:cNvPr id="54" name="Line 6">
            <a:extLst>
              <a:ext uri="{FF2B5EF4-FFF2-40B4-BE49-F238E27FC236}">
                <a16:creationId xmlns:a16="http://schemas.microsoft.com/office/drawing/2014/main" id="{9DF855FF-6FAC-4F39-A4C5-91FD74999600}"/>
              </a:ext>
            </a:extLst>
          </p:cNvPr>
          <p:cNvSpPr>
            <a:spLocks noChangeShapeType="1"/>
          </p:cNvSpPr>
          <p:nvPr>
            <p:custDataLst>
              <p:tags r:id="rId29"/>
            </p:custDataLst>
          </p:nvPr>
        </p:nvSpPr>
        <p:spPr bwMode="auto">
          <a:xfrm flipV="1">
            <a:off x="2336113" y="5391380"/>
            <a:ext cx="1560512" cy="1587"/>
          </a:xfrm>
          <a:prstGeom prst="line">
            <a:avLst/>
          </a:prstGeom>
          <a:noFill/>
          <a:ln w="38100" cap="flat"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p>
        </p:txBody>
      </p:sp>
      <p:sp>
        <p:nvSpPr>
          <p:cNvPr id="55" name="Text Box 7">
            <a:extLst>
              <a:ext uri="{FF2B5EF4-FFF2-40B4-BE49-F238E27FC236}">
                <a16:creationId xmlns:a16="http://schemas.microsoft.com/office/drawing/2014/main" id="{EA010493-9B88-4C8F-AE10-A65D18A5B50D}"/>
              </a:ext>
            </a:extLst>
          </p:cNvPr>
          <p:cNvSpPr txBox="1">
            <a:spLocks noChangeArrowheads="1"/>
          </p:cNvSpPr>
          <p:nvPr>
            <p:custDataLst>
              <p:tags r:id="rId30"/>
            </p:custDataLst>
          </p:nvPr>
        </p:nvSpPr>
        <p:spPr bwMode="auto">
          <a:xfrm>
            <a:off x="2220891" y="5508962"/>
            <a:ext cx="186765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3200" b="1">
                <a:ea typeface="楷体" panose="02010609060101010101" pitchFamily="49" charset="-122"/>
              </a:rPr>
              <a:t>一天时间</a:t>
            </a:r>
          </a:p>
        </p:txBody>
      </p:sp>
      <p:sp>
        <p:nvSpPr>
          <p:cNvPr id="56" name="Text Box 8">
            <a:extLst>
              <a:ext uri="{FF2B5EF4-FFF2-40B4-BE49-F238E27FC236}">
                <a16:creationId xmlns:a16="http://schemas.microsoft.com/office/drawing/2014/main" id="{57C72E6E-1C92-4B2F-8C83-72D19F9BACE4}"/>
              </a:ext>
            </a:extLst>
          </p:cNvPr>
          <p:cNvSpPr txBox="1">
            <a:spLocks noChangeArrowheads="1"/>
          </p:cNvSpPr>
          <p:nvPr>
            <p:custDataLst>
              <p:tags r:id="rId31"/>
            </p:custDataLst>
          </p:nvPr>
        </p:nvSpPr>
        <p:spPr bwMode="auto">
          <a:xfrm>
            <a:off x="3826775" y="5105630"/>
            <a:ext cx="44608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a:t>
            </a:r>
          </a:p>
        </p:txBody>
      </p:sp>
      <p:sp>
        <p:nvSpPr>
          <p:cNvPr id="57" name="Text Box 9">
            <a:extLst>
              <a:ext uri="{FF2B5EF4-FFF2-40B4-BE49-F238E27FC236}">
                <a16:creationId xmlns:a16="http://schemas.microsoft.com/office/drawing/2014/main" id="{D026076A-97DD-4627-9A03-FDE11E5F7CA8}"/>
              </a:ext>
            </a:extLst>
          </p:cNvPr>
          <p:cNvSpPr txBox="1">
            <a:spLocks noChangeArrowheads="1"/>
          </p:cNvSpPr>
          <p:nvPr>
            <p:custDataLst>
              <p:tags r:id="rId32"/>
            </p:custDataLst>
          </p:nvPr>
        </p:nvSpPr>
        <p:spPr bwMode="auto">
          <a:xfrm>
            <a:off x="4248213" y="4767865"/>
            <a:ext cx="160813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360°</a:t>
            </a:r>
          </a:p>
        </p:txBody>
      </p:sp>
      <p:sp>
        <p:nvSpPr>
          <p:cNvPr id="58" name="Line 10">
            <a:extLst>
              <a:ext uri="{FF2B5EF4-FFF2-40B4-BE49-F238E27FC236}">
                <a16:creationId xmlns:a16="http://schemas.microsoft.com/office/drawing/2014/main" id="{3E2E1A5D-4FAC-40B2-802D-93DC1EA5840F}"/>
              </a:ext>
            </a:extLst>
          </p:cNvPr>
          <p:cNvSpPr>
            <a:spLocks noChangeShapeType="1"/>
          </p:cNvSpPr>
          <p:nvPr>
            <p:custDataLst>
              <p:tags r:id="rId33"/>
            </p:custDataLst>
          </p:nvPr>
        </p:nvSpPr>
        <p:spPr bwMode="auto">
          <a:xfrm>
            <a:off x="4184393" y="5377575"/>
            <a:ext cx="1030288" cy="0"/>
          </a:xfrm>
          <a:prstGeom prst="line">
            <a:avLst/>
          </a:prstGeom>
          <a:noFill/>
          <a:ln w="38100" cap="flat"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p>
        </p:txBody>
      </p:sp>
      <p:sp>
        <p:nvSpPr>
          <p:cNvPr id="59" name="Text Box 11">
            <a:extLst>
              <a:ext uri="{FF2B5EF4-FFF2-40B4-BE49-F238E27FC236}">
                <a16:creationId xmlns:a16="http://schemas.microsoft.com/office/drawing/2014/main" id="{E60503AA-93CE-44C6-8F30-A3290B2172D3}"/>
              </a:ext>
            </a:extLst>
          </p:cNvPr>
          <p:cNvSpPr txBox="1">
            <a:spLocks noChangeArrowheads="1"/>
          </p:cNvSpPr>
          <p:nvPr>
            <p:custDataLst>
              <p:tags r:id="rId34"/>
            </p:custDataLst>
          </p:nvPr>
        </p:nvSpPr>
        <p:spPr bwMode="auto">
          <a:xfrm>
            <a:off x="4259120" y="5458805"/>
            <a:ext cx="113188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24h</a:t>
            </a:r>
          </a:p>
        </p:txBody>
      </p:sp>
      <p:sp>
        <p:nvSpPr>
          <p:cNvPr id="60" name="Text Box 12">
            <a:extLst>
              <a:ext uri="{FF2B5EF4-FFF2-40B4-BE49-F238E27FC236}">
                <a16:creationId xmlns:a16="http://schemas.microsoft.com/office/drawing/2014/main" id="{A15A8428-9CE3-4B91-9742-669039D359FF}"/>
              </a:ext>
            </a:extLst>
          </p:cNvPr>
          <p:cNvSpPr txBox="1">
            <a:spLocks noChangeArrowheads="1"/>
          </p:cNvSpPr>
          <p:nvPr>
            <p:custDataLst>
              <p:tags r:id="rId35"/>
            </p:custDataLst>
          </p:nvPr>
        </p:nvSpPr>
        <p:spPr bwMode="auto">
          <a:xfrm>
            <a:off x="1856688" y="5100867"/>
            <a:ext cx="44608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a:t>
            </a:r>
          </a:p>
        </p:txBody>
      </p:sp>
      <p:sp>
        <p:nvSpPr>
          <p:cNvPr id="61" name="Text Box 31">
            <a:extLst>
              <a:ext uri="{FF2B5EF4-FFF2-40B4-BE49-F238E27FC236}">
                <a16:creationId xmlns:a16="http://schemas.microsoft.com/office/drawing/2014/main" id="{5E607823-5A6C-4AF0-86D2-2D5400F54588}"/>
              </a:ext>
            </a:extLst>
          </p:cNvPr>
          <p:cNvSpPr txBox="1">
            <a:spLocks noChangeArrowheads="1"/>
          </p:cNvSpPr>
          <p:nvPr>
            <p:custDataLst>
              <p:tags r:id="rId36"/>
            </p:custDataLst>
          </p:nvPr>
        </p:nvSpPr>
        <p:spPr bwMode="auto">
          <a:xfrm>
            <a:off x="5214681" y="5085188"/>
            <a:ext cx="208981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3200" b="1">
                <a:latin typeface="楷体" panose="02010609060101010101" pitchFamily="49" charset="-122"/>
                <a:ea typeface="楷体" panose="02010609060101010101" pitchFamily="49" charset="-122"/>
              </a:rPr>
              <a:t>=15°/h</a:t>
            </a:r>
          </a:p>
        </p:txBody>
      </p:sp>
      <p:sp>
        <p:nvSpPr>
          <p:cNvPr id="2" name="矩形 1"/>
          <p:cNvSpPr/>
          <p:nvPr>
            <p:custDataLst>
              <p:tags r:id="rId37"/>
            </p:custDataLst>
          </p:nvPr>
        </p:nvSpPr>
        <p:spPr>
          <a:xfrm>
            <a:off x="2553167" y="1437997"/>
            <a:ext cx="787824" cy="707886"/>
          </a:xfrm>
          <a:prstGeom prst="rect">
            <a:avLst/>
          </a:prstGeom>
        </p:spPr>
        <p:txBody>
          <a:bodyPr wrap="square">
            <a:spAutoFit/>
          </a:bodyPr>
          <a:lstStyle/>
          <a:p>
            <a:r>
              <a:rPr lang="el-GR" altLang="zh-CN" sz="4000" b="1" i="1">
                <a:solidFill>
                  <a:srgbClr val="E78906"/>
                </a:solidFill>
                <a:latin typeface="方正粗黑宋简体" panose="02000000000000000000" pitchFamily="2" charset="-122"/>
                <a:ea typeface="方正粗黑宋简体" panose="02000000000000000000" pitchFamily="2" charset="-122"/>
                <a:cs typeface="Times New Roman" panose="02020603050405020304" pitchFamily="18" charset="0"/>
              </a:rPr>
              <a:t>α</a:t>
            </a:r>
            <a:endParaRPr lang="zh-CN" altLang="en-US" sz="4000">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1993037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nodeType="afterGroup">
                            <p:stCondLst>
                              <p:cond delay="500"/>
                            </p:stCondLst>
                            <p:childTnLst>
                              <p:par>
                                <p:cTn id="13" presetID="1" presetClass="path" presetSubtype="0" repeatCount="indefinite" fill="hold" grpId="0" nodeType="afterEffect">
                                  <p:stCondLst>
                                    <p:cond delay="500"/>
                                  </p:stCondLst>
                                  <p:childTnLst>
                                    <p:animMotion origin="layout" path="M -1.66667E-06 1.11022E-16 C 0.09063 1.11022E-16 0.16524 -0.03796 0.16524 -0.08449 C 0.16524 -0.13125 0.09063 -0.16898 -1.66667E-06 -0.16898 C -0.09127 -0.16898 -0.1651 -0.13125 -0.1651 -0.08449 C -0.1651 -0.03796 -0.09127 1.11022E-16 -1.66667E-06 1.11022E-16 Z" pathEditMode="relative" rAng="0" ptsTypes="AAAAA">
                                      <p:cBhvr>
                                        <p:cTn id="14" dur="3000" fill="hold"/>
                                        <p:tgtEl>
                                          <p:spTgt spid="32"/>
                                        </p:tgtEl>
                                        <p:attrNameLst>
                                          <p:attrName>ppt_x</p:attrName>
                                          <p:attrName>ppt_y</p:attrName>
                                        </p:attrNameLst>
                                      </p:cBhvr>
                                      <p:rCtr x="0" y="-8449"/>
                                    </p:animMotion>
                                  </p:childTnLst>
                                </p:cTn>
                              </p:par>
                            </p:childTnLst>
                          </p:cTn>
                        </p:par>
                      </p:childTnLst>
                    </p:cTn>
                  </p:par>
                  <p:par>
                    <p:cTn id="15" fill="hold" nodeType="clickPar">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xit" presetSubtype="0" fill="hold" grpId="2" nodeType="with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37" presetClass="path" presetSubtype="0" repeatCount="3000" fill="hold" grpId="0" nodeType="withEffect">
                                  <p:stCondLst>
                                    <p:cond delay="0"/>
                                  </p:stCondLst>
                                  <p:childTnLst>
                                    <p:animMotion origin="layout" path="M -1.45833E-06 0.0007 L 0.04284 0.01366 C 0.05495 0.0169 0.08841 0.01945 0.10742 0.01945 C 0.12904 0.01945 0.15677 0.01875 0.16875 0.01551 L 0.21693 0.0007" pathEditMode="relative" rAng="0" ptsTypes="AAAAA">
                                      <p:cBhvr>
                                        <p:cTn id="30" dur="2000" fill="hold"/>
                                        <p:tgtEl>
                                          <p:spTgt spid="45"/>
                                        </p:tgtEl>
                                        <p:attrNameLst>
                                          <p:attrName>ppt_x</p:attrName>
                                          <p:attrName>ppt_y</p:attrName>
                                        </p:attrNameLst>
                                      </p:cBhvr>
                                      <p:rCtr x="10846" y="926"/>
                                    </p:animMotion>
                                  </p:childTnLst>
                                </p:cTn>
                              </p:par>
                              <p:par>
                                <p:cTn id="31" presetID="22" presetClass="entr" presetSubtype="1" fill="hold" grpId="0" nodeType="withEffect">
                                  <p:stCondLst>
                                    <p:cond delay="1500"/>
                                  </p:stCondLst>
                                  <p:childTnLst>
                                    <p:set>
                                      <p:cBhvr>
                                        <p:cTn id="32" dur="1" fill="hold">
                                          <p:stCondLst>
                                            <p:cond delay="0"/>
                                          </p:stCondLst>
                                        </p:cTn>
                                        <p:tgtEl>
                                          <p:spTgt spid="44"/>
                                        </p:tgtEl>
                                        <p:attrNameLst>
                                          <p:attrName>style.visibility</p:attrName>
                                        </p:attrNameLst>
                                      </p:cBhvr>
                                      <p:to>
                                        <p:strVal val="visible"/>
                                      </p:to>
                                    </p:set>
                                    <p:animEffect transition="in" filter="wipe(up)">
                                      <p:cBhvr>
                                        <p:cTn id="33" dur="500"/>
                                        <p:tgtEl>
                                          <p:spTgt spid="44"/>
                                        </p:tgtEl>
                                      </p:cBhvr>
                                    </p:animEffect>
                                  </p:childTnLst>
                                </p:cTn>
                              </p:par>
                              <p:par>
                                <p:cTn id="34" presetID="22" presetClass="entr" presetSubtype="1" fill="hold" grpId="0" nodeType="withEffect">
                                  <p:stCondLst>
                                    <p:cond delay="1500"/>
                                  </p:stCondLst>
                                  <p:childTnLst>
                                    <p:set>
                                      <p:cBhvr>
                                        <p:cTn id="35" dur="1" fill="hold">
                                          <p:stCondLst>
                                            <p:cond delay="0"/>
                                          </p:stCondLst>
                                        </p:cTn>
                                        <p:tgtEl>
                                          <p:spTgt spid="42"/>
                                        </p:tgtEl>
                                        <p:attrNameLst>
                                          <p:attrName>style.visibility</p:attrName>
                                        </p:attrNameLst>
                                      </p:cBhvr>
                                      <p:to>
                                        <p:strVal val="visible"/>
                                      </p:to>
                                    </p:set>
                                    <p:animEffect transition="in" filter="wipe(up)">
                                      <p:cBhvr>
                                        <p:cTn id="36" dur="500"/>
                                        <p:tgtEl>
                                          <p:spTgt spid="42"/>
                                        </p:tgtEl>
                                      </p:cBhvr>
                                    </p:animEffect>
                                  </p:childTnLst>
                                </p:cTn>
                              </p:par>
                              <p:par>
                                <p:cTn id="37" presetID="22" presetClass="entr" presetSubtype="1" fill="hold" nodeType="withEffect">
                                  <p:stCondLst>
                                    <p:cond delay="150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nodeType="withEffect">
                                  <p:stCondLst>
                                    <p:cond delay="150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500"/>
                                        <p:tgtEl>
                                          <p:spTgt spid="40"/>
                                        </p:tgtEl>
                                      </p:cBhvr>
                                    </p:animEffect>
                                  </p:childTnLst>
                                </p:cTn>
                              </p:par>
                              <p:par>
                                <p:cTn id="43" presetID="22" presetClass="entr" presetSubtype="1" fill="hold" nodeType="withEffect">
                                  <p:stCondLst>
                                    <p:cond delay="1500"/>
                                  </p:stCondLst>
                                  <p:childTnLst>
                                    <p:set>
                                      <p:cBhvr>
                                        <p:cTn id="44" dur="1" fill="hold">
                                          <p:stCondLst>
                                            <p:cond delay="0"/>
                                          </p:stCondLst>
                                        </p:cTn>
                                        <p:tgtEl>
                                          <p:spTgt spid="38"/>
                                        </p:tgtEl>
                                        <p:attrNameLst>
                                          <p:attrName>style.visibility</p:attrName>
                                        </p:attrNameLst>
                                      </p:cBhvr>
                                      <p:to>
                                        <p:strVal val="visible"/>
                                      </p:to>
                                    </p:set>
                                    <p:animEffect transition="in" filter="wipe(up)">
                                      <p:cBhvr>
                                        <p:cTn id="45" dur="500"/>
                                        <p:tgtEl>
                                          <p:spTgt spid="38"/>
                                        </p:tgtEl>
                                      </p:cBhvr>
                                    </p:animEffect>
                                  </p:childTnLst>
                                </p:cTn>
                              </p:par>
                              <p:par>
                                <p:cTn id="46" presetID="22" presetClass="entr" presetSubtype="1" fill="hold" nodeType="withEffect">
                                  <p:stCondLst>
                                    <p:cond delay="1500"/>
                                  </p:stCondLst>
                                  <p:childTnLst>
                                    <p:set>
                                      <p:cBhvr>
                                        <p:cTn id="47" dur="1" fill="hold">
                                          <p:stCondLst>
                                            <p:cond delay="0"/>
                                          </p:stCondLst>
                                        </p:cTn>
                                        <p:tgtEl>
                                          <p:spTgt spid="37"/>
                                        </p:tgtEl>
                                        <p:attrNameLst>
                                          <p:attrName>style.visibility</p:attrName>
                                        </p:attrNameLst>
                                      </p:cBhvr>
                                      <p:to>
                                        <p:strVal val="visible"/>
                                      </p:to>
                                    </p:set>
                                    <p:animEffect transition="in" filter="wipe(up)">
                                      <p:cBhvr>
                                        <p:cTn id="48" dur="500"/>
                                        <p:tgtEl>
                                          <p:spTgt spid="37"/>
                                        </p:tgtEl>
                                      </p:cBhvr>
                                    </p:animEffect>
                                  </p:childTnLst>
                                </p:cTn>
                              </p:par>
                            </p:childTnLst>
                          </p:cTn>
                        </p:par>
                      </p:childTnLst>
                    </p:cTn>
                  </p:par>
                  <p:par>
                    <p:cTn id="49" fill="hold" nodeType="clickPar">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150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par>
                                <p:cTn id="57" presetID="22" presetClass="entr" presetSubtype="8" fill="hold" grpId="0" nodeType="withEffect">
                                  <p:stCondLst>
                                    <p:cond delay="150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par>
                    <p:cTn id="60" fill="hold" nodeType="clickPar">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animBg="1"/>
      <p:bldP spid="31" grpId="0" animBg="1"/>
      <p:bldP spid="32" grpId="0" animBg="1"/>
      <p:bldP spid="32" grpId="1" animBg="1"/>
      <p:bldP spid="32" grpId="2" animBg="1"/>
      <p:bldP spid="33" grpId="0" animBg="1"/>
      <p:bldP spid="39" grpId="0" animBg="1"/>
      <p:bldP spid="42" grpId="0" animBg="1"/>
      <p:bldP spid="43" grpId="0" animBg="1"/>
      <p:bldP spid="44" grpId="0" animBg="1"/>
      <p:bldP spid="45" grpId="0" animBg="1"/>
      <p:bldP spid="45" grpId="1" animBg="1"/>
      <p:bldP spid="46" grpId="0"/>
      <p:bldP spid="47" grpId="0"/>
      <p:bldP spid="51" grpId="0"/>
      <p:bldP spid="52" grpId="0"/>
      <p:bldP spid="53" grpId="0"/>
      <p:bldP spid="54" grpId="0" animBg="1"/>
      <p:bldP spid="55" grpId="0"/>
      <p:bldP spid="56" grpId="0"/>
      <p:bldP spid="57" grpId="0"/>
      <p:bldP spid="58" grpId="0" animBg="1"/>
      <p:bldP spid="59" grpId="0"/>
      <p:bldP spid="60" grpId="0"/>
      <p:bldP spid="6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723A94FD-2059-4194-9EDD-B5F25416CF0E}"/>
              </a:ext>
            </a:extLst>
          </p:cNvPr>
          <p:cNvSpPr txBox="1">
            <a:spLocks noChangeArrowheads="1"/>
          </p:cNvSpPr>
          <p:nvPr>
            <p:custDataLst>
              <p:tags r:id="rId1"/>
            </p:custDataLst>
          </p:nvPr>
        </p:nvSpPr>
        <p:spPr bwMode="auto">
          <a:xfrm>
            <a:off x="690095" y="3000287"/>
            <a:ext cx="1544638"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3200" b="1">
                <a:ea typeface="楷体" panose="02010609060101010101" pitchFamily="49" charset="-122"/>
              </a:rPr>
              <a:t>极点角速度</a:t>
            </a:r>
          </a:p>
        </p:txBody>
      </p:sp>
      <p:sp>
        <p:nvSpPr>
          <p:cNvPr id="5" name="Text Box 5">
            <a:extLst>
              <a:ext uri="{FF2B5EF4-FFF2-40B4-BE49-F238E27FC236}">
                <a16:creationId xmlns:a16="http://schemas.microsoft.com/office/drawing/2014/main" id="{B89F49D1-7C40-4AD3-A821-DA015CDFFFD7}"/>
              </a:ext>
            </a:extLst>
          </p:cNvPr>
          <p:cNvSpPr txBox="1">
            <a:spLocks noChangeArrowheads="1"/>
          </p:cNvSpPr>
          <p:nvPr>
            <p:custDataLst>
              <p:tags r:id="rId2"/>
            </p:custDataLst>
          </p:nvPr>
        </p:nvSpPr>
        <p:spPr bwMode="auto">
          <a:xfrm>
            <a:off x="2388253" y="2655780"/>
            <a:ext cx="17764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800" b="1">
                <a:ea typeface="楷体" panose="02010609060101010101" pitchFamily="49" charset="-122"/>
              </a:rPr>
              <a:t>自转过的角度</a:t>
            </a:r>
          </a:p>
        </p:txBody>
      </p:sp>
      <p:sp>
        <p:nvSpPr>
          <p:cNvPr id="6" name="Line 6">
            <a:extLst>
              <a:ext uri="{FF2B5EF4-FFF2-40B4-BE49-F238E27FC236}">
                <a16:creationId xmlns:a16="http://schemas.microsoft.com/office/drawing/2014/main" id="{A6F1EA43-7F16-470F-9DFD-9F199BEDF8FA}"/>
              </a:ext>
            </a:extLst>
          </p:cNvPr>
          <p:cNvSpPr>
            <a:spLocks noChangeShapeType="1"/>
          </p:cNvSpPr>
          <p:nvPr>
            <p:custDataLst>
              <p:tags r:id="rId3"/>
            </p:custDataLst>
          </p:nvPr>
        </p:nvSpPr>
        <p:spPr bwMode="auto">
          <a:xfrm flipV="1">
            <a:off x="2512545" y="3578137"/>
            <a:ext cx="1562100" cy="0"/>
          </a:xfrm>
          <a:prstGeom prst="line">
            <a:avLst/>
          </a:prstGeom>
          <a:noFill/>
          <a:ln w="38100" cap="flat"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p>
        </p:txBody>
      </p:sp>
      <p:sp>
        <p:nvSpPr>
          <p:cNvPr id="8" name="Text Box 7">
            <a:extLst>
              <a:ext uri="{FF2B5EF4-FFF2-40B4-BE49-F238E27FC236}">
                <a16:creationId xmlns:a16="http://schemas.microsoft.com/office/drawing/2014/main" id="{89A1C86C-E424-4216-A3B7-74371C5156AD}"/>
              </a:ext>
            </a:extLst>
          </p:cNvPr>
          <p:cNvSpPr txBox="1">
            <a:spLocks noChangeArrowheads="1"/>
          </p:cNvSpPr>
          <p:nvPr>
            <p:custDataLst>
              <p:tags r:id="rId4"/>
            </p:custDataLst>
          </p:nvPr>
        </p:nvSpPr>
        <p:spPr bwMode="auto">
          <a:xfrm>
            <a:off x="2348174" y="3649105"/>
            <a:ext cx="200038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3200" b="1">
                <a:ea typeface="楷体" panose="02010609060101010101" pitchFamily="49" charset="-122"/>
              </a:rPr>
              <a:t>一天时间</a:t>
            </a:r>
          </a:p>
        </p:txBody>
      </p:sp>
      <p:sp>
        <p:nvSpPr>
          <p:cNvPr id="9" name="Text Box 8">
            <a:extLst>
              <a:ext uri="{FF2B5EF4-FFF2-40B4-BE49-F238E27FC236}">
                <a16:creationId xmlns:a16="http://schemas.microsoft.com/office/drawing/2014/main" id="{F3FA022F-07D2-456D-B728-20264320654C}"/>
              </a:ext>
            </a:extLst>
          </p:cNvPr>
          <p:cNvSpPr txBox="1">
            <a:spLocks noChangeArrowheads="1"/>
          </p:cNvSpPr>
          <p:nvPr>
            <p:custDataLst>
              <p:tags r:id="rId5"/>
            </p:custDataLst>
          </p:nvPr>
        </p:nvSpPr>
        <p:spPr bwMode="auto">
          <a:xfrm>
            <a:off x="4012733" y="3287625"/>
            <a:ext cx="44608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a:t>
            </a:r>
          </a:p>
        </p:txBody>
      </p:sp>
      <p:sp>
        <p:nvSpPr>
          <p:cNvPr id="10" name="Text Box 9">
            <a:extLst>
              <a:ext uri="{FF2B5EF4-FFF2-40B4-BE49-F238E27FC236}">
                <a16:creationId xmlns:a16="http://schemas.microsoft.com/office/drawing/2014/main" id="{C2F4480C-B378-423D-96F2-243C17E0D9F1}"/>
              </a:ext>
            </a:extLst>
          </p:cNvPr>
          <p:cNvSpPr txBox="1">
            <a:spLocks noChangeArrowheads="1"/>
          </p:cNvSpPr>
          <p:nvPr>
            <p:custDataLst>
              <p:tags r:id="rId6"/>
            </p:custDataLst>
          </p:nvPr>
        </p:nvSpPr>
        <p:spPr bwMode="auto">
          <a:xfrm>
            <a:off x="4650908" y="2928850"/>
            <a:ext cx="160655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0°</a:t>
            </a:r>
          </a:p>
        </p:txBody>
      </p:sp>
      <p:sp>
        <p:nvSpPr>
          <p:cNvPr id="11" name="Line 10">
            <a:extLst>
              <a:ext uri="{FF2B5EF4-FFF2-40B4-BE49-F238E27FC236}">
                <a16:creationId xmlns:a16="http://schemas.microsoft.com/office/drawing/2014/main" id="{6E8EB9DB-F02A-406C-8ED2-EE9164740359}"/>
              </a:ext>
            </a:extLst>
          </p:cNvPr>
          <p:cNvSpPr>
            <a:spLocks noChangeShapeType="1"/>
          </p:cNvSpPr>
          <p:nvPr>
            <p:custDataLst>
              <p:tags r:id="rId7"/>
            </p:custDataLst>
          </p:nvPr>
        </p:nvSpPr>
        <p:spPr bwMode="auto">
          <a:xfrm>
            <a:off x="4436595" y="3578137"/>
            <a:ext cx="1030288" cy="1588"/>
          </a:xfrm>
          <a:prstGeom prst="line">
            <a:avLst/>
          </a:prstGeom>
          <a:noFill/>
          <a:ln w="38100" cap="flat" cmpd="sng">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p>
        </p:txBody>
      </p:sp>
      <p:sp>
        <p:nvSpPr>
          <p:cNvPr id="13" name="Text Box 11">
            <a:extLst>
              <a:ext uri="{FF2B5EF4-FFF2-40B4-BE49-F238E27FC236}">
                <a16:creationId xmlns:a16="http://schemas.microsoft.com/office/drawing/2014/main" id="{32323721-C66E-42A1-BBFA-7EABF9E97103}"/>
              </a:ext>
            </a:extLst>
          </p:cNvPr>
          <p:cNvSpPr txBox="1">
            <a:spLocks noChangeArrowheads="1"/>
          </p:cNvSpPr>
          <p:nvPr>
            <p:custDataLst>
              <p:tags r:id="rId8"/>
            </p:custDataLst>
          </p:nvPr>
        </p:nvSpPr>
        <p:spPr bwMode="auto">
          <a:xfrm>
            <a:off x="4406433" y="3641637"/>
            <a:ext cx="113188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24h</a:t>
            </a:r>
          </a:p>
        </p:txBody>
      </p:sp>
      <p:sp>
        <p:nvSpPr>
          <p:cNvPr id="14" name="Text Box 12">
            <a:extLst>
              <a:ext uri="{FF2B5EF4-FFF2-40B4-BE49-F238E27FC236}">
                <a16:creationId xmlns:a16="http://schemas.microsoft.com/office/drawing/2014/main" id="{EE0F46A9-CAFC-41E5-BA53-6E9792CAB5F4}"/>
              </a:ext>
            </a:extLst>
          </p:cNvPr>
          <p:cNvSpPr txBox="1">
            <a:spLocks noChangeArrowheads="1"/>
          </p:cNvSpPr>
          <p:nvPr>
            <p:custDataLst>
              <p:tags r:id="rId9"/>
            </p:custDataLst>
          </p:nvPr>
        </p:nvSpPr>
        <p:spPr bwMode="auto">
          <a:xfrm>
            <a:off x="5419258" y="3287625"/>
            <a:ext cx="96043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=0</a:t>
            </a:r>
          </a:p>
        </p:txBody>
      </p:sp>
      <p:sp>
        <p:nvSpPr>
          <p:cNvPr id="15" name="Text Box 13">
            <a:extLst>
              <a:ext uri="{FF2B5EF4-FFF2-40B4-BE49-F238E27FC236}">
                <a16:creationId xmlns:a16="http://schemas.microsoft.com/office/drawing/2014/main" id="{E327082F-9C8F-436E-A06F-12DD9E098BC4}"/>
              </a:ext>
            </a:extLst>
          </p:cNvPr>
          <p:cNvSpPr txBox="1">
            <a:spLocks noChangeArrowheads="1"/>
          </p:cNvSpPr>
          <p:nvPr>
            <p:custDataLst>
              <p:tags r:id="rId10"/>
            </p:custDataLst>
          </p:nvPr>
        </p:nvSpPr>
        <p:spPr bwMode="auto">
          <a:xfrm>
            <a:off x="2033120" y="3287625"/>
            <a:ext cx="44767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3200" b="1">
                <a:latin typeface="楷体" panose="02010609060101010101" pitchFamily="49" charset="-122"/>
                <a:ea typeface="楷体" panose="02010609060101010101" pitchFamily="49" charset="-122"/>
              </a:rPr>
              <a:t>=</a:t>
            </a:r>
          </a:p>
        </p:txBody>
      </p:sp>
      <p:sp>
        <p:nvSpPr>
          <p:cNvPr id="37" name="Text Box 30">
            <a:extLst>
              <a:ext uri="{FF2B5EF4-FFF2-40B4-BE49-F238E27FC236}">
                <a16:creationId xmlns:a16="http://schemas.microsoft.com/office/drawing/2014/main" id="{B53BEF07-8836-4FA0-AD3B-78AEE540EC32}"/>
              </a:ext>
            </a:extLst>
          </p:cNvPr>
          <p:cNvSpPr txBox="1">
            <a:spLocks noChangeArrowheads="1"/>
          </p:cNvSpPr>
          <p:nvPr>
            <p:custDataLst>
              <p:tags r:id="rId11"/>
            </p:custDataLst>
          </p:nvPr>
        </p:nvSpPr>
        <p:spPr bwMode="auto">
          <a:xfrm>
            <a:off x="690094" y="1098992"/>
            <a:ext cx="7054313"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3600">
                <a:solidFill>
                  <a:srgbClr val="0070C0"/>
                </a:solidFill>
                <a:latin typeface="方正粗黑宋简体" panose="02000000000000000000" pitchFamily="2" charset="-122"/>
                <a:ea typeface="方正粗黑宋简体" panose="02000000000000000000" pitchFamily="2" charset="-122"/>
              </a:rPr>
              <a:t>思考②：极点的角速度是多少？</a:t>
            </a:r>
          </a:p>
        </p:txBody>
      </p:sp>
      <p:pic>
        <p:nvPicPr>
          <p:cNvPr id="43" name="图片 42"/>
          <p:cNvPicPr>
            <a:picLocks noChangeAspect="1"/>
          </p:cNvPicPr>
          <p:nvPr>
            <p:custDataLst>
              <p:tags r:id="rId12"/>
            </p:custDataLst>
          </p:nvPr>
        </p:nvPicPr>
        <p:blipFill>
          <a:blip r:embed="rId16"/>
          <a:stretch>
            <a:fillRect/>
          </a:stretch>
        </p:blipFill>
        <p:spPr>
          <a:xfrm>
            <a:off x="8016336" y="1217845"/>
            <a:ext cx="3820171" cy="5640155"/>
          </a:xfrm>
          <a:prstGeom prst="rect">
            <a:avLst/>
          </a:prstGeom>
        </p:spPr>
      </p:pic>
      <p:sp>
        <p:nvSpPr>
          <p:cNvPr id="44" name="文本框 43">
            <a:extLst>
              <a:ext uri="{FF2B5EF4-FFF2-40B4-BE49-F238E27FC236}">
                <a16:creationId xmlns:a16="http://schemas.microsoft.com/office/drawing/2014/main" id="{21C70432-786B-464C-AAC6-141E04DBCC80}"/>
              </a:ext>
            </a:extLst>
          </p:cNvPr>
          <p:cNvSpPr txBox="1"/>
          <p:nvPr>
            <p:custDataLst>
              <p:tags r:id="rId13"/>
            </p:custDataLst>
          </p:nvPr>
        </p:nvSpPr>
        <p:spPr>
          <a:xfrm>
            <a:off x="277397" y="172490"/>
            <a:ext cx="6295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rgbClr val="0070C0"/>
                </a:solidFill>
                <a:latin typeface="方正粗黑宋简体" panose="02000000000000000000" pitchFamily="2" charset="-122"/>
                <a:ea typeface="方正粗黑宋简体" panose="02000000000000000000" pitchFamily="2" charset="-122"/>
              </a:rPr>
              <a:t>4</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角速度</a:t>
            </a:r>
          </a:p>
        </p:txBody>
      </p:sp>
    </p:spTree>
    <p:extLst>
      <p:ext uri="{BB962C8B-B14F-4D97-AF65-F5344CB8AC3E}">
        <p14:creationId xmlns:p14="http://schemas.microsoft.com/office/powerpoint/2010/main" val="3928092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p:bldP spid="9" grpId="0"/>
      <p:bldP spid="10" grpId="0"/>
      <p:bldP spid="11"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01D9B13-A683-4D46-8959-625B48AB83E5}"/>
              </a:ext>
            </a:extLst>
          </p:cNvPr>
          <p:cNvSpPr txBox="1">
            <a:spLocks noChangeArrowheads="1"/>
          </p:cNvSpPr>
          <p:nvPr>
            <p:custDataLst>
              <p:tags r:id="rId1"/>
            </p:custDataLst>
          </p:nvPr>
        </p:nvSpPr>
        <p:spPr bwMode="auto">
          <a:xfrm>
            <a:off x="275208" y="3171323"/>
            <a:ext cx="7577575"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r>
              <a:rPr lang="zh-CN" altLang="en-US" sz="3600">
                <a:solidFill>
                  <a:srgbClr val="C00000"/>
                </a:solidFill>
                <a:latin typeface="方正粗黑宋简体" panose="02000000000000000000" pitchFamily="2" charset="-122"/>
                <a:ea typeface="方正粗黑宋简体" panose="02000000000000000000" pitchFamily="2" charset="-122"/>
              </a:rPr>
              <a:t>除极点为0外，地球上任何地方的角速度都为15°/h</a:t>
            </a:r>
          </a:p>
        </p:txBody>
      </p:sp>
      <p:sp>
        <p:nvSpPr>
          <p:cNvPr id="24" name="Text Box 22">
            <a:extLst>
              <a:ext uri="{FF2B5EF4-FFF2-40B4-BE49-F238E27FC236}">
                <a16:creationId xmlns:a16="http://schemas.microsoft.com/office/drawing/2014/main" id="{61890AE5-9762-4C53-861E-E5A18CF84482}"/>
              </a:ext>
            </a:extLst>
          </p:cNvPr>
          <p:cNvSpPr txBox="1">
            <a:spLocks noChangeArrowheads="1"/>
          </p:cNvSpPr>
          <p:nvPr>
            <p:custDataLst>
              <p:tags r:id="rId2"/>
            </p:custDataLst>
          </p:nvPr>
        </p:nvSpPr>
        <p:spPr bwMode="auto">
          <a:xfrm>
            <a:off x="275208" y="1040379"/>
            <a:ext cx="8294914"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4000">
                <a:solidFill>
                  <a:srgbClr val="0070C0"/>
                </a:solidFill>
                <a:latin typeface="方正粗黑宋简体" panose="02000000000000000000" pitchFamily="2" charset="-122"/>
                <a:ea typeface="方正粗黑宋简体" panose="02000000000000000000" pitchFamily="2" charset="-122"/>
              </a:rPr>
              <a:t>思考③：总结地球自转角速度的分布规律。</a:t>
            </a:r>
          </a:p>
        </p:txBody>
      </p:sp>
      <p:pic>
        <p:nvPicPr>
          <p:cNvPr id="27" name="图片 26"/>
          <p:cNvPicPr>
            <a:picLocks noChangeAspect="1"/>
          </p:cNvPicPr>
          <p:nvPr>
            <p:custDataLst>
              <p:tags r:id="rId3"/>
            </p:custDataLst>
          </p:nvPr>
        </p:nvPicPr>
        <p:blipFill>
          <a:blip r:embed="rId7"/>
          <a:stretch>
            <a:fillRect/>
          </a:stretch>
        </p:blipFill>
        <p:spPr>
          <a:xfrm>
            <a:off x="8173617" y="567078"/>
            <a:ext cx="3864384" cy="5705432"/>
          </a:xfrm>
          <a:prstGeom prst="rect">
            <a:avLst/>
          </a:prstGeom>
        </p:spPr>
      </p:pic>
      <p:sp>
        <p:nvSpPr>
          <p:cNvPr id="5" name="文本框 4">
            <a:extLst>
              <a:ext uri="{FF2B5EF4-FFF2-40B4-BE49-F238E27FC236}">
                <a16:creationId xmlns:a16="http://schemas.microsoft.com/office/drawing/2014/main" id="{21C70432-786B-464C-AAC6-141E04DBCC80}"/>
              </a:ext>
            </a:extLst>
          </p:cNvPr>
          <p:cNvSpPr txBox="1"/>
          <p:nvPr>
            <p:custDataLst>
              <p:tags r:id="rId4"/>
            </p:custDataLst>
          </p:nvPr>
        </p:nvSpPr>
        <p:spPr>
          <a:xfrm>
            <a:off x="277397" y="172490"/>
            <a:ext cx="6295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rgbClr val="0070C0"/>
                </a:solidFill>
                <a:latin typeface="方正粗黑宋简体" panose="02000000000000000000" pitchFamily="2" charset="-122"/>
                <a:ea typeface="方正粗黑宋简体" panose="02000000000000000000" pitchFamily="2" charset="-122"/>
              </a:rPr>
              <a:t>4</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地球自转的速度</a:t>
            </a:r>
            <a:r>
              <a:rPr kumimoji="0" lang="en-US" altLang="zh-CN" sz="3600" i="0" u="none" strike="noStrike" kern="1200" cap="none" spc="0" normalizeH="0" baseline="0" noProof="0">
                <a:ln>
                  <a:noFill/>
                </a:ln>
                <a:solidFill>
                  <a:srgbClr val="0070C0"/>
                </a:solidFill>
                <a:effectLst/>
                <a:uLnTx/>
                <a:uFillTx/>
                <a:latin typeface="方正粗黑宋简体" panose="02000000000000000000" pitchFamily="2" charset="-122"/>
                <a:ea typeface="方正粗黑宋简体" panose="02000000000000000000" pitchFamily="2" charset="-122"/>
              </a:rPr>
              <a:t>——</a:t>
            </a:r>
            <a:r>
              <a:rPr kumimoji="0" lang="zh-CN" altLang="en-US" sz="3600" i="0" u="none" strike="noStrike" kern="1200" cap="none" spc="0" normalizeH="0" baseline="0" noProof="0">
                <a:ln>
                  <a:noFill/>
                </a:ln>
                <a:solidFill>
                  <a:srgbClr val="C00000"/>
                </a:solidFill>
                <a:effectLst/>
                <a:uLnTx/>
                <a:uFillTx/>
                <a:latin typeface="方正粗黑宋简体" panose="02000000000000000000" pitchFamily="2" charset="-122"/>
                <a:ea typeface="方正粗黑宋简体" panose="02000000000000000000" pitchFamily="2" charset="-122"/>
              </a:rPr>
              <a:t>角速度</a:t>
            </a:r>
          </a:p>
        </p:txBody>
      </p:sp>
    </p:spTree>
    <p:extLst>
      <p:ext uri="{BB962C8B-B14F-4D97-AF65-F5344CB8AC3E}">
        <p14:creationId xmlns:p14="http://schemas.microsoft.com/office/powerpoint/2010/main" val="297869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ags/tag10.xml><?xml version="1.0" encoding="utf-8"?>
<p:tagLst xmlns:a="http://schemas.openxmlformats.org/drawingml/2006/main" xmlns:r="http://schemas.openxmlformats.org/officeDocument/2006/relationships" xmlns:p="http://schemas.openxmlformats.org/presentationml/2006/main">
  <p:tag name="AS_UNIQUEID" val="880"/>
</p:tagLst>
</file>

<file path=ppt/tags/tag100.xml><?xml version="1.0" encoding="utf-8"?>
<p:tagLst xmlns:a="http://schemas.openxmlformats.org/drawingml/2006/main" xmlns:r="http://schemas.openxmlformats.org/officeDocument/2006/relationships" xmlns:p="http://schemas.openxmlformats.org/presentationml/2006/main">
  <p:tag name="AS_UNIQUEID" val="2100"/>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AS_UNIQUEID" val="210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02.xml><?xml version="1.0" encoding="utf-8"?>
<p:tagLst xmlns:a="http://schemas.openxmlformats.org/drawingml/2006/main" xmlns:r="http://schemas.openxmlformats.org/officeDocument/2006/relationships" xmlns:p="http://schemas.openxmlformats.org/presentationml/2006/main">
  <p:tag name="AS_UNIQUEID" val="210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03.xml><?xml version="1.0" encoding="utf-8"?>
<p:tagLst xmlns:a="http://schemas.openxmlformats.org/drawingml/2006/main" xmlns:r="http://schemas.openxmlformats.org/officeDocument/2006/relationships" xmlns:p="http://schemas.openxmlformats.org/presentationml/2006/main">
  <p:tag name="AS_UNIQUEID" val="210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04.xml><?xml version="1.0" encoding="utf-8"?>
<p:tagLst xmlns:a="http://schemas.openxmlformats.org/drawingml/2006/main" xmlns:r="http://schemas.openxmlformats.org/officeDocument/2006/relationships" xmlns:p="http://schemas.openxmlformats.org/presentationml/2006/main">
  <p:tag name="AS_UNIQUEID" val="210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5.xml><?xml version="1.0" encoding="utf-8"?>
<p:tagLst xmlns:a="http://schemas.openxmlformats.org/drawingml/2006/main" xmlns:r="http://schemas.openxmlformats.org/officeDocument/2006/relationships" xmlns:p="http://schemas.openxmlformats.org/presentationml/2006/main">
  <p:tag name="AS_UNIQUEID" val="2106"/>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6.xml><?xml version="1.0" encoding="utf-8"?>
<p:tagLst xmlns:a="http://schemas.openxmlformats.org/drawingml/2006/main" xmlns:r="http://schemas.openxmlformats.org/officeDocument/2006/relationships" xmlns:p="http://schemas.openxmlformats.org/presentationml/2006/main">
  <p:tag name="AS_UNIQUEID" val="210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7.xml><?xml version="1.0" encoding="utf-8"?>
<p:tagLst xmlns:a="http://schemas.openxmlformats.org/drawingml/2006/main" xmlns:r="http://schemas.openxmlformats.org/officeDocument/2006/relationships" xmlns:p="http://schemas.openxmlformats.org/presentationml/2006/main">
  <p:tag name="AS_UNIQUEID" val="210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8.xml><?xml version="1.0" encoding="utf-8"?>
<p:tagLst xmlns:a="http://schemas.openxmlformats.org/drawingml/2006/main" xmlns:r="http://schemas.openxmlformats.org/officeDocument/2006/relationships" xmlns:p="http://schemas.openxmlformats.org/presentationml/2006/main">
  <p:tag name="AS_UNIQUEID" val="2109"/>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9.xml><?xml version="1.0" encoding="utf-8"?>
<p:tagLst xmlns:a="http://schemas.openxmlformats.org/drawingml/2006/main" xmlns:r="http://schemas.openxmlformats.org/officeDocument/2006/relationships" xmlns:p="http://schemas.openxmlformats.org/presentationml/2006/main">
  <p:tag name="AS_UNIQUEID" val="2110"/>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AS_UNIQUEID" val="881"/>
</p:tagLst>
</file>

<file path=ppt/tags/tag110.xml><?xml version="1.0" encoding="utf-8"?>
<p:tagLst xmlns:a="http://schemas.openxmlformats.org/drawingml/2006/main" xmlns:r="http://schemas.openxmlformats.org/officeDocument/2006/relationships" xmlns:p="http://schemas.openxmlformats.org/presentationml/2006/main">
  <p:tag name="AS_UNIQUEID" val="211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11.xml><?xml version="1.0" encoding="utf-8"?>
<p:tagLst xmlns:a="http://schemas.openxmlformats.org/drawingml/2006/main" xmlns:r="http://schemas.openxmlformats.org/officeDocument/2006/relationships" xmlns:p="http://schemas.openxmlformats.org/presentationml/2006/main">
  <p:tag name="AS_UNIQUEID" val="211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12.xml><?xml version="1.0" encoding="utf-8"?>
<p:tagLst xmlns:a="http://schemas.openxmlformats.org/drawingml/2006/main" xmlns:r="http://schemas.openxmlformats.org/officeDocument/2006/relationships" xmlns:p="http://schemas.openxmlformats.org/presentationml/2006/main">
  <p:tag name="AS_UNIQUEID" val="211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13.xml><?xml version="1.0" encoding="utf-8"?>
<p:tagLst xmlns:a="http://schemas.openxmlformats.org/drawingml/2006/main" xmlns:r="http://schemas.openxmlformats.org/officeDocument/2006/relationships" xmlns:p="http://schemas.openxmlformats.org/presentationml/2006/main">
  <p:tag name="AS_UNIQUEID" val="211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4.xml><?xml version="1.0" encoding="utf-8"?>
<p:tagLst xmlns:a="http://schemas.openxmlformats.org/drawingml/2006/main" xmlns:r="http://schemas.openxmlformats.org/officeDocument/2006/relationships" xmlns:p="http://schemas.openxmlformats.org/presentationml/2006/main">
  <p:tag name="AS_UNIQUEID" val="211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5.xml><?xml version="1.0" encoding="utf-8"?>
<p:tagLst xmlns:a="http://schemas.openxmlformats.org/drawingml/2006/main" xmlns:r="http://schemas.openxmlformats.org/officeDocument/2006/relationships" xmlns:p="http://schemas.openxmlformats.org/presentationml/2006/main">
  <p:tag name="AS_UNIQUEID" val="211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6.xml><?xml version="1.0" encoding="utf-8"?>
<p:tagLst xmlns:a="http://schemas.openxmlformats.org/drawingml/2006/main" xmlns:r="http://schemas.openxmlformats.org/officeDocument/2006/relationships" xmlns:p="http://schemas.openxmlformats.org/presentationml/2006/main">
  <p:tag name="AS_UNIQUEID" val="211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7.xml><?xml version="1.0" encoding="utf-8"?>
<p:tagLst xmlns:a="http://schemas.openxmlformats.org/drawingml/2006/main" xmlns:r="http://schemas.openxmlformats.org/officeDocument/2006/relationships" xmlns:p="http://schemas.openxmlformats.org/presentationml/2006/main">
  <p:tag name="AS_UNIQUEID" val="211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8.xml><?xml version="1.0" encoding="utf-8"?>
<p:tagLst xmlns:a="http://schemas.openxmlformats.org/drawingml/2006/main" xmlns:r="http://schemas.openxmlformats.org/officeDocument/2006/relationships" xmlns:p="http://schemas.openxmlformats.org/presentationml/2006/main">
  <p:tag name="AS_UNIQUEID" val="212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9.xml><?xml version="1.0" encoding="utf-8"?>
<p:tagLst xmlns:a="http://schemas.openxmlformats.org/drawingml/2006/main" xmlns:r="http://schemas.openxmlformats.org/officeDocument/2006/relationships" xmlns:p="http://schemas.openxmlformats.org/presentationml/2006/main">
  <p:tag name="AS_UNIQUEID" val="212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AS_UNIQUEID" val="882"/>
</p:tagLst>
</file>

<file path=ppt/tags/tag120.xml><?xml version="1.0" encoding="utf-8"?>
<p:tagLst xmlns:a="http://schemas.openxmlformats.org/drawingml/2006/main" xmlns:r="http://schemas.openxmlformats.org/officeDocument/2006/relationships" xmlns:p="http://schemas.openxmlformats.org/presentationml/2006/main">
  <p:tag name="AS_UNIQUEID" val="212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1.xml><?xml version="1.0" encoding="utf-8"?>
<p:tagLst xmlns:a="http://schemas.openxmlformats.org/drawingml/2006/main" xmlns:r="http://schemas.openxmlformats.org/officeDocument/2006/relationships" xmlns:p="http://schemas.openxmlformats.org/presentationml/2006/main">
  <p:tag name="AS_UNIQUEID" val="212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AS_UNIQUEID" val="2126"/>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AS_UNIQUEID" val="212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4.xml><?xml version="1.0" encoding="utf-8"?>
<p:tagLst xmlns:a="http://schemas.openxmlformats.org/drawingml/2006/main" xmlns:r="http://schemas.openxmlformats.org/officeDocument/2006/relationships" xmlns:p="http://schemas.openxmlformats.org/presentationml/2006/main">
  <p:tag name="AS_UNIQUEID" val="212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5.xml><?xml version="1.0" encoding="utf-8"?>
<p:tagLst xmlns:a="http://schemas.openxmlformats.org/drawingml/2006/main" xmlns:r="http://schemas.openxmlformats.org/officeDocument/2006/relationships" xmlns:p="http://schemas.openxmlformats.org/presentationml/2006/main">
  <p:tag name="AS_UNIQUEID" val="2129"/>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AS_UNIQUEID" val="2130"/>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7.xml><?xml version="1.0" encoding="utf-8"?>
<p:tagLst xmlns:a="http://schemas.openxmlformats.org/drawingml/2006/main" xmlns:r="http://schemas.openxmlformats.org/officeDocument/2006/relationships" xmlns:p="http://schemas.openxmlformats.org/presentationml/2006/main">
  <p:tag name="AS_UNIQUEID" val="213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AS_UNIQUEID" val="213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9.xml><?xml version="1.0" encoding="utf-8"?>
<p:tagLst xmlns:a="http://schemas.openxmlformats.org/drawingml/2006/main" xmlns:r="http://schemas.openxmlformats.org/officeDocument/2006/relationships" xmlns:p="http://schemas.openxmlformats.org/presentationml/2006/main">
  <p:tag name="AS_UNIQUEID" val="2134"/>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AS_UNIQUEID" val="883"/>
</p:tagLst>
</file>

<file path=ppt/tags/tag130.xml><?xml version="1.0" encoding="utf-8"?>
<p:tagLst xmlns:a="http://schemas.openxmlformats.org/drawingml/2006/main" xmlns:r="http://schemas.openxmlformats.org/officeDocument/2006/relationships" xmlns:p="http://schemas.openxmlformats.org/presentationml/2006/main">
  <p:tag name="AS_UNIQUEID" val="213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1.xml><?xml version="1.0" encoding="utf-8"?>
<p:tagLst xmlns:a="http://schemas.openxmlformats.org/drawingml/2006/main" xmlns:r="http://schemas.openxmlformats.org/officeDocument/2006/relationships" xmlns:p="http://schemas.openxmlformats.org/presentationml/2006/main">
  <p:tag name="AS_UNIQUEID" val="2136"/>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2.xml><?xml version="1.0" encoding="utf-8"?>
<p:tagLst xmlns:a="http://schemas.openxmlformats.org/drawingml/2006/main" xmlns:r="http://schemas.openxmlformats.org/officeDocument/2006/relationships" xmlns:p="http://schemas.openxmlformats.org/presentationml/2006/main">
  <p:tag name="AS_UNIQUEID" val="213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AS_UNIQUEID" val="213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4.xml><?xml version="1.0" encoding="utf-8"?>
<p:tagLst xmlns:a="http://schemas.openxmlformats.org/drawingml/2006/main" xmlns:r="http://schemas.openxmlformats.org/officeDocument/2006/relationships" xmlns:p="http://schemas.openxmlformats.org/presentationml/2006/main">
  <p:tag name="AS_UNIQUEID" val="2139"/>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5.xml><?xml version="1.0" encoding="utf-8"?>
<p:tagLst xmlns:a="http://schemas.openxmlformats.org/drawingml/2006/main" xmlns:r="http://schemas.openxmlformats.org/officeDocument/2006/relationships" xmlns:p="http://schemas.openxmlformats.org/presentationml/2006/main">
  <p:tag name="AS_UNIQUEID" val="214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6.xml><?xml version="1.0" encoding="utf-8"?>
<p:tagLst xmlns:a="http://schemas.openxmlformats.org/drawingml/2006/main" xmlns:r="http://schemas.openxmlformats.org/officeDocument/2006/relationships" xmlns:p="http://schemas.openxmlformats.org/presentationml/2006/main">
  <p:tag name="AS_UNIQUEID" val="214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AS_UNIQUEID" val="214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8.xml><?xml version="1.0" encoding="utf-8"?>
<p:tagLst xmlns:a="http://schemas.openxmlformats.org/drawingml/2006/main" xmlns:r="http://schemas.openxmlformats.org/officeDocument/2006/relationships" xmlns:p="http://schemas.openxmlformats.org/presentationml/2006/main">
  <p:tag name="AS_UNIQUEID" val="2144"/>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9.xml><?xml version="1.0" encoding="utf-8"?>
<p:tagLst xmlns:a="http://schemas.openxmlformats.org/drawingml/2006/main" xmlns:r="http://schemas.openxmlformats.org/officeDocument/2006/relationships" xmlns:p="http://schemas.openxmlformats.org/presentationml/2006/main">
  <p:tag name="AS_UNIQUEID" val="214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AS_UNIQUEID" val="885"/>
</p:tagLst>
</file>

<file path=ppt/tags/tag140.xml><?xml version="1.0" encoding="utf-8"?>
<p:tagLst xmlns:a="http://schemas.openxmlformats.org/drawingml/2006/main" xmlns:r="http://schemas.openxmlformats.org/officeDocument/2006/relationships" xmlns:p="http://schemas.openxmlformats.org/presentationml/2006/main">
  <p:tag name="AS_UNIQUEID" val="214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1.xml><?xml version="1.0" encoding="utf-8"?>
<p:tagLst xmlns:a="http://schemas.openxmlformats.org/drawingml/2006/main" xmlns:r="http://schemas.openxmlformats.org/officeDocument/2006/relationships" xmlns:p="http://schemas.openxmlformats.org/presentationml/2006/main">
  <p:tag name="AS_UNIQUEID" val="214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2.xml><?xml version="1.0" encoding="utf-8"?>
<p:tagLst xmlns:a="http://schemas.openxmlformats.org/drawingml/2006/main" xmlns:r="http://schemas.openxmlformats.org/officeDocument/2006/relationships" xmlns:p="http://schemas.openxmlformats.org/presentationml/2006/main">
  <p:tag name="AS_UNIQUEID" val="214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3.xml><?xml version="1.0" encoding="utf-8"?>
<p:tagLst xmlns:a="http://schemas.openxmlformats.org/drawingml/2006/main" xmlns:r="http://schemas.openxmlformats.org/officeDocument/2006/relationships" xmlns:p="http://schemas.openxmlformats.org/presentationml/2006/main">
  <p:tag name="AS_UNIQUEID" val="215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4.xml><?xml version="1.0" encoding="utf-8"?>
<p:tagLst xmlns:a="http://schemas.openxmlformats.org/drawingml/2006/main" xmlns:r="http://schemas.openxmlformats.org/officeDocument/2006/relationships" xmlns:p="http://schemas.openxmlformats.org/presentationml/2006/main">
  <p:tag name="AS_UNIQUEID" val="215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5.xml><?xml version="1.0" encoding="utf-8"?>
<p:tagLst xmlns:a="http://schemas.openxmlformats.org/drawingml/2006/main" xmlns:r="http://schemas.openxmlformats.org/officeDocument/2006/relationships" xmlns:p="http://schemas.openxmlformats.org/presentationml/2006/main">
  <p:tag name="AS_UNIQUEID" val="215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6.xml><?xml version="1.0" encoding="utf-8"?>
<p:tagLst xmlns:a="http://schemas.openxmlformats.org/drawingml/2006/main" xmlns:r="http://schemas.openxmlformats.org/officeDocument/2006/relationships" xmlns:p="http://schemas.openxmlformats.org/presentationml/2006/main">
  <p:tag name="AS_UNIQUEID" val="215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PICTUREFILLRANGE" val="b7dc0f0b-33f4-4580-b4a4-5264a8ea9660"/>
</p:tagLst>
</file>

<file path=ppt/tags/tag147.xml><?xml version="1.0" encoding="utf-8"?>
<p:tagLst xmlns:a="http://schemas.openxmlformats.org/drawingml/2006/main" xmlns:r="http://schemas.openxmlformats.org/officeDocument/2006/relationships" xmlns:p="http://schemas.openxmlformats.org/presentationml/2006/main">
  <p:tag name="AS_UNIQUEID" val="215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PICTUREFILLRANGE" val="b7dc0f0b-33f4-4580-b4a4-5264a8ea9660"/>
</p:tagLst>
</file>

<file path=ppt/tags/tag148.xml><?xml version="1.0" encoding="utf-8"?>
<p:tagLst xmlns:a="http://schemas.openxmlformats.org/drawingml/2006/main" xmlns:r="http://schemas.openxmlformats.org/officeDocument/2006/relationships" xmlns:p="http://schemas.openxmlformats.org/presentationml/2006/main">
  <p:tag name="AS_UNIQUEID" val="215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49.xml><?xml version="1.0" encoding="utf-8"?>
<p:tagLst xmlns:a="http://schemas.openxmlformats.org/drawingml/2006/main" xmlns:r="http://schemas.openxmlformats.org/officeDocument/2006/relationships" xmlns:p="http://schemas.openxmlformats.org/presentationml/2006/main">
  <p:tag name="AS_UNIQUEID" val="215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AS_UNIQUEID" val="886"/>
</p:tagLst>
</file>

<file path=ppt/tags/tag150.xml><?xml version="1.0" encoding="utf-8"?>
<p:tagLst xmlns:a="http://schemas.openxmlformats.org/drawingml/2006/main" xmlns:r="http://schemas.openxmlformats.org/officeDocument/2006/relationships" xmlns:p="http://schemas.openxmlformats.org/presentationml/2006/main">
  <p:tag name="AS_UNIQUEID" val="215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51.xml><?xml version="1.0" encoding="utf-8"?>
<p:tagLst xmlns:a="http://schemas.openxmlformats.org/drawingml/2006/main" xmlns:r="http://schemas.openxmlformats.org/officeDocument/2006/relationships" xmlns:p="http://schemas.openxmlformats.org/presentationml/2006/main">
  <p:tag name="AS_UNIQUEID" val="215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52.xml><?xml version="1.0" encoding="utf-8"?>
<p:tagLst xmlns:a="http://schemas.openxmlformats.org/drawingml/2006/main" xmlns:r="http://schemas.openxmlformats.org/officeDocument/2006/relationships" xmlns:p="http://schemas.openxmlformats.org/presentationml/2006/main">
  <p:tag name="AS_UNIQUEID" val="216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AS_UNIQUEID" val="216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AS_UNIQUEID" val="216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55.xml><?xml version="1.0" encoding="utf-8"?>
<p:tagLst xmlns:a="http://schemas.openxmlformats.org/drawingml/2006/main" xmlns:r="http://schemas.openxmlformats.org/officeDocument/2006/relationships" xmlns:p="http://schemas.openxmlformats.org/presentationml/2006/main">
  <p:tag name="AS_UNIQUEID" val="2164"/>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56.xml><?xml version="1.0" encoding="utf-8"?>
<p:tagLst xmlns:a="http://schemas.openxmlformats.org/drawingml/2006/main" xmlns:r="http://schemas.openxmlformats.org/officeDocument/2006/relationships" xmlns:p="http://schemas.openxmlformats.org/presentationml/2006/main">
  <p:tag name="AS_UNIQUEID" val="216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7.xml><?xml version="1.0" encoding="utf-8"?>
<p:tagLst xmlns:a="http://schemas.openxmlformats.org/drawingml/2006/main" xmlns:r="http://schemas.openxmlformats.org/officeDocument/2006/relationships" xmlns:p="http://schemas.openxmlformats.org/presentationml/2006/main">
  <p:tag name="AS_UNIQUEID" val="216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8.xml><?xml version="1.0" encoding="utf-8"?>
<p:tagLst xmlns:a="http://schemas.openxmlformats.org/drawingml/2006/main" xmlns:r="http://schemas.openxmlformats.org/officeDocument/2006/relationships" xmlns:p="http://schemas.openxmlformats.org/presentationml/2006/main">
  <p:tag name="AS_UNIQUEID" val="216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9.xml><?xml version="1.0" encoding="utf-8"?>
<p:tagLst xmlns:a="http://schemas.openxmlformats.org/drawingml/2006/main" xmlns:r="http://schemas.openxmlformats.org/officeDocument/2006/relationships" xmlns:p="http://schemas.openxmlformats.org/presentationml/2006/main">
  <p:tag name="AS_UNIQUEID" val="216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AS_UNIQUEID" val="887"/>
</p:tagLst>
</file>

<file path=ppt/tags/tag160.xml><?xml version="1.0" encoding="utf-8"?>
<p:tagLst xmlns:a="http://schemas.openxmlformats.org/drawingml/2006/main" xmlns:r="http://schemas.openxmlformats.org/officeDocument/2006/relationships" xmlns:p="http://schemas.openxmlformats.org/presentationml/2006/main">
  <p:tag name="AS_UNIQUEID" val="216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61.xml><?xml version="1.0" encoding="utf-8"?>
<p:tagLst xmlns:a="http://schemas.openxmlformats.org/drawingml/2006/main" xmlns:r="http://schemas.openxmlformats.org/officeDocument/2006/relationships" xmlns:p="http://schemas.openxmlformats.org/presentationml/2006/main">
  <p:tag name="AS_UNIQUEID" val="217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AS_UNIQUEID" val="217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63.xml><?xml version="1.0" encoding="utf-8"?>
<p:tagLst xmlns:a="http://schemas.openxmlformats.org/drawingml/2006/main" xmlns:r="http://schemas.openxmlformats.org/officeDocument/2006/relationships" xmlns:p="http://schemas.openxmlformats.org/presentationml/2006/main">
  <p:tag name="AS_UNIQUEID" val="2173"/>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64.xml><?xml version="1.0" encoding="utf-8"?>
<p:tagLst xmlns:a="http://schemas.openxmlformats.org/drawingml/2006/main" xmlns:r="http://schemas.openxmlformats.org/officeDocument/2006/relationships" xmlns:p="http://schemas.openxmlformats.org/presentationml/2006/main">
  <p:tag name="AS_UNIQUEID" val="217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5.xml><?xml version="1.0" encoding="utf-8"?>
<p:tagLst xmlns:a="http://schemas.openxmlformats.org/drawingml/2006/main" xmlns:r="http://schemas.openxmlformats.org/officeDocument/2006/relationships" xmlns:p="http://schemas.openxmlformats.org/presentationml/2006/main">
  <p:tag name="AS_UNIQUEID" val="217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6.xml><?xml version="1.0" encoding="utf-8"?>
<p:tagLst xmlns:a="http://schemas.openxmlformats.org/drawingml/2006/main" xmlns:r="http://schemas.openxmlformats.org/officeDocument/2006/relationships" xmlns:p="http://schemas.openxmlformats.org/presentationml/2006/main">
  <p:tag name="AS_UNIQUEID" val="217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7.xml><?xml version="1.0" encoding="utf-8"?>
<p:tagLst xmlns:a="http://schemas.openxmlformats.org/drawingml/2006/main" xmlns:r="http://schemas.openxmlformats.org/officeDocument/2006/relationships" xmlns:p="http://schemas.openxmlformats.org/presentationml/2006/main">
  <p:tag name="AS_UNIQUEID" val="217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8.xml><?xml version="1.0" encoding="utf-8"?>
<p:tagLst xmlns:a="http://schemas.openxmlformats.org/drawingml/2006/main" xmlns:r="http://schemas.openxmlformats.org/officeDocument/2006/relationships" xmlns:p="http://schemas.openxmlformats.org/presentationml/2006/main">
  <p:tag name="AS_UNIQUEID" val="217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9.xml><?xml version="1.0" encoding="utf-8"?>
<p:tagLst xmlns:a="http://schemas.openxmlformats.org/drawingml/2006/main" xmlns:r="http://schemas.openxmlformats.org/officeDocument/2006/relationships" xmlns:p="http://schemas.openxmlformats.org/presentationml/2006/main">
  <p:tag name="AS_UNIQUEID" val="2179"/>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AS_UNIQUEID" val="888"/>
</p:tagLst>
</file>

<file path=ppt/tags/tag170.xml><?xml version="1.0" encoding="utf-8"?>
<p:tagLst xmlns:a="http://schemas.openxmlformats.org/drawingml/2006/main" xmlns:r="http://schemas.openxmlformats.org/officeDocument/2006/relationships" xmlns:p="http://schemas.openxmlformats.org/presentationml/2006/main">
  <p:tag name="AS_UNIQUEID" val="218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71.xml><?xml version="1.0" encoding="utf-8"?>
<p:tagLst xmlns:a="http://schemas.openxmlformats.org/drawingml/2006/main" xmlns:r="http://schemas.openxmlformats.org/officeDocument/2006/relationships" xmlns:p="http://schemas.openxmlformats.org/presentationml/2006/main">
  <p:tag name="AS_UNIQUEID" val="2182"/>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72.xml><?xml version="1.0" encoding="utf-8"?>
<p:tagLst xmlns:a="http://schemas.openxmlformats.org/drawingml/2006/main" xmlns:r="http://schemas.openxmlformats.org/officeDocument/2006/relationships" xmlns:p="http://schemas.openxmlformats.org/presentationml/2006/main">
  <p:tag name="AS_UNIQUEID" val="2183"/>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3.xml><?xml version="1.0" encoding="utf-8"?>
<p:tagLst xmlns:a="http://schemas.openxmlformats.org/drawingml/2006/main" xmlns:r="http://schemas.openxmlformats.org/officeDocument/2006/relationships" xmlns:p="http://schemas.openxmlformats.org/presentationml/2006/main">
  <p:tag name="AS_UNIQUEID" val="2184"/>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4.xml><?xml version="1.0" encoding="utf-8"?>
<p:tagLst xmlns:a="http://schemas.openxmlformats.org/drawingml/2006/main" xmlns:r="http://schemas.openxmlformats.org/officeDocument/2006/relationships" xmlns:p="http://schemas.openxmlformats.org/presentationml/2006/main">
  <p:tag name="AS_UNIQUEID" val="2185"/>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5.xml><?xml version="1.0" encoding="utf-8"?>
<p:tagLst xmlns:a="http://schemas.openxmlformats.org/drawingml/2006/main" xmlns:r="http://schemas.openxmlformats.org/officeDocument/2006/relationships" xmlns:p="http://schemas.openxmlformats.org/presentationml/2006/main">
  <p:tag name="AS_UNIQUEID" val="2186"/>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6.xml><?xml version="1.0" encoding="utf-8"?>
<p:tagLst xmlns:a="http://schemas.openxmlformats.org/drawingml/2006/main" xmlns:r="http://schemas.openxmlformats.org/officeDocument/2006/relationships" xmlns:p="http://schemas.openxmlformats.org/presentationml/2006/main">
  <p:tag name="AS_UNIQUEID" val="2187"/>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7.xml><?xml version="1.0" encoding="utf-8"?>
<p:tagLst xmlns:a="http://schemas.openxmlformats.org/drawingml/2006/main" xmlns:r="http://schemas.openxmlformats.org/officeDocument/2006/relationships" xmlns:p="http://schemas.openxmlformats.org/presentationml/2006/main">
  <p:tag name="AS_UNIQUEID" val="2188"/>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8.xml><?xml version="1.0" encoding="utf-8"?>
<p:tagLst xmlns:a="http://schemas.openxmlformats.org/drawingml/2006/main" xmlns:r="http://schemas.openxmlformats.org/officeDocument/2006/relationships" xmlns:p="http://schemas.openxmlformats.org/presentationml/2006/main">
  <p:tag name="AS_UNIQUEID" val="2189"/>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9.xml><?xml version="1.0" encoding="utf-8"?>
<p:tagLst xmlns:a="http://schemas.openxmlformats.org/drawingml/2006/main" xmlns:r="http://schemas.openxmlformats.org/officeDocument/2006/relationships" xmlns:p="http://schemas.openxmlformats.org/presentationml/2006/main">
  <p:tag name="AS_UNIQUEID" val="2190"/>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AS_UNIQUEID" val="889"/>
</p:tagLst>
</file>

<file path=ppt/tags/tag180.xml><?xml version="1.0" encoding="utf-8"?>
<p:tagLst xmlns:a="http://schemas.openxmlformats.org/drawingml/2006/main" xmlns:r="http://schemas.openxmlformats.org/officeDocument/2006/relationships" xmlns:p="http://schemas.openxmlformats.org/presentationml/2006/main">
  <p:tag name="AS_UNIQUEID" val="2192"/>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1.xml><?xml version="1.0" encoding="utf-8"?>
<p:tagLst xmlns:a="http://schemas.openxmlformats.org/drawingml/2006/main" xmlns:r="http://schemas.openxmlformats.org/officeDocument/2006/relationships" xmlns:p="http://schemas.openxmlformats.org/presentationml/2006/main">
  <p:tag name="AS_UNIQUEID" val="2193"/>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82.xml><?xml version="1.0" encoding="utf-8"?>
<p:tagLst xmlns:a="http://schemas.openxmlformats.org/drawingml/2006/main" xmlns:r="http://schemas.openxmlformats.org/officeDocument/2006/relationships" xmlns:p="http://schemas.openxmlformats.org/presentationml/2006/main">
  <p:tag name="AS_UNIQUEID" val="2194"/>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3.xml><?xml version="1.0" encoding="utf-8"?>
<p:tagLst xmlns:a="http://schemas.openxmlformats.org/drawingml/2006/main" xmlns:r="http://schemas.openxmlformats.org/officeDocument/2006/relationships" xmlns:p="http://schemas.openxmlformats.org/presentationml/2006/main">
  <p:tag name="AS_UNIQUEID" val="219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4.xml><?xml version="1.0" encoding="utf-8"?>
<p:tagLst xmlns:a="http://schemas.openxmlformats.org/drawingml/2006/main" xmlns:r="http://schemas.openxmlformats.org/officeDocument/2006/relationships" xmlns:p="http://schemas.openxmlformats.org/presentationml/2006/main">
  <p:tag name="AS_UNIQUEID" val="219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5.xml><?xml version="1.0" encoding="utf-8"?>
<p:tagLst xmlns:a="http://schemas.openxmlformats.org/drawingml/2006/main" xmlns:r="http://schemas.openxmlformats.org/officeDocument/2006/relationships" xmlns:p="http://schemas.openxmlformats.org/presentationml/2006/main">
  <p:tag name="AS_UNIQUEID" val="2197"/>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6.xml><?xml version="1.0" encoding="utf-8"?>
<p:tagLst xmlns:a="http://schemas.openxmlformats.org/drawingml/2006/main" xmlns:r="http://schemas.openxmlformats.org/officeDocument/2006/relationships" xmlns:p="http://schemas.openxmlformats.org/presentationml/2006/main">
  <p:tag name="AS_UNIQUEID" val="2198"/>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7.xml><?xml version="1.0" encoding="utf-8"?>
<p:tagLst xmlns:a="http://schemas.openxmlformats.org/drawingml/2006/main" xmlns:r="http://schemas.openxmlformats.org/officeDocument/2006/relationships" xmlns:p="http://schemas.openxmlformats.org/presentationml/2006/main">
  <p:tag name="AS_UNIQUEID" val="2199"/>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8.xml><?xml version="1.0" encoding="utf-8"?>
<p:tagLst xmlns:a="http://schemas.openxmlformats.org/drawingml/2006/main" xmlns:r="http://schemas.openxmlformats.org/officeDocument/2006/relationships" xmlns:p="http://schemas.openxmlformats.org/presentationml/2006/main">
  <p:tag name="AS_UNIQUEID" val="220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9.xml><?xml version="1.0" encoding="utf-8"?>
<p:tagLst xmlns:a="http://schemas.openxmlformats.org/drawingml/2006/main" xmlns:r="http://schemas.openxmlformats.org/officeDocument/2006/relationships" xmlns:p="http://schemas.openxmlformats.org/presentationml/2006/main">
  <p:tag name="AS_UNIQUEID" val="220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AS_UNIQUEID" val="891"/>
</p:tagLst>
</file>

<file path=ppt/tags/tag190.xml><?xml version="1.0" encoding="utf-8"?>
<p:tagLst xmlns:a="http://schemas.openxmlformats.org/drawingml/2006/main" xmlns:r="http://schemas.openxmlformats.org/officeDocument/2006/relationships" xmlns:p="http://schemas.openxmlformats.org/presentationml/2006/main">
  <p:tag name="AS_UNIQUEID" val="2203"/>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91.xml><?xml version="1.0" encoding="utf-8"?>
<p:tagLst xmlns:a="http://schemas.openxmlformats.org/drawingml/2006/main" xmlns:r="http://schemas.openxmlformats.org/officeDocument/2006/relationships" xmlns:p="http://schemas.openxmlformats.org/presentationml/2006/main">
  <p:tag name="AS_UNIQUEID" val="220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2.xml><?xml version="1.0" encoding="utf-8"?>
<p:tagLst xmlns:a="http://schemas.openxmlformats.org/drawingml/2006/main" xmlns:r="http://schemas.openxmlformats.org/officeDocument/2006/relationships" xmlns:p="http://schemas.openxmlformats.org/presentationml/2006/main">
  <p:tag name="AS_UNIQUEID" val="220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3.xml><?xml version="1.0" encoding="utf-8"?>
<p:tagLst xmlns:a="http://schemas.openxmlformats.org/drawingml/2006/main" xmlns:r="http://schemas.openxmlformats.org/officeDocument/2006/relationships" xmlns:p="http://schemas.openxmlformats.org/presentationml/2006/main">
  <p:tag name="AS_UNIQUEID" val="220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4.xml><?xml version="1.0" encoding="utf-8"?>
<p:tagLst xmlns:a="http://schemas.openxmlformats.org/drawingml/2006/main" xmlns:r="http://schemas.openxmlformats.org/officeDocument/2006/relationships" xmlns:p="http://schemas.openxmlformats.org/presentationml/2006/main">
  <p:tag name="AS_UNIQUEID" val="220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5.xml><?xml version="1.0" encoding="utf-8"?>
<p:tagLst xmlns:a="http://schemas.openxmlformats.org/drawingml/2006/main" xmlns:r="http://schemas.openxmlformats.org/officeDocument/2006/relationships" xmlns:p="http://schemas.openxmlformats.org/presentationml/2006/main">
  <p:tag name="AS_UNIQUEID" val="220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6.xml><?xml version="1.0" encoding="utf-8"?>
<p:tagLst xmlns:a="http://schemas.openxmlformats.org/drawingml/2006/main" xmlns:r="http://schemas.openxmlformats.org/officeDocument/2006/relationships" xmlns:p="http://schemas.openxmlformats.org/presentationml/2006/main">
  <p:tag name="AS_UNIQUEID" val="220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7.xml><?xml version="1.0" encoding="utf-8"?>
<p:tagLst xmlns:a="http://schemas.openxmlformats.org/drawingml/2006/main" xmlns:r="http://schemas.openxmlformats.org/officeDocument/2006/relationships" xmlns:p="http://schemas.openxmlformats.org/presentationml/2006/main">
  <p:tag name="AS_UNIQUEID" val="221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8.xml><?xml version="1.0" encoding="utf-8"?>
<p:tagLst xmlns:a="http://schemas.openxmlformats.org/drawingml/2006/main" xmlns:r="http://schemas.openxmlformats.org/officeDocument/2006/relationships" xmlns:p="http://schemas.openxmlformats.org/presentationml/2006/main">
  <p:tag name="AS_UNIQUEID" val="221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9.xml><?xml version="1.0" encoding="utf-8"?>
<p:tagLst xmlns:a="http://schemas.openxmlformats.org/drawingml/2006/main" xmlns:r="http://schemas.openxmlformats.org/officeDocument/2006/relationships" xmlns:p="http://schemas.openxmlformats.org/presentationml/2006/main">
  <p:tag name="AS_UNIQUEID" val="221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AS_UNIQUEID" val="948"/>
</p:tagLst>
</file>

<file path=ppt/tags/tag20.xml><?xml version="1.0" encoding="utf-8"?>
<p:tagLst xmlns:a="http://schemas.openxmlformats.org/drawingml/2006/main" xmlns:r="http://schemas.openxmlformats.org/officeDocument/2006/relationships" xmlns:p="http://schemas.openxmlformats.org/presentationml/2006/main">
  <p:tag name="AS_UNIQUEID" val="892"/>
</p:tagLst>
</file>

<file path=ppt/tags/tag200.xml><?xml version="1.0" encoding="utf-8"?>
<p:tagLst xmlns:a="http://schemas.openxmlformats.org/drawingml/2006/main" xmlns:r="http://schemas.openxmlformats.org/officeDocument/2006/relationships" xmlns:p="http://schemas.openxmlformats.org/presentationml/2006/main">
  <p:tag name="AS_UNIQUEID" val="2214"/>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1.xml><?xml version="1.0" encoding="utf-8"?>
<p:tagLst xmlns:a="http://schemas.openxmlformats.org/drawingml/2006/main" xmlns:r="http://schemas.openxmlformats.org/officeDocument/2006/relationships" xmlns:p="http://schemas.openxmlformats.org/presentationml/2006/main">
  <p:tag name="AS_UNIQUEID" val="2215"/>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202.xml><?xml version="1.0" encoding="utf-8"?>
<p:tagLst xmlns:a="http://schemas.openxmlformats.org/drawingml/2006/main" xmlns:r="http://schemas.openxmlformats.org/officeDocument/2006/relationships" xmlns:p="http://schemas.openxmlformats.org/presentationml/2006/main">
  <p:tag name="AS_UNIQUEID" val="2216"/>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3.xml><?xml version="1.0" encoding="utf-8"?>
<p:tagLst xmlns:a="http://schemas.openxmlformats.org/drawingml/2006/main" xmlns:r="http://schemas.openxmlformats.org/officeDocument/2006/relationships" xmlns:p="http://schemas.openxmlformats.org/presentationml/2006/main">
  <p:tag name="AS_UNIQUEID" val="2217"/>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4.xml><?xml version="1.0" encoding="utf-8"?>
<p:tagLst xmlns:a="http://schemas.openxmlformats.org/drawingml/2006/main" xmlns:r="http://schemas.openxmlformats.org/officeDocument/2006/relationships" xmlns:p="http://schemas.openxmlformats.org/presentationml/2006/main">
  <p:tag name="AS_UNIQUEID" val="2218"/>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5.xml><?xml version="1.0" encoding="utf-8"?>
<p:tagLst xmlns:a="http://schemas.openxmlformats.org/drawingml/2006/main" xmlns:r="http://schemas.openxmlformats.org/officeDocument/2006/relationships" xmlns:p="http://schemas.openxmlformats.org/presentationml/2006/main">
  <p:tag name="AS_UNIQUEID" val="2219"/>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6.xml><?xml version="1.0" encoding="utf-8"?>
<p:tagLst xmlns:a="http://schemas.openxmlformats.org/drawingml/2006/main" xmlns:r="http://schemas.openxmlformats.org/officeDocument/2006/relationships" xmlns:p="http://schemas.openxmlformats.org/presentationml/2006/main">
  <p:tag name="AS_UNIQUEID" val="2220"/>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7.xml><?xml version="1.0" encoding="utf-8"?>
<p:tagLst xmlns:a="http://schemas.openxmlformats.org/drawingml/2006/main" xmlns:r="http://schemas.openxmlformats.org/officeDocument/2006/relationships" xmlns:p="http://schemas.openxmlformats.org/presentationml/2006/main">
  <p:tag name="AS_UNIQUEID" val="3785"/>
</p:tagLst>
</file>

<file path=ppt/tags/tag208.xml><?xml version="1.0" encoding="utf-8"?>
<p:tagLst xmlns:a="http://schemas.openxmlformats.org/drawingml/2006/main" xmlns:r="http://schemas.openxmlformats.org/officeDocument/2006/relationships" xmlns:p="http://schemas.openxmlformats.org/presentationml/2006/main">
  <p:tag name="AS_UNIQUEID" val="6177"/>
</p:tagLst>
</file>

<file path=ppt/tags/tag209.xml><?xml version="1.0" encoding="utf-8"?>
<p:tagLst xmlns:a="http://schemas.openxmlformats.org/drawingml/2006/main" xmlns:r="http://schemas.openxmlformats.org/officeDocument/2006/relationships" xmlns:p="http://schemas.openxmlformats.org/presentationml/2006/main">
  <p:tag name="AS_UNIQUEID" val="795"/>
</p:tagLst>
</file>

<file path=ppt/tags/tag21.xml><?xml version="1.0" encoding="utf-8"?>
<p:tagLst xmlns:a="http://schemas.openxmlformats.org/drawingml/2006/main" xmlns:r="http://schemas.openxmlformats.org/officeDocument/2006/relationships" xmlns:p="http://schemas.openxmlformats.org/presentationml/2006/main">
  <p:tag name="AS_UNIQUEID" val="893"/>
</p:tagLst>
</file>

<file path=ppt/tags/tag210.xml><?xml version="1.0" encoding="utf-8"?>
<p:tagLst xmlns:a="http://schemas.openxmlformats.org/drawingml/2006/main" xmlns:r="http://schemas.openxmlformats.org/officeDocument/2006/relationships" xmlns:p="http://schemas.openxmlformats.org/presentationml/2006/main">
  <p:tag name="AS_UNIQUEID" val="797"/>
</p:tagLst>
</file>

<file path=ppt/tags/tag211.xml><?xml version="1.0" encoding="utf-8"?>
<p:tagLst xmlns:a="http://schemas.openxmlformats.org/drawingml/2006/main" xmlns:r="http://schemas.openxmlformats.org/officeDocument/2006/relationships" xmlns:p="http://schemas.openxmlformats.org/presentationml/2006/main">
  <p:tag name="AS_UNIQUEID" val="799"/>
</p:tagLst>
</file>

<file path=ppt/tags/tag212.xml><?xml version="1.0" encoding="utf-8"?>
<p:tagLst xmlns:a="http://schemas.openxmlformats.org/drawingml/2006/main" xmlns:r="http://schemas.openxmlformats.org/officeDocument/2006/relationships" xmlns:p="http://schemas.openxmlformats.org/presentationml/2006/main">
  <p:tag name="AS_UNIQUEID" val="800"/>
</p:tagLst>
</file>

<file path=ppt/tags/tag213.xml><?xml version="1.0" encoding="utf-8"?>
<p:tagLst xmlns:a="http://schemas.openxmlformats.org/drawingml/2006/main" xmlns:r="http://schemas.openxmlformats.org/officeDocument/2006/relationships" xmlns:p="http://schemas.openxmlformats.org/presentationml/2006/main">
  <p:tag name="AS_UNIQUEID" val="801"/>
</p:tagLst>
</file>

<file path=ppt/tags/tag214.xml><?xml version="1.0" encoding="utf-8"?>
<p:tagLst xmlns:a="http://schemas.openxmlformats.org/drawingml/2006/main" xmlns:r="http://schemas.openxmlformats.org/officeDocument/2006/relationships" xmlns:p="http://schemas.openxmlformats.org/presentationml/2006/main">
  <p:tag name="AS_UNIQUEID" val="802"/>
</p:tagLst>
</file>

<file path=ppt/tags/tag215.xml><?xml version="1.0" encoding="utf-8"?>
<p:tagLst xmlns:a="http://schemas.openxmlformats.org/drawingml/2006/main" xmlns:r="http://schemas.openxmlformats.org/officeDocument/2006/relationships" xmlns:p="http://schemas.openxmlformats.org/presentationml/2006/main">
  <p:tag name="AS_UNIQUEID" val="803"/>
</p:tagLst>
</file>

<file path=ppt/tags/tag216.xml><?xml version="1.0" encoding="utf-8"?>
<p:tagLst xmlns:a="http://schemas.openxmlformats.org/drawingml/2006/main" xmlns:r="http://schemas.openxmlformats.org/officeDocument/2006/relationships" xmlns:p="http://schemas.openxmlformats.org/presentationml/2006/main">
  <p:tag name="AS_UNIQUEID" val="804"/>
</p:tagLst>
</file>

<file path=ppt/tags/tag217.xml><?xml version="1.0" encoding="utf-8"?>
<p:tagLst xmlns:a="http://schemas.openxmlformats.org/drawingml/2006/main" xmlns:r="http://schemas.openxmlformats.org/officeDocument/2006/relationships" xmlns:p="http://schemas.openxmlformats.org/presentationml/2006/main">
  <p:tag name="AS_UNIQUEID" val="806"/>
</p:tagLst>
</file>

<file path=ppt/tags/tag218.xml><?xml version="1.0" encoding="utf-8"?>
<p:tagLst xmlns:a="http://schemas.openxmlformats.org/drawingml/2006/main" xmlns:r="http://schemas.openxmlformats.org/officeDocument/2006/relationships" xmlns:p="http://schemas.openxmlformats.org/presentationml/2006/main">
  <p:tag name="AS_UNIQUEID" val="807"/>
</p:tagLst>
</file>

<file path=ppt/tags/tag219.xml><?xml version="1.0" encoding="utf-8"?>
<p:tagLst xmlns:a="http://schemas.openxmlformats.org/drawingml/2006/main" xmlns:r="http://schemas.openxmlformats.org/officeDocument/2006/relationships" xmlns:p="http://schemas.openxmlformats.org/presentationml/2006/main">
  <p:tag name="AS_UNIQUEID" val="809"/>
</p:tagLst>
</file>

<file path=ppt/tags/tag22.xml><?xml version="1.0" encoding="utf-8"?>
<p:tagLst xmlns:a="http://schemas.openxmlformats.org/drawingml/2006/main" xmlns:r="http://schemas.openxmlformats.org/officeDocument/2006/relationships" xmlns:p="http://schemas.openxmlformats.org/presentationml/2006/main">
  <p:tag name="AS_UNIQUEID" val="894"/>
</p:tagLst>
</file>

<file path=ppt/tags/tag220.xml><?xml version="1.0" encoding="utf-8"?>
<p:tagLst xmlns:a="http://schemas.openxmlformats.org/drawingml/2006/main" xmlns:r="http://schemas.openxmlformats.org/officeDocument/2006/relationships" xmlns:p="http://schemas.openxmlformats.org/presentationml/2006/main">
  <p:tag name="AS_UNIQUEID" val="811"/>
</p:tagLst>
</file>

<file path=ppt/tags/tag221.xml><?xml version="1.0" encoding="utf-8"?>
<p:tagLst xmlns:a="http://schemas.openxmlformats.org/drawingml/2006/main" xmlns:r="http://schemas.openxmlformats.org/officeDocument/2006/relationships" xmlns:p="http://schemas.openxmlformats.org/presentationml/2006/main">
  <p:tag name="AS_UNIQUEID" val="813"/>
</p:tagLst>
</file>

<file path=ppt/tags/tag222.xml><?xml version="1.0" encoding="utf-8"?>
<p:tagLst xmlns:a="http://schemas.openxmlformats.org/drawingml/2006/main" xmlns:r="http://schemas.openxmlformats.org/officeDocument/2006/relationships" xmlns:p="http://schemas.openxmlformats.org/presentationml/2006/main">
  <p:tag name="AS_UNIQUEID" val="815"/>
</p:tagLst>
</file>

<file path=ppt/tags/tag223.xml><?xml version="1.0" encoding="utf-8"?>
<p:tagLst xmlns:a="http://schemas.openxmlformats.org/drawingml/2006/main" xmlns:r="http://schemas.openxmlformats.org/officeDocument/2006/relationships" xmlns:p="http://schemas.openxmlformats.org/presentationml/2006/main">
  <p:tag name="AS_UNIQUEID" val="816"/>
</p:tagLst>
</file>

<file path=ppt/tags/tag224.xml><?xml version="1.0" encoding="utf-8"?>
<p:tagLst xmlns:a="http://schemas.openxmlformats.org/drawingml/2006/main" xmlns:r="http://schemas.openxmlformats.org/officeDocument/2006/relationships" xmlns:p="http://schemas.openxmlformats.org/presentationml/2006/main">
  <p:tag name="AS_UNIQUEID" val="817"/>
</p:tagLst>
</file>

<file path=ppt/tags/tag225.xml><?xml version="1.0" encoding="utf-8"?>
<p:tagLst xmlns:a="http://schemas.openxmlformats.org/drawingml/2006/main" xmlns:r="http://schemas.openxmlformats.org/officeDocument/2006/relationships" xmlns:p="http://schemas.openxmlformats.org/presentationml/2006/main">
  <p:tag name="AS_UNIQUEID" val="818"/>
</p:tagLst>
</file>

<file path=ppt/tags/tag226.xml><?xml version="1.0" encoding="utf-8"?>
<p:tagLst xmlns:a="http://schemas.openxmlformats.org/drawingml/2006/main" xmlns:r="http://schemas.openxmlformats.org/officeDocument/2006/relationships" xmlns:p="http://schemas.openxmlformats.org/presentationml/2006/main">
  <p:tag name="AS_UNIQUEID" val="819"/>
</p:tagLst>
</file>

<file path=ppt/tags/tag227.xml><?xml version="1.0" encoding="utf-8"?>
<p:tagLst xmlns:a="http://schemas.openxmlformats.org/drawingml/2006/main" xmlns:r="http://schemas.openxmlformats.org/officeDocument/2006/relationships" xmlns:p="http://schemas.openxmlformats.org/presentationml/2006/main">
  <p:tag name="AS_UNIQUEID" val="820"/>
</p:tagLst>
</file>

<file path=ppt/tags/tag228.xml><?xml version="1.0" encoding="utf-8"?>
<p:tagLst xmlns:a="http://schemas.openxmlformats.org/drawingml/2006/main" xmlns:r="http://schemas.openxmlformats.org/officeDocument/2006/relationships" xmlns:p="http://schemas.openxmlformats.org/presentationml/2006/main">
  <p:tag name="AS_UNIQUEID" val="821"/>
</p:tagLst>
</file>

<file path=ppt/tags/tag229.xml><?xml version="1.0" encoding="utf-8"?>
<p:tagLst xmlns:a="http://schemas.openxmlformats.org/drawingml/2006/main" xmlns:r="http://schemas.openxmlformats.org/officeDocument/2006/relationships" xmlns:p="http://schemas.openxmlformats.org/presentationml/2006/main">
  <p:tag name="AS_UNIQUEID" val="823"/>
</p:tagLst>
</file>

<file path=ppt/tags/tag23.xml><?xml version="1.0" encoding="utf-8"?>
<p:tagLst xmlns:a="http://schemas.openxmlformats.org/drawingml/2006/main" xmlns:r="http://schemas.openxmlformats.org/officeDocument/2006/relationships" xmlns:p="http://schemas.openxmlformats.org/presentationml/2006/main">
  <p:tag name="AS_UNIQUEID" val="895"/>
</p:tagLst>
</file>

<file path=ppt/tags/tag230.xml><?xml version="1.0" encoding="utf-8"?>
<p:tagLst xmlns:a="http://schemas.openxmlformats.org/drawingml/2006/main" xmlns:r="http://schemas.openxmlformats.org/officeDocument/2006/relationships" xmlns:p="http://schemas.openxmlformats.org/presentationml/2006/main">
  <p:tag name="AS_UNIQUEID" val="824"/>
</p:tagLst>
</file>

<file path=ppt/tags/tag231.xml><?xml version="1.0" encoding="utf-8"?>
<p:tagLst xmlns:a="http://schemas.openxmlformats.org/drawingml/2006/main" xmlns:r="http://schemas.openxmlformats.org/officeDocument/2006/relationships" xmlns:p="http://schemas.openxmlformats.org/presentationml/2006/main">
  <p:tag name="AS_UNIQUEID" val="825"/>
</p:tagLst>
</file>

<file path=ppt/tags/tag232.xml><?xml version="1.0" encoding="utf-8"?>
<p:tagLst xmlns:a="http://schemas.openxmlformats.org/drawingml/2006/main" xmlns:r="http://schemas.openxmlformats.org/officeDocument/2006/relationships" xmlns:p="http://schemas.openxmlformats.org/presentationml/2006/main">
  <p:tag name="AS_UNIQUEID" val="826"/>
</p:tagLst>
</file>

<file path=ppt/tags/tag233.xml><?xml version="1.0" encoding="utf-8"?>
<p:tagLst xmlns:a="http://schemas.openxmlformats.org/drawingml/2006/main" xmlns:r="http://schemas.openxmlformats.org/officeDocument/2006/relationships" xmlns:p="http://schemas.openxmlformats.org/presentationml/2006/main">
  <p:tag name="AS_UNIQUEID" val="827"/>
</p:tagLst>
</file>

<file path=ppt/tags/tag234.xml><?xml version="1.0" encoding="utf-8"?>
<p:tagLst xmlns:a="http://schemas.openxmlformats.org/drawingml/2006/main" xmlns:r="http://schemas.openxmlformats.org/officeDocument/2006/relationships" xmlns:p="http://schemas.openxmlformats.org/presentationml/2006/main">
  <p:tag name="AS_UNIQUEID" val="828"/>
</p:tagLst>
</file>

<file path=ppt/tags/tag235.xml><?xml version="1.0" encoding="utf-8"?>
<p:tagLst xmlns:a="http://schemas.openxmlformats.org/drawingml/2006/main" xmlns:r="http://schemas.openxmlformats.org/officeDocument/2006/relationships" xmlns:p="http://schemas.openxmlformats.org/presentationml/2006/main">
  <p:tag name="AS_UNIQUEID" val="829"/>
</p:tagLst>
</file>

<file path=ppt/tags/tag236.xml><?xml version="1.0" encoding="utf-8"?>
<p:tagLst xmlns:a="http://schemas.openxmlformats.org/drawingml/2006/main" xmlns:r="http://schemas.openxmlformats.org/officeDocument/2006/relationships" xmlns:p="http://schemas.openxmlformats.org/presentationml/2006/main">
  <p:tag name="AS_UNIQUEID" val="830"/>
</p:tagLst>
</file>

<file path=ppt/tags/tag237.xml><?xml version="1.0" encoding="utf-8"?>
<p:tagLst xmlns:a="http://schemas.openxmlformats.org/drawingml/2006/main" xmlns:r="http://schemas.openxmlformats.org/officeDocument/2006/relationships" xmlns:p="http://schemas.openxmlformats.org/presentationml/2006/main">
  <p:tag name="AS_UNIQUEID" val="832"/>
</p:tagLst>
</file>

<file path=ppt/tags/tag238.xml><?xml version="1.0" encoding="utf-8"?>
<p:tagLst xmlns:a="http://schemas.openxmlformats.org/drawingml/2006/main" xmlns:r="http://schemas.openxmlformats.org/officeDocument/2006/relationships" xmlns:p="http://schemas.openxmlformats.org/presentationml/2006/main">
  <p:tag name="AS_UNIQUEID" val="833"/>
</p:tagLst>
</file>

<file path=ppt/tags/tag239.xml><?xml version="1.0" encoding="utf-8"?>
<p:tagLst xmlns:a="http://schemas.openxmlformats.org/drawingml/2006/main" xmlns:r="http://schemas.openxmlformats.org/officeDocument/2006/relationships" xmlns:p="http://schemas.openxmlformats.org/presentationml/2006/main">
  <p:tag name="AS_UNIQUEID" val="834"/>
</p:tagLst>
</file>

<file path=ppt/tags/tag24.xml><?xml version="1.0" encoding="utf-8"?>
<p:tagLst xmlns:a="http://schemas.openxmlformats.org/drawingml/2006/main" xmlns:r="http://schemas.openxmlformats.org/officeDocument/2006/relationships" xmlns:p="http://schemas.openxmlformats.org/presentationml/2006/main">
  <p:tag name="AS_UNIQUEID" val="897"/>
</p:tagLst>
</file>

<file path=ppt/tags/tag240.xml><?xml version="1.0" encoding="utf-8"?>
<p:tagLst xmlns:a="http://schemas.openxmlformats.org/drawingml/2006/main" xmlns:r="http://schemas.openxmlformats.org/officeDocument/2006/relationships" xmlns:p="http://schemas.openxmlformats.org/presentationml/2006/main">
  <p:tag name="AS_UNIQUEID" val="835"/>
</p:tagLst>
</file>

<file path=ppt/tags/tag241.xml><?xml version="1.0" encoding="utf-8"?>
<p:tagLst xmlns:a="http://schemas.openxmlformats.org/drawingml/2006/main" xmlns:r="http://schemas.openxmlformats.org/officeDocument/2006/relationships" xmlns:p="http://schemas.openxmlformats.org/presentationml/2006/main">
  <p:tag name="AS_UNIQUEID" val="836"/>
</p:tagLst>
</file>

<file path=ppt/tags/tag242.xml><?xml version="1.0" encoding="utf-8"?>
<p:tagLst xmlns:a="http://schemas.openxmlformats.org/drawingml/2006/main" xmlns:r="http://schemas.openxmlformats.org/officeDocument/2006/relationships" xmlns:p="http://schemas.openxmlformats.org/presentationml/2006/main">
  <p:tag name="AS_UNIQUEID" val="837"/>
</p:tagLst>
</file>

<file path=ppt/tags/tag243.xml><?xml version="1.0" encoding="utf-8"?>
<p:tagLst xmlns:a="http://schemas.openxmlformats.org/drawingml/2006/main" xmlns:r="http://schemas.openxmlformats.org/officeDocument/2006/relationships" xmlns:p="http://schemas.openxmlformats.org/presentationml/2006/main">
  <p:tag name="AS_UNIQUEID" val="838"/>
</p:tagLst>
</file>

<file path=ppt/tags/tag244.xml><?xml version="1.0" encoding="utf-8"?>
<p:tagLst xmlns:a="http://schemas.openxmlformats.org/drawingml/2006/main" xmlns:r="http://schemas.openxmlformats.org/officeDocument/2006/relationships" xmlns:p="http://schemas.openxmlformats.org/presentationml/2006/main">
  <p:tag name="AS_UNIQUEID" val="840"/>
</p:tagLst>
</file>

<file path=ppt/tags/tag245.xml><?xml version="1.0" encoding="utf-8"?>
<p:tagLst xmlns:a="http://schemas.openxmlformats.org/drawingml/2006/main" xmlns:r="http://schemas.openxmlformats.org/officeDocument/2006/relationships" xmlns:p="http://schemas.openxmlformats.org/presentationml/2006/main">
  <p:tag name="AS_UNIQUEID" val="841"/>
</p:tagLst>
</file>

<file path=ppt/tags/tag246.xml><?xml version="1.0" encoding="utf-8"?>
<p:tagLst xmlns:a="http://schemas.openxmlformats.org/drawingml/2006/main" xmlns:r="http://schemas.openxmlformats.org/officeDocument/2006/relationships" xmlns:p="http://schemas.openxmlformats.org/presentationml/2006/main">
  <p:tag name="AS_UNIQUEID" val="844"/>
</p:tagLst>
</file>

<file path=ppt/tags/tag247.xml><?xml version="1.0" encoding="utf-8"?>
<p:tagLst xmlns:a="http://schemas.openxmlformats.org/drawingml/2006/main" xmlns:r="http://schemas.openxmlformats.org/officeDocument/2006/relationships" xmlns:p="http://schemas.openxmlformats.org/presentationml/2006/main">
  <p:tag name="AS_UNIQUEID" val="845"/>
</p:tagLst>
</file>

<file path=ppt/tags/tag248.xml><?xml version="1.0" encoding="utf-8"?>
<p:tagLst xmlns:a="http://schemas.openxmlformats.org/drawingml/2006/main" xmlns:r="http://schemas.openxmlformats.org/officeDocument/2006/relationships" xmlns:p="http://schemas.openxmlformats.org/presentationml/2006/main">
  <p:tag name="AS_UNIQUEID" val="842"/>
</p:tagLst>
</file>

<file path=ppt/tags/tag249.xml><?xml version="1.0" encoding="utf-8"?>
<p:tagLst xmlns:a="http://schemas.openxmlformats.org/drawingml/2006/main" xmlns:r="http://schemas.openxmlformats.org/officeDocument/2006/relationships" xmlns:p="http://schemas.openxmlformats.org/presentationml/2006/main">
  <p:tag name="AS_UNIQUEID" val="843"/>
</p:tagLst>
</file>

<file path=ppt/tags/tag25.xml><?xml version="1.0" encoding="utf-8"?>
<p:tagLst xmlns:a="http://schemas.openxmlformats.org/drawingml/2006/main" xmlns:r="http://schemas.openxmlformats.org/officeDocument/2006/relationships" xmlns:p="http://schemas.openxmlformats.org/presentationml/2006/main">
  <p:tag name="AS_UNIQUEID" val="898"/>
</p:tagLst>
</file>

<file path=ppt/tags/tag250.xml><?xml version="1.0" encoding="utf-8"?>
<p:tagLst xmlns:a="http://schemas.openxmlformats.org/drawingml/2006/main" xmlns:r="http://schemas.openxmlformats.org/officeDocument/2006/relationships" xmlns:p="http://schemas.openxmlformats.org/presentationml/2006/main">
  <p:tag name="AS_UNIQUEID" val="847"/>
</p:tagLst>
</file>

<file path=ppt/tags/tag251.xml><?xml version="1.0" encoding="utf-8"?>
<p:tagLst xmlns:a="http://schemas.openxmlformats.org/drawingml/2006/main" xmlns:r="http://schemas.openxmlformats.org/officeDocument/2006/relationships" xmlns:p="http://schemas.openxmlformats.org/presentationml/2006/main">
  <p:tag name="AS_UNIQUEID" val="848"/>
</p:tagLst>
</file>

<file path=ppt/tags/tag252.xml><?xml version="1.0" encoding="utf-8"?>
<p:tagLst xmlns:a="http://schemas.openxmlformats.org/drawingml/2006/main" xmlns:r="http://schemas.openxmlformats.org/officeDocument/2006/relationships" xmlns:p="http://schemas.openxmlformats.org/presentationml/2006/main">
  <p:tag name="AS_UNIQUEID" val="849"/>
</p:tagLst>
</file>

<file path=ppt/tags/tag253.xml><?xml version="1.0" encoding="utf-8"?>
<p:tagLst xmlns:a="http://schemas.openxmlformats.org/drawingml/2006/main" xmlns:r="http://schemas.openxmlformats.org/officeDocument/2006/relationships" xmlns:p="http://schemas.openxmlformats.org/presentationml/2006/main">
  <p:tag name="AS_UNIQUEID" val="850"/>
</p:tagLst>
</file>

<file path=ppt/tags/tag254.xml><?xml version="1.0" encoding="utf-8"?>
<p:tagLst xmlns:a="http://schemas.openxmlformats.org/drawingml/2006/main" xmlns:r="http://schemas.openxmlformats.org/officeDocument/2006/relationships" xmlns:p="http://schemas.openxmlformats.org/presentationml/2006/main">
  <p:tag name="AS_UNIQUEID" val="851"/>
</p:tagLst>
</file>

<file path=ppt/tags/tag255.xml><?xml version="1.0" encoding="utf-8"?>
<p:tagLst xmlns:a="http://schemas.openxmlformats.org/drawingml/2006/main" xmlns:r="http://schemas.openxmlformats.org/officeDocument/2006/relationships" xmlns:p="http://schemas.openxmlformats.org/presentationml/2006/main">
  <p:tag name="AS_UNIQUEID" val="852"/>
</p:tagLst>
</file>

<file path=ppt/tags/tag256.xml><?xml version="1.0" encoding="utf-8"?>
<p:tagLst xmlns:a="http://schemas.openxmlformats.org/drawingml/2006/main" xmlns:r="http://schemas.openxmlformats.org/officeDocument/2006/relationships" xmlns:p="http://schemas.openxmlformats.org/presentationml/2006/main">
  <p:tag name="AS_UNIQUEID" val="854"/>
</p:tagLst>
</file>

<file path=ppt/tags/tag257.xml><?xml version="1.0" encoding="utf-8"?>
<p:tagLst xmlns:a="http://schemas.openxmlformats.org/drawingml/2006/main" xmlns:r="http://schemas.openxmlformats.org/officeDocument/2006/relationships" xmlns:p="http://schemas.openxmlformats.org/presentationml/2006/main">
  <p:tag name="AS_UNIQUEID" val="855"/>
</p:tagLst>
</file>

<file path=ppt/tags/tag258.xml><?xml version="1.0" encoding="utf-8"?>
<p:tagLst xmlns:a="http://schemas.openxmlformats.org/drawingml/2006/main" xmlns:r="http://schemas.openxmlformats.org/officeDocument/2006/relationships" xmlns:p="http://schemas.openxmlformats.org/presentationml/2006/main">
  <p:tag name="AS_UNIQUEID" val="856"/>
</p:tagLst>
</file>

<file path=ppt/tags/tag259.xml><?xml version="1.0" encoding="utf-8"?>
<p:tagLst xmlns:a="http://schemas.openxmlformats.org/drawingml/2006/main" xmlns:r="http://schemas.openxmlformats.org/officeDocument/2006/relationships" xmlns:p="http://schemas.openxmlformats.org/presentationml/2006/main">
  <p:tag name="AS_UNIQUEID" val="857"/>
</p:tagLst>
</file>

<file path=ppt/tags/tag26.xml><?xml version="1.0" encoding="utf-8"?>
<p:tagLst xmlns:a="http://schemas.openxmlformats.org/drawingml/2006/main" xmlns:r="http://schemas.openxmlformats.org/officeDocument/2006/relationships" xmlns:p="http://schemas.openxmlformats.org/presentationml/2006/main">
  <p:tag name="AS_UNIQUEID" val="899"/>
</p:tagLst>
</file>

<file path=ppt/tags/tag260.xml><?xml version="1.0" encoding="utf-8"?>
<p:tagLst xmlns:a="http://schemas.openxmlformats.org/drawingml/2006/main" xmlns:r="http://schemas.openxmlformats.org/officeDocument/2006/relationships" xmlns:p="http://schemas.openxmlformats.org/presentationml/2006/main">
  <p:tag name="AS_UNIQUEID" val="860"/>
</p:tagLst>
</file>

<file path=ppt/tags/tag261.xml><?xml version="1.0" encoding="utf-8"?>
<p:tagLst xmlns:a="http://schemas.openxmlformats.org/drawingml/2006/main" xmlns:r="http://schemas.openxmlformats.org/officeDocument/2006/relationships" xmlns:p="http://schemas.openxmlformats.org/presentationml/2006/main">
  <p:tag name="AS_UNIQUEID" val="861"/>
</p:tagLst>
</file>

<file path=ppt/tags/tag262.xml><?xml version="1.0" encoding="utf-8"?>
<p:tagLst xmlns:a="http://schemas.openxmlformats.org/drawingml/2006/main" xmlns:r="http://schemas.openxmlformats.org/officeDocument/2006/relationships" xmlns:p="http://schemas.openxmlformats.org/presentationml/2006/main">
  <p:tag name="AS_UNIQUEID" val="858"/>
</p:tagLst>
</file>

<file path=ppt/tags/tag263.xml><?xml version="1.0" encoding="utf-8"?>
<p:tagLst xmlns:a="http://schemas.openxmlformats.org/drawingml/2006/main" xmlns:r="http://schemas.openxmlformats.org/officeDocument/2006/relationships" xmlns:p="http://schemas.openxmlformats.org/presentationml/2006/main">
  <p:tag name="AS_UNIQUEID" val="859"/>
</p:tagLst>
</file>

<file path=ppt/tags/tag264.xml><?xml version="1.0" encoding="utf-8"?>
<p:tagLst xmlns:a="http://schemas.openxmlformats.org/drawingml/2006/main" xmlns:r="http://schemas.openxmlformats.org/officeDocument/2006/relationships" xmlns:p="http://schemas.openxmlformats.org/presentationml/2006/main">
  <p:tag name="AS_UNIQUEID" val="863"/>
</p:tagLst>
</file>

<file path=ppt/tags/tag265.xml><?xml version="1.0" encoding="utf-8"?>
<p:tagLst xmlns:a="http://schemas.openxmlformats.org/drawingml/2006/main" xmlns:r="http://schemas.openxmlformats.org/officeDocument/2006/relationships" xmlns:p="http://schemas.openxmlformats.org/presentationml/2006/main">
  <p:tag name="AS_UNIQUEID" val="864"/>
</p:tagLst>
</file>

<file path=ppt/tags/tag266.xml><?xml version="1.0" encoding="utf-8"?>
<p:tagLst xmlns:a="http://schemas.openxmlformats.org/drawingml/2006/main" xmlns:r="http://schemas.openxmlformats.org/officeDocument/2006/relationships" xmlns:p="http://schemas.openxmlformats.org/presentationml/2006/main">
  <p:tag name="AS_UNIQUEID" val="865"/>
</p:tagLst>
</file>

<file path=ppt/tags/tag267.xml><?xml version="1.0" encoding="utf-8"?>
<p:tagLst xmlns:a="http://schemas.openxmlformats.org/drawingml/2006/main" xmlns:r="http://schemas.openxmlformats.org/officeDocument/2006/relationships" xmlns:p="http://schemas.openxmlformats.org/presentationml/2006/main">
  <p:tag name="AS_UNIQUEID" val="866"/>
</p:tagLst>
</file>

<file path=ppt/tags/tag268.xml><?xml version="1.0" encoding="utf-8"?>
<p:tagLst xmlns:a="http://schemas.openxmlformats.org/drawingml/2006/main" xmlns:r="http://schemas.openxmlformats.org/officeDocument/2006/relationships" xmlns:p="http://schemas.openxmlformats.org/presentationml/2006/main">
  <p:tag name="AS_UNIQUEID" val="870"/>
</p:tagLst>
</file>

<file path=ppt/tags/tag269.xml><?xml version="1.0" encoding="utf-8"?>
<p:tagLst xmlns:a="http://schemas.openxmlformats.org/drawingml/2006/main" xmlns:r="http://schemas.openxmlformats.org/officeDocument/2006/relationships" xmlns:p="http://schemas.openxmlformats.org/presentationml/2006/main">
  <p:tag name="AS_UNIQUEID" val="871"/>
</p:tagLst>
</file>

<file path=ppt/tags/tag27.xml><?xml version="1.0" encoding="utf-8"?>
<p:tagLst xmlns:a="http://schemas.openxmlformats.org/drawingml/2006/main" xmlns:r="http://schemas.openxmlformats.org/officeDocument/2006/relationships" xmlns:p="http://schemas.openxmlformats.org/presentationml/2006/main">
  <p:tag name="AS_UNIQUEID" val="900"/>
</p:tagLst>
</file>

<file path=ppt/tags/tag270.xml><?xml version="1.0" encoding="utf-8"?>
<p:tagLst xmlns:a="http://schemas.openxmlformats.org/drawingml/2006/main" xmlns:r="http://schemas.openxmlformats.org/officeDocument/2006/relationships" xmlns:p="http://schemas.openxmlformats.org/presentationml/2006/main">
  <p:tag name="AS_UNIQUEID" val="867"/>
</p:tagLst>
</file>

<file path=ppt/tags/tag271.xml><?xml version="1.0" encoding="utf-8"?>
<p:tagLst xmlns:a="http://schemas.openxmlformats.org/drawingml/2006/main" xmlns:r="http://schemas.openxmlformats.org/officeDocument/2006/relationships" xmlns:p="http://schemas.openxmlformats.org/presentationml/2006/main">
  <p:tag name="AS_UNIQUEID" val="868"/>
</p:tagLst>
</file>

<file path=ppt/tags/tag272.xml><?xml version="1.0" encoding="utf-8"?>
<p:tagLst xmlns:a="http://schemas.openxmlformats.org/drawingml/2006/main" xmlns:r="http://schemas.openxmlformats.org/officeDocument/2006/relationships" xmlns:p="http://schemas.openxmlformats.org/presentationml/2006/main">
  <p:tag name="AS_UNIQUEID" val="869"/>
</p:tagLst>
</file>

<file path=ppt/tags/tag273.xml><?xml version="1.0" encoding="utf-8"?>
<p:tagLst xmlns:a="http://schemas.openxmlformats.org/drawingml/2006/main" xmlns:r="http://schemas.openxmlformats.org/officeDocument/2006/relationships" xmlns:p="http://schemas.openxmlformats.org/presentationml/2006/main">
  <p:tag name="AS_UNIQUEID" val="874"/>
</p:tagLst>
</file>

<file path=ppt/tags/tag274.xml><?xml version="1.0" encoding="utf-8"?>
<p:tagLst xmlns:a="http://schemas.openxmlformats.org/drawingml/2006/main" xmlns:r="http://schemas.openxmlformats.org/officeDocument/2006/relationships" xmlns:p="http://schemas.openxmlformats.org/presentationml/2006/main">
  <p:tag name="AS_UNIQUEID" val="875"/>
</p:tagLst>
</file>

<file path=ppt/tags/tag275.xml><?xml version="1.0" encoding="utf-8"?>
<p:tagLst xmlns:a="http://schemas.openxmlformats.org/drawingml/2006/main" xmlns:r="http://schemas.openxmlformats.org/officeDocument/2006/relationships" xmlns:p="http://schemas.openxmlformats.org/presentationml/2006/main">
  <p:tag name="AS_UNIQUEID" val="876"/>
</p:tagLst>
</file>

<file path=ppt/tags/tag276.xml><?xml version="1.0" encoding="utf-8"?>
<p:tagLst xmlns:a="http://schemas.openxmlformats.org/drawingml/2006/main" xmlns:r="http://schemas.openxmlformats.org/officeDocument/2006/relationships" xmlns:p="http://schemas.openxmlformats.org/presentationml/2006/main">
  <p:tag name="AS_UNIQUEID" val="877"/>
</p:tagLst>
</file>

<file path=ppt/tags/tag277.xml><?xml version="1.0" encoding="utf-8"?>
<p:tagLst xmlns:a="http://schemas.openxmlformats.org/drawingml/2006/main" xmlns:r="http://schemas.openxmlformats.org/officeDocument/2006/relationships" xmlns:p="http://schemas.openxmlformats.org/presentationml/2006/main">
  <p:tag name="AS_UNIQUEID" val="879"/>
</p:tagLst>
</file>

<file path=ppt/tags/tag278.xml><?xml version="1.0" encoding="utf-8"?>
<p:tagLst xmlns:a="http://schemas.openxmlformats.org/drawingml/2006/main" xmlns:r="http://schemas.openxmlformats.org/officeDocument/2006/relationships" xmlns:p="http://schemas.openxmlformats.org/presentationml/2006/main">
  <p:tag name="AS_UNIQUEID" val="880"/>
</p:tagLst>
</file>

<file path=ppt/tags/tag279.xml><?xml version="1.0" encoding="utf-8"?>
<p:tagLst xmlns:a="http://schemas.openxmlformats.org/drawingml/2006/main" xmlns:r="http://schemas.openxmlformats.org/officeDocument/2006/relationships" xmlns:p="http://schemas.openxmlformats.org/presentationml/2006/main">
  <p:tag name="AS_UNIQUEID" val="881"/>
</p:tagLst>
</file>

<file path=ppt/tags/tag28.xml><?xml version="1.0" encoding="utf-8"?>
<p:tagLst xmlns:a="http://schemas.openxmlformats.org/drawingml/2006/main" xmlns:r="http://schemas.openxmlformats.org/officeDocument/2006/relationships" xmlns:p="http://schemas.openxmlformats.org/presentationml/2006/main">
  <p:tag name="AS_UNIQUEID" val="901"/>
</p:tagLst>
</file>

<file path=ppt/tags/tag280.xml><?xml version="1.0" encoding="utf-8"?>
<p:tagLst xmlns:a="http://schemas.openxmlformats.org/drawingml/2006/main" xmlns:r="http://schemas.openxmlformats.org/officeDocument/2006/relationships" xmlns:p="http://schemas.openxmlformats.org/presentationml/2006/main">
  <p:tag name="AS_UNIQUEID" val="882"/>
</p:tagLst>
</file>

<file path=ppt/tags/tag281.xml><?xml version="1.0" encoding="utf-8"?>
<p:tagLst xmlns:a="http://schemas.openxmlformats.org/drawingml/2006/main" xmlns:r="http://schemas.openxmlformats.org/officeDocument/2006/relationships" xmlns:p="http://schemas.openxmlformats.org/presentationml/2006/main">
  <p:tag name="AS_UNIQUEID" val="883"/>
</p:tagLst>
</file>

<file path=ppt/tags/tag282.xml><?xml version="1.0" encoding="utf-8"?>
<p:tagLst xmlns:a="http://schemas.openxmlformats.org/drawingml/2006/main" xmlns:r="http://schemas.openxmlformats.org/officeDocument/2006/relationships" xmlns:p="http://schemas.openxmlformats.org/presentationml/2006/main">
  <p:tag name="AS_UNIQUEID" val="884"/>
</p:tagLst>
</file>

<file path=ppt/tags/tag283.xml><?xml version="1.0" encoding="utf-8"?>
<p:tagLst xmlns:a="http://schemas.openxmlformats.org/drawingml/2006/main" xmlns:r="http://schemas.openxmlformats.org/officeDocument/2006/relationships" xmlns:p="http://schemas.openxmlformats.org/presentationml/2006/main">
  <p:tag name="AS_UNIQUEID" val="885"/>
</p:tagLst>
</file>

<file path=ppt/tags/tag284.xml><?xml version="1.0" encoding="utf-8"?>
<p:tagLst xmlns:a="http://schemas.openxmlformats.org/drawingml/2006/main" xmlns:r="http://schemas.openxmlformats.org/officeDocument/2006/relationships" xmlns:p="http://schemas.openxmlformats.org/presentationml/2006/main">
  <p:tag name="AS_UNIQUEID" val="1436"/>
</p:tagLst>
</file>

<file path=ppt/tags/tag285.xml><?xml version="1.0" encoding="utf-8"?>
<p:tagLst xmlns:a="http://schemas.openxmlformats.org/drawingml/2006/main" xmlns:r="http://schemas.openxmlformats.org/officeDocument/2006/relationships" xmlns:p="http://schemas.openxmlformats.org/presentationml/2006/main">
  <p:tag name="AS_UNIQUEID" val="1437"/>
</p:tagLst>
</file>

<file path=ppt/tags/tag286.xml><?xml version="1.0" encoding="utf-8"?>
<p:tagLst xmlns:a="http://schemas.openxmlformats.org/drawingml/2006/main" xmlns:r="http://schemas.openxmlformats.org/officeDocument/2006/relationships" xmlns:p="http://schemas.openxmlformats.org/presentationml/2006/main">
  <p:tag name="AS_UNIQUEID" val="1438"/>
</p:tagLst>
</file>

<file path=ppt/tags/tag287.xml><?xml version="1.0" encoding="utf-8"?>
<p:tagLst xmlns:a="http://schemas.openxmlformats.org/drawingml/2006/main" xmlns:r="http://schemas.openxmlformats.org/officeDocument/2006/relationships" xmlns:p="http://schemas.openxmlformats.org/presentationml/2006/main">
  <p:tag name="AS_UNIQUEID" val="1439"/>
</p:tagLst>
</file>

<file path=ppt/tags/tag288.xml><?xml version="1.0" encoding="utf-8"?>
<p:tagLst xmlns:a="http://schemas.openxmlformats.org/drawingml/2006/main" xmlns:r="http://schemas.openxmlformats.org/officeDocument/2006/relationships" xmlns:p="http://schemas.openxmlformats.org/presentationml/2006/main">
  <p:tag name="AS_UNIQUEID" val="1440"/>
</p:tagLst>
</file>

<file path=ppt/tags/tag289.xml><?xml version="1.0" encoding="utf-8"?>
<p:tagLst xmlns:a="http://schemas.openxmlformats.org/drawingml/2006/main" xmlns:r="http://schemas.openxmlformats.org/officeDocument/2006/relationships" xmlns:p="http://schemas.openxmlformats.org/presentationml/2006/main">
  <p:tag name="AS_UNIQUEID" val="1441"/>
</p:tagLst>
</file>

<file path=ppt/tags/tag29.xml><?xml version="1.0" encoding="utf-8"?>
<p:tagLst xmlns:a="http://schemas.openxmlformats.org/drawingml/2006/main" xmlns:r="http://schemas.openxmlformats.org/officeDocument/2006/relationships" xmlns:p="http://schemas.openxmlformats.org/presentationml/2006/main">
  <p:tag name="AS_UNIQUEID" val="902"/>
</p:tagLst>
</file>

<file path=ppt/tags/tag290.xml><?xml version="1.0" encoding="utf-8"?>
<p:tagLst xmlns:a="http://schemas.openxmlformats.org/drawingml/2006/main" xmlns:r="http://schemas.openxmlformats.org/officeDocument/2006/relationships" xmlns:p="http://schemas.openxmlformats.org/presentationml/2006/main">
  <p:tag name="AS_UNIQUEID" val="1443"/>
</p:tagLst>
</file>

<file path=ppt/tags/tag291.xml><?xml version="1.0" encoding="utf-8"?>
<p:tagLst xmlns:a="http://schemas.openxmlformats.org/drawingml/2006/main" xmlns:r="http://schemas.openxmlformats.org/officeDocument/2006/relationships" xmlns:p="http://schemas.openxmlformats.org/presentationml/2006/main">
  <p:tag name="AS_UNIQUEID" val="1444"/>
</p:tagLst>
</file>

<file path=ppt/tags/tag292.xml><?xml version="1.0" encoding="utf-8"?>
<p:tagLst xmlns:a="http://schemas.openxmlformats.org/drawingml/2006/main" xmlns:r="http://schemas.openxmlformats.org/officeDocument/2006/relationships" xmlns:p="http://schemas.openxmlformats.org/presentationml/2006/main">
  <p:tag name="AS_UNIQUEID" val="1445"/>
</p:tagLst>
</file>

<file path=ppt/tags/tag293.xml><?xml version="1.0" encoding="utf-8"?>
<p:tagLst xmlns:a="http://schemas.openxmlformats.org/drawingml/2006/main" xmlns:r="http://schemas.openxmlformats.org/officeDocument/2006/relationships" xmlns:p="http://schemas.openxmlformats.org/presentationml/2006/main">
  <p:tag name="AS_UNIQUEID" val="1447"/>
</p:tagLst>
</file>

<file path=ppt/tags/tag294.xml><?xml version="1.0" encoding="utf-8"?>
<p:tagLst xmlns:a="http://schemas.openxmlformats.org/drawingml/2006/main" xmlns:r="http://schemas.openxmlformats.org/officeDocument/2006/relationships" xmlns:p="http://schemas.openxmlformats.org/presentationml/2006/main">
  <p:tag name="AS_UNIQUEID" val="1448"/>
</p:tagLst>
</file>

<file path=ppt/tags/tag295.xml><?xml version="1.0" encoding="utf-8"?>
<p:tagLst xmlns:a="http://schemas.openxmlformats.org/drawingml/2006/main" xmlns:r="http://schemas.openxmlformats.org/officeDocument/2006/relationships" xmlns:p="http://schemas.openxmlformats.org/presentationml/2006/main">
  <p:tag name="AS_UNIQUEID" val="1449"/>
</p:tagLst>
</file>

<file path=ppt/tags/tag296.xml><?xml version="1.0" encoding="utf-8"?>
<p:tagLst xmlns:a="http://schemas.openxmlformats.org/drawingml/2006/main" xmlns:r="http://schemas.openxmlformats.org/officeDocument/2006/relationships" xmlns:p="http://schemas.openxmlformats.org/presentationml/2006/main">
  <p:tag name="AS_UNIQUEID" val="1450"/>
</p:tagLst>
</file>

<file path=ppt/tags/tag297.xml><?xml version="1.0" encoding="utf-8"?>
<p:tagLst xmlns:a="http://schemas.openxmlformats.org/drawingml/2006/main" xmlns:r="http://schemas.openxmlformats.org/officeDocument/2006/relationships" xmlns:p="http://schemas.openxmlformats.org/presentationml/2006/main">
  <p:tag name="AS_UNIQUEID" val="1451"/>
</p:tagLst>
</file>

<file path=ppt/tags/tag298.xml><?xml version="1.0" encoding="utf-8"?>
<p:tagLst xmlns:a="http://schemas.openxmlformats.org/drawingml/2006/main" xmlns:r="http://schemas.openxmlformats.org/officeDocument/2006/relationships" xmlns:p="http://schemas.openxmlformats.org/presentationml/2006/main">
  <p:tag name="AS_UNIQUEID" val="1452"/>
</p:tagLst>
</file>

<file path=ppt/tags/tag299.xml><?xml version="1.0" encoding="utf-8"?>
<p:tagLst xmlns:a="http://schemas.openxmlformats.org/drawingml/2006/main" xmlns:r="http://schemas.openxmlformats.org/officeDocument/2006/relationships" xmlns:p="http://schemas.openxmlformats.org/presentationml/2006/main">
  <p:tag name="AS_UNIQUEID" val="1453"/>
</p:tagLst>
</file>

<file path=ppt/tags/tag3.xml><?xml version="1.0" encoding="utf-8"?>
<p:tagLst xmlns:a="http://schemas.openxmlformats.org/drawingml/2006/main" xmlns:r="http://schemas.openxmlformats.org/officeDocument/2006/relationships" xmlns:p="http://schemas.openxmlformats.org/presentationml/2006/main">
  <p:tag name="AS_UNIQUEID" val="949"/>
</p:tagLst>
</file>

<file path=ppt/tags/tag30.xml><?xml version="1.0" encoding="utf-8"?>
<p:tagLst xmlns:a="http://schemas.openxmlformats.org/drawingml/2006/main" xmlns:r="http://schemas.openxmlformats.org/officeDocument/2006/relationships" xmlns:p="http://schemas.openxmlformats.org/presentationml/2006/main">
  <p:tag name="AS_UNIQUEID" val="904"/>
</p:tagLst>
</file>

<file path=ppt/tags/tag300.xml><?xml version="1.0" encoding="utf-8"?>
<p:tagLst xmlns:a="http://schemas.openxmlformats.org/drawingml/2006/main" xmlns:r="http://schemas.openxmlformats.org/officeDocument/2006/relationships" xmlns:p="http://schemas.openxmlformats.org/presentationml/2006/main">
  <p:tag name="AS_UNIQUEID" val="1456"/>
</p:tagLst>
</file>

<file path=ppt/tags/tag301.xml><?xml version="1.0" encoding="utf-8"?>
<p:tagLst xmlns:a="http://schemas.openxmlformats.org/drawingml/2006/main" xmlns:r="http://schemas.openxmlformats.org/officeDocument/2006/relationships" xmlns:p="http://schemas.openxmlformats.org/presentationml/2006/main">
  <p:tag name="AS_UNIQUEID" val="1457"/>
</p:tagLst>
</file>

<file path=ppt/tags/tag302.xml><?xml version="1.0" encoding="utf-8"?>
<p:tagLst xmlns:a="http://schemas.openxmlformats.org/drawingml/2006/main" xmlns:r="http://schemas.openxmlformats.org/officeDocument/2006/relationships" xmlns:p="http://schemas.openxmlformats.org/presentationml/2006/main">
  <p:tag name="AS_UNIQUEID" val="1458"/>
</p:tagLst>
</file>

<file path=ppt/tags/tag303.xml><?xml version="1.0" encoding="utf-8"?>
<p:tagLst xmlns:a="http://schemas.openxmlformats.org/drawingml/2006/main" xmlns:r="http://schemas.openxmlformats.org/officeDocument/2006/relationships" xmlns:p="http://schemas.openxmlformats.org/presentationml/2006/main">
  <p:tag name="AS_UNIQUEID" val="1459"/>
</p:tagLst>
</file>

<file path=ppt/tags/tag304.xml><?xml version="1.0" encoding="utf-8"?>
<p:tagLst xmlns:a="http://schemas.openxmlformats.org/drawingml/2006/main" xmlns:r="http://schemas.openxmlformats.org/officeDocument/2006/relationships" xmlns:p="http://schemas.openxmlformats.org/presentationml/2006/main">
  <p:tag name="AS_UNIQUEID" val="1460"/>
</p:tagLst>
</file>

<file path=ppt/tags/tag305.xml><?xml version="1.0" encoding="utf-8"?>
<p:tagLst xmlns:a="http://schemas.openxmlformats.org/drawingml/2006/main" xmlns:r="http://schemas.openxmlformats.org/officeDocument/2006/relationships" xmlns:p="http://schemas.openxmlformats.org/presentationml/2006/main">
  <p:tag name="AS_UNIQUEID" val="1461"/>
</p:tagLst>
</file>

<file path=ppt/tags/tag306.xml><?xml version="1.0" encoding="utf-8"?>
<p:tagLst xmlns:a="http://schemas.openxmlformats.org/drawingml/2006/main" xmlns:r="http://schemas.openxmlformats.org/officeDocument/2006/relationships" xmlns:p="http://schemas.openxmlformats.org/presentationml/2006/main">
  <p:tag name="AS_UNIQUEID" val="1462"/>
</p:tagLst>
</file>

<file path=ppt/tags/tag307.xml><?xml version="1.0" encoding="utf-8"?>
<p:tagLst xmlns:a="http://schemas.openxmlformats.org/drawingml/2006/main" xmlns:r="http://schemas.openxmlformats.org/officeDocument/2006/relationships" xmlns:p="http://schemas.openxmlformats.org/presentationml/2006/main">
  <p:tag name="AS_UNIQUEID" val="1463"/>
</p:tagLst>
</file>

<file path=ppt/tags/tag308.xml><?xml version="1.0" encoding="utf-8"?>
<p:tagLst xmlns:a="http://schemas.openxmlformats.org/drawingml/2006/main" xmlns:r="http://schemas.openxmlformats.org/officeDocument/2006/relationships" xmlns:p="http://schemas.openxmlformats.org/presentationml/2006/main">
  <p:tag name="AS_UNIQUEID" val="1464"/>
</p:tagLst>
</file>

<file path=ppt/tags/tag309.xml><?xml version="1.0" encoding="utf-8"?>
<p:tagLst xmlns:a="http://schemas.openxmlformats.org/drawingml/2006/main" xmlns:r="http://schemas.openxmlformats.org/officeDocument/2006/relationships" xmlns:p="http://schemas.openxmlformats.org/presentationml/2006/main">
  <p:tag name="AS_UNIQUEID" val="1465"/>
</p:tagLst>
</file>

<file path=ppt/tags/tag31.xml><?xml version="1.0" encoding="utf-8"?>
<p:tagLst xmlns:a="http://schemas.openxmlformats.org/drawingml/2006/main" xmlns:r="http://schemas.openxmlformats.org/officeDocument/2006/relationships" xmlns:p="http://schemas.openxmlformats.org/presentationml/2006/main">
  <p:tag name="AS_UNIQUEID" val="905"/>
</p:tagLst>
</file>

<file path=ppt/tags/tag310.xml><?xml version="1.0" encoding="utf-8"?>
<p:tagLst xmlns:a="http://schemas.openxmlformats.org/drawingml/2006/main" xmlns:r="http://schemas.openxmlformats.org/officeDocument/2006/relationships" xmlns:p="http://schemas.openxmlformats.org/presentationml/2006/main">
  <p:tag name="AS_UNIQUEID" val="1466"/>
</p:tagLst>
</file>

<file path=ppt/tags/tag311.xml><?xml version="1.0" encoding="utf-8"?>
<p:tagLst xmlns:a="http://schemas.openxmlformats.org/drawingml/2006/main" xmlns:r="http://schemas.openxmlformats.org/officeDocument/2006/relationships" xmlns:p="http://schemas.openxmlformats.org/presentationml/2006/main">
  <p:tag name="AS_UNIQUEID" val="764"/>
</p:tagLst>
</file>

<file path=ppt/tags/tag312.xml><?xml version="1.0" encoding="utf-8"?>
<p:tagLst xmlns:a="http://schemas.openxmlformats.org/drawingml/2006/main" xmlns:r="http://schemas.openxmlformats.org/officeDocument/2006/relationships" xmlns:p="http://schemas.openxmlformats.org/presentationml/2006/main">
  <p:tag name="AS_UNIQUEID" val="765"/>
</p:tagLst>
</file>

<file path=ppt/tags/tag313.xml><?xml version="1.0" encoding="utf-8"?>
<p:tagLst xmlns:a="http://schemas.openxmlformats.org/drawingml/2006/main" xmlns:r="http://schemas.openxmlformats.org/officeDocument/2006/relationships" xmlns:p="http://schemas.openxmlformats.org/presentationml/2006/main">
  <p:tag name="AS_UNIQUEID" val="766"/>
</p:tagLst>
</file>

<file path=ppt/tags/tag314.xml><?xml version="1.0" encoding="utf-8"?>
<p:tagLst xmlns:a="http://schemas.openxmlformats.org/drawingml/2006/main" xmlns:r="http://schemas.openxmlformats.org/officeDocument/2006/relationships" xmlns:p="http://schemas.openxmlformats.org/presentationml/2006/main">
  <p:tag name="AS_UNIQUEID" val="767"/>
</p:tagLst>
</file>

<file path=ppt/tags/tag315.xml><?xml version="1.0" encoding="utf-8"?>
<p:tagLst xmlns:a="http://schemas.openxmlformats.org/drawingml/2006/main" xmlns:r="http://schemas.openxmlformats.org/officeDocument/2006/relationships" xmlns:p="http://schemas.openxmlformats.org/presentationml/2006/main">
  <p:tag name="AS_UNIQUEID" val="768"/>
</p:tagLst>
</file>

<file path=ppt/tags/tag316.xml><?xml version="1.0" encoding="utf-8"?>
<p:tagLst xmlns:a="http://schemas.openxmlformats.org/drawingml/2006/main" xmlns:r="http://schemas.openxmlformats.org/officeDocument/2006/relationships" xmlns:p="http://schemas.openxmlformats.org/presentationml/2006/main">
  <p:tag name="AS_UNIQUEID" val="769"/>
</p:tagLst>
</file>

<file path=ppt/tags/tag317.xml><?xml version="1.0" encoding="utf-8"?>
<p:tagLst xmlns:a="http://schemas.openxmlformats.org/drawingml/2006/main" xmlns:r="http://schemas.openxmlformats.org/officeDocument/2006/relationships" xmlns:p="http://schemas.openxmlformats.org/presentationml/2006/main">
  <p:tag name="AS_UNIQUEID" val="6194"/>
</p:tagLst>
</file>

<file path=ppt/tags/tag318.xml><?xml version="1.0" encoding="utf-8"?>
<p:tagLst xmlns:a="http://schemas.openxmlformats.org/drawingml/2006/main" xmlns:r="http://schemas.openxmlformats.org/officeDocument/2006/relationships" xmlns:p="http://schemas.openxmlformats.org/presentationml/2006/main">
  <p:tag name="AS_UNIQUEID" val="692"/>
</p:tagLst>
</file>

<file path=ppt/tags/tag319.xml><?xml version="1.0" encoding="utf-8"?>
<p:tagLst xmlns:a="http://schemas.openxmlformats.org/drawingml/2006/main" xmlns:r="http://schemas.openxmlformats.org/officeDocument/2006/relationships" xmlns:p="http://schemas.openxmlformats.org/presentationml/2006/main">
  <p:tag name="AS_UNIQUEID" val="693"/>
</p:tagLst>
</file>

<file path=ppt/tags/tag32.xml><?xml version="1.0" encoding="utf-8"?>
<p:tagLst xmlns:a="http://schemas.openxmlformats.org/drawingml/2006/main" xmlns:r="http://schemas.openxmlformats.org/officeDocument/2006/relationships" xmlns:p="http://schemas.openxmlformats.org/presentationml/2006/main">
  <p:tag name="AS_UNIQUEID" val="906"/>
</p:tagLst>
</file>

<file path=ppt/tags/tag320.xml><?xml version="1.0" encoding="utf-8"?>
<p:tagLst xmlns:a="http://schemas.openxmlformats.org/drawingml/2006/main" xmlns:r="http://schemas.openxmlformats.org/officeDocument/2006/relationships" xmlns:p="http://schemas.openxmlformats.org/presentationml/2006/main">
  <p:tag name="AS_UNIQUEID" val="694"/>
</p:tagLst>
</file>

<file path=ppt/tags/tag321.xml><?xml version="1.0" encoding="utf-8"?>
<p:tagLst xmlns:a="http://schemas.openxmlformats.org/drawingml/2006/main" xmlns:r="http://schemas.openxmlformats.org/officeDocument/2006/relationships" xmlns:p="http://schemas.openxmlformats.org/presentationml/2006/main">
  <p:tag name="AS_UNIQUEID" val="695"/>
</p:tagLst>
</file>

<file path=ppt/tags/tag322.xml><?xml version="1.0" encoding="utf-8"?>
<p:tagLst xmlns:a="http://schemas.openxmlformats.org/drawingml/2006/main" xmlns:r="http://schemas.openxmlformats.org/officeDocument/2006/relationships" xmlns:p="http://schemas.openxmlformats.org/presentationml/2006/main">
  <p:tag name="AS_UNIQUEID" val="696"/>
</p:tagLst>
</file>

<file path=ppt/tags/tag323.xml><?xml version="1.0" encoding="utf-8"?>
<p:tagLst xmlns:a="http://schemas.openxmlformats.org/drawingml/2006/main" xmlns:r="http://schemas.openxmlformats.org/officeDocument/2006/relationships" xmlns:p="http://schemas.openxmlformats.org/presentationml/2006/main">
  <p:tag name="AS_UNIQUEID" val="699"/>
</p:tagLst>
</file>

<file path=ppt/tags/tag324.xml><?xml version="1.0" encoding="utf-8"?>
<p:tagLst xmlns:a="http://schemas.openxmlformats.org/drawingml/2006/main" xmlns:r="http://schemas.openxmlformats.org/officeDocument/2006/relationships" xmlns:p="http://schemas.openxmlformats.org/presentationml/2006/main">
  <p:tag name="AS_UNIQUEID" val="701"/>
</p:tagLst>
</file>

<file path=ppt/tags/tag325.xml><?xml version="1.0" encoding="utf-8"?>
<p:tagLst xmlns:a="http://schemas.openxmlformats.org/drawingml/2006/main" xmlns:r="http://schemas.openxmlformats.org/officeDocument/2006/relationships" xmlns:p="http://schemas.openxmlformats.org/presentationml/2006/main">
  <p:tag name="AS_UNIQUEID" val="702"/>
</p:tagLst>
</file>

<file path=ppt/tags/tag326.xml><?xml version="1.0" encoding="utf-8"?>
<p:tagLst xmlns:a="http://schemas.openxmlformats.org/drawingml/2006/main" xmlns:r="http://schemas.openxmlformats.org/officeDocument/2006/relationships" xmlns:p="http://schemas.openxmlformats.org/presentationml/2006/main">
  <p:tag name="AS_UNIQUEID" val="704"/>
</p:tagLst>
</file>

<file path=ppt/tags/tag327.xml><?xml version="1.0" encoding="utf-8"?>
<p:tagLst xmlns:a="http://schemas.openxmlformats.org/drawingml/2006/main" xmlns:r="http://schemas.openxmlformats.org/officeDocument/2006/relationships" xmlns:p="http://schemas.openxmlformats.org/presentationml/2006/main">
  <p:tag name="AS_UNIQUEID" val="705"/>
</p:tagLst>
</file>

<file path=ppt/tags/tag328.xml><?xml version="1.0" encoding="utf-8"?>
<p:tagLst xmlns:a="http://schemas.openxmlformats.org/drawingml/2006/main" xmlns:r="http://schemas.openxmlformats.org/officeDocument/2006/relationships" xmlns:p="http://schemas.openxmlformats.org/presentationml/2006/main">
  <p:tag name="AS_UNIQUEID" val="707"/>
</p:tagLst>
</file>

<file path=ppt/tags/tag329.xml><?xml version="1.0" encoding="utf-8"?>
<p:tagLst xmlns:a="http://schemas.openxmlformats.org/drawingml/2006/main" xmlns:r="http://schemas.openxmlformats.org/officeDocument/2006/relationships" xmlns:p="http://schemas.openxmlformats.org/presentationml/2006/main">
  <p:tag name="AS_UNIQUEID" val="708"/>
</p:tagLst>
</file>

<file path=ppt/tags/tag33.xml><?xml version="1.0" encoding="utf-8"?>
<p:tagLst xmlns:a="http://schemas.openxmlformats.org/drawingml/2006/main" xmlns:r="http://schemas.openxmlformats.org/officeDocument/2006/relationships" xmlns:p="http://schemas.openxmlformats.org/presentationml/2006/main">
  <p:tag name="AS_UNIQUEID" val="907"/>
</p:tagLst>
</file>

<file path=ppt/tags/tag330.xml><?xml version="1.0" encoding="utf-8"?>
<p:tagLst xmlns:a="http://schemas.openxmlformats.org/drawingml/2006/main" xmlns:r="http://schemas.openxmlformats.org/officeDocument/2006/relationships" xmlns:p="http://schemas.openxmlformats.org/presentationml/2006/main">
  <p:tag name="AS_UNIQUEID" val="709"/>
</p:tagLst>
</file>

<file path=ppt/tags/tag331.xml><?xml version="1.0" encoding="utf-8"?>
<p:tagLst xmlns:a="http://schemas.openxmlformats.org/drawingml/2006/main" xmlns:r="http://schemas.openxmlformats.org/officeDocument/2006/relationships" xmlns:p="http://schemas.openxmlformats.org/presentationml/2006/main">
  <p:tag name="AS_UNIQUEID" val="710"/>
</p:tagLst>
</file>

<file path=ppt/tags/tag332.xml><?xml version="1.0" encoding="utf-8"?>
<p:tagLst xmlns:a="http://schemas.openxmlformats.org/drawingml/2006/main" xmlns:r="http://schemas.openxmlformats.org/officeDocument/2006/relationships" xmlns:p="http://schemas.openxmlformats.org/presentationml/2006/main">
  <p:tag name="AS_UNIQUEID" val="712"/>
</p:tagLst>
</file>

<file path=ppt/tags/tag333.xml><?xml version="1.0" encoding="utf-8"?>
<p:tagLst xmlns:a="http://schemas.openxmlformats.org/drawingml/2006/main" xmlns:r="http://schemas.openxmlformats.org/officeDocument/2006/relationships" xmlns:p="http://schemas.openxmlformats.org/presentationml/2006/main">
  <p:tag name="AS_UNIQUEID" val="713"/>
</p:tagLst>
</file>

<file path=ppt/tags/tag334.xml><?xml version="1.0" encoding="utf-8"?>
<p:tagLst xmlns:a="http://schemas.openxmlformats.org/drawingml/2006/main" xmlns:r="http://schemas.openxmlformats.org/officeDocument/2006/relationships" xmlns:p="http://schemas.openxmlformats.org/presentationml/2006/main">
  <p:tag name="AS_UNIQUEID" val="714"/>
</p:tagLst>
</file>

<file path=ppt/tags/tag335.xml><?xml version="1.0" encoding="utf-8"?>
<p:tagLst xmlns:a="http://schemas.openxmlformats.org/drawingml/2006/main" xmlns:r="http://schemas.openxmlformats.org/officeDocument/2006/relationships" xmlns:p="http://schemas.openxmlformats.org/presentationml/2006/main">
  <p:tag name="AS_UNIQUEID" val="715"/>
</p:tagLst>
</file>

<file path=ppt/tags/tag336.xml><?xml version="1.0" encoding="utf-8"?>
<p:tagLst xmlns:a="http://schemas.openxmlformats.org/drawingml/2006/main" xmlns:r="http://schemas.openxmlformats.org/officeDocument/2006/relationships" xmlns:p="http://schemas.openxmlformats.org/presentationml/2006/main">
  <p:tag name="AS_UNIQUEID" val="716"/>
</p:tagLst>
</file>

<file path=ppt/tags/tag337.xml><?xml version="1.0" encoding="utf-8"?>
<p:tagLst xmlns:a="http://schemas.openxmlformats.org/drawingml/2006/main" xmlns:r="http://schemas.openxmlformats.org/officeDocument/2006/relationships" xmlns:p="http://schemas.openxmlformats.org/presentationml/2006/main">
  <p:tag name="AS_UNIQUEID" val="717"/>
</p:tagLst>
</file>

<file path=ppt/tags/tag338.xml><?xml version="1.0" encoding="utf-8"?>
<p:tagLst xmlns:a="http://schemas.openxmlformats.org/drawingml/2006/main" xmlns:r="http://schemas.openxmlformats.org/officeDocument/2006/relationships" xmlns:p="http://schemas.openxmlformats.org/presentationml/2006/main">
  <p:tag name="AS_UNIQUEID" val="718"/>
</p:tagLst>
</file>

<file path=ppt/tags/tag339.xml><?xml version="1.0" encoding="utf-8"?>
<p:tagLst xmlns:a="http://schemas.openxmlformats.org/drawingml/2006/main" xmlns:r="http://schemas.openxmlformats.org/officeDocument/2006/relationships" xmlns:p="http://schemas.openxmlformats.org/presentationml/2006/main">
  <p:tag name="AS_UNIQUEID" val="719"/>
</p:tagLst>
</file>

<file path=ppt/tags/tag34.xml><?xml version="1.0" encoding="utf-8"?>
<p:tagLst xmlns:a="http://schemas.openxmlformats.org/drawingml/2006/main" xmlns:r="http://schemas.openxmlformats.org/officeDocument/2006/relationships" xmlns:p="http://schemas.openxmlformats.org/presentationml/2006/main">
  <p:tag name="AS_UNIQUEID" val="908"/>
</p:tagLst>
</file>

<file path=ppt/tags/tag340.xml><?xml version="1.0" encoding="utf-8"?>
<p:tagLst xmlns:a="http://schemas.openxmlformats.org/drawingml/2006/main" xmlns:r="http://schemas.openxmlformats.org/officeDocument/2006/relationships" xmlns:p="http://schemas.openxmlformats.org/presentationml/2006/main">
  <p:tag name="AS_UNIQUEID" val="721"/>
</p:tagLst>
</file>

<file path=ppt/tags/tag341.xml><?xml version="1.0" encoding="utf-8"?>
<p:tagLst xmlns:a="http://schemas.openxmlformats.org/drawingml/2006/main" xmlns:r="http://schemas.openxmlformats.org/officeDocument/2006/relationships" xmlns:p="http://schemas.openxmlformats.org/presentationml/2006/main">
  <p:tag name="AS_UNIQUEID" val="722"/>
</p:tagLst>
</file>

<file path=ppt/tags/tag342.xml><?xml version="1.0" encoding="utf-8"?>
<p:tagLst xmlns:a="http://schemas.openxmlformats.org/drawingml/2006/main" xmlns:r="http://schemas.openxmlformats.org/officeDocument/2006/relationships" xmlns:p="http://schemas.openxmlformats.org/presentationml/2006/main">
  <p:tag name="AS_UNIQUEID" val="723"/>
</p:tagLst>
</file>

<file path=ppt/tags/tag343.xml><?xml version="1.0" encoding="utf-8"?>
<p:tagLst xmlns:a="http://schemas.openxmlformats.org/drawingml/2006/main" xmlns:r="http://schemas.openxmlformats.org/officeDocument/2006/relationships" xmlns:p="http://schemas.openxmlformats.org/presentationml/2006/main">
  <p:tag name="AS_UNIQUEID" val="724"/>
</p:tagLst>
</file>

<file path=ppt/tags/tag344.xml><?xml version="1.0" encoding="utf-8"?>
<p:tagLst xmlns:a="http://schemas.openxmlformats.org/drawingml/2006/main" xmlns:r="http://schemas.openxmlformats.org/officeDocument/2006/relationships" xmlns:p="http://schemas.openxmlformats.org/presentationml/2006/main">
  <p:tag name="AS_UNIQUEID" val="726"/>
</p:tagLst>
</file>

<file path=ppt/tags/tag345.xml><?xml version="1.0" encoding="utf-8"?>
<p:tagLst xmlns:a="http://schemas.openxmlformats.org/drawingml/2006/main" xmlns:r="http://schemas.openxmlformats.org/officeDocument/2006/relationships" xmlns:p="http://schemas.openxmlformats.org/presentationml/2006/main">
  <p:tag name="AS_UNIQUEID" val="727"/>
</p:tagLst>
</file>

<file path=ppt/tags/tag346.xml><?xml version="1.0" encoding="utf-8"?>
<p:tagLst xmlns:a="http://schemas.openxmlformats.org/drawingml/2006/main" xmlns:r="http://schemas.openxmlformats.org/officeDocument/2006/relationships" xmlns:p="http://schemas.openxmlformats.org/presentationml/2006/main">
  <p:tag name="AS_UNIQUEID" val="728"/>
</p:tagLst>
</file>

<file path=ppt/tags/tag347.xml><?xml version="1.0" encoding="utf-8"?>
<p:tagLst xmlns:a="http://schemas.openxmlformats.org/drawingml/2006/main" xmlns:r="http://schemas.openxmlformats.org/officeDocument/2006/relationships" xmlns:p="http://schemas.openxmlformats.org/presentationml/2006/main">
  <p:tag name="AS_UNIQUEID" val="730"/>
</p:tagLst>
</file>

<file path=ppt/tags/tag348.xml><?xml version="1.0" encoding="utf-8"?>
<p:tagLst xmlns:a="http://schemas.openxmlformats.org/drawingml/2006/main" xmlns:r="http://schemas.openxmlformats.org/officeDocument/2006/relationships" xmlns:p="http://schemas.openxmlformats.org/presentationml/2006/main">
  <p:tag name="AS_UNIQUEID" val="731"/>
</p:tagLst>
</file>

<file path=ppt/tags/tag349.xml><?xml version="1.0" encoding="utf-8"?>
<p:tagLst xmlns:a="http://schemas.openxmlformats.org/drawingml/2006/main" xmlns:r="http://schemas.openxmlformats.org/officeDocument/2006/relationships" xmlns:p="http://schemas.openxmlformats.org/presentationml/2006/main">
  <p:tag name="AS_UNIQUEID" val="732"/>
</p:tagLst>
</file>

<file path=ppt/tags/tag35.xml><?xml version="1.0" encoding="utf-8"?>
<p:tagLst xmlns:a="http://schemas.openxmlformats.org/drawingml/2006/main" xmlns:r="http://schemas.openxmlformats.org/officeDocument/2006/relationships" xmlns:p="http://schemas.openxmlformats.org/presentationml/2006/main">
  <p:tag name="AS_UNIQUEID" val="909"/>
</p:tagLst>
</file>

<file path=ppt/tags/tag350.xml><?xml version="1.0" encoding="utf-8"?>
<p:tagLst xmlns:a="http://schemas.openxmlformats.org/drawingml/2006/main" xmlns:r="http://schemas.openxmlformats.org/officeDocument/2006/relationships" xmlns:p="http://schemas.openxmlformats.org/presentationml/2006/main">
  <p:tag name="AS_UNIQUEID" val="733"/>
</p:tagLst>
</file>

<file path=ppt/tags/tag351.xml><?xml version="1.0" encoding="utf-8"?>
<p:tagLst xmlns:a="http://schemas.openxmlformats.org/drawingml/2006/main" xmlns:r="http://schemas.openxmlformats.org/officeDocument/2006/relationships" xmlns:p="http://schemas.openxmlformats.org/presentationml/2006/main">
  <p:tag name="AS_UNIQUEID" val="734"/>
</p:tagLst>
</file>

<file path=ppt/tags/tag352.xml><?xml version="1.0" encoding="utf-8"?>
<p:tagLst xmlns:a="http://schemas.openxmlformats.org/drawingml/2006/main" xmlns:r="http://schemas.openxmlformats.org/officeDocument/2006/relationships" xmlns:p="http://schemas.openxmlformats.org/presentationml/2006/main">
  <p:tag name="AS_UNIQUEID" val="735"/>
</p:tagLst>
</file>

<file path=ppt/tags/tag353.xml><?xml version="1.0" encoding="utf-8"?>
<p:tagLst xmlns:a="http://schemas.openxmlformats.org/drawingml/2006/main" xmlns:r="http://schemas.openxmlformats.org/officeDocument/2006/relationships" xmlns:p="http://schemas.openxmlformats.org/presentationml/2006/main">
  <p:tag name="AS_UNIQUEID" val="737"/>
</p:tagLst>
</file>

<file path=ppt/tags/tag354.xml><?xml version="1.0" encoding="utf-8"?>
<p:tagLst xmlns:a="http://schemas.openxmlformats.org/drawingml/2006/main" xmlns:r="http://schemas.openxmlformats.org/officeDocument/2006/relationships" xmlns:p="http://schemas.openxmlformats.org/presentationml/2006/main">
  <p:tag name="AS_UNIQUEID" val="738"/>
</p:tagLst>
</file>

<file path=ppt/tags/tag355.xml><?xml version="1.0" encoding="utf-8"?>
<p:tagLst xmlns:a="http://schemas.openxmlformats.org/drawingml/2006/main" xmlns:r="http://schemas.openxmlformats.org/officeDocument/2006/relationships" xmlns:p="http://schemas.openxmlformats.org/presentationml/2006/main">
  <p:tag name="AS_UNIQUEID" val="739"/>
</p:tagLst>
</file>

<file path=ppt/tags/tag356.xml><?xml version="1.0" encoding="utf-8"?>
<p:tagLst xmlns:a="http://schemas.openxmlformats.org/drawingml/2006/main" xmlns:r="http://schemas.openxmlformats.org/officeDocument/2006/relationships" xmlns:p="http://schemas.openxmlformats.org/presentationml/2006/main">
  <p:tag name="AS_UNIQUEID" val="740"/>
</p:tagLst>
</file>

<file path=ppt/tags/tag357.xml><?xml version="1.0" encoding="utf-8"?>
<p:tagLst xmlns:a="http://schemas.openxmlformats.org/drawingml/2006/main" xmlns:r="http://schemas.openxmlformats.org/officeDocument/2006/relationships" xmlns:p="http://schemas.openxmlformats.org/presentationml/2006/main">
  <p:tag name="AS_UNIQUEID" val="741"/>
</p:tagLst>
</file>

<file path=ppt/tags/tag358.xml><?xml version="1.0" encoding="utf-8"?>
<p:tagLst xmlns:a="http://schemas.openxmlformats.org/drawingml/2006/main" xmlns:r="http://schemas.openxmlformats.org/officeDocument/2006/relationships" xmlns:p="http://schemas.openxmlformats.org/presentationml/2006/main">
  <p:tag name="AS_UNIQUEID" val="742"/>
</p:tagLst>
</file>

<file path=ppt/tags/tag359.xml><?xml version="1.0" encoding="utf-8"?>
<p:tagLst xmlns:a="http://schemas.openxmlformats.org/drawingml/2006/main" xmlns:r="http://schemas.openxmlformats.org/officeDocument/2006/relationships" xmlns:p="http://schemas.openxmlformats.org/presentationml/2006/main">
  <p:tag name="AS_UNIQUEID" val="744"/>
</p:tagLst>
</file>

<file path=ppt/tags/tag36.xml><?xml version="1.0" encoding="utf-8"?>
<p:tagLst xmlns:a="http://schemas.openxmlformats.org/drawingml/2006/main" xmlns:r="http://schemas.openxmlformats.org/officeDocument/2006/relationships" xmlns:p="http://schemas.openxmlformats.org/presentationml/2006/main">
  <p:tag name="AS_UNIQUEID" val="910"/>
</p:tagLst>
</file>

<file path=ppt/tags/tag360.xml><?xml version="1.0" encoding="utf-8"?>
<p:tagLst xmlns:a="http://schemas.openxmlformats.org/drawingml/2006/main" xmlns:r="http://schemas.openxmlformats.org/officeDocument/2006/relationships" xmlns:p="http://schemas.openxmlformats.org/presentationml/2006/main">
  <p:tag name="AS_UNIQUEID" val="745"/>
</p:tagLst>
</file>

<file path=ppt/tags/tag361.xml><?xml version="1.0" encoding="utf-8"?>
<p:tagLst xmlns:a="http://schemas.openxmlformats.org/drawingml/2006/main" xmlns:r="http://schemas.openxmlformats.org/officeDocument/2006/relationships" xmlns:p="http://schemas.openxmlformats.org/presentationml/2006/main">
  <p:tag name="AS_UNIQUEID" val="746"/>
</p:tagLst>
</file>

<file path=ppt/tags/tag362.xml><?xml version="1.0" encoding="utf-8"?>
<p:tagLst xmlns:a="http://schemas.openxmlformats.org/drawingml/2006/main" xmlns:r="http://schemas.openxmlformats.org/officeDocument/2006/relationships" xmlns:p="http://schemas.openxmlformats.org/presentationml/2006/main">
  <p:tag name="AS_UNIQUEID" val="747"/>
</p:tagLst>
</file>

<file path=ppt/tags/tag363.xml><?xml version="1.0" encoding="utf-8"?>
<p:tagLst xmlns:a="http://schemas.openxmlformats.org/drawingml/2006/main" xmlns:r="http://schemas.openxmlformats.org/officeDocument/2006/relationships" xmlns:p="http://schemas.openxmlformats.org/presentationml/2006/main">
  <p:tag name="AS_UNIQUEID" val="748"/>
</p:tagLst>
</file>

<file path=ppt/tags/tag364.xml><?xml version="1.0" encoding="utf-8"?>
<p:tagLst xmlns:a="http://schemas.openxmlformats.org/drawingml/2006/main" xmlns:r="http://schemas.openxmlformats.org/officeDocument/2006/relationships" xmlns:p="http://schemas.openxmlformats.org/presentationml/2006/main">
  <p:tag name="AS_UNIQUEID" val="750"/>
</p:tagLst>
</file>

<file path=ppt/tags/tag365.xml><?xml version="1.0" encoding="utf-8"?>
<p:tagLst xmlns:a="http://schemas.openxmlformats.org/drawingml/2006/main" xmlns:r="http://schemas.openxmlformats.org/officeDocument/2006/relationships" xmlns:p="http://schemas.openxmlformats.org/presentationml/2006/main">
  <p:tag name="AS_UNIQUEID" val="751"/>
</p:tagLst>
</file>

<file path=ppt/tags/tag366.xml><?xml version="1.0" encoding="utf-8"?>
<p:tagLst xmlns:a="http://schemas.openxmlformats.org/drawingml/2006/main" xmlns:r="http://schemas.openxmlformats.org/officeDocument/2006/relationships" xmlns:p="http://schemas.openxmlformats.org/presentationml/2006/main">
  <p:tag name="AS_UNIQUEID" val="752"/>
</p:tagLst>
</file>

<file path=ppt/tags/tag367.xml><?xml version="1.0" encoding="utf-8"?>
<p:tagLst xmlns:a="http://schemas.openxmlformats.org/drawingml/2006/main" xmlns:r="http://schemas.openxmlformats.org/officeDocument/2006/relationships" xmlns:p="http://schemas.openxmlformats.org/presentationml/2006/main">
  <p:tag name="AS_UNIQUEID" val="753"/>
</p:tagLst>
</file>

<file path=ppt/tags/tag368.xml><?xml version="1.0" encoding="utf-8"?>
<p:tagLst xmlns:a="http://schemas.openxmlformats.org/drawingml/2006/main" xmlns:r="http://schemas.openxmlformats.org/officeDocument/2006/relationships" xmlns:p="http://schemas.openxmlformats.org/presentationml/2006/main">
  <p:tag name="AS_UNIQUEID" val="754"/>
</p:tagLst>
</file>

<file path=ppt/tags/tag369.xml><?xml version="1.0" encoding="utf-8"?>
<p:tagLst xmlns:a="http://schemas.openxmlformats.org/drawingml/2006/main" xmlns:r="http://schemas.openxmlformats.org/officeDocument/2006/relationships" xmlns:p="http://schemas.openxmlformats.org/presentationml/2006/main">
  <p:tag name="AS_UNIQUEID" val="885"/>
</p:tagLst>
</file>

<file path=ppt/tags/tag37.xml><?xml version="1.0" encoding="utf-8"?>
<p:tagLst xmlns:a="http://schemas.openxmlformats.org/drawingml/2006/main" xmlns:r="http://schemas.openxmlformats.org/officeDocument/2006/relationships" xmlns:p="http://schemas.openxmlformats.org/presentationml/2006/main">
  <p:tag name="AS_UNIQUEID" val="911"/>
</p:tagLst>
</file>

<file path=ppt/tags/tag370.xml><?xml version="1.0" encoding="utf-8"?>
<p:tagLst xmlns:a="http://schemas.openxmlformats.org/drawingml/2006/main" xmlns:r="http://schemas.openxmlformats.org/officeDocument/2006/relationships" xmlns:p="http://schemas.openxmlformats.org/presentationml/2006/main">
  <p:tag name="AS_UNIQUEID" val="886"/>
</p:tagLst>
</file>

<file path=ppt/tags/tag371.xml><?xml version="1.0" encoding="utf-8"?>
<p:tagLst xmlns:a="http://schemas.openxmlformats.org/drawingml/2006/main" xmlns:r="http://schemas.openxmlformats.org/officeDocument/2006/relationships" xmlns:p="http://schemas.openxmlformats.org/presentationml/2006/main">
  <p:tag name="AS_UNIQUEID" val="887"/>
</p:tagLst>
</file>

<file path=ppt/tags/tag372.xml><?xml version="1.0" encoding="utf-8"?>
<p:tagLst xmlns:a="http://schemas.openxmlformats.org/drawingml/2006/main" xmlns:r="http://schemas.openxmlformats.org/officeDocument/2006/relationships" xmlns:p="http://schemas.openxmlformats.org/presentationml/2006/main">
  <p:tag name="AS_UNIQUEID" val="888"/>
</p:tagLst>
</file>

<file path=ppt/tags/tag373.xml><?xml version="1.0" encoding="utf-8"?>
<p:tagLst xmlns:a="http://schemas.openxmlformats.org/drawingml/2006/main" xmlns:r="http://schemas.openxmlformats.org/officeDocument/2006/relationships" xmlns:p="http://schemas.openxmlformats.org/presentationml/2006/main">
  <p:tag name="AS_UNIQUEID" val="889"/>
</p:tagLst>
</file>

<file path=ppt/tags/tag374.xml><?xml version="1.0" encoding="utf-8"?>
<p:tagLst xmlns:a="http://schemas.openxmlformats.org/drawingml/2006/main" xmlns:r="http://schemas.openxmlformats.org/officeDocument/2006/relationships" xmlns:p="http://schemas.openxmlformats.org/presentationml/2006/main">
  <p:tag name="AS_UNIQUEID" val="4845"/>
</p:tagLst>
</file>

<file path=ppt/tags/tag375.xml><?xml version="1.0" encoding="utf-8"?>
<p:tagLst xmlns:a="http://schemas.openxmlformats.org/drawingml/2006/main" xmlns:r="http://schemas.openxmlformats.org/officeDocument/2006/relationships" xmlns:p="http://schemas.openxmlformats.org/presentationml/2006/main">
  <p:tag name="AS_UNIQUEID" val="4846"/>
</p:tagLst>
</file>

<file path=ppt/tags/tag376.xml><?xml version="1.0" encoding="utf-8"?>
<p:tagLst xmlns:a="http://schemas.openxmlformats.org/drawingml/2006/main" xmlns:r="http://schemas.openxmlformats.org/officeDocument/2006/relationships" xmlns:p="http://schemas.openxmlformats.org/presentationml/2006/main">
  <p:tag name="AS_UNIQUEID" val="4847"/>
</p:tagLst>
</file>

<file path=ppt/tags/tag377.xml><?xml version="1.0" encoding="utf-8"?>
<p:tagLst xmlns:a="http://schemas.openxmlformats.org/drawingml/2006/main" xmlns:r="http://schemas.openxmlformats.org/officeDocument/2006/relationships" xmlns:p="http://schemas.openxmlformats.org/presentationml/2006/main">
  <p:tag name="AS_UNIQUEID" val="4848"/>
</p:tagLst>
</file>

<file path=ppt/tags/tag378.xml><?xml version="1.0" encoding="utf-8"?>
<p:tagLst xmlns:a="http://schemas.openxmlformats.org/drawingml/2006/main" xmlns:r="http://schemas.openxmlformats.org/officeDocument/2006/relationships" xmlns:p="http://schemas.openxmlformats.org/presentationml/2006/main">
  <p:tag name="AS_UNIQUEID" val="4849"/>
</p:tagLst>
</file>

<file path=ppt/tags/tag379.xml><?xml version="1.0" encoding="utf-8"?>
<p:tagLst xmlns:a="http://schemas.openxmlformats.org/drawingml/2006/main" xmlns:r="http://schemas.openxmlformats.org/officeDocument/2006/relationships" xmlns:p="http://schemas.openxmlformats.org/presentationml/2006/main">
  <p:tag name="AS_UNIQUEID" val="4850"/>
</p:tagLst>
</file>

<file path=ppt/tags/tag38.xml><?xml version="1.0" encoding="utf-8"?>
<p:tagLst xmlns:a="http://schemas.openxmlformats.org/drawingml/2006/main" xmlns:r="http://schemas.openxmlformats.org/officeDocument/2006/relationships" xmlns:p="http://schemas.openxmlformats.org/presentationml/2006/main">
  <p:tag name="AS_UNIQUEID" val="913"/>
</p:tagLst>
</file>

<file path=ppt/tags/tag380.xml><?xml version="1.0" encoding="utf-8"?>
<p:tagLst xmlns:a="http://schemas.openxmlformats.org/drawingml/2006/main" xmlns:r="http://schemas.openxmlformats.org/officeDocument/2006/relationships" xmlns:p="http://schemas.openxmlformats.org/presentationml/2006/main">
  <p:tag name="AS_UNIQUEID" val="5275"/>
</p:tagLst>
</file>

<file path=ppt/tags/tag381.xml><?xml version="1.0" encoding="utf-8"?>
<p:tagLst xmlns:a="http://schemas.openxmlformats.org/drawingml/2006/main" xmlns:r="http://schemas.openxmlformats.org/officeDocument/2006/relationships" xmlns:p="http://schemas.openxmlformats.org/presentationml/2006/main">
  <p:tag name="AS_UNIQUEID" val="6207"/>
</p:tagLst>
</file>

<file path=ppt/tags/tag382.xml><?xml version="1.0" encoding="utf-8"?>
<p:tagLst xmlns:a="http://schemas.openxmlformats.org/drawingml/2006/main" xmlns:r="http://schemas.openxmlformats.org/officeDocument/2006/relationships" xmlns:p="http://schemas.openxmlformats.org/presentationml/2006/main">
  <p:tag name="AS_UNIQUEID" val="4776"/>
</p:tagLst>
</file>

<file path=ppt/tags/tag383.xml><?xml version="1.0" encoding="utf-8"?>
<p:tagLst xmlns:a="http://schemas.openxmlformats.org/drawingml/2006/main" xmlns:r="http://schemas.openxmlformats.org/officeDocument/2006/relationships" xmlns:p="http://schemas.openxmlformats.org/presentationml/2006/main">
  <p:tag name="AS_UNIQUEID" val="4777"/>
</p:tagLst>
</file>

<file path=ppt/tags/tag384.xml><?xml version="1.0" encoding="utf-8"?>
<p:tagLst xmlns:a="http://schemas.openxmlformats.org/drawingml/2006/main" xmlns:r="http://schemas.openxmlformats.org/officeDocument/2006/relationships" xmlns:p="http://schemas.openxmlformats.org/presentationml/2006/main">
  <p:tag name="AS_UNIQUEID" val="4778"/>
</p:tagLst>
</file>

<file path=ppt/tags/tag385.xml><?xml version="1.0" encoding="utf-8"?>
<p:tagLst xmlns:a="http://schemas.openxmlformats.org/drawingml/2006/main" xmlns:r="http://schemas.openxmlformats.org/officeDocument/2006/relationships" xmlns:p="http://schemas.openxmlformats.org/presentationml/2006/main">
  <p:tag name="AS_UNIQUEID" val="4779"/>
</p:tagLst>
</file>

<file path=ppt/tags/tag386.xml><?xml version="1.0" encoding="utf-8"?>
<p:tagLst xmlns:a="http://schemas.openxmlformats.org/drawingml/2006/main" xmlns:r="http://schemas.openxmlformats.org/officeDocument/2006/relationships" xmlns:p="http://schemas.openxmlformats.org/presentationml/2006/main">
  <p:tag name="AS_UNIQUEID" val="4780"/>
</p:tagLst>
</file>

<file path=ppt/tags/tag387.xml><?xml version="1.0" encoding="utf-8"?>
<p:tagLst xmlns:a="http://schemas.openxmlformats.org/drawingml/2006/main" xmlns:r="http://schemas.openxmlformats.org/officeDocument/2006/relationships" xmlns:p="http://schemas.openxmlformats.org/presentationml/2006/main">
  <p:tag name="AS_UNIQUEID" val="4782"/>
</p:tagLst>
</file>

<file path=ppt/tags/tag388.xml><?xml version="1.0" encoding="utf-8"?>
<p:tagLst xmlns:a="http://schemas.openxmlformats.org/drawingml/2006/main" xmlns:r="http://schemas.openxmlformats.org/officeDocument/2006/relationships" xmlns:p="http://schemas.openxmlformats.org/presentationml/2006/main">
  <p:tag name="AS_UNIQUEID" val="4783"/>
</p:tagLst>
</file>

<file path=ppt/tags/tag389.xml><?xml version="1.0" encoding="utf-8"?>
<p:tagLst xmlns:a="http://schemas.openxmlformats.org/drawingml/2006/main" xmlns:r="http://schemas.openxmlformats.org/officeDocument/2006/relationships" xmlns:p="http://schemas.openxmlformats.org/presentationml/2006/main">
  <p:tag name="AS_UNIQUEID" val="4784"/>
</p:tagLst>
</file>

<file path=ppt/tags/tag39.xml><?xml version="1.0" encoding="utf-8"?>
<p:tagLst xmlns:a="http://schemas.openxmlformats.org/drawingml/2006/main" xmlns:r="http://schemas.openxmlformats.org/officeDocument/2006/relationships" xmlns:p="http://schemas.openxmlformats.org/presentationml/2006/main">
  <p:tag name="AS_UNIQUEID" val="914"/>
</p:tagLst>
</file>

<file path=ppt/tags/tag390.xml><?xml version="1.0" encoding="utf-8"?>
<p:tagLst xmlns:a="http://schemas.openxmlformats.org/drawingml/2006/main" xmlns:r="http://schemas.openxmlformats.org/officeDocument/2006/relationships" xmlns:p="http://schemas.openxmlformats.org/presentationml/2006/main">
  <p:tag name="AS_UNIQUEID" val="4785"/>
</p:tagLst>
</file>

<file path=ppt/tags/tag391.xml><?xml version="1.0" encoding="utf-8"?>
<p:tagLst xmlns:a="http://schemas.openxmlformats.org/drawingml/2006/main" xmlns:r="http://schemas.openxmlformats.org/officeDocument/2006/relationships" xmlns:p="http://schemas.openxmlformats.org/presentationml/2006/main">
  <p:tag name="AS_UNIQUEID" val="4786"/>
</p:tagLst>
</file>

<file path=ppt/tags/tag392.xml><?xml version="1.0" encoding="utf-8"?>
<p:tagLst xmlns:a="http://schemas.openxmlformats.org/drawingml/2006/main" xmlns:r="http://schemas.openxmlformats.org/officeDocument/2006/relationships" xmlns:p="http://schemas.openxmlformats.org/presentationml/2006/main">
  <p:tag name="AS_UNIQUEID" val="4788"/>
</p:tagLst>
</file>

<file path=ppt/tags/tag393.xml><?xml version="1.0" encoding="utf-8"?>
<p:tagLst xmlns:a="http://schemas.openxmlformats.org/drawingml/2006/main" xmlns:r="http://schemas.openxmlformats.org/officeDocument/2006/relationships" xmlns:p="http://schemas.openxmlformats.org/presentationml/2006/main">
  <p:tag name="AS_UNIQUEID" val="4789"/>
</p:tagLst>
</file>

<file path=ppt/tags/tag394.xml><?xml version="1.0" encoding="utf-8"?>
<p:tagLst xmlns:a="http://schemas.openxmlformats.org/drawingml/2006/main" xmlns:r="http://schemas.openxmlformats.org/officeDocument/2006/relationships" xmlns:p="http://schemas.openxmlformats.org/presentationml/2006/main">
  <p:tag name="AS_UNIQUEID" val="4790"/>
</p:tagLst>
</file>

<file path=ppt/tags/tag395.xml><?xml version="1.0" encoding="utf-8"?>
<p:tagLst xmlns:a="http://schemas.openxmlformats.org/drawingml/2006/main" xmlns:r="http://schemas.openxmlformats.org/officeDocument/2006/relationships" xmlns:p="http://schemas.openxmlformats.org/presentationml/2006/main">
  <p:tag name="AS_UNIQUEID" val="4791"/>
</p:tagLst>
</file>

<file path=ppt/tags/tag396.xml><?xml version="1.0" encoding="utf-8"?>
<p:tagLst xmlns:a="http://schemas.openxmlformats.org/drawingml/2006/main" xmlns:r="http://schemas.openxmlformats.org/officeDocument/2006/relationships" xmlns:p="http://schemas.openxmlformats.org/presentationml/2006/main">
  <p:tag name="AS_UNIQUEID" val="4792"/>
</p:tagLst>
</file>

<file path=ppt/tags/tag397.xml><?xml version="1.0" encoding="utf-8"?>
<p:tagLst xmlns:a="http://schemas.openxmlformats.org/drawingml/2006/main" xmlns:r="http://schemas.openxmlformats.org/officeDocument/2006/relationships" xmlns:p="http://schemas.openxmlformats.org/presentationml/2006/main">
  <p:tag name="AS_UNIQUEID" val="4794"/>
</p:tagLst>
</file>

<file path=ppt/tags/tag398.xml><?xml version="1.0" encoding="utf-8"?>
<p:tagLst xmlns:a="http://schemas.openxmlformats.org/drawingml/2006/main" xmlns:r="http://schemas.openxmlformats.org/officeDocument/2006/relationships" xmlns:p="http://schemas.openxmlformats.org/presentationml/2006/main">
  <p:tag name="AS_UNIQUEID" val="4795"/>
</p:tagLst>
</file>

<file path=ppt/tags/tag399.xml><?xml version="1.0" encoding="utf-8"?>
<p:tagLst xmlns:a="http://schemas.openxmlformats.org/drawingml/2006/main" xmlns:r="http://schemas.openxmlformats.org/officeDocument/2006/relationships" xmlns:p="http://schemas.openxmlformats.org/presentationml/2006/main">
  <p:tag name="AS_UNIQUEID" val="4796"/>
</p:tagLst>
</file>

<file path=ppt/tags/tag4.xml><?xml version="1.0" encoding="utf-8"?>
<p:tagLst xmlns:a="http://schemas.openxmlformats.org/drawingml/2006/main" xmlns:r="http://schemas.openxmlformats.org/officeDocument/2006/relationships" xmlns:p="http://schemas.openxmlformats.org/presentationml/2006/main">
  <p:tag name="AS_UNIQUEID" val="950"/>
</p:tagLst>
</file>

<file path=ppt/tags/tag40.xml><?xml version="1.0" encoding="utf-8"?>
<p:tagLst xmlns:a="http://schemas.openxmlformats.org/drawingml/2006/main" xmlns:r="http://schemas.openxmlformats.org/officeDocument/2006/relationships" xmlns:p="http://schemas.openxmlformats.org/presentationml/2006/main">
  <p:tag name="AS_UNIQUEID" val="915"/>
</p:tagLst>
</file>

<file path=ppt/tags/tag400.xml><?xml version="1.0" encoding="utf-8"?>
<p:tagLst xmlns:a="http://schemas.openxmlformats.org/drawingml/2006/main" xmlns:r="http://schemas.openxmlformats.org/officeDocument/2006/relationships" xmlns:p="http://schemas.openxmlformats.org/presentationml/2006/main">
  <p:tag name="AS_UNIQUEID" val="4797"/>
</p:tagLst>
</file>

<file path=ppt/tags/tag401.xml><?xml version="1.0" encoding="utf-8"?>
<p:tagLst xmlns:a="http://schemas.openxmlformats.org/drawingml/2006/main" xmlns:r="http://schemas.openxmlformats.org/officeDocument/2006/relationships" xmlns:p="http://schemas.openxmlformats.org/presentationml/2006/main">
  <p:tag name="AS_UNIQUEID" val="4798"/>
</p:tagLst>
</file>

<file path=ppt/tags/tag402.xml><?xml version="1.0" encoding="utf-8"?>
<p:tagLst xmlns:a="http://schemas.openxmlformats.org/drawingml/2006/main" xmlns:r="http://schemas.openxmlformats.org/officeDocument/2006/relationships" xmlns:p="http://schemas.openxmlformats.org/presentationml/2006/main">
  <p:tag name="AS_UNIQUEID" val="4799"/>
</p:tagLst>
</file>

<file path=ppt/tags/tag403.xml><?xml version="1.0" encoding="utf-8"?>
<p:tagLst xmlns:a="http://schemas.openxmlformats.org/drawingml/2006/main" xmlns:r="http://schemas.openxmlformats.org/officeDocument/2006/relationships" xmlns:p="http://schemas.openxmlformats.org/presentationml/2006/main">
  <p:tag name="AS_UNIQUEID" val="4801"/>
</p:tagLst>
</file>

<file path=ppt/tags/tag404.xml><?xml version="1.0" encoding="utf-8"?>
<p:tagLst xmlns:a="http://schemas.openxmlformats.org/drawingml/2006/main" xmlns:r="http://schemas.openxmlformats.org/officeDocument/2006/relationships" xmlns:p="http://schemas.openxmlformats.org/presentationml/2006/main">
  <p:tag name="AS_UNIQUEID" val="4802"/>
</p:tagLst>
</file>

<file path=ppt/tags/tag405.xml><?xml version="1.0" encoding="utf-8"?>
<p:tagLst xmlns:a="http://schemas.openxmlformats.org/drawingml/2006/main" xmlns:r="http://schemas.openxmlformats.org/officeDocument/2006/relationships" xmlns:p="http://schemas.openxmlformats.org/presentationml/2006/main">
  <p:tag name="AS_UNIQUEID" val="4803"/>
</p:tagLst>
</file>

<file path=ppt/tags/tag406.xml><?xml version="1.0" encoding="utf-8"?>
<p:tagLst xmlns:a="http://schemas.openxmlformats.org/drawingml/2006/main" xmlns:r="http://schemas.openxmlformats.org/officeDocument/2006/relationships" xmlns:p="http://schemas.openxmlformats.org/presentationml/2006/main">
  <p:tag name="AS_UNIQUEID" val="4804"/>
</p:tagLst>
</file>

<file path=ppt/tags/tag407.xml><?xml version="1.0" encoding="utf-8"?>
<p:tagLst xmlns:a="http://schemas.openxmlformats.org/drawingml/2006/main" xmlns:r="http://schemas.openxmlformats.org/officeDocument/2006/relationships" xmlns:p="http://schemas.openxmlformats.org/presentationml/2006/main">
  <p:tag name="AS_UNIQUEID" val="4805"/>
</p:tagLst>
</file>

<file path=ppt/tags/tag408.xml><?xml version="1.0" encoding="utf-8"?>
<p:tagLst xmlns:a="http://schemas.openxmlformats.org/drawingml/2006/main" xmlns:r="http://schemas.openxmlformats.org/officeDocument/2006/relationships" xmlns:p="http://schemas.openxmlformats.org/presentationml/2006/main">
  <p:tag name="AS_UNIQUEID" val="4806"/>
</p:tagLst>
</file>

<file path=ppt/tags/tag409.xml><?xml version="1.0" encoding="utf-8"?>
<p:tagLst xmlns:a="http://schemas.openxmlformats.org/drawingml/2006/main" xmlns:r="http://schemas.openxmlformats.org/officeDocument/2006/relationships" xmlns:p="http://schemas.openxmlformats.org/presentationml/2006/main">
  <p:tag name="AS_UNIQUEID" val="4807"/>
</p:tagLst>
</file>

<file path=ppt/tags/tag41.xml><?xml version="1.0" encoding="utf-8"?>
<p:tagLst xmlns:a="http://schemas.openxmlformats.org/drawingml/2006/main" xmlns:r="http://schemas.openxmlformats.org/officeDocument/2006/relationships" xmlns:p="http://schemas.openxmlformats.org/presentationml/2006/main">
  <p:tag name="AS_UNIQUEID" val="916"/>
</p:tagLst>
</file>

<file path=ppt/tags/tag410.xml><?xml version="1.0" encoding="utf-8"?>
<p:tagLst xmlns:a="http://schemas.openxmlformats.org/drawingml/2006/main" xmlns:r="http://schemas.openxmlformats.org/officeDocument/2006/relationships" xmlns:p="http://schemas.openxmlformats.org/presentationml/2006/main">
  <p:tag name="AS_UNIQUEID" val="4808"/>
</p:tagLst>
</file>

<file path=ppt/tags/tag411.xml><?xml version="1.0" encoding="utf-8"?>
<p:tagLst xmlns:a="http://schemas.openxmlformats.org/drawingml/2006/main" xmlns:r="http://schemas.openxmlformats.org/officeDocument/2006/relationships" xmlns:p="http://schemas.openxmlformats.org/presentationml/2006/main">
  <p:tag name="AS_UNIQUEID" val="4810"/>
</p:tagLst>
</file>

<file path=ppt/tags/tag412.xml><?xml version="1.0" encoding="utf-8"?>
<p:tagLst xmlns:a="http://schemas.openxmlformats.org/drawingml/2006/main" xmlns:r="http://schemas.openxmlformats.org/officeDocument/2006/relationships" xmlns:p="http://schemas.openxmlformats.org/presentationml/2006/main">
  <p:tag name="AS_UNIQUEID" val="4811"/>
</p:tagLst>
</file>

<file path=ppt/tags/tag413.xml><?xml version="1.0" encoding="utf-8"?>
<p:tagLst xmlns:a="http://schemas.openxmlformats.org/drawingml/2006/main" xmlns:r="http://schemas.openxmlformats.org/officeDocument/2006/relationships" xmlns:p="http://schemas.openxmlformats.org/presentationml/2006/main">
  <p:tag name="AS_UNIQUEID" val="4812"/>
</p:tagLst>
</file>

<file path=ppt/tags/tag414.xml><?xml version="1.0" encoding="utf-8"?>
<p:tagLst xmlns:a="http://schemas.openxmlformats.org/drawingml/2006/main" xmlns:r="http://schemas.openxmlformats.org/officeDocument/2006/relationships" xmlns:p="http://schemas.openxmlformats.org/presentationml/2006/main">
  <p:tag name="AS_UNIQUEID" val="4813"/>
</p:tagLst>
</file>

<file path=ppt/tags/tag415.xml><?xml version="1.0" encoding="utf-8"?>
<p:tagLst xmlns:a="http://schemas.openxmlformats.org/drawingml/2006/main" xmlns:r="http://schemas.openxmlformats.org/officeDocument/2006/relationships" xmlns:p="http://schemas.openxmlformats.org/presentationml/2006/main">
  <p:tag name="AS_UNIQUEID" val="4815"/>
</p:tagLst>
</file>

<file path=ppt/tags/tag416.xml><?xml version="1.0" encoding="utf-8"?>
<p:tagLst xmlns:a="http://schemas.openxmlformats.org/drawingml/2006/main" xmlns:r="http://schemas.openxmlformats.org/officeDocument/2006/relationships" xmlns:p="http://schemas.openxmlformats.org/presentationml/2006/main">
  <p:tag name="AS_UNIQUEID" val="4816"/>
</p:tagLst>
</file>

<file path=ppt/tags/tag417.xml><?xml version="1.0" encoding="utf-8"?>
<p:tagLst xmlns:a="http://schemas.openxmlformats.org/drawingml/2006/main" xmlns:r="http://schemas.openxmlformats.org/officeDocument/2006/relationships" xmlns:p="http://schemas.openxmlformats.org/presentationml/2006/main">
  <p:tag name="AS_UNIQUEID" val="4817"/>
</p:tagLst>
</file>

<file path=ppt/tags/tag418.xml><?xml version="1.0" encoding="utf-8"?>
<p:tagLst xmlns:a="http://schemas.openxmlformats.org/drawingml/2006/main" xmlns:r="http://schemas.openxmlformats.org/officeDocument/2006/relationships" xmlns:p="http://schemas.openxmlformats.org/presentationml/2006/main">
  <p:tag name="AS_UNIQUEID" val="4819"/>
</p:tagLst>
</file>

<file path=ppt/tags/tag419.xml><?xml version="1.0" encoding="utf-8"?>
<p:tagLst xmlns:a="http://schemas.openxmlformats.org/drawingml/2006/main" xmlns:r="http://schemas.openxmlformats.org/officeDocument/2006/relationships" xmlns:p="http://schemas.openxmlformats.org/presentationml/2006/main">
  <p:tag name="AS_UNIQUEID" val="4820"/>
</p:tagLst>
</file>

<file path=ppt/tags/tag42.xml><?xml version="1.0" encoding="utf-8"?>
<p:tagLst xmlns:a="http://schemas.openxmlformats.org/drawingml/2006/main" xmlns:r="http://schemas.openxmlformats.org/officeDocument/2006/relationships" xmlns:p="http://schemas.openxmlformats.org/presentationml/2006/main">
  <p:tag name="AS_UNIQUEID" val="918"/>
</p:tagLst>
</file>

<file path=ppt/tags/tag420.xml><?xml version="1.0" encoding="utf-8"?>
<p:tagLst xmlns:a="http://schemas.openxmlformats.org/drawingml/2006/main" xmlns:r="http://schemas.openxmlformats.org/officeDocument/2006/relationships" xmlns:p="http://schemas.openxmlformats.org/presentationml/2006/main">
  <p:tag name="AS_UNIQUEID" val="4821"/>
</p:tagLst>
</file>

<file path=ppt/tags/tag421.xml><?xml version="1.0" encoding="utf-8"?>
<p:tagLst xmlns:a="http://schemas.openxmlformats.org/drawingml/2006/main" xmlns:r="http://schemas.openxmlformats.org/officeDocument/2006/relationships" xmlns:p="http://schemas.openxmlformats.org/presentationml/2006/main">
  <p:tag name="AS_UNIQUEID" val="4822"/>
</p:tagLst>
</file>

<file path=ppt/tags/tag422.xml><?xml version="1.0" encoding="utf-8"?>
<p:tagLst xmlns:a="http://schemas.openxmlformats.org/drawingml/2006/main" xmlns:r="http://schemas.openxmlformats.org/officeDocument/2006/relationships" xmlns:p="http://schemas.openxmlformats.org/presentationml/2006/main">
  <p:tag name="AS_UNIQUEID" val="4823"/>
</p:tagLst>
</file>

<file path=ppt/tags/tag423.xml><?xml version="1.0" encoding="utf-8"?>
<p:tagLst xmlns:a="http://schemas.openxmlformats.org/drawingml/2006/main" xmlns:r="http://schemas.openxmlformats.org/officeDocument/2006/relationships" xmlns:p="http://schemas.openxmlformats.org/presentationml/2006/main">
  <p:tag name="AS_UNIQUEID" val="4824"/>
</p:tagLst>
</file>

<file path=ppt/tags/tag424.xml><?xml version="1.0" encoding="utf-8"?>
<p:tagLst xmlns:a="http://schemas.openxmlformats.org/drawingml/2006/main" xmlns:r="http://schemas.openxmlformats.org/officeDocument/2006/relationships" xmlns:p="http://schemas.openxmlformats.org/presentationml/2006/main">
  <p:tag name="AS_UNIQUEID" val="4826"/>
</p:tagLst>
</file>

<file path=ppt/tags/tag425.xml><?xml version="1.0" encoding="utf-8"?>
<p:tagLst xmlns:a="http://schemas.openxmlformats.org/drawingml/2006/main" xmlns:r="http://schemas.openxmlformats.org/officeDocument/2006/relationships" xmlns:p="http://schemas.openxmlformats.org/presentationml/2006/main">
  <p:tag name="AS_UNIQUEID" val="4827"/>
</p:tagLst>
</file>

<file path=ppt/tags/tag426.xml><?xml version="1.0" encoding="utf-8"?>
<p:tagLst xmlns:a="http://schemas.openxmlformats.org/drawingml/2006/main" xmlns:r="http://schemas.openxmlformats.org/officeDocument/2006/relationships" xmlns:p="http://schemas.openxmlformats.org/presentationml/2006/main">
  <p:tag name="AS_UNIQUEID" val="4828"/>
</p:tagLst>
</file>

<file path=ppt/tags/tag427.xml><?xml version="1.0" encoding="utf-8"?>
<p:tagLst xmlns:a="http://schemas.openxmlformats.org/drawingml/2006/main" xmlns:r="http://schemas.openxmlformats.org/officeDocument/2006/relationships" xmlns:p="http://schemas.openxmlformats.org/presentationml/2006/main">
  <p:tag name="AS_UNIQUEID" val="4829"/>
</p:tagLst>
</file>

<file path=ppt/tags/tag428.xml><?xml version="1.0" encoding="utf-8"?>
<p:tagLst xmlns:a="http://schemas.openxmlformats.org/drawingml/2006/main" xmlns:r="http://schemas.openxmlformats.org/officeDocument/2006/relationships" xmlns:p="http://schemas.openxmlformats.org/presentationml/2006/main">
  <p:tag name="AS_UNIQUEID" val="4830"/>
</p:tagLst>
</file>

<file path=ppt/tags/tag429.xml><?xml version="1.0" encoding="utf-8"?>
<p:tagLst xmlns:a="http://schemas.openxmlformats.org/drawingml/2006/main" xmlns:r="http://schemas.openxmlformats.org/officeDocument/2006/relationships" xmlns:p="http://schemas.openxmlformats.org/presentationml/2006/main">
  <p:tag name="AS_UNIQUEID" val="4831"/>
</p:tagLst>
</file>

<file path=ppt/tags/tag43.xml><?xml version="1.0" encoding="utf-8"?>
<p:tagLst xmlns:a="http://schemas.openxmlformats.org/drawingml/2006/main" xmlns:r="http://schemas.openxmlformats.org/officeDocument/2006/relationships" xmlns:p="http://schemas.openxmlformats.org/presentationml/2006/main">
  <p:tag name="AS_UNIQUEID" val="919"/>
</p:tagLst>
</file>

<file path=ppt/tags/tag430.xml><?xml version="1.0" encoding="utf-8"?>
<p:tagLst xmlns:a="http://schemas.openxmlformats.org/drawingml/2006/main" xmlns:r="http://schemas.openxmlformats.org/officeDocument/2006/relationships" xmlns:p="http://schemas.openxmlformats.org/presentationml/2006/main">
  <p:tag name="AS_UNIQUEID" val="4833"/>
</p:tagLst>
</file>

<file path=ppt/tags/tag431.xml><?xml version="1.0" encoding="utf-8"?>
<p:tagLst xmlns:a="http://schemas.openxmlformats.org/drawingml/2006/main" xmlns:r="http://schemas.openxmlformats.org/officeDocument/2006/relationships" xmlns:p="http://schemas.openxmlformats.org/presentationml/2006/main">
  <p:tag name="AS_UNIQUEID" val="4834"/>
</p:tagLst>
</file>

<file path=ppt/tags/tag432.xml><?xml version="1.0" encoding="utf-8"?>
<p:tagLst xmlns:a="http://schemas.openxmlformats.org/drawingml/2006/main" xmlns:r="http://schemas.openxmlformats.org/officeDocument/2006/relationships" xmlns:p="http://schemas.openxmlformats.org/presentationml/2006/main">
  <p:tag name="AS_UNIQUEID" val="4835"/>
</p:tagLst>
</file>

<file path=ppt/tags/tag433.xml><?xml version="1.0" encoding="utf-8"?>
<p:tagLst xmlns:a="http://schemas.openxmlformats.org/drawingml/2006/main" xmlns:r="http://schemas.openxmlformats.org/officeDocument/2006/relationships" xmlns:p="http://schemas.openxmlformats.org/presentationml/2006/main">
  <p:tag name="AS_UNIQUEID" val="4836"/>
</p:tagLst>
</file>

<file path=ppt/tags/tag434.xml><?xml version="1.0" encoding="utf-8"?>
<p:tagLst xmlns:a="http://schemas.openxmlformats.org/drawingml/2006/main" xmlns:r="http://schemas.openxmlformats.org/officeDocument/2006/relationships" xmlns:p="http://schemas.openxmlformats.org/presentationml/2006/main">
  <p:tag name="AS_UNIQUEID" val="4837"/>
</p:tagLst>
</file>

<file path=ppt/tags/tag435.xml><?xml version="1.0" encoding="utf-8"?>
<p:tagLst xmlns:a="http://schemas.openxmlformats.org/drawingml/2006/main" xmlns:r="http://schemas.openxmlformats.org/officeDocument/2006/relationships" xmlns:p="http://schemas.openxmlformats.org/presentationml/2006/main">
  <p:tag name="AS_UNIQUEID" val="4839"/>
</p:tagLst>
</file>

<file path=ppt/tags/tag436.xml><?xml version="1.0" encoding="utf-8"?>
<p:tagLst xmlns:a="http://schemas.openxmlformats.org/drawingml/2006/main" xmlns:r="http://schemas.openxmlformats.org/officeDocument/2006/relationships" xmlns:p="http://schemas.openxmlformats.org/presentationml/2006/main">
  <p:tag name="AS_UNIQUEID" val="4840"/>
</p:tagLst>
</file>

<file path=ppt/tags/tag437.xml><?xml version="1.0" encoding="utf-8"?>
<p:tagLst xmlns:a="http://schemas.openxmlformats.org/drawingml/2006/main" xmlns:r="http://schemas.openxmlformats.org/officeDocument/2006/relationships" xmlns:p="http://schemas.openxmlformats.org/presentationml/2006/main">
  <p:tag name="AS_UNIQUEID" val="4841"/>
</p:tagLst>
</file>

<file path=ppt/tags/tag438.xml><?xml version="1.0" encoding="utf-8"?>
<p:tagLst xmlns:a="http://schemas.openxmlformats.org/drawingml/2006/main" xmlns:r="http://schemas.openxmlformats.org/officeDocument/2006/relationships" xmlns:p="http://schemas.openxmlformats.org/presentationml/2006/main">
  <p:tag name="AS_UNIQUEID" val="4842"/>
</p:tagLst>
</file>

<file path=ppt/tags/tag439.xml><?xml version="1.0" encoding="utf-8"?>
<p:tagLst xmlns:a="http://schemas.openxmlformats.org/drawingml/2006/main" xmlns:r="http://schemas.openxmlformats.org/officeDocument/2006/relationships" xmlns:p="http://schemas.openxmlformats.org/presentationml/2006/main">
  <p:tag name="AS_UNIQUEID" val="4843"/>
</p:tagLst>
</file>

<file path=ppt/tags/tag44.xml><?xml version="1.0" encoding="utf-8"?>
<p:tagLst xmlns:a="http://schemas.openxmlformats.org/drawingml/2006/main" xmlns:r="http://schemas.openxmlformats.org/officeDocument/2006/relationships" xmlns:p="http://schemas.openxmlformats.org/presentationml/2006/main">
  <p:tag name="AS_UNIQUEID" val="920"/>
</p:tagLst>
</file>

<file path=ppt/tags/tag440.xml><?xml version="1.0" encoding="utf-8"?>
<p:tagLst xmlns:a="http://schemas.openxmlformats.org/drawingml/2006/main" xmlns:r="http://schemas.openxmlformats.org/officeDocument/2006/relationships" xmlns:p="http://schemas.openxmlformats.org/presentationml/2006/main">
  <p:tag name="AS_UNIQUEID" val="1859"/>
  <p:tag name="KSO_WM_BEAUTIFY_FLAG" val="#wm#"/>
  <p:tag name="KSO_WM_TAG_VERSION" val="1.0"/>
  <p:tag name="KSO_WM_TEMPLATE_CATEGORY" val="custom"/>
  <p:tag name="KSO_WM_TEMPLATE_INDEX" val="20205427"/>
  <p:tag name="KSO_WM_UNIT_COMPATIBLE" val="0"/>
  <p:tag name="KSO_WM_UNIT_DIAGRAM_ISNUMVISUAL" val="0"/>
  <p:tag name="KSO_WM_UNIT_DIAGRAM_ISREFERUNIT" val="0"/>
  <p:tag name="KSO_WM_UNIT_HIGHLIGHT" val="0"/>
  <p:tag name="KSO_WM_UNIT_ID" val="_0**"/>
  <p:tag name="KSO_WM_UNIT_LAYERLEVEL" val="1"/>
</p:tagLst>
</file>

<file path=ppt/tags/tag441.xml><?xml version="1.0" encoding="utf-8"?>
<p:tagLst xmlns:a="http://schemas.openxmlformats.org/drawingml/2006/main" xmlns:r="http://schemas.openxmlformats.org/officeDocument/2006/relationships" xmlns:p="http://schemas.openxmlformats.org/presentationml/2006/main">
  <p:tag name="AS_UNIQUEID" val="1860"/>
  <p:tag name="KSO_WM_BEAUTIFY_FLAG" val="#wm#"/>
  <p:tag name="KSO_WM_TAG_VERSION" val="1.0"/>
  <p:tag name="KSO_WM_TEMPLATE_CATEGORY" val="custom"/>
  <p:tag name="KSO_WM_TEMPLATE_INDEX" val="20205427"/>
  <p:tag name="KSO_WM_UNIT_COMPATIBLE" val="0"/>
  <p:tag name="KSO_WM_UNIT_DIAGRAM_ISNUMVISUAL" val="0"/>
  <p:tag name="KSO_WM_UNIT_DIAGRAM_ISREFERUNIT" val="0"/>
  <p:tag name="KSO_WM_UNIT_HIGHLIGHT" val="0"/>
  <p:tag name="KSO_WM_UNIT_ID" val="_0**"/>
  <p:tag name="KSO_WM_UNIT_LAYERLEVEL" val="1"/>
</p:tagLst>
</file>

<file path=ppt/tags/tag442.xml><?xml version="1.0" encoding="utf-8"?>
<p:tagLst xmlns:a="http://schemas.openxmlformats.org/drawingml/2006/main" xmlns:r="http://schemas.openxmlformats.org/officeDocument/2006/relationships" xmlns:p="http://schemas.openxmlformats.org/presentationml/2006/main">
  <p:tag name="AS_UNIQUEID" val="18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43.xml><?xml version="1.0" encoding="utf-8"?>
<p:tagLst xmlns:a="http://schemas.openxmlformats.org/drawingml/2006/main" xmlns:r="http://schemas.openxmlformats.org/officeDocument/2006/relationships" xmlns:p="http://schemas.openxmlformats.org/presentationml/2006/main">
  <p:tag name="AS_UNIQUEID" val="18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44.xml><?xml version="1.0" encoding="utf-8"?>
<p:tagLst xmlns:a="http://schemas.openxmlformats.org/drawingml/2006/main" xmlns:r="http://schemas.openxmlformats.org/officeDocument/2006/relationships" xmlns:p="http://schemas.openxmlformats.org/presentationml/2006/main">
  <p:tag name="AS_UNIQUEID" val="18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45.xml><?xml version="1.0" encoding="utf-8"?>
<p:tagLst xmlns:a="http://schemas.openxmlformats.org/drawingml/2006/main" xmlns:r="http://schemas.openxmlformats.org/officeDocument/2006/relationships" xmlns:p="http://schemas.openxmlformats.org/presentationml/2006/main">
  <p:tag name="AS_UNIQUEID" val="1864"/>
  <p:tag name="KSO_WM_BEAUTIFY_FLAG" val="#wm#"/>
  <p:tag name="KSO_WM_TAG_VERSION" val="1.0"/>
  <p:tag name="KSO_WM_TEMPLATE_CATEGORY" val="custom"/>
  <p:tag name="KSO_WM_TEMPLATE_COLOR_TYPE" val="1"/>
  <p:tag name="KSO_WM_TEMPLATE_INDEX" val="20205427"/>
  <p:tag name="KSO_WM_TEMPLATE_MASTER_THUMB_INDEX" val="12"/>
  <p:tag name="KSO_WM_TEMPLATE_MASTER_TYPE" val="1"/>
  <p:tag name="KSO_WM_TEMPLATE_SUBCATEGORY" val="0"/>
  <p:tag name="KSO_WM_TEMPLATE_THUMBS_INDEX" val="1、4、5、8、9、12、15、17、18、19、20、22"/>
</p:tagLst>
</file>

<file path=ppt/tags/tag446.xml><?xml version="1.0" encoding="utf-8"?>
<p:tagLst xmlns:a="http://schemas.openxmlformats.org/drawingml/2006/main" xmlns:r="http://schemas.openxmlformats.org/officeDocument/2006/relationships" xmlns:p="http://schemas.openxmlformats.org/presentationml/2006/main">
  <p:tag name="AS_UNIQUEID" val="1865"/>
</p:tagLst>
</file>

<file path=ppt/tags/tag447.xml><?xml version="1.0" encoding="utf-8"?>
<p:tagLst xmlns:a="http://schemas.openxmlformats.org/drawingml/2006/main" xmlns:r="http://schemas.openxmlformats.org/officeDocument/2006/relationships" xmlns:p="http://schemas.openxmlformats.org/presentationml/2006/main">
  <p:tag name="AS_UNIQUEID" val="6230"/>
</p:tagLst>
</file>

<file path=ppt/tags/tag448.xml><?xml version="1.0" encoding="utf-8"?>
<p:tagLst xmlns:a="http://schemas.openxmlformats.org/drawingml/2006/main" xmlns:r="http://schemas.openxmlformats.org/officeDocument/2006/relationships" xmlns:p="http://schemas.openxmlformats.org/presentationml/2006/main">
  <p:tag name="AS_UNIQUEID" val="6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49.xml><?xml version="1.0" encoding="utf-8"?>
<p:tagLst xmlns:a="http://schemas.openxmlformats.org/drawingml/2006/main" xmlns:r="http://schemas.openxmlformats.org/officeDocument/2006/relationships" xmlns:p="http://schemas.openxmlformats.org/presentationml/2006/main">
  <p:tag name="AS_UNIQUEID" val="6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AS_UNIQUEID" val="922"/>
</p:tagLst>
</file>

<file path=ppt/tags/tag450.xml><?xml version="1.0" encoding="utf-8"?>
<p:tagLst xmlns:a="http://schemas.openxmlformats.org/drawingml/2006/main" xmlns:r="http://schemas.openxmlformats.org/officeDocument/2006/relationships" xmlns:p="http://schemas.openxmlformats.org/presentationml/2006/main">
  <p:tag name="AS_UNIQUEID" val="1794"/>
</p:tagLst>
</file>

<file path=ppt/tags/tag451.xml><?xml version="1.0" encoding="utf-8"?>
<p:tagLst xmlns:a="http://schemas.openxmlformats.org/drawingml/2006/main" xmlns:r="http://schemas.openxmlformats.org/officeDocument/2006/relationships" xmlns:p="http://schemas.openxmlformats.org/presentationml/2006/main">
  <p:tag name="AS_UNIQUEID" val="1795"/>
</p:tagLst>
</file>

<file path=ppt/tags/tag452.xml><?xml version="1.0" encoding="utf-8"?>
<p:tagLst xmlns:a="http://schemas.openxmlformats.org/drawingml/2006/main" xmlns:r="http://schemas.openxmlformats.org/officeDocument/2006/relationships" xmlns:p="http://schemas.openxmlformats.org/presentationml/2006/main">
  <p:tag name="AS_UNIQUEID" val="6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53.xml><?xml version="1.0" encoding="utf-8"?>
<p:tagLst xmlns:a="http://schemas.openxmlformats.org/drawingml/2006/main" xmlns:r="http://schemas.openxmlformats.org/officeDocument/2006/relationships" xmlns:p="http://schemas.openxmlformats.org/presentationml/2006/main">
  <p:tag name="AS_UNIQUEID" val="66"/>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54.xml><?xml version="1.0" encoding="utf-8"?>
<p:tagLst xmlns:a="http://schemas.openxmlformats.org/drawingml/2006/main" xmlns:r="http://schemas.openxmlformats.org/officeDocument/2006/relationships" xmlns:p="http://schemas.openxmlformats.org/presentationml/2006/main">
  <p:tag name="AS_UNIQUEID" val="67"/>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55.xml><?xml version="1.0" encoding="utf-8"?>
<p:tagLst xmlns:a="http://schemas.openxmlformats.org/drawingml/2006/main" xmlns:r="http://schemas.openxmlformats.org/officeDocument/2006/relationships" xmlns:p="http://schemas.openxmlformats.org/presentationml/2006/main">
  <p:tag name="AS_UNIQUEID" val="7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56.xml><?xml version="1.0" encoding="utf-8"?>
<p:tagLst xmlns:a="http://schemas.openxmlformats.org/drawingml/2006/main" xmlns:r="http://schemas.openxmlformats.org/officeDocument/2006/relationships" xmlns:p="http://schemas.openxmlformats.org/presentationml/2006/main">
  <p:tag name="AS_UNIQUEID" val="1797"/>
</p:tagLst>
</file>

<file path=ppt/tags/tag457.xml><?xml version="1.0" encoding="utf-8"?>
<p:tagLst xmlns:a="http://schemas.openxmlformats.org/drawingml/2006/main" xmlns:r="http://schemas.openxmlformats.org/officeDocument/2006/relationships" xmlns:p="http://schemas.openxmlformats.org/presentationml/2006/main">
  <p:tag name="AS_UNIQUEID" val="1798"/>
</p:tagLst>
</file>

<file path=ppt/tags/tag458.xml><?xml version="1.0" encoding="utf-8"?>
<p:tagLst xmlns:a="http://schemas.openxmlformats.org/drawingml/2006/main" xmlns:r="http://schemas.openxmlformats.org/officeDocument/2006/relationships" xmlns:p="http://schemas.openxmlformats.org/presentationml/2006/main">
  <p:tag name="AS_UNIQUEID" val="7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59.xml><?xml version="1.0" encoding="utf-8"?>
<p:tagLst xmlns:a="http://schemas.openxmlformats.org/drawingml/2006/main" xmlns:r="http://schemas.openxmlformats.org/officeDocument/2006/relationships" xmlns:p="http://schemas.openxmlformats.org/presentationml/2006/main">
  <p:tag name="AS_UNIQUEID" val="7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923"/>
</p:tagLst>
</file>

<file path=ppt/tags/tag460.xml><?xml version="1.0" encoding="utf-8"?>
<p:tagLst xmlns:a="http://schemas.openxmlformats.org/drawingml/2006/main" xmlns:r="http://schemas.openxmlformats.org/officeDocument/2006/relationships" xmlns:p="http://schemas.openxmlformats.org/presentationml/2006/main">
  <p:tag name="AS_UNIQUEID" val="74"/>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61.xml><?xml version="1.0" encoding="utf-8"?>
<p:tagLst xmlns:a="http://schemas.openxmlformats.org/drawingml/2006/main" xmlns:r="http://schemas.openxmlformats.org/officeDocument/2006/relationships" xmlns:p="http://schemas.openxmlformats.org/presentationml/2006/main">
  <p:tag name="AS_UNIQUEID" val="1800"/>
</p:tagLst>
</file>

<file path=ppt/tags/tag462.xml><?xml version="1.0" encoding="utf-8"?>
<p:tagLst xmlns:a="http://schemas.openxmlformats.org/drawingml/2006/main" xmlns:r="http://schemas.openxmlformats.org/officeDocument/2006/relationships" xmlns:p="http://schemas.openxmlformats.org/presentationml/2006/main">
  <p:tag name="AS_UNIQUEID" val="7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63.xml><?xml version="1.0" encoding="utf-8"?>
<p:tagLst xmlns:a="http://schemas.openxmlformats.org/drawingml/2006/main" xmlns:r="http://schemas.openxmlformats.org/officeDocument/2006/relationships" xmlns:p="http://schemas.openxmlformats.org/presentationml/2006/main">
  <p:tag name="AS_UNIQUEID" val="8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64.xml><?xml version="1.0" encoding="utf-8"?>
<p:tagLst xmlns:a="http://schemas.openxmlformats.org/drawingml/2006/main" xmlns:r="http://schemas.openxmlformats.org/officeDocument/2006/relationships" xmlns:p="http://schemas.openxmlformats.org/presentationml/2006/main">
  <p:tag name="AS_UNIQUEID" val="8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65.xml><?xml version="1.0" encoding="utf-8"?>
<p:tagLst xmlns:a="http://schemas.openxmlformats.org/drawingml/2006/main" xmlns:r="http://schemas.openxmlformats.org/officeDocument/2006/relationships" xmlns:p="http://schemas.openxmlformats.org/presentationml/2006/main">
  <p:tag name="AS_UNIQUEID" val="84"/>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66.xml><?xml version="1.0" encoding="utf-8"?>
<p:tagLst xmlns:a="http://schemas.openxmlformats.org/drawingml/2006/main" xmlns:r="http://schemas.openxmlformats.org/officeDocument/2006/relationships" xmlns:p="http://schemas.openxmlformats.org/presentationml/2006/main">
  <p:tag name="AS_UNIQUEID" val="1802"/>
</p:tagLst>
</file>

<file path=ppt/tags/tag467.xml><?xml version="1.0" encoding="utf-8"?>
<p:tagLst xmlns:a="http://schemas.openxmlformats.org/drawingml/2006/main" xmlns:r="http://schemas.openxmlformats.org/officeDocument/2006/relationships" xmlns:p="http://schemas.openxmlformats.org/presentationml/2006/main">
  <p:tag name="AS_UNIQUEID" val="1803"/>
</p:tagLst>
</file>

<file path=ppt/tags/tag468.xml><?xml version="1.0" encoding="utf-8"?>
<p:tagLst xmlns:a="http://schemas.openxmlformats.org/drawingml/2006/main" xmlns:r="http://schemas.openxmlformats.org/officeDocument/2006/relationships" xmlns:p="http://schemas.openxmlformats.org/presentationml/2006/main">
  <p:tag name="AS_UNIQUEID" val="1804"/>
</p:tagLst>
</file>

<file path=ppt/tags/tag469.xml><?xml version="1.0" encoding="utf-8"?>
<p:tagLst xmlns:a="http://schemas.openxmlformats.org/drawingml/2006/main" xmlns:r="http://schemas.openxmlformats.org/officeDocument/2006/relationships" xmlns:p="http://schemas.openxmlformats.org/presentationml/2006/main">
  <p:tag name="AS_UNIQUEID" val="8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AS_UNIQUEID" val="924"/>
</p:tagLst>
</file>

<file path=ppt/tags/tag470.xml><?xml version="1.0" encoding="utf-8"?>
<p:tagLst xmlns:a="http://schemas.openxmlformats.org/drawingml/2006/main" xmlns:r="http://schemas.openxmlformats.org/officeDocument/2006/relationships" xmlns:p="http://schemas.openxmlformats.org/presentationml/2006/main">
  <p:tag name="AS_UNIQUEID" val="86"/>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1.xml><?xml version="1.0" encoding="utf-8"?>
<p:tagLst xmlns:a="http://schemas.openxmlformats.org/drawingml/2006/main" xmlns:r="http://schemas.openxmlformats.org/officeDocument/2006/relationships" xmlns:p="http://schemas.openxmlformats.org/presentationml/2006/main">
  <p:tag name="AS_UNIQUEID" val="8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2.xml><?xml version="1.0" encoding="utf-8"?>
<p:tagLst xmlns:a="http://schemas.openxmlformats.org/drawingml/2006/main" xmlns:r="http://schemas.openxmlformats.org/officeDocument/2006/relationships" xmlns:p="http://schemas.openxmlformats.org/presentationml/2006/main">
  <p:tag name="AS_UNIQUEID" val="9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73.xml><?xml version="1.0" encoding="utf-8"?>
<p:tagLst xmlns:a="http://schemas.openxmlformats.org/drawingml/2006/main" xmlns:r="http://schemas.openxmlformats.org/officeDocument/2006/relationships" xmlns:p="http://schemas.openxmlformats.org/presentationml/2006/main">
  <p:tag name="AS_UNIQUEID" val="1806"/>
</p:tagLst>
</file>

<file path=ppt/tags/tag474.xml><?xml version="1.0" encoding="utf-8"?>
<p:tagLst xmlns:a="http://schemas.openxmlformats.org/drawingml/2006/main" xmlns:r="http://schemas.openxmlformats.org/officeDocument/2006/relationships" xmlns:p="http://schemas.openxmlformats.org/presentationml/2006/main">
  <p:tag name="AS_UNIQUEID" val="1807"/>
</p:tagLst>
</file>

<file path=ppt/tags/tag475.xml><?xml version="1.0" encoding="utf-8"?>
<p:tagLst xmlns:a="http://schemas.openxmlformats.org/drawingml/2006/main" xmlns:r="http://schemas.openxmlformats.org/officeDocument/2006/relationships" xmlns:p="http://schemas.openxmlformats.org/presentationml/2006/main">
  <p:tag name="AS_UNIQUEID" val="1808"/>
</p:tagLst>
</file>

<file path=ppt/tags/tag476.xml><?xml version="1.0" encoding="utf-8"?>
<p:tagLst xmlns:a="http://schemas.openxmlformats.org/drawingml/2006/main" xmlns:r="http://schemas.openxmlformats.org/officeDocument/2006/relationships" xmlns:p="http://schemas.openxmlformats.org/presentationml/2006/main">
  <p:tag name="AS_UNIQUEID" val="1809"/>
</p:tagLst>
</file>

<file path=ppt/tags/tag477.xml><?xml version="1.0" encoding="utf-8"?>
<p:tagLst xmlns:a="http://schemas.openxmlformats.org/drawingml/2006/main" xmlns:r="http://schemas.openxmlformats.org/officeDocument/2006/relationships" xmlns:p="http://schemas.openxmlformats.org/presentationml/2006/main">
  <p:tag name="AS_UNIQUEID" val="1810"/>
</p:tagLst>
</file>

<file path=ppt/tags/tag478.xml><?xml version="1.0" encoding="utf-8"?>
<p:tagLst xmlns:a="http://schemas.openxmlformats.org/drawingml/2006/main" xmlns:r="http://schemas.openxmlformats.org/officeDocument/2006/relationships" xmlns:p="http://schemas.openxmlformats.org/presentationml/2006/main">
  <p:tag name="AS_UNIQUEID" val="9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79.xml><?xml version="1.0" encoding="utf-8"?>
<p:tagLst xmlns:a="http://schemas.openxmlformats.org/drawingml/2006/main" xmlns:r="http://schemas.openxmlformats.org/officeDocument/2006/relationships" xmlns:p="http://schemas.openxmlformats.org/presentationml/2006/main">
  <p:tag name="AS_UNIQUEID" val="94"/>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AS_UNIQUEID" val="925"/>
</p:tagLst>
</file>

<file path=ppt/tags/tag480.xml><?xml version="1.0" encoding="utf-8"?>
<p:tagLst xmlns:a="http://schemas.openxmlformats.org/drawingml/2006/main" xmlns:r="http://schemas.openxmlformats.org/officeDocument/2006/relationships" xmlns:p="http://schemas.openxmlformats.org/presentationml/2006/main">
  <p:tag name="AS_UNIQUEID" val="9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81.xml><?xml version="1.0" encoding="utf-8"?>
<p:tagLst xmlns:a="http://schemas.openxmlformats.org/drawingml/2006/main" xmlns:r="http://schemas.openxmlformats.org/officeDocument/2006/relationships" xmlns:p="http://schemas.openxmlformats.org/presentationml/2006/main">
  <p:tag name="AS_UNIQUEID" val="10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82.xml><?xml version="1.0" encoding="utf-8"?>
<p:tagLst xmlns:a="http://schemas.openxmlformats.org/drawingml/2006/main" xmlns:r="http://schemas.openxmlformats.org/officeDocument/2006/relationships" xmlns:p="http://schemas.openxmlformats.org/presentationml/2006/main">
  <p:tag name="AS_UNIQUEID" val="1812"/>
</p:tagLst>
</file>

<file path=ppt/tags/tag483.xml><?xml version="1.0" encoding="utf-8"?>
<p:tagLst xmlns:a="http://schemas.openxmlformats.org/drawingml/2006/main" xmlns:r="http://schemas.openxmlformats.org/officeDocument/2006/relationships" xmlns:p="http://schemas.openxmlformats.org/presentationml/2006/main">
  <p:tag name="AS_UNIQUEID" val="10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84.xml><?xml version="1.0" encoding="utf-8"?>
<p:tagLst xmlns:a="http://schemas.openxmlformats.org/drawingml/2006/main" xmlns:r="http://schemas.openxmlformats.org/officeDocument/2006/relationships" xmlns:p="http://schemas.openxmlformats.org/presentationml/2006/main">
  <p:tag name="AS_UNIQUEID" val="10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85.xml><?xml version="1.0" encoding="utf-8"?>
<p:tagLst xmlns:a="http://schemas.openxmlformats.org/drawingml/2006/main" xmlns:r="http://schemas.openxmlformats.org/officeDocument/2006/relationships" xmlns:p="http://schemas.openxmlformats.org/presentationml/2006/main">
  <p:tag name="AS_UNIQUEID" val="10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86.xml><?xml version="1.0" encoding="utf-8"?>
<p:tagLst xmlns:a="http://schemas.openxmlformats.org/drawingml/2006/main" xmlns:r="http://schemas.openxmlformats.org/officeDocument/2006/relationships" xmlns:p="http://schemas.openxmlformats.org/presentationml/2006/main">
  <p:tag name="AS_UNIQUEID" val="1814"/>
</p:tagLst>
</file>

<file path=ppt/tags/tag487.xml><?xml version="1.0" encoding="utf-8"?>
<p:tagLst xmlns:a="http://schemas.openxmlformats.org/drawingml/2006/main" xmlns:r="http://schemas.openxmlformats.org/officeDocument/2006/relationships" xmlns:p="http://schemas.openxmlformats.org/presentationml/2006/main">
  <p:tag name="AS_UNIQUEID" val="1815"/>
</p:tagLst>
</file>

<file path=ppt/tags/tag488.xml><?xml version="1.0" encoding="utf-8"?>
<p:tagLst xmlns:a="http://schemas.openxmlformats.org/drawingml/2006/main" xmlns:r="http://schemas.openxmlformats.org/officeDocument/2006/relationships" xmlns:p="http://schemas.openxmlformats.org/presentationml/2006/main">
  <p:tag name="AS_UNIQUEID" val="1816"/>
</p:tagLst>
</file>

<file path=ppt/tags/tag489.xml><?xml version="1.0" encoding="utf-8"?>
<p:tagLst xmlns:a="http://schemas.openxmlformats.org/drawingml/2006/main" xmlns:r="http://schemas.openxmlformats.org/officeDocument/2006/relationships" xmlns:p="http://schemas.openxmlformats.org/presentationml/2006/main">
  <p:tag name="AS_UNIQUEID" val="110"/>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AS_UNIQUEID" val="926"/>
</p:tagLst>
</file>

<file path=ppt/tags/tag490.xml><?xml version="1.0" encoding="utf-8"?>
<p:tagLst xmlns:a="http://schemas.openxmlformats.org/drawingml/2006/main" xmlns:r="http://schemas.openxmlformats.org/officeDocument/2006/relationships" xmlns:p="http://schemas.openxmlformats.org/presentationml/2006/main">
  <p:tag name="AS_UNIQUEID" val="1818"/>
</p:tagLst>
</file>

<file path=ppt/tags/tag491.xml><?xml version="1.0" encoding="utf-8"?>
<p:tagLst xmlns:a="http://schemas.openxmlformats.org/drawingml/2006/main" xmlns:r="http://schemas.openxmlformats.org/officeDocument/2006/relationships" xmlns:p="http://schemas.openxmlformats.org/presentationml/2006/main">
  <p:tag name="AS_UNIQUEID" val="1819"/>
</p:tagLst>
</file>

<file path=ppt/tags/tag492.xml><?xml version="1.0" encoding="utf-8"?>
<p:tagLst xmlns:a="http://schemas.openxmlformats.org/drawingml/2006/main" xmlns:r="http://schemas.openxmlformats.org/officeDocument/2006/relationships" xmlns:p="http://schemas.openxmlformats.org/presentationml/2006/main">
  <p:tag name="AS_UNIQUEID" val="1820"/>
</p:tagLst>
</file>

<file path=ppt/tags/tag493.xml><?xml version="1.0" encoding="utf-8"?>
<p:tagLst xmlns:a="http://schemas.openxmlformats.org/drawingml/2006/main" xmlns:r="http://schemas.openxmlformats.org/officeDocument/2006/relationships" xmlns:p="http://schemas.openxmlformats.org/presentationml/2006/main">
  <p:tag name="AS_UNIQUEID" val="11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4.xml><?xml version="1.0" encoding="utf-8"?>
<p:tagLst xmlns:a="http://schemas.openxmlformats.org/drawingml/2006/main" xmlns:r="http://schemas.openxmlformats.org/officeDocument/2006/relationships" xmlns:p="http://schemas.openxmlformats.org/presentationml/2006/main">
  <p:tag name="AS_UNIQUEID" val="112"/>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5.xml><?xml version="1.0" encoding="utf-8"?>
<p:tagLst xmlns:a="http://schemas.openxmlformats.org/drawingml/2006/main" xmlns:r="http://schemas.openxmlformats.org/officeDocument/2006/relationships" xmlns:p="http://schemas.openxmlformats.org/presentationml/2006/main">
  <p:tag name="AS_UNIQUEID" val="11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6.xml><?xml version="1.0" encoding="utf-8"?>
<p:tagLst xmlns:a="http://schemas.openxmlformats.org/drawingml/2006/main" xmlns:r="http://schemas.openxmlformats.org/officeDocument/2006/relationships" xmlns:p="http://schemas.openxmlformats.org/presentationml/2006/main">
  <p:tag name="AS_UNIQUEID" val="11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97.xml><?xml version="1.0" encoding="utf-8"?>
<p:tagLst xmlns:a="http://schemas.openxmlformats.org/drawingml/2006/main" xmlns:r="http://schemas.openxmlformats.org/officeDocument/2006/relationships" xmlns:p="http://schemas.openxmlformats.org/presentationml/2006/main">
  <p:tag name="AS_UNIQUEID" val="1822"/>
</p:tagLst>
</file>

<file path=ppt/tags/tag498.xml><?xml version="1.0" encoding="utf-8"?>
<p:tagLst xmlns:a="http://schemas.openxmlformats.org/drawingml/2006/main" xmlns:r="http://schemas.openxmlformats.org/officeDocument/2006/relationships" xmlns:p="http://schemas.openxmlformats.org/presentationml/2006/main">
  <p:tag name="AS_UNIQUEID" val="1823"/>
</p:tagLst>
</file>

<file path=ppt/tags/tag499.xml><?xml version="1.0" encoding="utf-8"?>
<p:tagLst xmlns:a="http://schemas.openxmlformats.org/drawingml/2006/main" xmlns:r="http://schemas.openxmlformats.org/officeDocument/2006/relationships" xmlns:p="http://schemas.openxmlformats.org/presentationml/2006/main">
  <p:tag name="AS_UNIQUEID" val="119"/>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AS_UNIQUEID" val="951"/>
</p:tagLst>
</file>

<file path=ppt/tags/tag50.xml><?xml version="1.0" encoding="utf-8"?>
<p:tagLst xmlns:a="http://schemas.openxmlformats.org/drawingml/2006/main" xmlns:r="http://schemas.openxmlformats.org/officeDocument/2006/relationships" xmlns:p="http://schemas.openxmlformats.org/presentationml/2006/main">
  <p:tag name="AS_UNIQUEID" val="927"/>
</p:tagLst>
</file>

<file path=ppt/tags/tag500.xml><?xml version="1.0" encoding="utf-8"?>
<p:tagLst xmlns:a="http://schemas.openxmlformats.org/drawingml/2006/main" xmlns:r="http://schemas.openxmlformats.org/officeDocument/2006/relationships" xmlns:p="http://schemas.openxmlformats.org/presentationml/2006/main">
  <p:tag name="AS_UNIQUEID" val="120"/>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01.xml><?xml version="1.0" encoding="utf-8"?>
<p:tagLst xmlns:a="http://schemas.openxmlformats.org/drawingml/2006/main" xmlns:r="http://schemas.openxmlformats.org/officeDocument/2006/relationships" xmlns:p="http://schemas.openxmlformats.org/presentationml/2006/main">
  <p:tag name="AS_UNIQUEID" val="121"/>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02.xml><?xml version="1.0" encoding="utf-8"?>
<p:tagLst xmlns:a="http://schemas.openxmlformats.org/drawingml/2006/main" xmlns:r="http://schemas.openxmlformats.org/officeDocument/2006/relationships" xmlns:p="http://schemas.openxmlformats.org/presentationml/2006/main">
  <p:tag name="AS_UNIQUEID" val="12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3.xml><?xml version="1.0" encoding="utf-8"?>
<p:tagLst xmlns:a="http://schemas.openxmlformats.org/drawingml/2006/main" xmlns:r="http://schemas.openxmlformats.org/officeDocument/2006/relationships" xmlns:p="http://schemas.openxmlformats.org/presentationml/2006/main">
  <p:tag name="AS_UNIQUEID" val="1825"/>
</p:tagLst>
</file>

<file path=ppt/tags/tag504.xml><?xml version="1.0" encoding="utf-8"?>
<p:tagLst xmlns:a="http://schemas.openxmlformats.org/drawingml/2006/main" xmlns:r="http://schemas.openxmlformats.org/officeDocument/2006/relationships" xmlns:p="http://schemas.openxmlformats.org/presentationml/2006/main">
  <p:tag name="AS_UNIQUEID" val="126"/>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5.xml><?xml version="1.0" encoding="utf-8"?>
<p:tagLst xmlns:a="http://schemas.openxmlformats.org/drawingml/2006/main" xmlns:r="http://schemas.openxmlformats.org/officeDocument/2006/relationships" xmlns:p="http://schemas.openxmlformats.org/presentationml/2006/main">
  <p:tag name="AS_UNIQUEID" val="12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6.xml><?xml version="1.0" encoding="utf-8"?>
<p:tagLst xmlns:a="http://schemas.openxmlformats.org/drawingml/2006/main" xmlns:r="http://schemas.openxmlformats.org/officeDocument/2006/relationships" xmlns:p="http://schemas.openxmlformats.org/presentationml/2006/main">
  <p:tag name="AS_UNIQUEID" val="12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7.xml><?xml version="1.0" encoding="utf-8"?>
<p:tagLst xmlns:a="http://schemas.openxmlformats.org/drawingml/2006/main" xmlns:r="http://schemas.openxmlformats.org/officeDocument/2006/relationships" xmlns:p="http://schemas.openxmlformats.org/presentationml/2006/main">
  <p:tag name="AS_UNIQUEID" val="1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08.xml><?xml version="1.0" encoding="utf-8"?>
<p:tagLst xmlns:a="http://schemas.openxmlformats.org/drawingml/2006/main" xmlns:r="http://schemas.openxmlformats.org/officeDocument/2006/relationships" xmlns:p="http://schemas.openxmlformats.org/presentationml/2006/main">
  <p:tag name="AS_UNIQUEID" val="13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09.xml><?xml version="1.0" encoding="utf-8"?>
<p:tagLst xmlns:a="http://schemas.openxmlformats.org/drawingml/2006/main" xmlns:r="http://schemas.openxmlformats.org/officeDocument/2006/relationships" xmlns:p="http://schemas.openxmlformats.org/presentationml/2006/main">
  <p:tag name="AS_UNIQUEID" val="1827"/>
</p:tagLst>
</file>

<file path=ppt/tags/tag51.xml><?xml version="1.0" encoding="utf-8"?>
<p:tagLst xmlns:a="http://schemas.openxmlformats.org/drawingml/2006/main" xmlns:r="http://schemas.openxmlformats.org/officeDocument/2006/relationships" xmlns:p="http://schemas.openxmlformats.org/presentationml/2006/main">
  <p:tag name="AS_UNIQUEID" val="929"/>
</p:tagLst>
</file>

<file path=ppt/tags/tag510.xml><?xml version="1.0" encoding="utf-8"?>
<p:tagLst xmlns:a="http://schemas.openxmlformats.org/drawingml/2006/main" xmlns:r="http://schemas.openxmlformats.org/officeDocument/2006/relationships" xmlns:p="http://schemas.openxmlformats.org/presentationml/2006/main">
  <p:tag name="AS_UNIQUEID" val="1828"/>
</p:tagLst>
</file>

<file path=ppt/tags/tag511.xml><?xml version="1.0" encoding="utf-8"?>
<p:tagLst xmlns:a="http://schemas.openxmlformats.org/drawingml/2006/main" xmlns:r="http://schemas.openxmlformats.org/officeDocument/2006/relationships" xmlns:p="http://schemas.openxmlformats.org/presentationml/2006/main">
  <p:tag name="AS_UNIQUEID" val="1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12.xml><?xml version="1.0" encoding="utf-8"?>
<p:tagLst xmlns:a="http://schemas.openxmlformats.org/drawingml/2006/main" xmlns:r="http://schemas.openxmlformats.org/officeDocument/2006/relationships" xmlns:p="http://schemas.openxmlformats.org/presentationml/2006/main">
  <p:tag name="AS_UNIQUEID" val="1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13.xml><?xml version="1.0" encoding="utf-8"?>
<p:tagLst xmlns:a="http://schemas.openxmlformats.org/drawingml/2006/main" xmlns:r="http://schemas.openxmlformats.org/officeDocument/2006/relationships" xmlns:p="http://schemas.openxmlformats.org/presentationml/2006/main">
  <p:tag name="AS_UNIQUEID" val="1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14.xml><?xml version="1.0" encoding="utf-8"?>
<p:tagLst xmlns:a="http://schemas.openxmlformats.org/drawingml/2006/main" xmlns:r="http://schemas.openxmlformats.org/officeDocument/2006/relationships" xmlns:p="http://schemas.openxmlformats.org/presentationml/2006/main">
  <p:tag name="AS_UNIQUEID" val="14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15.xml><?xml version="1.0" encoding="utf-8"?>
<p:tagLst xmlns:a="http://schemas.openxmlformats.org/drawingml/2006/main" xmlns:r="http://schemas.openxmlformats.org/officeDocument/2006/relationships" xmlns:p="http://schemas.openxmlformats.org/presentationml/2006/main">
  <p:tag name="AS_UNIQUEID" val="1830"/>
</p:tagLst>
</file>

<file path=ppt/tags/tag516.xml><?xml version="1.0" encoding="utf-8"?>
<p:tagLst xmlns:a="http://schemas.openxmlformats.org/drawingml/2006/main" xmlns:r="http://schemas.openxmlformats.org/officeDocument/2006/relationships" xmlns:p="http://schemas.openxmlformats.org/presentationml/2006/main">
  <p:tag name="AS_UNIQUEID" val="14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17.xml><?xml version="1.0" encoding="utf-8"?>
<p:tagLst xmlns:a="http://schemas.openxmlformats.org/drawingml/2006/main" xmlns:r="http://schemas.openxmlformats.org/officeDocument/2006/relationships" xmlns:p="http://schemas.openxmlformats.org/presentationml/2006/main">
  <p:tag name="AS_UNIQUEID" val="14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18.xml><?xml version="1.0" encoding="utf-8"?>
<p:tagLst xmlns:a="http://schemas.openxmlformats.org/drawingml/2006/main" xmlns:r="http://schemas.openxmlformats.org/officeDocument/2006/relationships" xmlns:p="http://schemas.openxmlformats.org/presentationml/2006/main">
  <p:tag name="AS_UNIQUEID" val="14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19.xml><?xml version="1.0" encoding="utf-8"?>
<p:tagLst xmlns:a="http://schemas.openxmlformats.org/drawingml/2006/main" xmlns:r="http://schemas.openxmlformats.org/officeDocument/2006/relationships" xmlns:p="http://schemas.openxmlformats.org/presentationml/2006/main">
  <p:tag name="AS_UNIQUEID" val="147"/>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52.xml><?xml version="1.0" encoding="utf-8"?>
<p:tagLst xmlns:a="http://schemas.openxmlformats.org/drawingml/2006/main" xmlns:r="http://schemas.openxmlformats.org/officeDocument/2006/relationships" xmlns:p="http://schemas.openxmlformats.org/presentationml/2006/main">
  <p:tag name="AS_UNIQUEID" val="930"/>
</p:tagLst>
</file>

<file path=ppt/tags/tag520.xml><?xml version="1.0" encoding="utf-8"?>
<p:tagLst xmlns:a="http://schemas.openxmlformats.org/drawingml/2006/main" xmlns:r="http://schemas.openxmlformats.org/officeDocument/2006/relationships" xmlns:p="http://schemas.openxmlformats.org/presentationml/2006/main">
  <p:tag name="AS_UNIQUEID" val="1832"/>
</p:tagLst>
</file>

<file path=ppt/tags/tag521.xml><?xml version="1.0" encoding="utf-8"?>
<p:tagLst xmlns:a="http://schemas.openxmlformats.org/drawingml/2006/main" xmlns:r="http://schemas.openxmlformats.org/officeDocument/2006/relationships" xmlns:p="http://schemas.openxmlformats.org/presentationml/2006/main">
  <p:tag name="AS_UNIQUEID" val="1833"/>
</p:tagLst>
</file>

<file path=ppt/tags/tag522.xml><?xml version="1.0" encoding="utf-8"?>
<p:tagLst xmlns:a="http://schemas.openxmlformats.org/drawingml/2006/main" xmlns:r="http://schemas.openxmlformats.org/officeDocument/2006/relationships" xmlns:p="http://schemas.openxmlformats.org/presentationml/2006/main">
  <p:tag name="AS_UNIQUEID" val="14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23.xml><?xml version="1.0" encoding="utf-8"?>
<p:tagLst xmlns:a="http://schemas.openxmlformats.org/drawingml/2006/main" xmlns:r="http://schemas.openxmlformats.org/officeDocument/2006/relationships" xmlns:p="http://schemas.openxmlformats.org/presentationml/2006/main">
  <p:tag name="AS_UNIQUEID" val="14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24.xml><?xml version="1.0" encoding="utf-8"?>
<p:tagLst xmlns:a="http://schemas.openxmlformats.org/drawingml/2006/main" xmlns:r="http://schemas.openxmlformats.org/officeDocument/2006/relationships" xmlns:p="http://schemas.openxmlformats.org/presentationml/2006/main">
  <p:tag name="AS_UNIQUEID" val="15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25.xml><?xml version="1.0" encoding="utf-8"?>
<p:tagLst xmlns:a="http://schemas.openxmlformats.org/drawingml/2006/main" xmlns:r="http://schemas.openxmlformats.org/officeDocument/2006/relationships" xmlns:p="http://schemas.openxmlformats.org/presentationml/2006/main">
  <p:tag name="AS_UNIQUEID" val="154"/>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526.xml><?xml version="1.0" encoding="utf-8"?>
<p:tagLst xmlns:a="http://schemas.openxmlformats.org/drawingml/2006/main" xmlns:r="http://schemas.openxmlformats.org/officeDocument/2006/relationships" xmlns:p="http://schemas.openxmlformats.org/presentationml/2006/main">
  <p:tag name="AS_UNIQUEID" val="1835"/>
</p:tagLst>
</file>

<file path=ppt/tags/tag527.xml><?xml version="1.0" encoding="utf-8"?>
<p:tagLst xmlns:a="http://schemas.openxmlformats.org/drawingml/2006/main" xmlns:r="http://schemas.openxmlformats.org/officeDocument/2006/relationships" xmlns:p="http://schemas.openxmlformats.org/presentationml/2006/main">
  <p:tag name="AS_UNIQUEID" val="1836"/>
</p:tagLst>
</file>

<file path=ppt/tags/tag528.xml><?xml version="1.0" encoding="utf-8"?>
<p:tagLst xmlns:a="http://schemas.openxmlformats.org/drawingml/2006/main" xmlns:r="http://schemas.openxmlformats.org/officeDocument/2006/relationships" xmlns:p="http://schemas.openxmlformats.org/presentationml/2006/main">
  <p:tag name="AS_UNIQUEID" val="1837"/>
</p:tagLst>
</file>

<file path=ppt/tags/tag529.xml><?xml version="1.0" encoding="utf-8"?>
<p:tagLst xmlns:a="http://schemas.openxmlformats.org/drawingml/2006/main" xmlns:r="http://schemas.openxmlformats.org/officeDocument/2006/relationships" xmlns:p="http://schemas.openxmlformats.org/presentationml/2006/main">
  <p:tag name="AS_UNIQUEID" val="15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AS_UNIQUEID" val="931"/>
</p:tagLst>
</file>

<file path=ppt/tags/tag530.xml><?xml version="1.0" encoding="utf-8"?>
<p:tagLst xmlns:a="http://schemas.openxmlformats.org/drawingml/2006/main" xmlns:r="http://schemas.openxmlformats.org/officeDocument/2006/relationships" xmlns:p="http://schemas.openxmlformats.org/presentationml/2006/main">
  <p:tag name="AS_UNIQUEID" val="15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531.xml><?xml version="1.0" encoding="utf-8"?>
<p:tagLst xmlns:a="http://schemas.openxmlformats.org/drawingml/2006/main" xmlns:r="http://schemas.openxmlformats.org/officeDocument/2006/relationships" xmlns:p="http://schemas.openxmlformats.org/presentationml/2006/main">
  <p:tag name="AS_UNIQUEID" val="15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532.xml><?xml version="1.0" encoding="utf-8"?>
<p:tagLst xmlns:a="http://schemas.openxmlformats.org/drawingml/2006/main" xmlns:r="http://schemas.openxmlformats.org/officeDocument/2006/relationships" xmlns:p="http://schemas.openxmlformats.org/presentationml/2006/main">
  <p:tag name="AS_UNIQUEID" val="163"/>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533.xml><?xml version="1.0" encoding="utf-8"?>
<p:tagLst xmlns:a="http://schemas.openxmlformats.org/drawingml/2006/main" xmlns:r="http://schemas.openxmlformats.org/officeDocument/2006/relationships" xmlns:p="http://schemas.openxmlformats.org/presentationml/2006/main">
  <p:tag name="AS_UNIQUEID" val="1839"/>
</p:tagLst>
</file>

<file path=ppt/tags/tag534.xml><?xml version="1.0" encoding="utf-8"?>
<p:tagLst xmlns:a="http://schemas.openxmlformats.org/drawingml/2006/main" xmlns:r="http://schemas.openxmlformats.org/officeDocument/2006/relationships" xmlns:p="http://schemas.openxmlformats.org/presentationml/2006/main">
  <p:tag name="AS_UNIQUEID" val="1840"/>
</p:tagLst>
</file>

<file path=ppt/tags/tag535.xml><?xml version="1.0" encoding="utf-8"?>
<p:tagLst xmlns:a="http://schemas.openxmlformats.org/drawingml/2006/main" xmlns:r="http://schemas.openxmlformats.org/officeDocument/2006/relationships" xmlns:p="http://schemas.openxmlformats.org/presentationml/2006/main">
  <p:tag name="AS_UNIQUEID" val="1841"/>
</p:tagLst>
</file>

<file path=ppt/tags/tag536.xml><?xml version="1.0" encoding="utf-8"?>
<p:tagLst xmlns:a="http://schemas.openxmlformats.org/drawingml/2006/main" xmlns:r="http://schemas.openxmlformats.org/officeDocument/2006/relationships" xmlns:p="http://schemas.openxmlformats.org/presentationml/2006/main">
  <p:tag name="AS_UNIQUEID" val="166"/>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37.xml><?xml version="1.0" encoding="utf-8"?>
<p:tagLst xmlns:a="http://schemas.openxmlformats.org/drawingml/2006/main" xmlns:r="http://schemas.openxmlformats.org/officeDocument/2006/relationships" xmlns:p="http://schemas.openxmlformats.org/presentationml/2006/main">
  <p:tag name="AS_UNIQUEID" val="167"/>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38.xml><?xml version="1.0" encoding="utf-8"?>
<p:tagLst xmlns:a="http://schemas.openxmlformats.org/drawingml/2006/main" xmlns:r="http://schemas.openxmlformats.org/officeDocument/2006/relationships" xmlns:p="http://schemas.openxmlformats.org/presentationml/2006/main">
  <p:tag name="AS_UNIQUEID" val="168"/>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539.xml><?xml version="1.0" encoding="utf-8"?>
<p:tagLst xmlns:a="http://schemas.openxmlformats.org/drawingml/2006/main" xmlns:r="http://schemas.openxmlformats.org/officeDocument/2006/relationships" xmlns:p="http://schemas.openxmlformats.org/presentationml/2006/main">
  <p:tag name="AS_UNIQUEID" val="17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AS_UNIQUEID" val="932"/>
</p:tagLst>
</file>

<file path=ppt/tags/tag540.xml><?xml version="1.0" encoding="utf-8"?>
<p:tagLst xmlns:a="http://schemas.openxmlformats.org/drawingml/2006/main" xmlns:r="http://schemas.openxmlformats.org/officeDocument/2006/relationships" xmlns:p="http://schemas.openxmlformats.org/presentationml/2006/main">
  <p:tag name="AS_UNIQUEID" val="174"/>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541.xml><?xml version="1.0" encoding="utf-8"?>
<p:tagLst xmlns:a="http://schemas.openxmlformats.org/drawingml/2006/main" xmlns:r="http://schemas.openxmlformats.org/officeDocument/2006/relationships" xmlns:p="http://schemas.openxmlformats.org/presentationml/2006/main">
  <p:tag name="AS_UNIQUEID" val="1843"/>
</p:tagLst>
</file>

<file path=ppt/tags/tag542.xml><?xml version="1.0" encoding="utf-8"?>
<p:tagLst xmlns:a="http://schemas.openxmlformats.org/drawingml/2006/main" xmlns:r="http://schemas.openxmlformats.org/officeDocument/2006/relationships" xmlns:p="http://schemas.openxmlformats.org/presentationml/2006/main">
  <p:tag name="AS_UNIQUEID" val="1844"/>
</p:tagLst>
</file>

<file path=ppt/tags/tag543.xml><?xml version="1.0" encoding="utf-8"?>
<p:tagLst xmlns:a="http://schemas.openxmlformats.org/drawingml/2006/main" xmlns:r="http://schemas.openxmlformats.org/officeDocument/2006/relationships" xmlns:p="http://schemas.openxmlformats.org/presentationml/2006/main">
  <p:tag name="AS_UNIQUEID" val="1845"/>
</p:tagLst>
</file>

<file path=ppt/tags/tag544.xml><?xml version="1.0" encoding="utf-8"?>
<p:tagLst xmlns:a="http://schemas.openxmlformats.org/drawingml/2006/main" xmlns:r="http://schemas.openxmlformats.org/officeDocument/2006/relationships" xmlns:p="http://schemas.openxmlformats.org/presentationml/2006/main">
  <p:tag name="AS_UNIQUEID" val="17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545.xml><?xml version="1.0" encoding="utf-8"?>
<p:tagLst xmlns:a="http://schemas.openxmlformats.org/drawingml/2006/main" xmlns:r="http://schemas.openxmlformats.org/officeDocument/2006/relationships" xmlns:p="http://schemas.openxmlformats.org/presentationml/2006/main">
  <p:tag name="AS_UNIQUEID" val="17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546.xml><?xml version="1.0" encoding="utf-8"?>
<p:tagLst xmlns:a="http://schemas.openxmlformats.org/drawingml/2006/main" xmlns:r="http://schemas.openxmlformats.org/officeDocument/2006/relationships" xmlns:p="http://schemas.openxmlformats.org/presentationml/2006/main">
  <p:tag name="AS_UNIQUEID" val="177"/>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547.xml><?xml version="1.0" encoding="utf-8"?>
<p:tagLst xmlns:a="http://schemas.openxmlformats.org/drawingml/2006/main" xmlns:r="http://schemas.openxmlformats.org/officeDocument/2006/relationships" xmlns:p="http://schemas.openxmlformats.org/presentationml/2006/main">
  <p:tag name="AS_UNIQUEID" val="184"/>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548.xml><?xml version="1.0" encoding="utf-8"?>
<p:tagLst xmlns:a="http://schemas.openxmlformats.org/drawingml/2006/main" xmlns:r="http://schemas.openxmlformats.org/officeDocument/2006/relationships" xmlns:p="http://schemas.openxmlformats.org/presentationml/2006/main">
  <p:tag name="AS_UNIQUEID" val="1847"/>
</p:tagLst>
</file>

<file path=ppt/tags/tag549.xml><?xml version="1.0" encoding="utf-8"?>
<p:tagLst xmlns:a="http://schemas.openxmlformats.org/drawingml/2006/main" xmlns:r="http://schemas.openxmlformats.org/officeDocument/2006/relationships" xmlns:p="http://schemas.openxmlformats.org/presentationml/2006/main">
  <p:tag name="AS_UNIQUEID" val="1848"/>
</p:tagLst>
</file>

<file path=ppt/tags/tag55.xml><?xml version="1.0" encoding="utf-8"?>
<p:tagLst xmlns:a="http://schemas.openxmlformats.org/drawingml/2006/main" xmlns:r="http://schemas.openxmlformats.org/officeDocument/2006/relationships" xmlns:p="http://schemas.openxmlformats.org/presentationml/2006/main">
  <p:tag name="AS_UNIQUEID" val="933"/>
</p:tagLst>
</file>

<file path=ppt/tags/tag550.xml><?xml version="1.0" encoding="utf-8"?>
<p:tagLst xmlns:a="http://schemas.openxmlformats.org/drawingml/2006/main" xmlns:r="http://schemas.openxmlformats.org/officeDocument/2006/relationships" xmlns:p="http://schemas.openxmlformats.org/presentationml/2006/main">
  <p:tag name="AS_UNIQUEID" val="1849"/>
</p:tagLst>
</file>

<file path=ppt/tags/tag551.xml><?xml version="1.0" encoding="utf-8"?>
<p:tagLst xmlns:a="http://schemas.openxmlformats.org/drawingml/2006/main" xmlns:r="http://schemas.openxmlformats.org/officeDocument/2006/relationships" xmlns:p="http://schemas.openxmlformats.org/presentationml/2006/main">
  <p:tag name="AS_UNIQUEID" val="1850"/>
</p:tagLst>
</file>

<file path=ppt/tags/tag552.xml><?xml version="1.0" encoding="utf-8"?>
<p:tagLst xmlns:a="http://schemas.openxmlformats.org/drawingml/2006/main" xmlns:r="http://schemas.openxmlformats.org/officeDocument/2006/relationships" xmlns:p="http://schemas.openxmlformats.org/presentationml/2006/main">
  <p:tag name="AS_UNIQUEID" val="1851"/>
</p:tagLst>
</file>

<file path=ppt/tags/tag553.xml><?xml version="1.0" encoding="utf-8"?>
<p:tagLst xmlns:a="http://schemas.openxmlformats.org/drawingml/2006/main" xmlns:r="http://schemas.openxmlformats.org/officeDocument/2006/relationships" xmlns:p="http://schemas.openxmlformats.org/presentationml/2006/main">
  <p:tag name="AS_UNIQUEID" val="18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554.xml><?xml version="1.0" encoding="utf-8"?>
<p:tagLst xmlns:a="http://schemas.openxmlformats.org/drawingml/2006/main" xmlns:r="http://schemas.openxmlformats.org/officeDocument/2006/relationships" xmlns:p="http://schemas.openxmlformats.org/presentationml/2006/main">
  <p:tag name="AS_UNIQUEID" val="18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555.xml><?xml version="1.0" encoding="utf-8"?>
<p:tagLst xmlns:a="http://schemas.openxmlformats.org/drawingml/2006/main" xmlns:r="http://schemas.openxmlformats.org/officeDocument/2006/relationships" xmlns:p="http://schemas.openxmlformats.org/presentationml/2006/main">
  <p:tag name="AS_UNIQUEID" val="18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556.xml><?xml version="1.0" encoding="utf-8"?>
<p:tagLst xmlns:a="http://schemas.openxmlformats.org/drawingml/2006/main" xmlns:r="http://schemas.openxmlformats.org/officeDocument/2006/relationships" xmlns:p="http://schemas.openxmlformats.org/presentationml/2006/main">
  <p:tag name="AS_UNIQUEID" val="196"/>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557.xml><?xml version="1.0" encoding="utf-8"?>
<p:tagLst xmlns:a="http://schemas.openxmlformats.org/drawingml/2006/main" xmlns:r="http://schemas.openxmlformats.org/officeDocument/2006/relationships" xmlns:p="http://schemas.openxmlformats.org/presentationml/2006/main">
  <p:tag name="AS_UNIQUEID" val="1853"/>
</p:tagLst>
</file>

<file path=ppt/tags/tag558.xml><?xml version="1.0" encoding="utf-8"?>
<p:tagLst xmlns:a="http://schemas.openxmlformats.org/drawingml/2006/main" xmlns:r="http://schemas.openxmlformats.org/officeDocument/2006/relationships" xmlns:p="http://schemas.openxmlformats.org/presentationml/2006/main">
  <p:tag name="AS_UNIQUEID" val="1854"/>
</p:tagLst>
</file>

<file path=ppt/tags/tag559.xml><?xml version="1.0" encoding="utf-8"?>
<p:tagLst xmlns:a="http://schemas.openxmlformats.org/drawingml/2006/main" xmlns:r="http://schemas.openxmlformats.org/officeDocument/2006/relationships" xmlns:p="http://schemas.openxmlformats.org/presentationml/2006/main">
  <p:tag name="AS_UNIQUEID" val="199"/>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934"/>
</p:tagLst>
</file>

<file path=ppt/tags/tag560.xml><?xml version="1.0" encoding="utf-8"?>
<p:tagLst xmlns:a="http://schemas.openxmlformats.org/drawingml/2006/main" xmlns:r="http://schemas.openxmlformats.org/officeDocument/2006/relationships" xmlns:p="http://schemas.openxmlformats.org/presentationml/2006/main">
  <p:tag name="AS_UNIQUEID" val="1856"/>
</p:tagLst>
</file>

<file path=ppt/tags/tag561.xml><?xml version="1.0" encoding="utf-8"?>
<p:tagLst xmlns:a="http://schemas.openxmlformats.org/drawingml/2006/main" xmlns:r="http://schemas.openxmlformats.org/officeDocument/2006/relationships" xmlns:p="http://schemas.openxmlformats.org/presentationml/2006/main">
  <p:tag name="AS_UNIQUEID" val="20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62.xml><?xml version="1.0" encoding="utf-8"?>
<p:tagLst xmlns:a="http://schemas.openxmlformats.org/drawingml/2006/main" xmlns:r="http://schemas.openxmlformats.org/officeDocument/2006/relationships" xmlns:p="http://schemas.openxmlformats.org/presentationml/2006/main">
  <p:tag name="AS_UNIQUEID" val="20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63.xml><?xml version="1.0" encoding="utf-8"?>
<p:tagLst xmlns:a="http://schemas.openxmlformats.org/drawingml/2006/main" xmlns:r="http://schemas.openxmlformats.org/officeDocument/2006/relationships" xmlns:p="http://schemas.openxmlformats.org/presentationml/2006/main">
  <p:tag name="AS_UNIQUEID" val="20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64.xml><?xml version="1.0" encoding="utf-8"?>
<p:tagLst xmlns:a="http://schemas.openxmlformats.org/drawingml/2006/main" xmlns:r="http://schemas.openxmlformats.org/officeDocument/2006/relationships" xmlns:p="http://schemas.openxmlformats.org/presentationml/2006/main">
  <p:tag name="AS_UNIQUEID" val="707"/>
</p:tagLst>
</file>

<file path=ppt/tags/tag565.xml><?xml version="1.0" encoding="utf-8"?>
<p:tagLst xmlns:a="http://schemas.openxmlformats.org/drawingml/2006/main" xmlns:r="http://schemas.openxmlformats.org/officeDocument/2006/relationships" xmlns:p="http://schemas.openxmlformats.org/presentationml/2006/main">
  <p:tag name="AS_UNIQUEID" val="708"/>
</p:tagLst>
</file>

<file path=ppt/tags/tag566.xml><?xml version="1.0" encoding="utf-8"?>
<p:tagLst xmlns:a="http://schemas.openxmlformats.org/drawingml/2006/main" xmlns:r="http://schemas.openxmlformats.org/officeDocument/2006/relationships" xmlns:p="http://schemas.openxmlformats.org/presentationml/2006/main">
  <p:tag name="AS_UNIQUEID" val="709"/>
</p:tagLst>
</file>

<file path=ppt/tags/tag567.xml><?xml version="1.0" encoding="utf-8"?>
<p:tagLst xmlns:a="http://schemas.openxmlformats.org/drawingml/2006/main" xmlns:r="http://schemas.openxmlformats.org/officeDocument/2006/relationships" xmlns:p="http://schemas.openxmlformats.org/presentationml/2006/main">
  <p:tag name="AS_UNIQUEID" val="710"/>
</p:tagLst>
</file>

<file path=ppt/tags/tag568.xml><?xml version="1.0" encoding="utf-8"?>
<p:tagLst xmlns:a="http://schemas.openxmlformats.org/drawingml/2006/main" xmlns:r="http://schemas.openxmlformats.org/officeDocument/2006/relationships" xmlns:p="http://schemas.openxmlformats.org/presentationml/2006/main">
  <p:tag name="AS_UNIQUEID" val="6232"/>
</p:tagLst>
</file>

<file path=ppt/tags/tag569.xml><?xml version="1.0" encoding="utf-8"?>
<p:tagLst xmlns:a="http://schemas.openxmlformats.org/drawingml/2006/main" xmlns:r="http://schemas.openxmlformats.org/officeDocument/2006/relationships" xmlns:p="http://schemas.openxmlformats.org/presentationml/2006/main">
  <p:tag name="AS_UNIQUEID" val="6233"/>
</p:tagLst>
</file>

<file path=ppt/tags/tag57.xml><?xml version="1.0" encoding="utf-8"?>
<p:tagLst xmlns:a="http://schemas.openxmlformats.org/drawingml/2006/main" xmlns:r="http://schemas.openxmlformats.org/officeDocument/2006/relationships" xmlns:p="http://schemas.openxmlformats.org/presentationml/2006/main">
  <p:tag name="AS_UNIQUEID" val="936"/>
</p:tagLst>
</file>

<file path=ppt/tags/tag570.xml><?xml version="1.0" encoding="utf-8"?>
<p:tagLst xmlns:a="http://schemas.openxmlformats.org/drawingml/2006/main" xmlns:r="http://schemas.openxmlformats.org/officeDocument/2006/relationships" xmlns:p="http://schemas.openxmlformats.org/presentationml/2006/main">
  <p:tag name="AS_UNIQUEID" val="6234"/>
</p:tagLst>
</file>

<file path=ppt/tags/tag571.xml><?xml version="1.0" encoding="utf-8"?>
<p:tagLst xmlns:a="http://schemas.openxmlformats.org/drawingml/2006/main" xmlns:r="http://schemas.openxmlformats.org/officeDocument/2006/relationships" xmlns:p="http://schemas.openxmlformats.org/presentationml/2006/main">
  <p:tag name="AS_UNIQUEID" val="6235"/>
</p:tagLst>
</file>

<file path=ppt/tags/tag572.xml><?xml version="1.0" encoding="utf-8"?>
<p:tagLst xmlns:a="http://schemas.openxmlformats.org/drawingml/2006/main" xmlns:r="http://schemas.openxmlformats.org/officeDocument/2006/relationships" xmlns:p="http://schemas.openxmlformats.org/presentationml/2006/main">
  <p:tag name="AS_UNIQUEID" val="6236"/>
</p:tagLst>
</file>

<file path=ppt/tags/tag573.xml><?xml version="1.0" encoding="utf-8"?>
<p:tagLst xmlns:a="http://schemas.openxmlformats.org/drawingml/2006/main" xmlns:r="http://schemas.openxmlformats.org/officeDocument/2006/relationships" xmlns:p="http://schemas.openxmlformats.org/presentationml/2006/main">
  <p:tag name="AS_UNIQUEID" val="6237"/>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wm#"/>
  <p:tag name="KSO_WM_CHIP_DECFILLPROP" val="[]"/>
  <p:tag name="KSO_WM_CHIP_FILLPROP" val="[[{&quot;text_align&quot;:&quot;ct&quot;,&quot;text_direction&quot;:&quot;horizontal&quot;,&quot;support_big_font&quot;:false,&quot;fill_id&quot;:&quot;b5b666f23f734b5cafb6afeb7c64dbc7&quot;,&quot;fill_align&quot;:&quot;ct&quot;,&quot;chip_types&quot;:[&quot;header&quot;]},{&quot;text_align&quot;:&quot;ct&quot;,&quot;text_direction&quot;:&quot;horizontal&quot;,&quot;support_big_font&quot;:false,&quot;fill_id&quot;:&quot;f822a61dd29e49088bf7070eb841ba94&quot;,&quot;fill_align&quot;:&quot;ct&quot;,&quot;chip_types&quot;:[&quot;text&quot;]},{&quot;text_align&quot;:&quot;cm&quot;,&quot;text_direction&quot;:&quot;horizontal&quot;,&quot;support_features&quot;:[&quot;collage&quot;,&quot;carousel&quot;],&quot;support_big_font&quot;:false,&quot;fill_id&quot;:&quot;47473c539e71402c982a046b28fd6a1a&quot;,&quot;fill_align&quot;:&quot;cm&quot;,&quot;chip_types&quot;:[&quot;picture&quot;]}],[{&quot;text_align&quot;:&quot;lb&quot;,&quot;text_direction&quot;:&quot;horizontal&quot;,&quot;support_big_font&quot;:false,&quot;fill_id&quot;:&quot;b5b666f23f734b5cafb6afeb7c64dbc7&quot;,&quot;fill_align&quot;:&quot;lb&quot;,&quot;chip_types&quot;:[&quot;header&quot;]},{&quot;text_align&quot;:&quot;lt&quot;,&quot;text_direction&quot;:&quot;horizontal&quot;,&quot;support_big_font&quot;:false,&quot;fill_id&quot;:&quot;f822a61dd29e49088bf7070eb841ba94&quot;,&quot;fill_align&quot;:&quot;lt&quot;,&quot;chip_types&quot;:[&quot;text&quot;]},{&quot;text_align&quot;:&quot;cm&quot;,&quot;text_direction&quot;:&quot;horizontal&quot;,&quot;support_features&quot;:[&quot;collage&quot;,&quot;carousel&quot;],&quot;support_big_font&quot;:false,&quot;fill_id&quot;:&quot;47473c539e71402c982a046b28fd6a1a&quot;,&quot;fill_align&quot;:&quot;cm&quot;,&quot;chip_types&quot;:[&quot;picture&quot;]}]]"/>
  <p:tag name="KSO_WM_CHIP_GROUPID" val="5f71a07f747e3ea6e29380ac"/>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07f747e3ea6e29380ad"/>
  <p:tag name="KSO_WM_SLIDE_BACKGROUND" val="[&quot;bottomTop&quot;]"/>
  <p:tag name="KSO_WM_SLIDE_BACKGROUND_TYPE" val="bottomTop"/>
  <p:tag name="KSO_WM_SLIDE_BK_DARK_LIGHT" val="2"/>
  <p:tag name="KSO_WM_SLIDE_CAN_ADD_NAVIGATION" val="1"/>
  <p:tag name="KSO_WM_SLIDE_ID" val="diagram20212696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bottomTop&quot;}],&quot;id&quot;:&quot;2021-04-01T15:44:18&quot;,&quot;maxSize&quot;:{&quot;size1&quot;:28.9},&quot;minSize&quot;:{&quot;size1&quot;:20.1},&quot;normalSize&quot;:{&quot;size1&quot;:20.1},&quot;subLayout&quot;:[{&quot;id&quot;:&quot;2021-04-01T15:44:18&quot;,&quot;margin&quot;:{&quot;bottom&quot;:0.0260000042617321,&quot;left&quot;:1.6929999589920044,&quot;right&quot;:2.115999937057495,&quot;top&quot;:1.6929999589920044},&quot;type&quot;:0},{&quot;id&quot;:&quot;2021-04-01T15:44:18&quot;,&quot;maxSize&quot;:{&quot;size1&quot;:22.3},&quot;minSize&quot;:{&quot;size1&quot;:13.9},&quot;normalSize&quot;:{&quot;size1&quot;:13.9},&quot;subLayout&quot;:[{&quot;id&quot;:&quot;2021-04-01T15:44:18&quot;,&quot;margin&quot;:{&quot;bottom&quot;:0.0260000042617321,&quot;left&quot;:1.6929999589920044,&quot;right&quot;:2.115999937057495,&quot;top&quot;:0.3970000147819519},&quot;type&quot;:0},{&quot;id&quot;:&quot;2021-04-01T15:44:18&quot;,&quot;margin&quot;:{&quot;bottom&quot;:1.6929999589920044,&quot;left&quot;:1.6929999589920044,&quot;right&quot;:2.115999937057495,&quot;top&quot;:0.8199999928474426},&quot;type&quot;:0}],&quot;type&quot;:0}],&quot;type&quot;:0}"/>
  <p:tag name="KSO_WM_SLIDE_POSITION" val="0*48"/>
  <p:tag name="KSO_WM_SLIDE_RATIO" val="1.777778"/>
  <p:tag name="KSO_WM_SLIDE_SIZE" val="960*492"/>
  <p:tag name="KSO_WM_SLIDE_SUBTYPE" val="picTxt"/>
  <p:tag name="KSO_WM_SLIDE_SUPPORT_FEATURE_TYPE" val="3"/>
  <p:tag name="KSO_WM_SLIDE_TYPE" val="text"/>
  <p:tag name="KSO_WM_TAG_VERSION" val="1.0"/>
  <p:tag name="KSO_WM_TEMPLATE_ASSEMBLE_GROUPID" val="60656f664054ed1e2fb80958"/>
  <p:tag name="KSO_WM_TEMPLATE_ASSEMBLE_XID" val="60656f664054ed1e2fb80958"/>
  <p:tag name="KSO_WM_TEMPLATE_CATEGORY" val="diagram"/>
  <p:tag name="KSO_WM_TEMPLATE_COLOR_TYPE" val="1"/>
  <p:tag name="KSO_WM_TEMPLATE_INDEX" val="20212696"/>
  <p:tag name="KSO_WM_TEMPLATE_MASTER_TYPE" val="0"/>
  <p:tag name="KSO_WM_TEMPLATE_SUBCATEGORY" val="21"/>
</p:tagLst>
</file>

<file path=ppt/tags/tag575.xml><?xml version="1.0" encoding="utf-8"?>
<p:tagLst xmlns:a="http://schemas.openxmlformats.org/drawingml/2006/main" xmlns:r="http://schemas.openxmlformats.org/officeDocument/2006/relationships" xmlns:p="http://schemas.openxmlformats.org/presentationml/2006/main">
  <p:tag name="AS_UNIQUEID" val="224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 name="KSO_WM_UNIT_TYPE" val="i"/>
</p:tagLst>
</file>

<file path=ppt/tags/tag576.xml><?xml version="1.0" encoding="utf-8"?>
<p:tagLst xmlns:a="http://schemas.openxmlformats.org/drawingml/2006/main" xmlns:r="http://schemas.openxmlformats.org/officeDocument/2006/relationships" xmlns:p="http://schemas.openxmlformats.org/presentationml/2006/main">
  <p:tag name="AS_UNIQUEID" val="2244"/>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_16*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577.xml><?xml version="1.0" encoding="utf-8"?>
<p:tagLst xmlns:a="http://schemas.openxmlformats.org/drawingml/2006/main" xmlns:r="http://schemas.openxmlformats.org/officeDocument/2006/relationships" xmlns:p="http://schemas.openxmlformats.org/presentationml/2006/main">
  <p:tag name="AS_UNIQUEID" val="2245"/>
  <p:tag name="KSO_WM_BEAUTIFY_FLAG" val="#wm#"/>
  <p:tag name="KSO_WM_CHIP_GROUPID" val="5f71a07f747e3ea6e29380ac"/>
  <p:tag name="KSO_WM_CHIP_XID" val="5f71a07f747e3ea6e29380ad"/>
  <p:tag name="KSO_WM_TAG_VERSION" val="1.0"/>
  <p:tag name="KSO_WM_TEMPLATE_ASSEMBLE_GROUPID" val="60656f664054ed1e2fb80958"/>
  <p:tag name="KSO_WM_TEMPLATE_ASSEMBLE_XID" val="60656f664054ed1e2fb80958"/>
  <p:tag name="KSO_WM_TEMPLATE_CATEGORY" val="diagram"/>
  <p:tag name="KSO_WM_TEMPLATE_INDEX" val="20212696"/>
  <p:tag name="KSO_WM_UNIT_BLOCK" val="0"/>
  <p:tag name="KSO_WM_UNIT_COMPATIBLE" val="0"/>
  <p:tag name="KSO_WM_UNIT_DEC_AREA_ID" val="8e5a9fe831644a65ad30e5d535d47d06"/>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12696_1*i*2"/>
  <p:tag name="KSO_WM_UNIT_INDEX" val="2"/>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424"/>
</p:tagLst>
</file>

<file path=ppt/tags/tag578.xml><?xml version="1.0" encoding="utf-8"?>
<p:tagLst xmlns:a="http://schemas.openxmlformats.org/drawingml/2006/main" xmlns:r="http://schemas.openxmlformats.org/officeDocument/2006/relationships" xmlns:p="http://schemas.openxmlformats.org/presentationml/2006/main">
  <p:tag name="AS_UNIQUEID" val="645"/>
</p:tagLst>
</file>

<file path=ppt/tags/tag579.xml><?xml version="1.0" encoding="utf-8"?>
<p:tagLst xmlns:a="http://schemas.openxmlformats.org/drawingml/2006/main" xmlns:r="http://schemas.openxmlformats.org/officeDocument/2006/relationships" xmlns:p="http://schemas.openxmlformats.org/presentationml/2006/main">
  <p:tag name="AS_UNIQUEID" val="497"/>
</p:tagLst>
</file>

<file path=ppt/tags/tag58.xml><?xml version="1.0" encoding="utf-8"?>
<p:tagLst xmlns:a="http://schemas.openxmlformats.org/drawingml/2006/main" xmlns:r="http://schemas.openxmlformats.org/officeDocument/2006/relationships" xmlns:p="http://schemas.openxmlformats.org/presentationml/2006/main">
  <p:tag name="AS_UNIQUEID" val="937"/>
</p:tagLst>
</file>

<file path=ppt/tags/tag580.xml><?xml version="1.0" encoding="utf-8"?>
<p:tagLst xmlns:a="http://schemas.openxmlformats.org/drawingml/2006/main" xmlns:r="http://schemas.openxmlformats.org/officeDocument/2006/relationships" xmlns:p="http://schemas.openxmlformats.org/presentationml/2006/main">
  <p:tag name="AS_UNIQUEID" val="1874"/>
</p:tagLst>
</file>

<file path=ppt/tags/tag581.xml><?xml version="1.0" encoding="utf-8"?>
<p:tagLst xmlns:a="http://schemas.openxmlformats.org/drawingml/2006/main" xmlns:r="http://schemas.openxmlformats.org/officeDocument/2006/relationships" xmlns:p="http://schemas.openxmlformats.org/presentationml/2006/main">
  <p:tag name="AS_UNIQUEID" val="498"/>
</p:tagLst>
</file>

<file path=ppt/tags/tag582.xml><?xml version="1.0" encoding="utf-8"?>
<p:tagLst xmlns:a="http://schemas.openxmlformats.org/drawingml/2006/main" xmlns:r="http://schemas.openxmlformats.org/officeDocument/2006/relationships" xmlns:p="http://schemas.openxmlformats.org/presentationml/2006/main">
  <p:tag name="AS_UNIQUEID" val="499"/>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5427_5"/>
  <p:tag name="KSO_WM_SLIDE_INDEX" val="5"/>
  <p:tag name="KSO_WM_SLIDE_ITEM_CNT" val="0"/>
  <p:tag name="KSO_WM_SLIDE_LAYOUT" val="a_e"/>
  <p:tag name="KSO_WM_SLIDE_LAYOUT_CNT" val="1_1"/>
  <p:tag name="KSO_WM_SLIDE_SUBTYPE" val="pureTxt"/>
  <p:tag name="KSO_WM_SLIDE_TYPE" val="sectionTitle"/>
  <p:tag name="KSO_WM_TAG_VERSION" val="1.0"/>
  <p:tag name="KSO_WM_TEMPLATE_CATEGORY" val="custom"/>
  <p:tag name="KSO_WM_TEMPLATE_COLOR_TYPE" val="1"/>
  <p:tag name="KSO_WM_TEMPLATE_INDEX" val="20205427"/>
  <p:tag name="KSO_WM_TEMPLATE_MASTER_TYPE" val="1"/>
  <p:tag name="KSO_WM_TEMPLATE_SUBCATEGORY" val="0"/>
</p:tagLst>
</file>

<file path=ppt/tags/tag584.xml><?xml version="1.0" encoding="utf-8"?>
<p:tagLst xmlns:a="http://schemas.openxmlformats.org/drawingml/2006/main" xmlns:r="http://schemas.openxmlformats.org/officeDocument/2006/relationships" xmlns:p="http://schemas.openxmlformats.org/presentationml/2006/main">
  <p:tag name="AS_UNIQUEID" val="1610"/>
  <p:tag name="KSO_WM_BEAUTIFY_FLAG" val="#wm#"/>
  <p:tag name="KSO_WM_TAG_VERSION" val="1.0"/>
  <p:tag name="KSO_WM_TEMPLATE_CATEGORY" val="custom"/>
  <p:tag name="KSO_WM_TEMPLATE_INDEX" val="20205427"/>
  <p:tag name="KSO_WM_UNIT_COMPATIBLE" val="0"/>
  <p:tag name="KSO_WM_UNIT_DIAGRAM_ISNUMVISUAL" val="0"/>
  <p:tag name="KSO_WM_UNIT_DIAGRAM_ISREFERUNIT" val="0"/>
  <p:tag name="KSO_WM_UNIT_HIGHLIGHT" val="0"/>
  <p:tag name="KSO_WM_UNIT_ID" val="custom20205427_5*a*1"/>
  <p:tag name="KSO_WM_UNIT_INDEX" val="1"/>
  <p:tag name="KSO_WM_UNIT_ISCONTENTSTITLE" val="0"/>
  <p:tag name="KSO_WM_UNIT_ISNUMDGMTITLE" val="0"/>
  <p:tag name="KSO_WM_UNIT_LAYERLEVEL" val="1"/>
  <p:tag name="KSO_WM_UNIT_NOCLEAR" val="0"/>
  <p:tag name="KSO_WM_UNIT_PRESET_TEXT" val="点击此处添加正文，文字是您思想的提炼，为了演示发布的良好效果，请言简意赅的阐述您的观点。"/>
  <p:tag name="KSO_WM_UNIT_TYPE" val="a"/>
  <p:tag name="KSO_WM_UNIT_VALUE" val="140"/>
</p:tagLst>
</file>

<file path=ppt/tags/tag585.xml><?xml version="1.0" encoding="utf-8"?>
<p:tagLst xmlns:a="http://schemas.openxmlformats.org/drawingml/2006/main" xmlns:r="http://schemas.openxmlformats.org/officeDocument/2006/relationships" xmlns:p="http://schemas.openxmlformats.org/presentationml/2006/main">
  <p:tag name="AS_UNIQUEID" val="1879"/>
</p:tagLst>
</file>

<file path=ppt/tags/tag586.xml><?xml version="1.0" encoding="utf-8"?>
<p:tagLst xmlns:a="http://schemas.openxmlformats.org/drawingml/2006/main" xmlns:r="http://schemas.openxmlformats.org/officeDocument/2006/relationships" xmlns:p="http://schemas.openxmlformats.org/presentationml/2006/main">
  <p:tag name="AS_UNIQUEID" val="1880"/>
</p:tagLst>
</file>

<file path=ppt/tags/tag587.xml><?xml version="1.0" encoding="utf-8"?>
<p:tagLst xmlns:a="http://schemas.openxmlformats.org/drawingml/2006/main" xmlns:r="http://schemas.openxmlformats.org/officeDocument/2006/relationships" xmlns:p="http://schemas.openxmlformats.org/presentationml/2006/main">
  <p:tag name="AS_UNIQUEID" val="922"/>
</p:tagLst>
</file>

<file path=ppt/tags/tag588.xml><?xml version="1.0" encoding="utf-8"?>
<p:tagLst xmlns:a="http://schemas.openxmlformats.org/drawingml/2006/main" xmlns:r="http://schemas.openxmlformats.org/officeDocument/2006/relationships" xmlns:p="http://schemas.openxmlformats.org/presentationml/2006/main">
  <p:tag name="AS_UNIQUEID" val="923"/>
</p:tagLst>
</file>

<file path=ppt/tags/tag589.xml><?xml version="1.0" encoding="utf-8"?>
<p:tagLst xmlns:a="http://schemas.openxmlformats.org/drawingml/2006/main" xmlns:r="http://schemas.openxmlformats.org/officeDocument/2006/relationships" xmlns:p="http://schemas.openxmlformats.org/presentationml/2006/main">
  <p:tag name="AS_UNIQUEID" val="924"/>
</p:tagLst>
</file>

<file path=ppt/tags/tag59.xml><?xml version="1.0" encoding="utf-8"?>
<p:tagLst xmlns:a="http://schemas.openxmlformats.org/drawingml/2006/main" xmlns:r="http://schemas.openxmlformats.org/officeDocument/2006/relationships" xmlns:p="http://schemas.openxmlformats.org/presentationml/2006/main">
  <p:tag name="AS_UNIQUEID" val="938"/>
</p:tagLst>
</file>

<file path=ppt/tags/tag590.xml><?xml version="1.0" encoding="utf-8"?>
<p:tagLst xmlns:a="http://schemas.openxmlformats.org/drawingml/2006/main" xmlns:r="http://schemas.openxmlformats.org/officeDocument/2006/relationships" xmlns:p="http://schemas.openxmlformats.org/presentationml/2006/main">
  <p:tag name="AS_UNIQUEID" val="925"/>
</p:tagLst>
</file>

<file path=ppt/tags/tag591.xml><?xml version="1.0" encoding="utf-8"?>
<p:tagLst xmlns:a="http://schemas.openxmlformats.org/drawingml/2006/main" xmlns:r="http://schemas.openxmlformats.org/officeDocument/2006/relationships" xmlns:p="http://schemas.openxmlformats.org/presentationml/2006/main">
  <p:tag name="AS_UNIQUEID" val="926"/>
</p:tagLst>
</file>

<file path=ppt/tags/tag592.xml><?xml version="1.0" encoding="utf-8"?>
<p:tagLst xmlns:a="http://schemas.openxmlformats.org/drawingml/2006/main" xmlns:r="http://schemas.openxmlformats.org/officeDocument/2006/relationships" xmlns:p="http://schemas.openxmlformats.org/presentationml/2006/main">
  <p:tag name="AS_UNIQUEID" val="918"/>
</p:tagLst>
</file>

<file path=ppt/tags/tag593.xml><?xml version="1.0" encoding="utf-8"?>
<p:tagLst xmlns:a="http://schemas.openxmlformats.org/drawingml/2006/main" xmlns:r="http://schemas.openxmlformats.org/officeDocument/2006/relationships" xmlns:p="http://schemas.openxmlformats.org/presentationml/2006/main">
  <p:tag name="AS_UNIQUEID" val="919"/>
</p:tagLst>
</file>

<file path=ppt/tags/tag594.xml><?xml version="1.0" encoding="utf-8"?>
<p:tagLst xmlns:a="http://schemas.openxmlformats.org/drawingml/2006/main" xmlns:r="http://schemas.openxmlformats.org/officeDocument/2006/relationships" xmlns:p="http://schemas.openxmlformats.org/presentationml/2006/main">
  <p:tag name="AS_UNIQUEID" val="920"/>
</p:tagLst>
</file>

<file path=ppt/tags/tag595.xml><?xml version="1.0" encoding="utf-8"?>
<p:tagLst xmlns:a="http://schemas.openxmlformats.org/drawingml/2006/main" xmlns:r="http://schemas.openxmlformats.org/officeDocument/2006/relationships" xmlns:p="http://schemas.openxmlformats.org/presentationml/2006/main">
  <p:tag name="AS_UNIQUEID" val="5965"/>
</p:tagLst>
</file>

<file path=ppt/tags/tag596.xml><?xml version="1.0" encoding="utf-8"?>
<p:tagLst xmlns:a="http://schemas.openxmlformats.org/drawingml/2006/main" xmlns:r="http://schemas.openxmlformats.org/officeDocument/2006/relationships" xmlns:p="http://schemas.openxmlformats.org/presentationml/2006/main">
  <p:tag name="AS_UNIQUEID" val="5983"/>
</p:tagLst>
</file>

<file path=ppt/tags/tag597.xml><?xml version="1.0" encoding="utf-8"?>
<p:tagLst xmlns:a="http://schemas.openxmlformats.org/drawingml/2006/main" xmlns:r="http://schemas.openxmlformats.org/officeDocument/2006/relationships" xmlns:p="http://schemas.openxmlformats.org/presentationml/2006/main">
  <p:tag name="AS_UNIQUEID" val="5984"/>
</p:tagLst>
</file>

<file path=ppt/tags/tag598.xml><?xml version="1.0" encoding="utf-8"?>
<p:tagLst xmlns:a="http://schemas.openxmlformats.org/drawingml/2006/main" xmlns:r="http://schemas.openxmlformats.org/officeDocument/2006/relationships" xmlns:p="http://schemas.openxmlformats.org/presentationml/2006/main">
  <p:tag name="AS_UNIQUEID" val="5985"/>
</p:tagLst>
</file>

<file path=ppt/tags/tag599.xml><?xml version="1.0" encoding="utf-8"?>
<p:tagLst xmlns:a="http://schemas.openxmlformats.org/drawingml/2006/main" xmlns:r="http://schemas.openxmlformats.org/officeDocument/2006/relationships" xmlns:p="http://schemas.openxmlformats.org/presentationml/2006/main">
  <p:tag name="AS_UNIQUEID" val="5986"/>
</p:tagLst>
</file>

<file path=ppt/tags/tag6.xml><?xml version="1.0" encoding="utf-8"?>
<p:tagLst xmlns:a="http://schemas.openxmlformats.org/drawingml/2006/main" xmlns:r="http://schemas.openxmlformats.org/officeDocument/2006/relationships" xmlns:p="http://schemas.openxmlformats.org/presentationml/2006/main">
  <p:tag name="AS_UNIQUEID" val="952"/>
</p:tagLst>
</file>

<file path=ppt/tags/tag60.xml><?xml version="1.0" encoding="utf-8"?>
<p:tagLst xmlns:a="http://schemas.openxmlformats.org/drawingml/2006/main" xmlns:r="http://schemas.openxmlformats.org/officeDocument/2006/relationships" xmlns:p="http://schemas.openxmlformats.org/presentationml/2006/main">
  <p:tag name="AS_UNIQUEID" val="939"/>
</p:tagLst>
</file>

<file path=ppt/tags/tag600.xml><?xml version="1.0" encoding="utf-8"?>
<p:tagLst xmlns:a="http://schemas.openxmlformats.org/drawingml/2006/main" xmlns:r="http://schemas.openxmlformats.org/officeDocument/2006/relationships" xmlns:p="http://schemas.openxmlformats.org/presentationml/2006/main">
  <p:tag name="AS_UNIQUEID" val="5987"/>
</p:tagLst>
</file>

<file path=ppt/tags/tag601.xml><?xml version="1.0" encoding="utf-8"?>
<p:tagLst xmlns:a="http://schemas.openxmlformats.org/drawingml/2006/main" xmlns:r="http://schemas.openxmlformats.org/officeDocument/2006/relationships" xmlns:p="http://schemas.openxmlformats.org/presentationml/2006/main">
  <p:tag name="AS_UNIQUEID" val="5988"/>
</p:tagLst>
</file>

<file path=ppt/tags/tag602.xml><?xml version="1.0" encoding="utf-8"?>
<p:tagLst xmlns:a="http://schemas.openxmlformats.org/drawingml/2006/main" xmlns:r="http://schemas.openxmlformats.org/officeDocument/2006/relationships" xmlns:p="http://schemas.openxmlformats.org/presentationml/2006/main">
  <p:tag name="AS_UNIQUEID" val="5989"/>
</p:tagLst>
</file>

<file path=ppt/tags/tag603.xml><?xml version="1.0" encoding="utf-8"?>
<p:tagLst xmlns:a="http://schemas.openxmlformats.org/drawingml/2006/main" xmlns:r="http://schemas.openxmlformats.org/officeDocument/2006/relationships" xmlns:p="http://schemas.openxmlformats.org/presentationml/2006/main">
  <p:tag name="AS_UNIQUEID" val="5990"/>
</p:tagLst>
</file>

<file path=ppt/tags/tag604.xml><?xml version="1.0" encoding="utf-8"?>
<p:tagLst xmlns:a="http://schemas.openxmlformats.org/drawingml/2006/main" xmlns:r="http://schemas.openxmlformats.org/officeDocument/2006/relationships" xmlns:p="http://schemas.openxmlformats.org/presentationml/2006/main">
  <p:tag name="AS_UNIQUEID" val="1329"/>
</p:tagLst>
</file>

<file path=ppt/tags/tag605.xml><?xml version="1.0" encoding="utf-8"?>
<p:tagLst xmlns:a="http://schemas.openxmlformats.org/drawingml/2006/main" xmlns:r="http://schemas.openxmlformats.org/officeDocument/2006/relationships" xmlns:p="http://schemas.openxmlformats.org/presentationml/2006/main">
  <p:tag name="AS_UNIQUEID" val="2477"/>
</p:tagLst>
</file>

<file path=ppt/tags/tag606.xml><?xml version="1.0" encoding="utf-8"?>
<p:tagLst xmlns:a="http://schemas.openxmlformats.org/drawingml/2006/main" xmlns:r="http://schemas.openxmlformats.org/officeDocument/2006/relationships" xmlns:p="http://schemas.openxmlformats.org/presentationml/2006/main">
  <p:tag name="AS_UNIQUEID" val="2485"/>
</p:tagLst>
</file>

<file path=ppt/tags/tag607.xml><?xml version="1.0" encoding="utf-8"?>
<p:tagLst xmlns:a="http://schemas.openxmlformats.org/drawingml/2006/main" xmlns:r="http://schemas.openxmlformats.org/officeDocument/2006/relationships" xmlns:p="http://schemas.openxmlformats.org/presentationml/2006/main">
  <p:tag name="AS_UNIQUEID" val="2486"/>
</p:tagLst>
</file>

<file path=ppt/tags/tag608.xml><?xml version="1.0" encoding="utf-8"?>
<p:tagLst xmlns:a="http://schemas.openxmlformats.org/drawingml/2006/main" xmlns:r="http://schemas.openxmlformats.org/officeDocument/2006/relationships" xmlns:p="http://schemas.openxmlformats.org/presentationml/2006/main">
  <p:tag name="AS_UNIQUEID" val="2487"/>
</p:tagLst>
</file>

<file path=ppt/tags/tag609.xml><?xml version="1.0" encoding="utf-8"?>
<p:tagLst xmlns:a="http://schemas.openxmlformats.org/drawingml/2006/main" xmlns:r="http://schemas.openxmlformats.org/officeDocument/2006/relationships" xmlns:p="http://schemas.openxmlformats.org/presentationml/2006/main">
  <p:tag name="AS_UNIQUEID" val="2488"/>
</p:tagLst>
</file>

<file path=ppt/tags/tag61.xml><?xml version="1.0" encoding="utf-8"?>
<p:tagLst xmlns:a="http://schemas.openxmlformats.org/drawingml/2006/main" xmlns:r="http://schemas.openxmlformats.org/officeDocument/2006/relationships" xmlns:p="http://schemas.openxmlformats.org/presentationml/2006/main">
  <p:tag name="AS_UNIQUEID" val="940"/>
</p:tagLst>
</file>

<file path=ppt/tags/tag610.xml><?xml version="1.0" encoding="utf-8"?>
<p:tagLst xmlns:a="http://schemas.openxmlformats.org/drawingml/2006/main" xmlns:r="http://schemas.openxmlformats.org/officeDocument/2006/relationships" xmlns:p="http://schemas.openxmlformats.org/presentationml/2006/main">
  <p:tag name="AS_UNIQUEID" val="5991"/>
</p:tagLst>
</file>

<file path=ppt/tags/tag611.xml><?xml version="1.0" encoding="utf-8"?>
<p:tagLst xmlns:a="http://schemas.openxmlformats.org/drawingml/2006/main" xmlns:r="http://schemas.openxmlformats.org/officeDocument/2006/relationships" xmlns:p="http://schemas.openxmlformats.org/presentationml/2006/main">
  <p:tag name="AS_UNIQUEID" val="5966"/>
</p:tagLst>
</file>

<file path=ppt/tags/tag612.xml><?xml version="1.0" encoding="utf-8"?>
<p:tagLst xmlns:a="http://schemas.openxmlformats.org/drawingml/2006/main" xmlns:r="http://schemas.openxmlformats.org/officeDocument/2006/relationships" xmlns:p="http://schemas.openxmlformats.org/presentationml/2006/main">
  <p:tag name="AS_UNIQUEID" val="5967"/>
</p:tagLst>
</file>

<file path=ppt/tags/tag613.xml><?xml version="1.0" encoding="utf-8"?>
<p:tagLst xmlns:a="http://schemas.openxmlformats.org/drawingml/2006/main" xmlns:r="http://schemas.openxmlformats.org/officeDocument/2006/relationships" xmlns:p="http://schemas.openxmlformats.org/presentationml/2006/main">
  <p:tag name="AS_UNIQUEID" val="5968"/>
</p:tagLst>
</file>

<file path=ppt/tags/tag614.xml><?xml version="1.0" encoding="utf-8"?>
<p:tagLst xmlns:a="http://schemas.openxmlformats.org/drawingml/2006/main" xmlns:r="http://schemas.openxmlformats.org/officeDocument/2006/relationships" xmlns:p="http://schemas.openxmlformats.org/presentationml/2006/main">
  <p:tag name="AS_UNIQUEID" val="5969"/>
</p:tagLst>
</file>

<file path=ppt/tags/tag615.xml><?xml version="1.0" encoding="utf-8"?>
<p:tagLst xmlns:a="http://schemas.openxmlformats.org/drawingml/2006/main" xmlns:r="http://schemas.openxmlformats.org/officeDocument/2006/relationships" xmlns:p="http://schemas.openxmlformats.org/presentationml/2006/main">
  <p:tag name="AS_UNIQUEID" val="5970"/>
</p:tagLst>
</file>

<file path=ppt/tags/tag616.xml><?xml version="1.0" encoding="utf-8"?>
<p:tagLst xmlns:a="http://schemas.openxmlformats.org/drawingml/2006/main" xmlns:r="http://schemas.openxmlformats.org/officeDocument/2006/relationships" xmlns:p="http://schemas.openxmlformats.org/presentationml/2006/main">
  <p:tag name="AS_UNIQUEID" val="5971"/>
</p:tagLst>
</file>

<file path=ppt/tags/tag617.xml><?xml version="1.0" encoding="utf-8"?>
<p:tagLst xmlns:a="http://schemas.openxmlformats.org/drawingml/2006/main" xmlns:r="http://schemas.openxmlformats.org/officeDocument/2006/relationships" xmlns:p="http://schemas.openxmlformats.org/presentationml/2006/main">
  <p:tag name="AS_UNIQUEID" val="5972"/>
</p:tagLst>
</file>

<file path=ppt/tags/tag618.xml><?xml version="1.0" encoding="utf-8"?>
<p:tagLst xmlns:a="http://schemas.openxmlformats.org/drawingml/2006/main" xmlns:r="http://schemas.openxmlformats.org/officeDocument/2006/relationships" xmlns:p="http://schemas.openxmlformats.org/presentationml/2006/main">
  <p:tag name="AS_UNIQUEID" val="5973"/>
</p:tagLst>
</file>

<file path=ppt/tags/tag619.xml><?xml version="1.0" encoding="utf-8"?>
<p:tagLst xmlns:a="http://schemas.openxmlformats.org/drawingml/2006/main" xmlns:r="http://schemas.openxmlformats.org/officeDocument/2006/relationships" xmlns:p="http://schemas.openxmlformats.org/presentationml/2006/main">
  <p:tag name="AS_UNIQUEID" val="5974"/>
</p:tagLst>
</file>

<file path=ppt/tags/tag62.xml><?xml version="1.0" encoding="utf-8"?>
<p:tagLst xmlns:a="http://schemas.openxmlformats.org/drawingml/2006/main" xmlns:r="http://schemas.openxmlformats.org/officeDocument/2006/relationships" xmlns:p="http://schemas.openxmlformats.org/presentationml/2006/main">
  <p:tag name="AS_UNIQUEID" val="942"/>
</p:tagLst>
</file>

<file path=ppt/tags/tag620.xml><?xml version="1.0" encoding="utf-8"?>
<p:tagLst xmlns:a="http://schemas.openxmlformats.org/drawingml/2006/main" xmlns:r="http://schemas.openxmlformats.org/officeDocument/2006/relationships" xmlns:p="http://schemas.openxmlformats.org/presentationml/2006/main">
  <p:tag name="AS_UNIQUEID" val="5975"/>
</p:tagLst>
</file>

<file path=ppt/tags/tag621.xml><?xml version="1.0" encoding="utf-8"?>
<p:tagLst xmlns:a="http://schemas.openxmlformats.org/drawingml/2006/main" xmlns:r="http://schemas.openxmlformats.org/officeDocument/2006/relationships" xmlns:p="http://schemas.openxmlformats.org/presentationml/2006/main">
  <p:tag name="AS_UNIQUEID" val="5976"/>
</p:tagLst>
</file>

<file path=ppt/tags/tag622.xml><?xml version="1.0" encoding="utf-8"?>
<p:tagLst xmlns:a="http://schemas.openxmlformats.org/drawingml/2006/main" xmlns:r="http://schemas.openxmlformats.org/officeDocument/2006/relationships" xmlns:p="http://schemas.openxmlformats.org/presentationml/2006/main">
  <p:tag name="AS_UNIQUEID" val="5977"/>
</p:tagLst>
</file>

<file path=ppt/tags/tag623.xml><?xml version="1.0" encoding="utf-8"?>
<p:tagLst xmlns:a="http://schemas.openxmlformats.org/drawingml/2006/main" xmlns:r="http://schemas.openxmlformats.org/officeDocument/2006/relationships" xmlns:p="http://schemas.openxmlformats.org/presentationml/2006/main">
  <p:tag name="AS_UNIQUEID" val="5978"/>
</p:tagLst>
</file>

<file path=ppt/tags/tag624.xml><?xml version="1.0" encoding="utf-8"?>
<p:tagLst xmlns:a="http://schemas.openxmlformats.org/drawingml/2006/main" xmlns:r="http://schemas.openxmlformats.org/officeDocument/2006/relationships" xmlns:p="http://schemas.openxmlformats.org/presentationml/2006/main">
  <p:tag name="AS_UNIQUEID" val="5979"/>
</p:tagLst>
</file>

<file path=ppt/tags/tag625.xml><?xml version="1.0" encoding="utf-8"?>
<p:tagLst xmlns:a="http://schemas.openxmlformats.org/drawingml/2006/main" xmlns:r="http://schemas.openxmlformats.org/officeDocument/2006/relationships" xmlns:p="http://schemas.openxmlformats.org/presentationml/2006/main">
  <p:tag name="AS_UNIQUEID" val="5980"/>
</p:tagLst>
</file>

<file path=ppt/tags/tag626.xml><?xml version="1.0" encoding="utf-8"?>
<p:tagLst xmlns:a="http://schemas.openxmlformats.org/drawingml/2006/main" xmlns:r="http://schemas.openxmlformats.org/officeDocument/2006/relationships" xmlns:p="http://schemas.openxmlformats.org/presentationml/2006/main">
  <p:tag name="AS_UNIQUEID" val="5981"/>
</p:tagLst>
</file>

<file path=ppt/tags/tag627.xml><?xml version="1.0" encoding="utf-8"?>
<p:tagLst xmlns:a="http://schemas.openxmlformats.org/drawingml/2006/main" xmlns:r="http://schemas.openxmlformats.org/officeDocument/2006/relationships" xmlns:p="http://schemas.openxmlformats.org/presentationml/2006/main">
  <p:tag name="AS_UNIQUEID" val="5982"/>
</p:tagLst>
</file>

<file path=ppt/tags/tag628.xml><?xml version="1.0" encoding="utf-8"?>
<p:tagLst xmlns:a="http://schemas.openxmlformats.org/drawingml/2006/main" xmlns:r="http://schemas.openxmlformats.org/officeDocument/2006/relationships" xmlns:p="http://schemas.openxmlformats.org/presentationml/2006/main">
  <p:tag name="AS_UNIQUEID" val="5961"/>
</p:tagLst>
</file>

<file path=ppt/tags/tag629.xml><?xml version="1.0" encoding="utf-8"?>
<p:tagLst xmlns:a="http://schemas.openxmlformats.org/drawingml/2006/main" xmlns:r="http://schemas.openxmlformats.org/officeDocument/2006/relationships" xmlns:p="http://schemas.openxmlformats.org/presentationml/2006/main">
  <p:tag name="AS_UNIQUEID" val="5962"/>
</p:tagLst>
</file>

<file path=ppt/tags/tag63.xml><?xml version="1.0" encoding="utf-8"?>
<p:tagLst xmlns:a="http://schemas.openxmlformats.org/drawingml/2006/main" xmlns:r="http://schemas.openxmlformats.org/officeDocument/2006/relationships" xmlns:p="http://schemas.openxmlformats.org/presentationml/2006/main">
  <p:tag name="AS_UNIQUEID" val="943"/>
</p:tagLst>
</file>

<file path=ppt/tags/tag630.xml><?xml version="1.0" encoding="utf-8"?>
<p:tagLst xmlns:a="http://schemas.openxmlformats.org/drawingml/2006/main" xmlns:r="http://schemas.openxmlformats.org/officeDocument/2006/relationships" xmlns:p="http://schemas.openxmlformats.org/presentationml/2006/main">
  <p:tag name="AS_UNIQUEID" val="5963"/>
</p:tagLst>
</file>

<file path=ppt/tags/tag631.xml><?xml version="1.0" encoding="utf-8"?>
<p:tagLst xmlns:a="http://schemas.openxmlformats.org/drawingml/2006/main" xmlns:r="http://schemas.openxmlformats.org/officeDocument/2006/relationships" xmlns:p="http://schemas.openxmlformats.org/presentationml/2006/main">
  <p:tag name="AS_UNIQUEID" val="1203"/>
</p:tagLst>
</file>

<file path=ppt/tags/tag632.xml><?xml version="1.0" encoding="utf-8"?>
<p:tagLst xmlns:a="http://schemas.openxmlformats.org/drawingml/2006/main" xmlns:r="http://schemas.openxmlformats.org/officeDocument/2006/relationships" xmlns:p="http://schemas.openxmlformats.org/presentationml/2006/main">
  <p:tag name="AS_UNIQUEID" val="1204"/>
</p:tagLst>
</file>

<file path=ppt/tags/tag633.xml><?xml version="1.0" encoding="utf-8"?>
<p:tagLst xmlns:a="http://schemas.openxmlformats.org/drawingml/2006/main" xmlns:r="http://schemas.openxmlformats.org/officeDocument/2006/relationships" xmlns:p="http://schemas.openxmlformats.org/presentationml/2006/main">
  <p:tag name="AS_UNIQUEID" val="1205"/>
</p:tagLst>
</file>

<file path=ppt/tags/tag634.xml><?xml version="1.0" encoding="utf-8"?>
<p:tagLst xmlns:a="http://schemas.openxmlformats.org/drawingml/2006/main" xmlns:r="http://schemas.openxmlformats.org/officeDocument/2006/relationships" xmlns:p="http://schemas.openxmlformats.org/presentationml/2006/main">
  <p:tag name="AS_UNIQUEID" val="1206"/>
</p:tagLst>
</file>

<file path=ppt/tags/tag635.xml><?xml version="1.0" encoding="utf-8"?>
<p:tagLst xmlns:a="http://schemas.openxmlformats.org/drawingml/2006/main" xmlns:r="http://schemas.openxmlformats.org/officeDocument/2006/relationships" xmlns:p="http://schemas.openxmlformats.org/presentationml/2006/main">
  <p:tag name="AS_UNIQUEID" val="1207"/>
</p:tagLst>
</file>

<file path=ppt/tags/tag636.xml><?xml version="1.0" encoding="utf-8"?>
<p:tagLst xmlns:a="http://schemas.openxmlformats.org/drawingml/2006/main" xmlns:r="http://schemas.openxmlformats.org/officeDocument/2006/relationships" xmlns:p="http://schemas.openxmlformats.org/presentationml/2006/main">
  <p:tag name="AS_UNIQUEID" val="1208"/>
</p:tagLst>
</file>

<file path=ppt/tags/tag637.xml><?xml version="1.0" encoding="utf-8"?>
<p:tagLst xmlns:a="http://schemas.openxmlformats.org/drawingml/2006/main" xmlns:r="http://schemas.openxmlformats.org/officeDocument/2006/relationships" xmlns:p="http://schemas.openxmlformats.org/presentationml/2006/main">
  <p:tag name="AS_UNIQUEID" val="1209"/>
</p:tagLst>
</file>

<file path=ppt/tags/tag638.xml><?xml version="1.0" encoding="utf-8"?>
<p:tagLst xmlns:a="http://schemas.openxmlformats.org/drawingml/2006/main" xmlns:r="http://schemas.openxmlformats.org/officeDocument/2006/relationships" xmlns:p="http://schemas.openxmlformats.org/presentationml/2006/main">
  <p:tag name="AS_UNIQUEID" val="1210"/>
</p:tagLst>
</file>

<file path=ppt/tags/tag639.xml><?xml version="1.0" encoding="utf-8"?>
<p:tagLst xmlns:a="http://schemas.openxmlformats.org/drawingml/2006/main" xmlns:r="http://schemas.openxmlformats.org/officeDocument/2006/relationships" xmlns:p="http://schemas.openxmlformats.org/presentationml/2006/main">
  <p:tag name="AS_UNIQUEID" val="1211"/>
</p:tagLst>
</file>

<file path=ppt/tags/tag64.xml><?xml version="1.0" encoding="utf-8"?>
<p:tagLst xmlns:a="http://schemas.openxmlformats.org/drawingml/2006/main" xmlns:r="http://schemas.openxmlformats.org/officeDocument/2006/relationships" xmlns:p="http://schemas.openxmlformats.org/presentationml/2006/main">
  <p:tag name="AS_UNIQUEID" val="944"/>
</p:tagLst>
</file>

<file path=ppt/tags/tag640.xml><?xml version="1.0" encoding="utf-8"?>
<p:tagLst xmlns:a="http://schemas.openxmlformats.org/drawingml/2006/main" xmlns:r="http://schemas.openxmlformats.org/officeDocument/2006/relationships" xmlns:p="http://schemas.openxmlformats.org/presentationml/2006/main">
  <p:tag name="AS_UNIQUEID" val="6247"/>
</p:tagLst>
</file>

<file path=ppt/tags/tag641.xml><?xml version="1.0" encoding="utf-8"?>
<p:tagLst xmlns:a="http://schemas.openxmlformats.org/drawingml/2006/main" xmlns:r="http://schemas.openxmlformats.org/officeDocument/2006/relationships" xmlns:p="http://schemas.openxmlformats.org/presentationml/2006/main">
  <p:tag name="AS_UNIQUEID" val="6248"/>
</p:tagLst>
</file>

<file path=ppt/tags/tag642.xml><?xml version="1.0" encoding="utf-8"?>
<p:tagLst xmlns:a="http://schemas.openxmlformats.org/drawingml/2006/main" xmlns:r="http://schemas.openxmlformats.org/officeDocument/2006/relationships" xmlns:p="http://schemas.openxmlformats.org/presentationml/2006/main">
  <p:tag name="AS_UNIQUEID" val="1199"/>
</p:tagLst>
</file>

<file path=ppt/tags/tag643.xml><?xml version="1.0" encoding="utf-8"?>
<p:tagLst xmlns:a="http://schemas.openxmlformats.org/drawingml/2006/main" xmlns:r="http://schemas.openxmlformats.org/officeDocument/2006/relationships" xmlns:p="http://schemas.openxmlformats.org/presentationml/2006/main">
  <p:tag name="AS_UNIQUEID" val="1200"/>
</p:tagLst>
</file>

<file path=ppt/tags/tag644.xml><?xml version="1.0" encoding="utf-8"?>
<p:tagLst xmlns:a="http://schemas.openxmlformats.org/drawingml/2006/main" xmlns:r="http://schemas.openxmlformats.org/officeDocument/2006/relationships" xmlns:p="http://schemas.openxmlformats.org/presentationml/2006/main">
  <p:tag name="AS_UNIQUEID" val="1201"/>
</p:tagLst>
</file>

<file path=ppt/tags/tag645.xml><?xml version="1.0" encoding="utf-8"?>
<p:tagLst xmlns:a="http://schemas.openxmlformats.org/drawingml/2006/main" xmlns:r="http://schemas.openxmlformats.org/officeDocument/2006/relationships" xmlns:p="http://schemas.openxmlformats.org/presentationml/2006/main">
  <p:tag name="AS_UNIQUEID" val="147"/>
</p:tagLst>
</file>

<file path=ppt/tags/tag646.xml><?xml version="1.0" encoding="utf-8"?>
<p:tagLst xmlns:a="http://schemas.openxmlformats.org/drawingml/2006/main" xmlns:r="http://schemas.openxmlformats.org/officeDocument/2006/relationships" xmlns:p="http://schemas.openxmlformats.org/presentationml/2006/main">
  <p:tag name="AS_UNIQUEID" val="148"/>
  <p:tag name="KSO_WM_UNIT_TABLE_BEAUTIFY" val="{6227b985-11b7-418b-b4b9-74dd5b783f41}"/>
</p:tagLst>
</file>

<file path=ppt/tags/tag647.xml><?xml version="1.0" encoding="utf-8"?>
<p:tagLst xmlns:a="http://schemas.openxmlformats.org/drawingml/2006/main" xmlns:r="http://schemas.openxmlformats.org/officeDocument/2006/relationships" xmlns:p="http://schemas.openxmlformats.org/presentationml/2006/main">
  <p:tag name="AS_UNIQUEID" val="149"/>
</p:tagLst>
</file>

<file path=ppt/tags/tag648.xml><?xml version="1.0" encoding="utf-8"?>
<p:tagLst xmlns:a="http://schemas.openxmlformats.org/drawingml/2006/main" xmlns:r="http://schemas.openxmlformats.org/officeDocument/2006/relationships" xmlns:p="http://schemas.openxmlformats.org/presentationml/2006/main">
  <p:tag name="AS_UNIQUEID" val="150"/>
</p:tagLst>
</file>

<file path=ppt/tags/tag649.xml><?xml version="1.0" encoding="utf-8"?>
<p:tagLst xmlns:a="http://schemas.openxmlformats.org/drawingml/2006/main" xmlns:r="http://schemas.openxmlformats.org/officeDocument/2006/relationships" xmlns:p="http://schemas.openxmlformats.org/presentationml/2006/main">
  <p:tag name="AS_UNIQUEID" val="151"/>
</p:tagLst>
</file>

<file path=ppt/tags/tag65.xml><?xml version="1.0" encoding="utf-8"?>
<p:tagLst xmlns:a="http://schemas.openxmlformats.org/drawingml/2006/main" xmlns:r="http://schemas.openxmlformats.org/officeDocument/2006/relationships" xmlns:p="http://schemas.openxmlformats.org/presentationml/2006/main">
  <p:tag name="AS_UNIQUEID" val="945"/>
</p:tagLst>
</file>

<file path=ppt/tags/tag650.xml><?xml version="1.0" encoding="utf-8"?>
<p:tagLst xmlns:a="http://schemas.openxmlformats.org/drawingml/2006/main" xmlns:r="http://schemas.openxmlformats.org/officeDocument/2006/relationships" xmlns:p="http://schemas.openxmlformats.org/presentationml/2006/main">
  <p:tag name="AS_UNIQUEID" val="152"/>
</p:tagLst>
</file>

<file path=ppt/tags/tag651.xml><?xml version="1.0" encoding="utf-8"?>
<p:tagLst xmlns:a="http://schemas.openxmlformats.org/drawingml/2006/main" xmlns:r="http://schemas.openxmlformats.org/officeDocument/2006/relationships" xmlns:p="http://schemas.openxmlformats.org/presentationml/2006/main">
  <p:tag name="AS_UNIQUEID" val="153"/>
</p:tagLst>
</file>

<file path=ppt/tags/tag652.xml><?xml version="1.0" encoding="utf-8"?>
<p:tagLst xmlns:a="http://schemas.openxmlformats.org/drawingml/2006/main" xmlns:r="http://schemas.openxmlformats.org/officeDocument/2006/relationships" xmlns:p="http://schemas.openxmlformats.org/presentationml/2006/main">
  <p:tag name="AS_UNIQUEID" val="154"/>
</p:tagLst>
</file>

<file path=ppt/tags/tag653.xml><?xml version="1.0" encoding="utf-8"?>
<p:tagLst xmlns:a="http://schemas.openxmlformats.org/drawingml/2006/main" xmlns:r="http://schemas.openxmlformats.org/officeDocument/2006/relationships" xmlns:p="http://schemas.openxmlformats.org/presentationml/2006/main">
  <p:tag name="AS_UNIQUEID" val="155"/>
</p:tagLst>
</file>

<file path=ppt/tags/tag654.xml><?xml version="1.0" encoding="utf-8"?>
<p:tagLst xmlns:a="http://schemas.openxmlformats.org/drawingml/2006/main" xmlns:r="http://schemas.openxmlformats.org/officeDocument/2006/relationships" xmlns:p="http://schemas.openxmlformats.org/presentationml/2006/main">
  <p:tag name="AS_UNIQUEID" val="61"/>
</p:tagLst>
</file>

<file path=ppt/tags/tag655.xml><?xml version="1.0" encoding="utf-8"?>
<p:tagLst xmlns:a="http://schemas.openxmlformats.org/drawingml/2006/main" xmlns:r="http://schemas.openxmlformats.org/officeDocument/2006/relationships" xmlns:p="http://schemas.openxmlformats.org/presentationml/2006/main">
  <p:tag name="AS_UNIQUEID" val="3882"/>
</p:tagLst>
</file>

<file path=ppt/tags/tag656.xml><?xml version="1.0" encoding="utf-8"?>
<p:tagLst xmlns:a="http://schemas.openxmlformats.org/drawingml/2006/main" xmlns:r="http://schemas.openxmlformats.org/officeDocument/2006/relationships" xmlns:p="http://schemas.openxmlformats.org/presentationml/2006/main">
  <p:tag name="AS_UNIQUEID" val="3883"/>
</p:tagLst>
</file>

<file path=ppt/tags/tag657.xml><?xml version="1.0" encoding="utf-8"?>
<p:tagLst xmlns:a="http://schemas.openxmlformats.org/drawingml/2006/main" xmlns:r="http://schemas.openxmlformats.org/officeDocument/2006/relationships" xmlns:p="http://schemas.openxmlformats.org/presentationml/2006/main">
  <p:tag name="AS_UNIQUEID" val="3884"/>
</p:tagLst>
</file>

<file path=ppt/tags/tag658.xml><?xml version="1.0" encoding="utf-8"?>
<p:tagLst xmlns:a="http://schemas.openxmlformats.org/drawingml/2006/main" xmlns:r="http://schemas.openxmlformats.org/officeDocument/2006/relationships" xmlns:p="http://schemas.openxmlformats.org/presentationml/2006/main">
  <p:tag name="AS_UNIQUEID" val="1265"/>
</p:tagLst>
</file>

<file path=ppt/tags/tag659.xml><?xml version="1.0" encoding="utf-8"?>
<p:tagLst xmlns:a="http://schemas.openxmlformats.org/drawingml/2006/main" xmlns:r="http://schemas.openxmlformats.org/officeDocument/2006/relationships" xmlns:p="http://schemas.openxmlformats.org/presentationml/2006/main">
  <p:tag name="AS_UNIQUEID" val="1282"/>
</p:tagLst>
</file>

<file path=ppt/tags/tag66.xml><?xml version="1.0" encoding="utf-8"?>
<p:tagLst xmlns:a="http://schemas.openxmlformats.org/drawingml/2006/main" xmlns:r="http://schemas.openxmlformats.org/officeDocument/2006/relationships" xmlns:p="http://schemas.openxmlformats.org/presentationml/2006/main">
  <p:tag name="AS_UNIQUEID" val="946"/>
</p:tagLst>
</file>

<file path=ppt/tags/tag660.xml><?xml version="1.0" encoding="utf-8"?>
<p:tagLst xmlns:a="http://schemas.openxmlformats.org/drawingml/2006/main" xmlns:r="http://schemas.openxmlformats.org/officeDocument/2006/relationships" xmlns:p="http://schemas.openxmlformats.org/presentationml/2006/main">
  <p:tag name="AS_UNIQUEID" val="1071"/>
</p:tagLst>
</file>

<file path=ppt/tags/tag661.xml><?xml version="1.0" encoding="utf-8"?>
<p:tagLst xmlns:a="http://schemas.openxmlformats.org/drawingml/2006/main" xmlns:r="http://schemas.openxmlformats.org/officeDocument/2006/relationships" xmlns:p="http://schemas.openxmlformats.org/presentationml/2006/main">
  <p:tag name="AS_UNIQUEID" val="1072"/>
</p:tagLst>
</file>

<file path=ppt/tags/tag662.xml><?xml version="1.0" encoding="utf-8"?>
<p:tagLst xmlns:a="http://schemas.openxmlformats.org/drawingml/2006/main" xmlns:r="http://schemas.openxmlformats.org/officeDocument/2006/relationships" xmlns:p="http://schemas.openxmlformats.org/presentationml/2006/main">
  <p:tag name="AS_UNIQUEID" val="1073"/>
</p:tagLst>
</file>

<file path=ppt/tags/tag663.xml><?xml version="1.0" encoding="utf-8"?>
<p:tagLst xmlns:a="http://schemas.openxmlformats.org/drawingml/2006/main" xmlns:r="http://schemas.openxmlformats.org/officeDocument/2006/relationships" xmlns:p="http://schemas.openxmlformats.org/presentationml/2006/main">
  <p:tag name="AS_UNIQUEID" val="1074"/>
</p:tagLst>
</file>

<file path=ppt/tags/tag664.xml><?xml version="1.0" encoding="utf-8"?>
<p:tagLst xmlns:a="http://schemas.openxmlformats.org/drawingml/2006/main" xmlns:r="http://schemas.openxmlformats.org/officeDocument/2006/relationships" xmlns:p="http://schemas.openxmlformats.org/presentationml/2006/main">
  <p:tag name="AS_UNIQUEID" val="1075"/>
</p:tagLst>
</file>

<file path=ppt/tags/tag665.xml><?xml version="1.0" encoding="utf-8"?>
<p:tagLst xmlns:a="http://schemas.openxmlformats.org/drawingml/2006/main" xmlns:r="http://schemas.openxmlformats.org/officeDocument/2006/relationships" xmlns:p="http://schemas.openxmlformats.org/presentationml/2006/main">
  <p:tag name="AS_UNIQUEID" val="1076"/>
</p:tagLst>
</file>

<file path=ppt/tags/tag666.xml><?xml version="1.0" encoding="utf-8"?>
<p:tagLst xmlns:a="http://schemas.openxmlformats.org/drawingml/2006/main" xmlns:r="http://schemas.openxmlformats.org/officeDocument/2006/relationships" xmlns:p="http://schemas.openxmlformats.org/presentationml/2006/main">
  <p:tag name="AS_UNIQUEID" val="1077"/>
</p:tagLst>
</file>

<file path=ppt/tags/tag667.xml><?xml version="1.0" encoding="utf-8"?>
<p:tagLst xmlns:a="http://schemas.openxmlformats.org/drawingml/2006/main" xmlns:r="http://schemas.openxmlformats.org/officeDocument/2006/relationships" xmlns:p="http://schemas.openxmlformats.org/presentationml/2006/main">
  <p:tag name="AS_UNIQUEID" val="1078"/>
</p:tagLst>
</file>

<file path=ppt/tags/tag668.xml><?xml version="1.0" encoding="utf-8"?>
<p:tagLst xmlns:a="http://schemas.openxmlformats.org/drawingml/2006/main" xmlns:r="http://schemas.openxmlformats.org/officeDocument/2006/relationships" xmlns:p="http://schemas.openxmlformats.org/presentationml/2006/main">
  <p:tag name="AS_UNIQUEID" val="1079"/>
</p:tagLst>
</file>

<file path=ppt/tags/tag669.xml><?xml version="1.0" encoding="utf-8"?>
<p:tagLst xmlns:a="http://schemas.openxmlformats.org/drawingml/2006/main" xmlns:r="http://schemas.openxmlformats.org/officeDocument/2006/relationships" xmlns:p="http://schemas.openxmlformats.org/presentationml/2006/main">
  <p:tag name="AS_UNIQUEID" val="1080"/>
</p:tagLst>
</file>

<file path=ppt/tags/tag67.xml><?xml version="1.0" encoding="utf-8"?>
<p:tagLst xmlns:a="http://schemas.openxmlformats.org/drawingml/2006/main" xmlns:r="http://schemas.openxmlformats.org/officeDocument/2006/relationships" xmlns:p="http://schemas.openxmlformats.org/presentationml/2006/main">
  <p:tag name="AS_UNIQUEID" val="2222"/>
  <p:tag name="KSO_WM_BEAUTIFY_FLAG" val="#wm#"/>
  <p:tag name="KSO_WM_TAG_VERSION" val="1.0"/>
  <p:tag name="KSO_WM_TEMPLATE_CATEGORY" val="custom"/>
  <p:tag name="KSO_WM_TEMPLATE_INDEX" val="20205427"/>
  <p:tag name="KSO_WM_UNIT_COMPATIBLE" val="0"/>
  <p:tag name="KSO_WM_UNIT_DIAGRAM_ISNUMVISUAL" val="0"/>
  <p:tag name="KSO_WM_UNIT_DIAGRAM_ISREFERUNIT" val="0"/>
  <p:tag name="KSO_WM_UNIT_HIGHLIGHT" val="0"/>
  <p:tag name="KSO_WM_UNIT_ID" val="_0**"/>
  <p:tag name="KSO_WM_UNIT_LAYERLEVEL" val="1"/>
</p:tagLst>
</file>

<file path=ppt/tags/tag670.xml><?xml version="1.0" encoding="utf-8"?>
<p:tagLst xmlns:a="http://schemas.openxmlformats.org/drawingml/2006/main" xmlns:r="http://schemas.openxmlformats.org/officeDocument/2006/relationships" xmlns:p="http://schemas.openxmlformats.org/presentationml/2006/main">
  <p:tag name="AS_UNIQUEID" val="1081"/>
</p:tagLst>
</file>

<file path=ppt/tags/tag671.xml><?xml version="1.0" encoding="utf-8"?>
<p:tagLst xmlns:a="http://schemas.openxmlformats.org/drawingml/2006/main" xmlns:r="http://schemas.openxmlformats.org/officeDocument/2006/relationships" xmlns:p="http://schemas.openxmlformats.org/presentationml/2006/main">
  <p:tag name="AS_UNIQUEID" val="1082"/>
</p:tagLst>
</file>

<file path=ppt/tags/tag672.xml><?xml version="1.0" encoding="utf-8"?>
<p:tagLst xmlns:a="http://schemas.openxmlformats.org/drawingml/2006/main" xmlns:r="http://schemas.openxmlformats.org/officeDocument/2006/relationships" xmlns:p="http://schemas.openxmlformats.org/presentationml/2006/main">
  <p:tag name="AS_UNIQUEID" val="1083"/>
</p:tagLst>
</file>

<file path=ppt/tags/tag673.xml><?xml version="1.0" encoding="utf-8"?>
<p:tagLst xmlns:a="http://schemas.openxmlformats.org/drawingml/2006/main" xmlns:r="http://schemas.openxmlformats.org/officeDocument/2006/relationships" xmlns:p="http://schemas.openxmlformats.org/presentationml/2006/main">
  <p:tag name="AS_UNIQUEID" val="1084"/>
</p:tagLst>
</file>

<file path=ppt/tags/tag674.xml><?xml version="1.0" encoding="utf-8"?>
<p:tagLst xmlns:a="http://schemas.openxmlformats.org/drawingml/2006/main" xmlns:r="http://schemas.openxmlformats.org/officeDocument/2006/relationships" xmlns:p="http://schemas.openxmlformats.org/presentationml/2006/main">
  <p:tag name="AS_UNIQUEID" val="1085"/>
</p:tagLst>
</file>

<file path=ppt/tags/tag675.xml><?xml version="1.0" encoding="utf-8"?>
<p:tagLst xmlns:a="http://schemas.openxmlformats.org/drawingml/2006/main" xmlns:r="http://schemas.openxmlformats.org/officeDocument/2006/relationships" xmlns:p="http://schemas.openxmlformats.org/presentationml/2006/main">
  <p:tag name="AS_UNIQUEID" val="1086"/>
</p:tagLst>
</file>

<file path=ppt/tags/tag676.xml><?xml version="1.0" encoding="utf-8"?>
<p:tagLst xmlns:a="http://schemas.openxmlformats.org/drawingml/2006/main" xmlns:r="http://schemas.openxmlformats.org/officeDocument/2006/relationships" xmlns:p="http://schemas.openxmlformats.org/presentationml/2006/main">
  <p:tag name="AS_UNIQUEID" val="1087"/>
</p:tagLst>
</file>

<file path=ppt/tags/tag677.xml><?xml version="1.0" encoding="utf-8"?>
<p:tagLst xmlns:a="http://schemas.openxmlformats.org/drawingml/2006/main" xmlns:r="http://schemas.openxmlformats.org/officeDocument/2006/relationships" xmlns:p="http://schemas.openxmlformats.org/presentationml/2006/main">
  <p:tag name="AS_UNIQUEID" val="1088"/>
</p:tagLst>
</file>

<file path=ppt/tags/tag678.xml><?xml version="1.0" encoding="utf-8"?>
<p:tagLst xmlns:a="http://schemas.openxmlformats.org/drawingml/2006/main" xmlns:r="http://schemas.openxmlformats.org/officeDocument/2006/relationships" xmlns:p="http://schemas.openxmlformats.org/presentationml/2006/main">
  <p:tag name="AS_UNIQUEID" val="1089"/>
</p:tagLst>
</file>

<file path=ppt/tags/tag679.xml><?xml version="1.0" encoding="utf-8"?>
<p:tagLst xmlns:a="http://schemas.openxmlformats.org/drawingml/2006/main" xmlns:r="http://schemas.openxmlformats.org/officeDocument/2006/relationships" xmlns:p="http://schemas.openxmlformats.org/presentationml/2006/main">
  <p:tag name="AS_UNIQUEID" val="1090"/>
</p:tagLst>
</file>

<file path=ppt/tags/tag68.xml><?xml version="1.0" encoding="utf-8"?>
<p:tagLst xmlns:a="http://schemas.openxmlformats.org/drawingml/2006/main" xmlns:r="http://schemas.openxmlformats.org/officeDocument/2006/relationships" xmlns:p="http://schemas.openxmlformats.org/presentationml/2006/main">
  <p:tag name="AS_UNIQUEID" val="2223"/>
  <p:tag name="KSO_WM_BEAUTIFY_FLAG" val="#wm#"/>
  <p:tag name="KSO_WM_TAG_VERSION" val="1.0"/>
  <p:tag name="KSO_WM_TEMPLATE_CATEGORY" val="custom"/>
  <p:tag name="KSO_WM_TEMPLATE_INDEX" val="20205427"/>
  <p:tag name="KSO_WM_UNIT_COMPATIBLE" val="0"/>
  <p:tag name="KSO_WM_UNIT_DIAGRAM_ISNUMVISUAL" val="0"/>
  <p:tag name="KSO_WM_UNIT_DIAGRAM_ISREFERUNIT" val="0"/>
  <p:tag name="KSO_WM_UNIT_HIGHLIGHT" val="0"/>
  <p:tag name="KSO_WM_UNIT_ID" val="_0**"/>
  <p:tag name="KSO_WM_UNIT_LAYERLEVEL" val="1"/>
</p:tagLst>
</file>

<file path=ppt/tags/tag680.xml><?xml version="1.0" encoding="utf-8"?>
<p:tagLst xmlns:a="http://schemas.openxmlformats.org/drawingml/2006/main" xmlns:r="http://schemas.openxmlformats.org/officeDocument/2006/relationships" xmlns:p="http://schemas.openxmlformats.org/presentationml/2006/main">
  <p:tag name="AS_UNIQUEID" val="1093"/>
</p:tagLst>
</file>

<file path=ppt/tags/tag681.xml><?xml version="1.0" encoding="utf-8"?>
<p:tagLst xmlns:a="http://schemas.openxmlformats.org/drawingml/2006/main" xmlns:r="http://schemas.openxmlformats.org/officeDocument/2006/relationships" xmlns:p="http://schemas.openxmlformats.org/presentationml/2006/main">
  <p:tag name="AS_UNIQUEID" val="1094"/>
</p:tagLst>
</file>

<file path=ppt/tags/tag682.xml><?xml version="1.0" encoding="utf-8"?>
<p:tagLst xmlns:a="http://schemas.openxmlformats.org/drawingml/2006/main" xmlns:r="http://schemas.openxmlformats.org/officeDocument/2006/relationships" xmlns:p="http://schemas.openxmlformats.org/presentationml/2006/main">
  <p:tag name="AS_UNIQUEID" val="1098"/>
</p:tagLst>
</file>

<file path=ppt/tags/tag683.xml><?xml version="1.0" encoding="utf-8"?>
<p:tagLst xmlns:a="http://schemas.openxmlformats.org/drawingml/2006/main" xmlns:r="http://schemas.openxmlformats.org/officeDocument/2006/relationships" xmlns:p="http://schemas.openxmlformats.org/presentationml/2006/main">
  <p:tag name="AS_UNIQUEID" val="1353"/>
</p:tagLst>
</file>

<file path=ppt/tags/tag684.xml><?xml version="1.0" encoding="utf-8"?>
<p:tagLst xmlns:a="http://schemas.openxmlformats.org/drawingml/2006/main" xmlns:r="http://schemas.openxmlformats.org/officeDocument/2006/relationships" xmlns:p="http://schemas.openxmlformats.org/presentationml/2006/main">
  <p:tag name="AS_UNIQUEID" val="1327"/>
</p:tagLst>
</file>

<file path=ppt/tags/tag685.xml><?xml version="1.0" encoding="utf-8"?>
<p:tagLst xmlns:a="http://schemas.openxmlformats.org/drawingml/2006/main" xmlns:r="http://schemas.openxmlformats.org/officeDocument/2006/relationships" xmlns:p="http://schemas.openxmlformats.org/presentationml/2006/main">
  <p:tag name="AS_UNIQUEID" val="1328"/>
</p:tagLst>
</file>

<file path=ppt/tags/tag686.xml><?xml version="1.0" encoding="utf-8"?>
<p:tagLst xmlns:a="http://schemas.openxmlformats.org/drawingml/2006/main" xmlns:r="http://schemas.openxmlformats.org/officeDocument/2006/relationships" xmlns:p="http://schemas.openxmlformats.org/presentationml/2006/main">
  <p:tag name="AS_UNIQUEID" val="1329"/>
</p:tagLst>
</file>

<file path=ppt/tags/tag687.xml><?xml version="1.0" encoding="utf-8"?>
<p:tagLst xmlns:a="http://schemas.openxmlformats.org/drawingml/2006/main" xmlns:r="http://schemas.openxmlformats.org/officeDocument/2006/relationships" xmlns:p="http://schemas.openxmlformats.org/presentationml/2006/main">
  <p:tag name="AS_UNIQUEID" val="1330"/>
</p:tagLst>
</file>

<file path=ppt/tags/tag688.xml><?xml version="1.0" encoding="utf-8"?>
<p:tagLst xmlns:a="http://schemas.openxmlformats.org/drawingml/2006/main" xmlns:r="http://schemas.openxmlformats.org/officeDocument/2006/relationships" xmlns:p="http://schemas.openxmlformats.org/presentationml/2006/main">
  <p:tag name="AS_UNIQUEID" val="1331"/>
</p:tagLst>
</file>

<file path=ppt/tags/tag689.xml><?xml version="1.0" encoding="utf-8"?>
<p:tagLst xmlns:a="http://schemas.openxmlformats.org/drawingml/2006/main" xmlns:r="http://schemas.openxmlformats.org/officeDocument/2006/relationships" xmlns:p="http://schemas.openxmlformats.org/presentationml/2006/main">
  <p:tag name="AS_UNIQUEID" val="1332"/>
</p:tagLst>
</file>

<file path=ppt/tags/tag69.xml><?xml version="1.0" encoding="utf-8"?>
<p:tagLst xmlns:a="http://schemas.openxmlformats.org/drawingml/2006/main" xmlns:r="http://schemas.openxmlformats.org/officeDocument/2006/relationships" xmlns:p="http://schemas.openxmlformats.org/presentationml/2006/main">
  <p:tag name="AS_UNIQUEID" val="222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90.xml><?xml version="1.0" encoding="utf-8"?>
<p:tagLst xmlns:a="http://schemas.openxmlformats.org/drawingml/2006/main" xmlns:r="http://schemas.openxmlformats.org/officeDocument/2006/relationships" xmlns:p="http://schemas.openxmlformats.org/presentationml/2006/main">
  <p:tag name="AS_UNIQUEID" val="1333"/>
</p:tagLst>
</file>

<file path=ppt/tags/tag691.xml><?xml version="1.0" encoding="utf-8"?>
<p:tagLst xmlns:a="http://schemas.openxmlformats.org/drawingml/2006/main" xmlns:r="http://schemas.openxmlformats.org/officeDocument/2006/relationships" xmlns:p="http://schemas.openxmlformats.org/presentationml/2006/main">
  <p:tag name="AS_UNIQUEID" val="1334"/>
</p:tagLst>
</file>

<file path=ppt/tags/tag692.xml><?xml version="1.0" encoding="utf-8"?>
<p:tagLst xmlns:a="http://schemas.openxmlformats.org/drawingml/2006/main" xmlns:r="http://schemas.openxmlformats.org/officeDocument/2006/relationships" xmlns:p="http://schemas.openxmlformats.org/presentationml/2006/main">
  <p:tag name="AS_UNIQUEID" val="1335"/>
</p:tagLst>
</file>

<file path=ppt/tags/tag693.xml><?xml version="1.0" encoding="utf-8"?>
<p:tagLst xmlns:a="http://schemas.openxmlformats.org/drawingml/2006/main" xmlns:r="http://schemas.openxmlformats.org/officeDocument/2006/relationships" xmlns:p="http://schemas.openxmlformats.org/presentationml/2006/main">
  <p:tag name="AS_UNIQUEID" val="1354"/>
</p:tagLst>
</file>

<file path=ppt/tags/tag694.xml><?xml version="1.0" encoding="utf-8"?>
<p:tagLst xmlns:a="http://schemas.openxmlformats.org/drawingml/2006/main" xmlns:r="http://schemas.openxmlformats.org/officeDocument/2006/relationships" xmlns:p="http://schemas.openxmlformats.org/presentationml/2006/main">
  <p:tag name="AS_UNIQUEID" val="6263"/>
</p:tagLst>
</file>

<file path=ppt/tags/tag695.xml><?xml version="1.0" encoding="utf-8"?>
<p:tagLst xmlns:a="http://schemas.openxmlformats.org/drawingml/2006/main" xmlns:r="http://schemas.openxmlformats.org/officeDocument/2006/relationships" xmlns:p="http://schemas.openxmlformats.org/presentationml/2006/main">
  <p:tag name="AS_UNIQUEID" val="1261"/>
</p:tagLst>
</file>

<file path=ppt/tags/tag696.xml><?xml version="1.0" encoding="utf-8"?>
<p:tagLst xmlns:a="http://schemas.openxmlformats.org/drawingml/2006/main" xmlns:r="http://schemas.openxmlformats.org/officeDocument/2006/relationships" xmlns:p="http://schemas.openxmlformats.org/presentationml/2006/main">
  <p:tag name="AS_UNIQUEID" val="1262"/>
</p:tagLst>
</file>

<file path=ppt/tags/tag697.xml><?xml version="1.0" encoding="utf-8"?>
<p:tagLst xmlns:a="http://schemas.openxmlformats.org/drawingml/2006/main" xmlns:r="http://schemas.openxmlformats.org/officeDocument/2006/relationships" xmlns:p="http://schemas.openxmlformats.org/presentationml/2006/main">
  <p:tag name="AS_UNIQUEID" val="1263"/>
</p:tagLst>
</file>

<file path=ppt/tags/tag698.xml><?xml version="1.0" encoding="utf-8"?>
<p:tagLst xmlns:a="http://schemas.openxmlformats.org/drawingml/2006/main" xmlns:r="http://schemas.openxmlformats.org/officeDocument/2006/relationships" xmlns:p="http://schemas.openxmlformats.org/presentationml/2006/main">
  <p:tag name="AS_UNIQUEID" val="1291"/>
</p:tagLst>
</file>

<file path=ppt/tags/tag699.xml><?xml version="1.0" encoding="utf-8"?>
<p:tagLst xmlns:a="http://schemas.openxmlformats.org/drawingml/2006/main" xmlns:r="http://schemas.openxmlformats.org/officeDocument/2006/relationships" xmlns:p="http://schemas.openxmlformats.org/presentationml/2006/main">
  <p:tag name="AS_UNIQUEID" val="1292"/>
</p:tagLst>
</file>

<file path=ppt/tags/tag7.xml><?xml version="1.0" encoding="utf-8"?>
<p:tagLst xmlns:a="http://schemas.openxmlformats.org/drawingml/2006/main" xmlns:r="http://schemas.openxmlformats.org/officeDocument/2006/relationships" xmlns:p="http://schemas.openxmlformats.org/presentationml/2006/main">
  <p:tag name="AS_UNIQUEID" val="953"/>
</p:tagLst>
</file>

<file path=ppt/tags/tag70.xml><?xml version="1.0" encoding="utf-8"?>
<p:tagLst xmlns:a="http://schemas.openxmlformats.org/drawingml/2006/main" xmlns:r="http://schemas.openxmlformats.org/officeDocument/2006/relationships" xmlns:p="http://schemas.openxmlformats.org/presentationml/2006/main">
  <p:tag name="AS_UNIQUEID" val="222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00.xml><?xml version="1.0" encoding="utf-8"?>
<p:tagLst xmlns:a="http://schemas.openxmlformats.org/drawingml/2006/main" xmlns:r="http://schemas.openxmlformats.org/officeDocument/2006/relationships" xmlns:p="http://schemas.openxmlformats.org/presentationml/2006/main">
  <p:tag name="AS_UNIQUEID" val="1293"/>
</p:tagLst>
</file>

<file path=ppt/tags/tag701.xml><?xml version="1.0" encoding="utf-8"?>
<p:tagLst xmlns:a="http://schemas.openxmlformats.org/drawingml/2006/main" xmlns:r="http://schemas.openxmlformats.org/officeDocument/2006/relationships" xmlns:p="http://schemas.openxmlformats.org/presentationml/2006/main">
  <p:tag name="AS_UNIQUEID" val="1294"/>
</p:tagLst>
</file>

<file path=ppt/tags/tag702.xml><?xml version="1.0" encoding="utf-8"?>
<p:tagLst xmlns:a="http://schemas.openxmlformats.org/drawingml/2006/main" xmlns:r="http://schemas.openxmlformats.org/officeDocument/2006/relationships" xmlns:p="http://schemas.openxmlformats.org/presentationml/2006/main">
  <p:tag name="AS_UNIQUEID" val="1295"/>
</p:tagLst>
</file>

<file path=ppt/tags/tag703.xml><?xml version="1.0" encoding="utf-8"?>
<p:tagLst xmlns:a="http://schemas.openxmlformats.org/drawingml/2006/main" xmlns:r="http://schemas.openxmlformats.org/officeDocument/2006/relationships" xmlns:p="http://schemas.openxmlformats.org/presentationml/2006/main">
  <p:tag name="AS_UNIQUEID" val="1296"/>
</p:tagLst>
</file>

<file path=ppt/tags/tag704.xml><?xml version="1.0" encoding="utf-8"?>
<p:tagLst xmlns:a="http://schemas.openxmlformats.org/drawingml/2006/main" xmlns:r="http://schemas.openxmlformats.org/officeDocument/2006/relationships" xmlns:p="http://schemas.openxmlformats.org/presentationml/2006/main">
  <p:tag name="AS_UNIQUEID" val="1297"/>
</p:tagLst>
</file>

<file path=ppt/tags/tag705.xml><?xml version="1.0" encoding="utf-8"?>
<p:tagLst xmlns:a="http://schemas.openxmlformats.org/drawingml/2006/main" xmlns:r="http://schemas.openxmlformats.org/officeDocument/2006/relationships" xmlns:p="http://schemas.openxmlformats.org/presentationml/2006/main">
  <p:tag name="AS_UNIQUEID" val="1298"/>
</p:tagLst>
</file>

<file path=ppt/tags/tag706.xml><?xml version="1.0" encoding="utf-8"?>
<p:tagLst xmlns:a="http://schemas.openxmlformats.org/drawingml/2006/main" xmlns:r="http://schemas.openxmlformats.org/officeDocument/2006/relationships" xmlns:p="http://schemas.openxmlformats.org/presentationml/2006/main">
  <p:tag name="AS_UNIQUEID" val="1299"/>
</p:tagLst>
</file>

<file path=ppt/tags/tag707.xml><?xml version="1.0" encoding="utf-8"?>
<p:tagLst xmlns:a="http://schemas.openxmlformats.org/drawingml/2006/main" xmlns:r="http://schemas.openxmlformats.org/officeDocument/2006/relationships" xmlns:p="http://schemas.openxmlformats.org/presentationml/2006/main">
  <p:tag name="AS_UNIQUEID" val="1300"/>
</p:tagLst>
</file>

<file path=ppt/tags/tag708.xml><?xml version="1.0" encoding="utf-8"?>
<p:tagLst xmlns:a="http://schemas.openxmlformats.org/drawingml/2006/main" xmlns:r="http://schemas.openxmlformats.org/officeDocument/2006/relationships" xmlns:p="http://schemas.openxmlformats.org/presentationml/2006/main">
  <p:tag name="AS_UNIQUEID" val="1353"/>
</p:tagLst>
</file>

<file path=ppt/tags/tag709.xml><?xml version="1.0" encoding="utf-8"?>
<p:tagLst xmlns:a="http://schemas.openxmlformats.org/drawingml/2006/main" xmlns:r="http://schemas.openxmlformats.org/officeDocument/2006/relationships" xmlns:p="http://schemas.openxmlformats.org/presentationml/2006/main">
  <p:tag name="AS_UNIQUEID" val="1110"/>
</p:tagLst>
</file>

<file path=ppt/tags/tag71.xml><?xml version="1.0" encoding="utf-8"?>
<p:tagLst xmlns:a="http://schemas.openxmlformats.org/drawingml/2006/main" xmlns:r="http://schemas.openxmlformats.org/officeDocument/2006/relationships" xmlns:p="http://schemas.openxmlformats.org/presentationml/2006/main">
  <p:tag name="AS_UNIQUEID" val="222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10.xml><?xml version="1.0" encoding="utf-8"?>
<p:tagLst xmlns:a="http://schemas.openxmlformats.org/drawingml/2006/main" xmlns:r="http://schemas.openxmlformats.org/officeDocument/2006/relationships" xmlns:p="http://schemas.openxmlformats.org/presentationml/2006/main">
  <p:tag name="AS_UNIQUEID" val="1265"/>
</p:tagLst>
</file>

<file path=ppt/tags/tag711.xml><?xml version="1.0" encoding="utf-8"?>
<p:tagLst xmlns:a="http://schemas.openxmlformats.org/drawingml/2006/main" xmlns:r="http://schemas.openxmlformats.org/officeDocument/2006/relationships" xmlns:p="http://schemas.openxmlformats.org/presentationml/2006/main">
  <p:tag name="AS_UNIQUEID" val="1286"/>
</p:tagLst>
</file>

<file path=ppt/tags/tag712.xml><?xml version="1.0" encoding="utf-8"?>
<p:tagLst xmlns:a="http://schemas.openxmlformats.org/drawingml/2006/main" xmlns:r="http://schemas.openxmlformats.org/officeDocument/2006/relationships" xmlns:p="http://schemas.openxmlformats.org/presentationml/2006/main">
  <p:tag name="AS_UNIQUEID" val="1287"/>
</p:tagLst>
</file>

<file path=ppt/tags/tag713.xml><?xml version="1.0" encoding="utf-8"?>
<p:tagLst xmlns:a="http://schemas.openxmlformats.org/drawingml/2006/main" xmlns:r="http://schemas.openxmlformats.org/officeDocument/2006/relationships" xmlns:p="http://schemas.openxmlformats.org/presentationml/2006/main">
  <p:tag name="AS_UNIQUEID" val="1288"/>
</p:tagLst>
</file>

<file path=ppt/tags/tag714.xml><?xml version="1.0" encoding="utf-8"?>
<p:tagLst xmlns:a="http://schemas.openxmlformats.org/drawingml/2006/main" xmlns:r="http://schemas.openxmlformats.org/officeDocument/2006/relationships" xmlns:p="http://schemas.openxmlformats.org/presentationml/2006/main">
  <p:tag name="AS_UNIQUEID" val="1361"/>
</p:tagLst>
</file>

<file path=ppt/tags/tag715.xml><?xml version="1.0" encoding="utf-8"?>
<p:tagLst xmlns:a="http://schemas.openxmlformats.org/drawingml/2006/main" xmlns:r="http://schemas.openxmlformats.org/officeDocument/2006/relationships" xmlns:p="http://schemas.openxmlformats.org/presentationml/2006/main">
  <p:tag name="AS_UNIQUEID" val="1379"/>
</p:tagLst>
</file>

<file path=ppt/tags/tag716.xml><?xml version="1.0" encoding="utf-8"?>
<p:tagLst xmlns:a="http://schemas.openxmlformats.org/drawingml/2006/main" xmlns:r="http://schemas.openxmlformats.org/officeDocument/2006/relationships" xmlns:p="http://schemas.openxmlformats.org/presentationml/2006/main">
  <p:tag name="AS_UNIQUEID" val="1110"/>
</p:tagLst>
</file>

<file path=ppt/tags/tag717.xml><?xml version="1.0" encoding="utf-8"?>
<p:tagLst xmlns:a="http://schemas.openxmlformats.org/drawingml/2006/main" xmlns:r="http://schemas.openxmlformats.org/officeDocument/2006/relationships" xmlns:p="http://schemas.openxmlformats.org/presentationml/2006/main">
  <p:tag name="AS_UNIQUEID" val="1265"/>
</p:tagLst>
</file>

<file path=ppt/tags/tag718.xml><?xml version="1.0" encoding="utf-8"?>
<p:tagLst xmlns:a="http://schemas.openxmlformats.org/drawingml/2006/main" xmlns:r="http://schemas.openxmlformats.org/officeDocument/2006/relationships" xmlns:p="http://schemas.openxmlformats.org/presentationml/2006/main">
  <p:tag name="AS_UNIQUEID" val="1356"/>
</p:tagLst>
</file>

<file path=ppt/tags/tag719.xml><?xml version="1.0" encoding="utf-8"?>
<p:tagLst xmlns:a="http://schemas.openxmlformats.org/drawingml/2006/main" xmlns:r="http://schemas.openxmlformats.org/officeDocument/2006/relationships" xmlns:p="http://schemas.openxmlformats.org/presentationml/2006/main">
  <p:tag name="AS_UNIQUEID" val="1357"/>
</p:tagLst>
</file>

<file path=ppt/tags/tag72.xml><?xml version="1.0" encoding="utf-8"?>
<p:tagLst xmlns:a="http://schemas.openxmlformats.org/drawingml/2006/main" xmlns:r="http://schemas.openxmlformats.org/officeDocument/2006/relationships" xmlns:p="http://schemas.openxmlformats.org/presentationml/2006/main">
  <p:tag name="AS_UNIQUEID" val="2227"/>
  <p:tag name="KSO_WM_BEAUTIFY_FLAG" val="#wm#"/>
  <p:tag name="KSO_WM_TAG_VERSION" val="1.0"/>
  <p:tag name="KSO_WM_TEMPLATE_CATEGORY" val="custom"/>
  <p:tag name="KSO_WM_TEMPLATE_COLOR_TYPE" val="1"/>
  <p:tag name="KSO_WM_TEMPLATE_INDEX" val="20205427"/>
  <p:tag name="KSO_WM_TEMPLATE_MASTER_THUMB_INDEX" val="12"/>
  <p:tag name="KSO_WM_TEMPLATE_MASTER_TYPE" val="1"/>
  <p:tag name="KSO_WM_TEMPLATE_SUBCATEGORY" val="0"/>
  <p:tag name="KSO_WM_TEMPLATE_THUMBS_INDEX" val="1、4、5、8、9、12、15、17、18、19、20、22"/>
</p:tagLst>
</file>

<file path=ppt/tags/tag720.xml><?xml version="1.0" encoding="utf-8"?>
<p:tagLst xmlns:a="http://schemas.openxmlformats.org/drawingml/2006/main" xmlns:r="http://schemas.openxmlformats.org/officeDocument/2006/relationships" xmlns:p="http://schemas.openxmlformats.org/presentationml/2006/main">
  <p:tag name="AS_UNIQUEID" val="1358"/>
</p:tagLst>
</file>

<file path=ppt/tags/tag721.xml><?xml version="1.0" encoding="utf-8"?>
<p:tagLst xmlns:a="http://schemas.openxmlformats.org/drawingml/2006/main" xmlns:r="http://schemas.openxmlformats.org/officeDocument/2006/relationships" xmlns:p="http://schemas.openxmlformats.org/presentationml/2006/main">
  <p:tag name="AS_UNIQUEID" val="1387"/>
</p:tagLst>
</file>

<file path=ppt/tags/tag722.xml><?xml version="1.0" encoding="utf-8"?>
<p:tagLst xmlns:a="http://schemas.openxmlformats.org/drawingml/2006/main" xmlns:r="http://schemas.openxmlformats.org/officeDocument/2006/relationships" xmlns:p="http://schemas.openxmlformats.org/presentationml/2006/main">
  <p:tag name="AS_UNIQUEID" val="1388"/>
</p:tagLst>
</file>

<file path=ppt/tags/tag723.xml><?xml version="1.0" encoding="utf-8"?>
<p:tagLst xmlns:a="http://schemas.openxmlformats.org/drawingml/2006/main" xmlns:r="http://schemas.openxmlformats.org/officeDocument/2006/relationships" xmlns:p="http://schemas.openxmlformats.org/presentationml/2006/main">
  <p:tag name="AS_UNIQUEID" val="1071"/>
</p:tagLst>
</file>

<file path=ppt/tags/tag724.xml><?xml version="1.0" encoding="utf-8"?>
<p:tagLst xmlns:a="http://schemas.openxmlformats.org/drawingml/2006/main" xmlns:r="http://schemas.openxmlformats.org/officeDocument/2006/relationships" xmlns:p="http://schemas.openxmlformats.org/presentationml/2006/main">
  <p:tag name="AS_UNIQUEID" val="1072"/>
</p:tagLst>
</file>

<file path=ppt/tags/tag725.xml><?xml version="1.0" encoding="utf-8"?>
<p:tagLst xmlns:a="http://schemas.openxmlformats.org/drawingml/2006/main" xmlns:r="http://schemas.openxmlformats.org/officeDocument/2006/relationships" xmlns:p="http://schemas.openxmlformats.org/presentationml/2006/main">
  <p:tag name="AS_UNIQUEID" val="1073"/>
</p:tagLst>
</file>

<file path=ppt/tags/tag726.xml><?xml version="1.0" encoding="utf-8"?>
<p:tagLst xmlns:a="http://schemas.openxmlformats.org/drawingml/2006/main" xmlns:r="http://schemas.openxmlformats.org/officeDocument/2006/relationships" xmlns:p="http://schemas.openxmlformats.org/presentationml/2006/main">
  <p:tag name="AS_UNIQUEID" val="1074"/>
</p:tagLst>
</file>

<file path=ppt/tags/tag727.xml><?xml version="1.0" encoding="utf-8"?>
<p:tagLst xmlns:a="http://schemas.openxmlformats.org/drawingml/2006/main" xmlns:r="http://schemas.openxmlformats.org/officeDocument/2006/relationships" xmlns:p="http://schemas.openxmlformats.org/presentationml/2006/main">
  <p:tag name="AS_UNIQUEID" val="1075"/>
</p:tagLst>
</file>

<file path=ppt/tags/tag728.xml><?xml version="1.0" encoding="utf-8"?>
<p:tagLst xmlns:a="http://schemas.openxmlformats.org/drawingml/2006/main" xmlns:r="http://schemas.openxmlformats.org/officeDocument/2006/relationships" xmlns:p="http://schemas.openxmlformats.org/presentationml/2006/main">
  <p:tag name="AS_UNIQUEID" val="1076"/>
</p:tagLst>
</file>

<file path=ppt/tags/tag729.xml><?xml version="1.0" encoding="utf-8"?>
<p:tagLst xmlns:a="http://schemas.openxmlformats.org/drawingml/2006/main" xmlns:r="http://schemas.openxmlformats.org/officeDocument/2006/relationships" xmlns:p="http://schemas.openxmlformats.org/presentationml/2006/main">
  <p:tag name="AS_UNIQUEID" val="1077"/>
</p:tagLst>
</file>

<file path=ppt/tags/tag73.xml><?xml version="1.0" encoding="utf-8"?>
<p:tagLst xmlns:a="http://schemas.openxmlformats.org/drawingml/2006/main" xmlns:r="http://schemas.openxmlformats.org/officeDocument/2006/relationships" xmlns:p="http://schemas.openxmlformats.org/presentationml/2006/main">
  <p:tag name="AS_UNIQUEID" val="2228"/>
</p:tagLst>
</file>

<file path=ppt/tags/tag730.xml><?xml version="1.0" encoding="utf-8"?>
<p:tagLst xmlns:a="http://schemas.openxmlformats.org/drawingml/2006/main" xmlns:r="http://schemas.openxmlformats.org/officeDocument/2006/relationships" xmlns:p="http://schemas.openxmlformats.org/presentationml/2006/main">
  <p:tag name="AS_UNIQUEID" val="1078"/>
</p:tagLst>
</file>

<file path=ppt/tags/tag731.xml><?xml version="1.0" encoding="utf-8"?>
<p:tagLst xmlns:a="http://schemas.openxmlformats.org/drawingml/2006/main" xmlns:r="http://schemas.openxmlformats.org/officeDocument/2006/relationships" xmlns:p="http://schemas.openxmlformats.org/presentationml/2006/main">
  <p:tag name="AS_UNIQUEID" val="1079"/>
</p:tagLst>
</file>

<file path=ppt/tags/tag732.xml><?xml version="1.0" encoding="utf-8"?>
<p:tagLst xmlns:a="http://schemas.openxmlformats.org/drawingml/2006/main" xmlns:r="http://schemas.openxmlformats.org/officeDocument/2006/relationships" xmlns:p="http://schemas.openxmlformats.org/presentationml/2006/main">
  <p:tag name="AS_UNIQUEID" val="1080"/>
</p:tagLst>
</file>

<file path=ppt/tags/tag733.xml><?xml version="1.0" encoding="utf-8"?>
<p:tagLst xmlns:a="http://schemas.openxmlformats.org/drawingml/2006/main" xmlns:r="http://schemas.openxmlformats.org/officeDocument/2006/relationships" xmlns:p="http://schemas.openxmlformats.org/presentationml/2006/main">
  <p:tag name="AS_UNIQUEID" val="1081"/>
</p:tagLst>
</file>

<file path=ppt/tags/tag734.xml><?xml version="1.0" encoding="utf-8"?>
<p:tagLst xmlns:a="http://schemas.openxmlformats.org/drawingml/2006/main" xmlns:r="http://schemas.openxmlformats.org/officeDocument/2006/relationships" xmlns:p="http://schemas.openxmlformats.org/presentationml/2006/main">
  <p:tag name="AS_UNIQUEID" val="1082"/>
</p:tagLst>
</file>

<file path=ppt/tags/tag735.xml><?xml version="1.0" encoding="utf-8"?>
<p:tagLst xmlns:a="http://schemas.openxmlformats.org/drawingml/2006/main" xmlns:r="http://schemas.openxmlformats.org/officeDocument/2006/relationships" xmlns:p="http://schemas.openxmlformats.org/presentationml/2006/main">
  <p:tag name="AS_UNIQUEID" val="1083"/>
</p:tagLst>
</file>

<file path=ppt/tags/tag736.xml><?xml version="1.0" encoding="utf-8"?>
<p:tagLst xmlns:a="http://schemas.openxmlformats.org/drawingml/2006/main" xmlns:r="http://schemas.openxmlformats.org/officeDocument/2006/relationships" xmlns:p="http://schemas.openxmlformats.org/presentationml/2006/main">
  <p:tag name="AS_UNIQUEID" val="1084"/>
</p:tagLst>
</file>

<file path=ppt/tags/tag737.xml><?xml version="1.0" encoding="utf-8"?>
<p:tagLst xmlns:a="http://schemas.openxmlformats.org/drawingml/2006/main" xmlns:r="http://schemas.openxmlformats.org/officeDocument/2006/relationships" xmlns:p="http://schemas.openxmlformats.org/presentationml/2006/main">
  <p:tag name="AS_UNIQUEID" val="1085"/>
</p:tagLst>
</file>

<file path=ppt/tags/tag738.xml><?xml version="1.0" encoding="utf-8"?>
<p:tagLst xmlns:a="http://schemas.openxmlformats.org/drawingml/2006/main" xmlns:r="http://schemas.openxmlformats.org/officeDocument/2006/relationships" xmlns:p="http://schemas.openxmlformats.org/presentationml/2006/main">
  <p:tag name="AS_UNIQUEID" val="1086"/>
</p:tagLst>
</file>

<file path=ppt/tags/tag739.xml><?xml version="1.0" encoding="utf-8"?>
<p:tagLst xmlns:a="http://schemas.openxmlformats.org/drawingml/2006/main" xmlns:r="http://schemas.openxmlformats.org/officeDocument/2006/relationships" xmlns:p="http://schemas.openxmlformats.org/presentationml/2006/main">
  <p:tag name="AS_UNIQUEID" val="1087"/>
</p:tagLst>
</file>

<file path=ppt/tags/tag74.xml><?xml version="1.0" encoding="utf-8"?>
<p:tagLst xmlns:a="http://schemas.openxmlformats.org/drawingml/2006/main" xmlns:r="http://schemas.openxmlformats.org/officeDocument/2006/relationships" xmlns:p="http://schemas.openxmlformats.org/presentationml/2006/main">
  <p:tag name="AS_UNIQUEID" val="6152"/>
</p:tagLst>
</file>

<file path=ppt/tags/tag740.xml><?xml version="1.0" encoding="utf-8"?>
<p:tagLst xmlns:a="http://schemas.openxmlformats.org/drawingml/2006/main" xmlns:r="http://schemas.openxmlformats.org/officeDocument/2006/relationships" xmlns:p="http://schemas.openxmlformats.org/presentationml/2006/main">
  <p:tag name="AS_UNIQUEID" val="1088"/>
</p:tagLst>
</file>

<file path=ppt/tags/tag741.xml><?xml version="1.0" encoding="utf-8"?>
<p:tagLst xmlns:a="http://schemas.openxmlformats.org/drawingml/2006/main" xmlns:r="http://schemas.openxmlformats.org/officeDocument/2006/relationships" xmlns:p="http://schemas.openxmlformats.org/presentationml/2006/main">
  <p:tag name="AS_UNIQUEID" val="1089"/>
</p:tagLst>
</file>

<file path=ppt/tags/tag742.xml><?xml version="1.0" encoding="utf-8"?>
<p:tagLst xmlns:a="http://schemas.openxmlformats.org/drawingml/2006/main" xmlns:r="http://schemas.openxmlformats.org/officeDocument/2006/relationships" xmlns:p="http://schemas.openxmlformats.org/presentationml/2006/main">
  <p:tag name="AS_UNIQUEID" val="1090"/>
</p:tagLst>
</file>

<file path=ppt/tags/tag743.xml><?xml version="1.0" encoding="utf-8"?>
<p:tagLst xmlns:a="http://schemas.openxmlformats.org/drawingml/2006/main" xmlns:r="http://schemas.openxmlformats.org/officeDocument/2006/relationships" xmlns:p="http://schemas.openxmlformats.org/presentationml/2006/main">
  <p:tag name="AS_UNIQUEID" val="1095"/>
</p:tagLst>
</file>

<file path=ppt/tags/tag744.xml><?xml version="1.0" encoding="utf-8"?>
<p:tagLst xmlns:a="http://schemas.openxmlformats.org/drawingml/2006/main" xmlns:r="http://schemas.openxmlformats.org/officeDocument/2006/relationships" xmlns:p="http://schemas.openxmlformats.org/presentationml/2006/main">
  <p:tag name="AS_UNIQUEID" val="1096"/>
</p:tagLst>
</file>

<file path=ppt/tags/tag745.xml><?xml version="1.0" encoding="utf-8"?>
<p:tagLst xmlns:a="http://schemas.openxmlformats.org/drawingml/2006/main" xmlns:r="http://schemas.openxmlformats.org/officeDocument/2006/relationships" xmlns:p="http://schemas.openxmlformats.org/presentationml/2006/main">
  <p:tag name="AS_UNIQUEID" val="1098"/>
</p:tagLst>
</file>

<file path=ppt/tags/tag746.xml><?xml version="1.0" encoding="utf-8"?>
<p:tagLst xmlns:a="http://schemas.openxmlformats.org/drawingml/2006/main" xmlns:r="http://schemas.openxmlformats.org/officeDocument/2006/relationships" xmlns:p="http://schemas.openxmlformats.org/presentationml/2006/main">
  <p:tag name="AS_UNIQUEID" val="6270"/>
</p:tagLst>
</file>

<file path=ppt/tags/tag747.xml><?xml version="1.0" encoding="utf-8"?>
<p:tagLst xmlns:a="http://schemas.openxmlformats.org/drawingml/2006/main" xmlns:r="http://schemas.openxmlformats.org/officeDocument/2006/relationships" xmlns:p="http://schemas.openxmlformats.org/presentationml/2006/main">
  <p:tag name="AS_UNIQUEID" val="6271"/>
</p:tagLst>
</file>

<file path=ppt/tags/tag748.xml><?xml version="1.0" encoding="utf-8"?>
<p:tagLst xmlns:a="http://schemas.openxmlformats.org/drawingml/2006/main" xmlns:r="http://schemas.openxmlformats.org/officeDocument/2006/relationships" xmlns:p="http://schemas.openxmlformats.org/presentationml/2006/main">
  <p:tag name="AS_UNIQUEID" val="6272"/>
</p:tagLst>
</file>

<file path=ppt/tags/tag749.xml><?xml version="1.0" encoding="utf-8"?>
<p:tagLst xmlns:a="http://schemas.openxmlformats.org/drawingml/2006/main" xmlns:r="http://schemas.openxmlformats.org/officeDocument/2006/relationships" xmlns:p="http://schemas.openxmlformats.org/presentationml/2006/main">
  <p:tag name="AS_UNIQUEID" val="1383"/>
</p:tagLst>
</file>

<file path=ppt/tags/tag75.xml><?xml version="1.0" encoding="utf-8"?>
<p:tagLst xmlns:a="http://schemas.openxmlformats.org/drawingml/2006/main" xmlns:r="http://schemas.openxmlformats.org/officeDocument/2006/relationships" xmlns:p="http://schemas.openxmlformats.org/presentationml/2006/main">
  <p:tag name="AS_UNIQUEID" val="207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50.xml><?xml version="1.0" encoding="utf-8"?>
<p:tagLst xmlns:a="http://schemas.openxmlformats.org/drawingml/2006/main" xmlns:r="http://schemas.openxmlformats.org/officeDocument/2006/relationships" xmlns:p="http://schemas.openxmlformats.org/presentationml/2006/main">
  <p:tag name="AS_UNIQUEID" val="1384"/>
</p:tagLst>
</file>

<file path=ppt/tags/tag751.xml><?xml version="1.0" encoding="utf-8"?>
<p:tagLst xmlns:a="http://schemas.openxmlformats.org/drawingml/2006/main" xmlns:r="http://schemas.openxmlformats.org/officeDocument/2006/relationships" xmlns:p="http://schemas.openxmlformats.org/presentationml/2006/main">
  <p:tag name="AS_UNIQUEID" val="1385"/>
</p:tagLst>
</file>

<file path=ppt/tags/tag752.xml><?xml version="1.0" encoding="utf-8"?>
<p:tagLst xmlns:a="http://schemas.openxmlformats.org/drawingml/2006/main" xmlns:r="http://schemas.openxmlformats.org/officeDocument/2006/relationships" xmlns:p="http://schemas.openxmlformats.org/presentationml/2006/main">
  <p:tag name="AS_UNIQUEID" val="1105"/>
</p:tagLst>
</file>

<file path=ppt/tags/tag753.xml><?xml version="1.0" encoding="utf-8"?>
<p:tagLst xmlns:a="http://schemas.openxmlformats.org/drawingml/2006/main" xmlns:r="http://schemas.openxmlformats.org/officeDocument/2006/relationships" xmlns:p="http://schemas.openxmlformats.org/presentationml/2006/main">
  <p:tag name="AS_UNIQUEID" val="1106"/>
</p:tagLst>
</file>

<file path=ppt/tags/tag754.xml><?xml version="1.0" encoding="utf-8"?>
<p:tagLst xmlns:a="http://schemas.openxmlformats.org/drawingml/2006/main" xmlns:r="http://schemas.openxmlformats.org/officeDocument/2006/relationships" xmlns:p="http://schemas.openxmlformats.org/presentationml/2006/main">
  <p:tag name="AS_UNIQUEID" val="1110"/>
</p:tagLst>
</file>

<file path=ppt/tags/tag755.xml><?xml version="1.0" encoding="utf-8"?>
<p:tagLst xmlns:a="http://schemas.openxmlformats.org/drawingml/2006/main" xmlns:r="http://schemas.openxmlformats.org/officeDocument/2006/relationships" xmlns:p="http://schemas.openxmlformats.org/presentationml/2006/main">
  <p:tag name="AS_UNIQUEID" val="1265"/>
</p:tagLst>
</file>

<file path=ppt/tags/tag756.xml><?xml version="1.0" encoding="utf-8"?>
<p:tagLst xmlns:a="http://schemas.openxmlformats.org/drawingml/2006/main" xmlns:r="http://schemas.openxmlformats.org/officeDocument/2006/relationships" xmlns:p="http://schemas.openxmlformats.org/presentationml/2006/main">
  <p:tag name="AS_UNIQUEID" val="1110"/>
</p:tagLst>
</file>

<file path=ppt/tags/tag757.xml><?xml version="1.0" encoding="utf-8"?>
<p:tagLst xmlns:a="http://schemas.openxmlformats.org/drawingml/2006/main" xmlns:r="http://schemas.openxmlformats.org/officeDocument/2006/relationships" xmlns:p="http://schemas.openxmlformats.org/presentationml/2006/main">
  <p:tag name="AS_UNIQUEID" val="6276"/>
</p:tagLst>
</file>

<file path=ppt/tags/tag758.xml><?xml version="1.0" encoding="utf-8"?>
<p:tagLst xmlns:a="http://schemas.openxmlformats.org/drawingml/2006/main" xmlns:r="http://schemas.openxmlformats.org/officeDocument/2006/relationships" xmlns:p="http://schemas.openxmlformats.org/presentationml/2006/main">
  <p:tag name="AS_UNIQUEID" val="6277"/>
</p:tagLst>
</file>

<file path=ppt/tags/tag759.xml><?xml version="1.0" encoding="utf-8"?>
<p:tagLst xmlns:a="http://schemas.openxmlformats.org/drawingml/2006/main" xmlns:r="http://schemas.openxmlformats.org/officeDocument/2006/relationships" xmlns:p="http://schemas.openxmlformats.org/presentationml/2006/main">
  <p:tag name="AS_UNIQUEID" val="1265"/>
</p:tagLst>
</file>

<file path=ppt/tags/tag76.xml><?xml version="1.0" encoding="utf-8"?>
<p:tagLst xmlns:a="http://schemas.openxmlformats.org/drawingml/2006/main" xmlns:r="http://schemas.openxmlformats.org/officeDocument/2006/relationships" xmlns:p="http://schemas.openxmlformats.org/presentationml/2006/main">
  <p:tag name="AS_UNIQUEID" val="207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60.xml><?xml version="1.0" encoding="utf-8"?>
<p:tagLst xmlns:a="http://schemas.openxmlformats.org/drawingml/2006/main" xmlns:r="http://schemas.openxmlformats.org/officeDocument/2006/relationships" xmlns:p="http://schemas.openxmlformats.org/presentationml/2006/main">
  <p:tag name="AS_UNIQUEID" val="1436"/>
</p:tagLst>
</file>

<file path=ppt/tags/tag761.xml><?xml version="1.0" encoding="utf-8"?>
<p:tagLst xmlns:a="http://schemas.openxmlformats.org/drawingml/2006/main" xmlns:r="http://schemas.openxmlformats.org/officeDocument/2006/relationships" xmlns:p="http://schemas.openxmlformats.org/presentationml/2006/main">
  <p:tag name="AS_UNIQUEID" val="1437"/>
</p:tagLst>
</file>

<file path=ppt/tags/tag762.xml><?xml version="1.0" encoding="utf-8"?>
<p:tagLst xmlns:a="http://schemas.openxmlformats.org/drawingml/2006/main" xmlns:r="http://schemas.openxmlformats.org/officeDocument/2006/relationships" xmlns:p="http://schemas.openxmlformats.org/presentationml/2006/main">
  <p:tag name="AS_UNIQUEID" val="1438"/>
</p:tagLst>
</file>

<file path=ppt/tags/tag763.xml><?xml version="1.0" encoding="utf-8"?>
<p:tagLst xmlns:a="http://schemas.openxmlformats.org/drawingml/2006/main" xmlns:r="http://schemas.openxmlformats.org/officeDocument/2006/relationships" xmlns:p="http://schemas.openxmlformats.org/presentationml/2006/main">
  <p:tag name="AS_UNIQUEID" val="1512"/>
</p:tagLst>
</file>

<file path=ppt/tags/tag764.xml><?xml version="1.0" encoding="utf-8"?>
<p:tagLst xmlns:a="http://schemas.openxmlformats.org/drawingml/2006/main" xmlns:r="http://schemas.openxmlformats.org/officeDocument/2006/relationships" xmlns:p="http://schemas.openxmlformats.org/presentationml/2006/main">
  <p:tag name="AS_UNIQUEID" val="1110"/>
</p:tagLst>
</file>

<file path=ppt/tags/tag765.xml><?xml version="1.0" encoding="utf-8"?>
<p:tagLst xmlns:a="http://schemas.openxmlformats.org/drawingml/2006/main" xmlns:r="http://schemas.openxmlformats.org/officeDocument/2006/relationships" xmlns:p="http://schemas.openxmlformats.org/presentationml/2006/main">
  <p:tag name="AS_UNIQUEID" val="1379"/>
</p:tagLst>
</file>

<file path=ppt/tags/tag766.xml><?xml version="1.0" encoding="utf-8"?>
<p:tagLst xmlns:a="http://schemas.openxmlformats.org/drawingml/2006/main" xmlns:r="http://schemas.openxmlformats.org/officeDocument/2006/relationships" xmlns:p="http://schemas.openxmlformats.org/presentationml/2006/main">
  <p:tag name="AS_UNIQUEID" val="1265"/>
</p:tagLst>
</file>

<file path=ppt/tags/tag767.xml><?xml version="1.0" encoding="utf-8"?>
<p:tagLst xmlns:a="http://schemas.openxmlformats.org/drawingml/2006/main" xmlns:r="http://schemas.openxmlformats.org/officeDocument/2006/relationships" xmlns:p="http://schemas.openxmlformats.org/presentationml/2006/main">
  <p:tag name="AS_UNIQUEID" val="1507"/>
</p:tagLst>
</file>

<file path=ppt/tags/tag768.xml><?xml version="1.0" encoding="utf-8"?>
<p:tagLst xmlns:a="http://schemas.openxmlformats.org/drawingml/2006/main" xmlns:r="http://schemas.openxmlformats.org/officeDocument/2006/relationships" xmlns:p="http://schemas.openxmlformats.org/presentationml/2006/main">
  <p:tag name="AS_UNIQUEID" val="1508"/>
</p:tagLst>
</file>

<file path=ppt/tags/tag769.xml><?xml version="1.0" encoding="utf-8"?>
<p:tagLst xmlns:a="http://schemas.openxmlformats.org/drawingml/2006/main" xmlns:r="http://schemas.openxmlformats.org/officeDocument/2006/relationships" xmlns:p="http://schemas.openxmlformats.org/presentationml/2006/main">
  <p:tag name="AS_UNIQUEID" val="1509"/>
</p:tagLst>
</file>

<file path=ppt/tags/tag77.xml><?xml version="1.0" encoding="utf-8"?>
<p:tagLst xmlns:a="http://schemas.openxmlformats.org/drawingml/2006/main" xmlns:r="http://schemas.openxmlformats.org/officeDocument/2006/relationships" xmlns:p="http://schemas.openxmlformats.org/presentationml/2006/main">
  <p:tag name="AS_UNIQUEID" val="207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70.xml><?xml version="1.0" encoding="utf-8"?>
<p:tagLst xmlns:a="http://schemas.openxmlformats.org/drawingml/2006/main" xmlns:r="http://schemas.openxmlformats.org/officeDocument/2006/relationships" xmlns:p="http://schemas.openxmlformats.org/presentationml/2006/main">
  <p:tag name="AS_UNIQUEID" val="3595"/>
</p:tagLst>
</file>

<file path=ppt/tags/tag771.xml><?xml version="1.0" encoding="utf-8"?>
<p:tagLst xmlns:a="http://schemas.openxmlformats.org/drawingml/2006/main" xmlns:r="http://schemas.openxmlformats.org/officeDocument/2006/relationships" xmlns:p="http://schemas.openxmlformats.org/presentationml/2006/main">
  <p:tag name="AS_UNIQUEID" val="3610"/>
</p:tagLst>
</file>

<file path=ppt/tags/tag772.xml><?xml version="1.0" encoding="utf-8"?>
<p:tagLst xmlns:a="http://schemas.openxmlformats.org/drawingml/2006/main" xmlns:r="http://schemas.openxmlformats.org/officeDocument/2006/relationships" xmlns:p="http://schemas.openxmlformats.org/presentationml/2006/main">
  <p:tag name="AS_UNIQUEID" val="3611"/>
</p:tagLst>
</file>

<file path=ppt/tags/tag773.xml><?xml version="1.0" encoding="utf-8"?>
<p:tagLst xmlns:a="http://schemas.openxmlformats.org/drawingml/2006/main" xmlns:r="http://schemas.openxmlformats.org/officeDocument/2006/relationships" xmlns:p="http://schemas.openxmlformats.org/presentationml/2006/main">
  <p:tag name="AS_UNIQUEID" val="3612"/>
</p:tagLst>
</file>

<file path=ppt/tags/tag774.xml><?xml version="1.0" encoding="utf-8"?>
<p:tagLst xmlns:a="http://schemas.openxmlformats.org/drawingml/2006/main" xmlns:r="http://schemas.openxmlformats.org/officeDocument/2006/relationships" xmlns:p="http://schemas.openxmlformats.org/presentationml/2006/main">
  <p:tag name="AS_UNIQUEID" val="3613"/>
</p:tagLst>
</file>

<file path=ppt/tags/tag775.xml><?xml version="1.0" encoding="utf-8"?>
<p:tagLst xmlns:a="http://schemas.openxmlformats.org/drawingml/2006/main" xmlns:r="http://schemas.openxmlformats.org/officeDocument/2006/relationships" xmlns:p="http://schemas.openxmlformats.org/presentationml/2006/main">
  <p:tag name="AS_UNIQUEID" val="3614"/>
</p:tagLst>
</file>

<file path=ppt/tags/tag776.xml><?xml version="1.0" encoding="utf-8"?>
<p:tagLst xmlns:a="http://schemas.openxmlformats.org/drawingml/2006/main" xmlns:r="http://schemas.openxmlformats.org/officeDocument/2006/relationships" xmlns:p="http://schemas.openxmlformats.org/presentationml/2006/main">
  <p:tag name="AS_UNIQUEID" val="3615"/>
</p:tagLst>
</file>

<file path=ppt/tags/tag777.xml><?xml version="1.0" encoding="utf-8"?>
<p:tagLst xmlns:a="http://schemas.openxmlformats.org/drawingml/2006/main" xmlns:r="http://schemas.openxmlformats.org/officeDocument/2006/relationships" xmlns:p="http://schemas.openxmlformats.org/presentationml/2006/main">
  <p:tag name="AS_UNIQUEID" val="3616"/>
</p:tagLst>
</file>

<file path=ppt/tags/tag778.xml><?xml version="1.0" encoding="utf-8"?>
<p:tagLst xmlns:a="http://schemas.openxmlformats.org/drawingml/2006/main" xmlns:r="http://schemas.openxmlformats.org/officeDocument/2006/relationships" xmlns:p="http://schemas.openxmlformats.org/presentationml/2006/main">
  <p:tag name="AS_UNIQUEID" val="3617"/>
</p:tagLst>
</file>

<file path=ppt/tags/tag779.xml><?xml version="1.0" encoding="utf-8"?>
<p:tagLst xmlns:a="http://schemas.openxmlformats.org/drawingml/2006/main" xmlns:r="http://schemas.openxmlformats.org/officeDocument/2006/relationships" xmlns:p="http://schemas.openxmlformats.org/presentationml/2006/main">
  <p:tag name="AS_UNIQUEID" val="3618"/>
</p:tagLst>
</file>

<file path=ppt/tags/tag78.xml><?xml version="1.0" encoding="utf-8"?>
<p:tagLst xmlns:a="http://schemas.openxmlformats.org/drawingml/2006/main" xmlns:r="http://schemas.openxmlformats.org/officeDocument/2006/relationships" xmlns:p="http://schemas.openxmlformats.org/presentationml/2006/main">
  <p:tag name="AS_UNIQUEID" val="2075"/>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 name="PICTUREFILLRANGE" val="e346981c-99a6-4b59-8e5a-99b07fb2e842"/>
</p:tagLst>
</file>

<file path=ppt/tags/tag780.xml><?xml version="1.0" encoding="utf-8"?>
<p:tagLst xmlns:a="http://schemas.openxmlformats.org/drawingml/2006/main" xmlns:r="http://schemas.openxmlformats.org/officeDocument/2006/relationships" xmlns:p="http://schemas.openxmlformats.org/presentationml/2006/main">
  <p:tag name="AS_UNIQUEID" val="3619"/>
</p:tagLst>
</file>

<file path=ppt/tags/tag781.xml><?xml version="1.0" encoding="utf-8"?>
<p:tagLst xmlns:a="http://schemas.openxmlformats.org/drawingml/2006/main" xmlns:r="http://schemas.openxmlformats.org/officeDocument/2006/relationships" xmlns:p="http://schemas.openxmlformats.org/presentationml/2006/main">
  <p:tag name="AS_UNIQUEID" val="3620"/>
</p:tagLst>
</file>

<file path=ppt/tags/tag782.xml><?xml version="1.0" encoding="utf-8"?>
<p:tagLst xmlns:a="http://schemas.openxmlformats.org/drawingml/2006/main" xmlns:r="http://schemas.openxmlformats.org/officeDocument/2006/relationships" xmlns:p="http://schemas.openxmlformats.org/presentationml/2006/main">
  <p:tag name="AS_UNIQUEID" val="3621"/>
</p:tagLst>
</file>

<file path=ppt/tags/tag783.xml><?xml version="1.0" encoding="utf-8"?>
<p:tagLst xmlns:a="http://schemas.openxmlformats.org/drawingml/2006/main" xmlns:r="http://schemas.openxmlformats.org/officeDocument/2006/relationships" xmlns:p="http://schemas.openxmlformats.org/presentationml/2006/main">
  <p:tag name="AS_UNIQUEID" val="6282"/>
</p:tagLst>
</file>

<file path=ppt/tags/tag784.xml><?xml version="1.0" encoding="utf-8"?>
<p:tagLst xmlns:a="http://schemas.openxmlformats.org/drawingml/2006/main" xmlns:r="http://schemas.openxmlformats.org/officeDocument/2006/relationships" xmlns:p="http://schemas.openxmlformats.org/presentationml/2006/main">
  <p:tag name="AS_UNIQUEID" val="1540"/>
</p:tagLst>
</file>

<file path=ppt/tags/tag785.xml><?xml version="1.0" encoding="utf-8"?>
<p:tagLst xmlns:a="http://schemas.openxmlformats.org/drawingml/2006/main" xmlns:r="http://schemas.openxmlformats.org/officeDocument/2006/relationships" xmlns:p="http://schemas.openxmlformats.org/presentationml/2006/main">
  <p:tag name="AS_UNIQUEID" val="3596"/>
</p:tagLst>
</file>

<file path=ppt/tags/tag786.xml><?xml version="1.0" encoding="utf-8"?>
<p:tagLst xmlns:a="http://schemas.openxmlformats.org/drawingml/2006/main" xmlns:r="http://schemas.openxmlformats.org/officeDocument/2006/relationships" xmlns:p="http://schemas.openxmlformats.org/presentationml/2006/main">
  <p:tag name="AS_UNIQUEID" val="3608"/>
</p:tagLst>
</file>

<file path=ppt/tags/tag787.xml><?xml version="1.0" encoding="utf-8"?>
<p:tagLst xmlns:a="http://schemas.openxmlformats.org/drawingml/2006/main" xmlns:r="http://schemas.openxmlformats.org/officeDocument/2006/relationships" xmlns:p="http://schemas.openxmlformats.org/presentationml/2006/main">
  <p:tag name="AS_UNIQUEID" val="3609"/>
</p:tagLst>
</file>

<file path=ppt/tags/tag788.xml><?xml version="1.0" encoding="utf-8"?>
<p:tagLst xmlns:a="http://schemas.openxmlformats.org/drawingml/2006/main" xmlns:r="http://schemas.openxmlformats.org/officeDocument/2006/relationships" xmlns:p="http://schemas.openxmlformats.org/presentationml/2006/main">
  <p:tag name="AS_UNIQUEID" val="3597"/>
</p:tagLst>
</file>

<file path=ppt/tags/tag789.xml><?xml version="1.0" encoding="utf-8"?>
<p:tagLst xmlns:a="http://schemas.openxmlformats.org/drawingml/2006/main" xmlns:r="http://schemas.openxmlformats.org/officeDocument/2006/relationships" xmlns:p="http://schemas.openxmlformats.org/presentationml/2006/main">
  <p:tag name="AS_UNIQUEID" val="3607"/>
</p:tagLst>
</file>

<file path=ppt/tags/tag79.xml><?xml version="1.0" encoding="utf-8"?>
<p:tagLst xmlns:a="http://schemas.openxmlformats.org/drawingml/2006/main" xmlns:r="http://schemas.openxmlformats.org/officeDocument/2006/relationships" xmlns:p="http://schemas.openxmlformats.org/presentationml/2006/main">
  <p:tag name="AS_UNIQUEID" val="2076"/>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 name="PICTUREFILLRANGE" val="e346981c-99a6-4b59-8e5a-99b07fb2e842"/>
</p:tagLst>
</file>

<file path=ppt/tags/tag790.xml><?xml version="1.0" encoding="utf-8"?>
<p:tagLst xmlns:a="http://schemas.openxmlformats.org/drawingml/2006/main" xmlns:r="http://schemas.openxmlformats.org/officeDocument/2006/relationships" xmlns:p="http://schemas.openxmlformats.org/presentationml/2006/main">
  <p:tag name="AS_UNIQUEID" val="3598"/>
</p:tagLst>
</file>

<file path=ppt/tags/tag791.xml><?xml version="1.0" encoding="utf-8"?>
<p:tagLst xmlns:a="http://schemas.openxmlformats.org/drawingml/2006/main" xmlns:r="http://schemas.openxmlformats.org/officeDocument/2006/relationships" xmlns:p="http://schemas.openxmlformats.org/presentationml/2006/main">
  <p:tag name="AS_UNIQUEID" val="3604"/>
</p:tagLst>
</file>

<file path=ppt/tags/tag792.xml><?xml version="1.0" encoding="utf-8"?>
<p:tagLst xmlns:a="http://schemas.openxmlformats.org/drawingml/2006/main" xmlns:r="http://schemas.openxmlformats.org/officeDocument/2006/relationships" xmlns:p="http://schemas.openxmlformats.org/presentationml/2006/main">
  <p:tag name="AS_UNIQUEID" val="3605"/>
</p:tagLst>
</file>

<file path=ppt/tags/tag793.xml><?xml version="1.0" encoding="utf-8"?>
<p:tagLst xmlns:a="http://schemas.openxmlformats.org/drawingml/2006/main" xmlns:r="http://schemas.openxmlformats.org/officeDocument/2006/relationships" xmlns:p="http://schemas.openxmlformats.org/presentationml/2006/main">
  <p:tag name="AS_UNIQUEID" val="3606"/>
</p:tagLst>
</file>

<file path=ppt/tags/tag794.xml><?xml version="1.0" encoding="utf-8"?>
<p:tagLst xmlns:a="http://schemas.openxmlformats.org/drawingml/2006/main" xmlns:r="http://schemas.openxmlformats.org/officeDocument/2006/relationships" xmlns:p="http://schemas.openxmlformats.org/presentationml/2006/main">
  <p:tag name="AS_UNIQUEID" val="3599"/>
</p:tagLst>
</file>

<file path=ppt/tags/tag795.xml><?xml version="1.0" encoding="utf-8"?>
<p:tagLst xmlns:a="http://schemas.openxmlformats.org/drawingml/2006/main" xmlns:r="http://schemas.openxmlformats.org/officeDocument/2006/relationships" xmlns:p="http://schemas.openxmlformats.org/presentationml/2006/main">
  <p:tag name="AS_UNIQUEID" val="3600"/>
</p:tagLst>
</file>

<file path=ppt/tags/tag796.xml><?xml version="1.0" encoding="utf-8"?>
<p:tagLst xmlns:a="http://schemas.openxmlformats.org/drawingml/2006/main" xmlns:r="http://schemas.openxmlformats.org/officeDocument/2006/relationships" xmlns:p="http://schemas.openxmlformats.org/presentationml/2006/main">
  <p:tag name="AS_UNIQUEID" val="3601"/>
</p:tagLst>
</file>

<file path=ppt/tags/tag797.xml><?xml version="1.0" encoding="utf-8"?>
<p:tagLst xmlns:a="http://schemas.openxmlformats.org/drawingml/2006/main" xmlns:r="http://schemas.openxmlformats.org/officeDocument/2006/relationships" xmlns:p="http://schemas.openxmlformats.org/presentationml/2006/main">
  <p:tag name="AS_UNIQUEID" val="3602"/>
</p:tagLst>
</file>

<file path=ppt/tags/tag798.xml><?xml version="1.0" encoding="utf-8"?>
<p:tagLst xmlns:a="http://schemas.openxmlformats.org/drawingml/2006/main" xmlns:r="http://schemas.openxmlformats.org/officeDocument/2006/relationships" xmlns:p="http://schemas.openxmlformats.org/presentationml/2006/main">
  <p:tag name="AS_UNIQUEID" val="3603"/>
</p:tagLst>
</file>

<file path=ppt/tags/tag799.xml><?xml version="1.0" encoding="utf-8"?>
<p:tagLst xmlns:a="http://schemas.openxmlformats.org/drawingml/2006/main" xmlns:r="http://schemas.openxmlformats.org/officeDocument/2006/relationships" xmlns:p="http://schemas.openxmlformats.org/presentationml/2006/main">
  <p:tag name="AS_UNIQUEID" val="1538"/>
</p:tagLst>
</file>

<file path=ppt/tags/tag8.xml><?xml version="1.0" encoding="utf-8"?>
<p:tagLst xmlns:a="http://schemas.openxmlformats.org/drawingml/2006/main" xmlns:r="http://schemas.openxmlformats.org/officeDocument/2006/relationships" xmlns:p="http://schemas.openxmlformats.org/presentationml/2006/main">
  <p:tag name="AS_UNIQUEID" val="6132"/>
</p:tagLst>
</file>

<file path=ppt/tags/tag80.xml><?xml version="1.0" encoding="utf-8"?>
<p:tagLst xmlns:a="http://schemas.openxmlformats.org/drawingml/2006/main" xmlns:r="http://schemas.openxmlformats.org/officeDocument/2006/relationships" xmlns:p="http://schemas.openxmlformats.org/presentationml/2006/main">
  <p:tag name="AS_UNIQUEID" val="2077"/>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0.xml><?xml version="1.0" encoding="utf-8"?>
<p:tagLst xmlns:a="http://schemas.openxmlformats.org/drawingml/2006/main" xmlns:r="http://schemas.openxmlformats.org/officeDocument/2006/relationships" xmlns:p="http://schemas.openxmlformats.org/presentationml/2006/main">
  <p:tag name="AS_UNIQUEID" val="1540"/>
</p:tagLst>
</file>

<file path=ppt/tags/tag801.xml><?xml version="1.0" encoding="utf-8"?>
<p:tagLst xmlns:a="http://schemas.openxmlformats.org/drawingml/2006/main" xmlns:r="http://schemas.openxmlformats.org/officeDocument/2006/relationships" xmlns:p="http://schemas.openxmlformats.org/presentationml/2006/main">
  <p:tag name="AS_UNIQUEID" val="1541"/>
</p:tagLst>
</file>

<file path=ppt/tags/tag802.xml><?xml version="1.0" encoding="utf-8"?>
<p:tagLst xmlns:a="http://schemas.openxmlformats.org/drawingml/2006/main" xmlns:r="http://schemas.openxmlformats.org/officeDocument/2006/relationships" xmlns:p="http://schemas.openxmlformats.org/presentationml/2006/main">
  <p:tag name="AS_UNIQUEID" val="1542"/>
</p:tagLst>
</file>

<file path=ppt/tags/tag803.xml><?xml version="1.0" encoding="utf-8"?>
<p:tagLst xmlns:a="http://schemas.openxmlformats.org/drawingml/2006/main" xmlns:r="http://schemas.openxmlformats.org/officeDocument/2006/relationships" xmlns:p="http://schemas.openxmlformats.org/presentationml/2006/main">
  <p:tag name="AS_UNIQUEID" val="1543"/>
</p:tagLst>
</file>

<file path=ppt/tags/tag804.xml><?xml version="1.0" encoding="utf-8"?>
<p:tagLst xmlns:a="http://schemas.openxmlformats.org/drawingml/2006/main" xmlns:r="http://schemas.openxmlformats.org/officeDocument/2006/relationships" xmlns:p="http://schemas.openxmlformats.org/presentationml/2006/main">
  <p:tag name="AS_UNIQUEID" val="1544"/>
</p:tagLst>
</file>

<file path=ppt/tags/tag805.xml><?xml version="1.0" encoding="utf-8"?>
<p:tagLst xmlns:a="http://schemas.openxmlformats.org/drawingml/2006/main" xmlns:r="http://schemas.openxmlformats.org/officeDocument/2006/relationships" xmlns:p="http://schemas.openxmlformats.org/presentationml/2006/main">
  <p:tag name="AS_UNIQUEID" val="1545"/>
</p:tagLst>
</file>

<file path=ppt/tags/tag806.xml><?xml version="1.0" encoding="utf-8"?>
<p:tagLst xmlns:a="http://schemas.openxmlformats.org/drawingml/2006/main" xmlns:r="http://schemas.openxmlformats.org/officeDocument/2006/relationships" xmlns:p="http://schemas.openxmlformats.org/presentationml/2006/main">
  <p:tag name="AS_UNIQUEID" val="1546"/>
</p:tagLst>
</file>

<file path=ppt/tags/tag807.xml><?xml version="1.0" encoding="utf-8"?>
<p:tagLst xmlns:a="http://schemas.openxmlformats.org/drawingml/2006/main" xmlns:r="http://schemas.openxmlformats.org/officeDocument/2006/relationships" xmlns:p="http://schemas.openxmlformats.org/presentationml/2006/main">
  <p:tag name="AS_UNIQUEID" val="1547"/>
</p:tagLst>
</file>

<file path=ppt/tags/tag808.xml><?xml version="1.0" encoding="utf-8"?>
<p:tagLst xmlns:a="http://schemas.openxmlformats.org/drawingml/2006/main" xmlns:r="http://schemas.openxmlformats.org/officeDocument/2006/relationships" xmlns:p="http://schemas.openxmlformats.org/presentationml/2006/main">
  <p:tag name="AS_UNIQUEID" val="1548"/>
</p:tagLst>
</file>

<file path=ppt/tags/tag809.xml><?xml version="1.0" encoding="utf-8"?>
<p:tagLst xmlns:a="http://schemas.openxmlformats.org/drawingml/2006/main" xmlns:r="http://schemas.openxmlformats.org/officeDocument/2006/relationships" xmlns:p="http://schemas.openxmlformats.org/presentationml/2006/main">
  <p:tag name="AS_UNIQUEID" val="1549"/>
</p:tagLst>
</file>

<file path=ppt/tags/tag81.xml><?xml version="1.0" encoding="utf-8"?>
<p:tagLst xmlns:a="http://schemas.openxmlformats.org/drawingml/2006/main" xmlns:r="http://schemas.openxmlformats.org/officeDocument/2006/relationships" xmlns:p="http://schemas.openxmlformats.org/presentationml/2006/main">
  <p:tag name="AS_UNIQUEID" val="2078"/>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10.xml><?xml version="1.0" encoding="utf-8"?>
<p:tagLst xmlns:a="http://schemas.openxmlformats.org/drawingml/2006/main" xmlns:r="http://schemas.openxmlformats.org/officeDocument/2006/relationships" xmlns:p="http://schemas.openxmlformats.org/presentationml/2006/main">
  <p:tag name="AS_UNIQUEID" val="1550"/>
</p:tagLst>
</file>

<file path=ppt/tags/tag811.xml><?xml version="1.0" encoding="utf-8"?>
<p:tagLst xmlns:a="http://schemas.openxmlformats.org/drawingml/2006/main" xmlns:r="http://schemas.openxmlformats.org/officeDocument/2006/relationships" xmlns:p="http://schemas.openxmlformats.org/presentationml/2006/main">
  <p:tag name="AS_UNIQUEID" val="6285"/>
</p:tagLst>
</file>

<file path=ppt/tags/tag812.xml><?xml version="1.0" encoding="utf-8"?>
<p:tagLst xmlns:a="http://schemas.openxmlformats.org/drawingml/2006/main" xmlns:r="http://schemas.openxmlformats.org/officeDocument/2006/relationships" xmlns:p="http://schemas.openxmlformats.org/presentationml/2006/main">
  <p:tag name="AS_UNIQUEID" val="685"/>
</p:tagLst>
</file>

<file path=ppt/tags/tag813.xml><?xml version="1.0" encoding="utf-8"?>
<p:tagLst xmlns:a="http://schemas.openxmlformats.org/drawingml/2006/main" xmlns:r="http://schemas.openxmlformats.org/officeDocument/2006/relationships" xmlns:p="http://schemas.openxmlformats.org/presentationml/2006/main">
  <p:tag name="AS_UNIQUEID" val="686"/>
</p:tagLst>
</file>

<file path=ppt/tags/tag814.xml><?xml version="1.0" encoding="utf-8"?>
<p:tagLst xmlns:a="http://schemas.openxmlformats.org/drawingml/2006/main" xmlns:r="http://schemas.openxmlformats.org/officeDocument/2006/relationships" xmlns:p="http://schemas.openxmlformats.org/presentationml/2006/main">
  <p:tag name="AS_UNIQUEID" val="1534"/>
</p:tagLst>
</file>

<file path=ppt/tags/tag815.xml><?xml version="1.0" encoding="utf-8"?>
<p:tagLst xmlns:a="http://schemas.openxmlformats.org/drawingml/2006/main" xmlns:r="http://schemas.openxmlformats.org/officeDocument/2006/relationships" xmlns:p="http://schemas.openxmlformats.org/presentationml/2006/main">
  <p:tag name="AS_UNIQUEID" val="1535"/>
</p:tagLst>
</file>

<file path=ppt/tags/tag816.xml><?xml version="1.0" encoding="utf-8"?>
<p:tagLst xmlns:a="http://schemas.openxmlformats.org/drawingml/2006/main" xmlns:r="http://schemas.openxmlformats.org/officeDocument/2006/relationships" xmlns:p="http://schemas.openxmlformats.org/presentationml/2006/main">
  <p:tag name="AS_UNIQUEID" val="1536"/>
</p:tagLst>
</file>

<file path=ppt/tags/tag817.xml><?xml version="1.0" encoding="utf-8"?>
<p:tagLst xmlns:a="http://schemas.openxmlformats.org/drawingml/2006/main" xmlns:r="http://schemas.openxmlformats.org/officeDocument/2006/relationships" xmlns:p="http://schemas.openxmlformats.org/presentationml/2006/main">
  <p:tag name="AS_UNIQUEID" val="6294"/>
</p:tagLst>
</file>

<file path=ppt/tags/tag818.xml><?xml version="1.0" encoding="utf-8"?>
<p:tagLst xmlns:a="http://schemas.openxmlformats.org/drawingml/2006/main" xmlns:r="http://schemas.openxmlformats.org/officeDocument/2006/relationships" xmlns:p="http://schemas.openxmlformats.org/presentationml/2006/main">
  <p:tag name="AS_UNIQUEID" val="6295"/>
</p:tagLst>
</file>

<file path=ppt/tags/tag819.xml><?xml version="1.0" encoding="utf-8"?>
<p:tagLst xmlns:a="http://schemas.openxmlformats.org/drawingml/2006/main" xmlns:r="http://schemas.openxmlformats.org/officeDocument/2006/relationships" xmlns:p="http://schemas.openxmlformats.org/presentationml/2006/main">
  <p:tag name="AS_UNIQUEID" val="1110"/>
</p:tagLst>
</file>

<file path=ppt/tags/tag82.xml><?xml version="1.0" encoding="utf-8"?>
<p:tagLst xmlns:a="http://schemas.openxmlformats.org/drawingml/2006/main" xmlns:r="http://schemas.openxmlformats.org/officeDocument/2006/relationships" xmlns:p="http://schemas.openxmlformats.org/presentationml/2006/main">
  <p:tag name="AS_UNIQUEID" val="2079"/>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20.xml><?xml version="1.0" encoding="utf-8"?>
<p:tagLst xmlns:a="http://schemas.openxmlformats.org/drawingml/2006/main" xmlns:r="http://schemas.openxmlformats.org/officeDocument/2006/relationships" xmlns:p="http://schemas.openxmlformats.org/presentationml/2006/main">
  <p:tag name="AS_UNIQUEID" val="6296"/>
</p:tagLst>
</file>

<file path=ppt/tags/tag821.xml><?xml version="1.0" encoding="utf-8"?>
<p:tagLst xmlns:a="http://schemas.openxmlformats.org/drawingml/2006/main" xmlns:r="http://schemas.openxmlformats.org/officeDocument/2006/relationships" xmlns:p="http://schemas.openxmlformats.org/presentationml/2006/main">
  <p:tag name="AS_UNIQUEID" val="6297"/>
</p:tagLst>
</file>

<file path=ppt/tags/tag822.xml><?xml version="1.0" encoding="utf-8"?>
<p:tagLst xmlns:a="http://schemas.openxmlformats.org/drawingml/2006/main" xmlns:r="http://schemas.openxmlformats.org/officeDocument/2006/relationships" xmlns:p="http://schemas.openxmlformats.org/presentationml/2006/main">
  <p:tag name="AS_UNIQUEID" val="6298"/>
</p:tagLst>
</file>

<file path=ppt/tags/tag823.xml><?xml version="1.0" encoding="utf-8"?>
<p:tagLst xmlns:a="http://schemas.openxmlformats.org/drawingml/2006/main" xmlns:r="http://schemas.openxmlformats.org/officeDocument/2006/relationships" xmlns:p="http://schemas.openxmlformats.org/presentationml/2006/main">
  <p:tag name="AS_UNIQUEID" val="6290"/>
</p:tagLst>
</file>

<file path=ppt/tags/tag824.xml><?xml version="1.0" encoding="utf-8"?>
<p:tagLst xmlns:a="http://schemas.openxmlformats.org/drawingml/2006/main" xmlns:r="http://schemas.openxmlformats.org/officeDocument/2006/relationships" xmlns:p="http://schemas.openxmlformats.org/presentationml/2006/main">
  <p:tag name="AS_UNIQUEID" val="6291"/>
</p:tagLst>
</file>

<file path=ppt/tags/tag825.xml><?xml version="1.0" encoding="utf-8"?>
<p:tagLst xmlns:a="http://schemas.openxmlformats.org/drawingml/2006/main" xmlns:r="http://schemas.openxmlformats.org/officeDocument/2006/relationships" xmlns:p="http://schemas.openxmlformats.org/presentationml/2006/main">
  <p:tag name="AS_UNIQUEID" val="6292"/>
</p:tagLst>
</file>

<file path=ppt/tags/tag826.xml><?xml version="1.0" encoding="utf-8"?>
<p:tagLst xmlns:a="http://schemas.openxmlformats.org/drawingml/2006/main" xmlns:r="http://schemas.openxmlformats.org/officeDocument/2006/relationships" xmlns:p="http://schemas.openxmlformats.org/presentationml/2006/main">
  <p:tag name="AS_UNIQUEID" val="1204"/>
</p:tagLst>
</file>

<file path=ppt/tags/tag827.xml><?xml version="1.0" encoding="utf-8"?>
<p:tagLst xmlns:a="http://schemas.openxmlformats.org/drawingml/2006/main" xmlns:r="http://schemas.openxmlformats.org/officeDocument/2006/relationships" xmlns:p="http://schemas.openxmlformats.org/presentationml/2006/main">
  <p:tag name="AS_UNIQUEID" val="1205"/>
</p:tagLst>
</file>

<file path=ppt/tags/tag828.xml><?xml version="1.0" encoding="utf-8"?>
<p:tagLst xmlns:a="http://schemas.openxmlformats.org/drawingml/2006/main" xmlns:r="http://schemas.openxmlformats.org/officeDocument/2006/relationships" xmlns:p="http://schemas.openxmlformats.org/presentationml/2006/main">
  <p:tag name="AS_UNIQUEID" val="1208"/>
  <p:tag name="KSO_WM_UNIT_PLACING_PICTURE_USER_VIEWPORT" val="{&quot;height&quot;:3635.403149606299,&quot;width&quot;:6462.940157480315}"/>
</p:tagLst>
</file>

<file path=ppt/tags/tag829.xml><?xml version="1.0" encoding="utf-8"?>
<p:tagLst xmlns:a="http://schemas.openxmlformats.org/drawingml/2006/main" xmlns:r="http://schemas.openxmlformats.org/officeDocument/2006/relationships" xmlns:p="http://schemas.openxmlformats.org/presentationml/2006/main">
  <p:tag name="AS_UNIQUEID" val="1209"/>
</p:tagLst>
</file>

<file path=ppt/tags/tag83.xml><?xml version="1.0" encoding="utf-8"?>
<p:tagLst xmlns:a="http://schemas.openxmlformats.org/drawingml/2006/main" xmlns:r="http://schemas.openxmlformats.org/officeDocument/2006/relationships" xmlns:p="http://schemas.openxmlformats.org/presentationml/2006/main">
  <p:tag name="AS_UNIQUEID" val="208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0.xml><?xml version="1.0" encoding="utf-8"?>
<p:tagLst xmlns:a="http://schemas.openxmlformats.org/drawingml/2006/main" xmlns:r="http://schemas.openxmlformats.org/officeDocument/2006/relationships" xmlns:p="http://schemas.openxmlformats.org/presentationml/2006/main">
  <p:tag name="AS_UNIQUEID" val="1210"/>
  <p:tag name="KSO_WM_UNIT_PLACING_PICTURE_USER_VIEWPORT" val="{&quot;height&quot;:5077.366929133858,&quot;width&quot;:7373.031496062992}"/>
</p:tagLst>
</file>

<file path=ppt/tags/tag831.xml><?xml version="1.0" encoding="utf-8"?>
<p:tagLst xmlns:a="http://schemas.openxmlformats.org/drawingml/2006/main" xmlns:r="http://schemas.openxmlformats.org/officeDocument/2006/relationships" xmlns:p="http://schemas.openxmlformats.org/presentationml/2006/main">
  <p:tag name="AS_UNIQUEID" val="1196"/>
</p:tagLst>
</file>

<file path=ppt/tags/tag832.xml><?xml version="1.0" encoding="utf-8"?>
<p:tagLst xmlns:a="http://schemas.openxmlformats.org/drawingml/2006/main" xmlns:r="http://schemas.openxmlformats.org/officeDocument/2006/relationships" xmlns:p="http://schemas.openxmlformats.org/presentationml/2006/main">
  <p:tag name="AS_UNIQUEID" val="1206"/>
</p:tagLst>
</file>

<file path=ppt/tags/tag833.xml><?xml version="1.0" encoding="utf-8"?>
<p:tagLst xmlns:a="http://schemas.openxmlformats.org/drawingml/2006/main" xmlns:r="http://schemas.openxmlformats.org/officeDocument/2006/relationships" xmlns:p="http://schemas.openxmlformats.org/presentationml/2006/main">
  <p:tag name="AS_UNIQUEID" val="1207"/>
</p:tagLst>
</file>

<file path=ppt/tags/tag834.xml><?xml version="1.0" encoding="utf-8"?>
<p:tagLst xmlns:a="http://schemas.openxmlformats.org/drawingml/2006/main" xmlns:r="http://schemas.openxmlformats.org/officeDocument/2006/relationships" xmlns:p="http://schemas.openxmlformats.org/presentationml/2006/main">
  <p:tag name="AS_UNIQUEID" val="1201"/>
</p:tagLst>
</file>

<file path=ppt/tags/tag835.xml><?xml version="1.0" encoding="utf-8"?>
<p:tagLst xmlns:a="http://schemas.openxmlformats.org/drawingml/2006/main" xmlns:r="http://schemas.openxmlformats.org/officeDocument/2006/relationships" xmlns:p="http://schemas.openxmlformats.org/presentationml/2006/main">
  <p:tag name="AS_UNIQUEID" val="1202"/>
</p:tagLst>
</file>

<file path=ppt/tags/tag836.xml><?xml version="1.0" encoding="utf-8"?>
<p:tagLst xmlns:a="http://schemas.openxmlformats.org/drawingml/2006/main" xmlns:r="http://schemas.openxmlformats.org/officeDocument/2006/relationships" xmlns:p="http://schemas.openxmlformats.org/presentationml/2006/main">
  <p:tag name="AS_UNIQUEID" val="4942"/>
</p:tagLst>
</file>

<file path=ppt/tags/tag837.xml><?xml version="1.0" encoding="utf-8"?>
<p:tagLst xmlns:a="http://schemas.openxmlformats.org/drawingml/2006/main" xmlns:r="http://schemas.openxmlformats.org/officeDocument/2006/relationships" xmlns:p="http://schemas.openxmlformats.org/presentationml/2006/main">
  <p:tag name="AS_UNIQUEID" val="4943"/>
</p:tagLst>
</file>

<file path=ppt/tags/tag838.xml><?xml version="1.0" encoding="utf-8"?>
<p:tagLst xmlns:a="http://schemas.openxmlformats.org/drawingml/2006/main" xmlns:r="http://schemas.openxmlformats.org/officeDocument/2006/relationships" xmlns:p="http://schemas.openxmlformats.org/presentationml/2006/main">
  <p:tag name="AS_UNIQUEID" val="4944"/>
</p:tagLst>
</file>

<file path=ppt/tags/tag839.xml><?xml version="1.0" encoding="utf-8"?>
<p:tagLst xmlns:a="http://schemas.openxmlformats.org/drawingml/2006/main" xmlns:r="http://schemas.openxmlformats.org/officeDocument/2006/relationships" xmlns:p="http://schemas.openxmlformats.org/presentationml/2006/main">
  <p:tag name="AS_UNIQUEID" val="4945"/>
</p:tagLst>
</file>

<file path=ppt/tags/tag84.xml><?xml version="1.0" encoding="utf-8"?>
<p:tagLst xmlns:a="http://schemas.openxmlformats.org/drawingml/2006/main" xmlns:r="http://schemas.openxmlformats.org/officeDocument/2006/relationships" xmlns:p="http://schemas.openxmlformats.org/presentationml/2006/main">
  <p:tag name="AS_UNIQUEID" val="208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40.xml><?xml version="1.0" encoding="utf-8"?>
<p:tagLst xmlns:a="http://schemas.openxmlformats.org/drawingml/2006/main" xmlns:r="http://schemas.openxmlformats.org/officeDocument/2006/relationships" xmlns:p="http://schemas.openxmlformats.org/presentationml/2006/main">
  <p:tag name="AS_UNIQUEID" val="4946"/>
</p:tagLst>
</file>

<file path=ppt/tags/tag841.xml><?xml version="1.0" encoding="utf-8"?>
<p:tagLst xmlns:a="http://schemas.openxmlformats.org/drawingml/2006/main" xmlns:r="http://schemas.openxmlformats.org/officeDocument/2006/relationships" xmlns:p="http://schemas.openxmlformats.org/presentationml/2006/main">
  <p:tag name="AS_UNIQUEID" val="4947"/>
</p:tagLst>
</file>

<file path=ppt/tags/tag842.xml><?xml version="1.0" encoding="utf-8"?>
<p:tagLst xmlns:a="http://schemas.openxmlformats.org/drawingml/2006/main" xmlns:r="http://schemas.openxmlformats.org/officeDocument/2006/relationships" xmlns:p="http://schemas.openxmlformats.org/presentationml/2006/main">
  <p:tag name="AS_UNIQUEID" val="4948"/>
</p:tagLst>
</file>

<file path=ppt/tags/tag843.xml><?xml version="1.0" encoding="utf-8"?>
<p:tagLst xmlns:a="http://schemas.openxmlformats.org/drawingml/2006/main" xmlns:r="http://schemas.openxmlformats.org/officeDocument/2006/relationships" xmlns:p="http://schemas.openxmlformats.org/presentationml/2006/main">
  <p:tag name="AS_UNIQUEID" val="4949"/>
</p:tagLst>
</file>

<file path=ppt/tags/tag844.xml><?xml version="1.0" encoding="utf-8"?>
<p:tagLst xmlns:a="http://schemas.openxmlformats.org/drawingml/2006/main" xmlns:r="http://schemas.openxmlformats.org/officeDocument/2006/relationships" xmlns:p="http://schemas.openxmlformats.org/presentationml/2006/main">
  <p:tag name="AS_UNIQUEID" val="3904"/>
</p:tagLst>
</file>

<file path=ppt/tags/tag845.xml><?xml version="1.0" encoding="utf-8"?>
<p:tagLst xmlns:a="http://schemas.openxmlformats.org/drawingml/2006/main" xmlns:r="http://schemas.openxmlformats.org/officeDocument/2006/relationships" xmlns:p="http://schemas.openxmlformats.org/presentationml/2006/main">
  <p:tag name="AS_UNIQUEID" val="3905"/>
</p:tagLst>
</file>

<file path=ppt/tags/tag846.xml><?xml version="1.0" encoding="utf-8"?>
<p:tagLst xmlns:a="http://schemas.openxmlformats.org/drawingml/2006/main" xmlns:r="http://schemas.openxmlformats.org/officeDocument/2006/relationships" xmlns:p="http://schemas.openxmlformats.org/presentationml/2006/main">
  <p:tag name="AS_UNIQUEID" val="3907"/>
</p:tagLst>
</file>

<file path=ppt/tags/tag847.xml><?xml version="1.0" encoding="utf-8"?>
<p:tagLst xmlns:a="http://schemas.openxmlformats.org/drawingml/2006/main" xmlns:r="http://schemas.openxmlformats.org/officeDocument/2006/relationships" xmlns:p="http://schemas.openxmlformats.org/presentationml/2006/main">
  <p:tag name="AS_UNIQUEID" val="3908"/>
</p:tagLst>
</file>

<file path=ppt/tags/tag848.xml><?xml version="1.0" encoding="utf-8"?>
<p:tagLst xmlns:a="http://schemas.openxmlformats.org/drawingml/2006/main" xmlns:r="http://schemas.openxmlformats.org/officeDocument/2006/relationships" xmlns:p="http://schemas.openxmlformats.org/presentationml/2006/main">
  <p:tag name="AS_UNIQUEID" val="3913"/>
</p:tagLst>
</file>

<file path=ppt/tags/tag849.xml><?xml version="1.0" encoding="utf-8"?>
<p:tagLst xmlns:a="http://schemas.openxmlformats.org/drawingml/2006/main" xmlns:r="http://schemas.openxmlformats.org/officeDocument/2006/relationships" xmlns:p="http://schemas.openxmlformats.org/presentationml/2006/main">
  <p:tag name="AS_UNIQUEID" val="3912"/>
</p:tagLst>
</file>

<file path=ppt/tags/tag85.xml><?xml version="1.0" encoding="utf-8"?>
<p:tagLst xmlns:a="http://schemas.openxmlformats.org/drawingml/2006/main" xmlns:r="http://schemas.openxmlformats.org/officeDocument/2006/relationships" xmlns:p="http://schemas.openxmlformats.org/presentationml/2006/main">
  <p:tag name="AS_UNIQUEID" val="2083"/>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50.xml><?xml version="1.0" encoding="utf-8"?>
<p:tagLst xmlns:a="http://schemas.openxmlformats.org/drawingml/2006/main" xmlns:r="http://schemas.openxmlformats.org/officeDocument/2006/relationships" xmlns:p="http://schemas.openxmlformats.org/presentationml/2006/main">
  <p:tag name="AS_UNIQUEID" val="3910"/>
</p:tagLst>
</file>

<file path=ppt/tags/tag851.xml><?xml version="1.0" encoding="utf-8"?>
<p:tagLst xmlns:a="http://schemas.openxmlformats.org/drawingml/2006/main" xmlns:r="http://schemas.openxmlformats.org/officeDocument/2006/relationships" xmlns:p="http://schemas.openxmlformats.org/presentationml/2006/main">
  <p:tag name="AS_UNIQUEID" val="3911"/>
</p:tagLst>
</file>

<file path=ppt/tags/tag852.xml><?xml version="1.0" encoding="utf-8"?>
<p:tagLst xmlns:a="http://schemas.openxmlformats.org/drawingml/2006/main" xmlns:r="http://schemas.openxmlformats.org/officeDocument/2006/relationships" xmlns:p="http://schemas.openxmlformats.org/presentationml/2006/main">
  <p:tag name="AS_UNIQUEID" val="3915"/>
</p:tagLst>
</file>

<file path=ppt/tags/tag853.xml><?xml version="1.0" encoding="utf-8"?>
<p:tagLst xmlns:a="http://schemas.openxmlformats.org/drawingml/2006/main" xmlns:r="http://schemas.openxmlformats.org/officeDocument/2006/relationships" xmlns:p="http://schemas.openxmlformats.org/presentationml/2006/main">
  <p:tag name="AS_UNIQUEID" val="3916"/>
</p:tagLst>
</file>

<file path=ppt/tags/tag854.xml><?xml version="1.0" encoding="utf-8"?>
<p:tagLst xmlns:a="http://schemas.openxmlformats.org/drawingml/2006/main" xmlns:r="http://schemas.openxmlformats.org/officeDocument/2006/relationships" xmlns:p="http://schemas.openxmlformats.org/presentationml/2006/main">
  <p:tag name="AS_UNIQUEID" val="3915"/>
</p:tagLst>
</file>

<file path=ppt/tags/tag855.xml><?xml version="1.0" encoding="utf-8"?>
<p:tagLst xmlns:a="http://schemas.openxmlformats.org/drawingml/2006/main" xmlns:r="http://schemas.openxmlformats.org/officeDocument/2006/relationships" xmlns:p="http://schemas.openxmlformats.org/presentationml/2006/main">
  <p:tag name="AS_UNIQUEID" val="3916"/>
</p:tagLst>
</file>

<file path=ppt/tags/tag856.xml><?xml version="1.0" encoding="utf-8"?>
<p:tagLst xmlns:a="http://schemas.openxmlformats.org/drawingml/2006/main" xmlns:r="http://schemas.openxmlformats.org/officeDocument/2006/relationships" xmlns:p="http://schemas.openxmlformats.org/presentationml/2006/main">
  <p:tag name="AS_UNIQUEID" val="4847"/>
</p:tagLst>
</file>

<file path=ppt/tags/tag857.xml><?xml version="1.0" encoding="utf-8"?>
<p:tagLst xmlns:a="http://schemas.openxmlformats.org/drawingml/2006/main" xmlns:r="http://schemas.openxmlformats.org/officeDocument/2006/relationships" xmlns:p="http://schemas.openxmlformats.org/presentationml/2006/main">
  <p:tag name="AS_UNIQUEID" val="736"/>
</p:tagLst>
</file>

<file path=ppt/tags/tag858.xml><?xml version="1.0" encoding="utf-8"?>
<p:tagLst xmlns:a="http://schemas.openxmlformats.org/drawingml/2006/main" xmlns:r="http://schemas.openxmlformats.org/officeDocument/2006/relationships" xmlns:p="http://schemas.openxmlformats.org/presentationml/2006/main">
  <p:tag name="AS_UNIQUEID" val="737"/>
</p:tagLst>
</file>

<file path=ppt/tags/tag859.xml><?xml version="1.0" encoding="utf-8"?>
<p:tagLst xmlns:a="http://schemas.openxmlformats.org/drawingml/2006/main" xmlns:r="http://schemas.openxmlformats.org/officeDocument/2006/relationships" xmlns:p="http://schemas.openxmlformats.org/presentationml/2006/main">
  <p:tag name="AS_UNIQUEID" val="738"/>
</p:tagLst>
</file>

<file path=ppt/tags/tag86.xml><?xml version="1.0" encoding="utf-8"?>
<p:tagLst xmlns:a="http://schemas.openxmlformats.org/drawingml/2006/main" xmlns:r="http://schemas.openxmlformats.org/officeDocument/2006/relationships" xmlns:p="http://schemas.openxmlformats.org/presentationml/2006/main">
  <p:tag name="AS_UNIQUEID" val="2084"/>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60.xml><?xml version="1.0" encoding="utf-8"?>
<p:tagLst xmlns:a="http://schemas.openxmlformats.org/drawingml/2006/main" xmlns:r="http://schemas.openxmlformats.org/officeDocument/2006/relationships" xmlns:p="http://schemas.openxmlformats.org/presentationml/2006/main">
  <p:tag name="AS_UNIQUEID" val="739"/>
</p:tagLst>
</file>

<file path=ppt/tags/tag861.xml><?xml version="1.0" encoding="utf-8"?>
<p:tagLst xmlns:a="http://schemas.openxmlformats.org/drawingml/2006/main" xmlns:r="http://schemas.openxmlformats.org/officeDocument/2006/relationships" xmlns:p="http://schemas.openxmlformats.org/presentationml/2006/main">
  <p:tag name="AS_UNIQUEID" val="740"/>
</p:tagLst>
</file>

<file path=ppt/tags/tag862.xml><?xml version="1.0" encoding="utf-8"?>
<p:tagLst xmlns:a="http://schemas.openxmlformats.org/drawingml/2006/main" xmlns:r="http://schemas.openxmlformats.org/officeDocument/2006/relationships" xmlns:p="http://schemas.openxmlformats.org/presentationml/2006/main">
  <p:tag name="AS_UNIQUEID" val="741"/>
</p:tagLst>
</file>

<file path=ppt/tags/tag863.xml><?xml version="1.0" encoding="utf-8"?>
<p:tagLst xmlns:a="http://schemas.openxmlformats.org/drawingml/2006/main" xmlns:r="http://schemas.openxmlformats.org/officeDocument/2006/relationships" xmlns:p="http://schemas.openxmlformats.org/presentationml/2006/main">
  <p:tag name="AS_UNIQUEID" val="742"/>
</p:tagLst>
</file>

<file path=ppt/tags/tag864.xml><?xml version="1.0" encoding="utf-8"?>
<p:tagLst xmlns:a="http://schemas.openxmlformats.org/drawingml/2006/main" xmlns:r="http://schemas.openxmlformats.org/officeDocument/2006/relationships" xmlns:p="http://schemas.openxmlformats.org/presentationml/2006/main">
  <p:tag name="AS_UNIQUEID" val="743"/>
</p:tagLst>
</file>

<file path=ppt/tags/tag865.xml><?xml version="1.0" encoding="utf-8"?>
<p:tagLst xmlns:a="http://schemas.openxmlformats.org/drawingml/2006/main" xmlns:r="http://schemas.openxmlformats.org/officeDocument/2006/relationships" xmlns:p="http://schemas.openxmlformats.org/presentationml/2006/main">
  <p:tag name="AS_UNIQUEID" val="744"/>
</p:tagLst>
</file>

<file path=ppt/tags/tag866.xml><?xml version="1.0" encoding="utf-8"?>
<p:tagLst xmlns:a="http://schemas.openxmlformats.org/drawingml/2006/main" xmlns:r="http://schemas.openxmlformats.org/officeDocument/2006/relationships" xmlns:p="http://schemas.openxmlformats.org/presentationml/2006/main">
  <p:tag name="AS_UNIQUEID" val="747"/>
</p:tagLst>
</file>

<file path=ppt/tags/tag867.xml><?xml version="1.0" encoding="utf-8"?>
<p:tagLst xmlns:a="http://schemas.openxmlformats.org/drawingml/2006/main" xmlns:r="http://schemas.openxmlformats.org/officeDocument/2006/relationships" xmlns:p="http://schemas.openxmlformats.org/presentationml/2006/main">
  <p:tag name="AS_UNIQUEID" val="748"/>
</p:tagLst>
</file>

<file path=ppt/tags/tag868.xml><?xml version="1.0" encoding="utf-8"?>
<p:tagLst xmlns:a="http://schemas.openxmlformats.org/drawingml/2006/main" xmlns:r="http://schemas.openxmlformats.org/officeDocument/2006/relationships" xmlns:p="http://schemas.openxmlformats.org/presentationml/2006/main">
  <p:tag name="AS_UNIQUEID" val="749"/>
</p:tagLst>
</file>

<file path=ppt/tags/tag87.xml><?xml version="1.0" encoding="utf-8"?>
<p:tagLst xmlns:a="http://schemas.openxmlformats.org/drawingml/2006/main" xmlns:r="http://schemas.openxmlformats.org/officeDocument/2006/relationships" xmlns:p="http://schemas.openxmlformats.org/presentationml/2006/main">
  <p:tag name="AS_UNIQUEID" val="2085"/>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AS_UNIQUEID" val="2086"/>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AS_UNIQUEID" val="208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AS_UNIQUEID" val="879"/>
</p:tagLst>
</file>

<file path=ppt/tags/tag90.xml><?xml version="1.0" encoding="utf-8"?>
<p:tagLst xmlns:a="http://schemas.openxmlformats.org/drawingml/2006/main" xmlns:r="http://schemas.openxmlformats.org/officeDocument/2006/relationships" xmlns:p="http://schemas.openxmlformats.org/presentationml/2006/main">
  <p:tag name="AS_UNIQUEID" val="208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AS_UNIQUEID" val="209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 name="KSO_WM_UNIT_PLACING_PICTURE" val="161728.810"/>
  <p:tag name="KSO_WM_UNIT_PLACING_PICTURE_INFO" val="{&quot;code&quot;:&quot;[1]&quot;,&quot;full_picture&quot;:false,&quot;last_crop_picture&quot;:&quot;[1]&quot;,&quot;scheme&quot;:&quot;1-1&quot;,&quot;spacing&quot;:5}"/>
  <p:tag name="KSO_WM_UNIT_PLACING_PICTURE_USER_VIEWPORT" val="{&quot;height&quot;:10812,&quot;width&quot;:7408}"/>
</p:tagLst>
</file>

<file path=ppt/tags/tag92.xml><?xml version="1.0" encoding="utf-8"?>
<p:tagLst xmlns:a="http://schemas.openxmlformats.org/drawingml/2006/main" xmlns:r="http://schemas.openxmlformats.org/officeDocument/2006/relationships" xmlns:p="http://schemas.openxmlformats.org/presentationml/2006/main">
  <p:tag name="AS_UNIQUEID" val="209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AS_UNIQUEID" val="209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AS_UNIQUEID" val="209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AS_UNIQUEID" val="209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AS_UNIQUEID" val="209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7.xml><?xml version="1.0" encoding="utf-8"?>
<p:tagLst xmlns:a="http://schemas.openxmlformats.org/drawingml/2006/main" xmlns:r="http://schemas.openxmlformats.org/officeDocument/2006/relationships" xmlns:p="http://schemas.openxmlformats.org/presentationml/2006/main">
  <p:tag name="AS_UNIQUEID" val="2097"/>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AS_UNIQUEID" val="2098"/>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AS_UNIQUEID" val="2099"/>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主题​​">
  <a:themeElements>
    <a:clrScheme name="">
      <a:dk1>
        <a:sysClr val="windowText" lastClr="000000"/>
      </a:dk1>
      <a:lt1>
        <a:sysClr val="window" lastClr="FFFFFF"/>
      </a:lt1>
      <a:dk2>
        <a:srgbClr val="F0F5FB"/>
      </a:dk2>
      <a:lt2>
        <a:srgbClr val="FFFFFF"/>
      </a:lt2>
      <a:accent1>
        <a:srgbClr val="2E75B6"/>
      </a:accent1>
      <a:accent2>
        <a:srgbClr val="4967A4"/>
      </a:accent2>
      <a:accent3>
        <a:srgbClr val="645993"/>
      </a:accent3>
      <a:accent4>
        <a:srgbClr val="804A81"/>
      </a:accent4>
      <a:accent5>
        <a:srgbClr val="9B3C70"/>
      </a:accent5>
      <a:accent6>
        <a:srgbClr val="B62E5E"/>
      </a:accent6>
      <a:hlink>
        <a:srgbClr val="658BD5"/>
      </a:hlink>
      <a:folHlink>
        <a:srgbClr val="A16AA5"/>
      </a:folHlink>
    </a:clrScheme>
    <a:fontScheme name="自定义 9">
      <a:majorFont>
        <a:latin typeface="Arial"/>
        <a:ea typeface="微软雅黑" panose="020B0503020204020204" charset="-122"/>
        <a:cs typeface="Arial"/>
      </a:majorFont>
      <a:minorFont>
        <a:latin typeface="Arial"/>
        <a:ea typeface="微软雅黑" panose="020B0503020204020204" charset="-122"/>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环境配色方案 01">
      <a:dk1>
        <a:srgbClr val="292929"/>
      </a:dk1>
      <a:lt1>
        <a:srgbClr val="F2F2F2"/>
      </a:lt1>
      <a:dk2>
        <a:srgbClr val="44546A"/>
      </a:dk2>
      <a:lt2>
        <a:srgbClr val="E7E6E6"/>
      </a:lt2>
      <a:accent1>
        <a:srgbClr val="1077A8"/>
      </a:accent1>
      <a:accent2>
        <a:srgbClr val="0B9CB0"/>
      </a:accent2>
      <a:accent3>
        <a:srgbClr val="11998E"/>
      </a:accent3>
      <a:accent4>
        <a:srgbClr val="0BB07F"/>
      </a:accent4>
      <a:accent5>
        <a:srgbClr val="23CC9E"/>
      </a:accent5>
      <a:accent6>
        <a:srgbClr val="D8750B"/>
      </a:accent6>
      <a:hlink>
        <a:srgbClr val="B39037"/>
      </a:hlink>
      <a:folHlink>
        <a:srgbClr val="000000"/>
      </a:folHlink>
    </a:clrScheme>
    <a:fontScheme name="5rdb4quj">
      <a:majorFont>
        <a:latin typeface="Arial"/>
        <a:ea typeface="微软雅黑" panose="020B0503020204020204" charset="-122"/>
        <a:cs typeface="Arial"/>
      </a:majorFont>
      <a:minorFont>
        <a:latin typeface="Arial"/>
        <a:ea typeface="微软雅黑" panose="020B0503020204020204" charset="-122"/>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7">
      <a:majorFont>
        <a:latin typeface="等线 Light" panose="020F0302020204030204"/>
        <a:ea typeface="方正粗黑宋简体"/>
        <a:cs typeface="Arial"/>
      </a:majorFont>
      <a:minorFont>
        <a:latin typeface="等线" panose="020F0502020204030204"/>
        <a:ea typeface="微软雅黑" panose="020B0503020204020204" charset="-122"/>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022804">
      <a:dk1>
        <a:sysClr val="windowText" lastClr="000000"/>
      </a:dk1>
      <a:lt1>
        <a:sysClr val="window" lastClr="FFFFFF"/>
      </a:lt1>
      <a:dk2>
        <a:srgbClr val="F0F5FB"/>
      </a:dk2>
      <a:lt2>
        <a:srgbClr val="FFFFFF"/>
      </a:lt2>
      <a:accent1>
        <a:srgbClr val="2E75B6"/>
      </a:accent1>
      <a:accent2>
        <a:srgbClr val="4967A4"/>
      </a:accent2>
      <a:accent3>
        <a:srgbClr val="645993"/>
      </a:accent3>
      <a:accent4>
        <a:srgbClr val="804A81"/>
      </a:accent4>
      <a:accent5>
        <a:srgbClr val="9B3C70"/>
      </a:accent5>
      <a:accent6>
        <a:srgbClr val="B62E5E"/>
      </a:accent6>
      <a:hlink>
        <a:srgbClr val="658BD5"/>
      </a:hlink>
      <a:folHlink>
        <a:srgbClr val="A16AA5"/>
      </a:folHlink>
    </a:clrScheme>
    <a:fontScheme name="自定义 9">
      <a:majorFont>
        <a:latin typeface="Arial"/>
        <a:ea typeface="微软雅黑" panose="020B0503020204020204" charset="-122"/>
        <a:cs typeface="Arial"/>
      </a:majorFont>
      <a:minorFont>
        <a:latin typeface="Arial"/>
        <a:ea typeface="微软雅黑" panose="020B0503020204020204" charset="-122"/>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1002</Words>
  <Application>Microsoft Office PowerPoint</Application>
  <PresentationFormat>宽屏</PresentationFormat>
  <Paragraphs>155</Paragraphs>
  <Slides>19</Slides>
  <Notes>13</Notes>
  <HiddenSlides>0</HiddenSlides>
  <MMClips>0</MMClips>
  <ScaleCrop>false</ScaleCrop>
  <HeadingPairs>
    <vt:vector size="6" baseType="variant">
      <vt:variant>
        <vt:lpstr>已用的字体</vt:lpstr>
      </vt:variant>
      <vt:variant>
        <vt:i4>12</vt:i4>
      </vt:variant>
      <vt:variant>
        <vt:lpstr>主题</vt:lpstr>
      </vt:variant>
      <vt:variant>
        <vt:i4>6</vt:i4>
      </vt:variant>
      <vt:variant>
        <vt:lpstr>幻灯片标题</vt:lpstr>
      </vt:variant>
      <vt:variant>
        <vt:i4>19</vt:i4>
      </vt:variant>
    </vt:vector>
  </HeadingPairs>
  <TitlesOfParts>
    <vt:vector size="37" baseType="lpstr">
      <vt:lpstr>等线</vt:lpstr>
      <vt:lpstr>等线 Light</vt:lpstr>
      <vt:lpstr>方正粗黑宋简体</vt:lpstr>
      <vt:lpstr>汉仪旗黑-85S</vt:lpstr>
      <vt:lpstr>黑体</vt:lpstr>
      <vt:lpstr>楷体</vt:lpstr>
      <vt:lpstr>思源黑体 CN Medium</vt:lpstr>
      <vt:lpstr>微软雅黑</vt:lpstr>
      <vt:lpstr>Arial</vt:lpstr>
      <vt:lpstr>Calibri</vt:lpstr>
      <vt:lpstr>Franklin Gothic Book</vt:lpstr>
      <vt:lpstr>Times New Roman</vt:lpstr>
      <vt:lpstr>6_Office 主题​​</vt:lpstr>
      <vt:lpstr>7_Office 主题​​</vt:lpstr>
      <vt:lpstr>自定义设计方案</vt:lpstr>
      <vt:lpstr>5_Office 主题​​</vt:lpstr>
      <vt:lpstr>Office 主题</vt:lpstr>
      <vt:lpstr>8_Office 主题​​</vt:lpstr>
      <vt:lpstr>PowerPoint 演示文稿</vt:lpstr>
      <vt:lpstr>地球自转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思考：</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超</dc:creator>
  <cp:lastModifiedBy>co co</cp:lastModifiedBy>
  <cp:revision>77</cp:revision>
  <dcterms:created xsi:type="dcterms:W3CDTF">2023-05-11T14:19:44Z</dcterms:created>
  <dcterms:modified xsi:type="dcterms:W3CDTF">2025-03-19T08:50:09Z</dcterms:modified>
</cp:coreProperties>
</file>