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heme/theme3.xml" ContentType="application/vnd.openxmlformats-officedocument.them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1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notesSlides/notesSlide2.xml" ContentType="application/vnd.openxmlformats-officedocument.presentationml.notesSlide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notesSlides/notesSlide3.xml" ContentType="application/vnd.openxmlformats-officedocument.presentationml.notesSlide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notesSlides/notesSlide4.xml" ContentType="application/vnd.openxmlformats-officedocument.presentationml.notesSlide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notesSlides/notesSlide5.xml" ContentType="application/vnd.openxmlformats-officedocument.presentationml.notesSlide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sldIdLst>
    <p:sldId id="256" r:id="rId3"/>
    <p:sldId id="258" r:id="rId4"/>
    <p:sldId id="260" r:id="rId5"/>
    <p:sldId id="261" r:id="rId6"/>
    <p:sldId id="290" r:id="rId7"/>
    <p:sldId id="263" r:id="rId8"/>
    <p:sldId id="265" r:id="rId9"/>
    <p:sldId id="262" r:id="rId10"/>
    <p:sldId id="266" r:id="rId11"/>
    <p:sldId id="287" r:id="rId12"/>
    <p:sldId id="289" r:id="rId13"/>
    <p:sldId id="282" r:id="rId14"/>
    <p:sldId id="286" r:id="rId15"/>
    <p:sldId id="285" r:id="rId16"/>
    <p:sldId id="274" r:id="rId17"/>
    <p:sldId id="275" r:id="rId18"/>
    <p:sldId id="276" r:id="rId19"/>
    <p:sldId id="277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/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7" Type="http://schemas.openxmlformats.org/officeDocument/2006/relationships/tags" Target="../tags/tag192.xml"/><Relationship Id="rId2" Type="http://schemas.openxmlformats.org/officeDocument/2006/relationships/tags" Target="../tags/tag187.xml"/><Relationship Id="rId1" Type="http://schemas.openxmlformats.org/officeDocument/2006/relationships/theme" Target="../theme/theme3.xml"/><Relationship Id="rId6" Type="http://schemas.openxmlformats.org/officeDocument/2006/relationships/tags" Target="../tags/tag191.xml"/><Relationship Id="rId5" Type="http://schemas.openxmlformats.org/officeDocument/2006/relationships/tags" Target="../tags/tag190.xml"/><Relationship Id="rId4" Type="http://schemas.openxmlformats.org/officeDocument/2006/relationships/tags" Target="../tags/tag18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5B572-189E-4289-B4F2-7EAA9965B796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BF83-6292-4C1B-92A8-1BBA7DB440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634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5" Type="http://schemas.openxmlformats.org/officeDocument/2006/relationships/slide" Target="../slides/slide4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5" Type="http://schemas.openxmlformats.org/officeDocument/2006/relationships/slide" Target="../slides/slide6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41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5" Type="http://schemas.openxmlformats.org/officeDocument/2006/relationships/slide" Target="../slides/slide7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4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07.xml"/><Relationship Id="rId1" Type="http://schemas.openxmlformats.org/officeDocument/2006/relationships/tags" Target="../tags/tag306.xml"/><Relationship Id="rId4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F78FBB-20D7-4F7F-BA10-1C5F7180917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F0502020204030204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316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F78FBB-20D7-4F7F-BA10-1C5F7180917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F0502020204030204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199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F78FBB-20D7-4F7F-BA10-1C5F7180917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F0502020204030204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495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2311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842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8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0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9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image" Target="../media/image2.png"/><Relationship Id="rId5" Type="http://schemas.openxmlformats.org/officeDocument/2006/relationships/tags" Target="../tags/tag102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01.xml"/><Relationship Id="rId9" Type="http://schemas.openxmlformats.org/officeDocument/2006/relationships/tags" Target="../tags/tag10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9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1.xml"/><Relationship Id="rId4" Type="http://schemas.openxmlformats.org/officeDocument/2006/relationships/tags" Target="../tags/tag12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7" Type="http://schemas.openxmlformats.org/officeDocument/2006/relationships/image" Target="../media/image2.pn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6.xml"/><Relationship Id="rId4" Type="http://schemas.openxmlformats.org/officeDocument/2006/relationships/tags" Target="../tags/tag125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7" Type="http://schemas.openxmlformats.org/officeDocument/2006/relationships/image" Target="../media/image2.png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38.xml"/><Relationship Id="rId4" Type="http://schemas.openxmlformats.org/officeDocument/2006/relationships/tags" Target="../tags/tag137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10" Type="http://schemas.openxmlformats.org/officeDocument/2006/relationships/image" Target="../media/image2.png"/><Relationship Id="rId4" Type="http://schemas.openxmlformats.org/officeDocument/2006/relationships/tags" Target="../tags/tag160.xml"/><Relationship Id="rId9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72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67.xml"/><Relationship Id="rId7" Type="http://schemas.openxmlformats.org/officeDocument/2006/relationships/tags" Target="../tags/tag171.xml"/><Relationship Id="rId12" Type="http://schemas.openxmlformats.org/officeDocument/2006/relationships/tags" Target="../tags/tag176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11" Type="http://schemas.openxmlformats.org/officeDocument/2006/relationships/tags" Target="../tags/tag175.xml"/><Relationship Id="rId5" Type="http://schemas.openxmlformats.org/officeDocument/2006/relationships/tags" Target="../tags/tag169.xml"/><Relationship Id="rId10" Type="http://schemas.openxmlformats.org/officeDocument/2006/relationships/tags" Target="../tags/tag174.xml"/><Relationship Id="rId4" Type="http://schemas.openxmlformats.org/officeDocument/2006/relationships/tags" Target="../tags/tag168.xml"/><Relationship Id="rId9" Type="http://schemas.openxmlformats.org/officeDocument/2006/relationships/tags" Target="../tags/tag173.xml"/><Relationship Id="rId1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5" Type="http://schemas.openxmlformats.org/officeDocument/2006/relationships/tags" Target="../tags/tag181.xml"/><Relationship Id="rId4" Type="http://schemas.openxmlformats.org/officeDocument/2006/relationships/tags" Target="../tags/tag180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8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B5678E08-E1F8-46ED-A96D-53674629CB91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ACA6F201-344C-4E32-BC95-CA6A20BFB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0971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B5678E08-E1F8-46ED-A96D-53674629CB91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ACA6F201-344C-4E32-BC95-CA6A20BFB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731204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B5678E08-E1F8-46ED-A96D-53674629CB91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ACA6F201-344C-4E32-BC95-CA6A20BFB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10393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矩形 7"/>
          <p:cNvSpPr/>
          <p:nvPr>
            <p:custDataLst>
              <p:tags r:id="rId1"/>
            </p:custDataLst>
          </p:nvPr>
        </p:nvSpPr>
        <p:spPr>
          <a:xfrm>
            <a:off x="407988" y="423863"/>
            <a:ext cx="11376025" cy="6051550"/>
          </a:xfrm>
          <a:prstGeom prst="rect">
            <a:avLst/>
          </a:prstGeom>
          <a:solidFill>
            <a:srgbClr val="FFFFFF"/>
          </a:solidFill>
          <a:ln w="12700">
            <a:noFill/>
          </a:ln>
          <a:effectLst>
            <a:outerShdw dist="25400" sx="100999" sy="100999" algn="l" rotWithShape="0">
              <a:schemeClr val="bg1">
                <a:alpha val="50000"/>
              </a:scheme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/>
            </a:endParaRPr>
          </a:p>
        </p:txBody>
      </p:sp>
      <p:sp>
        <p:nvSpPr>
          <p:cNvPr id="12293" name="任意多边形 9"/>
          <p:cNvSpPr/>
          <p:nvPr>
            <p:custDataLst>
              <p:tags r:id="rId2"/>
            </p:custDataLst>
          </p:nvPr>
        </p:nvSpPr>
        <p:spPr>
          <a:xfrm>
            <a:off x="1285875" y="995363"/>
            <a:ext cx="9850438" cy="4764087"/>
          </a:xfrm>
          <a:solidFill>
            <a:srgbClr val="D2E4F4"/>
          </a:solidFill>
          <a:ln w="12700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 panose="020B0503020204020204" charset="-122"/>
              <a:cs typeface="Arial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696000" y="2001015"/>
            <a:ext cx="5586690" cy="1681826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5400" b="0" spc="600" baseline="0">
                <a:solidFill>
                  <a:schemeClr val="accent1"/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kumimoji="0" lang="zh-CN" altLang="en-US" sz="5400" b="0" i="0" u="none" strike="noStrike" kern="1200" cap="none" spc="600" normalizeH="0" baseline="0" noProof="1">
                <a:uLnTx/>
                <a:uFillTx/>
              </a:rPr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696000" y="3861000"/>
            <a:ext cx="5586690" cy="62884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kumimoji="0" lang="zh-CN" altLang="en-US" sz="2400" b="0" i="0" u="none" strike="noStrike" kern="1200" cap="none" spc="200" normalizeH="0" baseline="0" noProof="1">
                <a:uLnTx/>
                <a:uFillTx/>
              </a:rPr>
              <a:t>单击此处编辑副标题</a:t>
            </a:r>
          </a:p>
        </p:txBody>
      </p:sp>
      <p:sp>
        <p:nvSpPr>
          <p:cNvPr id="12294" name="灯片编号占位符 17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微软雅黑" panose="020B0503020204020204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微软雅黑" panose="020B0503020204020204" charset="-122"/>
              <a:cs typeface="Arial"/>
            </a:endParaRPr>
          </a:p>
        </p:txBody>
      </p:sp>
      <p:sp>
        <p:nvSpPr>
          <p:cNvPr id="12297" name="日期占位符 15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962C8B-B14F-4D97-AF65-F5344CB8AC3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微软雅黑" panose="020B0503020204020204" charset="-122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微软雅黑" panose="020B0503020204020204" charset="-122"/>
              <a:cs typeface="Arial"/>
            </a:endParaRPr>
          </a:p>
        </p:txBody>
      </p:sp>
      <p:sp>
        <p:nvSpPr>
          <p:cNvPr id="12298" name="页脚占位符 16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微软雅黑" panose="020B050302020402020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06528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内容占位符 1" descr="资源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458575" y="5981700"/>
            <a:ext cx="577850" cy="735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kumimoji="0" lang="zh-CN" altLang="en-US" sz="2400" b="1" i="0" u="none" strike="noStrike" kern="1200" cap="none" spc="200" normalizeH="0" baseline="0" noProof="1">
                <a:uLnTx/>
                <a:uFillTx/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  <a:sym typeface="+mn-ea"/>
              </a:rPr>
              <a:t>单击此处编辑母版文本样式</a:t>
            </a:r>
          </a:p>
          <a:p>
            <a:pPr lvl="1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  <a:sym typeface="+mn-ea"/>
              </a:rPr>
              <a:t>第二级</a:t>
            </a:r>
          </a:p>
          <a:p>
            <a:pPr lvl="2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  <a:sym typeface="+mn-ea"/>
              </a:rPr>
              <a:t>第三级</a:t>
            </a:r>
          </a:p>
          <a:p>
            <a:pPr lvl="3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  <a:sym typeface="+mn-ea"/>
              </a:rPr>
              <a:t>第四级</a:t>
            </a:r>
          </a:p>
          <a:p>
            <a:pPr lvl="4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  <a:sym typeface="+mn-ea"/>
              </a:rPr>
              <a:t>第五级</a:t>
            </a:r>
          </a:p>
        </p:txBody>
      </p:sp>
      <p:sp>
        <p:nvSpPr>
          <p:cNvPr id="13316" name="灯片编号占位符 5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微软雅黑" panose="020B0503020204020204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微软雅黑" panose="020B0503020204020204" charset="-122"/>
              <a:cs typeface="Arial"/>
            </a:endParaRPr>
          </a:p>
        </p:txBody>
      </p:sp>
      <p:sp>
        <p:nvSpPr>
          <p:cNvPr id="13319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962C8B-B14F-4D97-AF65-F5344CB8AC3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微软雅黑" panose="020B0503020204020204" charset="-122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微软雅黑" panose="020B0503020204020204" charset="-122"/>
              <a:cs typeface="Arial"/>
            </a:endParaRPr>
          </a:p>
        </p:txBody>
      </p:sp>
      <p:sp>
        <p:nvSpPr>
          <p:cNvPr id="13320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微软雅黑" panose="020B050302020402020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952519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04850" y="4005000"/>
            <a:ext cx="8232755" cy="1424702"/>
          </a:xfrm>
        </p:spPr>
        <p:txBody>
          <a:bodyPr lIns="90000" tIns="46800" rIns="90000" bIns="46800" anchor="t" anchorCtr="0">
            <a:normAutofit/>
          </a:bodyPr>
          <a:lstStyle>
            <a:lvl1pPr>
              <a:defRPr sz="2000" b="0" i="0" u="none" strike="noStrike" kern="1200" cap="none" spc="3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kumimoji="0" lang="zh-CN" altLang="en-US" sz="2000" b="0" i="0" u="none" strike="noStrike" kern="1200" cap="none" spc="300" normalizeH="0" baseline="0" noProof="1">
                <a:uLnTx/>
                <a:uFillTx/>
              </a:rPr>
              <a:t>单击此处编辑标题</a:t>
            </a:r>
          </a:p>
        </p:txBody>
      </p:sp>
      <p:sp>
        <p:nvSpPr>
          <p:cNvPr id="14340" name="灯片编号占位符 5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微软雅黑" panose="020B0503020204020204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微软雅黑" panose="020B0503020204020204" charset="-122"/>
              <a:cs typeface="Arial"/>
            </a:endParaRPr>
          </a:p>
        </p:txBody>
      </p:sp>
      <p:sp>
        <p:nvSpPr>
          <p:cNvPr id="14343" name="日期占位符 3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962C8B-B14F-4D97-AF65-F5344CB8AC3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微软雅黑" panose="020B0503020204020204" charset="-122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微软雅黑" panose="020B0503020204020204" charset="-122"/>
              <a:cs typeface="Arial"/>
            </a:endParaRPr>
          </a:p>
        </p:txBody>
      </p:sp>
      <p:sp>
        <p:nvSpPr>
          <p:cNvPr id="14344" name="页脚占位符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微软雅黑" panose="020B050302020402020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38779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内容占位符 1" descr="资源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1458575" y="5981700"/>
            <a:ext cx="577850" cy="735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kumimoji="0" lang="zh-CN" altLang="en-US" sz="2400" b="1" i="0" u="none" strike="noStrike" kern="1200" cap="none" spc="200" normalizeH="0" baseline="0" noProof="1">
                <a:uLnTx/>
                <a:uFillTx/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  <a:sym typeface="+mn-ea"/>
              </a:rPr>
              <a:t>单击此处编辑母版文本样式</a:t>
            </a:r>
          </a:p>
          <a:p>
            <a:pPr lvl="1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  <a:sym typeface="+mn-ea"/>
              </a:rPr>
              <a:t>第二级</a:t>
            </a:r>
          </a:p>
          <a:p>
            <a:pPr lvl="2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  <a:sym typeface="+mn-ea"/>
              </a:rPr>
              <a:t>第三级</a:t>
            </a:r>
          </a:p>
          <a:p>
            <a:pPr lvl="3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  <a:sym typeface="+mn-ea"/>
              </a:rPr>
              <a:t>第四级</a:t>
            </a:r>
          </a:p>
          <a:p>
            <a:pPr lvl="4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单击此处编辑母版文本样式</a:t>
            </a:r>
          </a:p>
          <a:p>
            <a:pPr lvl="1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第二级</a:t>
            </a:r>
          </a:p>
          <a:p>
            <a:pPr lvl="2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第三级</a:t>
            </a:r>
          </a:p>
          <a:p>
            <a:pPr lvl="3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第四级</a:t>
            </a:r>
          </a:p>
          <a:p>
            <a:pPr lvl="4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15364" name="灯片编号占位符 6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微软雅黑" panose="020B0503020204020204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微软雅黑" panose="020B0503020204020204" charset="-122"/>
              <a:cs typeface="Arial"/>
            </a:endParaRPr>
          </a:p>
        </p:txBody>
      </p:sp>
      <p:sp>
        <p:nvSpPr>
          <p:cNvPr id="15367" name="日期占位符 4"/>
          <p:cNvSpPr>
            <a:spLocks noGrp="1"/>
          </p:cNvSpPr>
          <p:nvPr>
            <p:ph type="dt" sz="half" idx="12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962C8B-B14F-4D97-AF65-F5344CB8AC3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微软雅黑" panose="020B0503020204020204" charset="-122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微软雅黑" panose="020B0503020204020204" charset="-122"/>
              <a:cs typeface="Arial"/>
            </a:endParaRPr>
          </a:p>
        </p:txBody>
      </p:sp>
      <p:sp>
        <p:nvSpPr>
          <p:cNvPr id="15368" name="页脚占位符 5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微软雅黑" panose="020B050302020402020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327917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内容占位符 1" descr="资源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1458575" y="5981700"/>
            <a:ext cx="577850" cy="735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kumimoji="0" lang="zh-CN" altLang="en-US" sz="2400" b="1" i="0" u="none" strike="noStrike" kern="1200" cap="none" spc="200" normalizeH="0" baseline="0" noProof="1">
                <a:uLnTx/>
                <a:uFillTx/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kumimoji="0" lang="zh-CN" altLang="en-US" sz="2000" b="0" i="0" u="none" strike="noStrike" kern="1200" cap="none" spc="200" normalizeH="0" baseline="0" noProof="1">
                <a:uLnTx/>
                <a:uFillTx/>
              </a:rPr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  <a:sym typeface="+mn-ea"/>
              </a:rPr>
              <a:t>单击此处编辑母版文本样式</a:t>
            </a:r>
          </a:p>
          <a:p>
            <a:pPr lvl="1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  <a:sym typeface="+mn-ea"/>
              </a:rPr>
              <a:t>第二级</a:t>
            </a:r>
          </a:p>
          <a:p>
            <a:pPr lvl="2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  <a:sym typeface="+mn-ea"/>
              </a:rPr>
              <a:t>第三级</a:t>
            </a:r>
          </a:p>
          <a:p>
            <a:pPr lvl="3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  <a:sym typeface="+mn-ea"/>
              </a:rPr>
              <a:t>第四级</a:t>
            </a:r>
          </a:p>
          <a:p>
            <a:pPr lvl="4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kumimoji="0" lang="zh-CN" altLang="en-US" sz="2000" b="0" i="0" u="none" strike="noStrike" kern="1200" cap="none" spc="200" normalizeH="0" baseline="0" noProof="1">
                <a:uLnTx/>
                <a:uFillTx/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  <a:sym typeface="+mn-ea"/>
              </a:rPr>
              <a:t>单击此处编辑母版文本样式</a:t>
            </a:r>
          </a:p>
          <a:p>
            <a:pPr lvl="1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  <a:sym typeface="+mn-ea"/>
              </a:rPr>
              <a:t>第二级</a:t>
            </a:r>
          </a:p>
          <a:p>
            <a:pPr lvl="2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  <a:sym typeface="+mn-ea"/>
              </a:rPr>
              <a:t>第三级</a:t>
            </a:r>
          </a:p>
          <a:p>
            <a:pPr lvl="3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  <a:sym typeface="+mn-ea"/>
              </a:rPr>
              <a:t>第四级</a:t>
            </a:r>
          </a:p>
          <a:p>
            <a:pPr lvl="4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  <a:sym typeface="+mn-ea"/>
              </a:rPr>
              <a:t>第五级</a:t>
            </a:r>
          </a:p>
        </p:txBody>
      </p:sp>
      <p:sp>
        <p:nvSpPr>
          <p:cNvPr id="16388" name="灯片编号占位符 8"/>
          <p:cNvSpPr>
            <a:spLocks noGrp="1"/>
          </p:cNvSpPr>
          <p:nvPr>
            <p:ph type="sldNum" sz="quarter" idx="14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/>
            </a:endParaRPr>
          </a:p>
        </p:txBody>
      </p:sp>
      <p:sp>
        <p:nvSpPr>
          <p:cNvPr id="16391" name="日期占位符 6"/>
          <p:cNvSpPr>
            <a:spLocks noGrp="1"/>
          </p:cNvSpPr>
          <p:nvPr>
            <p:ph type="dt" sz="half" idx="12"/>
            <p:custDataLst>
              <p:tags r:id="rId8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962C8B-B14F-4D97-AF65-F5344CB8AC3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/>
            </a:endParaRPr>
          </a:p>
        </p:txBody>
      </p:sp>
      <p:sp>
        <p:nvSpPr>
          <p:cNvPr id="16392" name="页脚占位符 7"/>
          <p:cNvSpPr>
            <a:spLocks noGrp="1"/>
          </p:cNvSpPr>
          <p:nvPr>
            <p:ph type="ftr" sz="quarter" idx="13"/>
            <p:custDataLst>
              <p:tags r:id="rId9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713740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962C8B-B14F-4D97-AF65-F5344CB8AC3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微软雅黑" panose="020B0503020204020204" charset="-122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微软雅黑" panose="020B0503020204020204" charset="-122"/>
              <a:cs typeface="Arial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微软雅黑" panose="020B0503020204020204" charset="-122"/>
              <a:cs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微软雅黑" panose="020B0503020204020204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微软雅黑" panose="020B050302020402020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692662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内容占位符 1" descr="资源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1458575" y="5981700"/>
            <a:ext cx="577850" cy="735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kumimoji="0" lang="zh-CN" altLang="en-US" sz="2400" b="1" i="0" u="none" strike="noStrike" kern="1200" cap="none" spc="200" normalizeH="0" baseline="0" noProof="1">
                <a:uLnTx/>
                <a:uFillTx/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kumimoji="0" lang="zh-CN" altLang="en-US" sz="1600" b="0" i="0" u="none" strike="noStrike" kern="1200" cap="none" spc="150" normalizeH="0" baseline="0" noProof="1">
              <a:uLnTx/>
              <a:uFillTx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  <a:sym typeface="+mn-ea"/>
              </a:rPr>
              <a:t>单击此处编辑母版文本样式</a:t>
            </a:r>
          </a:p>
        </p:txBody>
      </p:sp>
      <p:sp>
        <p:nvSpPr>
          <p:cNvPr id="18436" name="灯片编号占位符 6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/>
            </a:endParaRPr>
          </a:p>
        </p:txBody>
      </p:sp>
      <p:sp>
        <p:nvSpPr>
          <p:cNvPr id="18439" name="日期占位符 4"/>
          <p:cNvSpPr>
            <a:spLocks noGrp="1"/>
          </p:cNvSpPr>
          <p:nvPr>
            <p:ph type="dt" sz="half" idx="12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962C8B-B14F-4D97-AF65-F5344CB8AC3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/>
            </a:endParaRPr>
          </a:p>
        </p:txBody>
      </p:sp>
      <p:sp>
        <p:nvSpPr>
          <p:cNvPr id="18440" name="页脚占位符 5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682177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kumimoji="0" lang="zh-CN" altLang="en-US" sz="2400" b="1" i="0" u="none" strike="noStrike" kern="1200" cap="none" spc="200" normalizeH="0" baseline="0" noProof="1">
                <a:uLnTx/>
                <a:uFillTx/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单击此处编辑母版文本样式</a:t>
            </a:r>
          </a:p>
          <a:p>
            <a:pPr lvl="1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第二级</a:t>
            </a:r>
          </a:p>
          <a:p>
            <a:pPr lvl="2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第三级</a:t>
            </a:r>
          </a:p>
          <a:p>
            <a:pPr lvl="3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第四级</a:t>
            </a:r>
          </a:p>
          <a:p>
            <a:pPr lvl="4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19460" name="灯片编号占位符 5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/>
            </a:endParaRPr>
          </a:p>
        </p:txBody>
      </p:sp>
      <p:sp>
        <p:nvSpPr>
          <p:cNvPr id="19463" name="日期占位符 3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962C8B-B14F-4D97-AF65-F5344CB8AC3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/>
            </a:endParaRPr>
          </a:p>
        </p:txBody>
      </p:sp>
      <p:sp>
        <p:nvSpPr>
          <p:cNvPr id="19464" name="页脚占位符 4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908727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B5678E08-E1F8-46ED-A96D-53674629CB91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ACA6F201-344C-4E32-BC95-CA6A20BFB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95966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内容占位符 1" descr="资源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403013" y="161925"/>
            <a:ext cx="579437" cy="73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/>
          <a:p>
            <a:pPr lvl="0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单击此处编辑母版文本样式</a:t>
            </a:r>
          </a:p>
          <a:p>
            <a:pPr lvl="1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第二级</a:t>
            </a:r>
          </a:p>
          <a:p>
            <a:pPr lvl="2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第三级</a:t>
            </a:r>
          </a:p>
          <a:p>
            <a:pPr lvl="3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第四级</a:t>
            </a:r>
          </a:p>
          <a:p>
            <a:pPr lvl="4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20484" name="灯片编号占位符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微软雅黑" panose="020B0503020204020204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微软雅黑" panose="020B0503020204020204" charset="-122"/>
              <a:cs typeface="Arial"/>
            </a:endParaRPr>
          </a:p>
        </p:txBody>
      </p:sp>
      <p:sp>
        <p:nvSpPr>
          <p:cNvPr id="20487" name="日期占位符 2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962C8B-B14F-4D97-AF65-F5344CB8AC3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微软雅黑" panose="020B0503020204020204" charset="-122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微软雅黑" panose="020B0503020204020204" charset="-122"/>
              <a:cs typeface="Arial"/>
            </a:endParaRPr>
          </a:p>
        </p:txBody>
      </p:sp>
      <p:sp>
        <p:nvSpPr>
          <p:cNvPr id="20488" name="页脚占位符 3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微软雅黑" panose="020B050302020402020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12787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矩形 6"/>
          <p:cNvSpPr/>
          <p:nvPr>
            <p:custDataLst>
              <p:tags r:id="rId1"/>
            </p:custDataLst>
          </p:nvPr>
        </p:nvSpPr>
        <p:spPr>
          <a:xfrm>
            <a:off x="630238" y="1246188"/>
            <a:ext cx="10931525" cy="4046537"/>
          </a:xfrm>
          <a:prstGeom prst="rect">
            <a:avLst/>
          </a:prstGeom>
          <a:solidFill>
            <a:srgbClr val="FFFFFF"/>
          </a:solidFill>
          <a:ln w="12700">
            <a:noFill/>
          </a:ln>
          <a:effectLst>
            <a:outerShdw dist="25400" dir="17760068" sx="100999" sy="100999" algn="l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/>
            </a:endParaRPr>
          </a:p>
        </p:txBody>
      </p:sp>
      <p:sp>
        <p:nvSpPr>
          <p:cNvPr id="21509" name="任意多边形 9"/>
          <p:cNvSpPr/>
          <p:nvPr>
            <p:custDataLst>
              <p:tags r:id="rId2"/>
            </p:custDataLst>
          </p:nvPr>
        </p:nvSpPr>
        <p:spPr>
          <a:xfrm>
            <a:off x="1300163" y="1646238"/>
            <a:ext cx="9736137" cy="3219450"/>
          </a:xfrm>
          <a:solidFill>
            <a:srgbClr val="D2E4F4"/>
          </a:solidFill>
          <a:ln w="12700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 panose="020B0503020204020204" charset="-122"/>
              <a:cs typeface="Arial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879742" y="2248926"/>
            <a:ext cx="5110480" cy="1308735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0" i="0" u="none" strike="noStrike" kern="1200" cap="none" spc="600" normalizeH="0" baseline="0" noProof="1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kumimoji="0" lang="zh-CN" altLang="en-US" sz="7200" b="0" i="0" u="none" strike="noStrike" kern="1200" cap="none" spc="600" normalizeH="0" baseline="0" noProof="1">
                <a:uLnTx/>
                <a:uFillTx/>
                <a:sym typeface="+mn-ea"/>
              </a:rPr>
              <a:t>编辑标题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879742" y="3647829"/>
            <a:ext cx="5110480" cy="717171"/>
          </a:xfrm>
        </p:spPr>
        <p:txBody>
          <a:bodyPr lIns="90000" rIns="90000" bIns="46800">
            <a:normAutofit/>
          </a:bodyPr>
          <a:lstStyle>
            <a:lvl1pPr marL="0" indent="0">
              <a:buNone/>
              <a:defRPr sz="2000"/>
            </a:lvl1pPr>
          </a:lstStyle>
          <a:p>
            <a:pPr lvl="0" fontAlgn="auto"/>
            <a:r>
              <a:rPr kumimoji="0" lang="zh-CN" altLang="en-US" sz="2000" b="0" i="0" u="none" strike="noStrike" kern="1200" cap="none" spc="150" normalizeH="0" baseline="0" noProof="1">
                <a:uLnTx/>
                <a:uFillTx/>
              </a:rPr>
              <a:t>单击此处编辑文本</a:t>
            </a:r>
          </a:p>
        </p:txBody>
      </p:sp>
      <p:sp>
        <p:nvSpPr>
          <p:cNvPr id="21511" name="灯片编号占位符 4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微软雅黑" panose="020B0503020204020204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微软雅黑" panose="020B0503020204020204" charset="-122"/>
              <a:cs typeface="Arial"/>
            </a:endParaRPr>
          </a:p>
        </p:txBody>
      </p:sp>
      <p:sp>
        <p:nvSpPr>
          <p:cNvPr id="21514" name="日期占位符 2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962C8B-B14F-4D97-AF65-F5344CB8AC3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微软雅黑" panose="020B0503020204020204" charset="-122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微软雅黑" panose="020B0503020204020204" charset="-122"/>
              <a:cs typeface="Arial"/>
            </a:endParaRPr>
          </a:p>
        </p:txBody>
      </p:sp>
      <p:sp>
        <p:nvSpPr>
          <p:cNvPr id="21515" name="页脚占位符 3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微软雅黑" panose="020B050302020402020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880909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图片 5" descr="资源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266488" y="5868988"/>
            <a:ext cx="668337" cy="849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25" y="442913"/>
            <a:ext cx="10852150" cy="442912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kumimoji="0" lang="zh-CN" altLang="en-US" sz="2400" b="1" i="0" u="none" strike="noStrike" kern="1200" cap="none" spc="20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22532" name="灯片编号占位符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微软雅黑" panose="020B0503020204020204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微软雅黑" panose="020B0503020204020204" charset="-122"/>
              <a:cs typeface="Arial"/>
            </a:endParaRPr>
          </a:p>
        </p:txBody>
      </p:sp>
      <p:sp>
        <p:nvSpPr>
          <p:cNvPr id="22535" name="日期占位符 2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962C8B-B14F-4D97-AF65-F5344CB8AC3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微软雅黑" panose="020B0503020204020204" charset="-122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微软雅黑" panose="020B0503020204020204" charset="-122"/>
              <a:cs typeface="Arial"/>
            </a:endParaRPr>
          </a:p>
        </p:txBody>
      </p:sp>
      <p:sp>
        <p:nvSpPr>
          <p:cNvPr id="22536" name="页脚占位符 3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微软雅黑" panose="020B050302020402020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214459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矩形 7"/>
          <p:cNvSpPr/>
          <p:nvPr>
            <p:custDataLst>
              <p:tags r:id="rId1"/>
            </p:custDataLst>
          </p:nvPr>
        </p:nvSpPr>
        <p:spPr>
          <a:xfrm>
            <a:off x="292100" y="304800"/>
            <a:ext cx="11607800" cy="6248400"/>
          </a:xfrm>
          <a:prstGeom prst="rect">
            <a:avLst/>
          </a:prstGeom>
          <a:solidFill>
            <a:srgbClr val="F0F5FB"/>
          </a:solidFill>
          <a:ln w="12700"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kumimoji="0" lang="zh-CN" altLang="en-US" sz="3200" b="1" i="0" u="none" strike="noStrike" kern="1200" cap="none" spc="200" normalizeH="0" baseline="0" noProof="1">
                <a:uLnTx/>
                <a:uFillTx/>
              </a:rPr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单击此处编辑母版文本样式</a:t>
            </a:r>
          </a:p>
          <a:p>
            <a:pPr lvl="1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第二级</a:t>
            </a:r>
          </a:p>
          <a:p>
            <a:pPr lvl="2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第三级</a:t>
            </a:r>
          </a:p>
          <a:p>
            <a:pPr lvl="3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第四级</a:t>
            </a:r>
          </a:p>
          <a:p>
            <a:pPr lvl="4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23556" name="灯片编号占位符 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微软雅黑" panose="020B0503020204020204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微软雅黑" panose="020B0503020204020204" charset="-122"/>
              <a:cs typeface="Arial"/>
            </a:endParaRPr>
          </a:p>
        </p:txBody>
      </p:sp>
      <p:sp>
        <p:nvSpPr>
          <p:cNvPr id="23559" name="日期占位符 2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962C8B-B14F-4D97-AF65-F5344CB8AC3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微软雅黑" panose="020B0503020204020204" charset="-122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微软雅黑" panose="020B0503020204020204" charset="-122"/>
              <a:cs typeface="Arial"/>
            </a:endParaRPr>
          </a:p>
        </p:txBody>
      </p:sp>
      <p:sp>
        <p:nvSpPr>
          <p:cNvPr id="23560" name="页脚占位符 3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微软雅黑" panose="020B050302020402020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652350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kumimoji="0" lang="zh-CN" altLang="en-US" sz="3600" b="1" i="0" u="none" strike="noStrike" kern="1200" cap="none" spc="200" normalizeH="0" baseline="0" noProof="1">
                <a:uLnTx/>
                <a:uFillTx/>
              </a:rPr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单击此处编辑母版文本样式</a:t>
            </a:r>
          </a:p>
          <a:p>
            <a:pPr lvl="1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第二级</a:t>
            </a:r>
          </a:p>
          <a:p>
            <a:pPr lvl="2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第三级</a:t>
            </a:r>
          </a:p>
          <a:p>
            <a:pPr lvl="3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第四级</a:t>
            </a:r>
          </a:p>
          <a:p>
            <a:pPr lvl="4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3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单击此处编辑母版文本样式</a:t>
            </a:r>
          </a:p>
          <a:p>
            <a:pPr lvl="1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第二级</a:t>
            </a:r>
          </a:p>
          <a:p>
            <a:pPr lvl="2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第三级</a:t>
            </a:r>
          </a:p>
          <a:p>
            <a:pPr lvl="3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第四级</a:t>
            </a:r>
          </a:p>
          <a:p>
            <a:pPr lvl="4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24581" name="灯片编号占位符 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微软雅黑" panose="020B0503020204020204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微软雅黑" panose="020B0503020204020204" charset="-122"/>
              <a:cs typeface="Arial"/>
            </a:endParaRPr>
          </a:p>
        </p:txBody>
      </p:sp>
      <p:sp>
        <p:nvSpPr>
          <p:cNvPr id="24584" name="日期占位符 2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962C8B-B14F-4D97-AF65-F5344CB8AC3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微软雅黑" panose="020B0503020204020204" charset="-122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微软雅黑" panose="020B0503020204020204" charset="-122"/>
              <a:cs typeface="Arial"/>
            </a:endParaRPr>
          </a:p>
        </p:txBody>
      </p:sp>
      <p:sp>
        <p:nvSpPr>
          <p:cNvPr id="24585" name="页脚占位符 3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微软雅黑" panose="020B050302020402020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217463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kumimoji="0" lang="zh-CN" altLang="en-US" sz="3600" b="1" i="0" u="none" strike="noStrike" kern="1200" cap="none" spc="20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3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单击此处编辑母版文本样式</a:t>
            </a:r>
          </a:p>
          <a:p>
            <a:pPr lvl="1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第二级</a:t>
            </a:r>
          </a:p>
          <a:p>
            <a:pPr lvl="2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第三级</a:t>
            </a:r>
          </a:p>
          <a:p>
            <a:pPr lvl="3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第四级</a:t>
            </a:r>
          </a:p>
          <a:p>
            <a:pPr lvl="4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25607" name="灯片编号占位符 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微软雅黑" panose="020B0503020204020204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微软雅黑" panose="020B0503020204020204" charset="-122"/>
              <a:cs typeface="Arial"/>
            </a:endParaRPr>
          </a:p>
        </p:txBody>
      </p:sp>
      <p:sp>
        <p:nvSpPr>
          <p:cNvPr id="25610" name="日期占位符 2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962C8B-B14F-4D97-AF65-F5344CB8AC3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微软雅黑" panose="020B0503020204020204" charset="-122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微软雅黑" panose="020B0503020204020204" charset="-122"/>
              <a:cs typeface="Arial"/>
            </a:endParaRPr>
          </a:p>
        </p:txBody>
      </p:sp>
      <p:sp>
        <p:nvSpPr>
          <p:cNvPr id="25611" name="页脚占位符 3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微软雅黑" panose="020B050302020402020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048904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内容占位符 1" descr="资源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403013" y="161925"/>
            <a:ext cx="579437" cy="73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矩形 7"/>
          <p:cNvSpPr/>
          <p:nvPr>
            <p:custDataLst>
              <p:tags r:id="rId2"/>
            </p:custDataLst>
          </p:nvPr>
        </p:nvSpPr>
        <p:spPr>
          <a:xfrm>
            <a:off x="0" y="5029200"/>
            <a:ext cx="12192000" cy="1828800"/>
          </a:xfrm>
          <a:prstGeom prst="rect">
            <a:avLst/>
          </a:prstGeom>
          <a:solidFill>
            <a:srgbClr val="F0F5FB"/>
          </a:solidFill>
          <a:ln w="12700">
            <a:noFill/>
          </a:ln>
        </p:spPr>
        <p:txBody>
          <a:bodyPr wrap="squar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/>
              <a:sym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kumimoji="0" lang="zh-CN" altLang="en-US" sz="3200" b="1" i="0" u="none" strike="noStrike" kern="1200" cap="none" spc="20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单击此处编辑母版文本样式</a:t>
            </a:r>
          </a:p>
          <a:p>
            <a:pPr lvl="1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第二级</a:t>
            </a:r>
          </a:p>
          <a:p>
            <a:pPr lvl="2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第三级</a:t>
            </a:r>
          </a:p>
          <a:p>
            <a:pPr lvl="3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第四级</a:t>
            </a:r>
          </a:p>
          <a:p>
            <a:pPr lvl="4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5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26629" name="灯片编号占位符 4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微软雅黑" panose="020B0503020204020204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微软雅黑" panose="020B0503020204020204" charset="-122"/>
              <a:cs typeface="Arial"/>
            </a:endParaRPr>
          </a:p>
        </p:txBody>
      </p:sp>
      <p:sp>
        <p:nvSpPr>
          <p:cNvPr id="26632" name="日期占位符 2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962C8B-B14F-4D97-AF65-F5344CB8AC3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微软雅黑" panose="020B0503020204020204" charset="-122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微软雅黑" panose="020B0503020204020204" charset="-122"/>
              <a:cs typeface="Arial"/>
            </a:endParaRPr>
          </a:p>
        </p:txBody>
      </p:sp>
      <p:sp>
        <p:nvSpPr>
          <p:cNvPr id="26633" name="页脚占位符 3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微软雅黑" panose="020B050302020402020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700947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1" name="组合 5"/>
          <p:cNvGrpSpPr/>
          <p:nvPr>
            <p:custDataLst>
              <p:tags r:id="rId1"/>
            </p:custDataLst>
          </p:nvPr>
        </p:nvGrpSpPr>
        <p:grpSpPr>
          <a:xfrm>
            <a:off x="241300" y="6064250"/>
            <a:ext cx="11750675" cy="649288"/>
            <a:chOff x="241300" y="6064250"/>
            <a:chExt cx="11751310" cy="649605"/>
          </a:xfrm>
        </p:grpSpPr>
        <p:pic>
          <p:nvPicPr>
            <p:cNvPr id="27652" name="内容占位符 1" descr="资源 10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241300" y="6064250"/>
              <a:ext cx="492125" cy="62484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53" name="内容占位符 1" descr="资源 10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11500485" y="6089015"/>
              <a:ext cx="492125" cy="62484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7654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F0F5FB"/>
          </a:solidFill>
          <a:ln w="12700">
            <a:noFill/>
          </a:ln>
        </p:spPr>
        <p:txBody>
          <a:bodyPr wrap="squar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/>
              <a:sym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kumimoji="0" lang="zh-CN" altLang="en-US" sz="2400" b="1" i="0" u="none" strike="noStrike" kern="1200" cap="none" spc="20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单击此处编辑母版文本样式</a:t>
            </a:r>
          </a:p>
          <a:p>
            <a:pPr lvl="1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第二级</a:t>
            </a:r>
          </a:p>
          <a:p>
            <a:pPr lvl="2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第三级</a:t>
            </a:r>
          </a:p>
          <a:p>
            <a:pPr lvl="3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第四级</a:t>
            </a:r>
          </a:p>
          <a:p>
            <a:pPr lvl="4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单击此处编辑母版文本样式</a:t>
            </a:r>
          </a:p>
          <a:p>
            <a:pPr lvl="1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第二级</a:t>
            </a:r>
          </a:p>
          <a:p>
            <a:pPr lvl="2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第三级</a:t>
            </a:r>
          </a:p>
          <a:p>
            <a:pPr lvl="3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第四级</a:t>
            </a:r>
          </a:p>
          <a:p>
            <a:pPr lvl="4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6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7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27655" name="灯片编号占位符 4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微软雅黑" panose="020B0503020204020204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微软雅黑" panose="020B0503020204020204" charset="-122"/>
              <a:cs typeface="Arial"/>
            </a:endParaRPr>
          </a:p>
        </p:txBody>
      </p:sp>
      <p:sp>
        <p:nvSpPr>
          <p:cNvPr id="27658" name="日期占位符 2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962C8B-B14F-4D97-AF65-F5344CB8AC3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微软雅黑" panose="020B0503020204020204" charset="-122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微软雅黑" panose="020B0503020204020204" charset="-122"/>
              <a:cs typeface="Arial"/>
            </a:endParaRPr>
          </a:p>
        </p:txBody>
      </p:sp>
      <p:sp>
        <p:nvSpPr>
          <p:cNvPr id="27659" name="页脚占位符 3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微软雅黑" panose="020B050302020402020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670565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矩形 9"/>
          <p:cNvSpPr/>
          <p:nvPr>
            <p:custDataLst>
              <p:tags r:id="rId1"/>
            </p:custDataLst>
          </p:nvPr>
        </p:nvSpPr>
        <p:spPr>
          <a:xfrm>
            <a:off x="0" y="958850"/>
            <a:ext cx="12192000" cy="4940300"/>
          </a:xfrm>
          <a:prstGeom prst="rect">
            <a:avLst/>
          </a:prstGeom>
          <a:solidFill>
            <a:srgbClr val="F0F5FB"/>
          </a:solidFill>
          <a:ln w="12700">
            <a:noFill/>
          </a:ln>
        </p:spPr>
        <p:txBody>
          <a:bodyPr wrap="squar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/>
              <a:sym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kumimoji="0" lang="zh-CN" altLang="en-US" sz="6000" b="1" i="0" u="none" strike="noStrike" kern="1200" cap="none" spc="200" normalizeH="0" baseline="0" noProof="1">
                <a:uLnTx/>
                <a:uFillTx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28679" name="灯片编号占位符 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微软雅黑" panose="020B0503020204020204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微软雅黑" panose="020B0503020204020204" charset="-122"/>
              <a:cs typeface="Arial"/>
            </a:endParaRPr>
          </a:p>
        </p:txBody>
      </p:sp>
      <p:sp>
        <p:nvSpPr>
          <p:cNvPr id="28682" name="日期占位符 2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962C8B-B14F-4D97-AF65-F5344CB8AC3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微软雅黑" panose="020B0503020204020204" charset="-122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微软雅黑" panose="020B0503020204020204" charset="-122"/>
              <a:cs typeface="Arial"/>
            </a:endParaRPr>
          </a:p>
        </p:txBody>
      </p:sp>
      <p:sp>
        <p:nvSpPr>
          <p:cNvPr id="28683" name="页脚占位符 3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微软雅黑" panose="020B050302020402020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495856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25" y="442913"/>
            <a:ext cx="10852150" cy="442912"/>
          </a:xfrm>
        </p:spPr>
        <p:txBody>
          <a:bodyPr/>
          <a:lstStyle/>
          <a:p>
            <a:pPr fontAlgn="auto"/>
            <a:r>
              <a:rPr kumimoji="0" lang="zh-CN" altLang="en-US" sz="2400" b="1" i="0" u="none" strike="noStrike" kern="1200" cap="none" spc="20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29699" name="灯片编号占位符 5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微软雅黑" panose="020B0503020204020204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微软雅黑" panose="020B0503020204020204" charset="-122"/>
              <a:cs typeface="Arial"/>
            </a:endParaRPr>
          </a:p>
        </p:txBody>
      </p:sp>
      <p:sp>
        <p:nvSpPr>
          <p:cNvPr id="29702" name="日期占位符 3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962C8B-B14F-4D97-AF65-F5344CB8AC3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微软雅黑" panose="020B0503020204020204" charset="-122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微软雅黑" panose="020B0503020204020204" charset="-122"/>
              <a:cs typeface="Arial"/>
            </a:endParaRPr>
          </a:p>
        </p:txBody>
      </p:sp>
      <p:sp>
        <p:nvSpPr>
          <p:cNvPr id="29703" name="页脚占位符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微软雅黑" panose="020B050302020402020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350494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B5678E08-E1F8-46ED-A96D-53674629CB91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ACA6F201-344C-4E32-BC95-CA6A20BFB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93906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03119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栏目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577645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B5678E08-E1F8-46ED-A96D-53674629CB91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ACA6F201-344C-4E32-BC95-CA6A20BFB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62628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B5678E08-E1F8-46ED-A96D-53674629CB91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ACA6F201-344C-4E32-BC95-CA6A20BFB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61839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B5678E08-E1F8-46ED-A96D-53674629CB91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ACA6F201-344C-4E32-BC95-CA6A20BFB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4248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B5678E08-E1F8-46ED-A96D-53674629CB91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ACA6F201-344C-4E32-BC95-CA6A20BFB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22214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B5678E08-E1F8-46ED-A96D-53674629CB91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ACA6F201-344C-4E32-BC95-CA6A20BFB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72316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B5678E08-E1F8-46ED-A96D-53674629CB91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ACA6F201-344C-4E32-BC95-CA6A20BFB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38928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20" Type="http://schemas.openxmlformats.org/officeDocument/2006/relationships/image" Target="file:///D:\qq&#25991;&#20214;\712321467\Image\C2C\Image2\%7b75232B38-A165-1FB7-499C-2E1C792CACB5%7d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ags" Target="../tags/tag70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6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ags" Target="../tags/tag7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68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ags" Target="../tags/tag67.xml"/><Relationship Id="rId28" Type="http://schemas.openxmlformats.org/officeDocument/2006/relationships/tags" Target="../tags/tag7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image" Target="file:///D:\qq&#25991;&#20214;\712321467\Image\C2C\Image2\%7b75232B38-A165-1FB7-499C-2E1C792CACB5%7d.png" TargetMode="Externa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66.xml"/><Relationship Id="rId27" Type="http://schemas.openxmlformats.org/officeDocument/2006/relationships/tags" Target="../tags/tag71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78E08-E1F8-46ED-A96D-53674629CB91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6F201-344C-4E32-BC95-CA6A20BFB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 r:link="rId20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49107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669925" y="442913"/>
            <a:ext cx="10852150" cy="442912"/>
          </a:xfrm>
          <a:prstGeom prst="rect">
            <a:avLst/>
          </a:prstGeom>
          <a:noFill/>
          <a:ln w="9525">
            <a:noFill/>
          </a:ln>
        </p:spPr>
        <p:txBody>
          <a:bodyPr lIns="101600" tIns="38100" rIns="76200" bIns="38100" anchor="t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669925" y="952500"/>
            <a:ext cx="10852150" cy="5389563"/>
          </a:xfrm>
          <a:prstGeom prst="rect">
            <a:avLst/>
          </a:prstGeom>
          <a:noFill/>
          <a:ln w="9525">
            <a:noFill/>
          </a:ln>
        </p:spPr>
        <p:txBody>
          <a:bodyPr lIns="101600" tIns="0" rIns="82550" bIns="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962C8B-B14F-4D97-AF65-F5344CB8AC3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微软雅黑" panose="020B0503020204020204" charset="-122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微软雅黑" panose="020B0503020204020204" charset="-122"/>
              <a:cs typeface="Arial"/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微软雅黑" panose="020B0503020204020204" charset="-122"/>
              <a:cs typeface="Arial"/>
            </a:endParaR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微软雅黑" panose="020B0503020204020204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微软雅黑" panose="020B0503020204020204" charset="-122"/>
              <a:cs typeface="Arial"/>
            </a:endParaRPr>
          </a:p>
        </p:txBody>
      </p:sp>
      <p:sp>
        <p:nvSpPr>
          <p:cNvPr id="1031" name="KSO_TEMPLATE" hidden="1"/>
          <p:cNvSpPr/>
          <p:nvPr>
            <p:custDataLst>
              <p:tags r:id="rId27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  <a:solidFill>
            <a:srgbClr val="2E75B6"/>
          </a:solidFill>
          <a:ln w="12700" cap="flat" cmpd="sng">
            <a:solidFill>
              <a:srgbClr val="1F5485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/>
            </a:endParaRPr>
          </a:p>
        </p:txBody>
      </p:sp>
      <p:pic>
        <p:nvPicPr>
          <p:cNvPr id="1032" name="图片 1073743875" descr="学科网 zxxk.com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30" r:link="rId3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33" name="图片 1073743875" descr="学科网 zxxk.com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 r:link="rId3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78473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</p:sldLayoutIdLst>
  <p:transition/>
  <p:txStyles>
    <p:titleStyle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b="1" u="none" strike="noStrike" kern="1200" cap="none" spc="200" normalizeH="0" baseline="0">
          <a:solidFill>
            <a:srgbClr val="262626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ClrTx/>
        <a:buSzTx/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ClrTx/>
        <a:buSzTx/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ClrTx/>
        <a:buSzTx/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ClrTx/>
        <a:buSzTx/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ClrTx/>
        <a:buSzTx/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58.xml"/><Relationship Id="rId7" Type="http://schemas.openxmlformats.org/officeDocument/2006/relationships/image" Target="../media/image13.webp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260.xml"/><Relationship Id="rId4" Type="http://schemas.openxmlformats.org/officeDocument/2006/relationships/tags" Target="../tags/tag25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63.xml"/><Relationship Id="rId7" Type="http://schemas.openxmlformats.org/officeDocument/2006/relationships/image" Target="../media/image13.webp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265.xml"/><Relationship Id="rId4" Type="http://schemas.openxmlformats.org/officeDocument/2006/relationships/tags" Target="../tags/tag26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73.xml"/><Relationship Id="rId13" Type="http://schemas.openxmlformats.org/officeDocument/2006/relationships/tags" Target="../tags/tag278.xml"/><Relationship Id="rId18" Type="http://schemas.openxmlformats.org/officeDocument/2006/relationships/tags" Target="../tags/tag283.xml"/><Relationship Id="rId3" Type="http://schemas.openxmlformats.org/officeDocument/2006/relationships/tags" Target="../tags/tag268.xml"/><Relationship Id="rId21" Type="http://schemas.openxmlformats.org/officeDocument/2006/relationships/tags" Target="../tags/tag286.xml"/><Relationship Id="rId7" Type="http://schemas.openxmlformats.org/officeDocument/2006/relationships/tags" Target="../tags/tag272.xml"/><Relationship Id="rId12" Type="http://schemas.openxmlformats.org/officeDocument/2006/relationships/tags" Target="../tags/tag277.xml"/><Relationship Id="rId17" Type="http://schemas.openxmlformats.org/officeDocument/2006/relationships/tags" Target="../tags/tag282.xml"/><Relationship Id="rId25" Type="http://schemas.openxmlformats.org/officeDocument/2006/relationships/image" Target="../media/image15.png"/><Relationship Id="rId2" Type="http://schemas.openxmlformats.org/officeDocument/2006/relationships/tags" Target="../tags/tag267.xml"/><Relationship Id="rId16" Type="http://schemas.openxmlformats.org/officeDocument/2006/relationships/tags" Target="../tags/tag281.xml"/><Relationship Id="rId20" Type="http://schemas.openxmlformats.org/officeDocument/2006/relationships/tags" Target="../tags/tag285.xml"/><Relationship Id="rId1" Type="http://schemas.openxmlformats.org/officeDocument/2006/relationships/tags" Target="../tags/tag266.xml"/><Relationship Id="rId6" Type="http://schemas.openxmlformats.org/officeDocument/2006/relationships/tags" Target="../tags/tag271.xml"/><Relationship Id="rId11" Type="http://schemas.openxmlformats.org/officeDocument/2006/relationships/tags" Target="../tags/tag276.xml"/><Relationship Id="rId24" Type="http://schemas.openxmlformats.org/officeDocument/2006/relationships/image" Target="../media/image14.png"/><Relationship Id="rId5" Type="http://schemas.openxmlformats.org/officeDocument/2006/relationships/tags" Target="../tags/tag270.xml"/><Relationship Id="rId15" Type="http://schemas.openxmlformats.org/officeDocument/2006/relationships/tags" Target="../tags/tag280.xml"/><Relationship Id="rId23" Type="http://schemas.openxmlformats.org/officeDocument/2006/relationships/slideLayout" Target="../slideLayouts/slideLayout13.xml"/><Relationship Id="rId10" Type="http://schemas.openxmlformats.org/officeDocument/2006/relationships/tags" Target="../tags/tag275.xml"/><Relationship Id="rId19" Type="http://schemas.openxmlformats.org/officeDocument/2006/relationships/tags" Target="../tags/tag284.xml"/><Relationship Id="rId4" Type="http://schemas.openxmlformats.org/officeDocument/2006/relationships/tags" Target="../tags/tag269.xml"/><Relationship Id="rId9" Type="http://schemas.openxmlformats.org/officeDocument/2006/relationships/tags" Target="../tags/tag274.xml"/><Relationship Id="rId14" Type="http://schemas.openxmlformats.org/officeDocument/2006/relationships/tags" Target="../tags/tag279.xml"/><Relationship Id="rId22" Type="http://schemas.openxmlformats.org/officeDocument/2006/relationships/tags" Target="../tags/tag28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tags" Target="../tags/tag290.xml"/><Relationship Id="rId7" Type="http://schemas.openxmlformats.org/officeDocument/2006/relationships/image" Target="../media/image16.jpeg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292.xml"/><Relationship Id="rId4" Type="http://schemas.openxmlformats.org/officeDocument/2006/relationships/tags" Target="../tags/tag291.xml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294.xml"/><Relationship Id="rId1" Type="http://schemas.openxmlformats.org/officeDocument/2006/relationships/tags" Target="../tags/tag29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97.xml"/><Relationship Id="rId7" Type="http://schemas.openxmlformats.org/officeDocument/2006/relationships/image" Target="../media/image19.png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7.xml"/><Relationship Id="rId4" Type="http://schemas.openxmlformats.org/officeDocument/2006/relationships/tags" Target="../tags/tag29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303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305.xml"/><Relationship Id="rId4" Type="http://schemas.openxmlformats.org/officeDocument/2006/relationships/tags" Target="../tags/tag30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10.xml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6" Type="http://schemas.openxmlformats.org/officeDocument/2006/relationships/image" Target="../media/image20.jpeg"/><Relationship Id="rId5" Type="http://schemas.openxmlformats.org/officeDocument/2006/relationships/slideLayout" Target="../slideLayouts/slideLayout17.xml"/><Relationship Id="rId4" Type="http://schemas.openxmlformats.org/officeDocument/2006/relationships/tags" Target="../tags/tag3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tags" Target="../tags/tag314.xml"/><Relationship Id="rId7" Type="http://schemas.openxmlformats.org/officeDocument/2006/relationships/slideLayout" Target="../slideLayouts/slideLayout17.xml"/><Relationship Id="rId2" Type="http://schemas.openxmlformats.org/officeDocument/2006/relationships/tags" Target="../tags/tag313.xml"/><Relationship Id="rId1" Type="http://schemas.openxmlformats.org/officeDocument/2006/relationships/tags" Target="../tags/tag312.xml"/><Relationship Id="rId6" Type="http://schemas.openxmlformats.org/officeDocument/2006/relationships/tags" Target="../tags/tag317.xml"/><Relationship Id="rId5" Type="http://schemas.openxmlformats.org/officeDocument/2006/relationships/tags" Target="../tags/tag316.xml"/><Relationship Id="rId4" Type="http://schemas.openxmlformats.org/officeDocument/2006/relationships/tags" Target="../tags/tag3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tags" Target="../tags/tag201.xml"/><Relationship Id="rId7" Type="http://schemas.openxmlformats.org/officeDocument/2006/relationships/slideLayout" Target="../slideLayouts/slideLayout17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5" Type="http://schemas.openxmlformats.org/officeDocument/2006/relationships/tags" Target="../tags/tag203.xml"/><Relationship Id="rId4" Type="http://schemas.openxmlformats.org/officeDocument/2006/relationships/tags" Target="../tags/tag202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207.xml"/><Relationship Id="rId7" Type="http://schemas.openxmlformats.org/officeDocument/2006/relationships/slideLayout" Target="../slideLayouts/slideLayout17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10" Type="http://schemas.openxmlformats.org/officeDocument/2006/relationships/image" Target="../media/image9.gif"/><Relationship Id="rId4" Type="http://schemas.openxmlformats.org/officeDocument/2006/relationships/tags" Target="../tags/tag208.xml"/><Relationship Id="rId9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tags" Target="../tags/tag216.xml"/><Relationship Id="rId7" Type="http://schemas.openxmlformats.org/officeDocument/2006/relationships/tags" Target="../tags/tag220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5" Type="http://schemas.openxmlformats.org/officeDocument/2006/relationships/tags" Target="../tags/tag218.xml"/><Relationship Id="rId10" Type="http://schemas.openxmlformats.org/officeDocument/2006/relationships/image" Target="../media/image11.gif"/><Relationship Id="rId4" Type="http://schemas.openxmlformats.org/officeDocument/2006/relationships/tags" Target="../tags/tag217.xml"/><Relationship Id="rId9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13" Type="http://schemas.openxmlformats.org/officeDocument/2006/relationships/tags" Target="../tags/tag236.xml"/><Relationship Id="rId18" Type="http://schemas.openxmlformats.org/officeDocument/2006/relationships/image" Target="../media/image12.gif"/><Relationship Id="rId3" Type="http://schemas.openxmlformats.org/officeDocument/2006/relationships/tags" Target="../tags/tag226.xml"/><Relationship Id="rId7" Type="http://schemas.openxmlformats.org/officeDocument/2006/relationships/tags" Target="../tags/tag230.xml"/><Relationship Id="rId12" Type="http://schemas.openxmlformats.org/officeDocument/2006/relationships/tags" Target="../tags/tag235.xml"/><Relationship Id="rId17" Type="http://schemas.openxmlformats.org/officeDocument/2006/relationships/notesSlide" Target="../notesSlides/notesSlide3.xml"/><Relationship Id="rId2" Type="http://schemas.openxmlformats.org/officeDocument/2006/relationships/tags" Target="../tags/tag225.xml"/><Relationship Id="rId16" Type="http://schemas.openxmlformats.org/officeDocument/2006/relationships/slideLayout" Target="../slideLayouts/slideLayout17.xml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11" Type="http://schemas.openxmlformats.org/officeDocument/2006/relationships/tags" Target="../tags/tag234.xml"/><Relationship Id="rId5" Type="http://schemas.openxmlformats.org/officeDocument/2006/relationships/tags" Target="../tags/tag228.xml"/><Relationship Id="rId15" Type="http://schemas.openxmlformats.org/officeDocument/2006/relationships/tags" Target="../tags/tag238.xml"/><Relationship Id="rId10" Type="http://schemas.openxmlformats.org/officeDocument/2006/relationships/tags" Target="../tags/tag233.xml"/><Relationship Id="rId4" Type="http://schemas.openxmlformats.org/officeDocument/2006/relationships/tags" Target="../tags/tag227.xml"/><Relationship Id="rId9" Type="http://schemas.openxmlformats.org/officeDocument/2006/relationships/tags" Target="../tags/tag232.xml"/><Relationship Id="rId14" Type="http://schemas.openxmlformats.org/officeDocument/2006/relationships/tags" Target="../tags/tag2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5" Type="http://schemas.openxmlformats.org/officeDocument/2006/relationships/image" Target="../media/image8.gif"/><Relationship Id="rId4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13" Type="http://schemas.openxmlformats.org/officeDocument/2006/relationships/image" Target="../media/image8.gif"/><Relationship Id="rId3" Type="http://schemas.openxmlformats.org/officeDocument/2006/relationships/tags" Target="../tags/tag247.xml"/><Relationship Id="rId7" Type="http://schemas.openxmlformats.org/officeDocument/2006/relationships/tags" Target="../tags/tag251.xml"/><Relationship Id="rId12" Type="http://schemas.openxmlformats.org/officeDocument/2006/relationships/slideLayout" Target="../slideLayouts/slideLayout17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tags" Target="../tags/tag255.xml"/><Relationship Id="rId5" Type="http://schemas.openxmlformats.org/officeDocument/2006/relationships/tags" Target="../tags/tag249.xml"/><Relationship Id="rId10" Type="http://schemas.openxmlformats.org/officeDocument/2006/relationships/tags" Target="../tags/tag254.xml"/><Relationship Id="rId4" Type="http://schemas.openxmlformats.org/officeDocument/2006/relationships/tags" Target="../tags/tag248.xml"/><Relationship Id="rId9" Type="http://schemas.openxmlformats.org/officeDocument/2006/relationships/tags" Target="../tags/tag2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307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765704" y="708793"/>
            <a:ext cx="7486451" cy="112984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5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44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第一节　地球的自转和公转</a:t>
            </a:r>
            <a:endParaRPr kumimoji="0" lang="zh-CN" sz="44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uLnTx/>
              <a:uFillTx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3225165"/>
            <a:ext cx="6178550" cy="37179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178550" y="3225165"/>
            <a:ext cx="6013450" cy="371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4546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图片 112"/>
          <p:cNvPicPr/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669" y="898840"/>
            <a:ext cx="7119017" cy="4231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" name="文本框 30"/>
          <p:cNvSpPr txBox="1"/>
          <p:nvPr>
            <p:custDataLst>
              <p:tags r:id="rId2"/>
            </p:custDataLst>
          </p:nvPr>
        </p:nvSpPr>
        <p:spPr>
          <a:xfrm>
            <a:off x="140753" y="4989330"/>
            <a:ext cx="2817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远日点：</a:t>
            </a:r>
            <a:r>
              <a:rPr lang="zh-CN" altLang="en-US" sz="240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速度最慢</a:t>
            </a:r>
            <a:endParaRPr lang="en-US" altLang="zh-CN" sz="240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r>
              <a:rPr lang="zh-CN" altLang="en-US" sz="24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角速度：</a:t>
            </a:r>
            <a:r>
              <a:rPr lang="en-US" altLang="zh-CN" sz="240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57´/d</a:t>
            </a:r>
            <a:endParaRPr lang="en-US" altLang="zh-CN" sz="240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r>
              <a:rPr lang="zh-CN" altLang="en-US" sz="24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线速度：</a:t>
            </a:r>
            <a:r>
              <a:rPr lang="en-US" altLang="zh-CN" sz="240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29.3km/s</a:t>
            </a:r>
          </a:p>
        </p:txBody>
      </p:sp>
      <p:sp>
        <p:nvSpPr>
          <p:cNvPr id="32" name="文本框 31"/>
          <p:cNvSpPr txBox="1"/>
          <p:nvPr>
            <p:custDataLst>
              <p:tags r:id="rId3"/>
            </p:custDataLst>
          </p:nvPr>
        </p:nvSpPr>
        <p:spPr>
          <a:xfrm>
            <a:off x="8563669" y="1740261"/>
            <a:ext cx="3138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近日点：</a:t>
            </a:r>
            <a:r>
              <a:rPr lang="zh-CN" altLang="en-US" sz="240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速度最快</a:t>
            </a:r>
            <a:endParaRPr lang="en-US" altLang="zh-CN" sz="240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r>
              <a:rPr lang="zh-CN" altLang="en-US" sz="24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角速度：</a:t>
            </a:r>
            <a:r>
              <a:rPr lang="en-US" altLang="zh-CN" sz="240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61′/d</a:t>
            </a:r>
          </a:p>
          <a:p>
            <a:r>
              <a:rPr lang="zh-CN" altLang="en-US" sz="24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线速度：</a:t>
            </a:r>
            <a:r>
              <a:rPr lang="en-US" altLang="zh-CN" sz="240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30.3km/s</a:t>
            </a: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368700" y="0"/>
            <a:ext cx="7991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口诀：</a:t>
            </a:r>
            <a:r>
              <a:rPr lang="en-US" altLang="zh-CN" sz="36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1</a:t>
            </a:r>
            <a:r>
              <a:rPr lang="zh-CN" altLang="en-US" sz="36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近快（</a:t>
            </a:r>
            <a:r>
              <a:rPr lang="en-US" altLang="zh-CN" sz="36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1</a:t>
            </a:r>
            <a:r>
              <a:rPr lang="zh-CN" altLang="en-US" sz="36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月初近日点速度最快）</a:t>
            </a:r>
            <a:endParaRPr lang="en-US" altLang="zh-CN" sz="3600">
              <a:solidFill>
                <a:srgbClr val="0070C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r>
              <a:rPr lang="en-US" altLang="zh-CN" sz="36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          7</a:t>
            </a:r>
            <a:r>
              <a:rPr lang="zh-CN" altLang="en-US" sz="36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远慢（</a:t>
            </a:r>
            <a:r>
              <a:rPr lang="en-US" altLang="zh-CN" sz="36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7</a:t>
            </a:r>
            <a:r>
              <a:rPr lang="zh-CN" altLang="en-US" sz="36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月初远日点速度最慢）</a:t>
            </a:r>
            <a:endParaRPr lang="en-US" altLang="zh-CN" sz="3600">
              <a:solidFill>
                <a:srgbClr val="0070C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3696576" y="5288340"/>
            <a:ext cx="8495424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3200" dirty="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规律：</a:t>
            </a:r>
            <a:endParaRPr lang="en-US" altLang="zh-CN" sz="3200" dirty="0">
              <a:solidFill>
                <a:srgbClr val="0070C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 indent="0"/>
            <a:r>
              <a:rPr lang="zh-CN" sz="3200" dirty="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距离</a:t>
            </a:r>
            <a:r>
              <a:rPr lang="zh-CN" altLang="en-US" sz="3200" dirty="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太阳</a:t>
            </a:r>
            <a:r>
              <a:rPr lang="zh-CN" sz="3200" dirty="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越近，公转速度越快；</a:t>
            </a:r>
            <a:r>
              <a:rPr lang="zh-CN" altLang="en-US" sz="3200" dirty="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越远则</a:t>
            </a:r>
            <a:r>
              <a:rPr lang="zh-CN" sz="3200" dirty="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公转速度越慢</a:t>
            </a:r>
            <a:r>
              <a:rPr lang="zh-CN" altLang="en-US" sz="3200" dirty="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；</a:t>
            </a:r>
            <a:endParaRPr lang="en-US" altLang="zh-CN" sz="3200" dirty="0">
              <a:solidFill>
                <a:srgbClr val="0070C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0142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5104" y="1421323"/>
            <a:ext cx="8549712" cy="50183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38536" y="294661"/>
            <a:ext cx="1121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思考：地球从</a:t>
            </a:r>
            <a:r>
              <a:rPr lang="en-US" altLang="zh-CN" sz="36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a</a:t>
            </a:r>
            <a:r>
              <a:rPr lang="zh-CN" altLang="en-US" sz="36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公转到</a:t>
            </a:r>
            <a:r>
              <a:rPr lang="en-US" altLang="zh-CN" sz="36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b</a:t>
            </a:r>
            <a:r>
              <a:rPr lang="zh-CN" altLang="en-US" sz="36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，公转速度变化情况怎么样？</a:t>
            </a:r>
            <a:endParaRPr lang="en-US" altLang="zh-CN" sz="3600">
              <a:solidFill>
                <a:srgbClr val="0070C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9166371" y="4665583"/>
            <a:ext cx="575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C00000"/>
                </a:solidFill>
              </a:rPr>
              <a:t>a</a:t>
            </a:r>
            <a:endParaRPr lang="zh-CN" altLang="en-US" sz="5400" dirty="0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9166371" y="1820507"/>
            <a:ext cx="608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C00000"/>
                </a:solidFill>
              </a:rPr>
              <a:t>b</a:t>
            </a:r>
            <a:endParaRPr lang="zh-CN" altLang="en-US" sz="4800" dirty="0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606490" y="1294860"/>
            <a:ext cx="3442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C00000"/>
                </a:solidFill>
              </a:rPr>
              <a:t>先变快，后变慢</a:t>
            </a:r>
          </a:p>
        </p:txBody>
      </p:sp>
    </p:spTree>
    <p:extLst>
      <p:ext uri="{BB962C8B-B14F-4D97-AF65-F5344CB8AC3E}">
        <p14:creationId xmlns:p14="http://schemas.microsoft.com/office/powerpoint/2010/main" val="2946683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894991F8-FF86-462A-9B47-A5F8B36FB0C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79587" y="1752601"/>
            <a:ext cx="4988172" cy="2781187"/>
          </a:xfrm>
          <a:custGeom>
            <a:avLst/>
            <a:gdLst>
              <a:gd name="connsiteX0" fmla="*/ 4437857 w 4988172"/>
              <a:gd name="connsiteY0" fmla="*/ 0 h 2781187"/>
              <a:gd name="connsiteX1" fmla="*/ 4891602 w 4988172"/>
              <a:gd name="connsiteY1" fmla="*/ 7180 h 2781187"/>
              <a:gd name="connsiteX2" fmla="*/ 4988172 w 4988172"/>
              <a:gd name="connsiteY2" fmla="*/ 11798 h 2781187"/>
              <a:gd name="connsiteX3" fmla="*/ 4437036 w 4988172"/>
              <a:gd name="connsiteY3" fmla="*/ 2781187 h 2781187"/>
              <a:gd name="connsiteX4" fmla="*/ 3984112 w 4988172"/>
              <a:gd name="connsiteY4" fmla="*/ 2774020 h 2781187"/>
              <a:gd name="connsiteX5" fmla="*/ 0 w 4988172"/>
              <a:gd name="connsiteY5" fmla="*/ 1390600 h 2781187"/>
              <a:gd name="connsiteX6" fmla="*/ 4437857 w 4988172"/>
              <a:gd name="connsiteY6" fmla="*/ 0 h 278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88172" h="2781187">
                <a:moveTo>
                  <a:pt x="4437857" y="0"/>
                </a:moveTo>
                <a:cubicBezTo>
                  <a:pt x="4591042" y="0"/>
                  <a:pt x="4742415" y="2432"/>
                  <a:pt x="4891602" y="7180"/>
                </a:cubicBezTo>
                <a:lnTo>
                  <a:pt x="4988172" y="11798"/>
                </a:lnTo>
                <a:lnTo>
                  <a:pt x="4437036" y="2781187"/>
                </a:lnTo>
                <a:lnTo>
                  <a:pt x="3984112" y="2774020"/>
                </a:lnTo>
                <a:cubicBezTo>
                  <a:pt x="1746295" y="2702808"/>
                  <a:pt x="0" y="2110607"/>
                  <a:pt x="0" y="1390600"/>
                </a:cubicBezTo>
                <a:cubicBezTo>
                  <a:pt x="0" y="622593"/>
                  <a:pt x="1986896" y="0"/>
                  <a:pt x="443785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0800000" scaled="1"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标题 1">
            <a:extLst>
              <a:ext uri="{FF2B5EF4-FFF2-40B4-BE49-F238E27FC236}">
                <a16:creationId xmlns:a16="http://schemas.microsoft.com/office/drawing/2014/main" id="{D319102F-EAC5-4F80-A90C-332B5F15B3E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7109" y="332514"/>
            <a:ext cx="1489406" cy="707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400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+mn-lt"/>
              </a:rPr>
              <a:t>思考：</a:t>
            </a:r>
            <a:endParaRPr lang="en-US" altLang="zh-CN" sz="1800" b="0">
              <a:solidFill>
                <a:srgbClr val="0070C0"/>
              </a:solidFill>
              <a:latin typeface="Stencil" panose="040409050D0802020404" pitchFamily="82" charset="0"/>
              <a:sym typeface="+mn-lt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73159C00-ECB0-46E8-AD8B-8482D5CB6C86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 flipV="1">
            <a:off x="6197600" y="1752600"/>
            <a:ext cx="584200" cy="27811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>
            <a:extLst>
              <a:ext uri="{FF2B5EF4-FFF2-40B4-BE49-F238E27FC236}">
                <a16:creationId xmlns:a16="http://schemas.microsoft.com/office/drawing/2014/main" id="{F45A55EF-60CB-4650-B353-2C55DE60D24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33" y="2383051"/>
            <a:ext cx="1507731" cy="1520296"/>
          </a:xfrm>
          <a:prstGeom prst="rect">
            <a:avLst/>
          </a:prstGeom>
        </p:spPr>
      </p:pic>
      <p:sp>
        <p:nvSpPr>
          <p:cNvPr id="27" name="椭圆 26">
            <a:extLst>
              <a:ext uri="{FF2B5EF4-FFF2-40B4-BE49-F238E27FC236}">
                <a16:creationId xmlns:a16="http://schemas.microsoft.com/office/drawing/2014/main" id="{AADA3CA3-FF1C-4C78-9638-2363BF8C84F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779587" y="1752600"/>
            <a:ext cx="8875714" cy="2781199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bg1"/>
                </a:gs>
                <a:gs pos="100000">
                  <a:srgbClr val="0A0100"/>
                </a:gs>
              </a:gsLst>
              <a:lin ang="27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F4A6A73B-4A2F-430F-B14C-7A41D3EA3AAE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4890431" y="1420852"/>
            <a:ext cx="2229948" cy="663495"/>
            <a:chOff x="4890431" y="1420852"/>
            <a:chExt cx="2229948" cy="663495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A3B8A395-8B1F-4730-8A93-15C926090A69}"/>
                </a:ext>
              </a:extLst>
            </p:cNvPr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6141" y="1420852"/>
              <a:ext cx="664238" cy="663495"/>
            </a:xfrm>
            <a:prstGeom prst="rect">
              <a:avLst/>
            </a:prstGeom>
          </p:spPr>
        </p:pic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744DC906-974B-4714-9E71-854A216DB4EB}"/>
                </a:ext>
              </a:extLst>
            </p:cNvPr>
            <p:cNvSpPr txBox="1"/>
            <p:nvPr>
              <p:custDataLst>
                <p:tags r:id="rId22"/>
              </p:custDataLst>
            </p:nvPr>
          </p:nvSpPr>
          <p:spPr>
            <a:xfrm>
              <a:off x="4890431" y="1567933"/>
              <a:ext cx="16049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tx1">
                      <a:alpha val="3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春分</a:t>
              </a:r>
              <a:r>
                <a:rPr lang="en-US" altLang="zh-CN" b="1">
                  <a:solidFill>
                    <a:schemeClr val="tx1">
                      <a:alpha val="3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3</a:t>
              </a:r>
              <a:r>
                <a:rPr lang="zh-CN" altLang="en-US" b="1">
                  <a:solidFill>
                    <a:schemeClr val="tx1">
                      <a:alpha val="3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月</a:t>
              </a:r>
              <a:r>
                <a:rPr lang="en-US" altLang="zh-CN" b="1">
                  <a:solidFill>
                    <a:schemeClr val="tx1">
                      <a:alpha val="3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21</a:t>
              </a:r>
              <a:r>
                <a:rPr lang="zh-CN" altLang="en-US" b="1">
                  <a:solidFill>
                    <a:schemeClr val="tx1">
                      <a:alpha val="3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日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8F4720E-E3D6-472E-AAE6-C0B0176D995D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4241408" y="4202052"/>
            <a:ext cx="2303629" cy="663495"/>
            <a:chOff x="4241408" y="4202052"/>
            <a:chExt cx="2303629" cy="663495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F6CE0EBE-0B38-466C-9776-D546B9038314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4241408" y="4349134"/>
              <a:ext cx="16738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tx1">
                      <a:alpha val="3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秋分 </a:t>
              </a:r>
              <a:r>
                <a:rPr lang="en-US" altLang="zh-CN" b="1">
                  <a:solidFill>
                    <a:schemeClr val="tx1">
                      <a:alpha val="3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9</a:t>
              </a:r>
              <a:r>
                <a:rPr lang="zh-CN" altLang="en-US" b="1">
                  <a:solidFill>
                    <a:schemeClr val="tx1">
                      <a:alpha val="3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月</a:t>
              </a:r>
              <a:r>
                <a:rPr lang="en-US" altLang="zh-CN" b="1">
                  <a:solidFill>
                    <a:schemeClr val="tx1">
                      <a:alpha val="3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23</a:t>
              </a:r>
              <a:r>
                <a:rPr lang="zh-CN" altLang="en-US" b="1">
                  <a:solidFill>
                    <a:schemeClr val="tx1">
                      <a:alpha val="3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日</a:t>
              </a:r>
            </a:p>
          </p:txBody>
        </p:sp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717698CA-04F5-42C0-9A8A-A2A578790D3F}"/>
                </a:ext>
              </a:extLst>
            </p:cNvPr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0799" y="4202052"/>
              <a:ext cx="664238" cy="663495"/>
            </a:xfrm>
            <a:prstGeom prst="rect">
              <a:avLst/>
            </a:prstGeom>
          </p:spPr>
        </p:pic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9BB05D6E-6E13-4F98-9869-CE4DBF451B0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843540" y="2725375"/>
            <a:ext cx="1313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>
                <a:solidFill>
                  <a:srgbClr val="FF0000">
                    <a:alpha val="30000"/>
                  </a:srgbClr>
                </a:solidFill>
                <a:latin typeface="微软雅黑" pitchFamily="34" charset="-122"/>
                <a:ea typeface="微软雅黑" pitchFamily="34" charset="-122"/>
              </a:rPr>
              <a:t>夏</a:t>
            </a:r>
            <a:r>
              <a:rPr lang="zh-CN" altLang="en-US" sz="2000" b="1">
                <a:solidFill>
                  <a:srgbClr val="FF0000">
                    <a:alpha val="30000"/>
                  </a:srgbClr>
                </a:solidFill>
                <a:latin typeface="微软雅黑" pitchFamily="34" charset="-122"/>
                <a:ea typeface="微软雅黑" pitchFamily="34" charset="-122"/>
              </a:rPr>
              <a:t>半年</a:t>
            </a:r>
          </a:p>
        </p:txBody>
      </p:sp>
      <p:sp>
        <p:nvSpPr>
          <p:cNvPr id="37" name="弧形 36">
            <a:extLst>
              <a:ext uri="{FF2B5EF4-FFF2-40B4-BE49-F238E27FC236}">
                <a16:creationId xmlns:a16="http://schemas.microsoft.com/office/drawing/2014/main" id="{8BC92D6F-0D84-4E05-B374-A7BD498B9228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092699" y="1747949"/>
            <a:ext cx="5956301" cy="2785850"/>
          </a:xfrm>
          <a:prstGeom prst="arc">
            <a:avLst>
              <a:gd name="adj1" fmla="val 20866580"/>
              <a:gd name="adj2" fmla="val 3882665"/>
            </a:avLst>
          </a:prstGeom>
          <a:ln>
            <a:gradFill flip="none" rotWithShape="1">
              <a:gsLst>
                <a:gs pos="0">
                  <a:schemeClr val="bg1"/>
                </a:gs>
                <a:gs pos="100000">
                  <a:srgbClr val="002060"/>
                </a:gs>
              </a:gsLst>
              <a:lin ang="16200000" scaled="1"/>
            </a:gra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FB32999C-EE36-4304-9C25-88516F4573F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7777604" y="2725374"/>
            <a:ext cx="1313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>
                <a:solidFill>
                  <a:srgbClr val="FF0000">
                    <a:alpha val="30000"/>
                  </a:srgbClr>
                </a:solidFill>
                <a:latin typeface="微软雅黑" pitchFamily="34" charset="-122"/>
                <a:ea typeface="微软雅黑" pitchFamily="34" charset="-122"/>
              </a:rPr>
              <a:t>冬</a:t>
            </a:r>
            <a:r>
              <a:rPr lang="zh-CN" altLang="en-US" sz="2000" b="1">
                <a:solidFill>
                  <a:srgbClr val="FF0000">
                    <a:alpha val="30000"/>
                  </a:srgbClr>
                </a:solidFill>
                <a:latin typeface="微软雅黑" pitchFamily="34" charset="-122"/>
                <a:ea typeface="微软雅黑" pitchFamily="34" charset="-122"/>
              </a:rPr>
              <a:t>半年</a:t>
            </a:r>
            <a:endParaRPr lang="zh-CN" altLang="en-US" sz="4800" b="1">
              <a:solidFill>
                <a:srgbClr val="FF0000">
                  <a:alpha val="30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25BBE711-FAD2-4FDC-88C0-7298D4FF1752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0" y="4873930"/>
            <a:ext cx="12191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春分点和秋分点把地球公转轨道等分为两部分；通常年份，</a:t>
            </a:r>
            <a:r>
              <a:rPr lang="zh-CN" altLang="en-US" sz="28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北半球夏半年</a:t>
            </a: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的日数是</a:t>
            </a:r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186</a:t>
            </a: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天，</a:t>
            </a:r>
            <a:r>
              <a:rPr lang="zh-CN" altLang="en-US" sz="28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冬半年</a:t>
            </a: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的日数是</a:t>
            </a:r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179</a:t>
            </a: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天；</a:t>
            </a:r>
            <a:r>
              <a:rPr lang="zh-CN" altLang="en-US" sz="2800" b="1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造成这种日数差异的原因是什么</a:t>
            </a:r>
            <a:r>
              <a:rPr lang="en-US" altLang="zh-CN" sz="2800" b="1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?</a:t>
            </a:r>
            <a:endParaRPr lang="zh-CN" altLang="en-US" sz="2800" b="1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75A388E6-F8F4-4172-8DBA-BF1A2971D601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9140761" y="2820033"/>
            <a:ext cx="1846659" cy="664309"/>
            <a:chOff x="9140761" y="2820033"/>
            <a:chExt cx="1846659" cy="664309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82EE6366-523D-4474-87A7-2BB199B372B9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3182" y="2820847"/>
              <a:ext cx="664238" cy="663495"/>
            </a:xfrm>
            <a:prstGeom prst="rect">
              <a:avLst/>
            </a:prstGeom>
          </p:spPr>
        </p:pic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320049E1-FD56-4B3E-A11F-05684AB4A7C8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9140761" y="2820033"/>
              <a:ext cx="12170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tx1">
                      <a:alpha val="3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冬至</a:t>
              </a:r>
              <a:endParaRPr lang="en-US" altLang="zh-CN" b="1">
                <a:solidFill>
                  <a:schemeClr val="tx1">
                    <a:alpha val="3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en-US" altLang="zh-CN" b="1">
                  <a:solidFill>
                    <a:schemeClr val="tx1">
                      <a:alpha val="3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12</a:t>
              </a:r>
              <a:r>
                <a:rPr lang="zh-CN" altLang="en-US" b="1">
                  <a:solidFill>
                    <a:schemeClr val="tx1">
                      <a:alpha val="3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月</a:t>
              </a:r>
              <a:r>
                <a:rPr lang="en-US" altLang="zh-CN" b="1">
                  <a:solidFill>
                    <a:schemeClr val="tx1">
                      <a:alpha val="3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22</a:t>
              </a:r>
              <a:r>
                <a:rPr lang="zh-CN" altLang="en-US" b="1">
                  <a:solidFill>
                    <a:schemeClr val="tx1">
                      <a:alpha val="3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日</a:t>
              </a: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501CB0D4-3DFF-427C-AAAD-D7300D328F12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452909" y="2820033"/>
            <a:ext cx="1658797" cy="664309"/>
            <a:chOff x="452909" y="2820033"/>
            <a:chExt cx="1658797" cy="664309"/>
          </a:xfrm>
        </p:grpSpPr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6303C803-87A5-462F-B92C-EE3B4F5A3EF4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468" y="2820847"/>
              <a:ext cx="664238" cy="663495"/>
            </a:xfrm>
            <a:prstGeom prst="rect">
              <a:avLst/>
            </a:prstGeom>
          </p:spPr>
        </p:pic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2B41C21D-61F0-4078-AC8A-CDF291C81EBE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452909" y="2820033"/>
              <a:ext cx="10743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tx1">
                      <a:alpha val="3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夏至</a:t>
              </a:r>
              <a:endParaRPr lang="en-US" altLang="zh-CN" b="1">
                <a:solidFill>
                  <a:schemeClr val="tx1">
                    <a:alpha val="3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en-US" altLang="zh-CN" b="1">
                  <a:solidFill>
                    <a:schemeClr val="tx1">
                      <a:alpha val="3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6</a:t>
              </a:r>
              <a:r>
                <a:rPr lang="zh-CN" altLang="en-US" b="1">
                  <a:solidFill>
                    <a:schemeClr val="tx1">
                      <a:alpha val="3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月</a:t>
              </a:r>
              <a:r>
                <a:rPr lang="en-US" altLang="zh-CN" b="1">
                  <a:solidFill>
                    <a:schemeClr val="tx1">
                      <a:alpha val="3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22</a:t>
              </a:r>
              <a:r>
                <a:rPr lang="zh-CN" altLang="en-US" b="1">
                  <a:solidFill>
                    <a:schemeClr val="tx1">
                      <a:alpha val="3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日</a:t>
              </a:r>
            </a:p>
          </p:txBody>
        </p:sp>
      </p:grpSp>
      <p:sp>
        <p:nvSpPr>
          <p:cNvPr id="2" name="文本框 1"/>
          <p:cNvSpPr txBox="1"/>
          <p:nvPr>
            <p:custDataLst>
              <p:tags r:id="rId14"/>
            </p:custDataLst>
          </p:nvPr>
        </p:nvSpPr>
        <p:spPr>
          <a:xfrm>
            <a:off x="2111706" y="321928"/>
            <a:ext cx="974817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北半球  夏半年：</a:t>
            </a:r>
            <a:r>
              <a:rPr lang="en-US" altLang="zh-CN" sz="28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3</a:t>
            </a:r>
            <a:r>
              <a:rPr lang="zh-CN" altLang="en-US" sz="28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月</a:t>
            </a:r>
            <a:r>
              <a:rPr lang="en-US" altLang="zh-CN" sz="28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21</a:t>
            </a:r>
            <a:r>
              <a:rPr lang="zh-CN" altLang="en-US" sz="28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日（春分）</a:t>
            </a:r>
            <a:r>
              <a:rPr lang="en-US" altLang="zh-CN" sz="28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——9</a:t>
            </a:r>
            <a:r>
              <a:rPr lang="zh-CN" altLang="en-US" sz="28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月</a:t>
            </a:r>
            <a:r>
              <a:rPr lang="en-US" altLang="zh-CN" sz="28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23</a:t>
            </a:r>
            <a:r>
              <a:rPr lang="zh-CN" altLang="en-US" sz="28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日（秋分）</a:t>
            </a:r>
            <a:endParaRPr lang="en-US" altLang="zh-CN" sz="2800">
              <a:solidFill>
                <a:srgbClr val="0070C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r>
              <a:rPr lang="en-US" altLang="zh-CN" sz="28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           </a:t>
            </a:r>
            <a:r>
              <a:rPr lang="zh-CN" altLang="en-US" sz="28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冬半年：</a:t>
            </a:r>
            <a:r>
              <a:rPr lang="en-US" altLang="zh-CN" sz="28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9</a:t>
            </a:r>
            <a:r>
              <a:rPr lang="zh-CN" altLang="en-US" sz="28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月</a:t>
            </a:r>
            <a:r>
              <a:rPr lang="en-US" altLang="zh-CN" sz="28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23</a:t>
            </a:r>
            <a:r>
              <a:rPr lang="zh-CN" altLang="en-US" sz="28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日（秋分）</a:t>
            </a:r>
            <a:r>
              <a:rPr lang="en-US" altLang="zh-CN" sz="28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——3</a:t>
            </a:r>
            <a:r>
              <a:rPr lang="zh-CN" altLang="en-US" sz="28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月</a:t>
            </a:r>
            <a:r>
              <a:rPr lang="en-US" altLang="zh-CN" sz="28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21</a:t>
            </a:r>
            <a:r>
              <a:rPr lang="zh-CN" altLang="en-US" sz="28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日（次年春分）</a:t>
            </a:r>
            <a:endParaRPr lang="en-US" altLang="zh-CN" sz="2800">
              <a:solidFill>
                <a:srgbClr val="0070C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095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4" grpId="0"/>
      <p:bldP spid="38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图片 109"/>
          <p:cNvPicPr/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47345" y="1210945"/>
            <a:ext cx="5811520" cy="4137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1" name="图片 110"/>
          <p:cNvPicPr/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325235" y="1210945"/>
            <a:ext cx="5866765" cy="4137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01989" y="454759"/>
            <a:ext cx="849463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>
                <a:solidFill>
                  <a:srgbClr val="0070C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为什么我们总感觉冬天比夏天要过的快呢</a:t>
            </a:r>
          </a:p>
        </p:txBody>
      </p:sp>
      <p:sp>
        <p:nvSpPr>
          <p:cNvPr id="16" name="文本框 15"/>
          <p:cNvSpPr txBox="1"/>
          <p:nvPr>
            <p:custDataLst>
              <p:tags r:id="rId4"/>
            </p:custDataLst>
          </p:nvPr>
        </p:nvSpPr>
        <p:spPr>
          <a:xfrm>
            <a:off x="347345" y="5528351"/>
            <a:ext cx="10782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accent1">
                    <a:lumMod val="75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因为</a:t>
            </a:r>
            <a:r>
              <a:rPr lang="zh-CN" altLang="en-US" sz="320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夏季</a:t>
            </a:r>
            <a:r>
              <a:rPr lang="zh-CN" altLang="en-US" sz="3200">
                <a:solidFill>
                  <a:schemeClr val="accent1">
                    <a:lumMod val="75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地球运动在</a:t>
            </a:r>
            <a:r>
              <a:rPr lang="zh-CN" altLang="en-US" sz="320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远日点附近</a:t>
            </a:r>
            <a:r>
              <a:rPr lang="zh-CN" altLang="en-US" sz="3200">
                <a:solidFill>
                  <a:schemeClr val="accent1">
                    <a:lumMod val="75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，运动</a:t>
            </a:r>
            <a:r>
              <a:rPr lang="zh-CN" altLang="en-US" sz="320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速度较慢</a:t>
            </a:r>
            <a:r>
              <a:rPr lang="zh-CN" altLang="en-US" sz="3200">
                <a:solidFill>
                  <a:schemeClr val="accent1">
                    <a:lumMod val="75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，</a:t>
            </a:r>
            <a:r>
              <a:rPr lang="zh-CN" altLang="en-US" sz="320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所用时间较长</a:t>
            </a:r>
            <a:r>
              <a:rPr lang="zh-CN" altLang="en-US" sz="3200">
                <a:solidFill>
                  <a:schemeClr val="accent1">
                    <a:lumMod val="75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，而冬季在近日点附近，速度快，所以夏季较冬季长</a:t>
            </a:r>
          </a:p>
        </p:txBody>
      </p:sp>
      <p:pic>
        <p:nvPicPr>
          <p:cNvPr id="2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 flipH="1">
            <a:off x="11252200" y="11163300"/>
            <a:ext cx="0" cy="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2714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>
            <p:custDataLst>
              <p:tags r:id="rId1"/>
            </p:custDataLst>
          </p:nvPr>
        </p:nvSpPr>
        <p:spPr>
          <a:xfrm>
            <a:off x="263343" y="116568"/>
            <a:ext cx="4350385" cy="690245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800" b="1">
                <a:solidFill>
                  <a:schemeClr val="bg1"/>
                </a:solidFill>
                <a:latin typeface="+mn-ea"/>
                <a:cs typeface="+mn-ea"/>
                <a:sym typeface="+mn-ea"/>
              </a:rPr>
              <a:t>小结</a:t>
            </a:r>
            <a:r>
              <a:rPr lang="en-US" altLang="zh-CN" sz="2800" b="1">
                <a:solidFill>
                  <a:schemeClr val="bg1"/>
                </a:solidFill>
                <a:latin typeface="+mn-ea"/>
                <a:cs typeface="+mn-ea"/>
                <a:sym typeface="+mn-ea"/>
              </a:rPr>
              <a:t>--</a:t>
            </a:r>
            <a:r>
              <a:rPr lang="zh-CN" altLang="en-US" sz="2800" b="1">
                <a:solidFill>
                  <a:schemeClr val="bg1"/>
                </a:solidFill>
                <a:latin typeface="+mn-ea"/>
                <a:cs typeface="+mn-ea"/>
                <a:sym typeface="+mn-ea"/>
              </a:rPr>
              <a:t>地球的自转和公转</a:t>
            </a:r>
            <a:endParaRPr lang="en-US" altLang="zh-CN" sz="2800" b="1">
              <a:solidFill>
                <a:schemeClr val="bg1"/>
              </a:solidFill>
              <a:latin typeface="+mn-ea"/>
              <a:cs typeface="+mn-ea"/>
              <a:sym typeface="+mn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60482162"/>
              </p:ext>
            </p:extLst>
          </p:nvPr>
        </p:nvGraphicFramePr>
        <p:xfrm>
          <a:off x="263343" y="918780"/>
          <a:ext cx="12059285" cy="5574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4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3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810">
                <a:tc>
                  <a:txBody>
                    <a:bodyPr/>
                    <a:lstStyle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endParaRPr lang="en-US" altLang="en-US" sz="2800" b="0">
                        <a:latin typeface="楷体" panose="02010609060101010101" pitchFamily="49" charset="-122"/>
                        <a:ea typeface="楷体" panose="02010609060101010101" pitchFamily="49" charset="-122"/>
                        <a:cs typeface="Calibri" panose="020F0502020204030204" charset="0"/>
                      </a:endParaRPr>
                    </a:p>
                  </a:txBody>
                  <a:tcPr marL="66675" marR="66675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3200" b="1" err="1">
                          <a:solidFill>
                            <a:schemeClr val="accent1"/>
                          </a:solidFill>
                          <a:latin typeface="+mn-ea"/>
                          <a:cs typeface="Calibri" panose="020F0502020204030204" charset="0"/>
                        </a:rPr>
                        <a:t>地球自转</a:t>
                      </a:r>
                      <a:endParaRPr lang="en-US" altLang="en-US" sz="3200" b="1">
                        <a:solidFill>
                          <a:schemeClr val="accent1"/>
                        </a:solidFill>
                        <a:latin typeface="+mn-ea"/>
                        <a:cs typeface="Calibri" panose="020F0502020204030204" charset="0"/>
                      </a:endParaRPr>
                    </a:p>
                  </a:txBody>
                  <a:tcPr marL="66675" marR="66675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3200" b="1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ea"/>
                          <a:cs typeface="Calibri" panose="020F0502020204030204" charset="0"/>
                        </a:rPr>
                        <a:t>地球公转</a:t>
                      </a:r>
                      <a:endParaRPr lang="en-US" altLang="en-US" sz="3200" b="1">
                        <a:solidFill>
                          <a:schemeClr val="accent6">
                            <a:lumMod val="75000"/>
                          </a:schemeClr>
                        </a:solidFill>
                        <a:latin typeface="+mn-ea"/>
                        <a:cs typeface="Calibri" panose="020F0502020204030204" charset="0"/>
                      </a:endParaRPr>
                    </a:p>
                  </a:txBody>
                  <a:tcPr marL="66675" marR="66675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Calibri" panose="020F0502020204030204" charset="0"/>
                        </a:rPr>
                        <a:t>运动中心</a:t>
                      </a:r>
                      <a:endParaRPr lang="en-US" altLang="en-US" sz="2800" b="1">
                        <a:solidFill>
                          <a:schemeClr val="bg2">
                            <a:lumMod val="10000"/>
                          </a:schemeClr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Calibri" panose="020F0502020204030204" charset="0"/>
                      </a:endParaRPr>
                    </a:p>
                  </a:txBody>
                  <a:tcPr marL="66675" marR="66675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2400" b="0" err="1">
                          <a:solidFill>
                            <a:schemeClr val="accent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Calibri" panose="020F0502020204030204" charset="0"/>
                        </a:rPr>
                        <a:t>围</a:t>
                      </a:r>
                      <a:r>
                        <a:rPr lang="en-US" sz="2400" b="0" u="sng" err="1">
                          <a:solidFill>
                            <a:srgbClr val="C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Calibri" panose="020F0502020204030204" charset="0"/>
                        </a:rPr>
                        <a:t>绕地轴</a:t>
                      </a:r>
                      <a:r>
                        <a:rPr lang="en-US" sz="2400" b="0" err="1">
                          <a:solidFill>
                            <a:schemeClr val="accent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Calibri" panose="020F0502020204030204" charset="0"/>
                        </a:rPr>
                        <a:t>转动</a:t>
                      </a:r>
                      <a:endParaRPr lang="en-US" altLang="en-US" sz="2400" b="0">
                        <a:solidFill>
                          <a:schemeClr val="accent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Calibri" panose="020F0502020204030204" charset="0"/>
                      </a:endParaRPr>
                    </a:p>
                  </a:txBody>
                  <a:tcPr marL="66675" marR="66675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Calibri" panose="020F0502020204030204" charset="0"/>
                        </a:rPr>
                        <a:t>在椭圆轨道上围</a:t>
                      </a:r>
                      <a:r>
                        <a:rPr lang="en-US" sz="2400" b="0" u="sng">
                          <a:solidFill>
                            <a:srgbClr val="C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Calibri" panose="020F0502020204030204" charset="0"/>
                        </a:rPr>
                        <a:t>绕太阳</a:t>
                      </a:r>
                      <a:r>
                        <a:rPr lang="en-US" sz="2400" b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Calibri" panose="020F0502020204030204" charset="0"/>
                        </a:rPr>
                        <a:t>转动</a:t>
                      </a:r>
                      <a:endParaRPr lang="en-US" altLang="en-US" sz="2400" b="0">
                        <a:solidFill>
                          <a:schemeClr val="accent6">
                            <a:lumMod val="75000"/>
                          </a:schemeClr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Calibri" panose="020F0502020204030204" charset="0"/>
                      </a:endParaRPr>
                    </a:p>
                  </a:txBody>
                  <a:tcPr marL="66675" marR="66675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2800" b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Calibri" panose="020F0502020204030204" charset="0"/>
                        </a:rPr>
                        <a:t>运动方向</a:t>
                      </a:r>
                      <a:endParaRPr lang="en-US" altLang="en-US" sz="2800" b="1">
                        <a:solidFill>
                          <a:schemeClr val="bg2">
                            <a:lumMod val="10000"/>
                          </a:schemeClr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Calibri" panose="020F0502020204030204" charset="0"/>
                      </a:endParaRPr>
                    </a:p>
                  </a:txBody>
                  <a:tcPr marL="66675" marR="66675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2400" b="0" u="sng" err="1">
                          <a:solidFill>
                            <a:srgbClr val="C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Calibri" panose="020F0502020204030204" charset="0"/>
                        </a:rPr>
                        <a:t>自西向东</a:t>
                      </a:r>
                      <a:r>
                        <a:rPr lang="en-US" sz="2400" b="0" err="1">
                          <a:solidFill>
                            <a:schemeClr val="accent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Calibri" panose="020F0502020204030204" charset="0"/>
                        </a:rPr>
                        <a:t>。北极上空俯视为逆时针，南极上空为顺时针。</a:t>
                      </a:r>
                      <a:endParaRPr lang="en-US" altLang="en-US" sz="2400" b="0">
                        <a:solidFill>
                          <a:schemeClr val="accent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Calibri" panose="020F0502020204030204" charset="0"/>
                      </a:endParaRPr>
                    </a:p>
                  </a:txBody>
                  <a:tcPr marL="66675" marR="66675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2400" b="0" u="sng" err="1">
                          <a:solidFill>
                            <a:srgbClr val="C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Calibri" panose="020F0502020204030204" charset="0"/>
                        </a:rPr>
                        <a:t>自西向东</a:t>
                      </a:r>
                      <a:r>
                        <a:rPr lang="en-US" sz="2400" b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Calibri" panose="020F0502020204030204" charset="0"/>
                        </a:rPr>
                        <a:t>。北极上空俯视为逆时针。</a:t>
                      </a:r>
                      <a:endParaRPr lang="en-US" altLang="en-US" sz="2400" b="0">
                        <a:solidFill>
                          <a:schemeClr val="accent6">
                            <a:lumMod val="75000"/>
                          </a:schemeClr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Calibri" panose="020F0502020204030204" charset="0"/>
                      </a:endParaRPr>
                    </a:p>
                  </a:txBody>
                  <a:tcPr marL="66675" marR="66675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2800" b="1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Calibri" panose="020F0502020204030204" charset="0"/>
                        </a:rPr>
                        <a:t>运动速度</a:t>
                      </a:r>
                      <a:endParaRPr lang="en-US" altLang="en-US" sz="2800" b="1">
                        <a:solidFill>
                          <a:schemeClr val="bg2">
                            <a:lumMod val="10000"/>
                          </a:schemeClr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Calibri" panose="020F0502020204030204" charset="0"/>
                      </a:endParaRPr>
                    </a:p>
                  </a:txBody>
                  <a:tcPr marL="66675" marR="66675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2400" b="0" err="1">
                          <a:solidFill>
                            <a:srgbClr val="C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线速度：</a:t>
                      </a:r>
                      <a:r>
                        <a:rPr lang="en-US" sz="2400" b="0" err="1">
                          <a:solidFill>
                            <a:schemeClr val="accent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从赤道向两极递减，两极点为零。 </a:t>
                      </a:r>
                      <a:endParaRPr lang="en-US" sz="2400" b="0">
                        <a:solidFill>
                          <a:schemeClr val="accent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C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角速度：</a:t>
                      </a:r>
                      <a:r>
                        <a:rPr lang="en-US" sz="2400" b="0">
                          <a:solidFill>
                            <a:schemeClr val="accent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除两极点外各地相等（15°∕h）。                            </a:t>
                      </a:r>
                      <a:endParaRPr lang="en-US" altLang="en-US" sz="2400" b="0">
                        <a:solidFill>
                          <a:schemeClr val="accent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6675" marR="66675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C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近日点</a:t>
                      </a:r>
                      <a:r>
                        <a:rPr lang="en-US" sz="2400" b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（每年1月初），速度快        </a:t>
                      </a:r>
                    </a:p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solidFill>
                            <a:srgbClr val="C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远日点</a:t>
                      </a:r>
                      <a:r>
                        <a:rPr lang="en-US" sz="2400" b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（每年7月初），速度慢      </a:t>
                      </a:r>
                      <a:endParaRPr lang="en-US" altLang="en-US" sz="2400" b="0">
                        <a:solidFill>
                          <a:schemeClr val="accent6">
                            <a:lumMod val="75000"/>
                          </a:schemeClr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6675" marR="66675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2800" b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Calibri" panose="020F0502020204030204" charset="0"/>
                        </a:rPr>
                        <a:t>运动周期</a:t>
                      </a:r>
                      <a:endParaRPr lang="en-US" altLang="en-US" sz="2800" b="1">
                        <a:solidFill>
                          <a:schemeClr val="bg2">
                            <a:lumMod val="10000"/>
                          </a:schemeClr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Calibri" panose="020F0502020204030204" charset="0"/>
                      </a:endParaRPr>
                    </a:p>
                  </a:txBody>
                  <a:tcPr marL="66675" marR="66675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2400" b="0" err="1">
                          <a:solidFill>
                            <a:srgbClr val="C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真正周期：</a:t>
                      </a:r>
                      <a:r>
                        <a:rPr lang="en-US" sz="2400" b="0" err="1">
                          <a:solidFill>
                            <a:schemeClr val="accent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一个恒星日=23时56分4秒             </a:t>
                      </a:r>
                    </a:p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2400" b="0" err="1">
                          <a:solidFill>
                            <a:schemeClr val="accent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昼夜交替周期：一个太阳日=24时        </a:t>
                      </a:r>
                      <a:endParaRPr lang="en-US" altLang="en-US" sz="2400" b="0">
                        <a:solidFill>
                          <a:schemeClr val="accent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6675" marR="66675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2400" b="0" dirty="0" err="1">
                          <a:solidFill>
                            <a:srgbClr val="C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真正周期：</a:t>
                      </a:r>
                      <a:r>
                        <a:rPr lang="en-US" sz="24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一个恒星年</a:t>
                      </a:r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=365日6时9分10秒 </a:t>
                      </a:r>
                    </a:p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24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直射点回归周期：一个回归年</a:t>
                      </a:r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=365日5时48分46秒         </a:t>
                      </a:r>
                      <a:endParaRPr lang="en-US" altLang="en-US" sz="24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6675" marR="66675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Calibri" panose="020F0502020204030204" charset="0"/>
                        </a:rPr>
                        <a:t>地理意义</a:t>
                      </a:r>
                      <a:endParaRPr lang="en-US" altLang="en-US" sz="2800" b="1">
                        <a:solidFill>
                          <a:srgbClr val="C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Calibri" panose="020F0502020204030204" charset="0"/>
                      </a:endParaRPr>
                    </a:p>
                  </a:txBody>
                  <a:tcPr marL="66675" marR="66675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solidFill>
                            <a:schemeClr val="accent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1. 昼夜交替   2. 地方时    </a:t>
                      </a:r>
                    </a:p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2400" b="0">
                          <a:solidFill>
                            <a:schemeClr val="accent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3. 沿地表水平运动物体的偏移                       </a:t>
                      </a:r>
                      <a:endParaRPr lang="en-US" altLang="en-US" sz="2400" b="0">
                        <a:solidFill>
                          <a:schemeClr val="accent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6675" marR="66675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1. </a:t>
                      </a:r>
                      <a:r>
                        <a:rPr lang="en-US" sz="24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昼夜长短的变化</a:t>
                      </a:r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  2. </a:t>
                      </a:r>
                      <a:r>
                        <a:rPr lang="en-US" sz="24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正午太阳高度的变化</a:t>
                      </a:r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3. </a:t>
                      </a:r>
                      <a:r>
                        <a:rPr lang="en-US" sz="24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产生四季和五带</a:t>
                      </a:r>
                      <a:r>
                        <a:rPr lang="en-US" sz="2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</a:t>
                      </a:r>
                      <a:endParaRPr lang="en-US" altLang="en-US" sz="24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6675" marR="66675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41905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509905" y="857250"/>
            <a:ext cx="11007090" cy="5850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sz="24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读“地球自转线速度随纬度变化图”（甲）和“地球公转速度变化图”（乙），回答</a:t>
            </a:r>
            <a:r>
              <a:rPr lang="zh-CN" altLang="en-US" sz="24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</a:t>
            </a:r>
            <a:r>
              <a:rPr lang="zh-CN" sz="24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题。</a:t>
            </a:r>
            <a:endParaRPr lang="en-US" altLang="zh-CN" sz="2400" b="1">
              <a:ln>
                <a:noFill/>
              </a:ln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2400" b="1" i="0" u="none" strike="noStrike" cap="none" normalizeH="0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2400" b="1">
              <a:ln>
                <a:noFill/>
              </a:ln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2400" b="1">
              <a:ln>
                <a:noFill/>
              </a:ln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2400" b="1">
              <a:ln>
                <a:noFill/>
              </a:ln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4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4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zh-CN" sz="24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关于地球运动速度的描述，正确的是 （</a:t>
            </a:r>
            <a:r>
              <a:rPr lang="zh-CN" altLang="en-US" sz="24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　</a:t>
            </a:r>
            <a:r>
              <a:rPr lang="zh-CN" sz="24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kumimoji="0" lang="en-US" altLang="zh-CN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</a:t>
            </a:r>
            <a:r>
              <a:rPr lang="zh-CN" sz="24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①地球自转的线速度自赤道向两极递减 </a:t>
            </a:r>
            <a:r>
              <a:rPr lang="zh-CN" altLang="en-US" sz="24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　</a:t>
            </a:r>
            <a:endParaRPr lang="en-US" altLang="zh-CN" sz="2400" b="1">
              <a:ln>
                <a:noFill/>
              </a:ln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</a:t>
            </a:r>
            <a:r>
              <a:rPr lang="zh-CN" sz="24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②地球自转的角速度各处都相等 </a:t>
            </a:r>
            <a:endParaRPr kumimoji="0" lang="en-US" altLang="zh-CN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</a:t>
            </a:r>
            <a:r>
              <a:rPr lang="zh-CN" sz="24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③地球公转的线速度是均匀分布的        </a:t>
            </a:r>
            <a:r>
              <a:rPr lang="zh-CN" altLang="en-US" sz="24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　</a:t>
            </a:r>
            <a:endParaRPr lang="en-US" altLang="zh-CN" sz="2400" b="1">
              <a:ln>
                <a:noFill/>
              </a:ln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</a:t>
            </a:r>
            <a:r>
              <a:rPr lang="zh-CN" sz="24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④地球公转的线速度和角速度都是</a:t>
            </a:r>
            <a:r>
              <a:rPr lang="zh-CN" altLang="zh-CN" sz="24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</a:t>
            </a:r>
            <a:r>
              <a:rPr lang="zh-CN" sz="24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月初最慢，</a:t>
            </a:r>
            <a:r>
              <a:rPr lang="zh-CN" altLang="zh-CN" sz="24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sz="24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月初最快</a:t>
            </a:r>
            <a:endParaRPr kumimoji="0" lang="zh-CN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     </a:t>
            </a:r>
            <a:r>
              <a:rPr lang="zh-CN" altLang="zh-CN" sz="24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A.①② </a:t>
            </a:r>
            <a:r>
              <a:rPr lang="en-US" altLang="zh-CN" sz="24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</a:t>
            </a:r>
            <a:r>
              <a:rPr lang="zh-CN" altLang="zh-CN" sz="24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B.③④ </a:t>
            </a:r>
            <a:r>
              <a:rPr lang="en-US" altLang="zh-CN" sz="24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</a:t>
            </a:r>
            <a:r>
              <a:rPr lang="zh-CN" altLang="zh-CN" sz="24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C.①④ </a:t>
            </a:r>
            <a:r>
              <a:rPr lang="en-US" altLang="zh-CN" sz="24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</a:t>
            </a:r>
            <a:r>
              <a:rPr lang="zh-CN" altLang="zh-CN" sz="24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D.②③</a:t>
            </a:r>
            <a:endParaRPr lang="zh-CN" altLang="zh-CN" sz="2400" b="1">
              <a:ln>
                <a:noFill/>
              </a:ln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725" y="1259840"/>
            <a:ext cx="7987030" cy="300228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313055" y="183198"/>
            <a:ext cx="1934845" cy="5835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小试牛刀</a:t>
            </a: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 flipH="1">
            <a:off x="6797675" y="4054475"/>
            <a:ext cx="3956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68072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368935" y="782955"/>
            <a:ext cx="11459845" cy="5777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sz="28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读“地球自转线速度随纬度变化图”（甲）和“地球公转速度变化图”（乙），回答</a:t>
            </a:r>
            <a:r>
              <a:rPr lang="zh-CN" altLang="en-US" sz="28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</a:t>
            </a:r>
            <a:r>
              <a:rPr lang="zh-CN" sz="28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题。</a:t>
            </a:r>
            <a:endParaRPr lang="en-US" altLang="zh-CN" sz="2800" b="1">
              <a:ln>
                <a:noFill/>
              </a:ln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2800" b="1" i="0" u="none" strike="noStrike" cap="none" normalizeH="0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2800" b="1">
              <a:ln>
                <a:noFill/>
              </a:ln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2800" b="1">
              <a:ln>
                <a:noFill/>
              </a:ln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2800" b="1">
              <a:ln>
                <a:noFill/>
              </a:ln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8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8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zh-CN" sz="28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甲图</a:t>
            </a:r>
            <a:r>
              <a:rPr lang="zh-CN" altLang="zh-CN" sz="28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</a:t>
            </a:r>
            <a:r>
              <a:rPr lang="zh-CN" sz="28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点的纬度、乙图</a:t>
            </a:r>
            <a:r>
              <a:rPr lang="zh-CN" altLang="zh-CN" sz="28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</a:t>
            </a:r>
            <a:r>
              <a:rPr lang="zh-CN" sz="28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点的月份分别是 （</a:t>
            </a:r>
            <a:r>
              <a:rPr lang="zh-CN" altLang="en-US" sz="28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　</a:t>
            </a:r>
            <a:r>
              <a:rPr lang="zh-CN" sz="28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kumimoji="0" lang="en-US" altLang="zh-CN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　  </a:t>
            </a:r>
            <a:r>
              <a:rPr lang="zh-CN" altLang="zh-CN" sz="28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A.30° 1</a:t>
            </a:r>
            <a:r>
              <a:rPr lang="zh-CN" sz="28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lang="zh-CN" altLang="en-US" sz="28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 </a:t>
            </a:r>
            <a:r>
              <a:rPr lang="zh-CN" sz="2800" b="1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r>
              <a:rPr lang="zh-CN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.60° 1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 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C</a:t>
            </a:r>
            <a:r>
              <a:rPr lang="zh-CN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.60° 7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  　</a:t>
            </a:r>
            <a:r>
              <a:rPr lang="zh-CN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D.30° 7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下列节日何时地球公转速度接近最快（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　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</a:t>
            </a:r>
            <a:r>
              <a:rPr lang="zh-CN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A.春节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　</a:t>
            </a:r>
            <a:r>
              <a:rPr lang="zh-CN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B.元旦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　</a:t>
            </a:r>
            <a:r>
              <a:rPr lang="zh-CN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C.国庆节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　</a:t>
            </a:r>
            <a:r>
              <a:rPr lang="zh-CN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D.中秋节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40" y="1456690"/>
            <a:ext cx="6899275" cy="298323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231140" y="199390"/>
            <a:ext cx="1934845" cy="5835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小试牛刀</a:t>
            </a: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 flipH="1">
            <a:off x="8340725" y="4246880"/>
            <a:ext cx="381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 flipH="1">
            <a:off x="7552690" y="5280025"/>
            <a:ext cx="3956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712548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31140" y="199390"/>
            <a:ext cx="1934845" cy="5835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小试牛刀</a:t>
            </a:r>
          </a:p>
        </p:txBody>
      </p:sp>
      <p:sp>
        <p:nvSpPr>
          <p:cNvPr id="101" name="文本框 100"/>
          <p:cNvSpPr txBox="1"/>
          <p:nvPr>
            <p:custDataLst>
              <p:tags r:id="rId2"/>
            </p:custDataLst>
          </p:nvPr>
        </p:nvSpPr>
        <p:spPr>
          <a:xfrm>
            <a:off x="231140" y="1383665"/>
            <a:ext cx="6173470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右图为</a:t>
            </a:r>
            <a:r>
              <a:rPr 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年中地球公转速度变化图，图中</a:t>
            </a:r>
            <a:r>
              <a:rPr 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r>
              <a:rPr 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</a:t>
            </a:r>
            <a:r>
              <a:rPr 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OP</a:t>
            </a:r>
            <a:r>
              <a:rPr 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的中点，当地球公转速度为N时，可能是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      )</a:t>
            </a:r>
            <a:endParaRPr lang="zh-CN" sz="28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50000"/>
              </a:lnSpc>
            </a:pPr>
            <a:r>
              <a:rPr 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 春分日	         B． 夏至日</a:t>
            </a:r>
          </a:p>
          <a:p>
            <a:pPr indent="0">
              <a:lnSpc>
                <a:spcPct val="150000"/>
              </a:lnSpc>
            </a:pPr>
            <a:r>
              <a:rPr 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 冬至日	         D． 秋分日</a:t>
            </a:r>
          </a:p>
        </p:txBody>
      </p:sp>
      <p:pic>
        <p:nvPicPr>
          <p:cNvPr id="2" name="图片 1"/>
          <p:cNvPicPr/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523355" y="1383665"/>
            <a:ext cx="5354320" cy="32238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 flipH="1">
            <a:off x="2729865" y="2722880"/>
            <a:ext cx="381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01043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348615" y="902970"/>
            <a:ext cx="1105852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31</a:t>
            </a:r>
            <a:r>
              <a:rPr 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届奥林匹克运动会，又称</a:t>
            </a:r>
            <a:r>
              <a:rPr 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2016</a:t>
            </a:r>
            <a:r>
              <a:rPr 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年里约热内卢奥运会，于</a:t>
            </a:r>
            <a:r>
              <a:rPr 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2016</a:t>
            </a:r>
            <a:r>
              <a:rPr 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日至</a:t>
            </a:r>
            <a:r>
              <a:rPr 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21</a:t>
            </a:r>
            <a:r>
              <a:rPr 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日在巴西的里约热内卢举行，结合图回答下列两小题。</a:t>
            </a:r>
            <a:endParaRPr lang="zh-CN" altLang="en-US" sz="28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/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736120" y="2248515"/>
            <a:ext cx="5354955" cy="38881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>
            <p:custDataLst>
              <p:tags r:id="rId3"/>
            </p:custDataLst>
          </p:nvPr>
        </p:nvSpPr>
        <p:spPr>
          <a:xfrm>
            <a:off x="348615" y="2158303"/>
            <a:ext cx="6309360" cy="44012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/>
            <a:r>
              <a:rPr 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 第</a:t>
            </a:r>
            <a:r>
              <a:rPr 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31</a:t>
            </a:r>
            <a:r>
              <a:rPr 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届奥运会期间，地球在公转轨道上的大致位置是（     ）</a:t>
            </a:r>
            <a:endParaRPr lang="en-US" altLang="zh-CN" sz="28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/>
            <a:r>
              <a:rPr 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 </a:t>
            </a:r>
            <a:r>
              <a:rPr 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</a:t>
            </a:r>
            <a:r>
              <a:rPr 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　　　　</a:t>
            </a:r>
            <a:r>
              <a:rPr 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 </a:t>
            </a:r>
            <a:r>
              <a:rPr 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</a:t>
            </a:r>
            <a:r>
              <a:rPr 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　　　　
</a:t>
            </a:r>
          </a:p>
          <a:p>
            <a:pPr indent="0" algn="l"/>
            <a:r>
              <a:rPr 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 </a:t>
            </a:r>
            <a:r>
              <a:rPr 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</a:t>
            </a:r>
            <a:r>
              <a:rPr 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　　　　</a:t>
            </a:r>
            <a:r>
              <a:rPr 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 </a:t>
            </a:r>
            <a:r>
              <a:rPr 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④</a:t>
            </a:r>
          </a:p>
          <a:p>
            <a:pPr indent="0" algn="l"/>
            <a:r>
              <a:rPr 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 地球公转到图中四个位置中，速度最快的是（      ）</a:t>
            </a:r>
            <a:endParaRPr lang="en-US" altLang="zh-CN" sz="28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/>
            <a:r>
              <a:rPr 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 </a:t>
            </a:r>
            <a:r>
              <a:rPr 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</a:t>
            </a:r>
            <a:r>
              <a:rPr 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　　　　</a:t>
            </a:r>
            <a:r>
              <a:rPr 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 </a:t>
            </a:r>
            <a:r>
              <a:rPr 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</a:t>
            </a:r>
            <a:r>
              <a:rPr 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　　　　
</a:t>
            </a:r>
          </a:p>
          <a:p>
            <a:pPr indent="0" algn="l"/>
            <a:r>
              <a:rPr 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 </a:t>
            </a:r>
            <a:r>
              <a:rPr 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</a:t>
            </a:r>
            <a:r>
              <a:rPr 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　　　　</a:t>
            </a:r>
            <a:r>
              <a:rPr 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lang="zh-CN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 </a:t>
            </a:r>
            <a:r>
              <a:rPr 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④</a:t>
            </a:r>
            <a:endParaRPr lang="en-US" altLang="en-US" sz="28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231140" y="199390"/>
            <a:ext cx="1934845" cy="5835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小试牛刀</a:t>
            </a: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 flipH="1">
            <a:off x="4069121" y="2526357"/>
            <a:ext cx="381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 flipH="1">
            <a:off x="2633979" y="4689986"/>
            <a:ext cx="381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87037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 l="9332" t="2362" r="5323" b="2942"/>
          <a:stretch>
            <a:fillRect/>
          </a:stretch>
        </p:blipFill>
        <p:spPr>
          <a:xfrm>
            <a:off x="7854315" y="1354455"/>
            <a:ext cx="4123055" cy="4149090"/>
          </a:xfrm>
          <a:prstGeom prst="ellipse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838977" y="2631634"/>
            <a:ext cx="6763390" cy="9233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第二部分  </a:t>
            </a:r>
            <a:r>
              <a:rPr kumimoji="0" lang="zh-CN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地球的公转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978234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659765" y="466090"/>
            <a:ext cx="9991725" cy="715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3200" b="1">
                <a:solidFill>
                  <a:srgbClr val="0070C0"/>
                </a:solidFill>
                <a:latin typeface="Calibri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32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概念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地球绕太阳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的运动，叫作地球公转。</a:t>
            </a:r>
          </a:p>
        </p:txBody>
      </p:sp>
      <p:grpSp>
        <p:nvGrpSpPr>
          <p:cNvPr id="11" name="组合 10"/>
          <p:cNvGrpSpPr/>
          <p:nvPr>
            <p:custDataLst>
              <p:tags r:id="rId3"/>
            </p:custDataLst>
          </p:nvPr>
        </p:nvGrpSpPr>
        <p:grpSpPr>
          <a:xfrm>
            <a:off x="595312" y="1749425"/>
            <a:ext cx="10120630" cy="4304030"/>
            <a:chOff x="3905727" y="1007463"/>
            <a:chExt cx="8286273" cy="5178921"/>
          </a:xfrm>
        </p:grpSpPr>
        <p:pic>
          <p:nvPicPr>
            <p:cNvPr id="7" name="图片 6" descr="图片包含 游戏机, 画, 光盘  描述已自动生成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3905727" y="1007463"/>
              <a:ext cx="8286272" cy="5178920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6"/>
              </p:custDataLst>
            </p:nvPr>
          </p:nvSpPr>
          <p:spPr>
            <a:xfrm>
              <a:off x="3905727" y="5602184"/>
              <a:ext cx="8286273" cy="584200"/>
            </a:xfrm>
            <a:prstGeom prst="rect">
              <a:avLst/>
            </a:prstGeom>
            <a:solidFill>
              <a:srgbClr val="0402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3758" name="New picture"/>
          <p:cNvPicPr/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922000" y="10655300"/>
            <a:ext cx="317500" cy="228600"/>
          </a:xfrm>
          <a:prstGeom prst="cub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6057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06129" y="1552216"/>
            <a:ext cx="4975580" cy="27850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908480" y="1409045"/>
            <a:ext cx="4975580" cy="2785033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476241" y="4371434"/>
            <a:ext cx="229325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/>
              <a:t>北极视角</a:t>
            </a: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7457624" y="4371434"/>
            <a:ext cx="229325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/>
              <a:t>南极视角</a:t>
            </a: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319245" y="155743"/>
            <a:ext cx="10249535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3200" b="1">
                <a:solidFill>
                  <a:srgbClr val="0070C0"/>
                </a:solidFill>
                <a:latin typeface="Calibri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3200" b="1">
                <a:solidFill>
                  <a:srgbClr val="0070C0"/>
                </a:solidFill>
                <a:latin typeface="Calibri"/>
                <a:ea typeface="微软雅黑" panose="020B0503020204020204" charset="-122"/>
                <a:cs typeface="微软雅黑" panose="020B0503020204020204" charset="-122"/>
              </a:rPr>
              <a:t>方向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en-US" altLang="zh-CN"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sz="3200" b="1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自西向东</a:t>
            </a:r>
            <a:r>
              <a:rPr sz="3200" b="1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（南顺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北逆</a:t>
            </a:r>
            <a:r>
              <a:rPr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</a:t>
            </a:r>
            <a:r>
              <a:rPr sz="3200" b="1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</a:t>
            </a:r>
            <a:r>
              <a:rPr sz="3200" b="1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自转方向一致</a:t>
            </a:r>
            <a:r>
              <a:rPr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940335" y="4931398"/>
            <a:ext cx="9498965" cy="16414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buFont typeface="+mj-ea"/>
              <a:buAutoNum type="circleNumDbPlain"/>
            </a:pPr>
            <a:r>
              <a:rPr lang="zh-CN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-方正超大字符集" charset="0"/>
              </a:rPr>
              <a:t>西</a:t>
            </a:r>
            <a:r>
              <a:rPr lang="zh-CN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向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-方正超大字符集" charset="0"/>
              </a:rPr>
              <a:t>东</a:t>
            </a:r>
            <a:r>
              <a:rPr 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</a:p>
          <a:p>
            <a:pPr marL="514350" indent="-514350">
              <a:lnSpc>
                <a:spcPct val="120000"/>
              </a:lnSpc>
              <a:buFont typeface="+mj-ea"/>
              <a:buAutoNum type="circleNumDbPlain"/>
            </a:pPr>
            <a:r>
              <a:rPr 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从北极上空看，呈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-方正超大字符集" charset="0"/>
              </a:rPr>
              <a:t>逆</a:t>
            </a:r>
            <a:r>
              <a:rPr 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时针方向绕日公转；</a:t>
            </a:r>
          </a:p>
          <a:p>
            <a:pPr marL="514350" indent="-514350">
              <a:lnSpc>
                <a:spcPct val="120000"/>
              </a:lnSpc>
              <a:buFont typeface="+mj-ea"/>
              <a:buAutoNum type="circleNumDbPlain"/>
            </a:pPr>
            <a:r>
              <a:rPr 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从南极上空看，呈</a:t>
            </a:r>
            <a:r>
              <a:rPr lang="zh-CN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顺</a:t>
            </a:r>
            <a:r>
              <a:rPr 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时针方向绕日公转。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9534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地球自转轴的旋转，恒星年和回归年的区别，什么是岁差？ - 1.地球自转轴的旋转，恒星年和回归年的区别，什么是岁差？(Av706631168,P1)">
            <a:hlinkClick r:id="" action="ppaction://media"/>
            <a:extLst>
              <a:ext uri="{FF2B5EF4-FFF2-40B4-BE49-F238E27FC236}">
                <a16:creationId xmlns:a16="http://schemas.microsoft.com/office/drawing/2014/main" id="{A3D022A4-79AD-0113-FB9B-9DBF4A8D8D1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282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230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14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8144" y="1602249"/>
            <a:ext cx="110963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FF0000"/>
                </a:solidFill>
                <a:latin typeface="Calibri"/>
                <a:ea typeface="微软雅黑" panose="020B0503020204020204" charset="-122"/>
                <a:cs typeface="微软雅黑" panose="020B0503020204020204" charset="-122"/>
              </a:rPr>
              <a:t>①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概念：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是从太阳两次经过地球和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遥远恒星的连线中间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所经过的时间。</a:t>
            </a:r>
          </a:p>
        </p:txBody>
      </p:sp>
      <p:sp>
        <p:nvSpPr>
          <p:cNvPr id="6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8144" y="2366508"/>
            <a:ext cx="6184901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0070C0"/>
                </a:solidFill>
                <a:latin typeface="Calibri"/>
                <a:ea typeface="微软雅黑" panose="020B0503020204020204" charset="-122"/>
                <a:cs typeface="微软雅黑" panose="020B0503020204020204" charset="-122"/>
              </a:rPr>
              <a:t>②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时间：365天6时9分10秒</a:t>
            </a:r>
          </a:p>
        </p:txBody>
      </p:sp>
      <p:sp>
        <p:nvSpPr>
          <p:cNvPr id="7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8144" y="3169405"/>
            <a:ext cx="367982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0070C0"/>
                </a:solidFill>
                <a:latin typeface="Calibri"/>
                <a:ea typeface="微软雅黑" panose="020B0503020204020204" charset="-122"/>
                <a:cs typeface="微软雅黑" panose="020B0503020204020204" charset="-122"/>
              </a:rPr>
              <a:t>③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角度：360°</a:t>
            </a:r>
            <a:endParaRPr lang="zh-CN" altLang="en-US" sz="18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8144" y="4027747"/>
            <a:ext cx="367982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④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性质：真周期</a:t>
            </a:r>
            <a:endParaRPr lang="zh-CN" altLang="en-US" sz="18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8144" y="4775200"/>
            <a:ext cx="367982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⑤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用途：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天文研究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349240" y="2691765"/>
            <a:ext cx="6723380" cy="416687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317500" y="219232"/>
            <a:ext cx="3902075" cy="707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周期</a:t>
            </a:r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恒星年</a:t>
            </a:r>
          </a:p>
        </p:txBody>
      </p:sp>
    </p:spTree>
    <p:extLst>
      <p:ext uri="{BB962C8B-B14F-4D97-AF65-F5344CB8AC3E}">
        <p14:creationId xmlns:p14="http://schemas.microsoft.com/office/powerpoint/2010/main" val="9035912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10573734" y="1163963"/>
            <a:ext cx="164327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第六章    第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地球的自转和公转</a:t>
            </a: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3450" y="2044077"/>
            <a:ext cx="493458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②时间：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365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48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46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秒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9225" y="2655886"/>
            <a:ext cx="49022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③角度：稍少于360°</a:t>
            </a:r>
            <a:endParaRPr lang="zh-CN" altLang="en-US" sz="18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8895" y="3347493"/>
            <a:ext cx="4392613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④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性质：假周期</a:t>
            </a:r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051425" y="1818716"/>
            <a:ext cx="7184390" cy="6243955"/>
          </a:xfrm>
          <a:prstGeom prst="rect">
            <a:avLst/>
          </a:prstGeom>
        </p:spPr>
      </p:pic>
      <p:sp>
        <p:nvSpPr>
          <p:cNvPr id="2" name="Text Box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9390" y="1130008"/>
            <a:ext cx="10001885" cy="6524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30000"/>
              </a:lnSpc>
              <a:spcBef>
                <a:spcPct val="0"/>
              </a:spcBef>
              <a:buNone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①概念：</a:t>
            </a:r>
            <a:r>
              <a:rPr lang="zh-CN" altLang="en-US" sz="28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指从太阳直射点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两次直射在春分点</a:t>
            </a:r>
            <a:r>
              <a:rPr lang="zh-CN" altLang="en-US" sz="28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中间经过的时间。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272005" y="234785"/>
            <a:ext cx="4433346" cy="6331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周期</a:t>
            </a:r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回归年</a:t>
            </a:r>
          </a:p>
        </p:txBody>
      </p:sp>
      <p:sp>
        <p:nvSpPr>
          <p:cNvPr id="7" name="Text Box 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0793" y="4137978"/>
            <a:ext cx="3107877" cy="565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⑤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用途：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生活中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4" name="组合 13"/>
          <p:cNvGrpSpPr/>
          <p:nvPr>
            <p:custDataLst>
              <p:tags r:id="rId9"/>
            </p:custDataLst>
          </p:nvPr>
        </p:nvGrpSpPr>
        <p:grpSpPr>
          <a:xfrm>
            <a:off x="199390" y="4940694"/>
            <a:ext cx="2153380" cy="590931"/>
            <a:chOff x="610815" y="5952866"/>
            <a:chExt cx="2153380" cy="590938"/>
          </a:xfrm>
        </p:grpSpPr>
        <p:grpSp>
          <p:nvGrpSpPr>
            <p:cNvPr id="15" name="组合 14"/>
            <p:cNvGrpSpPr/>
            <p:nvPr>
              <p:custDataLst>
                <p:tags r:id="rId12"/>
              </p:custDataLst>
            </p:nvPr>
          </p:nvGrpSpPr>
          <p:grpSpPr>
            <a:xfrm>
              <a:off x="610815" y="6014687"/>
              <a:ext cx="1008447" cy="435165"/>
              <a:chOff x="4490720" y="4413742"/>
              <a:chExt cx="1008447" cy="435165"/>
            </a:xfrm>
            <a:solidFill>
              <a:schemeClr val="tx2"/>
            </a:solidFill>
          </p:grpSpPr>
          <p:sp>
            <p:nvSpPr>
              <p:cNvPr id="17" name="等腰三角形 16"/>
              <p:cNvSpPr/>
              <p:nvPr>
                <p:custDataLst>
                  <p:tags r:id="rId14"/>
                </p:custDataLst>
              </p:nvPr>
            </p:nvSpPr>
            <p:spPr bwMode="auto">
              <a:xfrm rot="5400000">
                <a:off x="5372961" y="4573380"/>
                <a:ext cx="136525" cy="115887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18" name="任意多边形: 形状 75"/>
              <p:cNvSpPr/>
              <p:nvPr>
                <p:custDataLst>
                  <p:tags r:id="rId15"/>
                </p:custDataLst>
              </p:nvPr>
            </p:nvSpPr>
            <p:spPr>
              <a:xfrm>
                <a:off x="4490720" y="4413742"/>
                <a:ext cx="898242" cy="435165"/>
              </a:xfrm>
              <a:custGeom>
                <a:avLst/>
                <a:gdLst>
                  <a:gd name="connsiteX0" fmla="*/ 68105 w 843456"/>
                  <a:gd name="connsiteY0" fmla="*/ 0 h 408623"/>
                  <a:gd name="connsiteX1" fmla="*/ 843456 w 843456"/>
                  <a:gd name="connsiteY1" fmla="*/ 0 h 408623"/>
                  <a:gd name="connsiteX2" fmla="*/ 843456 w 843456"/>
                  <a:gd name="connsiteY2" fmla="*/ 408623 h 408623"/>
                  <a:gd name="connsiteX3" fmla="*/ 68105 w 843456"/>
                  <a:gd name="connsiteY3" fmla="*/ 408623 h 408623"/>
                  <a:gd name="connsiteX4" fmla="*/ 0 w 843456"/>
                  <a:gd name="connsiteY4" fmla="*/ 340518 h 408623"/>
                  <a:gd name="connsiteX5" fmla="*/ 0 w 843456"/>
                  <a:gd name="connsiteY5" fmla="*/ 68105 h 408623"/>
                  <a:gd name="connsiteX6" fmla="*/ 68105 w 843456"/>
                  <a:gd name="connsiteY6" fmla="*/ 0 h 40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3456" h="408623">
                    <a:moveTo>
                      <a:pt x="68105" y="0"/>
                    </a:moveTo>
                    <a:lnTo>
                      <a:pt x="843456" y="0"/>
                    </a:lnTo>
                    <a:lnTo>
                      <a:pt x="843456" y="408623"/>
                    </a:lnTo>
                    <a:lnTo>
                      <a:pt x="68105" y="408623"/>
                    </a:lnTo>
                    <a:cubicBezTo>
                      <a:pt x="30492" y="408623"/>
                      <a:pt x="0" y="378131"/>
                      <a:pt x="0" y="340518"/>
                    </a:cubicBezTo>
                    <a:lnTo>
                      <a:pt x="0" y="68105"/>
                    </a:lnTo>
                    <a:cubicBezTo>
                      <a:pt x="0" y="30492"/>
                      <a:pt x="30492" y="0"/>
                      <a:pt x="681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zh-CN" altLang="en-US" sz="3200">
                    <a:solidFill>
                      <a:schemeClr val="bg1"/>
                    </a:solidFill>
                  </a:rPr>
                  <a:t>历法</a:t>
                </a:r>
              </a:p>
            </p:txBody>
          </p:sp>
        </p:grpSp>
        <p:sp>
          <p:nvSpPr>
            <p:cNvPr id="16" name="文本框 15"/>
            <p:cNvSpPr txBox="1"/>
            <p:nvPr>
              <p:custDataLst>
                <p:tags r:id="rId13"/>
              </p:custDataLst>
            </p:nvPr>
          </p:nvSpPr>
          <p:spPr>
            <a:xfrm>
              <a:off x="1736123" y="5952866"/>
              <a:ext cx="1028072" cy="59093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indent="0" algn="just">
                <a:lnSpc>
                  <a:spcPct val="120000"/>
                </a:lnSpc>
                <a:buFont typeface="Arial" panose="020B0604020202020204" pitchFamily="34" charset="0"/>
                <a:buNone/>
                <a:defRPr sz="2400">
                  <a:latin typeface="+mn-ea"/>
                </a:defRPr>
              </a:lvl1pPr>
            </a:lstStyle>
            <a:p>
              <a:r>
                <a:rPr lang="zh-CN" altLang="en-US" sz="3200"/>
                <a:t>闰年</a:t>
              </a:r>
            </a:p>
          </p:txBody>
        </p:sp>
      </p:grpSp>
      <p:sp>
        <p:nvSpPr>
          <p:cNvPr id="20" name="文本框 19"/>
          <p:cNvSpPr txBox="1"/>
          <p:nvPr>
            <p:custDataLst>
              <p:tags r:id="rId10"/>
            </p:custDataLst>
          </p:nvPr>
        </p:nvSpPr>
        <p:spPr>
          <a:xfrm>
            <a:off x="37708" y="5468033"/>
            <a:ext cx="6115779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indent="0" algn="just">
              <a:lnSpc>
                <a:spcPct val="120000"/>
              </a:lnSpc>
              <a:buFont typeface="Arial" panose="020B0604020202020204" pitchFamily="34" charset="0"/>
              <a:buNone/>
              <a:defRPr sz="2400">
                <a:latin typeface="+mn-ea"/>
              </a:defRPr>
            </a:lvl1pPr>
          </a:lstStyle>
          <a:p>
            <a:r>
              <a:rPr lang="zh-CN" altLang="en-US" sz="3600">
                <a:solidFill>
                  <a:schemeClr val="bg1"/>
                </a:solidFill>
              </a:rPr>
              <a:t> </a:t>
            </a:r>
            <a:r>
              <a:rPr lang="zh-CN" altLang="en-US" sz="2800"/>
              <a:t>四年一闰，百年不闰，四百年再闰  </a:t>
            </a:r>
          </a:p>
        </p:txBody>
      </p:sp>
      <p:sp>
        <p:nvSpPr>
          <p:cNvPr id="5" name="文本框 4"/>
          <p:cNvSpPr txBox="1"/>
          <p:nvPr>
            <p:custDataLst>
              <p:tags r:id="rId11"/>
            </p:custDataLst>
          </p:nvPr>
        </p:nvSpPr>
        <p:spPr>
          <a:xfrm>
            <a:off x="5051425" y="1725478"/>
            <a:ext cx="7686675" cy="14287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2947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2" grpId="0"/>
      <p:bldP spid="7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22249" y="77470"/>
            <a:ext cx="12207875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3200" b="1" dirty="0">
                <a:solidFill>
                  <a:srgbClr val="0070C0"/>
                </a:solidFill>
                <a:latin typeface="Calibri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sz="3200" b="1" dirty="0">
                <a:solidFill>
                  <a:srgbClr val="0070C0"/>
                </a:solidFill>
                <a:latin typeface="Calibri"/>
                <a:ea typeface="微软雅黑" panose="020B0503020204020204" charset="-122"/>
                <a:cs typeface="微软雅黑" panose="020B0503020204020204" charset="-122"/>
              </a:rPr>
              <a:t>中心和轨道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en-US" altLang="zh-CN" sz="32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sz="3200"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太阳为中心</a:t>
            </a:r>
            <a:r>
              <a:rPr sz="3200" b="1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进行公转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lang="en-US" sz="32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sz="3200" b="1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公转轨道是接</a:t>
            </a:r>
            <a:r>
              <a:rPr sz="3200"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近于正圆的椭圆，</a:t>
            </a:r>
            <a:r>
              <a:rPr sz="3200" b="1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太阳位于椭圆</a:t>
            </a:r>
            <a:r>
              <a:rPr sz="3200" b="1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的其中一</a:t>
            </a:r>
            <a:r>
              <a:rPr sz="3200"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个焦点上</a:t>
            </a:r>
            <a:r>
              <a:rPr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963420" y="2519045"/>
            <a:ext cx="8048625" cy="41249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7157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04635" y="300313"/>
            <a:ext cx="1749425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3200" b="1">
                <a:solidFill>
                  <a:srgbClr val="0070C0"/>
                </a:solidFill>
                <a:latin typeface="Calibri"/>
                <a:ea typeface="微软雅黑" panose="020B0503020204020204" charset="-122"/>
                <a:cs typeface="微软雅黑" panose="020B0503020204020204" charset="-122"/>
              </a:rPr>
              <a:t>5.</a:t>
            </a:r>
            <a:r>
              <a:rPr lang="zh-CN" altLang="en-US" sz="3200" b="1">
                <a:solidFill>
                  <a:srgbClr val="0070C0"/>
                </a:solidFill>
                <a:latin typeface="Calibri"/>
                <a:ea typeface="微软雅黑" panose="020B0503020204020204" charset="-122"/>
                <a:cs typeface="微软雅黑" panose="020B0503020204020204" charset="-122"/>
              </a:rPr>
              <a:t>速度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423160" y="2719705"/>
            <a:ext cx="7639050" cy="392811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204636" y="1183308"/>
            <a:ext cx="5029838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地球在公转轨道上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距离太阳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最近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的点叫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近日点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；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距离太阳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最远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的点叫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远日点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5"/>
            </p:custDataLst>
          </p:nvPr>
        </p:nvGrpSpPr>
        <p:grpSpPr>
          <a:xfrm>
            <a:off x="1483390" y="4291916"/>
            <a:ext cx="1609358" cy="523220"/>
            <a:chOff x="1340671" y="3884881"/>
            <a:chExt cx="1609358" cy="523220"/>
          </a:xfrm>
        </p:grpSpPr>
        <p:sp>
          <p:nvSpPr>
            <p:cNvPr id="7" name="椭圆 6"/>
            <p:cNvSpPr/>
            <p:nvPr>
              <p:custDataLst>
                <p:tags r:id="rId10"/>
              </p:custDataLst>
            </p:nvPr>
          </p:nvSpPr>
          <p:spPr>
            <a:xfrm>
              <a:off x="2757541" y="4076025"/>
              <a:ext cx="192488" cy="192488"/>
            </a:xfrm>
            <a:prstGeom prst="ellips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>
              <p:custDataLst>
                <p:tags r:id="rId11"/>
              </p:custDataLst>
            </p:nvPr>
          </p:nvSpPr>
          <p:spPr>
            <a:xfrm>
              <a:off x="1340671" y="3884881"/>
              <a:ext cx="13563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/>
                <a:t>远日点</a:t>
              </a:r>
            </a:p>
          </p:txBody>
        </p:sp>
      </p:grpSp>
      <p:grpSp>
        <p:nvGrpSpPr>
          <p:cNvPr id="10" name="组合 9"/>
          <p:cNvGrpSpPr/>
          <p:nvPr>
            <p:custDataLst>
              <p:tags r:id="rId6"/>
            </p:custDataLst>
          </p:nvPr>
        </p:nvGrpSpPr>
        <p:grpSpPr>
          <a:xfrm>
            <a:off x="9445650" y="4317365"/>
            <a:ext cx="1669869" cy="523220"/>
            <a:chOff x="9272451" y="3855720"/>
            <a:chExt cx="1669869" cy="523220"/>
          </a:xfrm>
        </p:grpSpPr>
        <p:sp>
          <p:nvSpPr>
            <p:cNvPr id="12" name="椭圆 11"/>
            <p:cNvSpPr/>
            <p:nvPr>
              <p:custDataLst>
                <p:tags r:id="rId8"/>
              </p:custDataLst>
            </p:nvPr>
          </p:nvSpPr>
          <p:spPr>
            <a:xfrm>
              <a:off x="9272451" y="4050247"/>
              <a:ext cx="192488" cy="192488"/>
            </a:xfrm>
            <a:prstGeom prst="ellips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>
              <p:custDataLst>
                <p:tags r:id="rId9"/>
              </p:custDataLst>
            </p:nvPr>
          </p:nvSpPr>
          <p:spPr>
            <a:xfrm>
              <a:off x="9585960" y="3855720"/>
              <a:ext cx="13563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/>
                <a:t>近日点</a:t>
              </a:r>
            </a:p>
          </p:txBody>
        </p:sp>
      </p:grp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3092748" y="398801"/>
            <a:ext cx="8590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根据动画图推测哪里是近日点，哪里是远日点？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1849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1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1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1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1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  <p:tag name="KSO_WM_BEAUTIFY_FLAG" val="#wm#"/>
  <p:tag name="KSO_WM_SLIDE_BACKGROUND_TYPE" val="frame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3*i*1"/>
  <p:tag name="KSO_WM_UNIT_INDEX" val="1"/>
  <p:tag name="KSO_WM_UNIT_LAYERLEVEL" val="1"/>
  <p:tag name="KSO_WM_UNIT_SUBTYPE" val="h"/>
  <p:tag name="KSO_WM_UNIT_TYPE" val="i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1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19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  <p:tag name="KSO_WM_BEAUTIFY_FLAG" val="#wm#"/>
  <p:tag name="KSO_WM_SLIDE_BACKGROUND_TYPE" val="bottomTop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6*i*1"/>
  <p:tag name="KSO_WM_UNIT_INDEX" val="1"/>
  <p:tag name="KSO_WM_UNIT_LAYERLEVEL" val="1"/>
  <p:tag name="KSO_WM_UNIT_SUBTYPE" val="h"/>
  <p:tag name="KSO_WM_UNIT_TYPE" val="i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2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  <p:tag name="KSO_WM_BEAUTIFY_FLAG" val="#wm#"/>
  <p:tag name="KSO_WM_SLIDE_BACKGROUND_TYPE" val="navigation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7*i*1"/>
  <p:tag name="KSO_WM_UNIT_INDEX" val="1"/>
  <p:tag name="KSO_WM_UNIT_LAYERLEVEL" val="1"/>
  <p:tag name="KSO_WM_UNIT_SUBTYPE" val="h"/>
  <p:tag name="KSO_WM_UNIT_TYPE" val="i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2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  <p:tag name="KSO_WM_BEAUTIFY_FLAG" val="#wm#"/>
  <p:tag name="KSO_WM_SLIDE_BACKGROUND_TYPE" val="bel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8*i*1"/>
  <p:tag name="KSO_WM_UNIT_INDEX" val="1"/>
  <p:tag name="KSO_WM_UNIT_LAYERLEVEL" val="1"/>
  <p:tag name="KSO_WM_UNIT_SUBTYPE" val="h"/>
  <p:tag name="KSO_WM_UNIT_TYPE" val="i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2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0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1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24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1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1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1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9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427_5"/>
  <p:tag name="KSO_WM_SLIDE_INDEX" val="5"/>
  <p:tag name="KSO_WM_SLIDE_ITEM_CNT" val="0"/>
  <p:tag name="KSO_WM_SLIDE_LAYOUT" val="a_e"/>
  <p:tag name="KSO_WM_SLIDE_LAYOUT_CNT" val="1_1"/>
  <p:tag name="KSO_WM_SLIDE_SUBTYPE" val="pureTxt"/>
  <p:tag name="KSO_WM_SLIDE_TYPE" val="sectionTitle"/>
  <p:tag name="KSO_WM_TAG_VERSION" val="1.0"/>
  <p:tag name="KSO_WM_TEMPLATE_CATEGORY" val="custom"/>
  <p:tag name="KSO_WM_TEMPLATE_COLOR_TYPE" val="1"/>
  <p:tag name="KSO_WM_TEMPLATE_INDEX" val="20205427"/>
  <p:tag name="KSO_WM_TEMPLATE_MASTER_TYPE" val="1"/>
  <p:tag name="KSO_WM_TEMPLATE_SUBCATEGORY" val="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4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8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2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7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8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9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7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26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7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7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27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29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7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3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8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9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3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427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427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3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3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7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3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8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9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9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9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3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3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9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9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38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39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4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4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33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8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4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34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94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9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3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96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0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64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0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09"/>
  <p:tag name="KSO_WM_UNIT_TABLE_BEAUTIFY" val="smartTable{de4a773e-3b8c-488c-949e-be014b8f731a}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6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7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37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2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4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38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6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9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2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3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3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4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4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4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4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4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4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4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8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4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5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5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5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5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5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5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5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5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8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6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6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6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6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6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6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6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6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7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8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7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7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7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7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7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  <p:tag name="KSO_WM_BEAUTIFY_FLAG" val="#wm#"/>
  <p:tag name="KSO_WM_TAG_VERSION" val="1.0"/>
  <p:tag name="KSO_WM_TEMPLATE_CATEGORY" val="custom"/>
  <p:tag name="KSO_WM_TEMPLATE_INDEX" val="20205427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"/>
  <p:tag name="KSO_WM_BEAUTIFY_FLAG" val="#wm#"/>
  <p:tag name="KSO_WM_TAG_VERSION" val="1.0"/>
  <p:tag name="KSO_WM_TEMPLATE_CATEGORY" val="custom"/>
  <p:tag name="KSO_WM_TEMPLATE_INDEX" val="20205427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8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"/>
  <p:tag name="KSO_WM_BEAUTIFY_FLAG" val="#wm#"/>
  <p:tag name="KSO_WM_TAG_VERSION" val="1.0"/>
  <p:tag name="KSO_WM_TEMPLATE_CATEGORY" val="custom"/>
  <p:tag name="KSO_WM_TEMPLATE_COLOR_TYPE" val="1"/>
  <p:tag name="KSO_WM_TEMPLATE_INDEX" val="20205427"/>
  <p:tag name="KSO_WM_TEMPLATE_MASTER_THUMB_INDEX" val="12"/>
  <p:tag name="KSO_WM_TEMPLATE_MASTER_TYPE" val="1"/>
  <p:tag name="KSO_WM_TEMPLATE_SUBCATEGORY" val="0"/>
  <p:tag name="KSO_WM_TEMPLATE_THUMBS_INDEX" val="1、4、5、8、9、12、15、17、18、19、20、2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0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1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1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等线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等线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804">
      <a:dk1>
        <a:sysClr val="windowText" lastClr="000000"/>
      </a:dk1>
      <a:lt1>
        <a:sysClr val="window" lastClr="FFFFFF"/>
      </a:lt1>
      <a:dk2>
        <a:srgbClr val="F0F5FB"/>
      </a:dk2>
      <a:lt2>
        <a:srgbClr val="FFFFFF"/>
      </a:lt2>
      <a:accent1>
        <a:srgbClr val="2E75B6"/>
      </a:accent1>
      <a:accent2>
        <a:srgbClr val="4967A4"/>
      </a:accent2>
      <a:accent3>
        <a:srgbClr val="645993"/>
      </a:accent3>
      <a:accent4>
        <a:srgbClr val="804A81"/>
      </a:accent4>
      <a:accent5>
        <a:srgbClr val="9B3C70"/>
      </a:accent5>
      <a:accent6>
        <a:srgbClr val="B62E5E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 panose="020B0503020204020204" charset="-122"/>
        <a:cs typeface="Arial"/>
      </a:majorFont>
      <a:minorFont>
        <a:latin typeface="Arial"/>
        <a:ea typeface="微软雅黑" panose="020B0503020204020204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等线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等线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982</Words>
  <Application>Microsoft Office PowerPoint</Application>
  <PresentationFormat>宽屏</PresentationFormat>
  <Paragraphs>135</Paragraphs>
  <Slides>18</Slides>
  <Notes>5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等线</vt:lpstr>
      <vt:lpstr>等线 Light</vt:lpstr>
      <vt:lpstr>方正粗黑宋简体</vt:lpstr>
      <vt:lpstr>汉仪旗黑-85S</vt:lpstr>
      <vt:lpstr>楷体</vt:lpstr>
      <vt:lpstr>微软雅黑</vt:lpstr>
      <vt:lpstr>Arial</vt:lpstr>
      <vt:lpstr>Calibri</vt:lpstr>
      <vt:lpstr>Stencil</vt:lpstr>
      <vt:lpstr>Times New Roman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co co</cp:lastModifiedBy>
  <cp:revision>4</cp:revision>
  <cp:lastPrinted>2023-07-12T15:35:40Z</cp:lastPrinted>
  <dcterms:created xsi:type="dcterms:W3CDTF">2023-07-12T15:35:40Z</dcterms:created>
  <dcterms:modified xsi:type="dcterms:W3CDTF">2025-03-19T12:48:29Z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