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heme/theme12.xml" ContentType="application/vnd.openxmlformats-officedocument.them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2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3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4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5.xml" ContentType="application/vnd.openxmlformats-officedocument.presentationml.notesSlide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6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0" r:id="rId2"/>
    <p:sldMasterId id="2147483705" r:id="rId3"/>
    <p:sldMasterId id="2147483710" r:id="rId4"/>
    <p:sldMasterId id="2147483715" r:id="rId5"/>
    <p:sldMasterId id="2147483722" r:id="rId6"/>
    <p:sldMasterId id="2147483734" r:id="rId7"/>
    <p:sldMasterId id="2147483780" r:id="rId8"/>
    <p:sldMasterId id="2147483785" r:id="rId9"/>
    <p:sldMasterId id="2147483790" r:id="rId10"/>
    <p:sldMasterId id="2147483795" r:id="rId11"/>
  </p:sldMasterIdLst>
  <p:notesMasterIdLst>
    <p:notesMasterId r:id="rId32"/>
  </p:notesMasterIdLst>
  <p:sldIdLst>
    <p:sldId id="277" r:id="rId12"/>
    <p:sldId id="314" r:id="rId13"/>
    <p:sldId id="315" r:id="rId14"/>
    <p:sldId id="316" r:id="rId15"/>
    <p:sldId id="317" r:id="rId16"/>
    <p:sldId id="318" r:id="rId17"/>
    <p:sldId id="319" r:id="rId18"/>
    <p:sldId id="328" r:id="rId19"/>
    <p:sldId id="329" r:id="rId20"/>
    <p:sldId id="330" r:id="rId21"/>
    <p:sldId id="311" r:id="rId22"/>
    <p:sldId id="284" r:id="rId23"/>
    <p:sldId id="331" r:id="rId24"/>
    <p:sldId id="288" r:id="rId25"/>
    <p:sldId id="312" r:id="rId26"/>
    <p:sldId id="332" r:id="rId27"/>
    <p:sldId id="293" r:id="rId28"/>
    <p:sldId id="294" r:id="rId29"/>
    <p:sldId id="295" r:id="rId30"/>
    <p:sldId id="297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2" Type="http://schemas.openxmlformats.org/officeDocument/2006/relationships/tags" Target="../tags/tag335.xml"/><Relationship Id="rId1" Type="http://schemas.openxmlformats.org/officeDocument/2006/relationships/theme" Target="../theme/theme12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F7EB1-F04C-458E-A712-80043C53E2A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023A0-88D5-4066-8AB1-67342C492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37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4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4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3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F78FBB-20D7-4F7F-BA10-1C5F718091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57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F78FBB-20D7-4F7F-BA10-1C5F718091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69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H=90°-两地的纬度差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F78FBB-20D7-4F7F-BA10-1C5F718091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F050202020403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57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0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气候四季：</a:t>
            </a:r>
            <a:r>
              <a:rPr lang="zh-CN" altLang="en-US" b="1">
                <a:latin typeface="Arial" panose="020B0604020202020204" pitchFamily="34" charset="0"/>
                <a:sym typeface="+mn-ea"/>
              </a:rPr>
              <a:t>依据对气温的统计进行划分。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06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9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5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2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46.xml"/><Relationship Id="rId4" Type="http://schemas.openxmlformats.org/officeDocument/2006/relationships/tags" Target="../tags/tag24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6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6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8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8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4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301.xml"/><Relationship Id="rId4" Type="http://schemas.openxmlformats.org/officeDocument/2006/relationships/tags" Target="../tags/tag30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30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30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4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323.xml"/><Relationship Id="rId4" Type="http://schemas.openxmlformats.org/officeDocument/2006/relationships/tags" Target="../tags/tag32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32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33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4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887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948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3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251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043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122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25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093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36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721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842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4414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64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116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979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1044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3151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4748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7563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8738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9123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4117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761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01179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7306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44157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620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74731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0210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6006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26842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4542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1522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2603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47276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791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09738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6663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6189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946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1395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0818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6846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270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FF153A4-FADF-4171-8CF3-D4F7E5B94E4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96AEEF0-89DE-4696-94BA-CBF191340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0174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2781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3255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4619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078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9576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7221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7955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6645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05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887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239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618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92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92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54.xml"/><Relationship Id="rId7" Type="http://schemas.openxmlformats.org/officeDocument/2006/relationships/tags" Target="../tags/tag29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heme" Target="../theme/theme10.xml"/><Relationship Id="rId10" Type="http://schemas.openxmlformats.org/officeDocument/2006/relationships/tags" Target="../tags/tag295.xml"/><Relationship Id="rId4" Type="http://schemas.openxmlformats.org/officeDocument/2006/relationships/slideLayout" Target="../slideLayouts/slideLayout55.xml"/><Relationship Id="rId9" Type="http://schemas.openxmlformats.org/officeDocument/2006/relationships/tags" Target="../tags/tag29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58.xml"/><Relationship Id="rId7" Type="http://schemas.openxmlformats.org/officeDocument/2006/relationships/tags" Target="../tags/tag3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heme" Target="../theme/theme11.xml"/><Relationship Id="rId10" Type="http://schemas.openxmlformats.org/officeDocument/2006/relationships/tags" Target="../tags/tag317.xml"/><Relationship Id="rId4" Type="http://schemas.openxmlformats.org/officeDocument/2006/relationships/slideLayout" Target="../slideLayouts/slideLayout59.xml"/><Relationship Id="rId9" Type="http://schemas.openxmlformats.org/officeDocument/2006/relationships/tags" Target="../tags/tag3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heme" Target="../theme/theme2.xml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heme" Target="../theme/theme3.xml"/><Relationship Id="rId10" Type="http://schemas.openxmlformats.org/officeDocument/2006/relationships/tags" Target="../tags/tag55.xml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16.xml"/><Relationship Id="rId7" Type="http://schemas.openxmlformats.org/officeDocument/2006/relationships/tags" Target="../tags/tag7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heme" Target="../theme/theme4.xml"/><Relationship Id="rId10" Type="http://schemas.openxmlformats.org/officeDocument/2006/relationships/tags" Target="../tags/tag77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9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heme" Target="../theme/theme5.xml"/><Relationship Id="rId10" Type="http://schemas.openxmlformats.org/officeDocument/2006/relationships/tags" Target="../tags/tag99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9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3" Type="http://schemas.openxmlformats.org/officeDocument/2006/relationships/slideLayout" Target="../slideLayouts/slideLayout24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17" Type="http://schemas.openxmlformats.org/officeDocument/2006/relationships/tags" Target="../tags/tag121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12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119.xml"/><Relationship Id="rId10" Type="http://schemas.openxmlformats.org/officeDocument/2006/relationships/slideLayout" Target="../slideLayouts/slideLayout31.xml"/><Relationship Id="rId19" Type="http://schemas.openxmlformats.org/officeDocument/2006/relationships/tags" Target="../tags/tag12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1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3" Type="http://schemas.openxmlformats.org/officeDocument/2006/relationships/slideLayout" Target="../slideLayouts/slideLayout35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17" Type="http://schemas.openxmlformats.org/officeDocument/2006/relationships/tags" Target="../tags/tag186.xml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18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184.xml"/><Relationship Id="rId10" Type="http://schemas.openxmlformats.org/officeDocument/2006/relationships/slideLayout" Target="../slideLayouts/slideLayout42.xml"/><Relationship Id="rId19" Type="http://schemas.openxmlformats.org/officeDocument/2006/relationships/tags" Target="../tags/tag18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ags" Target="../tags/tag1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46.xml"/><Relationship Id="rId7" Type="http://schemas.openxmlformats.org/officeDocument/2006/relationships/tags" Target="../tags/tag2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heme" Target="../theme/theme8.xml"/><Relationship Id="rId10" Type="http://schemas.openxmlformats.org/officeDocument/2006/relationships/tags" Target="../tags/tag251.xml"/><Relationship Id="rId4" Type="http://schemas.openxmlformats.org/officeDocument/2006/relationships/slideLayout" Target="../slideLayouts/slideLayout47.xml"/><Relationship Id="rId9" Type="http://schemas.openxmlformats.org/officeDocument/2006/relationships/tags" Target="../tags/tag2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50.xml"/><Relationship Id="rId7" Type="http://schemas.openxmlformats.org/officeDocument/2006/relationships/tags" Target="../tags/tag2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heme" Target="../theme/theme9.xml"/><Relationship Id="rId10" Type="http://schemas.openxmlformats.org/officeDocument/2006/relationships/tags" Target="../tags/tag273.xml"/><Relationship Id="rId4" Type="http://schemas.openxmlformats.org/officeDocument/2006/relationships/slideLayout" Target="../slideLayouts/slideLayout51.xml"/><Relationship Id="rId9" Type="http://schemas.openxmlformats.org/officeDocument/2006/relationships/tags" Target="../tags/tag2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5"/>
            <a:ext cx="105156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03606"/>
            <a:ext cx="10515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85583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21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903606"/>
            <a:ext cx="10515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295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903606"/>
            <a:ext cx="10515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25031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903606"/>
            <a:ext cx="10515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91799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903606"/>
            <a:ext cx="10515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344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903606"/>
            <a:ext cx="10515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1597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903606"/>
            <a:ext cx="10515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5790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F153A4-FADF-4171-8CF3-D4F7E5B94E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6AEEF0-89DE-4696-94BA-CBF191340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9842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A7F8B5-43D7-496A-8BED-A92D115D2CB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057E-AA37-47B2-9CB8-085CFAEA7C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620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903606"/>
            <a:ext cx="10515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2839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903606"/>
            <a:ext cx="10515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63469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1.xml"/><Relationship Id="rId18" Type="http://schemas.openxmlformats.org/officeDocument/2006/relationships/tags" Target="../tags/tag536.xml"/><Relationship Id="rId26" Type="http://schemas.openxmlformats.org/officeDocument/2006/relationships/tags" Target="../tags/tag544.xml"/><Relationship Id="rId3" Type="http://schemas.openxmlformats.org/officeDocument/2006/relationships/tags" Target="../tags/tag521.xml"/><Relationship Id="rId21" Type="http://schemas.openxmlformats.org/officeDocument/2006/relationships/tags" Target="../tags/tag539.xml"/><Relationship Id="rId7" Type="http://schemas.openxmlformats.org/officeDocument/2006/relationships/tags" Target="../tags/tag525.xml"/><Relationship Id="rId12" Type="http://schemas.openxmlformats.org/officeDocument/2006/relationships/tags" Target="../tags/tag530.xml"/><Relationship Id="rId17" Type="http://schemas.openxmlformats.org/officeDocument/2006/relationships/tags" Target="../tags/tag535.xml"/><Relationship Id="rId25" Type="http://schemas.openxmlformats.org/officeDocument/2006/relationships/tags" Target="../tags/tag543.xml"/><Relationship Id="rId2" Type="http://schemas.openxmlformats.org/officeDocument/2006/relationships/tags" Target="../tags/tag520.xml"/><Relationship Id="rId16" Type="http://schemas.openxmlformats.org/officeDocument/2006/relationships/tags" Target="../tags/tag534.xml"/><Relationship Id="rId20" Type="http://schemas.openxmlformats.org/officeDocument/2006/relationships/tags" Target="../tags/tag538.xml"/><Relationship Id="rId29" Type="http://schemas.openxmlformats.org/officeDocument/2006/relationships/image" Target="../media/image10.png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tags" Target="../tags/tag529.xml"/><Relationship Id="rId24" Type="http://schemas.openxmlformats.org/officeDocument/2006/relationships/tags" Target="../tags/tag542.xml"/><Relationship Id="rId5" Type="http://schemas.openxmlformats.org/officeDocument/2006/relationships/tags" Target="../tags/tag523.xml"/><Relationship Id="rId15" Type="http://schemas.openxmlformats.org/officeDocument/2006/relationships/tags" Target="../tags/tag533.xml"/><Relationship Id="rId23" Type="http://schemas.openxmlformats.org/officeDocument/2006/relationships/tags" Target="../tags/tag541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528.xml"/><Relationship Id="rId19" Type="http://schemas.openxmlformats.org/officeDocument/2006/relationships/tags" Target="../tags/tag537.xml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2.xml"/><Relationship Id="rId22" Type="http://schemas.openxmlformats.org/officeDocument/2006/relationships/tags" Target="../tags/tag540.xml"/><Relationship Id="rId27" Type="http://schemas.openxmlformats.org/officeDocument/2006/relationships/tags" Target="../tags/tag54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58.xml"/><Relationship Id="rId18" Type="http://schemas.openxmlformats.org/officeDocument/2006/relationships/tags" Target="../tags/tag563.xml"/><Relationship Id="rId26" Type="http://schemas.openxmlformats.org/officeDocument/2006/relationships/tags" Target="../tags/tag571.xml"/><Relationship Id="rId3" Type="http://schemas.openxmlformats.org/officeDocument/2006/relationships/tags" Target="../tags/tag548.xml"/><Relationship Id="rId21" Type="http://schemas.openxmlformats.org/officeDocument/2006/relationships/tags" Target="../tags/tag566.xml"/><Relationship Id="rId34" Type="http://schemas.openxmlformats.org/officeDocument/2006/relationships/slideLayout" Target="../slideLayouts/slideLayout8.xml"/><Relationship Id="rId7" Type="http://schemas.openxmlformats.org/officeDocument/2006/relationships/tags" Target="../tags/tag552.xml"/><Relationship Id="rId12" Type="http://schemas.openxmlformats.org/officeDocument/2006/relationships/tags" Target="../tags/tag557.xml"/><Relationship Id="rId17" Type="http://schemas.openxmlformats.org/officeDocument/2006/relationships/tags" Target="../tags/tag562.xml"/><Relationship Id="rId25" Type="http://schemas.openxmlformats.org/officeDocument/2006/relationships/tags" Target="../tags/tag570.xml"/><Relationship Id="rId33" Type="http://schemas.openxmlformats.org/officeDocument/2006/relationships/tags" Target="../tags/tag578.xml"/><Relationship Id="rId2" Type="http://schemas.openxmlformats.org/officeDocument/2006/relationships/tags" Target="../tags/tag547.xml"/><Relationship Id="rId16" Type="http://schemas.openxmlformats.org/officeDocument/2006/relationships/tags" Target="../tags/tag561.xml"/><Relationship Id="rId20" Type="http://schemas.openxmlformats.org/officeDocument/2006/relationships/tags" Target="../tags/tag565.xml"/><Relationship Id="rId29" Type="http://schemas.openxmlformats.org/officeDocument/2006/relationships/tags" Target="../tags/tag574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24" Type="http://schemas.openxmlformats.org/officeDocument/2006/relationships/tags" Target="../tags/tag569.xml"/><Relationship Id="rId32" Type="http://schemas.openxmlformats.org/officeDocument/2006/relationships/tags" Target="../tags/tag577.xml"/><Relationship Id="rId5" Type="http://schemas.openxmlformats.org/officeDocument/2006/relationships/tags" Target="../tags/tag550.xml"/><Relationship Id="rId15" Type="http://schemas.openxmlformats.org/officeDocument/2006/relationships/tags" Target="../tags/tag560.xml"/><Relationship Id="rId23" Type="http://schemas.openxmlformats.org/officeDocument/2006/relationships/tags" Target="../tags/tag568.xml"/><Relationship Id="rId28" Type="http://schemas.openxmlformats.org/officeDocument/2006/relationships/tags" Target="../tags/tag573.xml"/><Relationship Id="rId10" Type="http://schemas.openxmlformats.org/officeDocument/2006/relationships/tags" Target="../tags/tag555.xml"/><Relationship Id="rId19" Type="http://schemas.openxmlformats.org/officeDocument/2006/relationships/tags" Target="../tags/tag564.xml"/><Relationship Id="rId31" Type="http://schemas.openxmlformats.org/officeDocument/2006/relationships/tags" Target="../tags/tag576.xml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tags" Target="../tags/tag567.xml"/><Relationship Id="rId27" Type="http://schemas.openxmlformats.org/officeDocument/2006/relationships/tags" Target="../tags/tag572.xml"/><Relationship Id="rId30" Type="http://schemas.openxmlformats.org/officeDocument/2006/relationships/tags" Target="../tags/tag575.xml"/><Relationship Id="rId8" Type="http://schemas.openxmlformats.org/officeDocument/2006/relationships/tags" Target="../tags/tag5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5" Type="http://schemas.openxmlformats.org/officeDocument/2006/relationships/tags" Target="../tags/tag583.xml"/><Relationship Id="rId15" Type="http://schemas.openxmlformats.org/officeDocument/2006/relationships/image" Target="../media/image12.png"/><Relationship Id="rId10" Type="http://schemas.openxmlformats.org/officeDocument/2006/relationships/tags" Target="../tags/tag588.xml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tags" Target="../tags/tag616.xml"/><Relationship Id="rId39" Type="http://schemas.openxmlformats.org/officeDocument/2006/relationships/tags" Target="../tags/tag629.xml"/><Relationship Id="rId21" Type="http://schemas.openxmlformats.org/officeDocument/2006/relationships/tags" Target="../tags/tag611.xml"/><Relationship Id="rId34" Type="http://schemas.openxmlformats.org/officeDocument/2006/relationships/tags" Target="../tags/tag624.xml"/><Relationship Id="rId42" Type="http://schemas.openxmlformats.org/officeDocument/2006/relationships/tags" Target="../tags/tag632.xml"/><Relationship Id="rId7" Type="http://schemas.openxmlformats.org/officeDocument/2006/relationships/tags" Target="../tags/tag597.xml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tags" Target="../tags/tag610.xml"/><Relationship Id="rId29" Type="http://schemas.openxmlformats.org/officeDocument/2006/relationships/tags" Target="../tags/tag619.xml"/><Relationship Id="rId41" Type="http://schemas.openxmlformats.org/officeDocument/2006/relationships/tags" Target="../tags/tag631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32" Type="http://schemas.openxmlformats.org/officeDocument/2006/relationships/tags" Target="../tags/tag622.xml"/><Relationship Id="rId37" Type="http://schemas.openxmlformats.org/officeDocument/2006/relationships/tags" Target="../tags/tag627.xml"/><Relationship Id="rId40" Type="http://schemas.openxmlformats.org/officeDocument/2006/relationships/tags" Target="../tags/tag630.xml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tags" Target="../tags/tag618.xml"/><Relationship Id="rId36" Type="http://schemas.openxmlformats.org/officeDocument/2006/relationships/tags" Target="../tags/tag626.xml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31" Type="http://schemas.openxmlformats.org/officeDocument/2006/relationships/tags" Target="../tags/tag621.xml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tags" Target="../tags/tag617.xml"/><Relationship Id="rId30" Type="http://schemas.openxmlformats.org/officeDocument/2006/relationships/tags" Target="../tags/tag620.xml"/><Relationship Id="rId35" Type="http://schemas.openxmlformats.org/officeDocument/2006/relationships/tags" Target="../tags/tag625.xml"/><Relationship Id="rId43" Type="http://schemas.openxmlformats.org/officeDocument/2006/relationships/slideLayout" Target="../slideLayouts/slideLayout13.xml"/><Relationship Id="rId8" Type="http://schemas.openxmlformats.org/officeDocument/2006/relationships/tags" Target="../tags/tag598.xml"/><Relationship Id="rId3" Type="http://schemas.openxmlformats.org/officeDocument/2006/relationships/tags" Target="../tags/tag593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tags" Target="../tags/tag615.xml"/><Relationship Id="rId33" Type="http://schemas.openxmlformats.org/officeDocument/2006/relationships/tags" Target="../tags/tag623.xml"/><Relationship Id="rId38" Type="http://schemas.openxmlformats.org/officeDocument/2006/relationships/tags" Target="../tags/tag6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635.xml"/><Relationship Id="rId7" Type="http://schemas.openxmlformats.org/officeDocument/2006/relationships/image" Target="../media/image13.png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37.xml"/><Relationship Id="rId4" Type="http://schemas.openxmlformats.org/officeDocument/2006/relationships/tags" Target="../tags/tag6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3" Type="http://schemas.openxmlformats.org/officeDocument/2006/relationships/tags" Target="../tags/tag640.xml"/><Relationship Id="rId7" Type="http://schemas.openxmlformats.org/officeDocument/2006/relationships/tags" Target="../tags/tag644.xml"/><Relationship Id="rId12" Type="http://schemas.openxmlformats.org/officeDocument/2006/relationships/image" Target="../media/image14.png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642.xml"/><Relationship Id="rId10" Type="http://schemas.openxmlformats.org/officeDocument/2006/relationships/slideLayout" Target="../slideLayouts/slideLayout58.xml"/><Relationship Id="rId4" Type="http://schemas.openxmlformats.org/officeDocument/2006/relationships/tags" Target="../tags/tag641.xml"/><Relationship Id="rId9" Type="http://schemas.openxmlformats.org/officeDocument/2006/relationships/tags" Target="../tags/tag6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58.xml"/><Relationship Id="rId13" Type="http://schemas.openxmlformats.org/officeDocument/2006/relationships/tags" Target="../tags/tag663.xml"/><Relationship Id="rId18" Type="http://schemas.openxmlformats.org/officeDocument/2006/relationships/tags" Target="../tags/tag668.xml"/><Relationship Id="rId26" Type="http://schemas.openxmlformats.org/officeDocument/2006/relationships/slideLayout" Target="../slideLayouts/slideLayout17.xml"/><Relationship Id="rId3" Type="http://schemas.openxmlformats.org/officeDocument/2006/relationships/tags" Target="../tags/tag653.xml"/><Relationship Id="rId21" Type="http://schemas.openxmlformats.org/officeDocument/2006/relationships/tags" Target="../tags/tag671.xml"/><Relationship Id="rId7" Type="http://schemas.openxmlformats.org/officeDocument/2006/relationships/tags" Target="../tags/tag657.xml"/><Relationship Id="rId12" Type="http://schemas.openxmlformats.org/officeDocument/2006/relationships/tags" Target="../tags/tag662.xml"/><Relationship Id="rId17" Type="http://schemas.openxmlformats.org/officeDocument/2006/relationships/tags" Target="../tags/tag667.xml"/><Relationship Id="rId25" Type="http://schemas.openxmlformats.org/officeDocument/2006/relationships/tags" Target="../tags/tag675.xml"/><Relationship Id="rId2" Type="http://schemas.openxmlformats.org/officeDocument/2006/relationships/tags" Target="../tags/tag652.xml"/><Relationship Id="rId16" Type="http://schemas.openxmlformats.org/officeDocument/2006/relationships/tags" Target="../tags/tag666.xml"/><Relationship Id="rId20" Type="http://schemas.openxmlformats.org/officeDocument/2006/relationships/tags" Target="../tags/tag670.xml"/><Relationship Id="rId29" Type="http://schemas.openxmlformats.org/officeDocument/2006/relationships/image" Target="../media/image17.jpeg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11" Type="http://schemas.openxmlformats.org/officeDocument/2006/relationships/tags" Target="../tags/tag661.xml"/><Relationship Id="rId24" Type="http://schemas.openxmlformats.org/officeDocument/2006/relationships/tags" Target="../tags/tag674.xml"/><Relationship Id="rId5" Type="http://schemas.openxmlformats.org/officeDocument/2006/relationships/tags" Target="../tags/tag655.xml"/><Relationship Id="rId15" Type="http://schemas.openxmlformats.org/officeDocument/2006/relationships/tags" Target="../tags/tag665.xml"/><Relationship Id="rId23" Type="http://schemas.openxmlformats.org/officeDocument/2006/relationships/tags" Target="../tags/tag673.xml"/><Relationship Id="rId28" Type="http://schemas.openxmlformats.org/officeDocument/2006/relationships/image" Target="../media/image16.jpeg"/><Relationship Id="rId10" Type="http://schemas.openxmlformats.org/officeDocument/2006/relationships/tags" Target="../tags/tag660.xml"/><Relationship Id="rId19" Type="http://schemas.openxmlformats.org/officeDocument/2006/relationships/tags" Target="../tags/tag669.xml"/><Relationship Id="rId31" Type="http://schemas.openxmlformats.org/officeDocument/2006/relationships/image" Target="../media/image19.jpeg"/><Relationship Id="rId4" Type="http://schemas.openxmlformats.org/officeDocument/2006/relationships/tags" Target="../tags/tag654.xml"/><Relationship Id="rId9" Type="http://schemas.openxmlformats.org/officeDocument/2006/relationships/tags" Target="../tags/tag659.xml"/><Relationship Id="rId14" Type="http://schemas.openxmlformats.org/officeDocument/2006/relationships/tags" Target="../tags/tag664.xml"/><Relationship Id="rId22" Type="http://schemas.openxmlformats.org/officeDocument/2006/relationships/tags" Target="../tags/tag672.xml"/><Relationship Id="rId27" Type="http://schemas.openxmlformats.org/officeDocument/2006/relationships/notesSlide" Target="../notesSlides/notesSlide6.xml"/><Relationship Id="rId30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680.xml"/><Relationship Id="rId7" Type="http://schemas.openxmlformats.org/officeDocument/2006/relationships/tags" Target="../tags/tag684.xml"/><Relationship Id="rId2" Type="http://schemas.openxmlformats.org/officeDocument/2006/relationships/tags" Target="../tags/tag679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5" Type="http://schemas.openxmlformats.org/officeDocument/2006/relationships/tags" Target="../tags/tag682.xml"/><Relationship Id="rId10" Type="http://schemas.openxmlformats.org/officeDocument/2006/relationships/image" Target="../media/image21.png"/><Relationship Id="rId4" Type="http://schemas.openxmlformats.org/officeDocument/2006/relationships/tags" Target="../tags/tag681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26" Type="http://schemas.openxmlformats.org/officeDocument/2006/relationships/tags" Target="../tags/tag370.xml"/><Relationship Id="rId3" Type="http://schemas.openxmlformats.org/officeDocument/2006/relationships/tags" Target="../tags/tag347.xml"/><Relationship Id="rId21" Type="http://schemas.openxmlformats.org/officeDocument/2006/relationships/tags" Target="../tags/tag365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tags" Target="../tags/tag369.xml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tags" Target="../tags/tag364.xml"/><Relationship Id="rId29" Type="http://schemas.openxmlformats.org/officeDocument/2006/relationships/notesSlide" Target="../notesSlides/notesSlide2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tags" Target="../tags/tag368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tags" Target="../tags/tag367.xml"/><Relationship Id="rId28" Type="http://schemas.openxmlformats.org/officeDocument/2006/relationships/slideLayout" Target="../slideLayouts/slideLayout5.xml"/><Relationship Id="rId10" Type="http://schemas.openxmlformats.org/officeDocument/2006/relationships/tags" Target="../tags/tag354.xml"/><Relationship Id="rId19" Type="http://schemas.openxmlformats.org/officeDocument/2006/relationships/tags" Target="../tags/tag363.xml"/><Relationship Id="rId31" Type="http://schemas.openxmlformats.org/officeDocument/2006/relationships/image" Target="../media/image4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tags" Target="../tags/tag366.xml"/><Relationship Id="rId27" Type="http://schemas.openxmlformats.org/officeDocument/2006/relationships/tags" Target="../tags/tag371.xml"/><Relationship Id="rId30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13" Type="http://schemas.openxmlformats.org/officeDocument/2006/relationships/tags" Target="../tags/tag697.xml"/><Relationship Id="rId18" Type="http://schemas.openxmlformats.org/officeDocument/2006/relationships/image" Target="../media/image22.png"/><Relationship Id="rId3" Type="http://schemas.openxmlformats.org/officeDocument/2006/relationships/tags" Target="../tags/tag687.xml"/><Relationship Id="rId7" Type="http://schemas.openxmlformats.org/officeDocument/2006/relationships/tags" Target="../tags/tag691.xml"/><Relationship Id="rId12" Type="http://schemas.openxmlformats.org/officeDocument/2006/relationships/tags" Target="../tags/tag696.xml"/><Relationship Id="rId17" Type="http://schemas.openxmlformats.org/officeDocument/2006/relationships/slideLayout" Target="../slideLayouts/slideLayout21.xml"/><Relationship Id="rId2" Type="http://schemas.openxmlformats.org/officeDocument/2006/relationships/tags" Target="../tags/tag686.xml"/><Relationship Id="rId16" Type="http://schemas.openxmlformats.org/officeDocument/2006/relationships/tags" Target="../tags/tag700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tags" Target="../tags/tag695.xml"/><Relationship Id="rId5" Type="http://schemas.openxmlformats.org/officeDocument/2006/relationships/tags" Target="../tags/tag689.xml"/><Relationship Id="rId15" Type="http://schemas.openxmlformats.org/officeDocument/2006/relationships/tags" Target="../tags/tag699.xml"/><Relationship Id="rId10" Type="http://schemas.openxmlformats.org/officeDocument/2006/relationships/tags" Target="../tags/tag694.xml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4" Type="http://schemas.openxmlformats.org/officeDocument/2006/relationships/tags" Target="../tags/tag69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12" Type="http://schemas.openxmlformats.org/officeDocument/2006/relationships/slideLayout" Target="../slideLayouts/slideLayout23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5" Type="http://schemas.openxmlformats.org/officeDocument/2006/relationships/tags" Target="../tags/tag379.xml"/><Relationship Id="rId15" Type="http://schemas.openxmlformats.org/officeDocument/2006/relationships/image" Target="../media/image3.jpeg"/><Relationship Id="rId10" Type="http://schemas.openxmlformats.org/officeDocument/2006/relationships/tags" Target="../tags/tag384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393.xml"/><Relationship Id="rId4" Type="http://schemas.openxmlformats.org/officeDocument/2006/relationships/tags" Target="../tags/tag39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26" Type="http://schemas.openxmlformats.org/officeDocument/2006/relationships/slideLayout" Target="../slideLayouts/slideLayout34.xml"/><Relationship Id="rId3" Type="http://schemas.openxmlformats.org/officeDocument/2006/relationships/tags" Target="../tags/tag399.xml"/><Relationship Id="rId21" Type="http://schemas.openxmlformats.org/officeDocument/2006/relationships/tags" Target="../tags/tag417.xml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5" Type="http://schemas.openxmlformats.org/officeDocument/2006/relationships/tags" Target="../tags/tag421.xml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20" Type="http://schemas.openxmlformats.org/officeDocument/2006/relationships/tags" Target="../tags/tag416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24" Type="http://schemas.openxmlformats.org/officeDocument/2006/relationships/tags" Target="../tags/tag420.xml"/><Relationship Id="rId5" Type="http://schemas.openxmlformats.org/officeDocument/2006/relationships/tags" Target="../tags/tag401.xml"/><Relationship Id="rId15" Type="http://schemas.openxmlformats.org/officeDocument/2006/relationships/tags" Target="../tags/tag411.xml"/><Relationship Id="rId23" Type="http://schemas.openxmlformats.org/officeDocument/2006/relationships/tags" Target="../tags/tag419.xml"/><Relationship Id="rId28" Type="http://schemas.openxmlformats.org/officeDocument/2006/relationships/image" Target="../media/image7.png"/><Relationship Id="rId10" Type="http://schemas.openxmlformats.org/officeDocument/2006/relationships/tags" Target="../tags/tag406.xml"/><Relationship Id="rId19" Type="http://schemas.openxmlformats.org/officeDocument/2006/relationships/tags" Target="../tags/tag415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Relationship Id="rId22" Type="http://schemas.openxmlformats.org/officeDocument/2006/relationships/tags" Target="../tags/tag418.xml"/><Relationship Id="rId27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slideLayout" Target="../slideLayouts/slideLayout34.xml"/><Relationship Id="rId3" Type="http://schemas.openxmlformats.org/officeDocument/2006/relationships/tags" Target="../tags/tag424.xml"/><Relationship Id="rId21" Type="http://schemas.openxmlformats.org/officeDocument/2006/relationships/tags" Target="../tags/tag442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tags" Target="../tags/tag446.xml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tags" Target="../tags/tag441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tags" Target="../tags/tag445.xml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tags" Target="../tags/tag444.xml"/><Relationship Id="rId28" Type="http://schemas.openxmlformats.org/officeDocument/2006/relationships/image" Target="../media/image7.png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tags" Target="../tags/tag443.xml"/><Relationship Id="rId27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26" Type="http://schemas.openxmlformats.org/officeDocument/2006/relationships/slideLayout" Target="../slideLayouts/slideLayout34.xml"/><Relationship Id="rId3" Type="http://schemas.openxmlformats.org/officeDocument/2006/relationships/tags" Target="../tags/tag449.xml"/><Relationship Id="rId21" Type="http://schemas.openxmlformats.org/officeDocument/2006/relationships/tags" Target="../tags/tag467.xml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tags" Target="../tags/tag471.xml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0" Type="http://schemas.openxmlformats.org/officeDocument/2006/relationships/tags" Target="../tags/tag466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tags" Target="../tags/tag470.xml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tags" Target="../tags/tag469.xml"/><Relationship Id="rId28" Type="http://schemas.openxmlformats.org/officeDocument/2006/relationships/image" Target="../media/image7.png"/><Relationship Id="rId10" Type="http://schemas.openxmlformats.org/officeDocument/2006/relationships/tags" Target="../tags/tag456.xml"/><Relationship Id="rId19" Type="http://schemas.openxmlformats.org/officeDocument/2006/relationships/tags" Target="../tags/tag465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tags" Target="../tags/tag468.xml"/><Relationship Id="rId27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74.xml"/><Relationship Id="rId7" Type="http://schemas.openxmlformats.org/officeDocument/2006/relationships/image" Target="../media/image8.jpeg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46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26" Type="http://schemas.openxmlformats.org/officeDocument/2006/relationships/tags" Target="../tags/tag502.xml"/><Relationship Id="rId39" Type="http://schemas.openxmlformats.org/officeDocument/2006/relationships/tags" Target="../tags/tag515.xml"/><Relationship Id="rId21" Type="http://schemas.openxmlformats.org/officeDocument/2006/relationships/tags" Target="../tags/tag497.xml"/><Relationship Id="rId34" Type="http://schemas.openxmlformats.org/officeDocument/2006/relationships/tags" Target="../tags/tag510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5" Type="http://schemas.openxmlformats.org/officeDocument/2006/relationships/tags" Target="../tags/tag501.xml"/><Relationship Id="rId33" Type="http://schemas.openxmlformats.org/officeDocument/2006/relationships/tags" Target="../tags/tag509.xml"/><Relationship Id="rId38" Type="http://schemas.openxmlformats.org/officeDocument/2006/relationships/tags" Target="../tags/tag514.xml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tags" Target="../tags/tag496.xml"/><Relationship Id="rId29" Type="http://schemas.openxmlformats.org/officeDocument/2006/relationships/tags" Target="../tags/tag505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tags" Target="../tags/tag500.xml"/><Relationship Id="rId32" Type="http://schemas.openxmlformats.org/officeDocument/2006/relationships/tags" Target="../tags/tag508.xml"/><Relationship Id="rId37" Type="http://schemas.openxmlformats.org/officeDocument/2006/relationships/tags" Target="../tags/tag513.xml"/><Relationship Id="rId40" Type="http://schemas.openxmlformats.org/officeDocument/2006/relationships/slideLayout" Target="../slideLayouts/slideLayout50.xml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tags" Target="../tags/tag499.xml"/><Relationship Id="rId28" Type="http://schemas.openxmlformats.org/officeDocument/2006/relationships/tags" Target="../tags/tag504.xml"/><Relationship Id="rId36" Type="http://schemas.openxmlformats.org/officeDocument/2006/relationships/tags" Target="../tags/tag512.xml"/><Relationship Id="rId10" Type="http://schemas.openxmlformats.org/officeDocument/2006/relationships/tags" Target="../tags/tag486.xml"/><Relationship Id="rId19" Type="http://schemas.openxmlformats.org/officeDocument/2006/relationships/tags" Target="../tags/tag495.xml"/><Relationship Id="rId31" Type="http://schemas.openxmlformats.org/officeDocument/2006/relationships/tags" Target="../tags/tag507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tags" Target="../tags/tag498.xml"/><Relationship Id="rId27" Type="http://schemas.openxmlformats.org/officeDocument/2006/relationships/tags" Target="../tags/tag503.xml"/><Relationship Id="rId30" Type="http://schemas.openxmlformats.org/officeDocument/2006/relationships/tags" Target="../tags/tag506.xml"/><Relationship Id="rId35" Type="http://schemas.openxmlformats.org/officeDocument/2006/relationships/tags" Target="../tags/tag511.xml"/><Relationship Id="rId8" Type="http://schemas.openxmlformats.org/officeDocument/2006/relationships/tags" Target="../tags/tag484.xml"/><Relationship Id="rId3" Type="http://schemas.openxmlformats.org/officeDocument/2006/relationships/tags" Target="../tags/tag4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39587" y="2711255"/>
            <a:ext cx="6009082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5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5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  </a:t>
            </a:r>
            <a:endParaRPr lang="en-US" altLang="zh-CN" sz="5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5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5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正午太阳高度  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41099" y="1663790"/>
            <a:ext cx="3592830" cy="35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618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09128" y="852458"/>
            <a:ext cx="990911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②离直射点越近（纬度差越小），正午太阳高度越大。</a:t>
            </a:r>
          </a:p>
          <a:p>
            <a:r>
              <a:rPr lang="zh-CN" altLang="en-US" sz="32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反之则越小。</a:t>
            </a: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（近大远小）</a:t>
            </a:r>
            <a:endParaRPr lang="zh-CN" altLang="en-US" sz="32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pic>
        <p:nvPicPr>
          <p:cNvPr id="5" name="Picture 3" descr="北半球夏至日太阳直射情况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5263" y="2104104"/>
            <a:ext cx="5160801" cy="4520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北半球冬至日太阳直射情况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33269" y="2104104"/>
            <a:ext cx="4975895" cy="44933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7789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>
            <p:custDataLst>
              <p:tags r:id="rId1"/>
            </p:custDataLst>
          </p:nvPr>
        </p:nvGrpSpPr>
        <p:grpSpPr>
          <a:xfrm>
            <a:off x="6971365" y="2801559"/>
            <a:ext cx="2999638" cy="3000510"/>
            <a:chOff x="1390985" y="3374964"/>
            <a:chExt cx="2999638" cy="3000510"/>
          </a:xfrm>
        </p:grpSpPr>
        <p:grpSp>
          <p:nvGrpSpPr>
            <p:cNvPr id="82" name="组合 81"/>
            <p:cNvGrpSpPr/>
            <p:nvPr>
              <p:custDataLst>
                <p:tags r:id="rId14"/>
              </p:custDataLst>
            </p:nvPr>
          </p:nvGrpSpPr>
          <p:grpSpPr>
            <a:xfrm>
              <a:off x="1390985" y="3374964"/>
              <a:ext cx="2999638" cy="3000510"/>
              <a:chOff x="1126665" y="3110567"/>
              <a:chExt cx="3528278" cy="3529304"/>
            </a:xfrm>
          </p:grpSpPr>
          <p:sp>
            <p:nvSpPr>
              <p:cNvPr id="36" name="椭圆​​ 22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26665" y="3110964"/>
                <a:ext cx="3528278" cy="352827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37" name="直接连接符​​ 23"/>
              <p:cNvCxnSpPr>
                <a:stCxn id="36" idx="2"/>
                <a:endCxn id="36" idx="6"/>
              </p:cNvCxnSpPr>
              <p:nvPr>
                <p:custDataLst>
                  <p:tags r:id="rId17"/>
                </p:custDataLst>
              </p:nvPr>
            </p:nvCxnSpPr>
            <p:spPr>
              <a:xfrm>
                <a:off x="1126665" y="4875103"/>
                <a:ext cx="352827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​​ 24"/>
              <p:cNvCxnSpPr>
                <a:stCxn id="36" idx="4"/>
                <a:endCxn id="36" idx="0"/>
              </p:cNvCxnSpPr>
              <p:nvPr>
                <p:custDataLst>
                  <p:tags r:id="rId18"/>
                </p:custDataLst>
              </p:nvPr>
            </p:nvCxnSpPr>
            <p:spPr>
              <a:xfrm flipH="1" flipV="1">
                <a:off x="2890804" y="3110964"/>
                <a:ext cx="0" cy="352827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组合 38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1638843" y="3110567"/>
                <a:ext cx="2469796" cy="3529304"/>
                <a:chOff x="3005826" y="1859699"/>
                <a:chExt cx="2772308" cy="3961590"/>
              </a:xfrm>
            </p:grpSpPr>
            <p:sp>
              <p:nvSpPr>
                <p:cNvPr id="40" name="弧形 39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3005826" y="1860850"/>
                  <a:ext cx="2772308" cy="3960439"/>
                </a:xfrm>
                <a:prstGeom prst="arc">
                  <a:avLst>
                    <a:gd name="adj1" fmla="val 16200000"/>
                    <a:gd name="adj2" fmla="val 522071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1" name="弧形 40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3677588" y="1859699"/>
                  <a:ext cx="1428784" cy="3960439"/>
                </a:xfrm>
                <a:prstGeom prst="arc">
                  <a:avLst>
                    <a:gd name="adj1" fmla="val 16200000"/>
                    <a:gd name="adj2" fmla="val 537745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2" name="组合 41"/>
              <p:cNvGrpSpPr/>
              <p:nvPr>
                <p:custDataLst>
                  <p:tags r:id="rId20"/>
                </p:custDataLst>
              </p:nvPr>
            </p:nvGrpSpPr>
            <p:grpSpPr>
              <a:xfrm flipH="1">
                <a:off x="1689080" y="3110567"/>
                <a:ext cx="2469796" cy="3529304"/>
                <a:chOff x="3005826" y="1844824"/>
                <a:chExt cx="2772308" cy="3961590"/>
              </a:xfrm>
            </p:grpSpPr>
            <p:sp>
              <p:nvSpPr>
                <p:cNvPr id="43" name="弧形 42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3005826" y="1845974"/>
                  <a:ext cx="2772308" cy="3960440"/>
                </a:xfrm>
                <a:prstGeom prst="arc">
                  <a:avLst>
                    <a:gd name="adj1" fmla="val 16200000"/>
                    <a:gd name="adj2" fmla="val 522071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4" name="弧形 43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3677588" y="1844824"/>
                  <a:ext cx="1428784" cy="3960440"/>
                </a:xfrm>
                <a:prstGeom prst="arc">
                  <a:avLst>
                    <a:gd name="adj1" fmla="val 16200000"/>
                    <a:gd name="adj2" fmla="val 522071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cxnSp>
            <p:nvCxnSpPr>
              <p:cNvPr id="45" name="直接连接符​​ 31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2198140" y="6501343"/>
                <a:ext cx="137415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​​ 39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1268039" y="5506880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​​ 40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2276151" y="3229638"/>
                <a:ext cx="1230139" cy="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直接连接符​​ 41"/>
            <p:cNvCxnSpPr/>
            <p:nvPr>
              <p:custDataLst>
                <p:tags r:id="rId15"/>
              </p:custDataLst>
            </p:nvPr>
          </p:nvCxnSpPr>
          <p:spPr>
            <a:xfrm>
              <a:off x="1552893" y="4284961"/>
              <a:ext cx="271314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7392670" y="3257550"/>
            <a:ext cx="2124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392670" y="2802256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P</a:t>
            </a:r>
          </a:p>
        </p:txBody>
      </p:sp>
      <p:grpSp>
        <p:nvGrpSpPr>
          <p:cNvPr id="30" name="组合 29"/>
          <p:cNvGrpSpPr/>
          <p:nvPr>
            <p:custDataLst>
              <p:tags r:id="rId4"/>
            </p:custDataLst>
          </p:nvPr>
        </p:nvGrpSpPr>
        <p:grpSpPr>
          <a:xfrm rot="1630311">
            <a:off x="6939575" y="2799436"/>
            <a:ext cx="3034132" cy="3006288"/>
            <a:chOff x="2380589" y="1845974"/>
            <a:chExt cx="3984713" cy="3948148"/>
          </a:xfrm>
        </p:grpSpPr>
        <p:sp>
          <p:nvSpPr>
            <p:cNvPr id="31" name="饼形 30"/>
            <p:cNvSpPr/>
            <p:nvPr>
              <p:custDataLst>
                <p:tags r:id="rId12"/>
              </p:custDataLst>
            </p:nvPr>
          </p:nvSpPr>
          <p:spPr>
            <a:xfrm rot="14555379">
              <a:off x="2419264" y="1845974"/>
              <a:ext cx="3946038" cy="3946038"/>
            </a:xfrm>
            <a:prstGeom prst="pie">
              <a:avLst>
                <a:gd name="adj1" fmla="val 0"/>
                <a:gd name="adj2" fmla="val 10752512"/>
              </a:avLst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饼形 31"/>
            <p:cNvSpPr/>
            <p:nvPr>
              <p:custDataLst>
                <p:tags r:id="rId13"/>
              </p:custDataLst>
            </p:nvPr>
          </p:nvSpPr>
          <p:spPr>
            <a:xfrm rot="3835380">
              <a:off x="2380590" y="1848084"/>
              <a:ext cx="3946037" cy="3946039"/>
            </a:xfrm>
            <a:prstGeom prst="pie">
              <a:avLst>
                <a:gd name="adj1" fmla="val 0"/>
                <a:gd name="adj2" fmla="val 10803931"/>
              </a:avLst>
            </a:prstGeom>
            <a:solidFill>
              <a:srgbClr val="7030A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>
            <p:custDataLst>
              <p:tags r:id="rId5"/>
            </p:custDataLst>
          </p:nvPr>
        </p:nvGrpSpPr>
        <p:grpSpPr>
          <a:xfrm>
            <a:off x="5440032" y="4253560"/>
            <a:ext cx="6106338" cy="102311"/>
            <a:chOff x="1018372" y="3764951"/>
            <a:chExt cx="6854275" cy="114842"/>
          </a:xfrm>
        </p:grpSpPr>
        <p:cxnSp>
          <p:nvCxnSpPr>
            <p:cNvPr id="47" name="直接箭头​​连接符 36"/>
            <p:cNvCxnSpPr/>
            <p:nvPr>
              <p:custDataLst>
                <p:tags r:id="rId9"/>
              </p:custDataLst>
            </p:nvPr>
          </p:nvCxnSpPr>
          <p:spPr>
            <a:xfrm>
              <a:off x="1018372" y="3826269"/>
              <a:ext cx="340237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​​ 37"/>
            <p:cNvSpPr/>
            <p:nvPr>
              <p:custDataLst>
                <p:tags r:id="rId10"/>
              </p:custDataLst>
            </p:nvPr>
          </p:nvSpPr>
          <p:spPr>
            <a:xfrm>
              <a:off x="2697464" y="3764951"/>
              <a:ext cx="114843" cy="1148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9" name="直接箭头​​连接符 38"/>
            <p:cNvCxnSpPr/>
            <p:nvPr>
              <p:custDataLst>
                <p:tags r:id="rId11"/>
              </p:custDataLst>
            </p:nvPr>
          </p:nvCxnSpPr>
          <p:spPr>
            <a:xfrm>
              <a:off x="4470269" y="3824564"/>
              <a:ext cx="3402378" cy="0"/>
            </a:xfrm>
            <a:prstGeom prst="straightConnector1">
              <a:avLst/>
            </a:prstGeom>
            <a:ln>
              <a:solidFill>
                <a:srgbClr val="FF0000">
                  <a:alpha val="0"/>
                </a:srgb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>
            <p:custDataLst>
              <p:tags r:id="rId6"/>
            </p:custDataLst>
          </p:nvPr>
        </p:nvSpPr>
        <p:spPr>
          <a:xfrm>
            <a:off x="266156" y="1558772"/>
            <a:ext cx="1127995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0" marR="0" lvl="0" indent="1460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③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太阳直射点向某地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所在的方向移来时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，该地的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正午太阳高度逐渐增大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；反之则减小。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（来增去减）</a:t>
            </a: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381377" y="378777"/>
            <a:ext cx="1127995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0" marR="0" lvl="0" indent="1460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太阳直射点向某地所在的方向移来时，该地的正午太阳高度在发生怎样的变化？</a:t>
            </a: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/>
          <a:stretch>
            <a:fillRect/>
          </a:stretch>
        </p:blipFill>
        <p:spPr>
          <a:xfrm flipH="1">
            <a:off x="10261600" y="106553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209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1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13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389" y="204998"/>
            <a:ext cx="5963816" cy="431800"/>
          </a:xfrm>
        </p:spPr>
        <p:txBody>
          <a:bodyPr/>
          <a:lstStyle/>
          <a:p>
            <a:r>
              <a:rPr lang="en-US" altLang="zh-CN" b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3.</a:t>
            </a:r>
            <a:r>
              <a:rPr lang="zh-CN" altLang="en-US" b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正午太阳高度的</a:t>
            </a:r>
            <a:r>
              <a:rPr lang="zh-CN" altLang="en-US" b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季节</a:t>
            </a:r>
            <a:r>
              <a:rPr lang="zh-CN" altLang="en-US" b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变化规律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004938"/>
              </p:ext>
            </p:extLst>
          </p:nvPr>
        </p:nvGraphicFramePr>
        <p:xfrm>
          <a:off x="5048172" y="719983"/>
          <a:ext cx="6971613" cy="614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572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各纬度范围</a:t>
                      </a:r>
                      <a:r>
                        <a:rPr lang="en-US" altLang="zh-CN" sz="3200" b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H</a:t>
                      </a:r>
                      <a:r>
                        <a:rPr lang="zh-CN" altLang="en-US" sz="3200" b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的季节变化规律</a:t>
                      </a:r>
                      <a:endParaRPr lang="en-US" altLang="zh-CN" sz="3200" b="0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  <a:p>
                      <a:pPr algn="ctr"/>
                      <a:endParaRPr lang="zh-CN" altLang="en-US" sz="2800" b="0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7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纬度范围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最大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最小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微软雅黑"/>
                          <a:ea typeface="微软雅黑"/>
                        </a:rPr>
                        <a:t>北回归线及其以北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>
                          <a:latin typeface="微软雅黑"/>
                          <a:ea typeface="微软雅黑"/>
                        </a:rPr>
                        <a:t>23</a:t>
                      </a:r>
                      <a:r>
                        <a:rPr lang="en-US" altLang="zh-CN" sz="2800">
                          <a:latin typeface="微软雅黑"/>
                          <a:ea typeface="微软雅黑"/>
                          <a:sym typeface="+mn-ea"/>
                        </a:rPr>
                        <a:t>°</a:t>
                      </a:r>
                      <a:r>
                        <a:rPr lang="en-US" altLang="zh-CN" sz="2800">
                          <a:latin typeface="微软雅黑"/>
                          <a:ea typeface="微软雅黑"/>
                        </a:rPr>
                        <a:t>26′N-0°</a:t>
                      </a:r>
                      <a:endParaRPr lang="zh-CN" altLang="en-US" sz="2800">
                        <a:latin typeface="微软雅黑"/>
                        <a:ea typeface="微软雅黑"/>
                      </a:endParaRPr>
                    </a:p>
                  </a:txBody>
                  <a:tcPr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7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微软雅黑"/>
                          <a:ea typeface="微软雅黑"/>
                        </a:rPr>
                        <a:t>赤道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166">
                <a:tc>
                  <a:txBody>
                    <a:bodyPr/>
                    <a:lstStyle/>
                    <a:p>
                      <a:pPr marL="0" marR="0" lvl="0" indent="0" algn="ctr" defTabSz="28892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>
                          <a:latin typeface="微软雅黑"/>
                          <a:ea typeface="微软雅黑"/>
                          <a:sym typeface="+mn-ea"/>
                        </a:rPr>
                        <a:t>23°26′</a:t>
                      </a:r>
                      <a:r>
                        <a:rPr lang="en-US" altLang="zh-CN" sz="2800">
                          <a:latin typeface="微软雅黑"/>
                          <a:ea typeface="微软雅黑"/>
                        </a:rPr>
                        <a:t>S-0°</a:t>
                      </a:r>
                      <a:endParaRPr lang="zh-CN" altLang="en-US" sz="2800">
                        <a:latin typeface="微软雅黑"/>
                        <a:ea typeface="微软雅黑"/>
                      </a:endParaRPr>
                    </a:p>
                  </a:txBody>
                  <a:tcPr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7155">
                <a:tc>
                  <a:txBody>
                    <a:bodyPr/>
                    <a:lstStyle/>
                    <a:p>
                      <a:pPr marL="0" marR="0" lvl="0" indent="0" algn="ctr" defTabSz="28892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>
                          <a:latin typeface="微软雅黑"/>
                          <a:ea typeface="微软雅黑"/>
                        </a:rPr>
                        <a:t>南回归线及其以南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微软雅黑"/>
                        <a:ea typeface="微软雅黑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8044802" y="254011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夏至</a:t>
            </a: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10267479" y="254011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冬至</a:t>
            </a: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7380795" y="3524113"/>
            <a:ext cx="247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次  直射时</a:t>
            </a:r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9736378" y="3490773"/>
            <a:ext cx="191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次  冬至</a:t>
            </a:r>
          </a:p>
        </p:txBody>
      </p:sp>
      <p:sp>
        <p:nvSpPr>
          <p:cNvPr id="31" name="文本框 30"/>
          <p:cNvSpPr txBox="1"/>
          <p:nvPr>
            <p:custDataLst>
              <p:tags r:id="rId7"/>
            </p:custDataLst>
          </p:nvPr>
        </p:nvSpPr>
        <p:spPr>
          <a:xfrm>
            <a:off x="7506094" y="4308142"/>
            <a:ext cx="223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次   二分</a:t>
            </a:r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9641466" y="4324812"/>
            <a:ext cx="225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次  二至</a:t>
            </a:r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7380795" y="5108841"/>
            <a:ext cx="238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次  直射时</a:t>
            </a:r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9736378" y="5158851"/>
            <a:ext cx="209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次  夏至</a:t>
            </a:r>
          </a:p>
        </p:txBody>
      </p:sp>
      <p:sp>
        <p:nvSpPr>
          <p:cNvPr id="37" name="文本框 36"/>
          <p:cNvSpPr txBox="1"/>
          <p:nvPr>
            <p:custDataLst>
              <p:tags r:id="rId11"/>
            </p:custDataLst>
          </p:nvPr>
        </p:nvSpPr>
        <p:spPr>
          <a:xfrm>
            <a:off x="8044802" y="598012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冬至</a:t>
            </a:r>
          </a:p>
        </p:txBody>
      </p:sp>
      <p:sp>
        <p:nvSpPr>
          <p:cNvPr id="38" name="文本框 37"/>
          <p:cNvSpPr txBox="1"/>
          <p:nvPr>
            <p:custDataLst>
              <p:tags r:id="rId12"/>
            </p:custDataLst>
          </p:nvPr>
        </p:nvSpPr>
        <p:spPr>
          <a:xfrm>
            <a:off x="10158088" y="598012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夏至</a:t>
            </a:r>
          </a:p>
        </p:txBody>
      </p:sp>
      <p:grpSp>
        <p:nvGrpSpPr>
          <p:cNvPr id="22" name="组合 21"/>
          <p:cNvGrpSpPr/>
          <p:nvPr>
            <p:custDataLst>
              <p:tags r:id="rId13"/>
            </p:custDataLst>
          </p:nvPr>
        </p:nvGrpSpPr>
        <p:grpSpPr>
          <a:xfrm>
            <a:off x="685722" y="2214998"/>
            <a:ext cx="4206240" cy="3721100"/>
            <a:chOff x="-174" y="2871"/>
            <a:chExt cx="6624" cy="5860"/>
          </a:xfrm>
        </p:grpSpPr>
        <p:cxnSp>
          <p:nvCxnSpPr>
            <p:cNvPr id="15" name="直接连接符 14"/>
            <p:cNvCxnSpPr/>
            <p:nvPr>
              <p:custDataLst>
                <p:tags r:id="rId15"/>
              </p:custDataLst>
            </p:nvPr>
          </p:nvCxnSpPr>
          <p:spPr>
            <a:xfrm>
              <a:off x="1275" y="3651"/>
              <a:ext cx="3903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16"/>
              </p:custDataLst>
            </p:nvPr>
          </p:nvGrpSpPr>
          <p:grpSpPr>
            <a:xfrm>
              <a:off x="270" y="2871"/>
              <a:ext cx="5933" cy="5860"/>
              <a:chOff x="270" y="2871"/>
              <a:chExt cx="5933" cy="5860"/>
            </a:xfrm>
          </p:grpSpPr>
          <p:sp>
            <p:nvSpPr>
              <p:cNvPr id="24" name="椭圆 23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51" y="3543"/>
                <a:ext cx="251" cy="2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103" y="3336"/>
                <a:ext cx="500" cy="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prstClr val="black"/>
                    </a:solidFill>
                  </a:rPr>
                  <a:t>P</a:t>
                </a:r>
              </a:p>
            </p:txBody>
          </p:sp>
          <p:sp>
            <p:nvSpPr>
              <p:cNvPr id="4" name="椭圆 3"/>
              <p:cNvSpPr/>
              <p:nvPr>
                <p:custDataLst>
                  <p:tags r:id="rId24"/>
                </p:custDataLst>
              </p:nvPr>
            </p:nvSpPr>
            <p:spPr>
              <a:xfrm>
                <a:off x="312" y="2871"/>
                <a:ext cx="5860" cy="586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" name="直接连接符 4"/>
              <p:cNvCxnSpPr>
                <a:stCxn id="4" idx="2"/>
                <a:endCxn id="4" idx="6"/>
              </p:cNvCxnSpPr>
              <p:nvPr>
                <p:custDataLst>
                  <p:tags r:id="rId25"/>
                </p:custDataLst>
              </p:nvPr>
            </p:nvCxnSpPr>
            <p:spPr>
              <a:xfrm>
                <a:off x="312" y="5801"/>
                <a:ext cx="586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486" y="4664"/>
                <a:ext cx="5435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486" y="6897"/>
                <a:ext cx="5435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任意多边形 7"/>
              <p:cNvSpPr/>
              <p:nvPr>
                <p:custDataLst>
                  <p:tags r:id="rId28"/>
                </p:custDataLst>
              </p:nvPr>
            </p:nvSpPr>
            <p:spPr>
              <a:xfrm>
                <a:off x="324" y="4673"/>
                <a:ext cx="5837" cy="2209"/>
              </a:xfrm>
              <a:custGeom>
                <a:avLst/>
                <a:gdLst>
                  <a:gd name="connsiteX0" fmla="*/ 0 w 5837"/>
                  <a:gd name="connsiteY0" fmla="*/ 1072 h 2208"/>
                  <a:gd name="connsiteX1" fmla="*/ 1399 w 5837"/>
                  <a:gd name="connsiteY1" fmla="*/ 0 h 2208"/>
                  <a:gd name="connsiteX2" fmla="*/ 2777 w 5837"/>
                  <a:gd name="connsiteY2" fmla="*/ 1093 h 2208"/>
                  <a:gd name="connsiteX3" fmla="*/ 4329 w 5837"/>
                  <a:gd name="connsiteY3" fmla="*/ 2208 h 2208"/>
                  <a:gd name="connsiteX4" fmla="*/ 5837 w 5837"/>
                  <a:gd name="connsiteY4" fmla="*/ 1093 h 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7" h="2209">
                    <a:moveTo>
                      <a:pt x="0" y="1072"/>
                    </a:moveTo>
                    <a:cubicBezTo>
                      <a:pt x="252" y="836"/>
                      <a:pt x="844" y="-4"/>
                      <a:pt x="1399" y="0"/>
                    </a:cubicBezTo>
                    <a:cubicBezTo>
                      <a:pt x="1954" y="4"/>
                      <a:pt x="2242" y="599"/>
                      <a:pt x="2777" y="1093"/>
                    </a:cubicBezTo>
                    <a:cubicBezTo>
                      <a:pt x="3312" y="1587"/>
                      <a:pt x="3676" y="2175"/>
                      <a:pt x="4329" y="2208"/>
                    </a:cubicBezTo>
                    <a:cubicBezTo>
                      <a:pt x="4982" y="2241"/>
                      <a:pt x="5566" y="1358"/>
                      <a:pt x="5837" y="1093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>
                <p:custDataLst>
                  <p:tags r:id="rId29"/>
                </p:custDataLst>
              </p:nvPr>
            </p:nvSpPr>
            <p:spPr>
              <a:xfrm>
                <a:off x="270" y="5724"/>
                <a:ext cx="119" cy="1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>
                <p:custDataLst>
                  <p:tags r:id="rId30"/>
                </p:custDataLst>
              </p:nvPr>
            </p:nvSpPr>
            <p:spPr>
              <a:xfrm>
                <a:off x="1732" y="4604"/>
                <a:ext cx="119" cy="1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椭圆 10"/>
              <p:cNvSpPr/>
              <p:nvPr>
                <p:custDataLst>
                  <p:tags r:id="rId31"/>
                </p:custDataLst>
              </p:nvPr>
            </p:nvSpPr>
            <p:spPr>
              <a:xfrm>
                <a:off x="4581" y="6834"/>
                <a:ext cx="119" cy="1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32"/>
                </p:custDataLst>
              </p:nvPr>
            </p:nvSpPr>
            <p:spPr>
              <a:xfrm>
                <a:off x="3072" y="5742"/>
                <a:ext cx="119" cy="1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33"/>
                </p:custDataLst>
              </p:nvPr>
            </p:nvSpPr>
            <p:spPr>
              <a:xfrm>
                <a:off x="6084" y="5742"/>
                <a:ext cx="119" cy="1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-174" y="5801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春分</a:t>
              </a: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88" y="4143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夏至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2296" y="5861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秋分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20"/>
              </p:custDataLst>
            </p:nvPr>
          </p:nvSpPr>
          <p:spPr>
            <a:xfrm>
              <a:off x="4126" y="6953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冬至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21"/>
              </p:custDataLst>
            </p:nvPr>
          </p:nvSpPr>
          <p:spPr>
            <a:xfrm>
              <a:off x="5338" y="4800"/>
              <a:ext cx="111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次年春分</a:t>
              </a:r>
            </a:p>
          </p:txBody>
        </p:sp>
      </p:grp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1913812" y="1452879"/>
            <a:ext cx="18821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prstClr val="black"/>
                </a:solidFill>
                <a:latin typeface="微软雅黑"/>
                <a:ea typeface="微软雅黑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800" b="1">
                <a:solidFill>
                  <a:prstClr val="black"/>
                </a:solidFill>
                <a:latin typeface="微软雅黑"/>
                <a:ea typeface="微软雅黑"/>
                <a:cs typeface="宋体" panose="02010600030101010101" pitchFamily="2" charset="-122"/>
                <a:sym typeface="+mn-ea"/>
              </a:rPr>
              <a:t>近大远小</a:t>
            </a:r>
            <a:r>
              <a:rPr lang="en-US" altLang="zh-CN" sz="2800" b="1">
                <a:solidFill>
                  <a:prstClr val="black"/>
                </a:solidFill>
                <a:latin typeface="微软雅黑"/>
                <a:ea typeface="微软雅黑"/>
                <a:cs typeface="宋体" panose="02010600030101010101" pitchFamily="2" charset="-122"/>
                <a:sym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487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5739" y="243513"/>
            <a:ext cx="5054519" cy="431800"/>
          </a:xfrm>
        </p:spPr>
        <p:txBody>
          <a:bodyPr/>
          <a:lstStyle/>
          <a:p>
            <a:pPr algn="l"/>
            <a:r>
              <a:rPr lang="en-US" altLang="zh-CN"/>
              <a:t>4</a:t>
            </a:r>
            <a:r>
              <a:rPr lang="zh-CN" altLang="en-US"/>
              <a:t>、正午太阳高度</a:t>
            </a:r>
            <a:r>
              <a:rPr lang="en-US" altLang="zh-CN"/>
              <a:t>(H)</a:t>
            </a:r>
            <a:r>
              <a:rPr lang="zh-CN" altLang="en-US"/>
              <a:t>的应用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77635" y="1302958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②日影长短变化和日影朝向</a:t>
            </a:r>
          </a:p>
        </p:txBody>
      </p:sp>
      <p:sp>
        <p:nvSpPr>
          <p:cNvPr id="48131" name="文本框 7"/>
          <p:cNvSpPr txBox="1"/>
          <p:nvPr>
            <p:custDataLst>
              <p:tags r:id="rId3"/>
            </p:custDataLst>
          </p:nvPr>
        </p:nvSpPr>
        <p:spPr>
          <a:xfrm>
            <a:off x="2725205" y="1886135"/>
            <a:ext cx="90538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微软雅黑"/>
                <a:ea typeface="微软雅黑"/>
              </a:rPr>
              <a:t>H</a:t>
            </a:r>
            <a:r>
              <a:rPr lang="zh-CN" altLang="en-US" sz="2800">
                <a:latin typeface="微软雅黑"/>
                <a:ea typeface="微软雅黑"/>
              </a:rPr>
              <a:t>越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</a:rPr>
              <a:t>大</a:t>
            </a:r>
            <a:r>
              <a:rPr lang="zh-CN" altLang="en-US" sz="2800">
                <a:latin typeface="微软雅黑"/>
                <a:ea typeface="微软雅黑"/>
              </a:rPr>
              <a:t>，日影越</a:t>
            </a:r>
            <a:r>
              <a:rPr lang="zh-CN" altLang="en-US" sz="2800">
                <a:solidFill>
                  <a:srgbClr val="FF0000"/>
                </a:solidFill>
                <a:latin typeface="微软雅黑"/>
                <a:ea typeface="微软雅黑"/>
              </a:rPr>
              <a:t>短，</a:t>
            </a:r>
            <a:r>
              <a:rPr lang="zh-CN" altLang="en-US" sz="2800">
                <a:latin typeface="微软雅黑"/>
                <a:ea typeface="微软雅黑"/>
                <a:sym typeface="+mn-ea"/>
              </a:rPr>
              <a:t>反之越长；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正午时一天中日影最短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；</a:t>
            </a:r>
          </a:p>
        </p:txBody>
      </p:sp>
      <p:sp>
        <p:nvSpPr>
          <p:cNvPr id="48132" name="文本框 36"/>
          <p:cNvSpPr txBox="1"/>
          <p:nvPr>
            <p:custDataLst>
              <p:tags r:id="rId4"/>
            </p:custDataLst>
          </p:nvPr>
        </p:nvSpPr>
        <p:spPr>
          <a:xfrm>
            <a:off x="2614183" y="2661286"/>
            <a:ext cx="464202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微软雅黑"/>
                <a:ea typeface="微软雅黑"/>
              </a:rPr>
              <a:t>日影朝向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</a:rPr>
              <a:t>与</a:t>
            </a:r>
            <a:r>
              <a:rPr lang="zh-CN" altLang="en-US" sz="2800" b="1">
                <a:latin typeface="微软雅黑"/>
                <a:ea typeface="微软雅黑"/>
              </a:rPr>
              <a:t>太阳方位相反</a:t>
            </a:r>
            <a:r>
              <a:rPr lang="zh-CN" altLang="en-US" sz="2800">
                <a:latin typeface="微软雅黑"/>
                <a:ea typeface="微软雅黑"/>
              </a:rPr>
              <a:t>。</a:t>
            </a:r>
          </a:p>
        </p:txBody>
      </p:sp>
      <p:sp>
        <p:nvSpPr>
          <p:cNvPr id="48137" name="文本框 6"/>
          <p:cNvSpPr txBox="1"/>
          <p:nvPr>
            <p:custDataLst>
              <p:tags r:id="rId5"/>
            </p:custDataLst>
          </p:nvPr>
        </p:nvSpPr>
        <p:spPr>
          <a:xfrm>
            <a:off x="745176" y="1953433"/>
            <a:ext cx="198002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latin typeface="微软雅黑"/>
                <a:ea typeface="微软雅黑"/>
              </a:rPr>
              <a:t>日影长短：</a:t>
            </a:r>
          </a:p>
        </p:txBody>
      </p:sp>
      <p:sp>
        <p:nvSpPr>
          <p:cNvPr id="48138" name="文本框 8"/>
          <p:cNvSpPr txBox="1"/>
          <p:nvPr>
            <p:custDataLst>
              <p:tags r:id="rId6"/>
            </p:custDataLst>
          </p:nvPr>
        </p:nvSpPr>
        <p:spPr>
          <a:xfrm>
            <a:off x="769949" y="2661286"/>
            <a:ext cx="198002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latin typeface="微软雅黑"/>
                <a:ea typeface="微软雅黑"/>
              </a:rPr>
              <a:t>日影朝向：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rcRect l="12578" r="13061"/>
          <a:stretch>
            <a:fillRect/>
          </a:stretch>
        </p:blipFill>
        <p:spPr>
          <a:xfrm>
            <a:off x="1867536" y="3613150"/>
            <a:ext cx="4288155" cy="32448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310890" y="4375151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立竿见影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82691" y="3966210"/>
            <a:ext cx="4220845" cy="281432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6703695" y="3710306"/>
            <a:ext cx="35382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传统民居四合院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坐北朝南</a:t>
            </a: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518131" y="73470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①确定地方时</a:t>
            </a: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904489" y="483934"/>
            <a:ext cx="7136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/>
              <a:t>一天中，</a:t>
            </a:r>
            <a:r>
              <a:rPr lang="en-US" altLang="zh-CN" sz="2800" b="1"/>
              <a:t>H</a:t>
            </a:r>
            <a:r>
              <a:rPr lang="zh-CN" altLang="en-US" sz="2800" b="1"/>
              <a:t>达到最大时为当地</a:t>
            </a:r>
            <a:r>
              <a:rPr lang="zh-CN" altLang="en-US" sz="3200" b="1">
                <a:solidFill>
                  <a:srgbClr val="FF0000"/>
                </a:solidFill>
              </a:rPr>
              <a:t>地方时</a:t>
            </a:r>
            <a:r>
              <a:rPr lang="en-US" altLang="zh-CN" sz="3200" b="1">
                <a:solidFill>
                  <a:srgbClr val="FF0000"/>
                </a:solidFill>
              </a:rPr>
              <a:t>12</a:t>
            </a:r>
            <a:r>
              <a:rPr lang="zh-CN" altLang="en-US" sz="3200" b="1">
                <a:solidFill>
                  <a:srgbClr val="FF0000"/>
                </a:solidFill>
              </a:rPr>
              <a:t>点</a:t>
            </a:r>
            <a:r>
              <a:rPr lang="zh-CN" altLang="en-US" sz="2800" b="1">
                <a:solidFill>
                  <a:srgbClr val="FF0000"/>
                </a:solidFill>
              </a:rPr>
              <a:t>。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733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>
            <p:custDataLst>
              <p:tags r:id="rId1"/>
            </p:custDataLst>
          </p:nvPr>
        </p:nvGrpSpPr>
        <p:grpSpPr>
          <a:xfrm>
            <a:off x="2736216" y="3686176"/>
            <a:ext cx="3414395" cy="2615565"/>
            <a:chOff x="8802" y="3877"/>
            <a:chExt cx="5377" cy="4119"/>
          </a:xfrm>
        </p:grpSpPr>
        <p:sp>
          <p:nvSpPr>
            <p:cNvPr id="6" name="平行四边形 5"/>
            <p:cNvSpPr/>
            <p:nvPr>
              <p:custDataLst>
                <p:tags r:id="rId6"/>
              </p:custDataLst>
            </p:nvPr>
          </p:nvSpPr>
          <p:spPr>
            <a:xfrm>
              <a:off x="8802" y="6595"/>
              <a:ext cx="5377" cy="1401"/>
            </a:xfrm>
            <a:prstGeom prst="parallelogram">
              <a:avLst>
                <a:gd name="adj" fmla="val 8268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8" name="立方体 7"/>
            <p:cNvSpPr/>
            <p:nvPr>
              <p:custDataLst>
                <p:tags r:id="rId7"/>
              </p:custDataLst>
            </p:nvPr>
          </p:nvSpPr>
          <p:spPr>
            <a:xfrm>
              <a:off x="9954" y="3877"/>
              <a:ext cx="1106" cy="3950"/>
            </a:xfrm>
            <a:prstGeom prst="cube">
              <a:avLst>
                <a:gd name="adj" fmla="val 5440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0" name="平行四边形 9"/>
            <p:cNvSpPr/>
            <p:nvPr>
              <p:custDataLst>
                <p:tags r:id="rId8"/>
              </p:custDataLst>
            </p:nvPr>
          </p:nvSpPr>
          <p:spPr>
            <a:xfrm>
              <a:off x="10644" y="7253"/>
              <a:ext cx="2155" cy="406"/>
            </a:xfrm>
            <a:prstGeom prst="parallelogram">
              <a:avLst>
                <a:gd name="adj" fmla="val 98768"/>
              </a:avLst>
            </a:prstGeom>
            <a:solidFill>
              <a:srgbClr val="A4A4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7" name="立方体 6"/>
            <p:cNvSpPr/>
            <p:nvPr>
              <p:custDataLst>
                <p:tags r:id="rId9"/>
              </p:custDataLst>
            </p:nvPr>
          </p:nvSpPr>
          <p:spPr>
            <a:xfrm>
              <a:off x="12401" y="4423"/>
              <a:ext cx="905" cy="3236"/>
            </a:xfrm>
            <a:prstGeom prst="cube">
              <a:avLst>
                <a:gd name="adj" fmla="val 5440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10"/>
              </p:custDataLst>
            </p:nvPr>
          </p:nvGrpSpPr>
          <p:grpSpPr>
            <a:xfrm>
              <a:off x="9957" y="7023"/>
              <a:ext cx="1083" cy="545"/>
              <a:chOff x="9957" y="7023"/>
              <a:chExt cx="1083" cy="545"/>
            </a:xfrm>
          </p:grpSpPr>
          <p:cxnSp>
            <p:nvCxnSpPr>
              <p:cNvPr id="15" name="直接连接符 14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>
                <p:custDataLst>
                  <p:tags r:id="rId42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>
              <p:custDataLst>
                <p:tags r:id="rId11"/>
              </p:custDataLst>
            </p:nvPr>
          </p:nvGrpSpPr>
          <p:grpSpPr>
            <a:xfrm>
              <a:off x="9954" y="6755"/>
              <a:ext cx="1083" cy="545"/>
              <a:chOff x="9957" y="7023"/>
              <a:chExt cx="1083" cy="545"/>
            </a:xfrm>
          </p:grpSpPr>
          <p:cxnSp>
            <p:nvCxnSpPr>
              <p:cNvPr id="19" name="直接连接符 18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>
                <p:custDataLst>
                  <p:tags r:id="rId40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>
              <p:custDataLst>
                <p:tags r:id="rId12"/>
              </p:custDataLst>
            </p:nvPr>
          </p:nvGrpSpPr>
          <p:grpSpPr>
            <a:xfrm>
              <a:off x="9957" y="6482"/>
              <a:ext cx="1083" cy="545"/>
              <a:chOff x="9957" y="7023"/>
              <a:chExt cx="1083" cy="545"/>
            </a:xfrm>
          </p:grpSpPr>
          <p:cxnSp>
            <p:nvCxnSpPr>
              <p:cNvPr id="22" name="直接连接符 21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>
                <p:custDataLst>
                  <p:tags r:id="rId38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>
              <p:custDataLst>
                <p:tags r:id="rId13"/>
              </p:custDataLst>
            </p:nvPr>
          </p:nvGrpSpPr>
          <p:grpSpPr>
            <a:xfrm>
              <a:off x="9954" y="6178"/>
              <a:ext cx="1083" cy="545"/>
              <a:chOff x="9957" y="7023"/>
              <a:chExt cx="1083" cy="545"/>
            </a:xfrm>
          </p:grpSpPr>
          <p:cxnSp>
            <p:nvCxnSpPr>
              <p:cNvPr id="25" name="直接连接符 24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36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>
              <p:custDataLst>
                <p:tags r:id="rId14"/>
              </p:custDataLst>
            </p:nvPr>
          </p:nvGrpSpPr>
          <p:grpSpPr>
            <a:xfrm>
              <a:off x="9954" y="5882"/>
              <a:ext cx="1083" cy="545"/>
              <a:chOff x="9957" y="7023"/>
              <a:chExt cx="1083" cy="545"/>
            </a:xfrm>
          </p:grpSpPr>
          <p:cxnSp>
            <p:nvCxnSpPr>
              <p:cNvPr id="28" name="直接连接符 27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34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/>
            <p:cNvGrpSpPr/>
            <p:nvPr>
              <p:custDataLst>
                <p:tags r:id="rId15"/>
              </p:custDataLst>
            </p:nvPr>
          </p:nvGrpSpPr>
          <p:grpSpPr>
            <a:xfrm>
              <a:off x="9957" y="5579"/>
              <a:ext cx="1083" cy="545"/>
              <a:chOff x="9957" y="7023"/>
              <a:chExt cx="1083" cy="545"/>
            </a:xfrm>
          </p:grpSpPr>
          <p:cxnSp>
            <p:nvCxnSpPr>
              <p:cNvPr id="31" name="直接连接符 30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32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>
              <p:custDataLst>
                <p:tags r:id="rId16"/>
              </p:custDataLst>
            </p:nvPr>
          </p:nvGrpSpPr>
          <p:grpSpPr>
            <a:xfrm>
              <a:off x="9957" y="5262"/>
              <a:ext cx="1083" cy="545"/>
              <a:chOff x="9957" y="7023"/>
              <a:chExt cx="1083" cy="545"/>
            </a:xfrm>
          </p:grpSpPr>
          <p:cxnSp>
            <p:nvCxnSpPr>
              <p:cNvPr id="34" name="直接连接符 33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30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>
              <p:custDataLst>
                <p:tags r:id="rId17"/>
              </p:custDataLst>
            </p:nvPr>
          </p:nvGrpSpPr>
          <p:grpSpPr>
            <a:xfrm>
              <a:off x="9957" y="4896"/>
              <a:ext cx="1083" cy="545"/>
              <a:chOff x="9957" y="7023"/>
              <a:chExt cx="1083" cy="545"/>
            </a:xfrm>
          </p:grpSpPr>
          <p:cxnSp>
            <p:nvCxnSpPr>
              <p:cNvPr id="37" name="直接连接符 36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28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>
              <p:custDataLst>
                <p:tags r:id="rId18"/>
              </p:custDataLst>
            </p:nvPr>
          </p:nvGrpSpPr>
          <p:grpSpPr>
            <a:xfrm>
              <a:off x="9954" y="4578"/>
              <a:ext cx="1083" cy="545"/>
              <a:chOff x="9957" y="7023"/>
              <a:chExt cx="1083" cy="545"/>
            </a:xfrm>
          </p:grpSpPr>
          <p:cxnSp>
            <p:nvCxnSpPr>
              <p:cNvPr id="40" name="直接连接符 39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26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>
              <p:custDataLst>
                <p:tags r:id="rId19"/>
              </p:custDataLst>
            </p:nvPr>
          </p:nvGrpSpPr>
          <p:grpSpPr>
            <a:xfrm>
              <a:off x="9954" y="4238"/>
              <a:ext cx="1083" cy="545"/>
              <a:chOff x="9957" y="7023"/>
              <a:chExt cx="1083" cy="545"/>
            </a:xfrm>
          </p:grpSpPr>
          <p:cxnSp>
            <p:nvCxnSpPr>
              <p:cNvPr id="43" name="直接连接符 42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9957" y="7563"/>
                <a:ext cx="494" cy="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10465" y="7023"/>
                <a:ext cx="575" cy="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任意多边形 13"/>
            <p:cNvSpPr/>
            <p:nvPr>
              <p:custDataLst>
                <p:tags r:id="rId20"/>
              </p:custDataLst>
            </p:nvPr>
          </p:nvSpPr>
          <p:spPr>
            <a:xfrm>
              <a:off x="10633" y="6474"/>
              <a:ext cx="425" cy="1180"/>
            </a:xfrm>
            <a:custGeom>
              <a:avLst/>
              <a:gdLst>
                <a:gd name="connsiteX0" fmla="*/ 0 w 425"/>
                <a:gd name="connsiteY0" fmla="*/ 375 h 1180"/>
                <a:gd name="connsiteX1" fmla="*/ 425 w 425"/>
                <a:gd name="connsiteY1" fmla="*/ 0 h 1180"/>
                <a:gd name="connsiteX2" fmla="*/ 425 w 425"/>
                <a:gd name="connsiteY2" fmla="*/ 795 h 1180"/>
                <a:gd name="connsiteX3" fmla="*/ 25 w 425"/>
                <a:gd name="connsiteY3" fmla="*/ 1180 h 1180"/>
                <a:gd name="connsiteX4" fmla="*/ 0 w 425"/>
                <a:gd name="connsiteY4" fmla="*/ 375 h 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" h="1180">
                  <a:moveTo>
                    <a:pt x="0" y="375"/>
                  </a:moveTo>
                  <a:cubicBezTo>
                    <a:pt x="142" y="250"/>
                    <a:pt x="295" y="105"/>
                    <a:pt x="425" y="0"/>
                  </a:cubicBezTo>
                  <a:lnTo>
                    <a:pt x="425" y="795"/>
                  </a:lnTo>
                  <a:lnTo>
                    <a:pt x="25" y="1180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21"/>
              </p:custDataLst>
            </p:nvPr>
          </p:nvSpPr>
          <p:spPr>
            <a:xfrm>
              <a:off x="9096" y="7300"/>
              <a:ext cx="6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北</a:t>
              </a:r>
            </a:p>
          </p:txBody>
        </p:sp>
        <p:sp>
          <p:nvSpPr>
            <p:cNvPr id="46" name="文本框 45"/>
            <p:cNvSpPr txBox="1"/>
            <p:nvPr>
              <p:custDataLst>
                <p:tags r:id="rId22"/>
              </p:custDataLst>
            </p:nvPr>
          </p:nvSpPr>
          <p:spPr>
            <a:xfrm>
              <a:off x="13036" y="7416"/>
              <a:ext cx="6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南</a:t>
              </a:r>
            </a:p>
          </p:txBody>
        </p:sp>
      </p:grpSp>
      <p:sp>
        <p:nvSpPr>
          <p:cNvPr id="48" name="文本框 47"/>
          <p:cNvSpPr txBox="1"/>
          <p:nvPr>
            <p:custDataLst>
              <p:tags r:id="rId2"/>
            </p:custDataLst>
          </p:nvPr>
        </p:nvSpPr>
        <p:spPr>
          <a:xfrm>
            <a:off x="79666" y="769005"/>
            <a:ext cx="611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）影响建筑物采光、日照的因素？</a:t>
            </a:r>
          </a:p>
        </p:txBody>
      </p:sp>
      <p:sp>
        <p:nvSpPr>
          <p:cNvPr id="49" name="文本框 48"/>
          <p:cNvSpPr txBox="1"/>
          <p:nvPr>
            <p:custDataLst>
              <p:tags r:id="rId3"/>
            </p:custDataLst>
          </p:nvPr>
        </p:nvSpPr>
        <p:spPr>
          <a:xfrm>
            <a:off x="6508932" y="701992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</a:rPr>
              <a:t>正午太阳高度和楼间距</a:t>
            </a:r>
          </a:p>
        </p:txBody>
      </p:sp>
      <p:sp>
        <p:nvSpPr>
          <p:cNvPr id="50" name="文本框 49"/>
          <p:cNvSpPr txBox="1"/>
          <p:nvPr>
            <p:custDataLst>
              <p:tags r:id="rId4"/>
            </p:custDataLst>
          </p:nvPr>
        </p:nvSpPr>
        <p:spPr>
          <a:xfrm>
            <a:off x="64017" y="1787207"/>
            <a:ext cx="11589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）要保证北半球最底层住宅正午前后，都有阳光照射，应看何时的</a:t>
            </a:r>
            <a:r>
              <a:rPr lang="en-US" altLang="zh-CN" sz="4000" b="1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H</a:t>
            </a:r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51" name="文本框 50"/>
          <p:cNvSpPr txBox="1"/>
          <p:nvPr>
            <p:custDataLst>
              <p:tags r:id="rId5"/>
            </p:custDataLst>
          </p:nvPr>
        </p:nvSpPr>
        <p:spPr>
          <a:xfrm>
            <a:off x="5525771" y="2458889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</a:rPr>
              <a:t>冬至日</a:t>
            </a:r>
          </a:p>
        </p:txBody>
      </p:sp>
    </p:spTree>
    <p:extLst>
      <p:ext uri="{BB962C8B-B14F-4D97-AF65-F5344CB8AC3E}">
        <p14:creationId xmlns:p14="http://schemas.microsoft.com/office/powerpoint/2010/main" val="2230107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10546" y="329021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/>
                <a:ea typeface="微软雅黑"/>
                <a:cs typeface="微软雅黑" panose="020B0503020204020204" charset="-122"/>
              </a:rPr>
              <a:t>③确定楼间距</a:t>
            </a: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  <a:cs typeface="微软雅黑" panose="020B0503020204020204" charset="-122"/>
              </a:rPr>
              <a:t>（以北半球为例）</a:t>
            </a:r>
          </a:p>
        </p:txBody>
      </p:sp>
      <p:pic>
        <p:nvPicPr>
          <p:cNvPr id="48136" name="图片 -2147482589" descr="E:\电子稿\金版教程（魏）\11.14\218地理（二轮创新版-教师成品课件\218DL19.T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5019041" y="2590166"/>
            <a:ext cx="5118735" cy="2880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10547" y="1191329"/>
            <a:ext cx="8462866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>
                <a:solidFill>
                  <a:prstClr val="black"/>
                </a:solidFill>
                <a:latin typeface="微软雅黑"/>
                <a:ea typeface="微软雅黑"/>
                <a:sym typeface="+mn-ea"/>
              </a:rPr>
              <a:t>楼高</a:t>
            </a:r>
            <a:r>
              <a:rPr lang="en-US" altLang="zh-CN" sz="3200" b="1">
                <a:solidFill>
                  <a:prstClr val="black"/>
                </a:solidFill>
                <a:latin typeface="微软雅黑"/>
                <a:ea typeface="微软雅黑"/>
                <a:sym typeface="+mn-ea"/>
              </a:rPr>
              <a:t>H</a:t>
            </a:r>
            <a:r>
              <a:rPr lang="zh-CN" altLang="en-US" sz="3200" b="1">
                <a:solidFill>
                  <a:prstClr val="black"/>
                </a:solidFill>
                <a:latin typeface="微软雅黑"/>
                <a:ea typeface="微软雅黑"/>
                <a:sym typeface="+mn-ea"/>
              </a:rPr>
              <a:t>与楼间距最小值</a:t>
            </a:r>
            <a:r>
              <a:rPr lang="en-US" altLang="zh-CN" sz="3200" b="1">
                <a:solidFill>
                  <a:prstClr val="black"/>
                </a:solidFill>
                <a:latin typeface="微软雅黑"/>
                <a:ea typeface="微软雅黑"/>
                <a:sym typeface="+mn-ea"/>
              </a:rPr>
              <a:t>L</a:t>
            </a:r>
            <a:r>
              <a:rPr lang="zh-CN" altLang="en-US" sz="3200" b="1">
                <a:solidFill>
                  <a:prstClr val="black"/>
                </a:solidFill>
                <a:latin typeface="微软雅黑"/>
                <a:ea typeface="微软雅黑"/>
                <a:sym typeface="+mn-ea"/>
              </a:rPr>
              <a:t>的关系是：</a:t>
            </a:r>
            <a:endParaRPr lang="en-US" altLang="zh-CN" sz="3200" b="1">
              <a:solidFill>
                <a:prstClr val="black"/>
              </a:solidFill>
              <a:latin typeface="微软雅黑"/>
              <a:ea typeface="微软雅黑"/>
              <a:sym typeface="+mn-ea"/>
            </a:endParaRPr>
          </a:p>
          <a:p>
            <a:pPr>
              <a:spcBef>
                <a:spcPct val="0"/>
              </a:spcBef>
            </a:pPr>
            <a:r>
              <a:rPr lang="en-US" altLang="zh-CN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tan</a:t>
            </a:r>
            <a:r>
              <a:rPr lang="el-GR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ea"/>
              </a:rPr>
              <a:t>θ</a:t>
            </a:r>
            <a:r>
              <a:rPr lang="en-US" altLang="zh-CN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= h/L(</a:t>
            </a:r>
            <a:r>
              <a:rPr lang="el-GR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ea"/>
              </a:rPr>
              <a:t>θ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ea"/>
              </a:rPr>
              <a:t>为冬至日时正午太阳高度角</a:t>
            </a:r>
            <a:r>
              <a:rPr lang="en-US" altLang="zh-CN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)</a:t>
            </a:r>
          </a:p>
        </p:txBody>
      </p:sp>
      <p:sp>
        <p:nvSpPr>
          <p:cNvPr id="150564" name="Text Box 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0546" y="2953445"/>
            <a:ext cx="435598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>
                <a:solidFill>
                  <a:prstClr val="black"/>
                </a:solidFill>
                <a:latin typeface="微软雅黑"/>
                <a:ea typeface="微软雅黑"/>
              </a:rPr>
              <a:t>思考：已知楼高，求不同纬度的楼间距的大小？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100144" y="5471161"/>
            <a:ext cx="9123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纬度越高，楼距越大；反之纬度越低，楼距越小。</a:t>
            </a:r>
          </a:p>
        </p:txBody>
      </p:sp>
    </p:spTree>
    <p:extLst>
      <p:ext uri="{BB962C8B-B14F-4D97-AF65-F5344CB8AC3E}">
        <p14:creationId xmlns:p14="http://schemas.microsoft.com/office/powerpoint/2010/main" val="380819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>
            <p:custDataLst>
              <p:tags r:id="rId1"/>
            </p:custDataLst>
          </p:nvPr>
        </p:nvSpPr>
        <p:spPr>
          <a:xfrm>
            <a:off x="201028" y="155519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微软雅黑"/>
                <a:ea typeface="微软雅黑"/>
                <a:sym typeface="+mn-ea"/>
              </a:rPr>
              <a:t>④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微软雅黑" panose="020B0503020204020204" pitchFamily="34" charset="-122"/>
                <a:sym typeface="+mn-ea"/>
              </a:rPr>
              <a:t>计算热水器的安装角度</a:t>
            </a:r>
            <a:endParaRPr lang="zh-CN" altLang="en-US" sz="3200" b="1">
              <a:solidFill>
                <a:srgbClr val="C00000"/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2"/>
            </p:custDataLst>
          </p:nvPr>
        </p:nvSpPr>
        <p:spPr>
          <a:xfrm>
            <a:off x="1937744" y="1387478"/>
            <a:ext cx="4773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  <a:latin typeface="微软雅黑"/>
                <a:ea typeface="微软雅黑"/>
              </a:rPr>
              <a:t>公式：</a:t>
            </a:r>
            <a:r>
              <a:rPr lang="zh-CN" altLang="en-US" sz="3600" b="1">
                <a:solidFill>
                  <a:srgbClr val="FF0000"/>
                </a:solidFill>
                <a:latin typeface="微软雅黑"/>
                <a:ea typeface="微软雅黑"/>
              </a:rPr>
              <a:t>∠</a:t>
            </a:r>
            <a:r>
              <a:rPr lang="en-US" altLang="zh-CN" sz="3600" b="1">
                <a:solidFill>
                  <a:srgbClr val="FF0000"/>
                </a:solidFill>
                <a:latin typeface="微软雅黑"/>
                <a:ea typeface="微软雅黑"/>
              </a:rPr>
              <a:t>H+</a:t>
            </a:r>
            <a:r>
              <a:rPr lang="zh-CN" altLang="en-US" sz="4400" b="1">
                <a:solidFill>
                  <a:srgbClr val="FF0000"/>
                </a:solidFill>
                <a:latin typeface="微软雅黑"/>
                <a:ea typeface="微软雅黑"/>
              </a:rPr>
              <a:t> ∠</a:t>
            </a:r>
            <a:r>
              <a:rPr lang="el-GR" altLang="zh-CN" sz="3600" b="1">
                <a:solidFill>
                  <a:srgbClr val="FF0000"/>
                </a:solidFill>
                <a:latin typeface="微软雅黑"/>
                <a:ea typeface="微软雅黑"/>
              </a:rPr>
              <a:t>α</a:t>
            </a:r>
            <a:r>
              <a:rPr lang="en-US" altLang="zh-CN" sz="3600" b="1">
                <a:solidFill>
                  <a:srgbClr val="FF0000"/>
                </a:solidFill>
                <a:latin typeface="微软雅黑"/>
                <a:ea typeface="微软雅黑"/>
              </a:rPr>
              <a:t> =90°</a:t>
            </a:r>
            <a:endParaRPr lang="zh-CN" altLang="en-US" sz="3600" b="1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76682" y="851600"/>
            <a:ext cx="791654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使太阳能热水器的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集热面与太阳光线垂直。</a:t>
            </a: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614895" y="2680964"/>
            <a:ext cx="7366000" cy="2875280"/>
            <a:chOff x="1361" y="4446"/>
            <a:chExt cx="11600" cy="4528"/>
          </a:xfrm>
        </p:grpSpPr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6534" y="7773"/>
              <a:ext cx="784" cy="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361" y="4446"/>
              <a:ext cx="11600" cy="452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6117" y="7045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（可调节）</a:t>
              </a:r>
            </a:p>
          </p:txBody>
        </p:sp>
      </p:grp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87759" y="5741735"/>
            <a:ext cx="11558434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例：国庆时，某校（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°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）欲在学生宿舍楼顶上安装太阳能热水器，集热板与地面的最佳夹角是多少度？</a:t>
            </a: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3108532" y="4603426"/>
            <a:ext cx="325133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/>
                <a:ea typeface="微软雅黑"/>
                <a:sym typeface="+mn-ea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323403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85235" y="1554278"/>
            <a:ext cx="5987629" cy="448262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50662" y="2500632"/>
            <a:ext cx="5926622" cy="21236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6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</a:t>
            </a:r>
            <a:endParaRPr lang="en-US" altLang="zh-CN" sz="6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四 季 和 五 带</a:t>
            </a:r>
          </a:p>
        </p:txBody>
      </p:sp>
    </p:spTree>
    <p:extLst>
      <p:ext uri="{BB962C8B-B14F-4D97-AF65-F5344CB8AC3E}">
        <p14:creationId xmlns:p14="http://schemas.microsoft.com/office/powerpoint/2010/main" val="29458097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组合 72705"/>
          <p:cNvGrpSpPr/>
          <p:nvPr>
            <p:custDataLst>
              <p:tags r:id="rId1"/>
            </p:custDataLst>
          </p:nvPr>
        </p:nvGrpSpPr>
        <p:grpSpPr>
          <a:xfrm>
            <a:off x="6852286" y="4422141"/>
            <a:ext cx="3409315" cy="2116455"/>
            <a:chOff x="0" y="0"/>
            <a:chExt cx="2054" cy="1465"/>
          </a:xfrm>
        </p:grpSpPr>
        <p:pic>
          <p:nvPicPr>
            <p:cNvPr id="72707" name="图片 72706" descr="200712615362261948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4" y="3"/>
              <a:ext cx="2050" cy="14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708" name="文本框 72707"/>
            <p:cNvSpPr txBox="1"/>
            <p:nvPr>
              <p:custDataLst>
                <p:tags r:id="rId25"/>
              </p:custDataLst>
            </p:nvPr>
          </p:nvSpPr>
          <p:spPr>
            <a:xfrm>
              <a:off x="0" y="0"/>
              <a:ext cx="495" cy="319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400" b="1">
                  <a:solidFill>
                    <a:srgbClr val="FF0066"/>
                  </a:solidFill>
                  <a:latin typeface="微软雅黑"/>
                  <a:ea typeface="微软雅黑"/>
                </a:rPr>
                <a:t>秋季</a:t>
              </a:r>
            </a:p>
          </p:txBody>
        </p:sp>
      </p:grpSp>
      <p:grpSp>
        <p:nvGrpSpPr>
          <p:cNvPr id="72709" name="组合 72708"/>
          <p:cNvGrpSpPr/>
          <p:nvPr>
            <p:custDataLst>
              <p:tags r:id="rId2"/>
            </p:custDataLst>
          </p:nvPr>
        </p:nvGrpSpPr>
        <p:grpSpPr>
          <a:xfrm>
            <a:off x="1897381" y="889636"/>
            <a:ext cx="3455035" cy="2319655"/>
            <a:chOff x="0" y="0"/>
            <a:chExt cx="2132" cy="1524"/>
          </a:xfrm>
        </p:grpSpPr>
        <p:pic>
          <p:nvPicPr>
            <p:cNvPr id="72710" name="图片 72709" descr="1219c56b26cg214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2" y="0"/>
              <a:ext cx="2130" cy="15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711" name="文本框 72710"/>
            <p:cNvSpPr txBox="1"/>
            <p:nvPr>
              <p:custDataLst>
                <p:tags r:id="rId23"/>
              </p:custDataLst>
            </p:nvPr>
          </p:nvSpPr>
          <p:spPr>
            <a:xfrm>
              <a:off x="0" y="0"/>
              <a:ext cx="574" cy="302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微软雅黑"/>
                  <a:ea typeface="微软雅黑"/>
                </a:rPr>
                <a:t>春季</a:t>
              </a:r>
            </a:p>
          </p:txBody>
        </p:sp>
      </p:grpSp>
      <p:grpSp>
        <p:nvGrpSpPr>
          <p:cNvPr id="72712" name="组合 72711"/>
          <p:cNvGrpSpPr/>
          <p:nvPr>
            <p:custDataLst>
              <p:tags r:id="rId3"/>
            </p:custDataLst>
          </p:nvPr>
        </p:nvGrpSpPr>
        <p:grpSpPr>
          <a:xfrm>
            <a:off x="6739255" y="1349376"/>
            <a:ext cx="3420110" cy="2085975"/>
            <a:chOff x="0" y="0"/>
            <a:chExt cx="2364" cy="1578"/>
          </a:xfrm>
        </p:grpSpPr>
        <p:pic>
          <p:nvPicPr>
            <p:cNvPr id="72713" name="图片 72712" descr="1008201656dac2e37d672e5f3a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4" y="4"/>
              <a:ext cx="2360" cy="15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714" name="文本框 72713"/>
            <p:cNvSpPr txBox="1"/>
            <p:nvPr>
              <p:custDataLst>
                <p:tags r:id="rId21"/>
              </p:custDataLst>
            </p:nvPr>
          </p:nvSpPr>
          <p:spPr>
            <a:xfrm>
              <a:off x="0" y="0"/>
              <a:ext cx="574" cy="348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微软雅黑"/>
                  <a:ea typeface="微软雅黑"/>
                </a:rPr>
                <a:t>夏季</a:t>
              </a:r>
            </a:p>
          </p:txBody>
        </p:sp>
      </p:grpSp>
      <p:grpSp>
        <p:nvGrpSpPr>
          <p:cNvPr id="72715" name="组合 72714"/>
          <p:cNvGrpSpPr/>
          <p:nvPr>
            <p:custDataLst>
              <p:tags r:id="rId4"/>
            </p:custDataLst>
          </p:nvPr>
        </p:nvGrpSpPr>
        <p:grpSpPr>
          <a:xfrm>
            <a:off x="1928495" y="4115435"/>
            <a:ext cx="3395980" cy="2122170"/>
            <a:chOff x="0" y="0"/>
            <a:chExt cx="2396" cy="1456"/>
          </a:xfrm>
        </p:grpSpPr>
        <p:pic>
          <p:nvPicPr>
            <p:cNvPr id="72716" name="图片 72715" descr="200711143513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0" y="4"/>
              <a:ext cx="2396" cy="1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717" name="文本框 72716"/>
            <p:cNvSpPr txBox="1"/>
            <p:nvPr>
              <p:custDataLst>
                <p:tags r:id="rId19"/>
              </p:custDataLst>
            </p:nvPr>
          </p:nvSpPr>
          <p:spPr>
            <a:xfrm>
              <a:off x="3" y="0"/>
              <a:ext cx="574" cy="316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400" b="1">
                  <a:solidFill>
                    <a:srgbClr val="FF0066"/>
                  </a:solidFill>
                  <a:latin typeface="微软雅黑"/>
                  <a:ea typeface="微软雅黑"/>
                </a:rPr>
                <a:t>冬季</a:t>
              </a:r>
            </a:p>
          </p:txBody>
        </p:sp>
      </p:grpSp>
      <p:sp>
        <p:nvSpPr>
          <p:cNvPr id="72718" name="右箭头 72717"/>
          <p:cNvSpPr/>
          <p:nvPr>
            <p:custDataLst>
              <p:tags r:id="rId5"/>
            </p:custDataLst>
          </p:nvPr>
        </p:nvSpPr>
        <p:spPr>
          <a:xfrm>
            <a:off x="5897245" y="2269491"/>
            <a:ext cx="671830" cy="503555"/>
          </a:xfrm>
          <a:prstGeom prst="rightArrow">
            <a:avLst>
              <a:gd name="adj1" fmla="val 50000"/>
              <a:gd name="adj2" fmla="val 53706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72719" name="下箭头 72718"/>
          <p:cNvSpPr/>
          <p:nvPr>
            <p:custDataLst>
              <p:tags r:id="rId6"/>
            </p:custDataLst>
          </p:nvPr>
        </p:nvSpPr>
        <p:spPr>
          <a:xfrm>
            <a:off x="8479155" y="3764916"/>
            <a:ext cx="576580" cy="483235"/>
          </a:xfrm>
          <a:prstGeom prst="downArrow">
            <a:avLst>
              <a:gd name="adj1" fmla="val 50000"/>
              <a:gd name="adj2" fmla="val 37534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72720" name="左箭头 72719"/>
          <p:cNvSpPr/>
          <p:nvPr>
            <p:custDataLst>
              <p:tags r:id="rId7"/>
            </p:custDataLst>
          </p:nvPr>
        </p:nvSpPr>
        <p:spPr>
          <a:xfrm>
            <a:off x="5789930" y="5095241"/>
            <a:ext cx="613410" cy="485775"/>
          </a:xfrm>
          <a:prstGeom prst="leftArrow">
            <a:avLst>
              <a:gd name="adj1" fmla="val 50000"/>
              <a:gd name="adj2" fmla="val 50326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72721" name="上箭头 72720"/>
          <p:cNvSpPr/>
          <p:nvPr>
            <p:custDataLst>
              <p:tags r:id="rId8"/>
            </p:custDataLst>
          </p:nvPr>
        </p:nvSpPr>
        <p:spPr>
          <a:xfrm>
            <a:off x="3182621" y="3435350"/>
            <a:ext cx="574675" cy="469900"/>
          </a:xfrm>
          <a:prstGeom prst="upArrow">
            <a:avLst>
              <a:gd name="adj1" fmla="val 50000"/>
              <a:gd name="adj2" fmla="val 31284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-286547" y="144781"/>
            <a:ext cx="3756505" cy="600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微软雅黑"/>
                <a:ea typeface="微软雅黑"/>
                <a:cs typeface="+mj-cs"/>
              </a:defRPr>
            </a:lvl1pPr>
          </a:lstStyle>
          <a:p>
            <a:pPr algn="ctr"/>
            <a:r>
              <a:rPr lang="zh-CN" altLang="en-US" sz="3200">
                <a:solidFill>
                  <a:srgbClr val="FF0000"/>
                </a:solidFill>
              </a:rPr>
              <a:t>一、四季的划分</a:t>
            </a:r>
          </a:p>
        </p:txBody>
      </p:sp>
      <p:sp>
        <p:nvSpPr>
          <p:cNvPr id="74777" name="文本框 74776"/>
          <p:cNvSpPr txBox="1"/>
          <p:nvPr>
            <p:custDataLst>
              <p:tags r:id="rId10"/>
            </p:custDataLst>
          </p:nvPr>
        </p:nvSpPr>
        <p:spPr>
          <a:xfrm>
            <a:off x="6376035" y="582931"/>
            <a:ext cx="4194810" cy="8299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一年中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昼最长夜最短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，太阳高度最大、获得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热量最多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的季节</a:t>
            </a: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4778" name="文本框 74777"/>
          <p:cNvSpPr txBox="1"/>
          <p:nvPr>
            <p:custDataLst>
              <p:tags r:id="rId11"/>
            </p:custDataLst>
          </p:nvPr>
        </p:nvSpPr>
        <p:spPr>
          <a:xfrm>
            <a:off x="1628776" y="5970271"/>
            <a:ext cx="4497705" cy="8299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一年中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昼最短、夜最长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，太阳高度最小、获得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热量最少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的季节</a:t>
            </a: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828" name="文本框 77827"/>
          <p:cNvSpPr txBox="1"/>
          <p:nvPr>
            <p:custDataLst>
              <p:tags r:id="rId12"/>
            </p:custDataLst>
          </p:nvPr>
        </p:nvSpPr>
        <p:spPr>
          <a:xfrm>
            <a:off x="2846705" y="858520"/>
            <a:ext cx="188468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3、4、5月</a:t>
            </a:r>
          </a:p>
        </p:txBody>
      </p:sp>
      <p:sp>
        <p:nvSpPr>
          <p:cNvPr id="77829" name="文本框 77828"/>
          <p:cNvSpPr txBox="1"/>
          <p:nvPr>
            <p:custDataLst>
              <p:tags r:id="rId13"/>
            </p:custDataLst>
          </p:nvPr>
        </p:nvSpPr>
        <p:spPr>
          <a:xfrm>
            <a:off x="7531100" y="1331595"/>
            <a:ext cx="188468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6、7、8月</a:t>
            </a:r>
          </a:p>
        </p:txBody>
      </p:sp>
      <p:sp>
        <p:nvSpPr>
          <p:cNvPr id="77830" name="文本框 77829"/>
          <p:cNvSpPr txBox="1"/>
          <p:nvPr>
            <p:custDataLst>
              <p:tags r:id="rId14"/>
            </p:custDataLst>
          </p:nvPr>
        </p:nvSpPr>
        <p:spPr>
          <a:xfrm>
            <a:off x="7658100" y="4507230"/>
            <a:ext cx="234823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9、10、11月</a:t>
            </a:r>
          </a:p>
        </p:txBody>
      </p:sp>
      <p:sp>
        <p:nvSpPr>
          <p:cNvPr id="77831" name="文本框 77830"/>
          <p:cNvSpPr txBox="1"/>
          <p:nvPr>
            <p:custDataLst>
              <p:tags r:id="rId15"/>
            </p:custDataLst>
          </p:nvPr>
        </p:nvSpPr>
        <p:spPr>
          <a:xfrm>
            <a:off x="2746375" y="4121150"/>
            <a:ext cx="20662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12、1、2月</a:t>
            </a:r>
          </a:p>
        </p:txBody>
      </p:sp>
      <p:sp>
        <p:nvSpPr>
          <p:cNvPr id="78850" name="文本框 78849"/>
          <p:cNvSpPr txBox="1"/>
          <p:nvPr>
            <p:custDataLst>
              <p:tags r:id="rId16"/>
            </p:custDataLst>
          </p:nvPr>
        </p:nvSpPr>
        <p:spPr>
          <a:xfrm>
            <a:off x="4204971" y="3406775"/>
            <a:ext cx="4274185" cy="11988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南北半球时间相同，季节相反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!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3007995" y="173039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（气候四季）</a:t>
            </a:r>
          </a:p>
        </p:txBody>
      </p:sp>
    </p:spTree>
    <p:extLst>
      <p:ext uri="{BB962C8B-B14F-4D97-AF65-F5344CB8AC3E}">
        <p14:creationId xmlns:p14="http://schemas.microsoft.com/office/powerpoint/2010/main" val="3993178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7" grpId="0"/>
      <p:bldP spid="74778" grpId="0"/>
      <p:bldP spid="77828" grpId="0"/>
      <p:bldP spid="77829" grpId="0"/>
      <p:bldP spid="77830" grpId="0"/>
      <p:bldP spid="77831" grpId="0"/>
      <p:bldP spid="788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文本框 75778"/>
          <p:cNvSpPr txBox="1"/>
          <p:nvPr>
            <p:custDataLst>
              <p:tags r:id="rId1"/>
            </p:custDataLst>
          </p:nvPr>
        </p:nvSpPr>
        <p:spPr>
          <a:xfrm>
            <a:off x="653143" y="1046481"/>
            <a:ext cx="5213623" cy="95410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just"/>
            <a:r>
              <a:rPr lang="zh-CN" altLang="en-US" sz="2800" b="1">
                <a:solidFill>
                  <a:prstClr val="black"/>
                </a:solidFill>
                <a:latin typeface="微软雅黑"/>
                <a:ea typeface="微软雅黑"/>
                <a:cs typeface="微软雅黑" panose="020B0503020204020204" charset="-122"/>
              </a:rPr>
              <a:t>（1）我国传统四季：以节气中的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“四立”</a:t>
            </a:r>
            <a:r>
              <a:rPr lang="zh-CN" altLang="en-US" sz="2800" b="1">
                <a:solidFill>
                  <a:prstClr val="black"/>
                </a:solidFill>
                <a:latin typeface="微软雅黑"/>
                <a:ea typeface="微软雅黑"/>
                <a:cs typeface="微软雅黑" panose="020B0503020204020204" charset="-122"/>
              </a:rPr>
              <a:t>作为春夏秋冬的开始。</a:t>
            </a: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148841" y="287020"/>
            <a:ext cx="6896735" cy="600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微软雅黑"/>
                <a:ea typeface="微软雅黑"/>
                <a:cs typeface="+mj-cs"/>
              </a:defRPr>
            </a:lvl1pPr>
          </a:lstStyle>
          <a:p>
            <a:pPr algn="ctr"/>
            <a:r>
              <a:rPr lang="zh-CN" altLang="en-US" sz="3200">
                <a:solidFill>
                  <a:srgbClr val="FF0000"/>
                </a:solidFill>
              </a:rPr>
              <a:t>四季的划分</a:t>
            </a:r>
          </a:p>
        </p:txBody>
      </p:sp>
      <p:sp>
        <p:nvSpPr>
          <p:cNvPr id="76804" name="文本框 76803"/>
          <p:cNvSpPr txBox="1"/>
          <p:nvPr>
            <p:custDataLst>
              <p:tags r:id="rId3"/>
            </p:custDataLst>
          </p:nvPr>
        </p:nvSpPr>
        <p:spPr>
          <a:xfrm>
            <a:off x="6088303" y="1052324"/>
            <a:ext cx="5550367" cy="13836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微软雅黑"/>
                <a:ea typeface="微软雅黑"/>
                <a:cs typeface="微软雅黑" panose="020B0503020204020204" charset="-122"/>
              </a:rPr>
              <a:t>（2）欧美传统四季（北半球）：以节气中的</a:t>
            </a:r>
            <a:r>
              <a:rPr lang="zh-CN" altLang="en-US" sz="2800" b="1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</a:rPr>
              <a:t>“二分二至”</a:t>
            </a:r>
            <a:r>
              <a:rPr lang="zh-CN" altLang="en-US" sz="2800" b="1">
                <a:solidFill>
                  <a:prstClr val="black"/>
                </a:solidFill>
                <a:latin typeface="微软雅黑"/>
                <a:ea typeface="微软雅黑"/>
                <a:cs typeface="微软雅黑" panose="020B0503020204020204" charset="-122"/>
              </a:rPr>
              <a:t>作为春夏秋冬的开始。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88303" y="2550443"/>
            <a:ext cx="5532521" cy="34108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6572" y="2282513"/>
            <a:ext cx="5409566" cy="3456617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433820" y="28702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（天文四季）</a:t>
            </a:r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 flipH="1">
            <a:off x="6000115" y="1046480"/>
            <a:ext cx="0" cy="5176520"/>
          </a:xfrm>
          <a:prstGeom prst="line">
            <a:avLst/>
          </a:prstGeom>
          <a:ln w="9525">
            <a:solidFill>
              <a:srgbClr val="0070C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028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68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78296" y="97163"/>
            <a:ext cx="39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/>
                <a:ea typeface="等线" panose="020F0502020204030204"/>
                <a:cs typeface="+mn-cs"/>
              </a:rPr>
              <a:t>一、太阳高度角：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/>
              <a:ea typeface="等线" panose="020F050202020403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/>
                <a:ea typeface="等线" panose="020F0502020204030204"/>
                <a:cs typeface="+mn-cs"/>
              </a:rPr>
              <a:t>1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/>
                <a:ea typeface="等线" panose="020F0502020204030204"/>
                <a:cs typeface="+mn-cs"/>
              </a:rPr>
              <a:t>、含义</a:t>
            </a:r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4850" y="1111885"/>
            <a:ext cx="10585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太阳高度角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指太阳光线与地平面的夹角，用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  <p:grpSp>
        <p:nvGrpSpPr>
          <p:cNvPr id="2" name="组合 1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04203" y="1789824"/>
            <a:ext cx="4046943" cy="3891858"/>
            <a:chOff x="3344" y="3831"/>
            <a:chExt cx="5780" cy="5558"/>
          </a:xfrm>
        </p:grpSpPr>
        <p:pic>
          <p:nvPicPr>
            <p:cNvPr id="5" name="Picture 2" descr="昼半球和夜半球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4" y="3831"/>
              <a:ext cx="5780" cy="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3"/>
            <p:cNvGrpSpPr/>
            <p:nvPr>
              <p:custDataLst>
                <p:tags r:id="rId17"/>
              </p:custDataLst>
            </p:nvPr>
          </p:nvGrpSpPr>
          <p:grpSpPr>
            <a:xfrm>
              <a:off x="7284" y="4851"/>
              <a:ext cx="1109" cy="3148"/>
              <a:chOff x="0" y="0"/>
              <a:chExt cx="528" cy="1632"/>
            </a:xfrm>
          </p:grpSpPr>
          <p:sp>
            <p:nvSpPr>
              <p:cNvPr id="8" name="Line 4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8" y="0"/>
                <a:ext cx="288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Line 5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432" y="624"/>
                <a:ext cx="0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Line 6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H="1">
                <a:off x="0" y="1344"/>
                <a:ext cx="288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Group 7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432" y="720"/>
                <a:ext cx="96" cy="96"/>
                <a:chOff x="-48" y="0"/>
                <a:chExt cx="96" cy="96"/>
              </a:xfrm>
            </p:grpSpPr>
            <p:sp>
              <p:nvSpPr>
                <p:cNvPr id="13" name="Line 8"/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-48" y="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Line 9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 flipH="1">
                  <a:off x="48" y="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5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844" y="8206"/>
              <a:ext cx="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844" y="4576"/>
              <a:ext cx="680" cy="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Oval 1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424" y="5081"/>
              <a:ext cx="230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" name="箭头 49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6179" y="5306"/>
              <a:ext cx="1245" cy="10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71317" y="3655332"/>
            <a:ext cx="3887788" cy="1617663"/>
          </a:xfrm>
          <a:prstGeom prst="parallelogram">
            <a:avLst>
              <a:gd name="adj" fmla="val 60083"/>
            </a:avLst>
          </a:prstGeom>
          <a:solidFill>
            <a:srgbClr val="CCFFFF"/>
          </a:solidFill>
          <a:ln w="9525">
            <a:solidFill>
              <a:schemeClr val="tx1"/>
            </a:solidFill>
            <a:beve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7676242" y="2913970"/>
            <a:ext cx="1792288" cy="1506537"/>
          </a:xfrm>
          <a:prstGeom prst="line">
            <a:avLst/>
          </a:prstGeom>
          <a:noFill/>
          <a:ln w="381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587342" y="4423682"/>
            <a:ext cx="2001838" cy="15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96805" y="4210957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/>
              <a:t>O</a:t>
            </a:r>
          </a:p>
        </p:txBody>
      </p:sp>
      <p:sp>
        <p:nvSpPr>
          <p:cNvPr id="23" name="曲线 5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27080" y="4137932"/>
            <a:ext cx="231775" cy="323850"/>
          </a:xfrm>
          <a:custGeom>
            <a:avLst/>
            <a:gdLst>
              <a:gd name="T0" fmla="*/ 0 w 21600"/>
              <a:gd name="T1" fmla="*/ 0 h 21600"/>
              <a:gd name="T2" fmla="*/ 196325196 w 21600"/>
              <a:gd name="T3" fmla="*/ 378580725 h 21600"/>
              <a:gd name="T4" fmla="*/ 286355233 w 21600"/>
              <a:gd name="T5" fmla="*/ 109147639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cubicBezTo>
                  <a:pt x="2845" y="1235"/>
                  <a:pt x="10476" y="3188"/>
                  <a:pt x="14809" y="7492"/>
                </a:cubicBezTo>
                <a:cubicBezTo>
                  <a:pt x="19142" y="11796"/>
                  <a:pt x="20565" y="18929"/>
                  <a:pt x="21600" y="2160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16005" y="3850595"/>
            <a:ext cx="9271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/>
              <a:t>h</a:t>
            </a:r>
          </a:p>
        </p:txBody>
      </p:sp>
      <p:pic>
        <p:nvPicPr>
          <p:cNvPr id="25" name="Picture 20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9605" y="2194832"/>
            <a:ext cx="100806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65217" y="4898345"/>
            <a:ext cx="12398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地平面</a:t>
            </a:r>
          </a:p>
        </p:txBody>
      </p:sp>
      <p:sp>
        <p:nvSpPr>
          <p:cNvPr id="27" name="Line 2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271430" y="3706132"/>
            <a:ext cx="790575" cy="13684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01617" y="4347482"/>
            <a:ext cx="260350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beve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" name="AutoShape 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3620000">
            <a:off x="8627155" y="3345770"/>
            <a:ext cx="288925" cy="2889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beve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" name="曲线 5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4620000">
            <a:off x="4926974" y="2984364"/>
            <a:ext cx="180000" cy="108000"/>
          </a:xfrm>
          <a:custGeom>
            <a:avLst/>
            <a:gdLst>
              <a:gd name="T0" fmla="*/ 0 w 21600"/>
              <a:gd name="T1" fmla="*/ 0 h 21600"/>
              <a:gd name="T2" fmla="*/ 196325196 w 21600"/>
              <a:gd name="T3" fmla="*/ 378580725 h 21600"/>
              <a:gd name="T4" fmla="*/ 286355233 w 21600"/>
              <a:gd name="T5" fmla="*/ 109147639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cubicBezTo>
                  <a:pt x="2845" y="1235"/>
                  <a:pt x="10476" y="3188"/>
                  <a:pt x="14809" y="7492"/>
                </a:cubicBezTo>
                <a:cubicBezTo>
                  <a:pt x="19142" y="11796"/>
                  <a:pt x="20565" y="18929"/>
                  <a:pt x="21600" y="21600"/>
                </a:cubicBezTo>
              </a:path>
            </a:pathLst>
          </a:custGeom>
          <a:solidFill>
            <a:schemeClr val="accent2"/>
          </a:solidFill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BDD6751-2889-6D9E-752E-219D2B87C1C2}"/>
              </a:ext>
            </a:extLst>
          </p:cNvPr>
          <p:cNvSpPr txBox="1"/>
          <p:nvPr/>
        </p:nvSpPr>
        <p:spPr>
          <a:xfrm>
            <a:off x="350907" y="5818207"/>
            <a:ext cx="11052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图中哪一条纬线太阳高度角最大？太阳高度角为多少度？太阳高度角大小与直射点位置有何关系？</a:t>
            </a:r>
          </a:p>
        </p:txBody>
      </p:sp>
    </p:spTree>
    <p:extLst>
      <p:ext uri="{BB962C8B-B14F-4D97-AF65-F5344CB8AC3E}">
        <p14:creationId xmlns:p14="http://schemas.microsoft.com/office/powerpoint/2010/main" val="3273976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 descr="C:\Documents and Settings\a\桌面\广东地理教参七、八上教学课件集\教参光盘用图\东半球的五带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271521" y="1176021"/>
            <a:ext cx="5445125" cy="554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5" name="文本框 81934"/>
          <p:cNvSpPr txBox="1"/>
          <p:nvPr>
            <p:custDataLst>
              <p:tags r:id="rId2"/>
            </p:custDataLst>
          </p:nvPr>
        </p:nvSpPr>
        <p:spPr>
          <a:xfrm>
            <a:off x="8629651" y="3618230"/>
            <a:ext cx="1980029" cy="52322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有阳光直射</a:t>
            </a:r>
          </a:p>
        </p:txBody>
      </p:sp>
      <p:grpSp>
        <p:nvGrpSpPr>
          <p:cNvPr id="81928" name="组合 81927"/>
          <p:cNvGrpSpPr/>
          <p:nvPr>
            <p:custDataLst>
              <p:tags r:id="rId3"/>
            </p:custDataLst>
          </p:nvPr>
        </p:nvGrpSpPr>
        <p:grpSpPr>
          <a:xfrm>
            <a:off x="7026325" y="1058653"/>
            <a:ext cx="2636838" cy="5692759"/>
            <a:chOff x="-205" y="-66"/>
            <a:chExt cx="1661" cy="2679"/>
          </a:xfrm>
        </p:grpSpPr>
        <p:sp>
          <p:nvSpPr>
            <p:cNvPr id="81929" name="文本框 81928"/>
            <p:cNvSpPr txBox="1"/>
            <p:nvPr>
              <p:custDataLst>
                <p:tags r:id="rId15"/>
              </p:custDataLst>
            </p:nvPr>
          </p:nvSpPr>
          <p:spPr>
            <a:xfrm>
              <a:off x="-205" y="-66"/>
              <a:ext cx="1454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有极昼极夜</a:t>
              </a:r>
            </a:p>
          </p:txBody>
        </p:sp>
        <p:sp>
          <p:nvSpPr>
            <p:cNvPr id="81930" name="文本框 81929"/>
            <p:cNvSpPr txBox="1"/>
            <p:nvPr>
              <p:custDataLst>
                <p:tags r:id="rId16"/>
              </p:custDataLst>
            </p:nvPr>
          </p:nvSpPr>
          <p:spPr>
            <a:xfrm>
              <a:off x="-68" y="2164"/>
              <a:ext cx="1524" cy="44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endParaRPr lang="en-US" altLang="zh-CN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r>
                <a:rPr lang="zh-CN" altLang="en-US" sz="28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有极昼极夜</a:t>
              </a:r>
            </a:p>
          </p:txBody>
        </p:sp>
      </p:grpSp>
      <p:sp>
        <p:nvSpPr>
          <p:cNvPr id="81937" name="文本框 81936"/>
          <p:cNvSpPr txBox="1"/>
          <p:nvPr>
            <p:custDataLst>
              <p:tags r:id="rId4"/>
            </p:custDataLst>
          </p:nvPr>
        </p:nvSpPr>
        <p:spPr>
          <a:xfrm>
            <a:off x="8101965" y="2220596"/>
            <a:ext cx="19621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无阳光直射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352790" y="4808856"/>
            <a:ext cx="19621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无阳光直射</a:t>
            </a:r>
          </a:p>
        </p:txBody>
      </p:sp>
      <p:sp>
        <p:nvSpPr>
          <p:cNvPr id="81927" name="文本框 81926"/>
          <p:cNvSpPr txBox="1"/>
          <p:nvPr>
            <p:custDataLst>
              <p:tags r:id="rId6"/>
            </p:custDataLst>
          </p:nvPr>
        </p:nvSpPr>
        <p:spPr>
          <a:xfrm>
            <a:off x="8439786" y="2576195"/>
            <a:ext cx="2150745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无极昼极夜</a:t>
            </a: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8101966" y="5200650"/>
            <a:ext cx="2417445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无极昼极夜</a:t>
            </a: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87217" y="22225"/>
            <a:ext cx="2254768" cy="600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latin typeface="微软雅黑"/>
                <a:ea typeface="微软雅黑"/>
                <a:cs typeface="+mj-cs"/>
              </a:defRPr>
            </a:lvl1pPr>
          </a:lstStyle>
          <a:p>
            <a:pPr algn="ctr"/>
            <a:r>
              <a:rPr lang="zh-CN" altLang="en-US" sz="3200">
                <a:solidFill>
                  <a:srgbClr val="C00000"/>
                </a:solidFill>
              </a:rPr>
              <a:t>二、五带</a:t>
            </a:r>
          </a:p>
        </p:txBody>
      </p:sp>
      <p:sp>
        <p:nvSpPr>
          <p:cNvPr id="78850" name="文本框 78849"/>
          <p:cNvSpPr txBox="1"/>
          <p:nvPr>
            <p:custDataLst>
              <p:tags r:id="rId9"/>
            </p:custDataLst>
          </p:nvPr>
        </p:nvSpPr>
        <p:spPr>
          <a:xfrm>
            <a:off x="179070" y="632853"/>
            <a:ext cx="649224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划分依据：太阳辐射量的空间分布差异</a:t>
            </a: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666240" y="368871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终年炎热</a:t>
            </a: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1819910" y="145859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终年严寒</a:t>
            </a: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1819910" y="608647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终年严寒</a:t>
            </a: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819910" y="228854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四季分明</a:t>
            </a: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1666240" y="500126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四季分明</a:t>
            </a:r>
          </a:p>
        </p:txBody>
      </p:sp>
    </p:spTree>
    <p:extLst>
      <p:ext uri="{BB962C8B-B14F-4D97-AF65-F5344CB8AC3E}">
        <p14:creationId xmlns:p14="http://schemas.microsoft.com/office/powerpoint/2010/main" val="1810924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5" grpId="0"/>
      <p:bldP spid="81937" grpId="0"/>
      <p:bldP spid="3" grpId="0"/>
      <p:bldP spid="81927" grpId="0"/>
      <p:bldP spid="4" grpId="0"/>
      <p:bldP spid="78850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78296" y="97163"/>
            <a:ext cx="247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F0502020204030204"/>
                <a:cs typeface="Arial"/>
              </a:rPr>
              <a:t>2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F0502020204030204"/>
                <a:cs typeface="Arial"/>
              </a:rPr>
              <a:t>、日变化</a:t>
            </a: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234" y="3294058"/>
            <a:ext cx="26289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白天：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&gt;0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日出日落：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h=0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晚上：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&lt;0</a:t>
            </a:r>
          </a:p>
        </p:txBody>
      </p:sp>
      <p:pic>
        <p:nvPicPr>
          <p:cNvPr id="56" name="Picture 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470" y="2620334"/>
            <a:ext cx="7150296" cy="410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411" y="1628499"/>
            <a:ext cx="72423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一天中，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正午时（地方时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12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:00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）太阳高度最大。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4CDE2D1-8B4B-E601-EF7D-29962D11AE7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241081" y="97163"/>
            <a:ext cx="4890023" cy="3940447"/>
            <a:chOff x="3344" y="3831"/>
            <a:chExt cx="6898" cy="5558"/>
          </a:xfrm>
        </p:grpSpPr>
        <p:pic>
          <p:nvPicPr>
            <p:cNvPr id="17" name="Picture 2" descr="昼半球和夜半球">
              <a:extLst>
                <a:ext uri="{FF2B5EF4-FFF2-40B4-BE49-F238E27FC236}">
                  <a16:creationId xmlns:a16="http://schemas.microsoft.com/office/drawing/2014/main" id="{05310C45-2872-875C-F2ED-5AB18361BA6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4" y="3831"/>
              <a:ext cx="5780" cy="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F6F92858-20EE-72B6-A32B-D1238B54D00A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8191" y="6239"/>
              <a:ext cx="202" cy="185"/>
              <a:chOff x="-48" y="0"/>
              <a:chExt cx="96" cy="96"/>
            </a:xfrm>
          </p:grpSpPr>
          <p:sp>
            <p:nvSpPr>
              <p:cNvPr id="27" name="Line 8">
                <a:extLst>
                  <a:ext uri="{FF2B5EF4-FFF2-40B4-BE49-F238E27FC236}">
                    <a16:creationId xmlns:a16="http://schemas.microsoft.com/office/drawing/2014/main" id="{0DBFE00D-2CB8-DB5D-E26E-7D779ADC2E9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-48" y="0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A25AD4F2-A031-D4C4-AE64-79D7D7213AA6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48" y="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855AC08C-B9AA-1694-283F-3D03D2CF5D08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076" y="5829"/>
              <a:ext cx="230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" name="箭头 498">
              <a:extLst>
                <a:ext uri="{FF2B5EF4-FFF2-40B4-BE49-F238E27FC236}">
                  <a16:creationId xmlns:a16="http://schemas.microsoft.com/office/drawing/2014/main" id="{0A16660A-9F65-30C9-B567-BD38D5618D86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8493" y="5941"/>
              <a:ext cx="1749" cy="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F8FB3547-271C-BFB0-3D96-E3E7B602A801}"/>
              </a:ext>
            </a:extLst>
          </p:cNvPr>
          <p:cNvSpPr txBox="1"/>
          <p:nvPr/>
        </p:nvSpPr>
        <p:spPr>
          <a:xfrm>
            <a:off x="137412" y="582426"/>
            <a:ext cx="773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图中哪一条经线太阳高度角最大？这条经线地方时是几时？</a:t>
            </a:r>
          </a:p>
        </p:txBody>
      </p:sp>
    </p:spTree>
    <p:extLst>
      <p:ext uri="{BB962C8B-B14F-4D97-AF65-F5344CB8AC3E}">
        <p14:creationId xmlns:p14="http://schemas.microsoft.com/office/powerpoint/2010/main" val="1267317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0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78295" y="97164"/>
            <a:ext cx="581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solidFill>
                  <a:prstClr val="black"/>
                </a:solidFill>
                <a:latin typeface="等线"/>
                <a:ea typeface="等线" panose="020F0502020204030204"/>
                <a:cs typeface="Arial"/>
              </a:rPr>
              <a:t>二</a:t>
            </a:r>
            <a:r>
              <a:rPr lang="en-US" altLang="zh-CN" sz="3600" b="1">
                <a:solidFill>
                  <a:prstClr val="black"/>
                </a:solidFill>
                <a:latin typeface="等线"/>
                <a:ea typeface="等线" panose="020F0502020204030204"/>
                <a:cs typeface="Arial"/>
              </a:rPr>
              <a:t>.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F0502020204030204"/>
                <a:cs typeface="Arial"/>
              </a:rPr>
              <a:t>正午太阳高度角</a:t>
            </a:r>
            <a:endParaRPr lang="en-US" altLang="zh-CN" sz="3600" b="1" noProof="0">
              <a:solidFill>
                <a:prstClr val="black"/>
              </a:solidFill>
              <a:latin typeface="等线"/>
              <a:ea typeface="等线" panose="020F0502020204030204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prstClr val="black"/>
                </a:solidFill>
                <a:latin typeface="等线"/>
                <a:ea typeface="等线" panose="020F0502020204030204"/>
                <a:cs typeface="Arial"/>
              </a:rPr>
              <a:t>1.</a:t>
            </a:r>
            <a:r>
              <a:rPr lang="zh-CN" altLang="en-US" sz="3600" b="1">
                <a:solidFill>
                  <a:prstClr val="black"/>
                </a:solidFill>
                <a:latin typeface="等线"/>
                <a:ea typeface="等线" panose="020F0502020204030204"/>
                <a:cs typeface="Arial"/>
              </a:rPr>
              <a:t>计算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95250" y="1554578"/>
            <a:ext cx="116103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正午太阳高度角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：某地正午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12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：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00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时太阳高度角，在一天中最大。用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H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表示。</a:t>
            </a: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08" y="3749326"/>
            <a:ext cx="8580571" cy="58610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计算公式：H=90°-|当地纬度±直射点纬度|</a:t>
            </a:r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1797174" y="4560409"/>
            <a:ext cx="4818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同半球用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-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异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半球用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+</a:t>
            </a: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6855889" y="4560409"/>
            <a:ext cx="50779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计算北京在二分二至日时正午太阳高度角是多少度？</a:t>
            </a:r>
          </a:p>
        </p:txBody>
      </p:sp>
    </p:spTree>
    <p:extLst>
      <p:ext uri="{BB962C8B-B14F-4D97-AF65-F5344CB8AC3E}">
        <p14:creationId xmlns:p14="http://schemas.microsoft.com/office/powerpoint/2010/main" val="740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net-earth_19799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69924" y="483055"/>
            <a:ext cx="549460" cy="549460"/>
          </a:xfrm>
          <a:custGeom>
            <a:avLst/>
            <a:gdLst>
              <a:gd name="connsiteX0" fmla="*/ 175260 w 593115"/>
              <a:gd name="connsiteY0" fmla="*/ 543382 h 593115"/>
              <a:gd name="connsiteX1" fmla="*/ 173415 w 593115"/>
              <a:gd name="connsiteY1" fmla="*/ 545224 h 593115"/>
              <a:gd name="connsiteX2" fmla="*/ 179872 w 593115"/>
              <a:gd name="connsiteY2" fmla="*/ 548908 h 593115"/>
              <a:gd name="connsiteX3" fmla="*/ 360666 w 593115"/>
              <a:gd name="connsiteY3" fmla="*/ 517594 h 593115"/>
              <a:gd name="connsiteX4" fmla="*/ 308088 w 593115"/>
              <a:gd name="connsiteY4" fmla="*/ 520357 h 593115"/>
              <a:gd name="connsiteX5" fmla="*/ 305321 w 593115"/>
              <a:gd name="connsiteY5" fmla="*/ 520357 h 593115"/>
              <a:gd name="connsiteX6" fmla="*/ 305321 w 593115"/>
              <a:gd name="connsiteY6" fmla="*/ 524041 h 593115"/>
              <a:gd name="connsiteX7" fmla="*/ 308088 w 593115"/>
              <a:gd name="connsiteY7" fmla="*/ 570090 h 593115"/>
              <a:gd name="connsiteX8" fmla="*/ 308088 w 593115"/>
              <a:gd name="connsiteY8" fmla="*/ 573774 h 593115"/>
              <a:gd name="connsiteX9" fmla="*/ 311778 w 593115"/>
              <a:gd name="connsiteY9" fmla="*/ 573774 h 593115"/>
              <a:gd name="connsiteX10" fmla="*/ 336683 w 593115"/>
              <a:gd name="connsiteY10" fmla="*/ 571011 h 593115"/>
              <a:gd name="connsiteX11" fmla="*/ 338528 w 593115"/>
              <a:gd name="connsiteY11" fmla="*/ 571011 h 593115"/>
              <a:gd name="connsiteX12" fmla="*/ 339450 w 593115"/>
              <a:gd name="connsiteY12" fmla="*/ 569169 h 593115"/>
              <a:gd name="connsiteX13" fmla="*/ 363433 w 593115"/>
              <a:gd name="connsiteY13" fmla="*/ 522199 h 593115"/>
              <a:gd name="connsiteX14" fmla="*/ 366200 w 593115"/>
              <a:gd name="connsiteY14" fmla="*/ 517594 h 593115"/>
              <a:gd name="connsiteX15" fmla="*/ 232450 w 593115"/>
              <a:gd name="connsiteY15" fmla="*/ 516673 h 593115"/>
              <a:gd name="connsiteX16" fmla="*/ 234295 w 593115"/>
              <a:gd name="connsiteY16" fmla="*/ 521278 h 593115"/>
              <a:gd name="connsiteX17" fmla="*/ 260122 w 593115"/>
              <a:gd name="connsiteY17" fmla="*/ 570090 h 593115"/>
              <a:gd name="connsiteX18" fmla="*/ 260122 w 593115"/>
              <a:gd name="connsiteY18" fmla="*/ 571932 h 593115"/>
              <a:gd name="connsiteX19" fmla="*/ 261967 w 593115"/>
              <a:gd name="connsiteY19" fmla="*/ 571932 h 593115"/>
              <a:gd name="connsiteX20" fmla="*/ 286872 w 593115"/>
              <a:gd name="connsiteY20" fmla="*/ 573774 h 593115"/>
              <a:gd name="connsiteX21" fmla="*/ 289640 w 593115"/>
              <a:gd name="connsiteY21" fmla="*/ 573774 h 593115"/>
              <a:gd name="connsiteX22" fmla="*/ 289640 w 593115"/>
              <a:gd name="connsiteY22" fmla="*/ 570090 h 593115"/>
              <a:gd name="connsiteX23" fmla="*/ 286872 w 593115"/>
              <a:gd name="connsiteY23" fmla="*/ 523120 h 593115"/>
              <a:gd name="connsiteX24" fmla="*/ 286872 w 593115"/>
              <a:gd name="connsiteY24" fmla="*/ 520357 h 593115"/>
              <a:gd name="connsiteX25" fmla="*/ 284105 w 593115"/>
              <a:gd name="connsiteY25" fmla="*/ 520357 h 593115"/>
              <a:gd name="connsiteX26" fmla="*/ 237062 w 593115"/>
              <a:gd name="connsiteY26" fmla="*/ 516673 h 593115"/>
              <a:gd name="connsiteX27" fmla="*/ 202932 w 593115"/>
              <a:gd name="connsiteY27" fmla="*/ 512068 h 593115"/>
              <a:gd name="connsiteX28" fmla="*/ 199243 w 593115"/>
              <a:gd name="connsiteY28" fmla="*/ 519436 h 593115"/>
              <a:gd name="connsiteX29" fmla="*/ 185406 w 593115"/>
              <a:gd name="connsiteY29" fmla="*/ 525883 h 593115"/>
              <a:gd name="connsiteX30" fmla="*/ 220458 w 593115"/>
              <a:gd name="connsiteY30" fmla="*/ 562722 h 593115"/>
              <a:gd name="connsiteX31" fmla="*/ 221381 w 593115"/>
              <a:gd name="connsiteY31" fmla="*/ 563643 h 593115"/>
              <a:gd name="connsiteX32" fmla="*/ 229682 w 593115"/>
              <a:gd name="connsiteY32" fmla="*/ 565485 h 593115"/>
              <a:gd name="connsiteX33" fmla="*/ 237062 w 593115"/>
              <a:gd name="connsiteY33" fmla="*/ 567327 h 593115"/>
              <a:gd name="connsiteX34" fmla="*/ 233372 w 593115"/>
              <a:gd name="connsiteY34" fmla="*/ 561801 h 593115"/>
              <a:gd name="connsiteX35" fmla="*/ 211234 w 593115"/>
              <a:gd name="connsiteY35" fmla="*/ 514831 h 593115"/>
              <a:gd name="connsiteX36" fmla="*/ 210312 w 593115"/>
              <a:gd name="connsiteY36" fmla="*/ 512989 h 593115"/>
              <a:gd name="connsiteX37" fmla="*/ 208467 w 593115"/>
              <a:gd name="connsiteY37" fmla="*/ 512989 h 593115"/>
              <a:gd name="connsiteX38" fmla="*/ 202932 w 593115"/>
              <a:gd name="connsiteY38" fmla="*/ 512068 h 593115"/>
              <a:gd name="connsiteX39" fmla="*/ 429847 w 593115"/>
              <a:gd name="connsiteY39" fmla="*/ 507463 h 593115"/>
              <a:gd name="connsiteX40" fmla="*/ 421545 w 593115"/>
              <a:gd name="connsiteY40" fmla="*/ 509305 h 593115"/>
              <a:gd name="connsiteX41" fmla="*/ 389261 w 593115"/>
              <a:gd name="connsiteY41" fmla="*/ 514831 h 593115"/>
              <a:gd name="connsiteX42" fmla="*/ 387416 w 593115"/>
              <a:gd name="connsiteY42" fmla="*/ 514831 h 593115"/>
              <a:gd name="connsiteX43" fmla="*/ 386494 w 593115"/>
              <a:gd name="connsiteY43" fmla="*/ 516673 h 593115"/>
              <a:gd name="connsiteX44" fmla="*/ 366200 w 593115"/>
              <a:gd name="connsiteY44" fmla="*/ 559959 h 593115"/>
              <a:gd name="connsiteX45" fmla="*/ 362511 w 593115"/>
              <a:gd name="connsiteY45" fmla="*/ 566406 h 593115"/>
              <a:gd name="connsiteX46" fmla="*/ 369890 w 593115"/>
              <a:gd name="connsiteY46" fmla="*/ 563643 h 593115"/>
              <a:gd name="connsiteX47" fmla="*/ 380959 w 593115"/>
              <a:gd name="connsiteY47" fmla="*/ 560881 h 593115"/>
              <a:gd name="connsiteX48" fmla="*/ 382804 w 593115"/>
              <a:gd name="connsiteY48" fmla="*/ 559959 h 593115"/>
              <a:gd name="connsiteX49" fmla="*/ 425235 w 593115"/>
              <a:gd name="connsiteY49" fmla="*/ 513910 h 593115"/>
              <a:gd name="connsiteX50" fmla="*/ 499951 w 593115"/>
              <a:gd name="connsiteY50" fmla="*/ 486281 h 593115"/>
              <a:gd name="connsiteX51" fmla="*/ 487037 w 593115"/>
              <a:gd name="connsiteY51" fmla="*/ 490886 h 593115"/>
              <a:gd name="connsiteX52" fmla="*/ 460287 w 593115"/>
              <a:gd name="connsiteY52" fmla="*/ 499174 h 593115"/>
              <a:gd name="connsiteX53" fmla="*/ 459365 w 593115"/>
              <a:gd name="connsiteY53" fmla="*/ 499174 h 593115"/>
              <a:gd name="connsiteX54" fmla="*/ 457520 w 593115"/>
              <a:gd name="connsiteY54" fmla="*/ 501016 h 593115"/>
              <a:gd name="connsiteX55" fmla="*/ 436304 w 593115"/>
              <a:gd name="connsiteY55" fmla="*/ 529567 h 593115"/>
              <a:gd name="connsiteX56" fmla="*/ 425235 w 593115"/>
              <a:gd name="connsiteY56" fmla="*/ 543382 h 593115"/>
              <a:gd name="connsiteX57" fmla="*/ 440916 w 593115"/>
              <a:gd name="connsiteY57" fmla="*/ 533251 h 593115"/>
              <a:gd name="connsiteX58" fmla="*/ 489804 w 593115"/>
              <a:gd name="connsiteY58" fmla="*/ 496411 h 593115"/>
              <a:gd name="connsiteX59" fmla="*/ 85785 w 593115"/>
              <a:gd name="connsiteY59" fmla="*/ 477071 h 593115"/>
              <a:gd name="connsiteX60" fmla="*/ 95009 w 593115"/>
              <a:gd name="connsiteY60" fmla="*/ 487202 h 593115"/>
              <a:gd name="connsiteX61" fmla="*/ 146665 w 593115"/>
              <a:gd name="connsiteY61" fmla="*/ 529567 h 593115"/>
              <a:gd name="connsiteX62" fmla="*/ 146665 w 593115"/>
              <a:gd name="connsiteY62" fmla="*/ 526804 h 593115"/>
              <a:gd name="connsiteX63" fmla="*/ 136518 w 593115"/>
              <a:gd name="connsiteY63" fmla="*/ 513910 h 593115"/>
              <a:gd name="connsiteX64" fmla="*/ 139285 w 593115"/>
              <a:gd name="connsiteY64" fmla="*/ 498253 h 593115"/>
              <a:gd name="connsiteX65" fmla="*/ 139285 w 593115"/>
              <a:gd name="connsiteY65" fmla="*/ 497332 h 593115"/>
              <a:gd name="connsiteX66" fmla="*/ 138363 w 593115"/>
              <a:gd name="connsiteY66" fmla="*/ 496411 h 593115"/>
              <a:gd name="connsiteX67" fmla="*/ 137441 w 593115"/>
              <a:gd name="connsiteY67" fmla="*/ 496411 h 593115"/>
              <a:gd name="connsiteX68" fmla="*/ 98699 w 593115"/>
              <a:gd name="connsiteY68" fmla="*/ 482597 h 593115"/>
              <a:gd name="connsiteX69" fmla="*/ 411399 w 593115"/>
              <a:gd name="connsiteY69" fmla="*/ 445757 h 593115"/>
              <a:gd name="connsiteX70" fmla="*/ 397563 w 593115"/>
              <a:gd name="connsiteY70" fmla="*/ 489965 h 593115"/>
              <a:gd name="connsiteX71" fmla="*/ 395718 w 593115"/>
              <a:gd name="connsiteY71" fmla="*/ 494569 h 593115"/>
              <a:gd name="connsiteX72" fmla="*/ 400330 w 593115"/>
              <a:gd name="connsiteY72" fmla="*/ 493649 h 593115"/>
              <a:gd name="connsiteX73" fmla="*/ 424313 w 593115"/>
              <a:gd name="connsiteY73" fmla="*/ 489965 h 593115"/>
              <a:gd name="connsiteX74" fmla="*/ 424313 w 593115"/>
              <a:gd name="connsiteY74" fmla="*/ 484439 h 593115"/>
              <a:gd name="connsiteX75" fmla="*/ 414166 w 593115"/>
              <a:gd name="connsiteY75" fmla="*/ 470624 h 593115"/>
              <a:gd name="connsiteX76" fmla="*/ 414166 w 593115"/>
              <a:gd name="connsiteY76" fmla="*/ 448520 h 593115"/>
              <a:gd name="connsiteX77" fmla="*/ 122682 w 593115"/>
              <a:gd name="connsiteY77" fmla="*/ 433784 h 593115"/>
              <a:gd name="connsiteX78" fmla="*/ 134673 w 593115"/>
              <a:gd name="connsiteY78" fmla="*/ 455888 h 593115"/>
              <a:gd name="connsiteX79" fmla="*/ 134673 w 593115"/>
              <a:gd name="connsiteY79" fmla="*/ 442994 h 593115"/>
              <a:gd name="connsiteX80" fmla="*/ 122682 w 593115"/>
              <a:gd name="connsiteY80" fmla="*/ 433784 h 593115"/>
              <a:gd name="connsiteX81" fmla="*/ 253665 w 593115"/>
              <a:gd name="connsiteY81" fmla="*/ 419970 h 593115"/>
              <a:gd name="connsiteX82" fmla="*/ 249976 w 593115"/>
              <a:gd name="connsiteY82" fmla="*/ 452204 h 593115"/>
              <a:gd name="connsiteX83" fmla="*/ 238907 w 593115"/>
              <a:gd name="connsiteY83" fmla="*/ 460493 h 593115"/>
              <a:gd name="connsiteX84" fmla="*/ 223225 w 593115"/>
              <a:gd name="connsiteY84" fmla="*/ 460493 h 593115"/>
              <a:gd name="connsiteX85" fmla="*/ 217691 w 593115"/>
              <a:gd name="connsiteY85" fmla="*/ 469703 h 593115"/>
              <a:gd name="connsiteX86" fmla="*/ 222303 w 593115"/>
              <a:gd name="connsiteY86" fmla="*/ 487202 h 593115"/>
              <a:gd name="connsiteX87" fmla="*/ 220458 w 593115"/>
              <a:gd name="connsiteY87" fmla="*/ 488123 h 593115"/>
              <a:gd name="connsiteX88" fmla="*/ 223225 w 593115"/>
              <a:gd name="connsiteY88" fmla="*/ 494569 h 593115"/>
              <a:gd name="connsiteX89" fmla="*/ 224148 w 593115"/>
              <a:gd name="connsiteY89" fmla="*/ 496411 h 593115"/>
              <a:gd name="connsiteX90" fmla="*/ 225070 w 593115"/>
              <a:gd name="connsiteY90" fmla="*/ 496411 h 593115"/>
              <a:gd name="connsiteX91" fmla="*/ 282260 w 593115"/>
              <a:gd name="connsiteY91" fmla="*/ 501937 h 593115"/>
              <a:gd name="connsiteX92" fmla="*/ 285950 w 593115"/>
              <a:gd name="connsiteY92" fmla="*/ 501937 h 593115"/>
              <a:gd name="connsiteX93" fmla="*/ 285028 w 593115"/>
              <a:gd name="connsiteY93" fmla="*/ 498253 h 593115"/>
              <a:gd name="connsiteX94" fmla="*/ 282260 w 593115"/>
              <a:gd name="connsiteY94" fmla="*/ 424575 h 593115"/>
              <a:gd name="connsiteX95" fmla="*/ 282260 w 593115"/>
              <a:gd name="connsiteY95" fmla="*/ 421812 h 593115"/>
              <a:gd name="connsiteX96" fmla="*/ 279493 w 593115"/>
              <a:gd name="connsiteY96" fmla="*/ 421812 h 593115"/>
              <a:gd name="connsiteX97" fmla="*/ 253665 w 593115"/>
              <a:gd name="connsiteY97" fmla="*/ 419970 h 593115"/>
              <a:gd name="connsiteX98" fmla="*/ 401252 w 593115"/>
              <a:gd name="connsiteY98" fmla="*/ 411681 h 593115"/>
              <a:gd name="connsiteX99" fmla="*/ 396640 w 593115"/>
              <a:gd name="connsiteY99" fmla="*/ 412602 h 593115"/>
              <a:gd name="connsiteX100" fmla="*/ 303476 w 593115"/>
              <a:gd name="connsiteY100" fmla="*/ 421812 h 593115"/>
              <a:gd name="connsiteX101" fmla="*/ 300709 w 593115"/>
              <a:gd name="connsiteY101" fmla="*/ 421812 h 593115"/>
              <a:gd name="connsiteX102" fmla="*/ 300709 w 593115"/>
              <a:gd name="connsiteY102" fmla="*/ 424575 h 593115"/>
              <a:gd name="connsiteX103" fmla="*/ 303476 w 593115"/>
              <a:gd name="connsiteY103" fmla="*/ 499174 h 593115"/>
              <a:gd name="connsiteX104" fmla="*/ 304398 w 593115"/>
              <a:gd name="connsiteY104" fmla="*/ 501937 h 593115"/>
              <a:gd name="connsiteX105" fmla="*/ 307166 w 593115"/>
              <a:gd name="connsiteY105" fmla="*/ 501937 h 593115"/>
              <a:gd name="connsiteX106" fmla="*/ 372657 w 593115"/>
              <a:gd name="connsiteY106" fmla="*/ 498253 h 593115"/>
              <a:gd name="connsiteX107" fmla="*/ 374502 w 593115"/>
              <a:gd name="connsiteY107" fmla="*/ 498253 h 593115"/>
              <a:gd name="connsiteX108" fmla="*/ 374502 w 593115"/>
              <a:gd name="connsiteY108" fmla="*/ 496411 h 593115"/>
              <a:gd name="connsiteX109" fmla="*/ 400330 w 593115"/>
              <a:gd name="connsiteY109" fmla="*/ 416286 h 593115"/>
              <a:gd name="connsiteX110" fmla="*/ 571900 w 593115"/>
              <a:gd name="connsiteY110" fmla="*/ 340765 h 593115"/>
              <a:gd name="connsiteX111" fmla="*/ 565443 w 593115"/>
              <a:gd name="connsiteY111" fmla="*/ 345370 h 593115"/>
              <a:gd name="connsiteX112" fmla="*/ 533158 w 593115"/>
              <a:gd name="connsiteY112" fmla="*/ 364710 h 593115"/>
              <a:gd name="connsiteX113" fmla="*/ 518399 w 593115"/>
              <a:gd name="connsiteY113" fmla="*/ 378525 h 593115"/>
              <a:gd name="connsiteX114" fmla="*/ 511942 w 593115"/>
              <a:gd name="connsiteY114" fmla="*/ 397866 h 593115"/>
              <a:gd name="connsiteX115" fmla="*/ 512865 w 593115"/>
              <a:gd name="connsiteY115" fmla="*/ 399708 h 593115"/>
              <a:gd name="connsiteX116" fmla="*/ 515632 w 593115"/>
              <a:gd name="connsiteY116" fmla="*/ 427337 h 593115"/>
              <a:gd name="connsiteX117" fmla="*/ 502718 w 593115"/>
              <a:gd name="connsiteY117" fmla="*/ 444836 h 593115"/>
              <a:gd name="connsiteX118" fmla="*/ 496261 w 593115"/>
              <a:gd name="connsiteY118" fmla="*/ 452204 h 593115"/>
              <a:gd name="connsiteX119" fmla="*/ 496261 w 593115"/>
              <a:gd name="connsiteY119" fmla="*/ 463256 h 593115"/>
              <a:gd name="connsiteX120" fmla="*/ 487037 w 593115"/>
              <a:gd name="connsiteY120" fmla="*/ 466019 h 593115"/>
              <a:gd name="connsiteX121" fmla="*/ 483347 w 593115"/>
              <a:gd name="connsiteY121" fmla="*/ 473387 h 593115"/>
              <a:gd name="connsiteX122" fmla="*/ 521167 w 593115"/>
              <a:gd name="connsiteY122" fmla="*/ 457730 h 593115"/>
              <a:gd name="connsiteX123" fmla="*/ 524856 w 593115"/>
              <a:gd name="connsiteY123" fmla="*/ 454046 h 593115"/>
              <a:gd name="connsiteX124" fmla="*/ 528546 w 593115"/>
              <a:gd name="connsiteY124" fmla="*/ 447599 h 593115"/>
              <a:gd name="connsiteX125" fmla="*/ 523011 w 593115"/>
              <a:gd name="connsiteY125" fmla="*/ 442073 h 593115"/>
              <a:gd name="connsiteX126" fmla="*/ 523011 w 593115"/>
              <a:gd name="connsiteY126" fmla="*/ 431021 h 593115"/>
              <a:gd name="connsiteX127" fmla="*/ 537770 w 593115"/>
              <a:gd name="connsiteY127" fmla="*/ 432863 h 593115"/>
              <a:gd name="connsiteX128" fmla="*/ 546072 w 593115"/>
              <a:gd name="connsiteY128" fmla="*/ 416286 h 593115"/>
              <a:gd name="connsiteX129" fmla="*/ 547917 w 593115"/>
              <a:gd name="connsiteY129" fmla="*/ 416286 h 593115"/>
              <a:gd name="connsiteX130" fmla="*/ 570055 w 593115"/>
              <a:gd name="connsiteY130" fmla="*/ 348133 h 593115"/>
              <a:gd name="connsiteX131" fmla="*/ 91320 w 593115"/>
              <a:gd name="connsiteY131" fmla="*/ 339844 h 593115"/>
              <a:gd name="connsiteX132" fmla="*/ 95009 w 593115"/>
              <a:gd name="connsiteY132" fmla="*/ 359185 h 593115"/>
              <a:gd name="connsiteX133" fmla="*/ 95932 w 593115"/>
              <a:gd name="connsiteY133" fmla="*/ 361027 h 593115"/>
              <a:gd name="connsiteX134" fmla="*/ 96854 w 593115"/>
              <a:gd name="connsiteY134" fmla="*/ 361947 h 593115"/>
              <a:gd name="connsiteX135" fmla="*/ 97777 w 593115"/>
              <a:gd name="connsiteY135" fmla="*/ 361947 h 593115"/>
              <a:gd name="connsiteX136" fmla="*/ 104234 w 593115"/>
              <a:gd name="connsiteY136" fmla="*/ 357343 h 593115"/>
              <a:gd name="connsiteX137" fmla="*/ 101466 w 593115"/>
              <a:gd name="connsiteY137" fmla="*/ 340765 h 593115"/>
              <a:gd name="connsiteX138" fmla="*/ 22138 w 593115"/>
              <a:gd name="connsiteY138" fmla="*/ 338923 h 593115"/>
              <a:gd name="connsiteX139" fmla="*/ 23061 w 593115"/>
              <a:gd name="connsiteY139" fmla="*/ 346291 h 593115"/>
              <a:gd name="connsiteX140" fmla="*/ 61802 w 593115"/>
              <a:gd name="connsiteY140" fmla="*/ 444836 h 593115"/>
              <a:gd name="connsiteX141" fmla="*/ 62725 w 593115"/>
              <a:gd name="connsiteY141" fmla="*/ 445757 h 593115"/>
              <a:gd name="connsiteX142" fmla="*/ 63647 w 593115"/>
              <a:gd name="connsiteY142" fmla="*/ 445757 h 593115"/>
              <a:gd name="connsiteX143" fmla="*/ 114380 w 593115"/>
              <a:gd name="connsiteY143" fmla="*/ 468782 h 593115"/>
              <a:gd name="connsiteX144" fmla="*/ 122682 w 593115"/>
              <a:gd name="connsiteY144" fmla="*/ 472466 h 593115"/>
              <a:gd name="connsiteX145" fmla="*/ 118070 w 593115"/>
              <a:gd name="connsiteY145" fmla="*/ 465098 h 593115"/>
              <a:gd name="connsiteX146" fmla="*/ 80251 w 593115"/>
              <a:gd name="connsiteY146" fmla="*/ 374841 h 593115"/>
              <a:gd name="connsiteX147" fmla="*/ 79328 w 593115"/>
              <a:gd name="connsiteY147" fmla="*/ 372999 h 593115"/>
              <a:gd name="connsiteX148" fmla="*/ 78406 w 593115"/>
              <a:gd name="connsiteY148" fmla="*/ 372999 h 593115"/>
              <a:gd name="connsiteX149" fmla="*/ 27673 w 593115"/>
              <a:gd name="connsiteY149" fmla="*/ 342607 h 593115"/>
              <a:gd name="connsiteX150" fmla="*/ 298864 w 593115"/>
              <a:gd name="connsiteY150" fmla="*/ 325108 h 593115"/>
              <a:gd name="connsiteX151" fmla="*/ 298864 w 593115"/>
              <a:gd name="connsiteY151" fmla="*/ 326950 h 593115"/>
              <a:gd name="connsiteX152" fmla="*/ 299786 w 593115"/>
              <a:gd name="connsiteY152" fmla="*/ 400629 h 593115"/>
              <a:gd name="connsiteX153" fmla="*/ 299786 w 593115"/>
              <a:gd name="connsiteY153" fmla="*/ 403392 h 593115"/>
              <a:gd name="connsiteX154" fmla="*/ 303476 w 593115"/>
              <a:gd name="connsiteY154" fmla="*/ 403392 h 593115"/>
              <a:gd name="connsiteX155" fmla="*/ 403097 w 593115"/>
              <a:gd name="connsiteY155" fmla="*/ 392340 h 593115"/>
              <a:gd name="connsiteX156" fmla="*/ 404942 w 593115"/>
              <a:gd name="connsiteY156" fmla="*/ 392340 h 593115"/>
              <a:gd name="connsiteX157" fmla="*/ 395718 w 593115"/>
              <a:gd name="connsiteY157" fmla="*/ 376683 h 593115"/>
              <a:gd name="connsiteX158" fmla="*/ 397563 w 593115"/>
              <a:gd name="connsiteY158" fmla="*/ 353659 h 593115"/>
              <a:gd name="connsiteX159" fmla="*/ 380037 w 593115"/>
              <a:gd name="connsiteY159" fmla="*/ 351817 h 593115"/>
              <a:gd name="connsiteX160" fmla="*/ 373580 w 593115"/>
              <a:gd name="connsiteY160" fmla="*/ 345370 h 593115"/>
              <a:gd name="connsiteX161" fmla="*/ 362511 w 593115"/>
              <a:gd name="connsiteY161" fmla="*/ 345370 h 593115"/>
              <a:gd name="connsiteX162" fmla="*/ 356054 w 593115"/>
              <a:gd name="connsiteY162" fmla="*/ 350896 h 593115"/>
              <a:gd name="connsiteX163" fmla="*/ 334838 w 593115"/>
              <a:gd name="connsiteY163" fmla="*/ 350896 h 593115"/>
              <a:gd name="connsiteX164" fmla="*/ 334838 w 593115"/>
              <a:gd name="connsiteY164" fmla="*/ 352738 h 593115"/>
              <a:gd name="connsiteX165" fmla="*/ 322847 w 593115"/>
              <a:gd name="connsiteY165" fmla="*/ 352738 h 593115"/>
              <a:gd name="connsiteX166" fmla="*/ 185406 w 593115"/>
              <a:gd name="connsiteY166" fmla="*/ 309451 h 593115"/>
              <a:gd name="connsiteX167" fmla="*/ 185406 w 593115"/>
              <a:gd name="connsiteY167" fmla="*/ 314056 h 593115"/>
              <a:gd name="connsiteX168" fmla="*/ 186329 w 593115"/>
              <a:gd name="connsiteY168" fmla="*/ 345370 h 593115"/>
              <a:gd name="connsiteX169" fmla="*/ 198320 w 593115"/>
              <a:gd name="connsiteY169" fmla="*/ 345370 h 593115"/>
              <a:gd name="connsiteX170" fmla="*/ 204777 w 593115"/>
              <a:gd name="connsiteY170" fmla="*/ 357343 h 593115"/>
              <a:gd name="connsiteX171" fmla="*/ 205700 w 593115"/>
              <a:gd name="connsiteY171" fmla="*/ 371157 h 593115"/>
              <a:gd name="connsiteX172" fmla="*/ 225070 w 593115"/>
              <a:gd name="connsiteY172" fmla="*/ 378525 h 593115"/>
              <a:gd name="connsiteX173" fmla="*/ 249976 w 593115"/>
              <a:gd name="connsiteY173" fmla="*/ 378525 h 593115"/>
              <a:gd name="connsiteX174" fmla="*/ 256433 w 593115"/>
              <a:gd name="connsiteY174" fmla="*/ 390498 h 593115"/>
              <a:gd name="connsiteX175" fmla="*/ 267502 w 593115"/>
              <a:gd name="connsiteY175" fmla="*/ 394182 h 593115"/>
              <a:gd name="connsiteX176" fmla="*/ 265657 w 593115"/>
              <a:gd name="connsiteY176" fmla="*/ 402471 h 593115"/>
              <a:gd name="connsiteX177" fmla="*/ 278571 w 593115"/>
              <a:gd name="connsiteY177" fmla="*/ 402471 h 593115"/>
              <a:gd name="connsiteX178" fmla="*/ 281338 w 593115"/>
              <a:gd name="connsiteY178" fmla="*/ 403392 h 593115"/>
              <a:gd name="connsiteX179" fmla="*/ 281338 w 593115"/>
              <a:gd name="connsiteY179" fmla="*/ 399708 h 593115"/>
              <a:gd name="connsiteX180" fmla="*/ 280415 w 593115"/>
              <a:gd name="connsiteY180" fmla="*/ 326029 h 593115"/>
              <a:gd name="connsiteX181" fmla="*/ 280415 w 593115"/>
              <a:gd name="connsiteY181" fmla="*/ 323266 h 593115"/>
              <a:gd name="connsiteX182" fmla="*/ 277648 w 593115"/>
              <a:gd name="connsiteY182" fmla="*/ 323266 h 593115"/>
              <a:gd name="connsiteX183" fmla="*/ 189096 w 593115"/>
              <a:gd name="connsiteY183" fmla="*/ 310372 h 593115"/>
              <a:gd name="connsiteX184" fmla="*/ 19371 w 593115"/>
              <a:gd name="connsiteY184" fmla="*/ 306688 h 593115"/>
              <a:gd name="connsiteX185" fmla="*/ 19371 w 593115"/>
              <a:gd name="connsiteY185" fmla="*/ 312214 h 593115"/>
              <a:gd name="connsiteX186" fmla="*/ 19371 w 593115"/>
              <a:gd name="connsiteY186" fmla="*/ 313135 h 593115"/>
              <a:gd name="connsiteX187" fmla="*/ 20293 w 593115"/>
              <a:gd name="connsiteY187" fmla="*/ 314056 h 593115"/>
              <a:gd name="connsiteX188" fmla="*/ 69182 w 593115"/>
              <a:gd name="connsiteY188" fmla="*/ 347212 h 593115"/>
              <a:gd name="connsiteX189" fmla="*/ 74716 w 593115"/>
              <a:gd name="connsiteY189" fmla="*/ 350896 h 593115"/>
              <a:gd name="connsiteX190" fmla="*/ 73794 w 593115"/>
              <a:gd name="connsiteY190" fmla="*/ 344449 h 593115"/>
              <a:gd name="connsiteX191" fmla="*/ 71949 w 593115"/>
              <a:gd name="connsiteY191" fmla="*/ 328792 h 593115"/>
              <a:gd name="connsiteX192" fmla="*/ 63647 w 593115"/>
              <a:gd name="connsiteY192" fmla="*/ 319582 h 593115"/>
              <a:gd name="connsiteX193" fmla="*/ 51656 w 593115"/>
              <a:gd name="connsiteY193" fmla="*/ 316819 h 593115"/>
              <a:gd name="connsiteX194" fmla="*/ 44276 w 593115"/>
              <a:gd name="connsiteY194" fmla="*/ 314977 h 593115"/>
              <a:gd name="connsiteX195" fmla="*/ 45199 w 593115"/>
              <a:gd name="connsiteY195" fmla="*/ 308530 h 593115"/>
              <a:gd name="connsiteX196" fmla="*/ 35975 w 593115"/>
              <a:gd name="connsiteY196" fmla="*/ 306688 h 593115"/>
              <a:gd name="connsiteX197" fmla="*/ 35975 w 593115"/>
              <a:gd name="connsiteY197" fmla="*/ 311293 h 593115"/>
              <a:gd name="connsiteX198" fmla="*/ 70104 w 593115"/>
              <a:gd name="connsiteY198" fmla="*/ 298399 h 593115"/>
              <a:gd name="connsiteX199" fmla="*/ 67337 w 593115"/>
              <a:gd name="connsiteY199" fmla="*/ 303925 h 593115"/>
              <a:gd name="connsiteX200" fmla="*/ 70104 w 593115"/>
              <a:gd name="connsiteY200" fmla="*/ 304846 h 593115"/>
              <a:gd name="connsiteX201" fmla="*/ 70104 w 593115"/>
              <a:gd name="connsiteY201" fmla="*/ 298399 h 593115"/>
              <a:gd name="connsiteX202" fmla="*/ 574667 w 593115"/>
              <a:gd name="connsiteY202" fmla="*/ 294716 h 593115"/>
              <a:gd name="connsiteX203" fmla="*/ 573744 w 593115"/>
              <a:gd name="connsiteY203" fmla="*/ 295637 h 593115"/>
              <a:gd name="connsiteX204" fmla="*/ 543305 w 593115"/>
              <a:gd name="connsiteY204" fmla="*/ 317740 h 593115"/>
              <a:gd name="connsiteX205" fmla="*/ 529468 w 593115"/>
              <a:gd name="connsiteY205" fmla="*/ 318661 h 593115"/>
              <a:gd name="connsiteX206" fmla="*/ 528546 w 593115"/>
              <a:gd name="connsiteY206" fmla="*/ 326950 h 593115"/>
              <a:gd name="connsiteX207" fmla="*/ 556218 w 593115"/>
              <a:gd name="connsiteY207" fmla="*/ 321424 h 593115"/>
              <a:gd name="connsiteX208" fmla="*/ 561753 w 593115"/>
              <a:gd name="connsiteY208" fmla="*/ 324187 h 593115"/>
              <a:gd name="connsiteX209" fmla="*/ 559908 w 593115"/>
              <a:gd name="connsiteY209" fmla="*/ 326950 h 593115"/>
              <a:gd name="connsiteX210" fmla="*/ 572822 w 593115"/>
              <a:gd name="connsiteY210" fmla="*/ 316819 h 593115"/>
              <a:gd name="connsiteX211" fmla="*/ 574667 w 593115"/>
              <a:gd name="connsiteY211" fmla="*/ 315898 h 593115"/>
              <a:gd name="connsiteX212" fmla="*/ 574667 w 593115"/>
              <a:gd name="connsiteY212" fmla="*/ 314977 h 593115"/>
              <a:gd name="connsiteX213" fmla="*/ 574667 w 593115"/>
              <a:gd name="connsiteY213" fmla="*/ 296557 h 593115"/>
              <a:gd name="connsiteX214" fmla="*/ 574667 w 593115"/>
              <a:gd name="connsiteY214" fmla="*/ 294716 h 593115"/>
              <a:gd name="connsiteX215" fmla="*/ 299786 w 593115"/>
              <a:gd name="connsiteY215" fmla="*/ 288269 h 593115"/>
              <a:gd name="connsiteX216" fmla="*/ 298864 w 593115"/>
              <a:gd name="connsiteY216" fmla="*/ 297479 h 593115"/>
              <a:gd name="connsiteX217" fmla="*/ 300709 w 593115"/>
              <a:gd name="connsiteY217" fmla="*/ 296557 h 593115"/>
              <a:gd name="connsiteX218" fmla="*/ 302553 w 593115"/>
              <a:gd name="connsiteY218" fmla="*/ 288269 h 593115"/>
              <a:gd name="connsiteX219" fmla="*/ 500873 w 593115"/>
              <a:gd name="connsiteY219" fmla="*/ 275375 h 593115"/>
              <a:gd name="connsiteX220" fmla="*/ 494416 w 593115"/>
              <a:gd name="connsiteY220" fmla="*/ 278138 h 593115"/>
              <a:gd name="connsiteX221" fmla="*/ 511020 w 593115"/>
              <a:gd name="connsiteY221" fmla="*/ 309451 h 593115"/>
              <a:gd name="connsiteX222" fmla="*/ 511020 w 593115"/>
              <a:gd name="connsiteY222" fmla="*/ 296557 h 593115"/>
              <a:gd name="connsiteX223" fmla="*/ 511020 w 593115"/>
              <a:gd name="connsiteY223" fmla="*/ 288269 h 593115"/>
              <a:gd name="connsiteX224" fmla="*/ 89475 w 593115"/>
              <a:gd name="connsiteY224" fmla="*/ 271691 h 593115"/>
              <a:gd name="connsiteX225" fmla="*/ 89475 w 593115"/>
              <a:gd name="connsiteY225" fmla="*/ 276296 h 593115"/>
              <a:gd name="connsiteX226" fmla="*/ 88552 w 593115"/>
              <a:gd name="connsiteY226" fmla="*/ 296557 h 593115"/>
              <a:gd name="connsiteX227" fmla="*/ 90397 w 593115"/>
              <a:gd name="connsiteY227" fmla="*/ 332476 h 593115"/>
              <a:gd name="connsiteX228" fmla="*/ 107001 w 593115"/>
              <a:gd name="connsiteY228" fmla="*/ 335239 h 593115"/>
              <a:gd name="connsiteX229" fmla="*/ 120837 w 593115"/>
              <a:gd name="connsiteY229" fmla="*/ 319582 h 593115"/>
              <a:gd name="connsiteX230" fmla="*/ 138363 w 593115"/>
              <a:gd name="connsiteY230" fmla="*/ 322345 h 593115"/>
              <a:gd name="connsiteX231" fmla="*/ 144820 w 593115"/>
              <a:gd name="connsiteY231" fmla="*/ 330634 h 593115"/>
              <a:gd name="connsiteX232" fmla="*/ 160501 w 593115"/>
              <a:gd name="connsiteY232" fmla="*/ 329713 h 593115"/>
              <a:gd name="connsiteX233" fmla="*/ 161423 w 593115"/>
              <a:gd name="connsiteY233" fmla="*/ 325108 h 593115"/>
              <a:gd name="connsiteX234" fmla="*/ 166958 w 593115"/>
              <a:gd name="connsiteY234" fmla="*/ 327871 h 593115"/>
              <a:gd name="connsiteX235" fmla="*/ 166958 w 593115"/>
              <a:gd name="connsiteY235" fmla="*/ 306688 h 593115"/>
              <a:gd name="connsiteX236" fmla="*/ 166958 w 593115"/>
              <a:gd name="connsiteY236" fmla="*/ 304846 h 593115"/>
              <a:gd name="connsiteX237" fmla="*/ 164191 w 593115"/>
              <a:gd name="connsiteY237" fmla="*/ 303925 h 593115"/>
              <a:gd name="connsiteX238" fmla="*/ 94087 w 593115"/>
              <a:gd name="connsiteY238" fmla="*/ 274454 h 593115"/>
              <a:gd name="connsiteX239" fmla="*/ 59035 w 593115"/>
              <a:gd name="connsiteY239" fmla="*/ 254192 h 593115"/>
              <a:gd name="connsiteX240" fmla="*/ 42431 w 593115"/>
              <a:gd name="connsiteY240" fmla="*/ 262481 h 593115"/>
              <a:gd name="connsiteX241" fmla="*/ 35052 w 593115"/>
              <a:gd name="connsiteY241" fmla="*/ 276296 h 593115"/>
              <a:gd name="connsiteX242" fmla="*/ 32285 w 593115"/>
              <a:gd name="connsiteY242" fmla="*/ 286427 h 593115"/>
              <a:gd name="connsiteX243" fmla="*/ 36897 w 593115"/>
              <a:gd name="connsiteY243" fmla="*/ 297479 h 593115"/>
              <a:gd name="connsiteX244" fmla="*/ 50733 w 593115"/>
              <a:gd name="connsiteY244" fmla="*/ 298399 h 593115"/>
              <a:gd name="connsiteX245" fmla="*/ 70104 w 593115"/>
              <a:gd name="connsiteY245" fmla="*/ 285506 h 593115"/>
              <a:gd name="connsiteX246" fmla="*/ 72871 w 593115"/>
              <a:gd name="connsiteY246" fmla="*/ 263402 h 593115"/>
              <a:gd name="connsiteX247" fmla="*/ 72871 w 593115"/>
              <a:gd name="connsiteY247" fmla="*/ 261560 h 593115"/>
              <a:gd name="connsiteX248" fmla="*/ 71026 w 593115"/>
              <a:gd name="connsiteY248" fmla="*/ 260639 h 593115"/>
              <a:gd name="connsiteX249" fmla="*/ 61802 w 593115"/>
              <a:gd name="connsiteY249" fmla="*/ 254192 h 593115"/>
              <a:gd name="connsiteX250" fmla="*/ 541460 w 593115"/>
              <a:gd name="connsiteY250" fmla="*/ 248666 h 593115"/>
              <a:gd name="connsiteX251" fmla="*/ 537770 w 593115"/>
              <a:gd name="connsiteY251" fmla="*/ 251429 h 593115"/>
              <a:gd name="connsiteX252" fmla="*/ 537770 w 593115"/>
              <a:gd name="connsiteY252" fmla="*/ 263402 h 593115"/>
              <a:gd name="connsiteX253" fmla="*/ 572822 w 593115"/>
              <a:gd name="connsiteY253" fmla="*/ 280901 h 593115"/>
              <a:gd name="connsiteX254" fmla="*/ 574667 w 593115"/>
              <a:gd name="connsiteY254" fmla="*/ 280901 h 593115"/>
              <a:gd name="connsiteX255" fmla="*/ 573744 w 593115"/>
              <a:gd name="connsiteY255" fmla="*/ 268928 h 593115"/>
              <a:gd name="connsiteX256" fmla="*/ 563598 w 593115"/>
              <a:gd name="connsiteY256" fmla="*/ 268007 h 593115"/>
              <a:gd name="connsiteX257" fmla="*/ 546994 w 593115"/>
              <a:gd name="connsiteY257" fmla="*/ 258797 h 593115"/>
              <a:gd name="connsiteX258" fmla="*/ 545149 w 593115"/>
              <a:gd name="connsiteY258" fmla="*/ 248666 h 593115"/>
              <a:gd name="connsiteX259" fmla="*/ 337605 w 593115"/>
              <a:gd name="connsiteY259" fmla="*/ 233930 h 593115"/>
              <a:gd name="connsiteX260" fmla="*/ 308088 w 593115"/>
              <a:gd name="connsiteY260" fmla="*/ 234851 h 593115"/>
              <a:gd name="connsiteX261" fmla="*/ 300709 w 593115"/>
              <a:gd name="connsiteY261" fmla="*/ 234851 h 593115"/>
              <a:gd name="connsiteX262" fmla="*/ 300709 w 593115"/>
              <a:gd name="connsiteY262" fmla="*/ 237614 h 593115"/>
              <a:gd name="connsiteX263" fmla="*/ 299786 w 593115"/>
              <a:gd name="connsiteY263" fmla="*/ 274454 h 593115"/>
              <a:gd name="connsiteX264" fmla="*/ 324691 w 593115"/>
              <a:gd name="connsiteY264" fmla="*/ 256034 h 593115"/>
              <a:gd name="connsiteX265" fmla="*/ 324691 w 593115"/>
              <a:gd name="connsiteY265" fmla="*/ 240377 h 593115"/>
              <a:gd name="connsiteX266" fmla="*/ 362511 w 593115"/>
              <a:gd name="connsiteY266" fmla="*/ 230247 h 593115"/>
              <a:gd name="connsiteX267" fmla="*/ 344985 w 593115"/>
              <a:gd name="connsiteY267" fmla="*/ 233009 h 593115"/>
              <a:gd name="connsiteX268" fmla="*/ 345907 w 593115"/>
              <a:gd name="connsiteY268" fmla="*/ 233009 h 593115"/>
              <a:gd name="connsiteX269" fmla="*/ 357899 w 593115"/>
              <a:gd name="connsiteY269" fmla="*/ 233009 h 593115"/>
              <a:gd name="connsiteX270" fmla="*/ 404019 w 593115"/>
              <a:gd name="connsiteY270" fmla="*/ 221958 h 593115"/>
              <a:gd name="connsiteX271" fmla="*/ 401252 w 593115"/>
              <a:gd name="connsiteY271" fmla="*/ 222879 h 593115"/>
              <a:gd name="connsiteX272" fmla="*/ 386494 w 593115"/>
              <a:gd name="connsiteY272" fmla="*/ 226563 h 593115"/>
              <a:gd name="connsiteX273" fmla="*/ 399407 w 593115"/>
              <a:gd name="connsiteY273" fmla="*/ 225642 h 593115"/>
              <a:gd name="connsiteX274" fmla="*/ 399407 w 593115"/>
              <a:gd name="connsiteY274" fmla="*/ 241298 h 593115"/>
              <a:gd name="connsiteX275" fmla="*/ 407709 w 593115"/>
              <a:gd name="connsiteY275" fmla="*/ 243140 h 593115"/>
              <a:gd name="connsiteX276" fmla="*/ 404942 w 593115"/>
              <a:gd name="connsiteY276" fmla="*/ 225642 h 593115"/>
              <a:gd name="connsiteX277" fmla="*/ 194631 w 593115"/>
              <a:gd name="connsiteY277" fmla="*/ 217353 h 593115"/>
              <a:gd name="connsiteX278" fmla="*/ 194631 w 593115"/>
              <a:gd name="connsiteY278" fmla="*/ 221037 h 593115"/>
              <a:gd name="connsiteX279" fmla="*/ 185406 w 593115"/>
              <a:gd name="connsiteY279" fmla="*/ 288269 h 593115"/>
              <a:gd name="connsiteX280" fmla="*/ 185406 w 593115"/>
              <a:gd name="connsiteY280" fmla="*/ 291032 h 593115"/>
              <a:gd name="connsiteX281" fmla="*/ 188174 w 593115"/>
              <a:gd name="connsiteY281" fmla="*/ 291953 h 593115"/>
              <a:gd name="connsiteX282" fmla="*/ 277648 w 593115"/>
              <a:gd name="connsiteY282" fmla="*/ 304846 h 593115"/>
              <a:gd name="connsiteX283" fmla="*/ 280415 w 593115"/>
              <a:gd name="connsiteY283" fmla="*/ 304846 h 593115"/>
              <a:gd name="connsiteX284" fmla="*/ 280415 w 593115"/>
              <a:gd name="connsiteY284" fmla="*/ 302083 h 593115"/>
              <a:gd name="connsiteX285" fmla="*/ 281338 w 593115"/>
              <a:gd name="connsiteY285" fmla="*/ 286427 h 593115"/>
              <a:gd name="connsiteX286" fmla="*/ 282260 w 593115"/>
              <a:gd name="connsiteY286" fmla="*/ 236693 h 593115"/>
              <a:gd name="connsiteX287" fmla="*/ 282260 w 593115"/>
              <a:gd name="connsiteY287" fmla="*/ 233930 h 593115"/>
              <a:gd name="connsiteX288" fmla="*/ 279493 w 593115"/>
              <a:gd name="connsiteY288" fmla="*/ 233930 h 593115"/>
              <a:gd name="connsiteX289" fmla="*/ 198320 w 593115"/>
              <a:gd name="connsiteY289" fmla="*/ 218274 h 593115"/>
              <a:gd name="connsiteX290" fmla="*/ 453830 w 593115"/>
              <a:gd name="connsiteY290" fmla="*/ 207222 h 593115"/>
              <a:gd name="connsiteX291" fmla="*/ 446451 w 593115"/>
              <a:gd name="connsiteY291" fmla="*/ 210906 h 593115"/>
              <a:gd name="connsiteX292" fmla="*/ 442761 w 593115"/>
              <a:gd name="connsiteY292" fmla="*/ 226563 h 593115"/>
              <a:gd name="connsiteX293" fmla="*/ 431692 w 593115"/>
              <a:gd name="connsiteY293" fmla="*/ 215511 h 593115"/>
              <a:gd name="connsiteX294" fmla="*/ 431692 w 593115"/>
              <a:gd name="connsiteY294" fmla="*/ 213669 h 593115"/>
              <a:gd name="connsiteX295" fmla="*/ 424313 w 593115"/>
              <a:gd name="connsiteY295" fmla="*/ 215511 h 593115"/>
              <a:gd name="connsiteX296" fmla="*/ 422468 w 593115"/>
              <a:gd name="connsiteY296" fmla="*/ 216432 h 593115"/>
              <a:gd name="connsiteX297" fmla="*/ 422468 w 593115"/>
              <a:gd name="connsiteY297" fmla="*/ 220116 h 593115"/>
              <a:gd name="connsiteX298" fmla="*/ 428002 w 593115"/>
              <a:gd name="connsiteY298" fmla="*/ 250508 h 593115"/>
              <a:gd name="connsiteX299" fmla="*/ 428925 w 593115"/>
              <a:gd name="connsiteY299" fmla="*/ 250508 h 593115"/>
              <a:gd name="connsiteX300" fmla="*/ 433537 w 593115"/>
              <a:gd name="connsiteY300" fmla="*/ 250508 h 593115"/>
              <a:gd name="connsiteX301" fmla="*/ 433537 w 593115"/>
              <a:gd name="connsiteY301" fmla="*/ 242219 h 593115"/>
              <a:gd name="connsiteX302" fmla="*/ 447373 w 593115"/>
              <a:gd name="connsiteY302" fmla="*/ 240377 h 593115"/>
              <a:gd name="connsiteX303" fmla="*/ 461209 w 593115"/>
              <a:gd name="connsiteY303" fmla="*/ 250508 h 593115"/>
              <a:gd name="connsiteX304" fmla="*/ 483347 w 593115"/>
              <a:gd name="connsiteY304" fmla="*/ 250508 h 593115"/>
              <a:gd name="connsiteX305" fmla="*/ 490727 w 593115"/>
              <a:gd name="connsiteY305" fmla="*/ 243140 h 593115"/>
              <a:gd name="connsiteX306" fmla="*/ 490727 w 593115"/>
              <a:gd name="connsiteY306" fmla="*/ 232088 h 593115"/>
              <a:gd name="connsiteX307" fmla="*/ 484270 w 593115"/>
              <a:gd name="connsiteY307" fmla="*/ 227484 h 593115"/>
              <a:gd name="connsiteX308" fmla="*/ 463054 w 593115"/>
              <a:gd name="connsiteY308" fmla="*/ 227484 h 593115"/>
              <a:gd name="connsiteX309" fmla="*/ 455675 w 593115"/>
              <a:gd name="connsiteY309" fmla="*/ 219195 h 593115"/>
              <a:gd name="connsiteX310" fmla="*/ 123604 w 593115"/>
              <a:gd name="connsiteY310" fmla="*/ 202617 h 593115"/>
              <a:gd name="connsiteX311" fmla="*/ 117147 w 593115"/>
              <a:gd name="connsiteY311" fmla="*/ 203538 h 593115"/>
              <a:gd name="connsiteX312" fmla="*/ 116225 w 593115"/>
              <a:gd name="connsiteY312" fmla="*/ 205380 h 593115"/>
              <a:gd name="connsiteX313" fmla="*/ 112535 w 593115"/>
              <a:gd name="connsiteY313" fmla="*/ 205380 h 593115"/>
              <a:gd name="connsiteX314" fmla="*/ 110690 w 593115"/>
              <a:gd name="connsiteY314" fmla="*/ 211827 h 593115"/>
              <a:gd name="connsiteX315" fmla="*/ 119915 w 593115"/>
              <a:gd name="connsiteY315" fmla="*/ 211827 h 593115"/>
              <a:gd name="connsiteX316" fmla="*/ 123604 w 593115"/>
              <a:gd name="connsiteY316" fmla="*/ 207222 h 593115"/>
              <a:gd name="connsiteX317" fmla="*/ 155889 w 593115"/>
              <a:gd name="connsiteY317" fmla="*/ 201696 h 593115"/>
              <a:gd name="connsiteX318" fmla="*/ 147587 w 593115"/>
              <a:gd name="connsiteY318" fmla="*/ 206301 h 593115"/>
              <a:gd name="connsiteX319" fmla="*/ 130061 w 593115"/>
              <a:gd name="connsiteY319" fmla="*/ 224721 h 593115"/>
              <a:gd name="connsiteX320" fmla="*/ 129139 w 593115"/>
              <a:gd name="connsiteY320" fmla="*/ 232088 h 593115"/>
              <a:gd name="connsiteX321" fmla="*/ 111613 w 593115"/>
              <a:gd name="connsiteY321" fmla="*/ 243140 h 593115"/>
              <a:gd name="connsiteX322" fmla="*/ 103311 w 593115"/>
              <a:gd name="connsiteY322" fmla="*/ 252350 h 593115"/>
              <a:gd name="connsiteX323" fmla="*/ 103311 w 593115"/>
              <a:gd name="connsiteY323" fmla="*/ 258797 h 593115"/>
              <a:gd name="connsiteX324" fmla="*/ 163268 w 593115"/>
              <a:gd name="connsiteY324" fmla="*/ 284585 h 593115"/>
              <a:gd name="connsiteX325" fmla="*/ 166958 w 593115"/>
              <a:gd name="connsiteY325" fmla="*/ 285506 h 593115"/>
              <a:gd name="connsiteX326" fmla="*/ 166958 w 593115"/>
              <a:gd name="connsiteY326" fmla="*/ 281822 h 593115"/>
              <a:gd name="connsiteX327" fmla="*/ 177105 w 593115"/>
              <a:gd name="connsiteY327" fmla="*/ 213669 h 593115"/>
              <a:gd name="connsiteX328" fmla="*/ 177105 w 593115"/>
              <a:gd name="connsiteY328" fmla="*/ 210906 h 593115"/>
              <a:gd name="connsiteX329" fmla="*/ 175260 w 593115"/>
              <a:gd name="connsiteY329" fmla="*/ 209985 h 593115"/>
              <a:gd name="connsiteX330" fmla="*/ 155889 w 593115"/>
              <a:gd name="connsiteY330" fmla="*/ 201696 h 593115"/>
              <a:gd name="connsiteX331" fmla="*/ 128216 w 593115"/>
              <a:gd name="connsiteY331" fmla="*/ 197091 h 593115"/>
              <a:gd name="connsiteX332" fmla="*/ 128216 w 593115"/>
              <a:gd name="connsiteY332" fmla="*/ 202617 h 593115"/>
              <a:gd name="connsiteX333" fmla="*/ 130061 w 593115"/>
              <a:gd name="connsiteY333" fmla="*/ 205380 h 593115"/>
              <a:gd name="connsiteX334" fmla="*/ 139285 w 593115"/>
              <a:gd name="connsiteY334" fmla="*/ 205380 h 593115"/>
              <a:gd name="connsiteX335" fmla="*/ 139285 w 593115"/>
              <a:gd name="connsiteY335" fmla="*/ 200775 h 593115"/>
              <a:gd name="connsiteX336" fmla="*/ 129139 w 593115"/>
              <a:gd name="connsiteY336" fmla="*/ 197091 h 593115"/>
              <a:gd name="connsiteX337" fmla="*/ 394795 w 593115"/>
              <a:gd name="connsiteY337" fmla="*/ 195249 h 593115"/>
              <a:gd name="connsiteX338" fmla="*/ 386494 w 593115"/>
              <a:gd name="connsiteY338" fmla="*/ 203538 h 593115"/>
              <a:gd name="connsiteX339" fmla="*/ 377269 w 593115"/>
              <a:gd name="connsiteY339" fmla="*/ 201696 h 593115"/>
              <a:gd name="connsiteX340" fmla="*/ 369890 w 593115"/>
              <a:gd name="connsiteY340" fmla="*/ 210906 h 593115"/>
              <a:gd name="connsiteX341" fmla="*/ 397563 w 593115"/>
              <a:gd name="connsiteY341" fmla="*/ 205380 h 593115"/>
              <a:gd name="connsiteX342" fmla="*/ 400330 w 593115"/>
              <a:gd name="connsiteY342" fmla="*/ 204459 h 593115"/>
              <a:gd name="connsiteX343" fmla="*/ 396640 w 593115"/>
              <a:gd name="connsiteY343" fmla="*/ 201696 h 593115"/>
              <a:gd name="connsiteX344" fmla="*/ 484270 w 593115"/>
              <a:gd name="connsiteY344" fmla="*/ 193407 h 593115"/>
              <a:gd name="connsiteX345" fmla="*/ 481503 w 593115"/>
              <a:gd name="connsiteY345" fmla="*/ 196170 h 593115"/>
              <a:gd name="connsiteX346" fmla="*/ 472278 w 593115"/>
              <a:gd name="connsiteY346" fmla="*/ 198012 h 593115"/>
              <a:gd name="connsiteX347" fmla="*/ 467666 w 593115"/>
              <a:gd name="connsiteY347" fmla="*/ 198933 h 593115"/>
              <a:gd name="connsiteX348" fmla="*/ 463977 w 593115"/>
              <a:gd name="connsiteY348" fmla="*/ 203538 h 593115"/>
              <a:gd name="connsiteX349" fmla="*/ 463977 w 593115"/>
              <a:gd name="connsiteY349" fmla="*/ 215511 h 593115"/>
              <a:gd name="connsiteX350" fmla="*/ 469511 w 593115"/>
              <a:gd name="connsiteY350" fmla="*/ 214590 h 593115"/>
              <a:gd name="connsiteX351" fmla="*/ 487037 w 593115"/>
              <a:gd name="connsiteY351" fmla="*/ 215511 h 593115"/>
              <a:gd name="connsiteX352" fmla="*/ 496261 w 593115"/>
              <a:gd name="connsiteY352" fmla="*/ 215511 h 593115"/>
              <a:gd name="connsiteX353" fmla="*/ 494416 w 593115"/>
              <a:gd name="connsiteY353" fmla="*/ 209064 h 593115"/>
              <a:gd name="connsiteX354" fmla="*/ 487960 w 593115"/>
              <a:gd name="connsiteY354" fmla="*/ 206301 h 593115"/>
              <a:gd name="connsiteX355" fmla="*/ 487960 w 593115"/>
              <a:gd name="connsiteY355" fmla="*/ 195249 h 593115"/>
              <a:gd name="connsiteX356" fmla="*/ 416011 w 593115"/>
              <a:gd name="connsiteY356" fmla="*/ 191565 h 593115"/>
              <a:gd name="connsiteX357" fmla="*/ 417856 w 593115"/>
              <a:gd name="connsiteY357" fmla="*/ 195249 h 593115"/>
              <a:gd name="connsiteX358" fmla="*/ 417856 w 593115"/>
              <a:gd name="connsiteY358" fmla="*/ 198933 h 593115"/>
              <a:gd name="connsiteX359" fmla="*/ 421545 w 593115"/>
              <a:gd name="connsiteY359" fmla="*/ 198012 h 593115"/>
              <a:gd name="connsiteX360" fmla="*/ 423390 w 593115"/>
              <a:gd name="connsiteY360" fmla="*/ 197091 h 593115"/>
              <a:gd name="connsiteX361" fmla="*/ 420623 w 593115"/>
              <a:gd name="connsiteY361" fmla="*/ 195249 h 593115"/>
              <a:gd name="connsiteX362" fmla="*/ 416933 w 593115"/>
              <a:gd name="connsiteY362" fmla="*/ 191565 h 593115"/>
              <a:gd name="connsiteX363" fmla="*/ 116225 w 593115"/>
              <a:gd name="connsiteY363" fmla="*/ 191565 h 593115"/>
              <a:gd name="connsiteX364" fmla="*/ 116225 w 593115"/>
              <a:gd name="connsiteY364" fmla="*/ 200775 h 593115"/>
              <a:gd name="connsiteX365" fmla="*/ 121759 w 593115"/>
              <a:gd name="connsiteY365" fmla="*/ 199854 h 593115"/>
              <a:gd name="connsiteX366" fmla="*/ 125449 w 593115"/>
              <a:gd name="connsiteY366" fmla="*/ 197091 h 593115"/>
              <a:gd name="connsiteX367" fmla="*/ 125449 w 593115"/>
              <a:gd name="connsiteY367" fmla="*/ 191565 h 593115"/>
              <a:gd name="connsiteX368" fmla="*/ 133751 w 593115"/>
              <a:gd name="connsiteY368" fmla="*/ 190644 h 593115"/>
              <a:gd name="connsiteX369" fmla="*/ 130984 w 593115"/>
              <a:gd name="connsiteY369" fmla="*/ 193407 h 593115"/>
              <a:gd name="connsiteX370" fmla="*/ 134673 w 593115"/>
              <a:gd name="connsiteY370" fmla="*/ 196170 h 593115"/>
              <a:gd name="connsiteX371" fmla="*/ 137441 w 593115"/>
              <a:gd name="connsiteY371" fmla="*/ 193407 h 593115"/>
              <a:gd name="connsiteX372" fmla="*/ 539615 w 593115"/>
              <a:gd name="connsiteY372" fmla="*/ 185118 h 593115"/>
              <a:gd name="connsiteX373" fmla="*/ 530391 w 593115"/>
              <a:gd name="connsiteY373" fmla="*/ 186039 h 593115"/>
              <a:gd name="connsiteX374" fmla="*/ 527624 w 593115"/>
              <a:gd name="connsiteY374" fmla="*/ 191565 h 593115"/>
              <a:gd name="connsiteX375" fmla="*/ 528546 w 593115"/>
              <a:gd name="connsiteY375" fmla="*/ 202617 h 593115"/>
              <a:gd name="connsiteX376" fmla="*/ 540537 w 593115"/>
              <a:gd name="connsiteY376" fmla="*/ 210906 h 593115"/>
              <a:gd name="connsiteX377" fmla="*/ 540537 w 593115"/>
              <a:gd name="connsiteY377" fmla="*/ 215511 h 593115"/>
              <a:gd name="connsiteX378" fmla="*/ 534080 w 593115"/>
              <a:gd name="connsiteY378" fmla="*/ 220116 h 593115"/>
              <a:gd name="connsiteX379" fmla="*/ 533158 w 593115"/>
              <a:gd name="connsiteY379" fmla="*/ 223800 h 593115"/>
              <a:gd name="connsiteX380" fmla="*/ 542382 w 593115"/>
              <a:gd name="connsiteY380" fmla="*/ 224721 h 593115"/>
              <a:gd name="connsiteX381" fmla="*/ 551606 w 593115"/>
              <a:gd name="connsiteY381" fmla="*/ 216432 h 593115"/>
              <a:gd name="connsiteX382" fmla="*/ 550684 w 593115"/>
              <a:gd name="connsiteY382" fmla="*/ 215511 h 593115"/>
              <a:gd name="connsiteX383" fmla="*/ 550684 w 593115"/>
              <a:gd name="connsiteY383" fmla="*/ 208143 h 593115"/>
              <a:gd name="connsiteX384" fmla="*/ 535925 w 593115"/>
              <a:gd name="connsiteY384" fmla="*/ 198933 h 593115"/>
              <a:gd name="connsiteX385" fmla="*/ 536848 w 593115"/>
              <a:gd name="connsiteY385" fmla="*/ 193407 h 593115"/>
              <a:gd name="connsiteX386" fmla="*/ 547917 w 593115"/>
              <a:gd name="connsiteY386" fmla="*/ 194328 h 593115"/>
              <a:gd name="connsiteX387" fmla="*/ 547917 w 593115"/>
              <a:gd name="connsiteY387" fmla="*/ 188802 h 593115"/>
              <a:gd name="connsiteX388" fmla="*/ 176182 w 593115"/>
              <a:gd name="connsiteY388" fmla="*/ 183276 h 593115"/>
              <a:gd name="connsiteX389" fmla="*/ 170648 w 593115"/>
              <a:gd name="connsiteY389" fmla="*/ 188802 h 593115"/>
              <a:gd name="connsiteX390" fmla="*/ 178027 w 593115"/>
              <a:gd name="connsiteY390" fmla="*/ 191565 h 593115"/>
              <a:gd name="connsiteX391" fmla="*/ 181717 w 593115"/>
              <a:gd name="connsiteY391" fmla="*/ 193407 h 593115"/>
              <a:gd name="connsiteX392" fmla="*/ 182639 w 593115"/>
              <a:gd name="connsiteY392" fmla="*/ 189723 h 593115"/>
              <a:gd name="connsiteX393" fmla="*/ 183561 w 593115"/>
              <a:gd name="connsiteY393" fmla="*/ 186960 h 593115"/>
              <a:gd name="connsiteX394" fmla="*/ 182639 w 593115"/>
              <a:gd name="connsiteY394" fmla="*/ 186960 h 593115"/>
              <a:gd name="connsiteX395" fmla="*/ 180794 w 593115"/>
              <a:gd name="connsiteY395" fmla="*/ 185118 h 593115"/>
              <a:gd name="connsiteX396" fmla="*/ 116225 w 593115"/>
              <a:gd name="connsiteY396" fmla="*/ 183276 h 593115"/>
              <a:gd name="connsiteX397" fmla="*/ 113458 w 593115"/>
              <a:gd name="connsiteY397" fmla="*/ 188802 h 593115"/>
              <a:gd name="connsiteX398" fmla="*/ 118070 w 593115"/>
              <a:gd name="connsiteY398" fmla="*/ 188802 h 593115"/>
              <a:gd name="connsiteX399" fmla="*/ 118070 w 593115"/>
              <a:gd name="connsiteY399" fmla="*/ 183276 h 593115"/>
              <a:gd name="connsiteX400" fmla="*/ 120837 w 593115"/>
              <a:gd name="connsiteY400" fmla="*/ 182355 h 593115"/>
              <a:gd name="connsiteX401" fmla="*/ 120837 w 593115"/>
              <a:gd name="connsiteY401" fmla="*/ 188802 h 593115"/>
              <a:gd name="connsiteX402" fmla="*/ 126372 w 593115"/>
              <a:gd name="connsiteY402" fmla="*/ 187881 h 593115"/>
              <a:gd name="connsiteX403" fmla="*/ 180794 w 593115"/>
              <a:gd name="connsiteY403" fmla="*/ 172224 h 593115"/>
              <a:gd name="connsiteX404" fmla="*/ 178027 w 593115"/>
              <a:gd name="connsiteY404" fmla="*/ 174066 h 593115"/>
              <a:gd name="connsiteX405" fmla="*/ 178027 w 593115"/>
              <a:gd name="connsiteY405" fmla="*/ 179592 h 593115"/>
              <a:gd name="connsiteX406" fmla="*/ 183561 w 593115"/>
              <a:gd name="connsiteY406" fmla="*/ 180513 h 593115"/>
              <a:gd name="connsiteX407" fmla="*/ 185406 w 593115"/>
              <a:gd name="connsiteY407" fmla="*/ 181434 h 593115"/>
              <a:gd name="connsiteX408" fmla="*/ 187251 w 593115"/>
              <a:gd name="connsiteY408" fmla="*/ 172224 h 593115"/>
              <a:gd name="connsiteX409" fmla="*/ 86708 w 593115"/>
              <a:gd name="connsiteY409" fmla="*/ 159331 h 593115"/>
              <a:gd name="connsiteX410" fmla="*/ 79328 w 593115"/>
              <a:gd name="connsiteY410" fmla="*/ 162094 h 593115"/>
              <a:gd name="connsiteX411" fmla="*/ 83940 w 593115"/>
              <a:gd name="connsiteY411" fmla="*/ 171303 h 593115"/>
              <a:gd name="connsiteX412" fmla="*/ 91320 w 593115"/>
              <a:gd name="connsiteY412" fmla="*/ 169461 h 593115"/>
              <a:gd name="connsiteX413" fmla="*/ 93164 w 593115"/>
              <a:gd name="connsiteY413" fmla="*/ 160252 h 593115"/>
              <a:gd name="connsiteX414" fmla="*/ 344085 w 593115"/>
              <a:gd name="connsiteY414" fmla="*/ 154751 h 593115"/>
              <a:gd name="connsiteX415" fmla="*/ 348708 w 593115"/>
              <a:gd name="connsiteY415" fmla="*/ 157513 h 593115"/>
              <a:gd name="connsiteX416" fmla="*/ 348708 w 593115"/>
              <a:gd name="connsiteY416" fmla="*/ 163036 h 593115"/>
              <a:gd name="connsiteX417" fmla="*/ 336688 w 593115"/>
              <a:gd name="connsiteY417" fmla="*/ 171321 h 593115"/>
              <a:gd name="connsiteX418" fmla="*/ 330215 w 593115"/>
              <a:gd name="connsiteY418" fmla="*/ 171321 h 593115"/>
              <a:gd name="connsiteX419" fmla="*/ 330215 w 593115"/>
              <a:gd name="connsiteY419" fmla="*/ 165798 h 593115"/>
              <a:gd name="connsiteX420" fmla="*/ 335763 w 593115"/>
              <a:gd name="connsiteY420" fmla="*/ 156592 h 593115"/>
              <a:gd name="connsiteX421" fmla="*/ 356964 w 593115"/>
              <a:gd name="connsiteY421" fmla="*/ 142768 h 593115"/>
              <a:gd name="connsiteX422" fmla="*/ 359730 w 593115"/>
              <a:gd name="connsiteY422" fmla="*/ 153826 h 593115"/>
              <a:gd name="connsiteX423" fmla="*/ 364341 w 593115"/>
              <a:gd name="connsiteY423" fmla="*/ 161198 h 593115"/>
              <a:gd name="connsiteX424" fmla="*/ 368030 w 593115"/>
              <a:gd name="connsiteY424" fmla="*/ 164884 h 593115"/>
              <a:gd name="connsiteX425" fmla="*/ 373563 w 593115"/>
              <a:gd name="connsiteY425" fmla="*/ 167648 h 593115"/>
              <a:gd name="connsiteX426" fmla="*/ 368030 w 593115"/>
              <a:gd name="connsiteY426" fmla="*/ 174099 h 593115"/>
              <a:gd name="connsiteX427" fmla="*/ 356964 w 593115"/>
              <a:gd name="connsiteY427" fmla="*/ 175020 h 593115"/>
              <a:gd name="connsiteX428" fmla="*/ 349586 w 593115"/>
              <a:gd name="connsiteY428" fmla="*/ 175020 h 593115"/>
              <a:gd name="connsiteX429" fmla="*/ 350508 w 593115"/>
              <a:gd name="connsiteY429" fmla="*/ 165805 h 593115"/>
              <a:gd name="connsiteX430" fmla="*/ 356964 w 593115"/>
              <a:gd name="connsiteY430" fmla="*/ 163962 h 593115"/>
              <a:gd name="connsiteX431" fmla="*/ 356041 w 593115"/>
              <a:gd name="connsiteY431" fmla="*/ 159355 h 593115"/>
              <a:gd name="connsiteX432" fmla="*/ 349586 w 593115"/>
              <a:gd name="connsiteY432" fmla="*/ 155669 h 593115"/>
              <a:gd name="connsiteX433" fmla="*/ 345897 w 593115"/>
              <a:gd name="connsiteY433" fmla="*/ 152904 h 593115"/>
              <a:gd name="connsiteX434" fmla="*/ 345897 w 593115"/>
              <a:gd name="connsiteY434" fmla="*/ 148297 h 593115"/>
              <a:gd name="connsiteX435" fmla="*/ 347742 w 593115"/>
              <a:gd name="connsiteY435" fmla="*/ 144611 h 593115"/>
              <a:gd name="connsiteX436" fmla="*/ 119915 w 593115"/>
              <a:gd name="connsiteY436" fmla="*/ 136306 h 593115"/>
              <a:gd name="connsiteX437" fmla="*/ 115303 w 593115"/>
              <a:gd name="connsiteY437" fmla="*/ 139069 h 593115"/>
              <a:gd name="connsiteX438" fmla="*/ 116225 w 593115"/>
              <a:gd name="connsiteY438" fmla="*/ 142753 h 593115"/>
              <a:gd name="connsiteX439" fmla="*/ 119915 w 593115"/>
              <a:gd name="connsiteY439" fmla="*/ 136306 h 593115"/>
              <a:gd name="connsiteX440" fmla="*/ 377269 w 593115"/>
              <a:gd name="connsiteY440" fmla="*/ 129859 h 593115"/>
              <a:gd name="connsiteX441" fmla="*/ 374502 w 593115"/>
              <a:gd name="connsiteY441" fmla="*/ 130780 h 593115"/>
              <a:gd name="connsiteX442" fmla="*/ 307166 w 593115"/>
              <a:gd name="connsiteY442" fmla="*/ 139069 h 593115"/>
              <a:gd name="connsiteX443" fmla="*/ 303476 w 593115"/>
              <a:gd name="connsiteY443" fmla="*/ 139069 h 593115"/>
              <a:gd name="connsiteX444" fmla="*/ 303476 w 593115"/>
              <a:gd name="connsiteY444" fmla="*/ 142753 h 593115"/>
              <a:gd name="connsiteX445" fmla="*/ 300709 w 593115"/>
              <a:gd name="connsiteY445" fmla="*/ 212748 h 593115"/>
              <a:gd name="connsiteX446" fmla="*/ 300709 w 593115"/>
              <a:gd name="connsiteY446" fmla="*/ 216432 h 593115"/>
              <a:gd name="connsiteX447" fmla="*/ 308088 w 593115"/>
              <a:gd name="connsiteY447" fmla="*/ 216432 h 593115"/>
              <a:gd name="connsiteX448" fmla="*/ 330226 w 593115"/>
              <a:gd name="connsiteY448" fmla="*/ 215511 h 593115"/>
              <a:gd name="connsiteX449" fmla="*/ 329304 w 593115"/>
              <a:gd name="connsiteY449" fmla="*/ 208143 h 593115"/>
              <a:gd name="connsiteX450" fmla="*/ 332071 w 593115"/>
              <a:gd name="connsiteY450" fmla="*/ 200775 h 593115"/>
              <a:gd name="connsiteX451" fmla="*/ 344985 w 593115"/>
              <a:gd name="connsiteY451" fmla="*/ 198012 h 593115"/>
              <a:gd name="connsiteX452" fmla="*/ 359743 w 593115"/>
              <a:gd name="connsiteY452" fmla="*/ 200775 h 593115"/>
              <a:gd name="connsiteX453" fmla="*/ 361588 w 593115"/>
              <a:gd name="connsiteY453" fmla="*/ 193407 h 593115"/>
              <a:gd name="connsiteX454" fmla="*/ 355131 w 593115"/>
              <a:gd name="connsiteY454" fmla="*/ 191565 h 593115"/>
              <a:gd name="connsiteX455" fmla="*/ 356976 w 593115"/>
              <a:gd name="connsiteY455" fmla="*/ 179592 h 593115"/>
              <a:gd name="connsiteX456" fmla="*/ 371735 w 593115"/>
              <a:gd name="connsiteY456" fmla="*/ 176829 h 593115"/>
              <a:gd name="connsiteX457" fmla="*/ 381881 w 593115"/>
              <a:gd name="connsiteY457" fmla="*/ 163015 h 593115"/>
              <a:gd name="connsiteX458" fmla="*/ 388338 w 593115"/>
              <a:gd name="connsiteY458" fmla="*/ 162094 h 593115"/>
              <a:gd name="connsiteX459" fmla="*/ 381881 w 593115"/>
              <a:gd name="connsiteY459" fmla="*/ 142753 h 593115"/>
              <a:gd name="connsiteX460" fmla="*/ 380959 w 593115"/>
              <a:gd name="connsiteY460" fmla="*/ 142753 h 593115"/>
              <a:gd name="connsiteX461" fmla="*/ 380037 w 593115"/>
              <a:gd name="connsiteY461" fmla="*/ 139069 h 593115"/>
              <a:gd name="connsiteX462" fmla="*/ 378192 w 593115"/>
              <a:gd name="connsiteY462" fmla="*/ 132622 h 593115"/>
              <a:gd name="connsiteX463" fmla="*/ 223225 w 593115"/>
              <a:gd name="connsiteY463" fmla="*/ 125254 h 593115"/>
              <a:gd name="connsiteX464" fmla="*/ 222303 w 593115"/>
              <a:gd name="connsiteY464" fmla="*/ 128017 h 593115"/>
              <a:gd name="connsiteX465" fmla="*/ 213079 w 593115"/>
              <a:gd name="connsiteY465" fmla="*/ 152884 h 593115"/>
              <a:gd name="connsiteX466" fmla="*/ 213079 w 593115"/>
              <a:gd name="connsiteY466" fmla="*/ 155647 h 593115"/>
              <a:gd name="connsiteX467" fmla="*/ 224148 w 593115"/>
              <a:gd name="connsiteY467" fmla="*/ 162094 h 593115"/>
              <a:gd name="connsiteX468" fmla="*/ 223225 w 593115"/>
              <a:gd name="connsiteY468" fmla="*/ 171303 h 593115"/>
              <a:gd name="connsiteX469" fmla="*/ 213079 w 593115"/>
              <a:gd name="connsiteY469" fmla="*/ 174987 h 593115"/>
              <a:gd name="connsiteX470" fmla="*/ 214001 w 593115"/>
              <a:gd name="connsiteY470" fmla="*/ 177750 h 593115"/>
              <a:gd name="connsiteX471" fmla="*/ 225993 w 593115"/>
              <a:gd name="connsiteY471" fmla="*/ 183276 h 593115"/>
              <a:gd name="connsiteX472" fmla="*/ 225993 w 593115"/>
              <a:gd name="connsiteY472" fmla="*/ 190644 h 593115"/>
              <a:gd name="connsiteX473" fmla="*/ 222303 w 593115"/>
              <a:gd name="connsiteY473" fmla="*/ 190644 h 593115"/>
              <a:gd name="connsiteX474" fmla="*/ 206622 w 593115"/>
              <a:gd name="connsiteY474" fmla="*/ 186039 h 593115"/>
              <a:gd name="connsiteX475" fmla="*/ 205700 w 593115"/>
              <a:gd name="connsiteY475" fmla="*/ 180513 h 593115"/>
              <a:gd name="connsiteX476" fmla="*/ 210312 w 593115"/>
              <a:gd name="connsiteY476" fmla="*/ 177750 h 593115"/>
              <a:gd name="connsiteX477" fmla="*/ 210312 w 593115"/>
              <a:gd name="connsiteY477" fmla="*/ 173145 h 593115"/>
              <a:gd name="connsiteX478" fmla="*/ 206622 w 593115"/>
              <a:gd name="connsiteY478" fmla="*/ 172224 h 593115"/>
              <a:gd name="connsiteX479" fmla="*/ 200165 w 593115"/>
              <a:gd name="connsiteY479" fmla="*/ 197091 h 593115"/>
              <a:gd name="connsiteX480" fmla="*/ 199243 w 593115"/>
              <a:gd name="connsiteY480" fmla="*/ 199854 h 593115"/>
              <a:gd name="connsiteX481" fmla="*/ 202010 w 593115"/>
              <a:gd name="connsiteY481" fmla="*/ 200775 h 593115"/>
              <a:gd name="connsiteX482" fmla="*/ 279493 w 593115"/>
              <a:gd name="connsiteY482" fmla="*/ 215511 h 593115"/>
              <a:gd name="connsiteX483" fmla="*/ 282260 w 593115"/>
              <a:gd name="connsiteY483" fmla="*/ 215511 h 593115"/>
              <a:gd name="connsiteX484" fmla="*/ 282260 w 593115"/>
              <a:gd name="connsiteY484" fmla="*/ 211827 h 593115"/>
              <a:gd name="connsiteX485" fmla="*/ 285028 w 593115"/>
              <a:gd name="connsiteY485" fmla="*/ 140911 h 593115"/>
              <a:gd name="connsiteX486" fmla="*/ 285028 w 593115"/>
              <a:gd name="connsiteY486" fmla="*/ 138148 h 593115"/>
              <a:gd name="connsiteX487" fmla="*/ 282260 w 593115"/>
              <a:gd name="connsiteY487" fmla="*/ 138148 h 593115"/>
              <a:gd name="connsiteX488" fmla="*/ 225993 w 593115"/>
              <a:gd name="connsiteY488" fmla="*/ 126175 h 593115"/>
              <a:gd name="connsiteX489" fmla="*/ 399407 w 593115"/>
              <a:gd name="connsiteY489" fmla="*/ 122491 h 593115"/>
              <a:gd name="connsiteX490" fmla="*/ 397563 w 593115"/>
              <a:gd name="connsiteY490" fmla="*/ 123412 h 593115"/>
              <a:gd name="connsiteX491" fmla="*/ 394795 w 593115"/>
              <a:gd name="connsiteY491" fmla="*/ 124333 h 593115"/>
              <a:gd name="connsiteX492" fmla="*/ 395718 w 593115"/>
              <a:gd name="connsiteY492" fmla="*/ 126175 h 593115"/>
              <a:gd name="connsiteX493" fmla="*/ 398485 w 593115"/>
              <a:gd name="connsiteY493" fmla="*/ 125254 h 593115"/>
              <a:gd name="connsiteX494" fmla="*/ 439994 w 593115"/>
              <a:gd name="connsiteY494" fmla="*/ 114202 h 593115"/>
              <a:gd name="connsiteX495" fmla="*/ 419701 w 593115"/>
              <a:gd name="connsiteY495" fmla="*/ 128017 h 593115"/>
              <a:gd name="connsiteX496" fmla="*/ 419701 w 593115"/>
              <a:gd name="connsiteY496" fmla="*/ 151042 h 593115"/>
              <a:gd name="connsiteX497" fmla="*/ 407709 w 593115"/>
              <a:gd name="connsiteY497" fmla="*/ 156568 h 593115"/>
              <a:gd name="connsiteX498" fmla="*/ 409554 w 593115"/>
              <a:gd name="connsiteY498" fmla="*/ 160252 h 593115"/>
              <a:gd name="connsiteX499" fmla="*/ 428002 w 593115"/>
              <a:gd name="connsiteY499" fmla="*/ 161173 h 593115"/>
              <a:gd name="connsiteX500" fmla="*/ 439071 w 593115"/>
              <a:gd name="connsiteY500" fmla="*/ 144595 h 593115"/>
              <a:gd name="connsiteX501" fmla="*/ 439071 w 593115"/>
              <a:gd name="connsiteY501" fmla="*/ 137227 h 593115"/>
              <a:gd name="connsiteX502" fmla="*/ 430770 w 593115"/>
              <a:gd name="connsiteY502" fmla="*/ 133543 h 593115"/>
              <a:gd name="connsiteX503" fmla="*/ 430770 w 593115"/>
              <a:gd name="connsiteY503" fmla="*/ 128017 h 593115"/>
              <a:gd name="connsiteX504" fmla="*/ 444606 w 593115"/>
              <a:gd name="connsiteY504" fmla="*/ 119728 h 593115"/>
              <a:gd name="connsiteX505" fmla="*/ 444606 w 593115"/>
              <a:gd name="connsiteY505" fmla="*/ 117886 h 593115"/>
              <a:gd name="connsiteX506" fmla="*/ 441839 w 593115"/>
              <a:gd name="connsiteY506" fmla="*/ 114202 h 593115"/>
              <a:gd name="connsiteX507" fmla="*/ 186329 w 593115"/>
              <a:gd name="connsiteY507" fmla="*/ 107755 h 593115"/>
              <a:gd name="connsiteX508" fmla="*/ 179872 w 593115"/>
              <a:gd name="connsiteY508" fmla="*/ 108676 h 593115"/>
              <a:gd name="connsiteX509" fmla="*/ 178027 w 593115"/>
              <a:gd name="connsiteY509" fmla="*/ 110518 h 593115"/>
              <a:gd name="connsiteX510" fmla="*/ 172492 w 593115"/>
              <a:gd name="connsiteY510" fmla="*/ 116044 h 593115"/>
              <a:gd name="connsiteX511" fmla="*/ 164191 w 593115"/>
              <a:gd name="connsiteY511" fmla="*/ 116965 h 593115"/>
              <a:gd name="connsiteX512" fmla="*/ 165113 w 593115"/>
              <a:gd name="connsiteY512" fmla="*/ 121570 h 593115"/>
              <a:gd name="connsiteX513" fmla="*/ 167880 w 593115"/>
              <a:gd name="connsiteY513" fmla="*/ 122491 h 593115"/>
              <a:gd name="connsiteX514" fmla="*/ 167880 w 593115"/>
              <a:gd name="connsiteY514" fmla="*/ 124333 h 593115"/>
              <a:gd name="connsiteX515" fmla="*/ 160501 w 593115"/>
              <a:gd name="connsiteY515" fmla="*/ 125254 h 593115"/>
              <a:gd name="connsiteX516" fmla="*/ 160501 w 593115"/>
              <a:gd name="connsiteY516" fmla="*/ 128938 h 593115"/>
              <a:gd name="connsiteX517" fmla="*/ 153122 w 593115"/>
              <a:gd name="connsiteY517" fmla="*/ 129859 h 593115"/>
              <a:gd name="connsiteX518" fmla="*/ 152199 w 593115"/>
              <a:gd name="connsiteY518" fmla="*/ 121570 h 593115"/>
              <a:gd name="connsiteX519" fmla="*/ 130984 w 593115"/>
              <a:gd name="connsiteY519" fmla="*/ 154726 h 593115"/>
              <a:gd name="connsiteX520" fmla="*/ 138363 w 593115"/>
              <a:gd name="connsiteY520" fmla="*/ 156568 h 593115"/>
              <a:gd name="connsiteX521" fmla="*/ 138363 w 593115"/>
              <a:gd name="connsiteY521" fmla="*/ 171303 h 593115"/>
              <a:gd name="connsiteX522" fmla="*/ 139285 w 593115"/>
              <a:gd name="connsiteY522" fmla="*/ 172224 h 593115"/>
              <a:gd name="connsiteX523" fmla="*/ 144820 w 593115"/>
              <a:gd name="connsiteY523" fmla="*/ 171303 h 593115"/>
              <a:gd name="connsiteX524" fmla="*/ 151277 w 593115"/>
              <a:gd name="connsiteY524" fmla="*/ 158410 h 593115"/>
              <a:gd name="connsiteX525" fmla="*/ 166036 w 593115"/>
              <a:gd name="connsiteY525" fmla="*/ 153805 h 593115"/>
              <a:gd name="connsiteX526" fmla="*/ 166036 w 593115"/>
              <a:gd name="connsiteY526" fmla="*/ 135385 h 593115"/>
              <a:gd name="connsiteX527" fmla="*/ 174337 w 593115"/>
              <a:gd name="connsiteY527" fmla="*/ 128938 h 593115"/>
              <a:gd name="connsiteX528" fmla="*/ 193708 w 593115"/>
              <a:gd name="connsiteY528" fmla="*/ 133543 h 593115"/>
              <a:gd name="connsiteX529" fmla="*/ 192786 w 593115"/>
              <a:gd name="connsiteY529" fmla="*/ 146437 h 593115"/>
              <a:gd name="connsiteX530" fmla="*/ 195553 w 593115"/>
              <a:gd name="connsiteY530" fmla="*/ 146437 h 593115"/>
              <a:gd name="connsiteX531" fmla="*/ 202010 w 593115"/>
              <a:gd name="connsiteY531" fmla="*/ 128938 h 593115"/>
              <a:gd name="connsiteX532" fmla="*/ 185406 w 593115"/>
              <a:gd name="connsiteY532" fmla="*/ 124333 h 593115"/>
              <a:gd name="connsiteX533" fmla="*/ 201087 w 593115"/>
              <a:gd name="connsiteY533" fmla="*/ 116044 h 593115"/>
              <a:gd name="connsiteX534" fmla="*/ 186329 w 593115"/>
              <a:gd name="connsiteY534" fmla="*/ 107755 h 593115"/>
              <a:gd name="connsiteX535" fmla="*/ 93164 w 593115"/>
              <a:gd name="connsiteY535" fmla="*/ 107755 h 593115"/>
              <a:gd name="connsiteX536" fmla="*/ 87630 w 593115"/>
              <a:gd name="connsiteY536" fmla="*/ 113281 h 593115"/>
              <a:gd name="connsiteX537" fmla="*/ 105156 w 593115"/>
              <a:gd name="connsiteY537" fmla="*/ 114202 h 593115"/>
              <a:gd name="connsiteX538" fmla="*/ 103311 w 593115"/>
              <a:gd name="connsiteY538" fmla="*/ 107755 h 593115"/>
              <a:gd name="connsiteX539" fmla="*/ 168803 w 593115"/>
              <a:gd name="connsiteY539" fmla="*/ 98546 h 593115"/>
              <a:gd name="connsiteX540" fmla="*/ 167880 w 593115"/>
              <a:gd name="connsiteY540" fmla="*/ 99466 h 593115"/>
              <a:gd name="connsiteX541" fmla="*/ 160501 w 593115"/>
              <a:gd name="connsiteY541" fmla="*/ 109597 h 593115"/>
              <a:gd name="connsiteX542" fmla="*/ 169725 w 593115"/>
              <a:gd name="connsiteY542" fmla="*/ 110518 h 593115"/>
              <a:gd name="connsiteX543" fmla="*/ 467666 w 593115"/>
              <a:gd name="connsiteY543" fmla="*/ 76442 h 593115"/>
              <a:gd name="connsiteX544" fmla="*/ 464899 w 593115"/>
              <a:gd name="connsiteY544" fmla="*/ 79205 h 593115"/>
              <a:gd name="connsiteX545" fmla="*/ 452908 w 593115"/>
              <a:gd name="connsiteY545" fmla="*/ 91178 h 593115"/>
              <a:gd name="connsiteX546" fmla="*/ 450140 w 593115"/>
              <a:gd name="connsiteY546" fmla="*/ 93020 h 593115"/>
              <a:gd name="connsiteX547" fmla="*/ 451985 w 593115"/>
              <a:gd name="connsiteY547" fmla="*/ 95783 h 593115"/>
              <a:gd name="connsiteX548" fmla="*/ 455675 w 593115"/>
              <a:gd name="connsiteY548" fmla="*/ 101308 h 593115"/>
              <a:gd name="connsiteX549" fmla="*/ 459365 w 593115"/>
              <a:gd name="connsiteY549" fmla="*/ 101308 h 593115"/>
              <a:gd name="connsiteX550" fmla="*/ 487960 w 593115"/>
              <a:gd name="connsiteY550" fmla="*/ 114202 h 593115"/>
              <a:gd name="connsiteX551" fmla="*/ 483347 w 593115"/>
              <a:gd name="connsiteY551" fmla="*/ 118807 h 593115"/>
              <a:gd name="connsiteX552" fmla="*/ 468589 w 593115"/>
              <a:gd name="connsiteY552" fmla="*/ 118807 h 593115"/>
              <a:gd name="connsiteX553" fmla="*/ 472278 w 593115"/>
              <a:gd name="connsiteY553" fmla="*/ 124333 h 593115"/>
              <a:gd name="connsiteX554" fmla="*/ 483347 w 593115"/>
              <a:gd name="connsiteY554" fmla="*/ 125254 h 593115"/>
              <a:gd name="connsiteX555" fmla="*/ 492572 w 593115"/>
              <a:gd name="connsiteY555" fmla="*/ 117886 h 593115"/>
              <a:gd name="connsiteX556" fmla="*/ 495339 w 593115"/>
              <a:gd name="connsiteY556" fmla="*/ 109597 h 593115"/>
              <a:gd name="connsiteX557" fmla="*/ 499833 w 593115"/>
              <a:gd name="connsiteY557" fmla="*/ 107802 h 593115"/>
              <a:gd name="connsiteX558" fmla="*/ 500031 w 593115"/>
              <a:gd name="connsiteY558" fmla="*/ 107995 h 593115"/>
              <a:gd name="connsiteX559" fmla="*/ 502718 w 593115"/>
              <a:gd name="connsiteY559" fmla="*/ 116044 h 593115"/>
              <a:gd name="connsiteX560" fmla="*/ 506408 w 593115"/>
              <a:gd name="connsiteY560" fmla="*/ 114202 h 593115"/>
              <a:gd name="connsiteX561" fmla="*/ 500031 w 593115"/>
              <a:gd name="connsiteY561" fmla="*/ 107995 h 593115"/>
              <a:gd name="connsiteX562" fmla="*/ 499951 w 593115"/>
              <a:gd name="connsiteY562" fmla="*/ 107755 h 593115"/>
              <a:gd name="connsiteX563" fmla="*/ 499833 w 593115"/>
              <a:gd name="connsiteY563" fmla="*/ 107802 h 593115"/>
              <a:gd name="connsiteX564" fmla="*/ 469511 w 593115"/>
              <a:gd name="connsiteY564" fmla="*/ 78284 h 593115"/>
              <a:gd name="connsiteX565" fmla="*/ 140208 w 593115"/>
              <a:gd name="connsiteY565" fmla="*/ 67232 h 593115"/>
              <a:gd name="connsiteX566" fmla="*/ 137441 w 593115"/>
              <a:gd name="connsiteY566" fmla="*/ 68153 h 593115"/>
              <a:gd name="connsiteX567" fmla="*/ 108846 w 593115"/>
              <a:gd name="connsiteY567" fmla="*/ 91178 h 593115"/>
              <a:gd name="connsiteX568" fmla="*/ 113458 w 593115"/>
              <a:gd name="connsiteY568" fmla="*/ 97625 h 593115"/>
              <a:gd name="connsiteX569" fmla="*/ 125449 w 593115"/>
              <a:gd name="connsiteY569" fmla="*/ 97625 h 593115"/>
              <a:gd name="connsiteX570" fmla="*/ 132828 w 593115"/>
              <a:gd name="connsiteY570" fmla="*/ 91178 h 593115"/>
              <a:gd name="connsiteX571" fmla="*/ 138363 w 593115"/>
              <a:gd name="connsiteY571" fmla="*/ 93941 h 593115"/>
              <a:gd name="connsiteX572" fmla="*/ 128216 w 593115"/>
              <a:gd name="connsiteY572" fmla="*/ 104071 h 593115"/>
              <a:gd name="connsiteX573" fmla="*/ 115303 w 593115"/>
              <a:gd name="connsiteY573" fmla="*/ 104071 h 593115"/>
              <a:gd name="connsiteX574" fmla="*/ 116225 w 593115"/>
              <a:gd name="connsiteY574" fmla="*/ 113281 h 593115"/>
              <a:gd name="connsiteX575" fmla="*/ 132828 w 593115"/>
              <a:gd name="connsiteY575" fmla="*/ 113281 h 593115"/>
              <a:gd name="connsiteX576" fmla="*/ 134673 w 593115"/>
              <a:gd name="connsiteY576" fmla="*/ 108676 h 593115"/>
              <a:gd name="connsiteX577" fmla="*/ 138363 w 593115"/>
              <a:gd name="connsiteY577" fmla="*/ 108676 h 593115"/>
              <a:gd name="connsiteX578" fmla="*/ 143898 w 593115"/>
              <a:gd name="connsiteY578" fmla="*/ 100387 h 593115"/>
              <a:gd name="connsiteX579" fmla="*/ 141130 w 593115"/>
              <a:gd name="connsiteY579" fmla="*/ 99466 h 593115"/>
              <a:gd name="connsiteX580" fmla="*/ 143898 w 593115"/>
              <a:gd name="connsiteY580" fmla="*/ 93020 h 593115"/>
              <a:gd name="connsiteX581" fmla="*/ 149432 w 593115"/>
              <a:gd name="connsiteY581" fmla="*/ 92099 h 593115"/>
              <a:gd name="connsiteX582" fmla="*/ 150354 w 593115"/>
              <a:gd name="connsiteY582" fmla="*/ 92099 h 593115"/>
              <a:gd name="connsiteX583" fmla="*/ 154044 w 593115"/>
              <a:gd name="connsiteY583" fmla="*/ 86573 h 593115"/>
              <a:gd name="connsiteX584" fmla="*/ 155889 w 593115"/>
              <a:gd name="connsiteY584" fmla="*/ 84731 h 593115"/>
              <a:gd name="connsiteX585" fmla="*/ 154044 w 593115"/>
              <a:gd name="connsiteY585" fmla="*/ 82889 h 593115"/>
              <a:gd name="connsiteX586" fmla="*/ 142053 w 593115"/>
              <a:gd name="connsiteY586" fmla="*/ 69074 h 593115"/>
              <a:gd name="connsiteX587" fmla="*/ 404019 w 593115"/>
              <a:gd name="connsiteY587" fmla="*/ 39602 h 593115"/>
              <a:gd name="connsiteX588" fmla="*/ 416011 w 593115"/>
              <a:gd name="connsiteY588" fmla="*/ 51575 h 593115"/>
              <a:gd name="connsiteX589" fmla="*/ 437227 w 593115"/>
              <a:gd name="connsiteY589" fmla="*/ 76442 h 593115"/>
              <a:gd name="connsiteX590" fmla="*/ 439071 w 593115"/>
              <a:gd name="connsiteY590" fmla="*/ 79205 h 593115"/>
              <a:gd name="connsiteX591" fmla="*/ 442761 w 593115"/>
              <a:gd name="connsiteY591" fmla="*/ 75521 h 593115"/>
              <a:gd name="connsiteX592" fmla="*/ 450140 w 593115"/>
              <a:gd name="connsiteY592" fmla="*/ 69074 h 593115"/>
              <a:gd name="connsiteX593" fmla="*/ 452908 w 593115"/>
              <a:gd name="connsiteY593" fmla="*/ 66311 h 593115"/>
              <a:gd name="connsiteX594" fmla="*/ 449218 w 593115"/>
              <a:gd name="connsiteY594" fmla="*/ 64469 h 593115"/>
              <a:gd name="connsiteX595" fmla="*/ 419701 w 593115"/>
              <a:gd name="connsiteY595" fmla="*/ 46970 h 593115"/>
              <a:gd name="connsiteX596" fmla="*/ 199243 w 593115"/>
              <a:gd name="connsiteY596" fmla="*/ 35918 h 593115"/>
              <a:gd name="connsiteX597" fmla="*/ 185406 w 593115"/>
              <a:gd name="connsiteY597" fmla="*/ 42365 h 593115"/>
              <a:gd name="connsiteX598" fmla="*/ 158656 w 593115"/>
              <a:gd name="connsiteY598" fmla="*/ 55259 h 593115"/>
              <a:gd name="connsiteX599" fmla="*/ 155889 w 593115"/>
              <a:gd name="connsiteY599" fmla="*/ 57101 h 593115"/>
              <a:gd name="connsiteX600" fmla="*/ 157734 w 593115"/>
              <a:gd name="connsiteY600" fmla="*/ 59864 h 593115"/>
              <a:gd name="connsiteX601" fmla="*/ 163268 w 593115"/>
              <a:gd name="connsiteY601" fmla="*/ 66311 h 593115"/>
              <a:gd name="connsiteX602" fmla="*/ 166958 w 593115"/>
              <a:gd name="connsiteY602" fmla="*/ 70916 h 593115"/>
              <a:gd name="connsiteX603" fmla="*/ 169725 w 593115"/>
              <a:gd name="connsiteY603" fmla="*/ 68153 h 593115"/>
              <a:gd name="connsiteX604" fmla="*/ 188174 w 593115"/>
              <a:gd name="connsiteY604" fmla="*/ 46970 h 593115"/>
              <a:gd name="connsiteX605" fmla="*/ 346830 w 593115"/>
              <a:gd name="connsiteY605" fmla="*/ 23025 h 593115"/>
              <a:gd name="connsiteX606" fmla="*/ 350519 w 593115"/>
              <a:gd name="connsiteY606" fmla="*/ 28551 h 593115"/>
              <a:gd name="connsiteX607" fmla="*/ 387416 w 593115"/>
              <a:gd name="connsiteY607" fmla="*/ 104992 h 593115"/>
              <a:gd name="connsiteX608" fmla="*/ 388338 w 593115"/>
              <a:gd name="connsiteY608" fmla="*/ 107755 h 593115"/>
              <a:gd name="connsiteX609" fmla="*/ 391106 w 593115"/>
              <a:gd name="connsiteY609" fmla="*/ 105913 h 593115"/>
              <a:gd name="connsiteX610" fmla="*/ 420623 w 593115"/>
              <a:gd name="connsiteY610" fmla="*/ 92099 h 593115"/>
              <a:gd name="connsiteX611" fmla="*/ 424313 w 593115"/>
              <a:gd name="connsiteY611" fmla="*/ 90257 h 593115"/>
              <a:gd name="connsiteX612" fmla="*/ 421545 w 593115"/>
              <a:gd name="connsiteY612" fmla="*/ 87494 h 593115"/>
              <a:gd name="connsiteX613" fmla="*/ 363433 w 593115"/>
              <a:gd name="connsiteY613" fmla="*/ 26709 h 593115"/>
              <a:gd name="connsiteX614" fmla="*/ 362511 w 593115"/>
              <a:gd name="connsiteY614" fmla="*/ 26709 h 593115"/>
              <a:gd name="connsiteX615" fmla="*/ 353286 w 593115"/>
              <a:gd name="connsiteY615" fmla="*/ 23946 h 593115"/>
              <a:gd name="connsiteX616" fmla="*/ 251820 w 593115"/>
              <a:gd name="connsiteY616" fmla="*/ 22104 h 593115"/>
              <a:gd name="connsiteX617" fmla="*/ 245364 w 593115"/>
              <a:gd name="connsiteY617" fmla="*/ 23025 h 593115"/>
              <a:gd name="connsiteX618" fmla="*/ 238907 w 593115"/>
              <a:gd name="connsiteY618" fmla="*/ 24867 h 593115"/>
              <a:gd name="connsiteX619" fmla="*/ 234295 w 593115"/>
              <a:gd name="connsiteY619" fmla="*/ 25788 h 593115"/>
              <a:gd name="connsiteX620" fmla="*/ 235217 w 593115"/>
              <a:gd name="connsiteY620" fmla="*/ 27630 h 593115"/>
              <a:gd name="connsiteX621" fmla="*/ 183561 w 593115"/>
              <a:gd name="connsiteY621" fmla="*/ 81047 h 593115"/>
              <a:gd name="connsiteX622" fmla="*/ 181717 w 593115"/>
              <a:gd name="connsiteY622" fmla="*/ 82889 h 593115"/>
              <a:gd name="connsiteX623" fmla="*/ 184484 w 593115"/>
              <a:gd name="connsiteY623" fmla="*/ 84731 h 593115"/>
              <a:gd name="connsiteX624" fmla="*/ 192786 w 593115"/>
              <a:gd name="connsiteY624" fmla="*/ 91178 h 593115"/>
              <a:gd name="connsiteX625" fmla="*/ 197398 w 593115"/>
              <a:gd name="connsiteY625" fmla="*/ 90257 h 593115"/>
              <a:gd name="connsiteX626" fmla="*/ 214001 w 593115"/>
              <a:gd name="connsiteY626" fmla="*/ 97625 h 593115"/>
              <a:gd name="connsiteX627" fmla="*/ 249053 w 593115"/>
              <a:gd name="connsiteY627" fmla="*/ 27630 h 593115"/>
              <a:gd name="connsiteX628" fmla="*/ 309010 w 593115"/>
              <a:gd name="connsiteY628" fmla="*/ 18420 h 593115"/>
              <a:gd name="connsiteX629" fmla="*/ 309010 w 593115"/>
              <a:gd name="connsiteY629" fmla="*/ 22104 h 593115"/>
              <a:gd name="connsiteX630" fmla="*/ 304398 w 593115"/>
              <a:gd name="connsiteY630" fmla="*/ 117886 h 593115"/>
              <a:gd name="connsiteX631" fmla="*/ 304398 w 593115"/>
              <a:gd name="connsiteY631" fmla="*/ 120649 h 593115"/>
              <a:gd name="connsiteX632" fmla="*/ 308088 w 593115"/>
              <a:gd name="connsiteY632" fmla="*/ 120649 h 593115"/>
              <a:gd name="connsiteX633" fmla="*/ 367123 w 593115"/>
              <a:gd name="connsiteY633" fmla="*/ 113281 h 593115"/>
              <a:gd name="connsiteX634" fmla="*/ 370812 w 593115"/>
              <a:gd name="connsiteY634" fmla="*/ 113281 h 593115"/>
              <a:gd name="connsiteX635" fmla="*/ 368968 w 593115"/>
              <a:gd name="connsiteY635" fmla="*/ 109597 h 593115"/>
              <a:gd name="connsiteX636" fmla="*/ 323769 w 593115"/>
              <a:gd name="connsiteY636" fmla="*/ 21183 h 593115"/>
              <a:gd name="connsiteX637" fmla="*/ 323769 w 593115"/>
              <a:gd name="connsiteY637" fmla="*/ 19341 h 593115"/>
              <a:gd name="connsiteX638" fmla="*/ 321924 w 593115"/>
              <a:gd name="connsiteY638" fmla="*/ 19341 h 593115"/>
              <a:gd name="connsiteX639" fmla="*/ 312700 w 593115"/>
              <a:gd name="connsiteY639" fmla="*/ 19341 h 593115"/>
              <a:gd name="connsiteX640" fmla="*/ 285028 w 593115"/>
              <a:gd name="connsiteY640" fmla="*/ 18420 h 593115"/>
              <a:gd name="connsiteX641" fmla="*/ 276726 w 593115"/>
              <a:gd name="connsiteY641" fmla="*/ 19341 h 593115"/>
              <a:gd name="connsiteX642" fmla="*/ 275803 w 593115"/>
              <a:gd name="connsiteY642" fmla="*/ 19341 h 593115"/>
              <a:gd name="connsiteX643" fmla="*/ 274881 w 593115"/>
              <a:gd name="connsiteY643" fmla="*/ 20262 h 593115"/>
              <a:gd name="connsiteX644" fmla="*/ 231527 w 593115"/>
              <a:gd name="connsiteY644" fmla="*/ 104992 h 593115"/>
              <a:gd name="connsiteX645" fmla="*/ 229682 w 593115"/>
              <a:gd name="connsiteY645" fmla="*/ 108676 h 593115"/>
              <a:gd name="connsiteX646" fmla="*/ 233372 w 593115"/>
              <a:gd name="connsiteY646" fmla="*/ 109597 h 593115"/>
              <a:gd name="connsiteX647" fmla="*/ 282260 w 593115"/>
              <a:gd name="connsiteY647" fmla="*/ 119728 h 593115"/>
              <a:gd name="connsiteX648" fmla="*/ 285950 w 593115"/>
              <a:gd name="connsiteY648" fmla="*/ 119728 h 593115"/>
              <a:gd name="connsiteX649" fmla="*/ 285950 w 593115"/>
              <a:gd name="connsiteY649" fmla="*/ 116965 h 593115"/>
              <a:gd name="connsiteX650" fmla="*/ 290562 w 593115"/>
              <a:gd name="connsiteY650" fmla="*/ 22104 h 593115"/>
              <a:gd name="connsiteX651" fmla="*/ 290562 w 593115"/>
              <a:gd name="connsiteY651" fmla="*/ 18420 h 593115"/>
              <a:gd name="connsiteX652" fmla="*/ 297019 w 593115"/>
              <a:gd name="connsiteY652" fmla="*/ 0 h 593115"/>
              <a:gd name="connsiteX653" fmla="*/ 461209 w 593115"/>
              <a:gd name="connsiteY653" fmla="*/ 49733 h 593115"/>
              <a:gd name="connsiteX654" fmla="*/ 480580 w 593115"/>
              <a:gd name="connsiteY654" fmla="*/ 63548 h 593115"/>
              <a:gd name="connsiteX655" fmla="*/ 530391 w 593115"/>
              <a:gd name="connsiteY655" fmla="*/ 114202 h 593115"/>
              <a:gd name="connsiteX656" fmla="*/ 546072 w 593115"/>
              <a:gd name="connsiteY656" fmla="*/ 135385 h 593115"/>
              <a:gd name="connsiteX657" fmla="*/ 571900 w 593115"/>
              <a:gd name="connsiteY657" fmla="*/ 186039 h 593115"/>
              <a:gd name="connsiteX658" fmla="*/ 582046 w 593115"/>
              <a:gd name="connsiteY658" fmla="*/ 212748 h 593115"/>
              <a:gd name="connsiteX659" fmla="*/ 593115 w 593115"/>
              <a:gd name="connsiteY659" fmla="*/ 291953 h 593115"/>
              <a:gd name="connsiteX660" fmla="*/ 593115 w 593115"/>
              <a:gd name="connsiteY660" fmla="*/ 293795 h 593115"/>
              <a:gd name="connsiteX661" fmla="*/ 593115 w 593115"/>
              <a:gd name="connsiteY661" fmla="*/ 296557 h 593115"/>
              <a:gd name="connsiteX662" fmla="*/ 592193 w 593115"/>
              <a:gd name="connsiteY662" fmla="*/ 326029 h 593115"/>
              <a:gd name="connsiteX663" fmla="*/ 560831 w 593115"/>
              <a:gd name="connsiteY663" fmla="*/ 431021 h 593115"/>
              <a:gd name="connsiteX664" fmla="*/ 535925 w 593115"/>
              <a:gd name="connsiteY664" fmla="*/ 471545 h 593115"/>
              <a:gd name="connsiteX665" fmla="*/ 297019 w 593115"/>
              <a:gd name="connsiteY665" fmla="*/ 592194 h 593115"/>
              <a:gd name="connsiteX666" fmla="*/ 296097 w 593115"/>
              <a:gd name="connsiteY666" fmla="*/ 592194 h 593115"/>
              <a:gd name="connsiteX667" fmla="*/ 291484 w 593115"/>
              <a:gd name="connsiteY667" fmla="*/ 593115 h 593115"/>
              <a:gd name="connsiteX668" fmla="*/ 291484 w 593115"/>
              <a:gd name="connsiteY668" fmla="*/ 592194 h 593115"/>
              <a:gd name="connsiteX669" fmla="*/ 288717 w 593115"/>
              <a:gd name="connsiteY669" fmla="*/ 592194 h 593115"/>
              <a:gd name="connsiteX670" fmla="*/ 49811 w 593115"/>
              <a:gd name="connsiteY670" fmla="*/ 459572 h 593115"/>
              <a:gd name="connsiteX671" fmla="*/ 25828 w 593115"/>
              <a:gd name="connsiteY671" fmla="*/ 416286 h 593115"/>
              <a:gd name="connsiteX672" fmla="*/ 1845 w 593115"/>
              <a:gd name="connsiteY672" fmla="*/ 323266 h 593115"/>
              <a:gd name="connsiteX673" fmla="*/ 0 w 593115"/>
              <a:gd name="connsiteY673" fmla="*/ 296557 h 593115"/>
              <a:gd name="connsiteX674" fmla="*/ 0 w 593115"/>
              <a:gd name="connsiteY674" fmla="*/ 291032 h 593115"/>
              <a:gd name="connsiteX675" fmla="*/ 0 w 593115"/>
              <a:gd name="connsiteY675" fmla="*/ 289190 h 593115"/>
              <a:gd name="connsiteX676" fmla="*/ 12914 w 593115"/>
              <a:gd name="connsiteY676" fmla="*/ 210906 h 593115"/>
              <a:gd name="connsiteX677" fmla="*/ 22138 w 593115"/>
              <a:gd name="connsiteY677" fmla="*/ 183276 h 593115"/>
              <a:gd name="connsiteX678" fmla="*/ 23983 w 593115"/>
              <a:gd name="connsiteY678" fmla="*/ 180513 h 593115"/>
              <a:gd name="connsiteX679" fmla="*/ 23983 w 593115"/>
              <a:gd name="connsiteY679" fmla="*/ 179592 h 593115"/>
              <a:gd name="connsiteX680" fmla="*/ 59035 w 593115"/>
              <a:gd name="connsiteY680" fmla="*/ 118807 h 593115"/>
              <a:gd name="connsiteX681" fmla="*/ 76561 w 593115"/>
              <a:gd name="connsiteY681" fmla="*/ 98546 h 593115"/>
              <a:gd name="connsiteX682" fmla="*/ 128216 w 593115"/>
              <a:gd name="connsiteY682" fmla="*/ 52496 h 593115"/>
              <a:gd name="connsiteX683" fmla="*/ 149432 w 593115"/>
              <a:gd name="connsiteY683" fmla="*/ 39602 h 593115"/>
              <a:gd name="connsiteX684" fmla="*/ 297019 w 593115"/>
              <a:gd name="connsiteY684" fmla="*/ 0 h 59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</a:cxnLst>
            <a:rect l="l" t="t" r="r" b="b"/>
            <a:pathLst>
              <a:path w="593115" h="593115">
                <a:moveTo>
                  <a:pt x="175260" y="543382"/>
                </a:moveTo>
                <a:lnTo>
                  <a:pt x="173415" y="545224"/>
                </a:lnTo>
                <a:lnTo>
                  <a:pt x="179872" y="548908"/>
                </a:lnTo>
                <a:close/>
                <a:moveTo>
                  <a:pt x="360666" y="517594"/>
                </a:moveTo>
                <a:cubicBezTo>
                  <a:pt x="343140" y="519436"/>
                  <a:pt x="325614" y="520357"/>
                  <a:pt x="308088" y="520357"/>
                </a:cubicBezTo>
                <a:lnTo>
                  <a:pt x="305321" y="520357"/>
                </a:lnTo>
                <a:lnTo>
                  <a:pt x="305321" y="524041"/>
                </a:lnTo>
                <a:cubicBezTo>
                  <a:pt x="306243" y="542461"/>
                  <a:pt x="307166" y="559039"/>
                  <a:pt x="308088" y="570090"/>
                </a:cubicBezTo>
                <a:lnTo>
                  <a:pt x="308088" y="573774"/>
                </a:lnTo>
                <a:lnTo>
                  <a:pt x="311778" y="573774"/>
                </a:lnTo>
                <a:cubicBezTo>
                  <a:pt x="320079" y="572853"/>
                  <a:pt x="328381" y="571932"/>
                  <a:pt x="336683" y="571011"/>
                </a:cubicBezTo>
                <a:lnTo>
                  <a:pt x="338528" y="571011"/>
                </a:lnTo>
                <a:lnTo>
                  <a:pt x="339450" y="569169"/>
                </a:lnTo>
                <a:cubicBezTo>
                  <a:pt x="344062" y="561801"/>
                  <a:pt x="353286" y="545224"/>
                  <a:pt x="363433" y="522199"/>
                </a:cubicBezTo>
                <a:lnTo>
                  <a:pt x="366200" y="517594"/>
                </a:lnTo>
                <a:close/>
                <a:moveTo>
                  <a:pt x="232450" y="516673"/>
                </a:moveTo>
                <a:lnTo>
                  <a:pt x="234295" y="521278"/>
                </a:lnTo>
                <a:cubicBezTo>
                  <a:pt x="245364" y="546145"/>
                  <a:pt x="255510" y="563643"/>
                  <a:pt x="260122" y="570090"/>
                </a:cubicBezTo>
                <a:lnTo>
                  <a:pt x="260122" y="571932"/>
                </a:lnTo>
                <a:lnTo>
                  <a:pt x="261967" y="571932"/>
                </a:lnTo>
                <a:cubicBezTo>
                  <a:pt x="270269" y="572853"/>
                  <a:pt x="278571" y="573774"/>
                  <a:pt x="286872" y="573774"/>
                </a:cubicBezTo>
                <a:lnTo>
                  <a:pt x="289640" y="573774"/>
                </a:lnTo>
                <a:lnTo>
                  <a:pt x="289640" y="570090"/>
                </a:lnTo>
                <a:cubicBezTo>
                  <a:pt x="288717" y="558117"/>
                  <a:pt x="287795" y="542461"/>
                  <a:pt x="286872" y="523120"/>
                </a:cubicBezTo>
                <a:lnTo>
                  <a:pt x="286872" y="520357"/>
                </a:lnTo>
                <a:lnTo>
                  <a:pt x="284105" y="520357"/>
                </a:lnTo>
                <a:cubicBezTo>
                  <a:pt x="268424" y="519436"/>
                  <a:pt x="252743" y="518515"/>
                  <a:pt x="237062" y="516673"/>
                </a:cubicBezTo>
                <a:close/>
                <a:moveTo>
                  <a:pt x="202932" y="512068"/>
                </a:moveTo>
                <a:lnTo>
                  <a:pt x="199243" y="519436"/>
                </a:lnTo>
                <a:lnTo>
                  <a:pt x="185406" y="525883"/>
                </a:lnTo>
                <a:cubicBezTo>
                  <a:pt x="203855" y="547987"/>
                  <a:pt x="218613" y="560881"/>
                  <a:pt x="220458" y="562722"/>
                </a:cubicBezTo>
                <a:lnTo>
                  <a:pt x="221381" y="563643"/>
                </a:lnTo>
                <a:cubicBezTo>
                  <a:pt x="224148" y="564564"/>
                  <a:pt x="226915" y="565485"/>
                  <a:pt x="229682" y="565485"/>
                </a:cubicBezTo>
                <a:lnTo>
                  <a:pt x="237062" y="567327"/>
                </a:lnTo>
                <a:lnTo>
                  <a:pt x="233372" y="561801"/>
                </a:lnTo>
                <a:cubicBezTo>
                  <a:pt x="225993" y="547066"/>
                  <a:pt x="217691" y="531409"/>
                  <a:pt x="211234" y="514831"/>
                </a:cubicBezTo>
                <a:lnTo>
                  <a:pt x="210312" y="512989"/>
                </a:lnTo>
                <a:lnTo>
                  <a:pt x="208467" y="512989"/>
                </a:lnTo>
                <a:cubicBezTo>
                  <a:pt x="206622" y="512068"/>
                  <a:pt x="204777" y="512068"/>
                  <a:pt x="202932" y="512068"/>
                </a:cubicBezTo>
                <a:close/>
                <a:moveTo>
                  <a:pt x="429847" y="507463"/>
                </a:moveTo>
                <a:lnTo>
                  <a:pt x="421545" y="509305"/>
                </a:lnTo>
                <a:cubicBezTo>
                  <a:pt x="412321" y="511147"/>
                  <a:pt x="402175" y="512989"/>
                  <a:pt x="389261" y="514831"/>
                </a:cubicBezTo>
                <a:lnTo>
                  <a:pt x="387416" y="514831"/>
                </a:lnTo>
                <a:lnTo>
                  <a:pt x="386494" y="516673"/>
                </a:lnTo>
                <a:cubicBezTo>
                  <a:pt x="380037" y="531409"/>
                  <a:pt x="373580" y="546145"/>
                  <a:pt x="366200" y="559959"/>
                </a:cubicBezTo>
                <a:lnTo>
                  <a:pt x="362511" y="566406"/>
                </a:lnTo>
                <a:lnTo>
                  <a:pt x="369890" y="563643"/>
                </a:lnTo>
                <a:cubicBezTo>
                  <a:pt x="373580" y="562722"/>
                  <a:pt x="377269" y="561801"/>
                  <a:pt x="380959" y="560881"/>
                </a:cubicBezTo>
                <a:lnTo>
                  <a:pt x="382804" y="559959"/>
                </a:lnTo>
                <a:cubicBezTo>
                  <a:pt x="389261" y="554434"/>
                  <a:pt x="405864" y="537856"/>
                  <a:pt x="425235" y="513910"/>
                </a:cubicBezTo>
                <a:close/>
                <a:moveTo>
                  <a:pt x="499951" y="486281"/>
                </a:moveTo>
                <a:lnTo>
                  <a:pt x="487037" y="490886"/>
                </a:lnTo>
                <a:cubicBezTo>
                  <a:pt x="478735" y="493649"/>
                  <a:pt x="470434" y="496411"/>
                  <a:pt x="460287" y="499174"/>
                </a:cubicBezTo>
                <a:lnTo>
                  <a:pt x="459365" y="499174"/>
                </a:lnTo>
                <a:lnTo>
                  <a:pt x="457520" y="501016"/>
                </a:lnTo>
                <a:cubicBezTo>
                  <a:pt x="451063" y="510226"/>
                  <a:pt x="443683" y="520357"/>
                  <a:pt x="436304" y="529567"/>
                </a:cubicBezTo>
                <a:lnTo>
                  <a:pt x="425235" y="543382"/>
                </a:lnTo>
                <a:lnTo>
                  <a:pt x="440916" y="533251"/>
                </a:lnTo>
                <a:cubicBezTo>
                  <a:pt x="458442" y="522199"/>
                  <a:pt x="475046" y="510226"/>
                  <a:pt x="489804" y="496411"/>
                </a:cubicBezTo>
                <a:close/>
                <a:moveTo>
                  <a:pt x="85785" y="477071"/>
                </a:moveTo>
                <a:lnTo>
                  <a:pt x="95009" y="487202"/>
                </a:lnTo>
                <a:cubicBezTo>
                  <a:pt x="110690" y="503779"/>
                  <a:pt x="127294" y="517594"/>
                  <a:pt x="146665" y="529567"/>
                </a:cubicBezTo>
                <a:lnTo>
                  <a:pt x="146665" y="526804"/>
                </a:lnTo>
                <a:lnTo>
                  <a:pt x="136518" y="513910"/>
                </a:lnTo>
                <a:lnTo>
                  <a:pt x="139285" y="498253"/>
                </a:lnTo>
                <a:cubicBezTo>
                  <a:pt x="139285" y="497332"/>
                  <a:pt x="139285" y="497332"/>
                  <a:pt x="139285" y="497332"/>
                </a:cubicBezTo>
                <a:lnTo>
                  <a:pt x="138363" y="496411"/>
                </a:lnTo>
                <a:lnTo>
                  <a:pt x="137441" y="496411"/>
                </a:lnTo>
                <a:cubicBezTo>
                  <a:pt x="122682" y="491807"/>
                  <a:pt x="109768" y="487202"/>
                  <a:pt x="98699" y="482597"/>
                </a:cubicBezTo>
                <a:close/>
                <a:moveTo>
                  <a:pt x="411399" y="445757"/>
                </a:moveTo>
                <a:cubicBezTo>
                  <a:pt x="407709" y="460493"/>
                  <a:pt x="403097" y="475229"/>
                  <a:pt x="397563" y="489965"/>
                </a:cubicBezTo>
                <a:lnTo>
                  <a:pt x="395718" y="494569"/>
                </a:lnTo>
                <a:lnTo>
                  <a:pt x="400330" y="493649"/>
                </a:lnTo>
                <a:cubicBezTo>
                  <a:pt x="408632" y="492728"/>
                  <a:pt x="416933" y="490886"/>
                  <a:pt x="424313" y="489965"/>
                </a:cubicBezTo>
                <a:lnTo>
                  <a:pt x="424313" y="484439"/>
                </a:lnTo>
                <a:lnTo>
                  <a:pt x="414166" y="470624"/>
                </a:lnTo>
                <a:lnTo>
                  <a:pt x="414166" y="448520"/>
                </a:lnTo>
                <a:close/>
                <a:moveTo>
                  <a:pt x="122682" y="433784"/>
                </a:moveTo>
                <a:cubicBezTo>
                  <a:pt x="126372" y="441152"/>
                  <a:pt x="130984" y="448520"/>
                  <a:pt x="134673" y="455888"/>
                </a:cubicBezTo>
                <a:lnTo>
                  <a:pt x="134673" y="442994"/>
                </a:lnTo>
                <a:cubicBezTo>
                  <a:pt x="134673" y="442994"/>
                  <a:pt x="128216" y="437468"/>
                  <a:pt x="122682" y="433784"/>
                </a:cubicBezTo>
                <a:close/>
                <a:moveTo>
                  <a:pt x="253665" y="419970"/>
                </a:moveTo>
                <a:lnTo>
                  <a:pt x="249976" y="452204"/>
                </a:lnTo>
                <a:lnTo>
                  <a:pt x="238907" y="460493"/>
                </a:lnTo>
                <a:lnTo>
                  <a:pt x="223225" y="460493"/>
                </a:lnTo>
                <a:lnTo>
                  <a:pt x="217691" y="469703"/>
                </a:lnTo>
                <a:lnTo>
                  <a:pt x="222303" y="487202"/>
                </a:lnTo>
                <a:lnTo>
                  <a:pt x="220458" y="488123"/>
                </a:lnTo>
                <a:cubicBezTo>
                  <a:pt x="221381" y="490886"/>
                  <a:pt x="222303" y="492728"/>
                  <a:pt x="223225" y="494569"/>
                </a:cubicBezTo>
                <a:lnTo>
                  <a:pt x="224148" y="496411"/>
                </a:lnTo>
                <a:lnTo>
                  <a:pt x="225070" y="496411"/>
                </a:lnTo>
                <a:cubicBezTo>
                  <a:pt x="244441" y="499174"/>
                  <a:pt x="262889" y="501016"/>
                  <a:pt x="282260" y="501937"/>
                </a:cubicBezTo>
                <a:lnTo>
                  <a:pt x="285950" y="501937"/>
                </a:lnTo>
                <a:lnTo>
                  <a:pt x="285028" y="498253"/>
                </a:lnTo>
                <a:cubicBezTo>
                  <a:pt x="284105" y="473387"/>
                  <a:pt x="283183" y="448520"/>
                  <a:pt x="282260" y="424575"/>
                </a:cubicBezTo>
                <a:lnTo>
                  <a:pt x="282260" y="421812"/>
                </a:lnTo>
                <a:lnTo>
                  <a:pt x="279493" y="421812"/>
                </a:lnTo>
                <a:cubicBezTo>
                  <a:pt x="270269" y="420891"/>
                  <a:pt x="261967" y="420891"/>
                  <a:pt x="253665" y="419970"/>
                </a:cubicBezTo>
                <a:close/>
                <a:moveTo>
                  <a:pt x="401252" y="411681"/>
                </a:moveTo>
                <a:lnTo>
                  <a:pt x="396640" y="412602"/>
                </a:lnTo>
                <a:cubicBezTo>
                  <a:pt x="366200" y="418128"/>
                  <a:pt x="334838" y="420891"/>
                  <a:pt x="303476" y="421812"/>
                </a:cubicBezTo>
                <a:lnTo>
                  <a:pt x="300709" y="421812"/>
                </a:lnTo>
                <a:lnTo>
                  <a:pt x="300709" y="424575"/>
                </a:lnTo>
                <a:cubicBezTo>
                  <a:pt x="301631" y="449441"/>
                  <a:pt x="302553" y="474308"/>
                  <a:pt x="303476" y="499174"/>
                </a:cubicBezTo>
                <a:lnTo>
                  <a:pt x="304398" y="501937"/>
                </a:lnTo>
                <a:lnTo>
                  <a:pt x="307166" y="501937"/>
                </a:lnTo>
                <a:cubicBezTo>
                  <a:pt x="328381" y="501937"/>
                  <a:pt x="350519" y="501016"/>
                  <a:pt x="372657" y="498253"/>
                </a:cubicBezTo>
                <a:lnTo>
                  <a:pt x="374502" y="498253"/>
                </a:lnTo>
                <a:lnTo>
                  <a:pt x="374502" y="496411"/>
                </a:lnTo>
                <a:cubicBezTo>
                  <a:pt x="385571" y="469703"/>
                  <a:pt x="393873" y="442994"/>
                  <a:pt x="400330" y="416286"/>
                </a:cubicBezTo>
                <a:close/>
                <a:moveTo>
                  <a:pt x="571900" y="340765"/>
                </a:moveTo>
                <a:lnTo>
                  <a:pt x="565443" y="345370"/>
                </a:lnTo>
                <a:cubicBezTo>
                  <a:pt x="556218" y="351817"/>
                  <a:pt x="545149" y="358264"/>
                  <a:pt x="533158" y="364710"/>
                </a:cubicBezTo>
                <a:lnTo>
                  <a:pt x="518399" y="378525"/>
                </a:lnTo>
                <a:cubicBezTo>
                  <a:pt x="516555" y="384972"/>
                  <a:pt x="514710" y="391419"/>
                  <a:pt x="511942" y="397866"/>
                </a:cubicBezTo>
                <a:lnTo>
                  <a:pt x="512865" y="399708"/>
                </a:lnTo>
                <a:lnTo>
                  <a:pt x="515632" y="427337"/>
                </a:lnTo>
                <a:lnTo>
                  <a:pt x="502718" y="444836"/>
                </a:lnTo>
                <a:lnTo>
                  <a:pt x="496261" y="452204"/>
                </a:lnTo>
                <a:lnTo>
                  <a:pt x="496261" y="463256"/>
                </a:lnTo>
                <a:lnTo>
                  <a:pt x="487037" y="466019"/>
                </a:lnTo>
                <a:lnTo>
                  <a:pt x="483347" y="473387"/>
                </a:lnTo>
                <a:cubicBezTo>
                  <a:pt x="497184" y="467861"/>
                  <a:pt x="510098" y="463256"/>
                  <a:pt x="521167" y="457730"/>
                </a:cubicBezTo>
                <a:lnTo>
                  <a:pt x="524856" y="454046"/>
                </a:lnTo>
                <a:lnTo>
                  <a:pt x="528546" y="447599"/>
                </a:lnTo>
                <a:lnTo>
                  <a:pt x="523011" y="442073"/>
                </a:lnTo>
                <a:lnTo>
                  <a:pt x="523011" y="431021"/>
                </a:lnTo>
                <a:lnTo>
                  <a:pt x="537770" y="432863"/>
                </a:lnTo>
                <a:lnTo>
                  <a:pt x="546072" y="416286"/>
                </a:lnTo>
                <a:lnTo>
                  <a:pt x="547917" y="416286"/>
                </a:lnTo>
                <a:cubicBezTo>
                  <a:pt x="558063" y="394182"/>
                  <a:pt x="565443" y="372078"/>
                  <a:pt x="570055" y="348133"/>
                </a:cubicBezTo>
                <a:close/>
                <a:moveTo>
                  <a:pt x="91320" y="339844"/>
                </a:moveTo>
                <a:cubicBezTo>
                  <a:pt x="92242" y="346291"/>
                  <a:pt x="94087" y="352738"/>
                  <a:pt x="95009" y="359185"/>
                </a:cubicBezTo>
                <a:lnTo>
                  <a:pt x="95932" y="361027"/>
                </a:lnTo>
                <a:lnTo>
                  <a:pt x="96854" y="361947"/>
                </a:lnTo>
                <a:cubicBezTo>
                  <a:pt x="96854" y="361947"/>
                  <a:pt x="97777" y="361947"/>
                  <a:pt x="97777" y="361947"/>
                </a:cubicBezTo>
                <a:lnTo>
                  <a:pt x="104234" y="357343"/>
                </a:lnTo>
                <a:lnTo>
                  <a:pt x="101466" y="340765"/>
                </a:lnTo>
                <a:close/>
                <a:moveTo>
                  <a:pt x="22138" y="338923"/>
                </a:moveTo>
                <a:lnTo>
                  <a:pt x="23061" y="346291"/>
                </a:lnTo>
                <a:cubicBezTo>
                  <a:pt x="29518" y="381288"/>
                  <a:pt x="42431" y="414444"/>
                  <a:pt x="61802" y="444836"/>
                </a:cubicBezTo>
                <a:lnTo>
                  <a:pt x="62725" y="445757"/>
                </a:lnTo>
                <a:lnTo>
                  <a:pt x="63647" y="445757"/>
                </a:lnTo>
                <a:cubicBezTo>
                  <a:pt x="79328" y="454967"/>
                  <a:pt x="95932" y="462335"/>
                  <a:pt x="114380" y="468782"/>
                </a:cubicBezTo>
                <a:lnTo>
                  <a:pt x="122682" y="472466"/>
                </a:lnTo>
                <a:lnTo>
                  <a:pt x="118070" y="465098"/>
                </a:lnTo>
                <a:cubicBezTo>
                  <a:pt x="100544" y="434705"/>
                  <a:pt x="87630" y="404313"/>
                  <a:pt x="80251" y="374841"/>
                </a:cubicBezTo>
                <a:lnTo>
                  <a:pt x="79328" y="372999"/>
                </a:lnTo>
                <a:lnTo>
                  <a:pt x="78406" y="372999"/>
                </a:lnTo>
                <a:cubicBezTo>
                  <a:pt x="59957" y="363789"/>
                  <a:pt x="43354" y="353659"/>
                  <a:pt x="27673" y="342607"/>
                </a:cubicBezTo>
                <a:close/>
                <a:moveTo>
                  <a:pt x="298864" y="325108"/>
                </a:moveTo>
                <a:lnTo>
                  <a:pt x="298864" y="326950"/>
                </a:lnTo>
                <a:cubicBezTo>
                  <a:pt x="298864" y="350896"/>
                  <a:pt x="299786" y="374841"/>
                  <a:pt x="299786" y="400629"/>
                </a:cubicBezTo>
                <a:lnTo>
                  <a:pt x="299786" y="403392"/>
                </a:lnTo>
                <a:lnTo>
                  <a:pt x="303476" y="403392"/>
                </a:lnTo>
                <a:cubicBezTo>
                  <a:pt x="337605" y="402471"/>
                  <a:pt x="370812" y="399708"/>
                  <a:pt x="403097" y="392340"/>
                </a:cubicBezTo>
                <a:lnTo>
                  <a:pt x="404942" y="392340"/>
                </a:lnTo>
                <a:lnTo>
                  <a:pt x="395718" y="376683"/>
                </a:lnTo>
                <a:lnTo>
                  <a:pt x="397563" y="353659"/>
                </a:lnTo>
                <a:lnTo>
                  <a:pt x="380037" y="351817"/>
                </a:lnTo>
                <a:lnTo>
                  <a:pt x="373580" y="345370"/>
                </a:lnTo>
                <a:lnTo>
                  <a:pt x="362511" y="345370"/>
                </a:lnTo>
                <a:lnTo>
                  <a:pt x="356054" y="350896"/>
                </a:lnTo>
                <a:lnTo>
                  <a:pt x="334838" y="350896"/>
                </a:lnTo>
                <a:lnTo>
                  <a:pt x="334838" y="352738"/>
                </a:lnTo>
                <a:lnTo>
                  <a:pt x="322847" y="352738"/>
                </a:lnTo>
                <a:close/>
                <a:moveTo>
                  <a:pt x="185406" y="309451"/>
                </a:moveTo>
                <a:lnTo>
                  <a:pt x="185406" y="314056"/>
                </a:lnTo>
                <a:cubicBezTo>
                  <a:pt x="185406" y="324187"/>
                  <a:pt x="185406" y="335239"/>
                  <a:pt x="186329" y="345370"/>
                </a:cubicBezTo>
                <a:lnTo>
                  <a:pt x="198320" y="345370"/>
                </a:lnTo>
                <a:lnTo>
                  <a:pt x="204777" y="357343"/>
                </a:lnTo>
                <a:lnTo>
                  <a:pt x="205700" y="371157"/>
                </a:lnTo>
                <a:lnTo>
                  <a:pt x="225070" y="378525"/>
                </a:lnTo>
                <a:lnTo>
                  <a:pt x="249976" y="378525"/>
                </a:lnTo>
                <a:lnTo>
                  <a:pt x="256433" y="390498"/>
                </a:lnTo>
                <a:lnTo>
                  <a:pt x="267502" y="394182"/>
                </a:lnTo>
                <a:lnTo>
                  <a:pt x="265657" y="402471"/>
                </a:lnTo>
                <a:cubicBezTo>
                  <a:pt x="270269" y="402471"/>
                  <a:pt x="273958" y="402471"/>
                  <a:pt x="278571" y="402471"/>
                </a:cubicBezTo>
                <a:lnTo>
                  <a:pt x="281338" y="403392"/>
                </a:lnTo>
                <a:lnTo>
                  <a:pt x="281338" y="399708"/>
                </a:lnTo>
                <a:cubicBezTo>
                  <a:pt x="281338" y="374841"/>
                  <a:pt x="280415" y="349975"/>
                  <a:pt x="280415" y="326029"/>
                </a:cubicBezTo>
                <a:lnTo>
                  <a:pt x="280415" y="323266"/>
                </a:lnTo>
                <a:lnTo>
                  <a:pt x="277648" y="323266"/>
                </a:lnTo>
                <a:cubicBezTo>
                  <a:pt x="247208" y="322345"/>
                  <a:pt x="217691" y="317740"/>
                  <a:pt x="189096" y="310372"/>
                </a:cubicBezTo>
                <a:close/>
                <a:moveTo>
                  <a:pt x="19371" y="306688"/>
                </a:moveTo>
                <a:cubicBezTo>
                  <a:pt x="19371" y="308530"/>
                  <a:pt x="19371" y="310372"/>
                  <a:pt x="19371" y="312214"/>
                </a:cubicBezTo>
                <a:lnTo>
                  <a:pt x="19371" y="313135"/>
                </a:lnTo>
                <a:lnTo>
                  <a:pt x="20293" y="314056"/>
                </a:lnTo>
                <a:cubicBezTo>
                  <a:pt x="34130" y="326029"/>
                  <a:pt x="50733" y="337081"/>
                  <a:pt x="69182" y="347212"/>
                </a:cubicBezTo>
                <a:lnTo>
                  <a:pt x="74716" y="350896"/>
                </a:lnTo>
                <a:lnTo>
                  <a:pt x="73794" y="344449"/>
                </a:lnTo>
                <a:cubicBezTo>
                  <a:pt x="72871" y="338923"/>
                  <a:pt x="71949" y="333397"/>
                  <a:pt x="71949" y="328792"/>
                </a:cubicBezTo>
                <a:lnTo>
                  <a:pt x="63647" y="319582"/>
                </a:lnTo>
                <a:lnTo>
                  <a:pt x="51656" y="316819"/>
                </a:lnTo>
                <a:lnTo>
                  <a:pt x="44276" y="314977"/>
                </a:lnTo>
                <a:lnTo>
                  <a:pt x="45199" y="308530"/>
                </a:lnTo>
                <a:lnTo>
                  <a:pt x="35975" y="306688"/>
                </a:lnTo>
                <a:lnTo>
                  <a:pt x="35975" y="311293"/>
                </a:lnTo>
                <a:close/>
                <a:moveTo>
                  <a:pt x="70104" y="298399"/>
                </a:moveTo>
                <a:lnTo>
                  <a:pt x="67337" y="303925"/>
                </a:lnTo>
                <a:lnTo>
                  <a:pt x="70104" y="304846"/>
                </a:lnTo>
                <a:cubicBezTo>
                  <a:pt x="70104" y="302083"/>
                  <a:pt x="70104" y="300241"/>
                  <a:pt x="70104" y="298399"/>
                </a:cubicBezTo>
                <a:close/>
                <a:moveTo>
                  <a:pt x="574667" y="294716"/>
                </a:moveTo>
                <a:lnTo>
                  <a:pt x="573744" y="295637"/>
                </a:lnTo>
                <a:lnTo>
                  <a:pt x="543305" y="317740"/>
                </a:lnTo>
                <a:lnTo>
                  <a:pt x="529468" y="318661"/>
                </a:lnTo>
                <a:cubicBezTo>
                  <a:pt x="529468" y="321424"/>
                  <a:pt x="528546" y="324187"/>
                  <a:pt x="528546" y="326950"/>
                </a:cubicBezTo>
                <a:lnTo>
                  <a:pt x="556218" y="321424"/>
                </a:lnTo>
                <a:lnTo>
                  <a:pt x="561753" y="324187"/>
                </a:lnTo>
                <a:lnTo>
                  <a:pt x="559908" y="326950"/>
                </a:lnTo>
                <a:cubicBezTo>
                  <a:pt x="564520" y="323266"/>
                  <a:pt x="569132" y="320503"/>
                  <a:pt x="572822" y="316819"/>
                </a:cubicBezTo>
                <a:lnTo>
                  <a:pt x="574667" y="315898"/>
                </a:lnTo>
                <a:lnTo>
                  <a:pt x="574667" y="314977"/>
                </a:lnTo>
                <a:cubicBezTo>
                  <a:pt x="574667" y="307609"/>
                  <a:pt x="574667" y="302083"/>
                  <a:pt x="574667" y="296557"/>
                </a:cubicBezTo>
                <a:cubicBezTo>
                  <a:pt x="574667" y="295637"/>
                  <a:pt x="574667" y="295637"/>
                  <a:pt x="574667" y="294716"/>
                </a:cubicBezTo>
                <a:close/>
                <a:moveTo>
                  <a:pt x="299786" y="288269"/>
                </a:moveTo>
                <a:cubicBezTo>
                  <a:pt x="299786" y="291032"/>
                  <a:pt x="299786" y="294716"/>
                  <a:pt x="298864" y="297479"/>
                </a:cubicBezTo>
                <a:lnTo>
                  <a:pt x="300709" y="296557"/>
                </a:lnTo>
                <a:lnTo>
                  <a:pt x="302553" y="288269"/>
                </a:lnTo>
                <a:close/>
                <a:moveTo>
                  <a:pt x="500873" y="275375"/>
                </a:moveTo>
                <a:cubicBezTo>
                  <a:pt x="499029" y="276296"/>
                  <a:pt x="497184" y="277217"/>
                  <a:pt x="494416" y="278138"/>
                </a:cubicBezTo>
                <a:lnTo>
                  <a:pt x="511020" y="309451"/>
                </a:lnTo>
                <a:cubicBezTo>
                  <a:pt x="511020" y="304846"/>
                  <a:pt x="511942" y="300241"/>
                  <a:pt x="511020" y="296557"/>
                </a:cubicBezTo>
                <a:cubicBezTo>
                  <a:pt x="511020" y="293795"/>
                  <a:pt x="511020" y="291032"/>
                  <a:pt x="511020" y="288269"/>
                </a:cubicBezTo>
                <a:close/>
                <a:moveTo>
                  <a:pt x="89475" y="271691"/>
                </a:moveTo>
                <a:lnTo>
                  <a:pt x="89475" y="276296"/>
                </a:lnTo>
                <a:cubicBezTo>
                  <a:pt x="88552" y="283664"/>
                  <a:pt x="88552" y="290111"/>
                  <a:pt x="88552" y="296557"/>
                </a:cubicBezTo>
                <a:cubicBezTo>
                  <a:pt x="87630" y="307609"/>
                  <a:pt x="88552" y="320503"/>
                  <a:pt x="90397" y="332476"/>
                </a:cubicBezTo>
                <a:lnTo>
                  <a:pt x="107001" y="335239"/>
                </a:lnTo>
                <a:lnTo>
                  <a:pt x="120837" y="319582"/>
                </a:lnTo>
                <a:lnTo>
                  <a:pt x="138363" y="322345"/>
                </a:lnTo>
                <a:lnTo>
                  <a:pt x="144820" y="330634"/>
                </a:lnTo>
                <a:lnTo>
                  <a:pt x="160501" y="329713"/>
                </a:lnTo>
                <a:lnTo>
                  <a:pt x="161423" y="325108"/>
                </a:lnTo>
                <a:lnTo>
                  <a:pt x="166958" y="327871"/>
                </a:lnTo>
                <a:cubicBezTo>
                  <a:pt x="166958" y="321424"/>
                  <a:pt x="166958" y="314056"/>
                  <a:pt x="166958" y="306688"/>
                </a:cubicBezTo>
                <a:lnTo>
                  <a:pt x="166958" y="304846"/>
                </a:lnTo>
                <a:lnTo>
                  <a:pt x="164191" y="303925"/>
                </a:lnTo>
                <a:cubicBezTo>
                  <a:pt x="139285" y="296557"/>
                  <a:pt x="116225" y="286427"/>
                  <a:pt x="94087" y="274454"/>
                </a:cubicBezTo>
                <a:close/>
                <a:moveTo>
                  <a:pt x="59035" y="254192"/>
                </a:moveTo>
                <a:lnTo>
                  <a:pt x="42431" y="262481"/>
                </a:lnTo>
                <a:lnTo>
                  <a:pt x="35052" y="276296"/>
                </a:lnTo>
                <a:lnTo>
                  <a:pt x="32285" y="286427"/>
                </a:lnTo>
                <a:lnTo>
                  <a:pt x="36897" y="297479"/>
                </a:lnTo>
                <a:lnTo>
                  <a:pt x="50733" y="298399"/>
                </a:lnTo>
                <a:lnTo>
                  <a:pt x="70104" y="285506"/>
                </a:lnTo>
                <a:cubicBezTo>
                  <a:pt x="71026" y="278138"/>
                  <a:pt x="71026" y="270770"/>
                  <a:pt x="72871" y="263402"/>
                </a:cubicBezTo>
                <a:lnTo>
                  <a:pt x="72871" y="261560"/>
                </a:lnTo>
                <a:lnTo>
                  <a:pt x="71026" y="260639"/>
                </a:lnTo>
                <a:cubicBezTo>
                  <a:pt x="68259" y="257876"/>
                  <a:pt x="64570" y="256034"/>
                  <a:pt x="61802" y="254192"/>
                </a:cubicBezTo>
                <a:close/>
                <a:moveTo>
                  <a:pt x="541460" y="248666"/>
                </a:moveTo>
                <a:cubicBezTo>
                  <a:pt x="540537" y="249587"/>
                  <a:pt x="538693" y="250508"/>
                  <a:pt x="537770" y="251429"/>
                </a:cubicBezTo>
                <a:cubicBezTo>
                  <a:pt x="537770" y="256034"/>
                  <a:pt x="537770" y="262481"/>
                  <a:pt x="537770" y="263402"/>
                </a:cubicBezTo>
                <a:cubicBezTo>
                  <a:pt x="537770" y="263402"/>
                  <a:pt x="572822" y="280901"/>
                  <a:pt x="572822" y="280901"/>
                </a:cubicBezTo>
                <a:lnTo>
                  <a:pt x="574667" y="280901"/>
                </a:lnTo>
                <a:cubicBezTo>
                  <a:pt x="574667" y="276296"/>
                  <a:pt x="573744" y="272612"/>
                  <a:pt x="573744" y="268928"/>
                </a:cubicBezTo>
                <a:lnTo>
                  <a:pt x="563598" y="268007"/>
                </a:lnTo>
                <a:lnTo>
                  <a:pt x="546994" y="258797"/>
                </a:lnTo>
                <a:lnTo>
                  <a:pt x="545149" y="248666"/>
                </a:lnTo>
                <a:close/>
                <a:moveTo>
                  <a:pt x="337605" y="233930"/>
                </a:moveTo>
                <a:cubicBezTo>
                  <a:pt x="327459" y="233930"/>
                  <a:pt x="317312" y="234851"/>
                  <a:pt x="308088" y="234851"/>
                </a:cubicBezTo>
                <a:lnTo>
                  <a:pt x="300709" y="234851"/>
                </a:lnTo>
                <a:lnTo>
                  <a:pt x="300709" y="237614"/>
                </a:lnTo>
                <a:cubicBezTo>
                  <a:pt x="299786" y="249587"/>
                  <a:pt x="299786" y="261560"/>
                  <a:pt x="299786" y="274454"/>
                </a:cubicBezTo>
                <a:lnTo>
                  <a:pt x="324691" y="256034"/>
                </a:lnTo>
                <a:lnTo>
                  <a:pt x="324691" y="240377"/>
                </a:lnTo>
                <a:close/>
                <a:moveTo>
                  <a:pt x="362511" y="230247"/>
                </a:moveTo>
                <a:cubicBezTo>
                  <a:pt x="356054" y="231167"/>
                  <a:pt x="350519" y="232088"/>
                  <a:pt x="344985" y="233009"/>
                </a:cubicBezTo>
                <a:lnTo>
                  <a:pt x="345907" y="233009"/>
                </a:lnTo>
                <a:lnTo>
                  <a:pt x="357899" y="233009"/>
                </a:lnTo>
                <a:close/>
                <a:moveTo>
                  <a:pt x="404019" y="221958"/>
                </a:moveTo>
                <a:lnTo>
                  <a:pt x="401252" y="222879"/>
                </a:lnTo>
                <a:cubicBezTo>
                  <a:pt x="396640" y="223800"/>
                  <a:pt x="392028" y="224721"/>
                  <a:pt x="386494" y="226563"/>
                </a:cubicBezTo>
                <a:lnTo>
                  <a:pt x="399407" y="225642"/>
                </a:lnTo>
                <a:lnTo>
                  <a:pt x="399407" y="241298"/>
                </a:lnTo>
                <a:lnTo>
                  <a:pt x="407709" y="243140"/>
                </a:lnTo>
                <a:cubicBezTo>
                  <a:pt x="406787" y="237614"/>
                  <a:pt x="405864" y="231167"/>
                  <a:pt x="404942" y="225642"/>
                </a:cubicBezTo>
                <a:close/>
                <a:moveTo>
                  <a:pt x="194631" y="217353"/>
                </a:moveTo>
                <a:lnTo>
                  <a:pt x="194631" y="221037"/>
                </a:lnTo>
                <a:cubicBezTo>
                  <a:pt x="189096" y="244061"/>
                  <a:pt x="186329" y="267086"/>
                  <a:pt x="185406" y="288269"/>
                </a:cubicBezTo>
                <a:lnTo>
                  <a:pt x="185406" y="291032"/>
                </a:lnTo>
                <a:lnTo>
                  <a:pt x="188174" y="291953"/>
                </a:lnTo>
                <a:cubicBezTo>
                  <a:pt x="216769" y="299320"/>
                  <a:pt x="247208" y="303925"/>
                  <a:pt x="277648" y="304846"/>
                </a:cubicBezTo>
                <a:lnTo>
                  <a:pt x="280415" y="304846"/>
                </a:lnTo>
                <a:lnTo>
                  <a:pt x="280415" y="302083"/>
                </a:lnTo>
                <a:cubicBezTo>
                  <a:pt x="280415" y="296557"/>
                  <a:pt x="281338" y="291953"/>
                  <a:pt x="281338" y="286427"/>
                </a:cubicBezTo>
                <a:cubicBezTo>
                  <a:pt x="281338" y="269849"/>
                  <a:pt x="281338" y="253271"/>
                  <a:pt x="282260" y="236693"/>
                </a:cubicBezTo>
                <a:lnTo>
                  <a:pt x="282260" y="233930"/>
                </a:lnTo>
                <a:lnTo>
                  <a:pt x="279493" y="233930"/>
                </a:lnTo>
                <a:cubicBezTo>
                  <a:pt x="250898" y="231167"/>
                  <a:pt x="224148" y="226563"/>
                  <a:pt x="198320" y="218274"/>
                </a:cubicBezTo>
                <a:close/>
                <a:moveTo>
                  <a:pt x="453830" y="207222"/>
                </a:moveTo>
                <a:lnTo>
                  <a:pt x="446451" y="210906"/>
                </a:lnTo>
                <a:lnTo>
                  <a:pt x="442761" y="226563"/>
                </a:lnTo>
                <a:lnTo>
                  <a:pt x="431692" y="215511"/>
                </a:lnTo>
                <a:lnTo>
                  <a:pt x="431692" y="213669"/>
                </a:lnTo>
                <a:cubicBezTo>
                  <a:pt x="428925" y="213669"/>
                  <a:pt x="427080" y="214590"/>
                  <a:pt x="424313" y="215511"/>
                </a:cubicBezTo>
                <a:lnTo>
                  <a:pt x="422468" y="216432"/>
                </a:lnTo>
                <a:lnTo>
                  <a:pt x="422468" y="220116"/>
                </a:lnTo>
                <a:cubicBezTo>
                  <a:pt x="425235" y="230247"/>
                  <a:pt x="426158" y="240377"/>
                  <a:pt x="428002" y="250508"/>
                </a:cubicBezTo>
                <a:lnTo>
                  <a:pt x="428925" y="250508"/>
                </a:lnTo>
                <a:lnTo>
                  <a:pt x="433537" y="250508"/>
                </a:lnTo>
                <a:lnTo>
                  <a:pt x="433537" y="242219"/>
                </a:lnTo>
                <a:lnTo>
                  <a:pt x="447373" y="240377"/>
                </a:lnTo>
                <a:lnTo>
                  <a:pt x="461209" y="250508"/>
                </a:lnTo>
                <a:lnTo>
                  <a:pt x="483347" y="250508"/>
                </a:lnTo>
                <a:lnTo>
                  <a:pt x="490727" y="243140"/>
                </a:lnTo>
                <a:lnTo>
                  <a:pt x="490727" y="232088"/>
                </a:lnTo>
                <a:lnTo>
                  <a:pt x="484270" y="227484"/>
                </a:lnTo>
                <a:lnTo>
                  <a:pt x="463054" y="227484"/>
                </a:lnTo>
                <a:lnTo>
                  <a:pt x="455675" y="219195"/>
                </a:lnTo>
                <a:close/>
                <a:moveTo>
                  <a:pt x="123604" y="202617"/>
                </a:moveTo>
                <a:lnTo>
                  <a:pt x="117147" y="203538"/>
                </a:lnTo>
                <a:lnTo>
                  <a:pt x="116225" y="205380"/>
                </a:lnTo>
                <a:lnTo>
                  <a:pt x="112535" y="205380"/>
                </a:lnTo>
                <a:lnTo>
                  <a:pt x="110690" y="211827"/>
                </a:lnTo>
                <a:lnTo>
                  <a:pt x="119915" y="211827"/>
                </a:lnTo>
                <a:lnTo>
                  <a:pt x="123604" y="207222"/>
                </a:lnTo>
                <a:close/>
                <a:moveTo>
                  <a:pt x="155889" y="201696"/>
                </a:moveTo>
                <a:lnTo>
                  <a:pt x="147587" y="206301"/>
                </a:lnTo>
                <a:lnTo>
                  <a:pt x="130061" y="224721"/>
                </a:lnTo>
                <a:lnTo>
                  <a:pt x="129139" y="232088"/>
                </a:lnTo>
                <a:lnTo>
                  <a:pt x="111613" y="243140"/>
                </a:lnTo>
                <a:lnTo>
                  <a:pt x="103311" y="252350"/>
                </a:lnTo>
                <a:lnTo>
                  <a:pt x="103311" y="258797"/>
                </a:lnTo>
                <a:cubicBezTo>
                  <a:pt x="121759" y="268928"/>
                  <a:pt x="142053" y="278138"/>
                  <a:pt x="163268" y="284585"/>
                </a:cubicBezTo>
                <a:lnTo>
                  <a:pt x="166958" y="285506"/>
                </a:lnTo>
                <a:lnTo>
                  <a:pt x="166958" y="281822"/>
                </a:lnTo>
                <a:cubicBezTo>
                  <a:pt x="168803" y="259718"/>
                  <a:pt x="171570" y="236693"/>
                  <a:pt x="177105" y="213669"/>
                </a:cubicBezTo>
                <a:lnTo>
                  <a:pt x="177105" y="210906"/>
                </a:lnTo>
                <a:lnTo>
                  <a:pt x="175260" y="209985"/>
                </a:lnTo>
                <a:cubicBezTo>
                  <a:pt x="168803" y="207222"/>
                  <a:pt x="162346" y="204459"/>
                  <a:pt x="155889" y="201696"/>
                </a:cubicBezTo>
                <a:close/>
                <a:moveTo>
                  <a:pt x="128216" y="197091"/>
                </a:moveTo>
                <a:lnTo>
                  <a:pt x="128216" y="202617"/>
                </a:lnTo>
                <a:lnTo>
                  <a:pt x="130061" y="205380"/>
                </a:lnTo>
                <a:lnTo>
                  <a:pt x="139285" y="205380"/>
                </a:lnTo>
                <a:lnTo>
                  <a:pt x="139285" y="200775"/>
                </a:lnTo>
                <a:lnTo>
                  <a:pt x="129139" y="197091"/>
                </a:lnTo>
                <a:close/>
                <a:moveTo>
                  <a:pt x="394795" y="195249"/>
                </a:moveTo>
                <a:lnTo>
                  <a:pt x="386494" y="203538"/>
                </a:lnTo>
                <a:lnTo>
                  <a:pt x="377269" y="201696"/>
                </a:lnTo>
                <a:lnTo>
                  <a:pt x="369890" y="210906"/>
                </a:lnTo>
                <a:cubicBezTo>
                  <a:pt x="379114" y="209064"/>
                  <a:pt x="388338" y="207222"/>
                  <a:pt x="397563" y="205380"/>
                </a:cubicBezTo>
                <a:lnTo>
                  <a:pt x="400330" y="204459"/>
                </a:lnTo>
                <a:lnTo>
                  <a:pt x="396640" y="201696"/>
                </a:lnTo>
                <a:close/>
                <a:moveTo>
                  <a:pt x="484270" y="193407"/>
                </a:moveTo>
                <a:lnTo>
                  <a:pt x="481503" y="196170"/>
                </a:lnTo>
                <a:lnTo>
                  <a:pt x="472278" y="198012"/>
                </a:lnTo>
                <a:lnTo>
                  <a:pt x="467666" y="198933"/>
                </a:lnTo>
                <a:lnTo>
                  <a:pt x="463977" y="203538"/>
                </a:lnTo>
                <a:lnTo>
                  <a:pt x="463977" y="215511"/>
                </a:lnTo>
                <a:lnTo>
                  <a:pt x="469511" y="214590"/>
                </a:lnTo>
                <a:lnTo>
                  <a:pt x="487037" y="215511"/>
                </a:lnTo>
                <a:lnTo>
                  <a:pt x="496261" y="215511"/>
                </a:lnTo>
                <a:cubicBezTo>
                  <a:pt x="495339" y="213669"/>
                  <a:pt x="495339" y="210906"/>
                  <a:pt x="494416" y="209064"/>
                </a:cubicBezTo>
                <a:lnTo>
                  <a:pt x="487960" y="206301"/>
                </a:lnTo>
                <a:lnTo>
                  <a:pt x="487960" y="195249"/>
                </a:lnTo>
                <a:close/>
                <a:moveTo>
                  <a:pt x="416011" y="191565"/>
                </a:moveTo>
                <a:cubicBezTo>
                  <a:pt x="416933" y="192486"/>
                  <a:pt x="416933" y="194328"/>
                  <a:pt x="417856" y="195249"/>
                </a:cubicBezTo>
                <a:lnTo>
                  <a:pt x="417856" y="198933"/>
                </a:lnTo>
                <a:lnTo>
                  <a:pt x="421545" y="198012"/>
                </a:lnTo>
                <a:cubicBezTo>
                  <a:pt x="421545" y="197091"/>
                  <a:pt x="422468" y="197091"/>
                  <a:pt x="423390" y="197091"/>
                </a:cubicBezTo>
                <a:lnTo>
                  <a:pt x="420623" y="195249"/>
                </a:lnTo>
                <a:lnTo>
                  <a:pt x="416933" y="191565"/>
                </a:lnTo>
                <a:close/>
                <a:moveTo>
                  <a:pt x="116225" y="191565"/>
                </a:moveTo>
                <a:lnTo>
                  <a:pt x="116225" y="200775"/>
                </a:lnTo>
                <a:lnTo>
                  <a:pt x="121759" y="199854"/>
                </a:lnTo>
                <a:lnTo>
                  <a:pt x="125449" y="197091"/>
                </a:lnTo>
                <a:lnTo>
                  <a:pt x="125449" y="191565"/>
                </a:lnTo>
                <a:close/>
                <a:moveTo>
                  <a:pt x="133751" y="190644"/>
                </a:moveTo>
                <a:lnTo>
                  <a:pt x="130984" y="193407"/>
                </a:lnTo>
                <a:lnTo>
                  <a:pt x="134673" y="196170"/>
                </a:lnTo>
                <a:lnTo>
                  <a:pt x="137441" y="193407"/>
                </a:lnTo>
                <a:close/>
                <a:moveTo>
                  <a:pt x="539615" y="185118"/>
                </a:moveTo>
                <a:lnTo>
                  <a:pt x="530391" y="186039"/>
                </a:lnTo>
                <a:lnTo>
                  <a:pt x="527624" y="191565"/>
                </a:lnTo>
                <a:lnTo>
                  <a:pt x="528546" y="202617"/>
                </a:lnTo>
                <a:lnTo>
                  <a:pt x="540537" y="210906"/>
                </a:lnTo>
                <a:lnTo>
                  <a:pt x="540537" y="215511"/>
                </a:lnTo>
                <a:lnTo>
                  <a:pt x="534080" y="220116"/>
                </a:lnTo>
                <a:lnTo>
                  <a:pt x="533158" y="223800"/>
                </a:lnTo>
                <a:lnTo>
                  <a:pt x="542382" y="224721"/>
                </a:lnTo>
                <a:cubicBezTo>
                  <a:pt x="546072" y="221958"/>
                  <a:pt x="548839" y="219195"/>
                  <a:pt x="551606" y="216432"/>
                </a:cubicBezTo>
                <a:lnTo>
                  <a:pt x="550684" y="215511"/>
                </a:lnTo>
                <a:lnTo>
                  <a:pt x="550684" y="208143"/>
                </a:lnTo>
                <a:lnTo>
                  <a:pt x="535925" y="198933"/>
                </a:lnTo>
                <a:lnTo>
                  <a:pt x="536848" y="193407"/>
                </a:lnTo>
                <a:lnTo>
                  <a:pt x="547917" y="194328"/>
                </a:lnTo>
                <a:lnTo>
                  <a:pt x="547917" y="188802"/>
                </a:lnTo>
                <a:close/>
                <a:moveTo>
                  <a:pt x="176182" y="183276"/>
                </a:moveTo>
                <a:lnTo>
                  <a:pt x="170648" y="188802"/>
                </a:lnTo>
                <a:cubicBezTo>
                  <a:pt x="173415" y="189723"/>
                  <a:pt x="176182" y="190644"/>
                  <a:pt x="178027" y="191565"/>
                </a:cubicBezTo>
                <a:lnTo>
                  <a:pt x="181717" y="193407"/>
                </a:lnTo>
                <a:lnTo>
                  <a:pt x="182639" y="189723"/>
                </a:lnTo>
                <a:cubicBezTo>
                  <a:pt x="182639" y="188802"/>
                  <a:pt x="183561" y="187881"/>
                  <a:pt x="183561" y="186960"/>
                </a:cubicBezTo>
                <a:lnTo>
                  <a:pt x="182639" y="186960"/>
                </a:lnTo>
                <a:lnTo>
                  <a:pt x="180794" y="185118"/>
                </a:lnTo>
                <a:close/>
                <a:moveTo>
                  <a:pt x="116225" y="183276"/>
                </a:moveTo>
                <a:cubicBezTo>
                  <a:pt x="115303" y="185118"/>
                  <a:pt x="114380" y="186960"/>
                  <a:pt x="113458" y="188802"/>
                </a:cubicBezTo>
                <a:lnTo>
                  <a:pt x="118070" y="188802"/>
                </a:lnTo>
                <a:lnTo>
                  <a:pt x="118070" y="183276"/>
                </a:lnTo>
                <a:close/>
                <a:moveTo>
                  <a:pt x="120837" y="182355"/>
                </a:moveTo>
                <a:lnTo>
                  <a:pt x="120837" y="188802"/>
                </a:lnTo>
                <a:lnTo>
                  <a:pt x="126372" y="187881"/>
                </a:lnTo>
                <a:close/>
                <a:moveTo>
                  <a:pt x="180794" y="172224"/>
                </a:moveTo>
                <a:lnTo>
                  <a:pt x="178027" y="174066"/>
                </a:lnTo>
                <a:lnTo>
                  <a:pt x="178027" y="179592"/>
                </a:lnTo>
                <a:lnTo>
                  <a:pt x="183561" y="180513"/>
                </a:lnTo>
                <a:lnTo>
                  <a:pt x="185406" y="181434"/>
                </a:lnTo>
                <a:cubicBezTo>
                  <a:pt x="185406" y="177750"/>
                  <a:pt x="186329" y="174987"/>
                  <a:pt x="187251" y="172224"/>
                </a:cubicBezTo>
                <a:close/>
                <a:moveTo>
                  <a:pt x="86708" y="159331"/>
                </a:moveTo>
                <a:lnTo>
                  <a:pt x="79328" y="162094"/>
                </a:lnTo>
                <a:lnTo>
                  <a:pt x="83940" y="171303"/>
                </a:lnTo>
                <a:lnTo>
                  <a:pt x="91320" y="169461"/>
                </a:lnTo>
                <a:lnTo>
                  <a:pt x="93164" y="160252"/>
                </a:lnTo>
                <a:close/>
                <a:moveTo>
                  <a:pt x="344085" y="154751"/>
                </a:moveTo>
                <a:lnTo>
                  <a:pt x="348708" y="157513"/>
                </a:lnTo>
                <a:lnTo>
                  <a:pt x="348708" y="163036"/>
                </a:lnTo>
                <a:lnTo>
                  <a:pt x="336688" y="171321"/>
                </a:lnTo>
                <a:lnTo>
                  <a:pt x="330215" y="171321"/>
                </a:lnTo>
                <a:lnTo>
                  <a:pt x="330215" y="165798"/>
                </a:lnTo>
                <a:lnTo>
                  <a:pt x="335763" y="156592"/>
                </a:lnTo>
                <a:close/>
                <a:moveTo>
                  <a:pt x="356964" y="142768"/>
                </a:moveTo>
                <a:lnTo>
                  <a:pt x="359730" y="153826"/>
                </a:lnTo>
                <a:lnTo>
                  <a:pt x="364341" y="161198"/>
                </a:lnTo>
                <a:lnTo>
                  <a:pt x="368030" y="164884"/>
                </a:lnTo>
                <a:lnTo>
                  <a:pt x="373563" y="167648"/>
                </a:lnTo>
                <a:lnTo>
                  <a:pt x="368030" y="174099"/>
                </a:lnTo>
                <a:lnTo>
                  <a:pt x="356964" y="175020"/>
                </a:lnTo>
                <a:lnTo>
                  <a:pt x="349586" y="175020"/>
                </a:lnTo>
                <a:lnTo>
                  <a:pt x="350508" y="165805"/>
                </a:lnTo>
                <a:lnTo>
                  <a:pt x="356964" y="163962"/>
                </a:lnTo>
                <a:lnTo>
                  <a:pt x="356041" y="159355"/>
                </a:lnTo>
                <a:lnTo>
                  <a:pt x="349586" y="155669"/>
                </a:lnTo>
                <a:lnTo>
                  <a:pt x="345897" y="152904"/>
                </a:lnTo>
                <a:lnTo>
                  <a:pt x="345897" y="148297"/>
                </a:lnTo>
                <a:lnTo>
                  <a:pt x="347742" y="144611"/>
                </a:lnTo>
                <a:close/>
                <a:moveTo>
                  <a:pt x="119915" y="136306"/>
                </a:moveTo>
                <a:lnTo>
                  <a:pt x="115303" y="139069"/>
                </a:lnTo>
                <a:lnTo>
                  <a:pt x="116225" y="142753"/>
                </a:lnTo>
                <a:cubicBezTo>
                  <a:pt x="117147" y="140911"/>
                  <a:pt x="118992" y="139069"/>
                  <a:pt x="119915" y="136306"/>
                </a:cubicBezTo>
                <a:close/>
                <a:moveTo>
                  <a:pt x="377269" y="129859"/>
                </a:moveTo>
                <a:lnTo>
                  <a:pt x="374502" y="130780"/>
                </a:lnTo>
                <a:cubicBezTo>
                  <a:pt x="353286" y="136306"/>
                  <a:pt x="330226" y="139069"/>
                  <a:pt x="307166" y="139069"/>
                </a:cubicBezTo>
                <a:lnTo>
                  <a:pt x="303476" y="139069"/>
                </a:lnTo>
                <a:lnTo>
                  <a:pt x="303476" y="142753"/>
                </a:lnTo>
                <a:cubicBezTo>
                  <a:pt x="302553" y="163936"/>
                  <a:pt x="301631" y="187881"/>
                  <a:pt x="300709" y="212748"/>
                </a:cubicBezTo>
                <a:lnTo>
                  <a:pt x="300709" y="216432"/>
                </a:lnTo>
                <a:lnTo>
                  <a:pt x="308088" y="216432"/>
                </a:lnTo>
                <a:cubicBezTo>
                  <a:pt x="315467" y="216432"/>
                  <a:pt x="322847" y="216432"/>
                  <a:pt x="330226" y="215511"/>
                </a:cubicBezTo>
                <a:lnTo>
                  <a:pt x="329304" y="208143"/>
                </a:lnTo>
                <a:lnTo>
                  <a:pt x="332071" y="200775"/>
                </a:lnTo>
                <a:lnTo>
                  <a:pt x="344985" y="198012"/>
                </a:lnTo>
                <a:lnTo>
                  <a:pt x="359743" y="200775"/>
                </a:lnTo>
                <a:lnTo>
                  <a:pt x="361588" y="193407"/>
                </a:lnTo>
                <a:lnTo>
                  <a:pt x="355131" y="191565"/>
                </a:lnTo>
                <a:lnTo>
                  <a:pt x="356976" y="179592"/>
                </a:lnTo>
                <a:lnTo>
                  <a:pt x="371735" y="176829"/>
                </a:lnTo>
                <a:lnTo>
                  <a:pt x="381881" y="163015"/>
                </a:lnTo>
                <a:lnTo>
                  <a:pt x="388338" y="162094"/>
                </a:lnTo>
                <a:cubicBezTo>
                  <a:pt x="386494" y="155647"/>
                  <a:pt x="383726" y="149200"/>
                  <a:pt x="381881" y="142753"/>
                </a:cubicBezTo>
                <a:lnTo>
                  <a:pt x="380959" y="142753"/>
                </a:lnTo>
                <a:lnTo>
                  <a:pt x="380037" y="139069"/>
                </a:lnTo>
                <a:cubicBezTo>
                  <a:pt x="380037" y="136306"/>
                  <a:pt x="379114" y="134464"/>
                  <a:pt x="378192" y="132622"/>
                </a:cubicBezTo>
                <a:close/>
                <a:moveTo>
                  <a:pt x="223225" y="125254"/>
                </a:moveTo>
                <a:lnTo>
                  <a:pt x="222303" y="128017"/>
                </a:lnTo>
                <a:cubicBezTo>
                  <a:pt x="218613" y="136306"/>
                  <a:pt x="215846" y="144595"/>
                  <a:pt x="213079" y="152884"/>
                </a:cubicBezTo>
                <a:lnTo>
                  <a:pt x="213079" y="155647"/>
                </a:lnTo>
                <a:lnTo>
                  <a:pt x="224148" y="162094"/>
                </a:lnTo>
                <a:lnTo>
                  <a:pt x="223225" y="171303"/>
                </a:lnTo>
                <a:lnTo>
                  <a:pt x="213079" y="174987"/>
                </a:lnTo>
                <a:lnTo>
                  <a:pt x="214001" y="177750"/>
                </a:lnTo>
                <a:lnTo>
                  <a:pt x="225993" y="183276"/>
                </a:lnTo>
                <a:lnTo>
                  <a:pt x="225993" y="190644"/>
                </a:lnTo>
                <a:lnTo>
                  <a:pt x="222303" y="190644"/>
                </a:lnTo>
                <a:lnTo>
                  <a:pt x="206622" y="186039"/>
                </a:lnTo>
                <a:lnTo>
                  <a:pt x="205700" y="180513"/>
                </a:lnTo>
                <a:lnTo>
                  <a:pt x="210312" y="177750"/>
                </a:lnTo>
                <a:lnTo>
                  <a:pt x="210312" y="173145"/>
                </a:lnTo>
                <a:lnTo>
                  <a:pt x="206622" y="172224"/>
                </a:lnTo>
                <a:cubicBezTo>
                  <a:pt x="204777" y="180513"/>
                  <a:pt x="202010" y="188802"/>
                  <a:pt x="200165" y="197091"/>
                </a:cubicBezTo>
                <a:lnTo>
                  <a:pt x="199243" y="199854"/>
                </a:lnTo>
                <a:lnTo>
                  <a:pt x="202010" y="200775"/>
                </a:lnTo>
                <a:cubicBezTo>
                  <a:pt x="225993" y="208143"/>
                  <a:pt x="251820" y="212748"/>
                  <a:pt x="279493" y="215511"/>
                </a:cubicBezTo>
                <a:lnTo>
                  <a:pt x="282260" y="215511"/>
                </a:lnTo>
                <a:lnTo>
                  <a:pt x="282260" y="211827"/>
                </a:lnTo>
                <a:cubicBezTo>
                  <a:pt x="283183" y="186960"/>
                  <a:pt x="284105" y="163015"/>
                  <a:pt x="285028" y="140911"/>
                </a:cubicBezTo>
                <a:lnTo>
                  <a:pt x="285028" y="138148"/>
                </a:lnTo>
                <a:lnTo>
                  <a:pt x="282260" y="138148"/>
                </a:lnTo>
                <a:cubicBezTo>
                  <a:pt x="262889" y="136306"/>
                  <a:pt x="243519" y="132622"/>
                  <a:pt x="225993" y="126175"/>
                </a:cubicBezTo>
                <a:close/>
                <a:moveTo>
                  <a:pt x="399407" y="122491"/>
                </a:moveTo>
                <a:cubicBezTo>
                  <a:pt x="399407" y="122491"/>
                  <a:pt x="398485" y="122491"/>
                  <a:pt x="397563" y="123412"/>
                </a:cubicBezTo>
                <a:lnTo>
                  <a:pt x="394795" y="124333"/>
                </a:lnTo>
                <a:lnTo>
                  <a:pt x="395718" y="126175"/>
                </a:lnTo>
                <a:lnTo>
                  <a:pt x="398485" y="125254"/>
                </a:lnTo>
                <a:close/>
                <a:moveTo>
                  <a:pt x="439994" y="114202"/>
                </a:moveTo>
                <a:lnTo>
                  <a:pt x="419701" y="128017"/>
                </a:lnTo>
                <a:lnTo>
                  <a:pt x="419701" y="151042"/>
                </a:lnTo>
                <a:lnTo>
                  <a:pt x="407709" y="156568"/>
                </a:lnTo>
                <a:lnTo>
                  <a:pt x="409554" y="160252"/>
                </a:lnTo>
                <a:lnTo>
                  <a:pt x="428002" y="161173"/>
                </a:lnTo>
                <a:lnTo>
                  <a:pt x="439071" y="144595"/>
                </a:lnTo>
                <a:lnTo>
                  <a:pt x="439071" y="137227"/>
                </a:lnTo>
                <a:lnTo>
                  <a:pt x="430770" y="133543"/>
                </a:lnTo>
                <a:lnTo>
                  <a:pt x="430770" y="128017"/>
                </a:lnTo>
                <a:lnTo>
                  <a:pt x="444606" y="119728"/>
                </a:lnTo>
                <a:lnTo>
                  <a:pt x="444606" y="117886"/>
                </a:lnTo>
                <a:cubicBezTo>
                  <a:pt x="443683" y="116044"/>
                  <a:pt x="442761" y="115123"/>
                  <a:pt x="441839" y="114202"/>
                </a:cubicBezTo>
                <a:close/>
                <a:moveTo>
                  <a:pt x="186329" y="107755"/>
                </a:moveTo>
                <a:lnTo>
                  <a:pt x="179872" y="108676"/>
                </a:lnTo>
                <a:lnTo>
                  <a:pt x="178027" y="110518"/>
                </a:lnTo>
                <a:lnTo>
                  <a:pt x="172492" y="116044"/>
                </a:lnTo>
                <a:lnTo>
                  <a:pt x="164191" y="116965"/>
                </a:lnTo>
                <a:lnTo>
                  <a:pt x="165113" y="121570"/>
                </a:lnTo>
                <a:lnTo>
                  <a:pt x="167880" y="122491"/>
                </a:lnTo>
                <a:lnTo>
                  <a:pt x="167880" y="124333"/>
                </a:lnTo>
                <a:lnTo>
                  <a:pt x="160501" y="125254"/>
                </a:lnTo>
                <a:lnTo>
                  <a:pt x="160501" y="128938"/>
                </a:lnTo>
                <a:lnTo>
                  <a:pt x="153122" y="129859"/>
                </a:lnTo>
                <a:lnTo>
                  <a:pt x="152199" y="121570"/>
                </a:lnTo>
                <a:cubicBezTo>
                  <a:pt x="144820" y="132622"/>
                  <a:pt x="137441" y="143674"/>
                  <a:pt x="130984" y="154726"/>
                </a:cubicBezTo>
                <a:lnTo>
                  <a:pt x="138363" y="156568"/>
                </a:lnTo>
                <a:lnTo>
                  <a:pt x="138363" y="171303"/>
                </a:lnTo>
                <a:cubicBezTo>
                  <a:pt x="139285" y="171303"/>
                  <a:pt x="139285" y="171303"/>
                  <a:pt x="139285" y="172224"/>
                </a:cubicBezTo>
                <a:lnTo>
                  <a:pt x="144820" y="171303"/>
                </a:lnTo>
                <a:lnTo>
                  <a:pt x="151277" y="158410"/>
                </a:lnTo>
                <a:lnTo>
                  <a:pt x="166036" y="153805"/>
                </a:lnTo>
                <a:lnTo>
                  <a:pt x="166036" y="135385"/>
                </a:lnTo>
                <a:lnTo>
                  <a:pt x="174337" y="128938"/>
                </a:lnTo>
                <a:lnTo>
                  <a:pt x="193708" y="133543"/>
                </a:lnTo>
                <a:lnTo>
                  <a:pt x="192786" y="146437"/>
                </a:lnTo>
                <a:lnTo>
                  <a:pt x="195553" y="146437"/>
                </a:lnTo>
                <a:cubicBezTo>
                  <a:pt x="197398" y="139990"/>
                  <a:pt x="200165" y="134464"/>
                  <a:pt x="202010" y="128938"/>
                </a:cubicBezTo>
                <a:lnTo>
                  <a:pt x="185406" y="124333"/>
                </a:lnTo>
                <a:lnTo>
                  <a:pt x="201087" y="116044"/>
                </a:lnTo>
                <a:cubicBezTo>
                  <a:pt x="196475" y="113281"/>
                  <a:pt x="190941" y="110518"/>
                  <a:pt x="186329" y="107755"/>
                </a:cubicBezTo>
                <a:close/>
                <a:moveTo>
                  <a:pt x="93164" y="107755"/>
                </a:moveTo>
                <a:cubicBezTo>
                  <a:pt x="91320" y="109597"/>
                  <a:pt x="89475" y="111439"/>
                  <a:pt x="87630" y="113281"/>
                </a:cubicBezTo>
                <a:lnTo>
                  <a:pt x="105156" y="114202"/>
                </a:lnTo>
                <a:lnTo>
                  <a:pt x="103311" y="107755"/>
                </a:lnTo>
                <a:close/>
                <a:moveTo>
                  <a:pt x="168803" y="98546"/>
                </a:moveTo>
                <a:lnTo>
                  <a:pt x="167880" y="99466"/>
                </a:lnTo>
                <a:cubicBezTo>
                  <a:pt x="166036" y="103150"/>
                  <a:pt x="163268" y="105913"/>
                  <a:pt x="160501" y="109597"/>
                </a:cubicBezTo>
                <a:lnTo>
                  <a:pt x="169725" y="110518"/>
                </a:lnTo>
                <a:close/>
                <a:moveTo>
                  <a:pt x="467666" y="76442"/>
                </a:moveTo>
                <a:lnTo>
                  <a:pt x="464899" y="79205"/>
                </a:lnTo>
                <a:cubicBezTo>
                  <a:pt x="461209" y="82889"/>
                  <a:pt x="457520" y="87494"/>
                  <a:pt x="452908" y="91178"/>
                </a:cubicBezTo>
                <a:lnTo>
                  <a:pt x="450140" y="93020"/>
                </a:lnTo>
                <a:lnTo>
                  <a:pt x="451985" y="95783"/>
                </a:lnTo>
                <a:cubicBezTo>
                  <a:pt x="453830" y="97625"/>
                  <a:pt x="454752" y="99466"/>
                  <a:pt x="455675" y="101308"/>
                </a:cubicBezTo>
                <a:lnTo>
                  <a:pt x="459365" y="101308"/>
                </a:lnTo>
                <a:lnTo>
                  <a:pt x="487960" y="114202"/>
                </a:lnTo>
                <a:lnTo>
                  <a:pt x="483347" y="118807"/>
                </a:lnTo>
                <a:lnTo>
                  <a:pt x="468589" y="118807"/>
                </a:lnTo>
                <a:cubicBezTo>
                  <a:pt x="469511" y="120649"/>
                  <a:pt x="471356" y="122491"/>
                  <a:pt x="472278" y="124333"/>
                </a:cubicBezTo>
                <a:lnTo>
                  <a:pt x="483347" y="125254"/>
                </a:lnTo>
                <a:lnTo>
                  <a:pt x="492572" y="117886"/>
                </a:lnTo>
                <a:lnTo>
                  <a:pt x="495339" y="109597"/>
                </a:lnTo>
                <a:lnTo>
                  <a:pt x="499833" y="107802"/>
                </a:lnTo>
                <a:lnTo>
                  <a:pt x="500031" y="107995"/>
                </a:lnTo>
                <a:lnTo>
                  <a:pt x="502718" y="116044"/>
                </a:lnTo>
                <a:lnTo>
                  <a:pt x="506408" y="114202"/>
                </a:lnTo>
                <a:lnTo>
                  <a:pt x="500031" y="107995"/>
                </a:lnTo>
                <a:lnTo>
                  <a:pt x="499951" y="107755"/>
                </a:lnTo>
                <a:lnTo>
                  <a:pt x="499833" y="107802"/>
                </a:lnTo>
                <a:lnTo>
                  <a:pt x="469511" y="78284"/>
                </a:lnTo>
                <a:close/>
                <a:moveTo>
                  <a:pt x="140208" y="67232"/>
                </a:moveTo>
                <a:lnTo>
                  <a:pt x="137441" y="68153"/>
                </a:lnTo>
                <a:cubicBezTo>
                  <a:pt x="127294" y="75521"/>
                  <a:pt x="118070" y="82889"/>
                  <a:pt x="108846" y="91178"/>
                </a:cubicBezTo>
                <a:lnTo>
                  <a:pt x="113458" y="97625"/>
                </a:lnTo>
                <a:lnTo>
                  <a:pt x="125449" y="97625"/>
                </a:lnTo>
                <a:lnTo>
                  <a:pt x="132828" y="91178"/>
                </a:lnTo>
                <a:lnTo>
                  <a:pt x="138363" y="93941"/>
                </a:lnTo>
                <a:lnTo>
                  <a:pt x="128216" y="104071"/>
                </a:lnTo>
                <a:cubicBezTo>
                  <a:pt x="128216" y="104071"/>
                  <a:pt x="114380" y="104071"/>
                  <a:pt x="115303" y="104071"/>
                </a:cubicBezTo>
                <a:cubicBezTo>
                  <a:pt x="115303" y="104071"/>
                  <a:pt x="116225" y="113281"/>
                  <a:pt x="116225" y="113281"/>
                </a:cubicBezTo>
                <a:lnTo>
                  <a:pt x="132828" y="113281"/>
                </a:lnTo>
                <a:lnTo>
                  <a:pt x="134673" y="108676"/>
                </a:lnTo>
                <a:lnTo>
                  <a:pt x="138363" y="108676"/>
                </a:lnTo>
                <a:cubicBezTo>
                  <a:pt x="140208" y="105913"/>
                  <a:pt x="142053" y="103150"/>
                  <a:pt x="143898" y="100387"/>
                </a:cubicBezTo>
                <a:lnTo>
                  <a:pt x="141130" y="99466"/>
                </a:lnTo>
                <a:lnTo>
                  <a:pt x="143898" y="93020"/>
                </a:lnTo>
                <a:lnTo>
                  <a:pt x="149432" y="92099"/>
                </a:lnTo>
                <a:lnTo>
                  <a:pt x="150354" y="92099"/>
                </a:lnTo>
                <a:cubicBezTo>
                  <a:pt x="151277" y="90257"/>
                  <a:pt x="153122" y="88415"/>
                  <a:pt x="154044" y="86573"/>
                </a:cubicBezTo>
                <a:lnTo>
                  <a:pt x="155889" y="84731"/>
                </a:lnTo>
                <a:lnTo>
                  <a:pt x="154044" y="82889"/>
                </a:lnTo>
                <a:cubicBezTo>
                  <a:pt x="149432" y="78284"/>
                  <a:pt x="145742" y="73679"/>
                  <a:pt x="142053" y="69074"/>
                </a:cubicBezTo>
                <a:close/>
                <a:moveTo>
                  <a:pt x="404019" y="39602"/>
                </a:moveTo>
                <a:lnTo>
                  <a:pt x="416011" y="51575"/>
                </a:lnTo>
                <a:cubicBezTo>
                  <a:pt x="423390" y="59864"/>
                  <a:pt x="429847" y="68153"/>
                  <a:pt x="437227" y="76442"/>
                </a:cubicBezTo>
                <a:lnTo>
                  <a:pt x="439071" y="79205"/>
                </a:lnTo>
                <a:lnTo>
                  <a:pt x="442761" y="75521"/>
                </a:lnTo>
                <a:cubicBezTo>
                  <a:pt x="445528" y="73679"/>
                  <a:pt x="447373" y="70916"/>
                  <a:pt x="450140" y="69074"/>
                </a:cubicBezTo>
                <a:lnTo>
                  <a:pt x="452908" y="66311"/>
                </a:lnTo>
                <a:lnTo>
                  <a:pt x="449218" y="64469"/>
                </a:lnTo>
                <a:cubicBezTo>
                  <a:pt x="439994" y="58022"/>
                  <a:pt x="430770" y="52496"/>
                  <a:pt x="419701" y="46970"/>
                </a:cubicBezTo>
                <a:close/>
                <a:moveTo>
                  <a:pt x="199243" y="35918"/>
                </a:moveTo>
                <a:lnTo>
                  <a:pt x="185406" y="42365"/>
                </a:lnTo>
                <a:cubicBezTo>
                  <a:pt x="175260" y="46049"/>
                  <a:pt x="166958" y="50654"/>
                  <a:pt x="158656" y="55259"/>
                </a:cubicBezTo>
                <a:lnTo>
                  <a:pt x="155889" y="57101"/>
                </a:lnTo>
                <a:lnTo>
                  <a:pt x="157734" y="59864"/>
                </a:lnTo>
                <a:cubicBezTo>
                  <a:pt x="159579" y="62627"/>
                  <a:pt x="161423" y="64469"/>
                  <a:pt x="163268" y="66311"/>
                </a:cubicBezTo>
                <a:lnTo>
                  <a:pt x="166958" y="70916"/>
                </a:lnTo>
                <a:lnTo>
                  <a:pt x="169725" y="68153"/>
                </a:lnTo>
                <a:cubicBezTo>
                  <a:pt x="176182" y="60785"/>
                  <a:pt x="182639" y="53417"/>
                  <a:pt x="188174" y="46970"/>
                </a:cubicBezTo>
                <a:close/>
                <a:moveTo>
                  <a:pt x="346830" y="23025"/>
                </a:moveTo>
                <a:lnTo>
                  <a:pt x="350519" y="28551"/>
                </a:lnTo>
                <a:cubicBezTo>
                  <a:pt x="359743" y="45128"/>
                  <a:pt x="373580" y="71837"/>
                  <a:pt x="387416" y="104992"/>
                </a:cubicBezTo>
                <a:lnTo>
                  <a:pt x="388338" y="107755"/>
                </a:lnTo>
                <a:lnTo>
                  <a:pt x="391106" y="105913"/>
                </a:lnTo>
                <a:cubicBezTo>
                  <a:pt x="401252" y="102229"/>
                  <a:pt x="411399" y="97625"/>
                  <a:pt x="420623" y="92099"/>
                </a:cubicBezTo>
                <a:lnTo>
                  <a:pt x="424313" y="90257"/>
                </a:lnTo>
                <a:lnTo>
                  <a:pt x="421545" y="87494"/>
                </a:lnTo>
                <a:cubicBezTo>
                  <a:pt x="394795" y="54338"/>
                  <a:pt x="370812" y="33155"/>
                  <a:pt x="363433" y="26709"/>
                </a:cubicBezTo>
                <a:lnTo>
                  <a:pt x="362511" y="26709"/>
                </a:lnTo>
                <a:cubicBezTo>
                  <a:pt x="359743" y="25788"/>
                  <a:pt x="356976" y="24867"/>
                  <a:pt x="353286" y="23946"/>
                </a:cubicBezTo>
                <a:close/>
                <a:moveTo>
                  <a:pt x="251820" y="22104"/>
                </a:moveTo>
                <a:lnTo>
                  <a:pt x="245364" y="23025"/>
                </a:lnTo>
                <a:cubicBezTo>
                  <a:pt x="243519" y="23946"/>
                  <a:pt x="240751" y="23946"/>
                  <a:pt x="238907" y="24867"/>
                </a:cubicBezTo>
                <a:lnTo>
                  <a:pt x="234295" y="25788"/>
                </a:lnTo>
                <a:lnTo>
                  <a:pt x="235217" y="27630"/>
                </a:lnTo>
                <a:cubicBezTo>
                  <a:pt x="228760" y="33155"/>
                  <a:pt x="207544" y="52496"/>
                  <a:pt x="183561" y="81047"/>
                </a:cubicBezTo>
                <a:lnTo>
                  <a:pt x="181717" y="82889"/>
                </a:lnTo>
                <a:lnTo>
                  <a:pt x="184484" y="84731"/>
                </a:lnTo>
                <a:cubicBezTo>
                  <a:pt x="187251" y="87494"/>
                  <a:pt x="190018" y="89336"/>
                  <a:pt x="192786" y="91178"/>
                </a:cubicBezTo>
                <a:lnTo>
                  <a:pt x="197398" y="90257"/>
                </a:lnTo>
                <a:lnTo>
                  <a:pt x="214001" y="97625"/>
                </a:lnTo>
                <a:cubicBezTo>
                  <a:pt x="226915" y="67232"/>
                  <a:pt x="239829" y="43286"/>
                  <a:pt x="249053" y="27630"/>
                </a:cubicBezTo>
                <a:close/>
                <a:moveTo>
                  <a:pt x="309010" y="18420"/>
                </a:moveTo>
                <a:lnTo>
                  <a:pt x="309010" y="22104"/>
                </a:lnTo>
                <a:cubicBezTo>
                  <a:pt x="308088" y="42365"/>
                  <a:pt x="306243" y="75521"/>
                  <a:pt x="304398" y="117886"/>
                </a:cubicBezTo>
                <a:lnTo>
                  <a:pt x="304398" y="120649"/>
                </a:lnTo>
                <a:lnTo>
                  <a:pt x="308088" y="120649"/>
                </a:lnTo>
                <a:cubicBezTo>
                  <a:pt x="327459" y="120649"/>
                  <a:pt x="347752" y="118807"/>
                  <a:pt x="367123" y="113281"/>
                </a:cubicBezTo>
                <a:lnTo>
                  <a:pt x="370812" y="113281"/>
                </a:lnTo>
                <a:lnTo>
                  <a:pt x="368968" y="109597"/>
                </a:lnTo>
                <a:cubicBezTo>
                  <a:pt x="350519" y="65390"/>
                  <a:pt x="331148" y="33155"/>
                  <a:pt x="323769" y="21183"/>
                </a:cubicBezTo>
                <a:lnTo>
                  <a:pt x="323769" y="19341"/>
                </a:lnTo>
                <a:lnTo>
                  <a:pt x="321924" y="19341"/>
                </a:lnTo>
                <a:cubicBezTo>
                  <a:pt x="319157" y="19341"/>
                  <a:pt x="315467" y="19341"/>
                  <a:pt x="312700" y="19341"/>
                </a:cubicBezTo>
                <a:close/>
                <a:moveTo>
                  <a:pt x="285028" y="18420"/>
                </a:moveTo>
                <a:cubicBezTo>
                  <a:pt x="282260" y="19341"/>
                  <a:pt x="279493" y="19341"/>
                  <a:pt x="276726" y="19341"/>
                </a:cubicBezTo>
                <a:lnTo>
                  <a:pt x="275803" y="19341"/>
                </a:lnTo>
                <a:lnTo>
                  <a:pt x="274881" y="20262"/>
                </a:lnTo>
                <a:cubicBezTo>
                  <a:pt x="267502" y="32235"/>
                  <a:pt x="249053" y="63548"/>
                  <a:pt x="231527" y="104992"/>
                </a:cubicBezTo>
                <a:lnTo>
                  <a:pt x="229682" y="108676"/>
                </a:lnTo>
                <a:lnTo>
                  <a:pt x="233372" y="109597"/>
                </a:lnTo>
                <a:cubicBezTo>
                  <a:pt x="249053" y="114202"/>
                  <a:pt x="265657" y="117886"/>
                  <a:pt x="282260" y="119728"/>
                </a:cubicBezTo>
                <a:lnTo>
                  <a:pt x="285950" y="119728"/>
                </a:lnTo>
                <a:lnTo>
                  <a:pt x="285950" y="116965"/>
                </a:lnTo>
                <a:cubicBezTo>
                  <a:pt x="287795" y="74600"/>
                  <a:pt x="289640" y="42365"/>
                  <a:pt x="290562" y="22104"/>
                </a:cubicBezTo>
                <a:lnTo>
                  <a:pt x="290562" y="18420"/>
                </a:lnTo>
                <a:close/>
                <a:moveTo>
                  <a:pt x="297019" y="0"/>
                </a:moveTo>
                <a:cubicBezTo>
                  <a:pt x="355131" y="0"/>
                  <a:pt x="412321" y="17499"/>
                  <a:pt x="461209" y="49733"/>
                </a:cubicBezTo>
                <a:cubicBezTo>
                  <a:pt x="467666" y="53417"/>
                  <a:pt x="474123" y="58943"/>
                  <a:pt x="480580" y="63548"/>
                </a:cubicBezTo>
                <a:cubicBezTo>
                  <a:pt x="499029" y="78284"/>
                  <a:pt x="515632" y="95783"/>
                  <a:pt x="530391" y="114202"/>
                </a:cubicBezTo>
                <a:cubicBezTo>
                  <a:pt x="535925" y="120649"/>
                  <a:pt x="540537" y="128017"/>
                  <a:pt x="546072" y="135385"/>
                </a:cubicBezTo>
                <a:cubicBezTo>
                  <a:pt x="556218" y="151042"/>
                  <a:pt x="565443" y="168540"/>
                  <a:pt x="571900" y="186039"/>
                </a:cubicBezTo>
                <a:cubicBezTo>
                  <a:pt x="575589" y="195249"/>
                  <a:pt x="579279" y="204459"/>
                  <a:pt x="582046" y="212748"/>
                </a:cubicBezTo>
                <a:cubicBezTo>
                  <a:pt x="589426" y="238535"/>
                  <a:pt x="593115" y="265244"/>
                  <a:pt x="593115" y="291953"/>
                </a:cubicBezTo>
                <a:lnTo>
                  <a:pt x="593115" y="293795"/>
                </a:lnTo>
                <a:cubicBezTo>
                  <a:pt x="593115" y="294716"/>
                  <a:pt x="593115" y="295637"/>
                  <a:pt x="593115" y="296557"/>
                </a:cubicBezTo>
                <a:cubicBezTo>
                  <a:pt x="593115" y="305767"/>
                  <a:pt x="593115" y="315898"/>
                  <a:pt x="592193" y="326029"/>
                </a:cubicBezTo>
                <a:cubicBezTo>
                  <a:pt x="588503" y="361947"/>
                  <a:pt x="578357" y="397866"/>
                  <a:pt x="560831" y="431021"/>
                </a:cubicBezTo>
                <a:cubicBezTo>
                  <a:pt x="553451" y="444836"/>
                  <a:pt x="545149" y="458651"/>
                  <a:pt x="535925" y="471545"/>
                </a:cubicBezTo>
                <a:cubicBezTo>
                  <a:pt x="480580" y="547066"/>
                  <a:pt x="391106" y="592194"/>
                  <a:pt x="297019" y="592194"/>
                </a:cubicBezTo>
                <a:lnTo>
                  <a:pt x="296097" y="592194"/>
                </a:lnTo>
                <a:lnTo>
                  <a:pt x="291484" y="593115"/>
                </a:lnTo>
                <a:lnTo>
                  <a:pt x="291484" y="592194"/>
                </a:lnTo>
                <a:lnTo>
                  <a:pt x="288717" y="592194"/>
                </a:lnTo>
                <a:cubicBezTo>
                  <a:pt x="192786" y="589431"/>
                  <a:pt x="103311" y="539698"/>
                  <a:pt x="49811" y="459572"/>
                </a:cubicBezTo>
                <a:cubicBezTo>
                  <a:pt x="40587" y="445757"/>
                  <a:pt x="32285" y="431942"/>
                  <a:pt x="25828" y="416286"/>
                </a:cubicBezTo>
                <a:cubicBezTo>
                  <a:pt x="12914" y="386814"/>
                  <a:pt x="4612" y="355501"/>
                  <a:pt x="1845" y="323266"/>
                </a:cubicBezTo>
                <a:cubicBezTo>
                  <a:pt x="923" y="313135"/>
                  <a:pt x="0" y="304846"/>
                  <a:pt x="0" y="296557"/>
                </a:cubicBezTo>
                <a:cubicBezTo>
                  <a:pt x="0" y="294716"/>
                  <a:pt x="0" y="292874"/>
                  <a:pt x="0" y="291032"/>
                </a:cubicBezTo>
                <a:lnTo>
                  <a:pt x="0" y="289190"/>
                </a:lnTo>
                <a:cubicBezTo>
                  <a:pt x="923" y="262481"/>
                  <a:pt x="5535" y="235772"/>
                  <a:pt x="12914" y="210906"/>
                </a:cubicBezTo>
                <a:cubicBezTo>
                  <a:pt x="15681" y="201696"/>
                  <a:pt x="19371" y="192486"/>
                  <a:pt x="22138" y="183276"/>
                </a:cubicBezTo>
                <a:cubicBezTo>
                  <a:pt x="23061" y="182355"/>
                  <a:pt x="23983" y="181434"/>
                  <a:pt x="23983" y="180513"/>
                </a:cubicBezTo>
                <a:lnTo>
                  <a:pt x="23983" y="179592"/>
                </a:lnTo>
                <a:cubicBezTo>
                  <a:pt x="33207" y="158410"/>
                  <a:pt x="45199" y="137227"/>
                  <a:pt x="59035" y="118807"/>
                </a:cubicBezTo>
                <a:cubicBezTo>
                  <a:pt x="64570" y="111439"/>
                  <a:pt x="70104" y="104992"/>
                  <a:pt x="76561" y="98546"/>
                </a:cubicBezTo>
                <a:cubicBezTo>
                  <a:pt x="92242" y="81047"/>
                  <a:pt x="109768" y="65390"/>
                  <a:pt x="128216" y="52496"/>
                </a:cubicBezTo>
                <a:cubicBezTo>
                  <a:pt x="135596" y="47891"/>
                  <a:pt x="142053" y="43286"/>
                  <a:pt x="149432" y="39602"/>
                </a:cubicBezTo>
                <a:cubicBezTo>
                  <a:pt x="194631" y="13815"/>
                  <a:pt x="245364" y="0"/>
                  <a:pt x="29701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2"/>
            </p:custDataLst>
          </p:nvPr>
        </p:nvCxnSpPr>
        <p:spPr>
          <a:xfrm>
            <a:off x="669923" y="1028700"/>
            <a:ext cx="10850563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36" name="标题 1"/>
          <p:cNvSpPr txBox="1"/>
          <p:nvPr>
            <p:custDataLst>
              <p:tags r:id="rId3"/>
            </p:custDataLst>
          </p:nvPr>
        </p:nvSpPr>
        <p:spPr>
          <a:xfrm>
            <a:off x="1320800" y="382270"/>
            <a:ext cx="8947150" cy="64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正午太阳高度角的计算 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tencil" panose="040409050D0802020404" pitchFamily="82" charset="0"/>
              <a:ea typeface="微软雅黑" panose="020B0503020204020204" pitchFamily="34" charset="-122"/>
              <a:cs typeface="Arial"/>
            </a:endParaRPr>
          </a:p>
        </p:txBody>
      </p:sp>
      <p:cxnSp>
        <p:nvCxnSpPr>
          <p:cNvPr id="37" name="直接连接符 36"/>
          <p:cNvCxnSpPr/>
          <p:nvPr>
            <p:custDataLst>
              <p:tags r:id="rId4"/>
            </p:custDataLst>
          </p:nvPr>
        </p:nvCxnSpPr>
        <p:spPr>
          <a:xfrm>
            <a:off x="669924" y="1028700"/>
            <a:ext cx="10850563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538508" y="1574345"/>
            <a:ext cx="4676584" cy="4694076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6"/>
            </p:custDataLst>
          </p:nvPr>
        </p:nvSpPr>
        <p:spPr>
          <a:xfrm>
            <a:off x="2543459" y="1574635"/>
            <a:ext cx="4671633" cy="4706800"/>
          </a:xfrm>
          <a:prstGeom prst="ellipse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55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4616099" y="1159729"/>
            <a:ext cx="485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N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616098" y="6281435"/>
            <a:ext cx="485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7133590" y="1032510"/>
            <a:ext cx="442849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北京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40</a:t>
            </a: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°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N</a:t>
            </a: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324485" y="5431155"/>
            <a:ext cx="287274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春秋分日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日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/9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日</a:t>
            </a:r>
          </a:p>
        </p:txBody>
      </p:sp>
      <p:sp>
        <p:nvSpPr>
          <p:cNvPr id="19" name="buildings_24810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5985697" y="2310140"/>
            <a:ext cx="96810" cy="153659"/>
          </a:xfrm>
          <a:custGeom>
            <a:avLst/>
            <a:gdLst>
              <a:gd name="connsiteX0" fmla="*/ 262787 w 373682"/>
              <a:gd name="connsiteY0" fmla="*/ 494515 h 593115"/>
              <a:gd name="connsiteX1" fmla="*/ 236963 w 373682"/>
              <a:gd name="connsiteY1" fmla="*/ 508926 h 593115"/>
              <a:gd name="connsiteX2" fmla="*/ 236963 w 373682"/>
              <a:gd name="connsiteY2" fmla="*/ 546090 h 593115"/>
              <a:gd name="connsiteX3" fmla="*/ 262787 w 373682"/>
              <a:gd name="connsiteY3" fmla="*/ 531680 h 593115"/>
              <a:gd name="connsiteX4" fmla="*/ 293170 w 373682"/>
              <a:gd name="connsiteY4" fmla="*/ 479346 h 593115"/>
              <a:gd name="connsiteX5" fmla="*/ 266585 w 373682"/>
              <a:gd name="connsiteY5" fmla="*/ 493756 h 593115"/>
              <a:gd name="connsiteX6" fmla="*/ 266585 w 373682"/>
              <a:gd name="connsiteY6" fmla="*/ 530163 h 593115"/>
              <a:gd name="connsiteX7" fmla="*/ 293170 w 373682"/>
              <a:gd name="connsiteY7" fmla="*/ 516510 h 593115"/>
              <a:gd name="connsiteX8" fmla="*/ 47091 w 373682"/>
              <a:gd name="connsiteY8" fmla="*/ 444519 h 593115"/>
              <a:gd name="connsiteX9" fmla="*/ 8355 w 373682"/>
              <a:gd name="connsiteY9" fmla="*/ 466518 h 593115"/>
              <a:gd name="connsiteX10" fmla="*/ 8355 w 373682"/>
              <a:gd name="connsiteY10" fmla="*/ 521134 h 593115"/>
              <a:gd name="connsiteX11" fmla="*/ 47091 w 373682"/>
              <a:gd name="connsiteY11" fmla="*/ 499894 h 593115"/>
              <a:gd name="connsiteX12" fmla="*/ 151934 w 373682"/>
              <a:gd name="connsiteY12" fmla="*/ 440694 h 593115"/>
              <a:gd name="connsiteX13" fmla="*/ 197502 w 373682"/>
              <a:gd name="connsiteY13" fmla="*/ 460397 h 593115"/>
              <a:gd name="connsiteX14" fmla="*/ 197502 w 373682"/>
              <a:gd name="connsiteY14" fmla="*/ 502832 h 593115"/>
              <a:gd name="connsiteX15" fmla="*/ 151934 w 373682"/>
              <a:gd name="connsiteY15" fmla="*/ 484646 h 593115"/>
              <a:gd name="connsiteX16" fmla="*/ 262787 w 373682"/>
              <a:gd name="connsiteY16" fmla="*/ 438389 h 593115"/>
              <a:gd name="connsiteX17" fmla="*/ 236963 w 373682"/>
              <a:gd name="connsiteY17" fmla="*/ 452799 h 593115"/>
              <a:gd name="connsiteX18" fmla="*/ 236963 w 373682"/>
              <a:gd name="connsiteY18" fmla="*/ 489206 h 593115"/>
              <a:gd name="connsiteX19" fmla="*/ 262787 w 373682"/>
              <a:gd name="connsiteY19" fmla="*/ 475553 h 593115"/>
              <a:gd name="connsiteX20" fmla="*/ 91903 w 373682"/>
              <a:gd name="connsiteY20" fmla="*/ 422521 h 593115"/>
              <a:gd name="connsiteX21" fmla="*/ 53167 w 373682"/>
              <a:gd name="connsiteY21" fmla="*/ 443761 h 593115"/>
              <a:gd name="connsiteX22" fmla="*/ 53167 w 373682"/>
              <a:gd name="connsiteY22" fmla="*/ 498377 h 593115"/>
              <a:gd name="connsiteX23" fmla="*/ 91903 w 373682"/>
              <a:gd name="connsiteY23" fmla="*/ 477138 h 593115"/>
              <a:gd name="connsiteX24" fmla="*/ 293170 w 373682"/>
              <a:gd name="connsiteY24" fmla="*/ 422461 h 593115"/>
              <a:gd name="connsiteX25" fmla="*/ 266585 w 373682"/>
              <a:gd name="connsiteY25" fmla="*/ 437630 h 593115"/>
              <a:gd name="connsiteX26" fmla="*/ 266585 w 373682"/>
              <a:gd name="connsiteY26" fmla="*/ 474036 h 593115"/>
              <a:gd name="connsiteX27" fmla="*/ 293170 w 373682"/>
              <a:gd name="connsiteY27" fmla="*/ 459626 h 593115"/>
              <a:gd name="connsiteX28" fmla="*/ 262787 w 373682"/>
              <a:gd name="connsiteY28" fmla="*/ 381504 h 593115"/>
              <a:gd name="connsiteX29" fmla="*/ 236963 w 373682"/>
              <a:gd name="connsiteY29" fmla="*/ 396673 h 593115"/>
              <a:gd name="connsiteX30" fmla="*/ 236963 w 373682"/>
              <a:gd name="connsiteY30" fmla="*/ 433079 h 593115"/>
              <a:gd name="connsiteX31" fmla="*/ 262787 w 373682"/>
              <a:gd name="connsiteY31" fmla="*/ 419427 h 593115"/>
              <a:gd name="connsiteX32" fmla="*/ 293170 w 373682"/>
              <a:gd name="connsiteY32" fmla="*/ 366334 h 593115"/>
              <a:gd name="connsiteX33" fmla="*/ 266585 w 373682"/>
              <a:gd name="connsiteY33" fmla="*/ 381504 h 593115"/>
              <a:gd name="connsiteX34" fmla="*/ 266585 w 373682"/>
              <a:gd name="connsiteY34" fmla="*/ 417910 h 593115"/>
              <a:gd name="connsiteX35" fmla="*/ 293170 w 373682"/>
              <a:gd name="connsiteY35" fmla="*/ 403499 h 593115"/>
              <a:gd name="connsiteX36" fmla="*/ 47091 w 373682"/>
              <a:gd name="connsiteY36" fmla="*/ 361836 h 593115"/>
              <a:gd name="connsiteX37" fmla="*/ 8355 w 373682"/>
              <a:gd name="connsiteY37" fmla="*/ 383075 h 593115"/>
              <a:gd name="connsiteX38" fmla="*/ 8355 w 373682"/>
              <a:gd name="connsiteY38" fmla="*/ 437692 h 593115"/>
              <a:gd name="connsiteX39" fmla="*/ 47091 w 373682"/>
              <a:gd name="connsiteY39" fmla="*/ 416452 h 593115"/>
              <a:gd name="connsiteX40" fmla="*/ 91903 w 373682"/>
              <a:gd name="connsiteY40" fmla="*/ 339079 h 593115"/>
              <a:gd name="connsiteX41" fmla="*/ 53167 w 373682"/>
              <a:gd name="connsiteY41" fmla="*/ 361077 h 593115"/>
              <a:gd name="connsiteX42" fmla="*/ 53167 w 373682"/>
              <a:gd name="connsiteY42" fmla="*/ 414935 h 593115"/>
              <a:gd name="connsiteX43" fmla="*/ 91903 w 373682"/>
              <a:gd name="connsiteY43" fmla="*/ 393695 h 593115"/>
              <a:gd name="connsiteX44" fmla="*/ 118428 w 373682"/>
              <a:gd name="connsiteY44" fmla="*/ 333719 h 593115"/>
              <a:gd name="connsiteX45" fmla="*/ 163996 w 373682"/>
              <a:gd name="connsiteY45" fmla="*/ 353460 h 593115"/>
              <a:gd name="connsiteX46" fmla="*/ 163996 w 373682"/>
              <a:gd name="connsiteY46" fmla="*/ 395979 h 593115"/>
              <a:gd name="connsiteX47" fmla="*/ 118428 w 373682"/>
              <a:gd name="connsiteY47" fmla="*/ 377757 h 593115"/>
              <a:gd name="connsiteX48" fmla="*/ 262787 w 373682"/>
              <a:gd name="connsiteY48" fmla="*/ 325377 h 593115"/>
              <a:gd name="connsiteX49" fmla="*/ 236963 w 373682"/>
              <a:gd name="connsiteY49" fmla="*/ 340547 h 593115"/>
              <a:gd name="connsiteX50" fmla="*/ 236963 w 373682"/>
              <a:gd name="connsiteY50" fmla="*/ 376953 h 593115"/>
              <a:gd name="connsiteX51" fmla="*/ 262787 w 373682"/>
              <a:gd name="connsiteY51" fmla="*/ 362542 h 593115"/>
              <a:gd name="connsiteX52" fmla="*/ 293170 w 373682"/>
              <a:gd name="connsiteY52" fmla="*/ 310208 h 593115"/>
              <a:gd name="connsiteX53" fmla="*/ 266585 w 373682"/>
              <a:gd name="connsiteY53" fmla="*/ 325377 h 593115"/>
              <a:gd name="connsiteX54" fmla="*/ 266585 w 373682"/>
              <a:gd name="connsiteY54" fmla="*/ 361784 h 593115"/>
              <a:gd name="connsiteX55" fmla="*/ 293170 w 373682"/>
              <a:gd name="connsiteY55" fmla="*/ 347373 h 593115"/>
              <a:gd name="connsiteX56" fmla="*/ 47091 w 373682"/>
              <a:gd name="connsiteY56" fmla="*/ 278394 h 593115"/>
              <a:gd name="connsiteX57" fmla="*/ 8355 w 373682"/>
              <a:gd name="connsiteY57" fmla="*/ 300392 h 593115"/>
              <a:gd name="connsiteX58" fmla="*/ 8355 w 373682"/>
              <a:gd name="connsiteY58" fmla="*/ 354250 h 593115"/>
              <a:gd name="connsiteX59" fmla="*/ 47091 w 373682"/>
              <a:gd name="connsiteY59" fmla="*/ 333769 h 593115"/>
              <a:gd name="connsiteX60" fmla="*/ 262787 w 373682"/>
              <a:gd name="connsiteY60" fmla="*/ 269251 h 593115"/>
              <a:gd name="connsiteX61" fmla="*/ 236963 w 373682"/>
              <a:gd name="connsiteY61" fmla="*/ 284420 h 593115"/>
              <a:gd name="connsiteX62" fmla="*/ 236963 w 373682"/>
              <a:gd name="connsiteY62" fmla="*/ 320827 h 593115"/>
              <a:gd name="connsiteX63" fmla="*/ 262787 w 373682"/>
              <a:gd name="connsiteY63" fmla="*/ 306416 h 593115"/>
              <a:gd name="connsiteX64" fmla="*/ 91903 w 373682"/>
              <a:gd name="connsiteY64" fmla="*/ 255637 h 593115"/>
              <a:gd name="connsiteX65" fmla="*/ 53167 w 373682"/>
              <a:gd name="connsiteY65" fmla="*/ 277635 h 593115"/>
              <a:gd name="connsiteX66" fmla="*/ 53167 w 373682"/>
              <a:gd name="connsiteY66" fmla="*/ 331493 h 593115"/>
              <a:gd name="connsiteX67" fmla="*/ 91903 w 373682"/>
              <a:gd name="connsiteY67" fmla="*/ 311012 h 593115"/>
              <a:gd name="connsiteX68" fmla="*/ 293170 w 373682"/>
              <a:gd name="connsiteY68" fmla="*/ 254082 h 593115"/>
              <a:gd name="connsiteX69" fmla="*/ 266585 w 373682"/>
              <a:gd name="connsiteY69" fmla="*/ 268493 h 593115"/>
              <a:gd name="connsiteX70" fmla="*/ 266585 w 373682"/>
              <a:gd name="connsiteY70" fmla="*/ 305657 h 593115"/>
              <a:gd name="connsiteX71" fmla="*/ 293170 w 373682"/>
              <a:gd name="connsiteY71" fmla="*/ 291247 h 593115"/>
              <a:gd name="connsiteX72" fmla="*/ 150350 w 373682"/>
              <a:gd name="connsiteY72" fmla="*/ 251111 h 593115"/>
              <a:gd name="connsiteX73" fmla="*/ 195918 w 373682"/>
              <a:gd name="connsiteY73" fmla="*/ 270822 h 593115"/>
              <a:gd name="connsiteX74" fmla="*/ 195918 w 373682"/>
              <a:gd name="connsiteY74" fmla="*/ 312518 h 593115"/>
              <a:gd name="connsiteX75" fmla="*/ 150350 w 373682"/>
              <a:gd name="connsiteY75" fmla="*/ 294324 h 593115"/>
              <a:gd name="connsiteX76" fmla="*/ 303044 w 373682"/>
              <a:gd name="connsiteY76" fmla="*/ 212366 h 593115"/>
              <a:gd name="connsiteX77" fmla="*/ 373682 w 373682"/>
              <a:gd name="connsiteY77" fmla="*/ 247256 h 593115"/>
              <a:gd name="connsiteX78" fmla="*/ 373682 w 373682"/>
              <a:gd name="connsiteY78" fmla="*/ 259391 h 593115"/>
              <a:gd name="connsiteX79" fmla="*/ 373682 w 373682"/>
              <a:gd name="connsiteY79" fmla="*/ 272285 h 593115"/>
              <a:gd name="connsiteX80" fmla="*/ 373682 w 373682"/>
              <a:gd name="connsiteY80" fmla="*/ 593115 h 593115"/>
              <a:gd name="connsiteX81" fmla="*/ 352415 w 373682"/>
              <a:gd name="connsiteY81" fmla="*/ 593115 h 593115"/>
              <a:gd name="connsiteX82" fmla="*/ 352415 w 373682"/>
              <a:gd name="connsiteY82" fmla="*/ 263183 h 593115"/>
              <a:gd name="connsiteX83" fmla="*/ 303044 w 373682"/>
              <a:gd name="connsiteY83" fmla="*/ 241946 h 593115"/>
              <a:gd name="connsiteX84" fmla="*/ 303044 w 373682"/>
              <a:gd name="connsiteY84" fmla="*/ 593115 h 593115"/>
              <a:gd name="connsiteX85" fmla="*/ 230886 w 373682"/>
              <a:gd name="connsiteY85" fmla="*/ 593115 h 593115"/>
              <a:gd name="connsiteX86" fmla="*/ 230886 w 373682"/>
              <a:gd name="connsiteY86" fmla="*/ 260149 h 593115"/>
              <a:gd name="connsiteX87" fmla="*/ 47091 w 373682"/>
              <a:gd name="connsiteY87" fmla="*/ 194951 h 593115"/>
              <a:gd name="connsiteX88" fmla="*/ 8355 w 373682"/>
              <a:gd name="connsiteY88" fmla="*/ 216950 h 593115"/>
              <a:gd name="connsiteX89" fmla="*/ 8355 w 373682"/>
              <a:gd name="connsiteY89" fmla="*/ 271566 h 593115"/>
              <a:gd name="connsiteX90" fmla="*/ 47091 w 373682"/>
              <a:gd name="connsiteY90" fmla="*/ 250327 h 593115"/>
              <a:gd name="connsiteX91" fmla="*/ 163996 w 373682"/>
              <a:gd name="connsiteY91" fmla="*/ 190435 h 593115"/>
              <a:gd name="connsiteX92" fmla="*/ 209686 w 373682"/>
              <a:gd name="connsiteY92" fmla="*/ 209388 h 593115"/>
              <a:gd name="connsiteX93" fmla="*/ 209686 w 373682"/>
              <a:gd name="connsiteY93" fmla="*/ 251842 h 593115"/>
              <a:gd name="connsiteX94" fmla="*/ 163996 w 373682"/>
              <a:gd name="connsiteY94" fmla="*/ 233648 h 593115"/>
              <a:gd name="connsiteX95" fmla="*/ 91903 w 373682"/>
              <a:gd name="connsiteY95" fmla="*/ 172953 h 593115"/>
              <a:gd name="connsiteX96" fmla="*/ 53167 w 373682"/>
              <a:gd name="connsiteY96" fmla="*/ 194193 h 593115"/>
              <a:gd name="connsiteX97" fmla="*/ 53167 w 373682"/>
              <a:gd name="connsiteY97" fmla="*/ 248810 h 593115"/>
              <a:gd name="connsiteX98" fmla="*/ 91903 w 373682"/>
              <a:gd name="connsiteY98" fmla="*/ 227570 h 593115"/>
              <a:gd name="connsiteX99" fmla="*/ 47091 w 373682"/>
              <a:gd name="connsiteY99" fmla="*/ 112268 h 593115"/>
              <a:gd name="connsiteX100" fmla="*/ 8355 w 373682"/>
              <a:gd name="connsiteY100" fmla="*/ 134266 h 593115"/>
              <a:gd name="connsiteX101" fmla="*/ 8355 w 373682"/>
              <a:gd name="connsiteY101" fmla="*/ 188124 h 593115"/>
              <a:gd name="connsiteX102" fmla="*/ 47091 w 373682"/>
              <a:gd name="connsiteY102" fmla="*/ 166885 h 593115"/>
              <a:gd name="connsiteX103" fmla="*/ 118428 w 373682"/>
              <a:gd name="connsiteY103" fmla="*/ 108437 h 593115"/>
              <a:gd name="connsiteX104" fmla="*/ 163996 w 373682"/>
              <a:gd name="connsiteY104" fmla="*/ 128178 h 593115"/>
              <a:gd name="connsiteX105" fmla="*/ 163996 w 373682"/>
              <a:gd name="connsiteY105" fmla="*/ 170697 h 593115"/>
              <a:gd name="connsiteX106" fmla="*/ 118428 w 373682"/>
              <a:gd name="connsiteY106" fmla="*/ 152475 h 593115"/>
              <a:gd name="connsiteX107" fmla="*/ 91903 w 373682"/>
              <a:gd name="connsiteY107" fmla="*/ 89511 h 593115"/>
              <a:gd name="connsiteX108" fmla="*/ 53167 w 373682"/>
              <a:gd name="connsiteY108" fmla="*/ 111509 h 593115"/>
              <a:gd name="connsiteX109" fmla="*/ 53167 w 373682"/>
              <a:gd name="connsiteY109" fmla="*/ 165367 h 593115"/>
              <a:gd name="connsiteX110" fmla="*/ 91903 w 373682"/>
              <a:gd name="connsiteY110" fmla="*/ 144128 h 593115"/>
              <a:gd name="connsiteX111" fmla="*/ 70636 w 373682"/>
              <a:gd name="connsiteY111" fmla="*/ 0 h 593115"/>
              <a:gd name="connsiteX112" fmla="*/ 91903 w 373682"/>
              <a:gd name="connsiteY112" fmla="*/ 0 h 593115"/>
              <a:gd name="connsiteX113" fmla="*/ 91903 w 373682"/>
              <a:gd name="connsiteY113" fmla="*/ 37928 h 593115"/>
              <a:gd name="connsiteX114" fmla="*/ 106334 w 373682"/>
              <a:gd name="connsiteY114" fmla="*/ 28067 h 593115"/>
              <a:gd name="connsiteX115" fmla="*/ 211148 w 373682"/>
              <a:gd name="connsiteY115" fmla="*/ 79650 h 593115"/>
              <a:gd name="connsiteX116" fmla="*/ 211148 w 373682"/>
              <a:gd name="connsiteY116" fmla="*/ 116061 h 593115"/>
              <a:gd name="connsiteX117" fmla="*/ 106334 w 373682"/>
              <a:gd name="connsiteY117" fmla="*/ 72064 h 593115"/>
              <a:gd name="connsiteX118" fmla="*/ 106334 w 373682"/>
              <a:gd name="connsiteY118" fmla="*/ 590922 h 593115"/>
              <a:gd name="connsiteX119" fmla="*/ 0 w 373682"/>
              <a:gd name="connsiteY119" fmla="*/ 590922 h 593115"/>
              <a:gd name="connsiteX120" fmla="*/ 0 w 373682"/>
              <a:gd name="connsiteY120" fmla="*/ 97855 h 593115"/>
              <a:gd name="connsiteX121" fmla="*/ 70636 w 373682"/>
              <a:gd name="connsiteY121" fmla="*/ 51583 h 59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73682" h="593115">
                <a:moveTo>
                  <a:pt x="262787" y="494515"/>
                </a:moveTo>
                <a:lnTo>
                  <a:pt x="236963" y="508926"/>
                </a:lnTo>
                <a:lnTo>
                  <a:pt x="236963" y="546090"/>
                </a:lnTo>
                <a:lnTo>
                  <a:pt x="262787" y="531680"/>
                </a:lnTo>
                <a:close/>
                <a:moveTo>
                  <a:pt x="293170" y="479346"/>
                </a:moveTo>
                <a:lnTo>
                  <a:pt x="266585" y="493756"/>
                </a:lnTo>
                <a:lnTo>
                  <a:pt x="266585" y="530163"/>
                </a:lnTo>
                <a:lnTo>
                  <a:pt x="293170" y="516510"/>
                </a:lnTo>
                <a:close/>
                <a:moveTo>
                  <a:pt x="47091" y="444519"/>
                </a:moveTo>
                <a:lnTo>
                  <a:pt x="8355" y="466518"/>
                </a:lnTo>
                <a:lnTo>
                  <a:pt x="8355" y="521134"/>
                </a:lnTo>
                <a:lnTo>
                  <a:pt x="47091" y="499894"/>
                </a:lnTo>
                <a:close/>
                <a:moveTo>
                  <a:pt x="151934" y="440694"/>
                </a:moveTo>
                <a:lnTo>
                  <a:pt x="197502" y="460397"/>
                </a:lnTo>
                <a:lnTo>
                  <a:pt x="197502" y="502832"/>
                </a:lnTo>
                <a:lnTo>
                  <a:pt x="151934" y="484646"/>
                </a:lnTo>
                <a:close/>
                <a:moveTo>
                  <a:pt x="262787" y="438389"/>
                </a:moveTo>
                <a:lnTo>
                  <a:pt x="236963" y="452799"/>
                </a:lnTo>
                <a:lnTo>
                  <a:pt x="236963" y="489206"/>
                </a:lnTo>
                <a:lnTo>
                  <a:pt x="262787" y="475553"/>
                </a:lnTo>
                <a:close/>
                <a:moveTo>
                  <a:pt x="91903" y="422521"/>
                </a:moveTo>
                <a:lnTo>
                  <a:pt x="53167" y="443761"/>
                </a:lnTo>
                <a:lnTo>
                  <a:pt x="53167" y="498377"/>
                </a:lnTo>
                <a:lnTo>
                  <a:pt x="91903" y="477138"/>
                </a:lnTo>
                <a:close/>
                <a:moveTo>
                  <a:pt x="293170" y="422461"/>
                </a:moveTo>
                <a:lnTo>
                  <a:pt x="266585" y="437630"/>
                </a:lnTo>
                <a:lnTo>
                  <a:pt x="266585" y="474036"/>
                </a:lnTo>
                <a:lnTo>
                  <a:pt x="293170" y="459626"/>
                </a:lnTo>
                <a:close/>
                <a:moveTo>
                  <a:pt x="262787" y="381504"/>
                </a:moveTo>
                <a:lnTo>
                  <a:pt x="236963" y="396673"/>
                </a:lnTo>
                <a:lnTo>
                  <a:pt x="236963" y="433079"/>
                </a:lnTo>
                <a:lnTo>
                  <a:pt x="262787" y="419427"/>
                </a:lnTo>
                <a:close/>
                <a:moveTo>
                  <a:pt x="293170" y="366334"/>
                </a:moveTo>
                <a:lnTo>
                  <a:pt x="266585" y="381504"/>
                </a:lnTo>
                <a:lnTo>
                  <a:pt x="266585" y="417910"/>
                </a:lnTo>
                <a:lnTo>
                  <a:pt x="293170" y="403499"/>
                </a:lnTo>
                <a:close/>
                <a:moveTo>
                  <a:pt x="47091" y="361836"/>
                </a:moveTo>
                <a:lnTo>
                  <a:pt x="8355" y="383075"/>
                </a:lnTo>
                <a:lnTo>
                  <a:pt x="8355" y="437692"/>
                </a:lnTo>
                <a:lnTo>
                  <a:pt x="47091" y="416452"/>
                </a:lnTo>
                <a:close/>
                <a:moveTo>
                  <a:pt x="91903" y="339079"/>
                </a:moveTo>
                <a:lnTo>
                  <a:pt x="53167" y="361077"/>
                </a:lnTo>
                <a:lnTo>
                  <a:pt x="53167" y="414935"/>
                </a:lnTo>
                <a:lnTo>
                  <a:pt x="91903" y="393695"/>
                </a:lnTo>
                <a:close/>
                <a:moveTo>
                  <a:pt x="118428" y="333719"/>
                </a:moveTo>
                <a:lnTo>
                  <a:pt x="163996" y="353460"/>
                </a:lnTo>
                <a:lnTo>
                  <a:pt x="163996" y="395979"/>
                </a:lnTo>
                <a:lnTo>
                  <a:pt x="118428" y="377757"/>
                </a:lnTo>
                <a:close/>
                <a:moveTo>
                  <a:pt x="262787" y="325377"/>
                </a:moveTo>
                <a:lnTo>
                  <a:pt x="236963" y="340547"/>
                </a:lnTo>
                <a:lnTo>
                  <a:pt x="236963" y="376953"/>
                </a:lnTo>
                <a:lnTo>
                  <a:pt x="262787" y="362542"/>
                </a:lnTo>
                <a:close/>
                <a:moveTo>
                  <a:pt x="293170" y="310208"/>
                </a:moveTo>
                <a:lnTo>
                  <a:pt x="266585" y="325377"/>
                </a:lnTo>
                <a:lnTo>
                  <a:pt x="266585" y="361784"/>
                </a:lnTo>
                <a:lnTo>
                  <a:pt x="293170" y="347373"/>
                </a:lnTo>
                <a:close/>
                <a:moveTo>
                  <a:pt x="47091" y="278394"/>
                </a:moveTo>
                <a:lnTo>
                  <a:pt x="8355" y="300392"/>
                </a:lnTo>
                <a:lnTo>
                  <a:pt x="8355" y="354250"/>
                </a:lnTo>
                <a:lnTo>
                  <a:pt x="47091" y="333769"/>
                </a:lnTo>
                <a:close/>
                <a:moveTo>
                  <a:pt x="262787" y="269251"/>
                </a:moveTo>
                <a:lnTo>
                  <a:pt x="236963" y="284420"/>
                </a:lnTo>
                <a:lnTo>
                  <a:pt x="236963" y="320827"/>
                </a:lnTo>
                <a:lnTo>
                  <a:pt x="262787" y="306416"/>
                </a:lnTo>
                <a:close/>
                <a:moveTo>
                  <a:pt x="91903" y="255637"/>
                </a:moveTo>
                <a:lnTo>
                  <a:pt x="53167" y="277635"/>
                </a:lnTo>
                <a:lnTo>
                  <a:pt x="53167" y="331493"/>
                </a:lnTo>
                <a:lnTo>
                  <a:pt x="91903" y="311012"/>
                </a:lnTo>
                <a:close/>
                <a:moveTo>
                  <a:pt x="293170" y="254082"/>
                </a:moveTo>
                <a:lnTo>
                  <a:pt x="266585" y="268493"/>
                </a:lnTo>
                <a:lnTo>
                  <a:pt x="266585" y="305657"/>
                </a:lnTo>
                <a:lnTo>
                  <a:pt x="293170" y="291247"/>
                </a:lnTo>
                <a:close/>
                <a:moveTo>
                  <a:pt x="150350" y="251111"/>
                </a:moveTo>
                <a:lnTo>
                  <a:pt x="195918" y="270822"/>
                </a:lnTo>
                <a:lnTo>
                  <a:pt x="195918" y="312518"/>
                </a:lnTo>
                <a:lnTo>
                  <a:pt x="150350" y="294324"/>
                </a:lnTo>
                <a:close/>
                <a:moveTo>
                  <a:pt x="303044" y="212366"/>
                </a:moveTo>
                <a:lnTo>
                  <a:pt x="373682" y="247256"/>
                </a:lnTo>
                <a:lnTo>
                  <a:pt x="373682" y="259391"/>
                </a:lnTo>
                <a:lnTo>
                  <a:pt x="373682" y="272285"/>
                </a:lnTo>
                <a:lnTo>
                  <a:pt x="373682" y="593115"/>
                </a:lnTo>
                <a:lnTo>
                  <a:pt x="352415" y="593115"/>
                </a:lnTo>
                <a:lnTo>
                  <a:pt x="352415" y="263183"/>
                </a:lnTo>
                <a:lnTo>
                  <a:pt x="303044" y="241946"/>
                </a:lnTo>
                <a:lnTo>
                  <a:pt x="303044" y="593115"/>
                </a:lnTo>
                <a:lnTo>
                  <a:pt x="230886" y="593115"/>
                </a:lnTo>
                <a:lnTo>
                  <a:pt x="230886" y="260149"/>
                </a:lnTo>
                <a:close/>
                <a:moveTo>
                  <a:pt x="47091" y="194951"/>
                </a:moveTo>
                <a:lnTo>
                  <a:pt x="8355" y="216950"/>
                </a:lnTo>
                <a:lnTo>
                  <a:pt x="8355" y="271566"/>
                </a:lnTo>
                <a:lnTo>
                  <a:pt x="47091" y="250327"/>
                </a:lnTo>
                <a:close/>
                <a:moveTo>
                  <a:pt x="163996" y="190435"/>
                </a:moveTo>
                <a:lnTo>
                  <a:pt x="209686" y="209388"/>
                </a:lnTo>
                <a:lnTo>
                  <a:pt x="209686" y="251842"/>
                </a:lnTo>
                <a:lnTo>
                  <a:pt x="163996" y="233648"/>
                </a:lnTo>
                <a:close/>
                <a:moveTo>
                  <a:pt x="91903" y="172953"/>
                </a:moveTo>
                <a:lnTo>
                  <a:pt x="53167" y="194193"/>
                </a:lnTo>
                <a:lnTo>
                  <a:pt x="53167" y="248810"/>
                </a:lnTo>
                <a:lnTo>
                  <a:pt x="91903" y="227570"/>
                </a:lnTo>
                <a:close/>
                <a:moveTo>
                  <a:pt x="47091" y="112268"/>
                </a:moveTo>
                <a:lnTo>
                  <a:pt x="8355" y="134266"/>
                </a:lnTo>
                <a:lnTo>
                  <a:pt x="8355" y="188124"/>
                </a:lnTo>
                <a:lnTo>
                  <a:pt x="47091" y="166885"/>
                </a:lnTo>
                <a:close/>
                <a:moveTo>
                  <a:pt x="118428" y="108437"/>
                </a:moveTo>
                <a:lnTo>
                  <a:pt x="163996" y="128178"/>
                </a:lnTo>
                <a:lnTo>
                  <a:pt x="163996" y="170697"/>
                </a:lnTo>
                <a:lnTo>
                  <a:pt x="118428" y="152475"/>
                </a:lnTo>
                <a:close/>
                <a:moveTo>
                  <a:pt x="91903" y="89511"/>
                </a:moveTo>
                <a:lnTo>
                  <a:pt x="53167" y="111509"/>
                </a:lnTo>
                <a:lnTo>
                  <a:pt x="53167" y="165367"/>
                </a:lnTo>
                <a:lnTo>
                  <a:pt x="91903" y="144128"/>
                </a:lnTo>
                <a:close/>
                <a:moveTo>
                  <a:pt x="70636" y="0"/>
                </a:moveTo>
                <a:lnTo>
                  <a:pt x="91903" y="0"/>
                </a:lnTo>
                <a:lnTo>
                  <a:pt x="91903" y="37928"/>
                </a:lnTo>
                <a:lnTo>
                  <a:pt x="106334" y="28067"/>
                </a:lnTo>
                <a:lnTo>
                  <a:pt x="211148" y="79650"/>
                </a:lnTo>
                <a:lnTo>
                  <a:pt x="211148" y="116061"/>
                </a:lnTo>
                <a:lnTo>
                  <a:pt x="106334" y="72064"/>
                </a:lnTo>
                <a:lnTo>
                  <a:pt x="106334" y="590922"/>
                </a:lnTo>
                <a:lnTo>
                  <a:pt x="0" y="590922"/>
                </a:lnTo>
                <a:lnTo>
                  <a:pt x="0" y="97855"/>
                </a:lnTo>
                <a:lnTo>
                  <a:pt x="70636" y="5158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5778832" y="2409761"/>
            <a:ext cx="510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Arial"/>
              </a:rPr>
              <a:t>北京</a:t>
            </a:r>
            <a:endParaRPr kumimoji="0" lang="zh-CN" altLang="en-US" sz="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仿宋" panose="02010600040101010101" pitchFamily="2" charset="-122"/>
              <a:ea typeface="华文仿宋" panose="02010600040101010101" pitchFamily="2" charset="-122"/>
              <a:cs typeface="Arial"/>
            </a:endParaRPr>
          </a:p>
        </p:txBody>
      </p:sp>
      <p:sp>
        <p:nvSpPr>
          <p:cNvPr id="11" name="椭圆 10"/>
          <p:cNvSpPr/>
          <p:nvPr>
            <p:custDataLst>
              <p:tags r:id="rId13"/>
            </p:custDataLst>
          </p:nvPr>
        </p:nvSpPr>
        <p:spPr>
          <a:xfrm>
            <a:off x="7133657" y="3850171"/>
            <a:ext cx="126591" cy="12659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</p:txBody>
      </p:sp>
      <p:cxnSp>
        <p:nvCxnSpPr>
          <p:cNvPr id="25" name="直接箭头连接符 24"/>
          <p:cNvCxnSpPr/>
          <p:nvPr>
            <p:custDataLst>
              <p:tags r:id="rId14"/>
            </p:custDataLst>
          </p:nvPr>
        </p:nvCxnSpPr>
        <p:spPr>
          <a:xfrm flipH="1" flipV="1">
            <a:off x="6707092" y="2437141"/>
            <a:ext cx="4608608" cy="32743"/>
          </a:xfrm>
          <a:prstGeom prst="straightConnector1">
            <a:avLst/>
          </a:prstGeom>
          <a:ln w="12700">
            <a:solidFill>
              <a:srgbClr val="0070C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/>
          <p:cNvSpPr/>
          <p:nvPr>
            <p:custDataLst>
              <p:tags r:id="rId15"/>
            </p:custDataLst>
          </p:nvPr>
        </p:nvSpPr>
        <p:spPr>
          <a:xfrm>
            <a:off x="6705600" y="2443480"/>
            <a:ext cx="1733550" cy="1117600"/>
          </a:xfrm>
          <a:custGeom>
            <a:avLst/>
            <a:gdLst>
              <a:gd name="connsiteX0" fmla="*/ 1733550 w 1733550"/>
              <a:gd name="connsiteY0" fmla="*/ 0 h 1117600"/>
              <a:gd name="connsiteX1" fmla="*/ 0 w 1733550"/>
              <a:gd name="connsiteY1" fmla="*/ 0 h 1117600"/>
              <a:gd name="connsiteX2" fmla="*/ 739775 w 1733550"/>
              <a:gd name="connsiteY2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50" h="1117600">
                <a:moveTo>
                  <a:pt x="1733550" y="0"/>
                </a:moveTo>
                <a:lnTo>
                  <a:pt x="0" y="0"/>
                </a:lnTo>
                <a:lnTo>
                  <a:pt x="739775" y="111760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24" name="弧形 23"/>
          <p:cNvSpPr/>
          <p:nvPr>
            <p:custDataLst>
              <p:tags r:id="rId16"/>
            </p:custDataLst>
          </p:nvPr>
        </p:nvSpPr>
        <p:spPr>
          <a:xfrm>
            <a:off x="2538108" y="1574344"/>
            <a:ext cx="4653570" cy="4653570"/>
          </a:xfrm>
          <a:prstGeom prst="arc">
            <a:avLst>
              <a:gd name="adj1" fmla="val 19320404"/>
              <a:gd name="adj2" fmla="val 0"/>
            </a:avLst>
          </a:prstGeom>
          <a:ln w="28575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grpSp>
        <p:nvGrpSpPr>
          <p:cNvPr id="6" name="组合 5"/>
          <p:cNvGrpSpPr/>
          <p:nvPr>
            <p:custDataLst>
              <p:tags r:id="rId17"/>
            </p:custDataLst>
          </p:nvPr>
        </p:nvGrpSpPr>
        <p:grpSpPr>
          <a:xfrm>
            <a:off x="7215092" y="3672560"/>
            <a:ext cx="3549331" cy="452679"/>
            <a:chOff x="7215092" y="3672560"/>
            <a:chExt cx="3549331" cy="452679"/>
          </a:xfrm>
        </p:grpSpPr>
        <p:cxnSp>
          <p:nvCxnSpPr>
            <p:cNvPr id="7" name="直接箭头连接符 6"/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7215092" y="3898901"/>
              <a:ext cx="3549331" cy="25217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: 圆角 25"/>
            <p:cNvSpPr/>
            <p:nvPr>
              <p:custDataLst>
                <p:tags r:id="rId25"/>
              </p:custDataLst>
            </p:nvPr>
          </p:nvSpPr>
          <p:spPr>
            <a:xfrm>
              <a:off x="9098844" y="3672560"/>
              <a:ext cx="1196624" cy="4526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太阳直射</a:t>
              </a:r>
            </a:p>
          </p:txBody>
        </p:sp>
      </p:grpSp>
      <p:sp>
        <p:nvSpPr>
          <p:cNvPr id="32" name="弧形 31"/>
          <p:cNvSpPr/>
          <p:nvPr>
            <p:custDataLst>
              <p:tags r:id="rId18"/>
            </p:custDataLst>
          </p:nvPr>
        </p:nvSpPr>
        <p:spPr bwMode="auto">
          <a:xfrm>
            <a:off x="6707092" y="2287571"/>
            <a:ext cx="440340" cy="440340"/>
          </a:xfrm>
          <a:prstGeom prst="arc">
            <a:avLst>
              <a:gd name="adj1" fmla="val 20609647"/>
              <a:gd name="adj2" fmla="val 5941540"/>
            </a:avLst>
          </a:prstGeom>
          <a:ln w="127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12" y="3633442"/>
            <a:ext cx="784619" cy="589186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20"/>
            </p:custDataLst>
          </p:nvPr>
        </p:nvSpPr>
        <p:spPr>
          <a:xfrm>
            <a:off x="7092987" y="2558311"/>
            <a:ext cx="12796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H=50°</a:t>
            </a:r>
          </a:p>
        </p:txBody>
      </p:sp>
      <p:sp>
        <p:nvSpPr>
          <p:cNvPr id="40" name="文本框 39"/>
          <p:cNvSpPr txBox="1"/>
          <p:nvPr>
            <p:custDataLst>
              <p:tags r:id="rId21"/>
            </p:custDataLst>
          </p:nvPr>
        </p:nvSpPr>
        <p:spPr>
          <a:xfrm>
            <a:off x="7185424" y="3940573"/>
            <a:ext cx="66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90°</a:t>
            </a:r>
          </a:p>
        </p:txBody>
      </p:sp>
      <p:sp>
        <p:nvSpPr>
          <p:cNvPr id="41" name="文本框 40"/>
          <p:cNvSpPr txBox="1"/>
          <p:nvPr>
            <p:custDataLst>
              <p:tags r:id="rId22"/>
            </p:custDataLst>
          </p:nvPr>
        </p:nvSpPr>
        <p:spPr>
          <a:xfrm>
            <a:off x="6451511" y="3045400"/>
            <a:ext cx="72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40°</a:t>
            </a:r>
          </a:p>
        </p:txBody>
      </p:sp>
      <p:sp>
        <p:nvSpPr>
          <p:cNvPr id="42" name="文本框 41"/>
          <p:cNvSpPr txBox="1"/>
          <p:nvPr>
            <p:custDataLst>
              <p:tags r:id="rId23"/>
            </p:custDataLst>
          </p:nvPr>
        </p:nvSpPr>
        <p:spPr>
          <a:xfrm>
            <a:off x="5812692" y="5085551"/>
            <a:ext cx="586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北京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=90°-|40°-0°|=50°</a:t>
            </a:r>
          </a:p>
        </p:txBody>
      </p:sp>
    </p:spTree>
    <p:extLst>
      <p:ext uri="{BB962C8B-B14F-4D97-AF65-F5344CB8AC3E}">
        <p14:creationId xmlns:p14="http://schemas.microsoft.com/office/powerpoint/2010/main" val="3437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4" grpId="0" animBg="1"/>
      <p:bldP spid="32" grpId="0" animBg="1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7862886" y="1259532"/>
            <a:ext cx="36576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北京 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40°N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4" name="planet-earth_19799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669924" y="483055"/>
            <a:ext cx="549460" cy="549460"/>
          </a:xfrm>
          <a:custGeom>
            <a:avLst/>
            <a:gdLst>
              <a:gd name="connsiteX0" fmla="*/ 175260 w 593115"/>
              <a:gd name="connsiteY0" fmla="*/ 543382 h 593115"/>
              <a:gd name="connsiteX1" fmla="*/ 173415 w 593115"/>
              <a:gd name="connsiteY1" fmla="*/ 545224 h 593115"/>
              <a:gd name="connsiteX2" fmla="*/ 179872 w 593115"/>
              <a:gd name="connsiteY2" fmla="*/ 548908 h 593115"/>
              <a:gd name="connsiteX3" fmla="*/ 360666 w 593115"/>
              <a:gd name="connsiteY3" fmla="*/ 517594 h 593115"/>
              <a:gd name="connsiteX4" fmla="*/ 308088 w 593115"/>
              <a:gd name="connsiteY4" fmla="*/ 520357 h 593115"/>
              <a:gd name="connsiteX5" fmla="*/ 305321 w 593115"/>
              <a:gd name="connsiteY5" fmla="*/ 520357 h 593115"/>
              <a:gd name="connsiteX6" fmla="*/ 305321 w 593115"/>
              <a:gd name="connsiteY6" fmla="*/ 524041 h 593115"/>
              <a:gd name="connsiteX7" fmla="*/ 308088 w 593115"/>
              <a:gd name="connsiteY7" fmla="*/ 570090 h 593115"/>
              <a:gd name="connsiteX8" fmla="*/ 308088 w 593115"/>
              <a:gd name="connsiteY8" fmla="*/ 573774 h 593115"/>
              <a:gd name="connsiteX9" fmla="*/ 311778 w 593115"/>
              <a:gd name="connsiteY9" fmla="*/ 573774 h 593115"/>
              <a:gd name="connsiteX10" fmla="*/ 336683 w 593115"/>
              <a:gd name="connsiteY10" fmla="*/ 571011 h 593115"/>
              <a:gd name="connsiteX11" fmla="*/ 338528 w 593115"/>
              <a:gd name="connsiteY11" fmla="*/ 571011 h 593115"/>
              <a:gd name="connsiteX12" fmla="*/ 339450 w 593115"/>
              <a:gd name="connsiteY12" fmla="*/ 569169 h 593115"/>
              <a:gd name="connsiteX13" fmla="*/ 363433 w 593115"/>
              <a:gd name="connsiteY13" fmla="*/ 522199 h 593115"/>
              <a:gd name="connsiteX14" fmla="*/ 366200 w 593115"/>
              <a:gd name="connsiteY14" fmla="*/ 517594 h 593115"/>
              <a:gd name="connsiteX15" fmla="*/ 232450 w 593115"/>
              <a:gd name="connsiteY15" fmla="*/ 516673 h 593115"/>
              <a:gd name="connsiteX16" fmla="*/ 234295 w 593115"/>
              <a:gd name="connsiteY16" fmla="*/ 521278 h 593115"/>
              <a:gd name="connsiteX17" fmla="*/ 260122 w 593115"/>
              <a:gd name="connsiteY17" fmla="*/ 570090 h 593115"/>
              <a:gd name="connsiteX18" fmla="*/ 260122 w 593115"/>
              <a:gd name="connsiteY18" fmla="*/ 571932 h 593115"/>
              <a:gd name="connsiteX19" fmla="*/ 261967 w 593115"/>
              <a:gd name="connsiteY19" fmla="*/ 571932 h 593115"/>
              <a:gd name="connsiteX20" fmla="*/ 286872 w 593115"/>
              <a:gd name="connsiteY20" fmla="*/ 573774 h 593115"/>
              <a:gd name="connsiteX21" fmla="*/ 289640 w 593115"/>
              <a:gd name="connsiteY21" fmla="*/ 573774 h 593115"/>
              <a:gd name="connsiteX22" fmla="*/ 289640 w 593115"/>
              <a:gd name="connsiteY22" fmla="*/ 570090 h 593115"/>
              <a:gd name="connsiteX23" fmla="*/ 286872 w 593115"/>
              <a:gd name="connsiteY23" fmla="*/ 523120 h 593115"/>
              <a:gd name="connsiteX24" fmla="*/ 286872 w 593115"/>
              <a:gd name="connsiteY24" fmla="*/ 520357 h 593115"/>
              <a:gd name="connsiteX25" fmla="*/ 284105 w 593115"/>
              <a:gd name="connsiteY25" fmla="*/ 520357 h 593115"/>
              <a:gd name="connsiteX26" fmla="*/ 237062 w 593115"/>
              <a:gd name="connsiteY26" fmla="*/ 516673 h 593115"/>
              <a:gd name="connsiteX27" fmla="*/ 202932 w 593115"/>
              <a:gd name="connsiteY27" fmla="*/ 512068 h 593115"/>
              <a:gd name="connsiteX28" fmla="*/ 199243 w 593115"/>
              <a:gd name="connsiteY28" fmla="*/ 519436 h 593115"/>
              <a:gd name="connsiteX29" fmla="*/ 185406 w 593115"/>
              <a:gd name="connsiteY29" fmla="*/ 525883 h 593115"/>
              <a:gd name="connsiteX30" fmla="*/ 220458 w 593115"/>
              <a:gd name="connsiteY30" fmla="*/ 562722 h 593115"/>
              <a:gd name="connsiteX31" fmla="*/ 221381 w 593115"/>
              <a:gd name="connsiteY31" fmla="*/ 563643 h 593115"/>
              <a:gd name="connsiteX32" fmla="*/ 229682 w 593115"/>
              <a:gd name="connsiteY32" fmla="*/ 565485 h 593115"/>
              <a:gd name="connsiteX33" fmla="*/ 237062 w 593115"/>
              <a:gd name="connsiteY33" fmla="*/ 567327 h 593115"/>
              <a:gd name="connsiteX34" fmla="*/ 233372 w 593115"/>
              <a:gd name="connsiteY34" fmla="*/ 561801 h 593115"/>
              <a:gd name="connsiteX35" fmla="*/ 211234 w 593115"/>
              <a:gd name="connsiteY35" fmla="*/ 514831 h 593115"/>
              <a:gd name="connsiteX36" fmla="*/ 210312 w 593115"/>
              <a:gd name="connsiteY36" fmla="*/ 512989 h 593115"/>
              <a:gd name="connsiteX37" fmla="*/ 208467 w 593115"/>
              <a:gd name="connsiteY37" fmla="*/ 512989 h 593115"/>
              <a:gd name="connsiteX38" fmla="*/ 202932 w 593115"/>
              <a:gd name="connsiteY38" fmla="*/ 512068 h 593115"/>
              <a:gd name="connsiteX39" fmla="*/ 429847 w 593115"/>
              <a:gd name="connsiteY39" fmla="*/ 507463 h 593115"/>
              <a:gd name="connsiteX40" fmla="*/ 421545 w 593115"/>
              <a:gd name="connsiteY40" fmla="*/ 509305 h 593115"/>
              <a:gd name="connsiteX41" fmla="*/ 389261 w 593115"/>
              <a:gd name="connsiteY41" fmla="*/ 514831 h 593115"/>
              <a:gd name="connsiteX42" fmla="*/ 387416 w 593115"/>
              <a:gd name="connsiteY42" fmla="*/ 514831 h 593115"/>
              <a:gd name="connsiteX43" fmla="*/ 386494 w 593115"/>
              <a:gd name="connsiteY43" fmla="*/ 516673 h 593115"/>
              <a:gd name="connsiteX44" fmla="*/ 366200 w 593115"/>
              <a:gd name="connsiteY44" fmla="*/ 559959 h 593115"/>
              <a:gd name="connsiteX45" fmla="*/ 362511 w 593115"/>
              <a:gd name="connsiteY45" fmla="*/ 566406 h 593115"/>
              <a:gd name="connsiteX46" fmla="*/ 369890 w 593115"/>
              <a:gd name="connsiteY46" fmla="*/ 563643 h 593115"/>
              <a:gd name="connsiteX47" fmla="*/ 380959 w 593115"/>
              <a:gd name="connsiteY47" fmla="*/ 560881 h 593115"/>
              <a:gd name="connsiteX48" fmla="*/ 382804 w 593115"/>
              <a:gd name="connsiteY48" fmla="*/ 559959 h 593115"/>
              <a:gd name="connsiteX49" fmla="*/ 425235 w 593115"/>
              <a:gd name="connsiteY49" fmla="*/ 513910 h 593115"/>
              <a:gd name="connsiteX50" fmla="*/ 499951 w 593115"/>
              <a:gd name="connsiteY50" fmla="*/ 486281 h 593115"/>
              <a:gd name="connsiteX51" fmla="*/ 487037 w 593115"/>
              <a:gd name="connsiteY51" fmla="*/ 490886 h 593115"/>
              <a:gd name="connsiteX52" fmla="*/ 460287 w 593115"/>
              <a:gd name="connsiteY52" fmla="*/ 499174 h 593115"/>
              <a:gd name="connsiteX53" fmla="*/ 459365 w 593115"/>
              <a:gd name="connsiteY53" fmla="*/ 499174 h 593115"/>
              <a:gd name="connsiteX54" fmla="*/ 457520 w 593115"/>
              <a:gd name="connsiteY54" fmla="*/ 501016 h 593115"/>
              <a:gd name="connsiteX55" fmla="*/ 436304 w 593115"/>
              <a:gd name="connsiteY55" fmla="*/ 529567 h 593115"/>
              <a:gd name="connsiteX56" fmla="*/ 425235 w 593115"/>
              <a:gd name="connsiteY56" fmla="*/ 543382 h 593115"/>
              <a:gd name="connsiteX57" fmla="*/ 440916 w 593115"/>
              <a:gd name="connsiteY57" fmla="*/ 533251 h 593115"/>
              <a:gd name="connsiteX58" fmla="*/ 489804 w 593115"/>
              <a:gd name="connsiteY58" fmla="*/ 496411 h 593115"/>
              <a:gd name="connsiteX59" fmla="*/ 85785 w 593115"/>
              <a:gd name="connsiteY59" fmla="*/ 477071 h 593115"/>
              <a:gd name="connsiteX60" fmla="*/ 95009 w 593115"/>
              <a:gd name="connsiteY60" fmla="*/ 487202 h 593115"/>
              <a:gd name="connsiteX61" fmla="*/ 146665 w 593115"/>
              <a:gd name="connsiteY61" fmla="*/ 529567 h 593115"/>
              <a:gd name="connsiteX62" fmla="*/ 146665 w 593115"/>
              <a:gd name="connsiteY62" fmla="*/ 526804 h 593115"/>
              <a:gd name="connsiteX63" fmla="*/ 136518 w 593115"/>
              <a:gd name="connsiteY63" fmla="*/ 513910 h 593115"/>
              <a:gd name="connsiteX64" fmla="*/ 139285 w 593115"/>
              <a:gd name="connsiteY64" fmla="*/ 498253 h 593115"/>
              <a:gd name="connsiteX65" fmla="*/ 139285 w 593115"/>
              <a:gd name="connsiteY65" fmla="*/ 497332 h 593115"/>
              <a:gd name="connsiteX66" fmla="*/ 138363 w 593115"/>
              <a:gd name="connsiteY66" fmla="*/ 496411 h 593115"/>
              <a:gd name="connsiteX67" fmla="*/ 137441 w 593115"/>
              <a:gd name="connsiteY67" fmla="*/ 496411 h 593115"/>
              <a:gd name="connsiteX68" fmla="*/ 98699 w 593115"/>
              <a:gd name="connsiteY68" fmla="*/ 482597 h 593115"/>
              <a:gd name="connsiteX69" fmla="*/ 411399 w 593115"/>
              <a:gd name="connsiteY69" fmla="*/ 445757 h 593115"/>
              <a:gd name="connsiteX70" fmla="*/ 397563 w 593115"/>
              <a:gd name="connsiteY70" fmla="*/ 489965 h 593115"/>
              <a:gd name="connsiteX71" fmla="*/ 395718 w 593115"/>
              <a:gd name="connsiteY71" fmla="*/ 494569 h 593115"/>
              <a:gd name="connsiteX72" fmla="*/ 400330 w 593115"/>
              <a:gd name="connsiteY72" fmla="*/ 493649 h 593115"/>
              <a:gd name="connsiteX73" fmla="*/ 424313 w 593115"/>
              <a:gd name="connsiteY73" fmla="*/ 489965 h 593115"/>
              <a:gd name="connsiteX74" fmla="*/ 424313 w 593115"/>
              <a:gd name="connsiteY74" fmla="*/ 484439 h 593115"/>
              <a:gd name="connsiteX75" fmla="*/ 414166 w 593115"/>
              <a:gd name="connsiteY75" fmla="*/ 470624 h 593115"/>
              <a:gd name="connsiteX76" fmla="*/ 414166 w 593115"/>
              <a:gd name="connsiteY76" fmla="*/ 448520 h 593115"/>
              <a:gd name="connsiteX77" fmla="*/ 122682 w 593115"/>
              <a:gd name="connsiteY77" fmla="*/ 433784 h 593115"/>
              <a:gd name="connsiteX78" fmla="*/ 134673 w 593115"/>
              <a:gd name="connsiteY78" fmla="*/ 455888 h 593115"/>
              <a:gd name="connsiteX79" fmla="*/ 134673 w 593115"/>
              <a:gd name="connsiteY79" fmla="*/ 442994 h 593115"/>
              <a:gd name="connsiteX80" fmla="*/ 122682 w 593115"/>
              <a:gd name="connsiteY80" fmla="*/ 433784 h 593115"/>
              <a:gd name="connsiteX81" fmla="*/ 253665 w 593115"/>
              <a:gd name="connsiteY81" fmla="*/ 419970 h 593115"/>
              <a:gd name="connsiteX82" fmla="*/ 249976 w 593115"/>
              <a:gd name="connsiteY82" fmla="*/ 452204 h 593115"/>
              <a:gd name="connsiteX83" fmla="*/ 238907 w 593115"/>
              <a:gd name="connsiteY83" fmla="*/ 460493 h 593115"/>
              <a:gd name="connsiteX84" fmla="*/ 223225 w 593115"/>
              <a:gd name="connsiteY84" fmla="*/ 460493 h 593115"/>
              <a:gd name="connsiteX85" fmla="*/ 217691 w 593115"/>
              <a:gd name="connsiteY85" fmla="*/ 469703 h 593115"/>
              <a:gd name="connsiteX86" fmla="*/ 222303 w 593115"/>
              <a:gd name="connsiteY86" fmla="*/ 487202 h 593115"/>
              <a:gd name="connsiteX87" fmla="*/ 220458 w 593115"/>
              <a:gd name="connsiteY87" fmla="*/ 488123 h 593115"/>
              <a:gd name="connsiteX88" fmla="*/ 223225 w 593115"/>
              <a:gd name="connsiteY88" fmla="*/ 494569 h 593115"/>
              <a:gd name="connsiteX89" fmla="*/ 224148 w 593115"/>
              <a:gd name="connsiteY89" fmla="*/ 496411 h 593115"/>
              <a:gd name="connsiteX90" fmla="*/ 225070 w 593115"/>
              <a:gd name="connsiteY90" fmla="*/ 496411 h 593115"/>
              <a:gd name="connsiteX91" fmla="*/ 282260 w 593115"/>
              <a:gd name="connsiteY91" fmla="*/ 501937 h 593115"/>
              <a:gd name="connsiteX92" fmla="*/ 285950 w 593115"/>
              <a:gd name="connsiteY92" fmla="*/ 501937 h 593115"/>
              <a:gd name="connsiteX93" fmla="*/ 285028 w 593115"/>
              <a:gd name="connsiteY93" fmla="*/ 498253 h 593115"/>
              <a:gd name="connsiteX94" fmla="*/ 282260 w 593115"/>
              <a:gd name="connsiteY94" fmla="*/ 424575 h 593115"/>
              <a:gd name="connsiteX95" fmla="*/ 282260 w 593115"/>
              <a:gd name="connsiteY95" fmla="*/ 421812 h 593115"/>
              <a:gd name="connsiteX96" fmla="*/ 279493 w 593115"/>
              <a:gd name="connsiteY96" fmla="*/ 421812 h 593115"/>
              <a:gd name="connsiteX97" fmla="*/ 253665 w 593115"/>
              <a:gd name="connsiteY97" fmla="*/ 419970 h 593115"/>
              <a:gd name="connsiteX98" fmla="*/ 401252 w 593115"/>
              <a:gd name="connsiteY98" fmla="*/ 411681 h 593115"/>
              <a:gd name="connsiteX99" fmla="*/ 396640 w 593115"/>
              <a:gd name="connsiteY99" fmla="*/ 412602 h 593115"/>
              <a:gd name="connsiteX100" fmla="*/ 303476 w 593115"/>
              <a:gd name="connsiteY100" fmla="*/ 421812 h 593115"/>
              <a:gd name="connsiteX101" fmla="*/ 300709 w 593115"/>
              <a:gd name="connsiteY101" fmla="*/ 421812 h 593115"/>
              <a:gd name="connsiteX102" fmla="*/ 300709 w 593115"/>
              <a:gd name="connsiteY102" fmla="*/ 424575 h 593115"/>
              <a:gd name="connsiteX103" fmla="*/ 303476 w 593115"/>
              <a:gd name="connsiteY103" fmla="*/ 499174 h 593115"/>
              <a:gd name="connsiteX104" fmla="*/ 304398 w 593115"/>
              <a:gd name="connsiteY104" fmla="*/ 501937 h 593115"/>
              <a:gd name="connsiteX105" fmla="*/ 307166 w 593115"/>
              <a:gd name="connsiteY105" fmla="*/ 501937 h 593115"/>
              <a:gd name="connsiteX106" fmla="*/ 372657 w 593115"/>
              <a:gd name="connsiteY106" fmla="*/ 498253 h 593115"/>
              <a:gd name="connsiteX107" fmla="*/ 374502 w 593115"/>
              <a:gd name="connsiteY107" fmla="*/ 498253 h 593115"/>
              <a:gd name="connsiteX108" fmla="*/ 374502 w 593115"/>
              <a:gd name="connsiteY108" fmla="*/ 496411 h 593115"/>
              <a:gd name="connsiteX109" fmla="*/ 400330 w 593115"/>
              <a:gd name="connsiteY109" fmla="*/ 416286 h 593115"/>
              <a:gd name="connsiteX110" fmla="*/ 571900 w 593115"/>
              <a:gd name="connsiteY110" fmla="*/ 340765 h 593115"/>
              <a:gd name="connsiteX111" fmla="*/ 565443 w 593115"/>
              <a:gd name="connsiteY111" fmla="*/ 345370 h 593115"/>
              <a:gd name="connsiteX112" fmla="*/ 533158 w 593115"/>
              <a:gd name="connsiteY112" fmla="*/ 364710 h 593115"/>
              <a:gd name="connsiteX113" fmla="*/ 518399 w 593115"/>
              <a:gd name="connsiteY113" fmla="*/ 378525 h 593115"/>
              <a:gd name="connsiteX114" fmla="*/ 511942 w 593115"/>
              <a:gd name="connsiteY114" fmla="*/ 397866 h 593115"/>
              <a:gd name="connsiteX115" fmla="*/ 512865 w 593115"/>
              <a:gd name="connsiteY115" fmla="*/ 399708 h 593115"/>
              <a:gd name="connsiteX116" fmla="*/ 515632 w 593115"/>
              <a:gd name="connsiteY116" fmla="*/ 427337 h 593115"/>
              <a:gd name="connsiteX117" fmla="*/ 502718 w 593115"/>
              <a:gd name="connsiteY117" fmla="*/ 444836 h 593115"/>
              <a:gd name="connsiteX118" fmla="*/ 496261 w 593115"/>
              <a:gd name="connsiteY118" fmla="*/ 452204 h 593115"/>
              <a:gd name="connsiteX119" fmla="*/ 496261 w 593115"/>
              <a:gd name="connsiteY119" fmla="*/ 463256 h 593115"/>
              <a:gd name="connsiteX120" fmla="*/ 487037 w 593115"/>
              <a:gd name="connsiteY120" fmla="*/ 466019 h 593115"/>
              <a:gd name="connsiteX121" fmla="*/ 483347 w 593115"/>
              <a:gd name="connsiteY121" fmla="*/ 473387 h 593115"/>
              <a:gd name="connsiteX122" fmla="*/ 521167 w 593115"/>
              <a:gd name="connsiteY122" fmla="*/ 457730 h 593115"/>
              <a:gd name="connsiteX123" fmla="*/ 524856 w 593115"/>
              <a:gd name="connsiteY123" fmla="*/ 454046 h 593115"/>
              <a:gd name="connsiteX124" fmla="*/ 528546 w 593115"/>
              <a:gd name="connsiteY124" fmla="*/ 447599 h 593115"/>
              <a:gd name="connsiteX125" fmla="*/ 523011 w 593115"/>
              <a:gd name="connsiteY125" fmla="*/ 442073 h 593115"/>
              <a:gd name="connsiteX126" fmla="*/ 523011 w 593115"/>
              <a:gd name="connsiteY126" fmla="*/ 431021 h 593115"/>
              <a:gd name="connsiteX127" fmla="*/ 537770 w 593115"/>
              <a:gd name="connsiteY127" fmla="*/ 432863 h 593115"/>
              <a:gd name="connsiteX128" fmla="*/ 546072 w 593115"/>
              <a:gd name="connsiteY128" fmla="*/ 416286 h 593115"/>
              <a:gd name="connsiteX129" fmla="*/ 547917 w 593115"/>
              <a:gd name="connsiteY129" fmla="*/ 416286 h 593115"/>
              <a:gd name="connsiteX130" fmla="*/ 570055 w 593115"/>
              <a:gd name="connsiteY130" fmla="*/ 348133 h 593115"/>
              <a:gd name="connsiteX131" fmla="*/ 91320 w 593115"/>
              <a:gd name="connsiteY131" fmla="*/ 339844 h 593115"/>
              <a:gd name="connsiteX132" fmla="*/ 95009 w 593115"/>
              <a:gd name="connsiteY132" fmla="*/ 359185 h 593115"/>
              <a:gd name="connsiteX133" fmla="*/ 95932 w 593115"/>
              <a:gd name="connsiteY133" fmla="*/ 361027 h 593115"/>
              <a:gd name="connsiteX134" fmla="*/ 96854 w 593115"/>
              <a:gd name="connsiteY134" fmla="*/ 361947 h 593115"/>
              <a:gd name="connsiteX135" fmla="*/ 97777 w 593115"/>
              <a:gd name="connsiteY135" fmla="*/ 361947 h 593115"/>
              <a:gd name="connsiteX136" fmla="*/ 104234 w 593115"/>
              <a:gd name="connsiteY136" fmla="*/ 357343 h 593115"/>
              <a:gd name="connsiteX137" fmla="*/ 101466 w 593115"/>
              <a:gd name="connsiteY137" fmla="*/ 340765 h 593115"/>
              <a:gd name="connsiteX138" fmla="*/ 22138 w 593115"/>
              <a:gd name="connsiteY138" fmla="*/ 338923 h 593115"/>
              <a:gd name="connsiteX139" fmla="*/ 23061 w 593115"/>
              <a:gd name="connsiteY139" fmla="*/ 346291 h 593115"/>
              <a:gd name="connsiteX140" fmla="*/ 61802 w 593115"/>
              <a:gd name="connsiteY140" fmla="*/ 444836 h 593115"/>
              <a:gd name="connsiteX141" fmla="*/ 62725 w 593115"/>
              <a:gd name="connsiteY141" fmla="*/ 445757 h 593115"/>
              <a:gd name="connsiteX142" fmla="*/ 63647 w 593115"/>
              <a:gd name="connsiteY142" fmla="*/ 445757 h 593115"/>
              <a:gd name="connsiteX143" fmla="*/ 114380 w 593115"/>
              <a:gd name="connsiteY143" fmla="*/ 468782 h 593115"/>
              <a:gd name="connsiteX144" fmla="*/ 122682 w 593115"/>
              <a:gd name="connsiteY144" fmla="*/ 472466 h 593115"/>
              <a:gd name="connsiteX145" fmla="*/ 118070 w 593115"/>
              <a:gd name="connsiteY145" fmla="*/ 465098 h 593115"/>
              <a:gd name="connsiteX146" fmla="*/ 80251 w 593115"/>
              <a:gd name="connsiteY146" fmla="*/ 374841 h 593115"/>
              <a:gd name="connsiteX147" fmla="*/ 79328 w 593115"/>
              <a:gd name="connsiteY147" fmla="*/ 372999 h 593115"/>
              <a:gd name="connsiteX148" fmla="*/ 78406 w 593115"/>
              <a:gd name="connsiteY148" fmla="*/ 372999 h 593115"/>
              <a:gd name="connsiteX149" fmla="*/ 27673 w 593115"/>
              <a:gd name="connsiteY149" fmla="*/ 342607 h 593115"/>
              <a:gd name="connsiteX150" fmla="*/ 298864 w 593115"/>
              <a:gd name="connsiteY150" fmla="*/ 325108 h 593115"/>
              <a:gd name="connsiteX151" fmla="*/ 298864 w 593115"/>
              <a:gd name="connsiteY151" fmla="*/ 326950 h 593115"/>
              <a:gd name="connsiteX152" fmla="*/ 299786 w 593115"/>
              <a:gd name="connsiteY152" fmla="*/ 400629 h 593115"/>
              <a:gd name="connsiteX153" fmla="*/ 299786 w 593115"/>
              <a:gd name="connsiteY153" fmla="*/ 403392 h 593115"/>
              <a:gd name="connsiteX154" fmla="*/ 303476 w 593115"/>
              <a:gd name="connsiteY154" fmla="*/ 403392 h 593115"/>
              <a:gd name="connsiteX155" fmla="*/ 403097 w 593115"/>
              <a:gd name="connsiteY155" fmla="*/ 392340 h 593115"/>
              <a:gd name="connsiteX156" fmla="*/ 404942 w 593115"/>
              <a:gd name="connsiteY156" fmla="*/ 392340 h 593115"/>
              <a:gd name="connsiteX157" fmla="*/ 395718 w 593115"/>
              <a:gd name="connsiteY157" fmla="*/ 376683 h 593115"/>
              <a:gd name="connsiteX158" fmla="*/ 397563 w 593115"/>
              <a:gd name="connsiteY158" fmla="*/ 353659 h 593115"/>
              <a:gd name="connsiteX159" fmla="*/ 380037 w 593115"/>
              <a:gd name="connsiteY159" fmla="*/ 351817 h 593115"/>
              <a:gd name="connsiteX160" fmla="*/ 373580 w 593115"/>
              <a:gd name="connsiteY160" fmla="*/ 345370 h 593115"/>
              <a:gd name="connsiteX161" fmla="*/ 362511 w 593115"/>
              <a:gd name="connsiteY161" fmla="*/ 345370 h 593115"/>
              <a:gd name="connsiteX162" fmla="*/ 356054 w 593115"/>
              <a:gd name="connsiteY162" fmla="*/ 350896 h 593115"/>
              <a:gd name="connsiteX163" fmla="*/ 334838 w 593115"/>
              <a:gd name="connsiteY163" fmla="*/ 350896 h 593115"/>
              <a:gd name="connsiteX164" fmla="*/ 334838 w 593115"/>
              <a:gd name="connsiteY164" fmla="*/ 352738 h 593115"/>
              <a:gd name="connsiteX165" fmla="*/ 322847 w 593115"/>
              <a:gd name="connsiteY165" fmla="*/ 352738 h 593115"/>
              <a:gd name="connsiteX166" fmla="*/ 185406 w 593115"/>
              <a:gd name="connsiteY166" fmla="*/ 309451 h 593115"/>
              <a:gd name="connsiteX167" fmla="*/ 185406 w 593115"/>
              <a:gd name="connsiteY167" fmla="*/ 314056 h 593115"/>
              <a:gd name="connsiteX168" fmla="*/ 186329 w 593115"/>
              <a:gd name="connsiteY168" fmla="*/ 345370 h 593115"/>
              <a:gd name="connsiteX169" fmla="*/ 198320 w 593115"/>
              <a:gd name="connsiteY169" fmla="*/ 345370 h 593115"/>
              <a:gd name="connsiteX170" fmla="*/ 204777 w 593115"/>
              <a:gd name="connsiteY170" fmla="*/ 357343 h 593115"/>
              <a:gd name="connsiteX171" fmla="*/ 205700 w 593115"/>
              <a:gd name="connsiteY171" fmla="*/ 371157 h 593115"/>
              <a:gd name="connsiteX172" fmla="*/ 225070 w 593115"/>
              <a:gd name="connsiteY172" fmla="*/ 378525 h 593115"/>
              <a:gd name="connsiteX173" fmla="*/ 249976 w 593115"/>
              <a:gd name="connsiteY173" fmla="*/ 378525 h 593115"/>
              <a:gd name="connsiteX174" fmla="*/ 256433 w 593115"/>
              <a:gd name="connsiteY174" fmla="*/ 390498 h 593115"/>
              <a:gd name="connsiteX175" fmla="*/ 267502 w 593115"/>
              <a:gd name="connsiteY175" fmla="*/ 394182 h 593115"/>
              <a:gd name="connsiteX176" fmla="*/ 265657 w 593115"/>
              <a:gd name="connsiteY176" fmla="*/ 402471 h 593115"/>
              <a:gd name="connsiteX177" fmla="*/ 278571 w 593115"/>
              <a:gd name="connsiteY177" fmla="*/ 402471 h 593115"/>
              <a:gd name="connsiteX178" fmla="*/ 281338 w 593115"/>
              <a:gd name="connsiteY178" fmla="*/ 403392 h 593115"/>
              <a:gd name="connsiteX179" fmla="*/ 281338 w 593115"/>
              <a:gd name="connsiteY179" fmla="*/ 399708 h 593115"/>
              <a:gd name="connsiteX180" fmla="*/ 280415 w 593115"/>
              <a:gd name="connsiteY180" fmla="*/ 326029 h 593115"/>
              <a:gd name="connsiteX181" fmla="*/ 280415 w 593115"/>
              <a:gd name="connsiteY181" fmla="*/ 323266 h 593115"/>
              <a:gd name="connsiteX182" fmla="*/ 277648 w 593115"/>
              <a:gd name="connsiteY182" fmla="*/ 323266 h 593115"/>
              <a:gd name="connsiteX183" fmla="*/ 189096 w 593115"/>
              <a:gd name="connsiteY183" fmla="*/ 310372 h 593115"/>
              <a:gd name="connsiteX184" fmla="*/ 19371 w 593115"/>
              <a:gd name="connsiteY184" fmla="*/ 306688 h 593115"/>
              <a:gd name="connsiteX185" fmla="*/ 19371 w 593115"/>
              <a:gd name="connsiteY185" fmla="*/ 312214 h 593115"/>
              <a:gd name="connsiteX186" fmla="*/ 19371 w 593115"/>
              <a:gd name="connsiteY186" fmla="*/ 313135 h 593115"/>
              <a:gd name="connsiteX187" fmla="*/ 20293 w 593115"/>
              <a:gd name="connsiteY187" fmla="*/ 314056 h 593115"/>
              <a:gd name="connsiteX188" fmla="*/ 69182 w 593115"/>
              <a:gd name="connsiteY188" fmla="*/ 347212 h 593115"/>
              <a:gd name="connsiteX189" fmla="*/ 74716 w 593115"/>
              <a:gd name="connsiteY189" fmla="*/ 350896 h 593115"/>
              <a:gd name="connsiteX190" fmla="*/ 73794 w 593115"/>
              <a:gd name="connsiteY190" fmla="*/ 344449 h 593115"/>
              <a:gd name="connsiteX191" fmla="*/ 71949 w 593115"/>
              <a:gd name="connsiteY191" fmla="*/ 328792 h 593115"/>
              <a:gd name="connsiteX192" fmla="*/ 63647 w 593115"/>
              <a:gd name="connsiteY192" fmla="*/ 319582 h 593115"/>
              <a:gd name="connsiteX193" fmla="*/ 51656 w 593115"/>
              <a:gd name="connsiteY193" fmla="*/ 316819 h 593115"/>
              <a:gd name="connsiteX194" fmla="*/ 44276 w 593115"/>
              <a:gd name="connsiteY194" fmla="*/ 314977 h 593115"/>
              <a:gd name="connsiteX195" fmla="*/ 45199 w 593115"/>
              <a:gd name="connsiteY195" fmla="*/ 308530 h 593115"/>
              <a:gd name="connsiteX196" fmla="*/ 35975 w 593115"/>
              <a:gd name="connsiteY196" fmla="*/ 306688 h 593115"/>
              <a:gd name="connsiteX197" fmla="*/ 35975 w 593115"/>
              <a:gd name="connsiteY197" fmla="*/ 311293 h 593115"/>
              <a:gd name="connsiteX198" fmla="*/ 70104 w 593115"/>
              <a:gd name="connsiteY198" fmla="*/ 298399 h 593115"/>
              <a:gd name="connsiteX199" fmla="*/ 67337 w 593115"/>
              <a:gd name="connsiteY199" fmla="*/ 303925 h 593115"/>
              <a:gd name="connsiteX200" fmla="*/ 70104 w 593115"/>
              <a:gd name="connsiteY200" fmla="*/ 304846 h 593115"/>
              <a:gd name="connsiteX201" fmla="*/ 70104 w 593115"/>
              <a:gd name="connsiteY201" fmla="*/ 298399 h 593115"/>
              <a:gd name="connsiteX202" fmla="*/ 574667 w 593115"/>
              <a:gd name="connsiteY202" fmla="*/ 294716 h 593115"/>
              <a:gd name="connsiteX203" fmla="*/ 573744 w 593115"/>
              <a:gd name="connsiteY203" fmla="*/ 295637 h 593115"/>
              <a:gd name="connsiteX204" fmla="*/ 543305 w 593115"/>
              <a:gd name="connsiteY204" fmla="*/ 317740 h 593115"/>
              <a:gd name="connsiteX205" fmla="*/ 529468 w 593115"/>
              <a:gd name="connsiteY205" fmla="*/ 318661 h 593115"/>
              <a:gd name="connsiteX206" fmla="*/ 528546 w 593115"/>
              <a:gd name="connsiteY206" fmla="*/ 326950 h 593115"/>
              <a:gd name="connsiteX207" fmla="*/ 556218 w 593115"/>
              <a:gd name="connsiteY207" fmla="*/ 321424 h 593115"/>
              <a:gd name="connsiteX208" fmla="*/ 561753 w 593115"/>
              <a:gd name="connsiteY208" fmla="*/ 324187 h 593115"/>
              <a:gd name="connsiteX209" fmla="*/ 559908 w 593115"/>
              <a:gd name="connsiteY209" fmla="*/ 326950 h 593115"/>
              <a:gd name="connsiteX210" fmla="*/ 572822 w 593115"/>
              <a:gd name="connsiteY210" fmla="*/ 316819 h 593115"/>
              <a:gd name="connsiteX211" fmla="*/ 574667 w 593115"/>
              <a:gd name="connsiteY211" fmla="*/ 315898 h 593115"/>
              <a:gd name="connsiteX212" fmla="*/ 574667 w 593115"/>
              <a:gd name="connsiteY212" fmla="*/ 314977 h 593115"/>
              <a:gd name="connsiteX213" fmla="*/ 574667 w 593115"/>
              <a:gd name="connsiteY213" fmla="*/ 296557 h 593115"/>
              <a:gd name="connsiteX214" fmla="*/ 574667 w 593115"/>
              <a:gd name="connsiteY214" fmla="*/ 294716 h 593115"/>
              <a:gd name="connsiteX215" fmla="*/ 299786 w 593115"/>
              <a:gd name="connsiteY215" fmla="*/ 288269 h 593115"/>
              <a:gd name="connsiteX216" fmla="*/ 298864 w 593115"/>
              <a:gd name="connsiteY216" fmla="*/ 297479 h 593115"/>
              <a:gd name="connsiteX217" fmla="*/ 300709 w 593115"/>
              <a:gd name="connsiteY217" fmla="*/ 296557 h 593115"/>
              <a:gd name="connsiteX218" fmla="*/ 302553 w 593115"/>
              <a:gd name="connsiteY218" fmla="*/ 288269 h 593115"/>
              <a:gd name="connsiteX219" fmla="*/ 500873 w 593115"/>
              <a:gd name="connsiteY219" fmla="*/ 275375 h 593115"/>
              <a:gd name="connsiteX220" fmla="*/ 494416 w 593115"/>
              <a:gd name="connsiteY220" fmla="*/ 278138 h 593115"/>
              <a:gd name="connsiteX221" fmla="*/ 511020 w 593115"/>
              <a:gd name="connsiteY221" fmla="*/ 309451 h 593115"/>
              <a:gd name="connsiteX222" fmla="*/ 511020 w 593115"/>
              <a:gd name="connsiteY222" fmla="*/ 296557 h 593115"/>
              <a:gd name="connsiteX223" fmla="*/ 511020 w 593115"/>
              <a:gd name="connsiteY223" fmla="*/ 288269 h 593115"/>
              <a:gd name="connsiteX224" fmla="*/ 89475 w 593115"/>
              <a:gd name="connsiteY224" fmla="*/ 271691 h 593115"/>
              <a:gd name="connsiteX225" fmla="*/ 89475 w 593115"/>
              <a:gd name="connsiteY225" fmla="*/ 276296 h 593115"/>
              <a:gd name="connsiteX226" fmla="*/ 88552 w 593115"/>
              <a:gd name="connsiteY226" fmla="*/ 296557 h 593115"/>
              <a:gd name="connsiteX227" fmla="*/ 90397 w 593115"/>
              <a:gd name="connsiteY227" fmla="*/ 332476 h 593115"/>
              <a:gd name="connsiteX228" fmla="*/ 107001 w 593115"/>
              <a:gd name="connsiteY228" fmla="*/ 335239 h 593115"/>
              <a:gd name="connsiteX229" fmla="*/ 120837 w 593115"/>
              <a:gd name="connsiteY229" fmla="*/ 319582 h 593115"/>
              <a:gd name="connsiteX230" fmla="*/ 138363 w 593115"/>
              <a:gd name="connsiteY230" fmla="*/ 322345 h 593115"/>
              <a:gd name="connsiteX231" fmla="*/ 144820 w 593115"/>
              <a:gd name="connsiteY231" fmla="*/ 330634 h 593115"/>
              <a:gd name="connsiteX232" fmla="*/ 160501 w 593115"/>
              <a:gd name="connsiteY232" fmla="*/ 329713 h 593115"/>
              <a:gd name="connsiteX233" fmla="*/ 161423 w 593115"/>
              <a:gd name="connsiteY233" fmla="*/ 325108 h 593115"/>
              <a:gd name="connsiteX234" fmla="*/ 166958 w 593115"/>
              <a:gd name="connsiteY234" fmla="*/ 327871 h 593115"/>
              <a:gd name="connsiteX235" fmla="*/ 166958 w 593115"/>
              <a:gd name="connsiteY235" fmla="*/ 306688 h 593115"/>
              <a:gd name="connsiteX236" fmla="*/ 166958 w 593115"/>
              <a:gd name="connsiteY236" fmla="*/ 304846 h 593115"/>
              <a:gd name="connsiteX237" fmla="*/ 164191 w 593115"/>
              <a:gd name="connsiteY237" fmla="*/ 303925 h 593115"/>
              <a:gd name="connsiteX238" fmla="*/ 94087 w 593115"/>
              <a:gd name="connsiteY238" fmla="*/ 274454 h 593115"/>
              <a:gd name="connsiteX239" fmla="*/ 59035 w 593115"/>
              <a:gd name="connsiteY239" fmla="*/ 254192 h 593115"/>
              <a:gd name="connsiteX240" fmla="*/ 42431 w 593115"/>
              <a:gd name="connsiteY240" fmla="*/ 262481 h 593115"/>
              <a:gd name="connsiteX241" fmla="*/ 35052 w 593115"/>
              <a:gd name="connsiteY241" fmla="*/ 276296 h 593115"/>
              <a:gd name="connsiteX242" fmla="*/ 32285 w 593115"/>
              <a:gd name="connsiteY242" fmla="*/ 286427 h 593115"/>
              <a:gd name="connsiteX243" fmla="*/ 36897 w 593115"/>
              <a:gd name="connsiteY243" fmla="*/ 297479 h 593115"/>
              <a:gd name="connsiteX244" fmla="*/ 50733 w 593115"/>
              <a:gd name="connsiteY244" fmla="*/ 298399 h 593115"/>
              <a:gd name="connsiteX245" fmla="*/ 70104 w 593115"/>
              <a:gd name="connsiteY245" fmla="*/ 285506 h 593115"/>
              <a:gd name="connsiteX246" fmla="*/ 72871 w 593115"/>
              <a:gd name="connsiteY246" fmla="*/ 263402 h 593115"/>
              <a:gd name="connsiteX247" fmla="*/ 72871 w 593115"/>
              <a:gd name="connsiteY247" fmla="*/ 261560 h 593115"/>
              <a:gd name="connsiteX248" fmla="*/ 71026 w 593115"/>
              <a:gd name="connsiteY248" fmla="*/ 260639 h 593115"/>
              <a:gd name="connsiteX249" fmla="*/ 61802 w 593115"/>
              <a:gd name="connsiteY249" fmla="*/ 254192 h 593115"/>
              <a:gd name="connsiteX250" fmla="*/ 541460 w 593115"/>
              <a:gd name="connsiteY250" fmla="*/ 248666 h 593115"/>
              <a:gd name="connsiteX251" fmla="*/ 537770 w 593115"/>
              <a:gd name="connsiteY251" fmla="*/ 251429 h 593115"/>
              <a:gd name="connsiteX252" fmla="*/ 537770 w 593115"/>
              <a:gd name="connsiteY252" fmla="*/ 263402 h 593115"/>
              <a:gd name="connsiteX253" fmla="*/ 572822 w 593115"/>
              <a:gd name="connsiteY253" fmla="*/ 280901 h 593115"/>
              <a:gd name="connsiteX254" fmla="*/ 574667 w 593115"/>
              <a:gd name="connsiteY254" fmla="*/ 280901 h 593115"/>
              <a:gd name="connsiteX255" fmla="*/ 573744 w 593115"/>
              <a:gd name="connsiteY255" fmla="*/ 268928 h 593115"/>
              <a:gd name="connsiteX256" fmla="*/ 563598 w 593115"/>
              <a:gd name="connsiteY256" fmla="*/ 268007 h 593115"/>
              <a:gd name="connsiteX257" fmla="*/ 546994 w 593115"/>
              <a:gd name="connsiteY257" fmla="*/ 258797 h 593115"/>
              <a:gd name="connsiteX258" fmla="*/ 545149 w 593115"/>
              <a:gd name="connsiteY258" fmla="*/ 248666 h 593115"/>
              <a:gd name="connsiteX259" fmla="*/ 337605 w 593115"/>
              <a:gd name="connsiteY259" fmla="*/ 233930 h 593115"/>
              <a:gd name="connsiteX260" fmla="*/ 308088 w 593115"/>
              <a:gd name="connsiteY260" fmla="*/ 234851 h 593115"/>
              <a:gd name="connsiteX261" fmla="*/ 300709 w 593115"/>
              <a:gd name="connsiteY261" fmla="*/ 234851 h 593115"/>
              <a:gd name="connsiteX262" fmla="*/ 300709 w 593115"/>
              <a:gd name="connsiteY262" fmla="*/ 237614 h 593115"/>
              <a:gd name="connsiteX263" fmla="*/ 299786 w 593115"/>
              <a:gd name="connsiteY263" fmla="*/ 274454 h 593115"/>
              <a:gd name="connsiteX264" fmla="*/ 324691 w 593115"/>
              <a:gd name="connsiteY264" fmla="*/ 256034 h 593115"/>
              <a:gd name="connsiteX265" fmla="*/ 324691 w 593115"/>
              <a:gd name="connsiteY265" fmla="*/ 240377 h 593115"/>
              <a:gd name="connsiteX266" fmla="*/ 362511 w 593115"/>
              <a:gd name="connsiteY266" fmla="*/ 230247 h 593115"/>
              <a:gd name="connsiteX267" fmla="*/ 344985 w 593115"/>
              <a:gd name="connsiteY267" fmla="*/ 233009 h 593115"/>
              <a:gd name="connsiteX268" fmla="*/ 345907 w 593115"/>
              <a:gd name="connsiteY268" fmla="*/ 233009 h 593115"/>
              <a:gd name="connsiteX269" fmla="*/ 357899 w 593115"/>
              <a:gd name="connsiteY269" fmla="*/ 233009 h 593115"/>
              <a:gd name="connsiteX270" fmla="*/ 404019 w 593115"/>
              <a:gd name="connsiteY270" fmla="*/ 221958 h 593115"/>
              <a:gd name="connsiteX271" fmla="*/ 401252 w 593115"/>
              <a:gd name="connsiteY271" fmla="*/ 222879 h 593115"/>
              <a:gd name="connsiteX272" fmla="*/ 386494 w 593115"/>
              <a:gd name="connsiteY272" fmla="*/ 226563 h 593115"/>
              <a:gd name="connsiteX273" fmla="*/ 399407 w 593115"/>
              <a:gd name="connsiteY273" fmla="*/ 225642 h 593115"/>
              <a:gd name="connsiteX274" fmla="*/ 399407 w 593115"/>
              <a:gd name="connsiteY274" fmla="*/ 241298 h 593115"/>
              <a:gd name="connsiteX275" fmla="*/ 407709 w 593115"/>
              <a:gd name="connsiteY275" fmla="*/ 243140 h 593115"/>
              <a:gd name="connsiteX276" fmla="*/ 404942 w 593115"/>
              <a:gd name="connsiteY276" fmla="*/ 225642 h 593115"/>
              <a:gd name="connsiteX277" fmla="*/ 194631 w 593115"/>
              <a:gd name="connsiteY277" fmla="*/ 217353 h 593115"/>
              <a:gd name="connsiteX278" fmla="*/ 194631 w 593115"/>
              <a:gd name="connsiteY278" fmla="*/ 221037 h 593115"/>
              <a:gd name="connsiteX279" fmla="*/ 185406 w 593115"/>
              <a:gd name="connsiteY279" fmla="*/ 288269 h 593115"/>
              <a:gd name="connsiteX280" fmla="*/ 185406 w 593115"/>
              <a:gd name="connsiteY280" fmla="*/ 291032 h 593115"/>
              <a:gd name="connsiteX281" fmla="*/ 188174 w 593115"/>
              <a:gd name="connsiteY281" fmla="*/ 291953 h 593115"/>
              <a:gd name="connsiteX282" fmla="*/ 277648 w 593115"/>
              <a:gd name="connsiteY282" fmla="*/ 304846 h 593115"/>
              <a:gd name="connsiteX283" fmla="*/ 280415 w 593115"/>
              <a:gd name="connsiteY283" fmla="*/ 304846 h 593115"/>
              <a:gd name="connsiteX284" fmla="*/ 280415 w 593115"/>
              <a:gd name="connsiteY284" fmla="*/ 302083 h 593115"/>
              <a:gd name="connsiteX285" fmla="*/ 281338 w 593115"/>
              <a:gd name="connsiteY285" fmla="*/ 286427 h 593115"/>
              <a:gd name="connsiteX286" fmla="*/ 282260 w 593115"/>
              <a:gd name="connsiteY286" fmla="*/ 236693 h 593115"/>
              <a:gd name="connsiteX287" fmla="*/ 282260 w 593115"/>
              <a:gd name="connsiteY287" fmla="*/ 233930 h 593115"/>
              <a:gd name="connsiteX288" fmla="*/ 279493 w 593115"/>
              <a:gd name="connsiteY288" fmla="*/ 233930 h 593115"/>
              <a:gd name="connsiteX289" fmla="*/ 198320 w 593115"/>
              <a:gd name="connsiteY289" fmla="*/ 218274 h 593115"/>
              <a:gd name="connsiteX290" fmla="*/ 453830 w 593115"/>
              <a:gd name="connsiteY290" fmla="*/ 207222 h 593115"/>
              <a:gd name="connsiteX291" fmla="*/ 446451 w 593115"/>
              <a:gd name="connsiteY291" fmla="*/ 210906 h 593115"/>
              <a:gd name="connsiteX292" fmla="*/ 442761 w 593115"/>
              <a:gd name="connsiteY292" fmla="*/ 226563 h 593115"/>
              <a:gd name="connsiteX293" fmla="*/ 431692 w 593115"/>
              <a:gd name="connsiteY293" fmla="*/ 215511 h 593115"/>
              <a:gd name="connsiteX294" fmla="*/ 431692 w 593115"/>
              <a:gd name="connsiteY294" fmla="*/ 213669 h 593115"/>
              <a:gd name="connsiteX295" fmla="*/ 424313 w 593115"/>
              <a:gd name="connsiteY295" fmla="*/ 215511 h 593115"/>
              <a:gd name="connsiteX296" fmla="*/ 422468 w 593115"/>
              <a:gd name="connsiteY296" fmla="*/ 216432 h 593115"/>
              <a:gd name="connsiteX297" fmla="*/ 422468 w 593115"/>
              <a:gd name="connsiteY297" fmla="*/ 220116 h 593115"/>
              <a:gd name="connsiteX298" fmla="*/ 428002 w 593115"/>
              <a:gd name="connsiteY298" fmla="*/ 250508 h 593115"/>
              <a:gd name="connsiteX299" fmla="*/ 428925 w 593115"/>
              <a:gd name="connsiteY299" fmla="*/ 250508 h 593115"/>
              <a:gd name="connsiteX300" fmla="*/ 433537 w 593115"/>
              <a:gd name="connsiteY300" fmla="*/ 250508 h 593115"/>
              <a:gd name="connsiteX301" fmla="*/ 433537 w 593115"/>
              <a:gd name="connsiteY301" fmla="*/ 242219 h 593115"/>
              <a:gd name="connsiteX302" fmla="*/ 447373 w 593115"/>
              <a:gd name="connsiteY302" fmla="*/ 240377 h 593115"/>
              <a:gd name="connsiteX303" fmla="*/ 461209 w 593115"/>
              <a:gd name="connsiteY303" fmla="*/ 250508 h 593115"/>
              <a:gd name="connsiteX304" fmla="*/ 483347 w 593115"/>
              <a:gd name="connsiteY304" fmla="*/ 250508 h 593115"/>
              <a:gd name="connsiteX305" fmla="*/ 490727 w 593115"/>
              <a:gd name="connsiteY305" fmla="*/ 243140 h 593115"/>
              <a:gd name="connsiteX306" fmla="*/ 490727 w 593115"/>
              <a:gd name="connsiteY306" fmla="*/ 232088 h 593115"/>
              <a:gd name="connsiteX307" fmla="*/ 484270 w 593115"/>
              <a:gd name="connsiteY307" fmla="*/ 227484 h 593115"/>
              <a:gd name="connsiteX308" fmla="*/ 463054 w 593115"/>
              <a:gd name="connsiteY308" fmla="*/ 227484 h 593115"/>
              <a:gd name="connsiteX309" fmla="*/ 455675 w 593115"/>
              <a:gd name="connsiteY309" fmla="*/ 219195 h 593115"/>
              <a:gd name="connsiteX310" fmla="*/ 123604 w 593115"/>
              <a:gd name="connsiteY310" fmla="*/ 202617 h 593115"/>
              <a:gd name="connsiteX311" fmla="*/ 117147 w 593115"/>
              <a:gd name="connsiteY311" fmla="*/ 203538 h 593115"/>
              <a:gd name="connsiteX312" fmla="*/ 116225 w 593115"/>
              <a:gd name="connsiteY312" fmla="*/ 205380 h 593115"/>
              <a:gd name="connsiteX313" fmla="*/ 112535 w 593115"/>
              <a:gd name="connsiteY313" fmla="*/ 205380 h 593115"/>
              <a:gd name="connsiteX314" fmla="*/ 110690 w 593115"/>
              <a:gd name="connsiteY314" fmla="*/ 211827 h 593115"/>
              <a:gd name="connsiteX315" fmla="*/ 119915 w 593115"/>
              <a:gd name="connsiteY315" fmla="*/ 211827 h 593115"/>
              <a:gd name="connsiteX316" fmla="*/ 123604 w 593115"/>
              <a:gd name="connsiteY316" fmla="*/ 207222 h 593115"/>
              <a:gd name="connsiteX317" fmla="*/ 155889 w 593115"/>
              <a:gd name="connsiteY317" fmla="*/ 201696 h 593115"/>
              <a:gd name="connsiteX318" fmla="*/ 147587 w 593115"/>
              <a:gd name="connsiteY318" fmla="*/ 206301 h 593115"/>
              <a:gd name="connsiteX319" fmla="*/ 130061 w 593115"/>
              <a:gd name="connsiteY319" fmla="*/ 224721 h 593115"/>
              <a:gd name="connsiteX320" fmla="*/ 129139 w 593115"/>
              <a:gd name="connsiteY320" fmla="*/ 232088 h 593115"/>
              <a:gd name="connsiteX321" fmla="*/ 111613 w 593115"/>
              <a:gd name="connsiteY321" fmla="*/ 243140 h 593115"/>
              <a:gd name="connsiteX322" fmla="*/ 103311 w 593115"/>
              <a:gd name="connsiteY322" fmla="*/ 252350 h 593115"/>
              <a:gd name="connsiteX323" fmla="*/ 103311 w 593115"/>
              <a:gd name="connsiteY323" fmla="*/ 258797 h 593115"/>
              <a:gd name="connsiteX324" fmla="*/ 163268 w 593115"/>
              <a:gd name="connsiteY324" fmla="*/ 284585 h 593115"/>
              <a:gd name="connsiteX325" fmla="*/ 166958 w 593115"/>
              <a:gd name="connsiteY325" fmla="*/ 285506 h 593115"/>
              <a:gd name="connsiteX326" fmla="*/ 166958 w 593115"/>
              <a:gd name="connsiteY326" fmla="*/ 281822 h 593115"/>
              <a:gd name="connsiteX327" fmla="*/ 177105 w 593115"/>
              <a:gd name="connsiteY327" fmla="*/ 213669 h 593115"/>
              <a:gd name="connsiteX328" fmla="*/ 177105 w 593115"/>
              <a:gd name="connsiteY328" fmla="*/ 210906 h 593115"/>
              <a:gd name="connsiteX329" fmla="*/ 175260 w 593115"/>
              <a:gd name="connsiteY329" fmla="*/ 209985 h 593115"/>
              <a:gd name="connsiteX330" fmla="*/ 155889 w 593115"/>
              <a:gd name="connsiteY330" fmla="*/ 201696 h 593115"/>
              <a:gd name="connsiteX331" fmla="*/ 128216 w 593115"/>
              <a:gd name="connsiteY331" fmla="*/ 197091 h 593115"/>
              <a:gd name="connsiteX332" fmla="*/ 128216 w 593115"/>
              <a:gd name="connsiteY332" fmla="*/ 202617 h 593115"/>
              <a:gd name="connsiteX333" fmla="*/ 130061 w 593115"/>
              <a:gd name="connsiteY333" fmla="*/ 205380 h 593115"/>
              <a:gd name="connsiteX334" fmla="*/ 139285 w 593115"/>
              <a:gd name="connsiteY334" fmla="*/ 205380 h 593115"/>
              <a:gd name="connsiteX335" fmla="*/ 139285 w 593115"/>
              <a:gd name="connsiteY335" fmla="*/ 200775 h 593115"/>
              <a:gd name="connsiteX336" fmla="*/ 129139 w 593115"/>
              <a:gd name="connsiteY336" fmla="*/ 197091 h 593115"/>
              <a:gd name="connsiteX337" fmla="*/ 394795 w 593115"/>
              <a:gd name="connsiteY337" fmla="*/ 195249 h 593115"/>
              <a:gd name="connsiteX338" fmla="*/ 386494 w 593115"/>
              <a:gd name="connsiteY338" fmla="*/ 203538 h 593115"/>
              <a:gd name="connsiteX339" fmla="*/ 377269 w 593115"/>
              <a:gd name="connsiteY339" fmla="*/ 201696 h 593115"/>
              <a:gd name="connsiteX340" fmla="*/ 369890 w 593115"/>
              <a:gd name="connsiteY340" fmla="*/ 210906 h 593115"/>
              <a:gd name="connsiteX341" fmla="*/ 397563 w 593115"/>
              <a:gd name="connsiteY341" fmla="*/ 205380 h 593115"/>
              <a:gd name="connsiteX342" fmla="*/ 400330 w 593115"/>
              <a:gd name="connsiteY342" fmla="*/ 204459 h 593115"/>
              <a:gd name="connsiteX343" fmla="*/ 396640 w 593115"/>
              <a:gd name="connsiteY343" fmla="*/ 201696 h 593115"/>
              <a:gd name="connsiteX344" fmla="*/ 484270 w 593115"/>
              <a:gd name="connsiteY344" fmla="*/ 193407 h 593115"/>
              <a:gd name="connsiteX345" fmla="*/ 481503 w 593115"/>
              <a:gd name="connsiteY345" fmla="*/ 196170 h 593115"/>
              <a:gd name="connsiteX346" fmla="*/ 472278 w 593115"/>
              <a:gd name="connsiteY346" fmla="*/ 198012 h 593115"/>
              <a:gd name="connsiteX347" fmla="*/ 467666 w 593115"/>
              <a:gd name="connsiteY347" fmla="*/ 198933 h 593115"/>
              <a:gd name="connsiteX348" fmla="*/ 463977 w 593115"/>
              <a:gd name="connsiteY348" fmla="*/ 203538 h 593115"/>
              <a:gd name="connsiteX349" fmla="*/ 463977 w 593115"/>
              <a:gd name="connsiteY349" fmla="*/ 215511 h 593115"/>
              <a:gd name="connsiteX350" fmla="*/ 469511 w 593115"/>
              <a:gd name="connsiteY350" fmla="*/ 214590 h 593115"/>
              <a:gd name="connsiteX351" fmla="*/ 487037 w 593115"/>
              <a:gd name="connsiteY351" fmla="*/ 215511 h 593115"/>
              <a:gd name="connsiteX352" fmla="*/ 496261 w 593115"/>
              <a:gd name="connsiteY352" fmla="*/ 215511 h 593115"/>
              <a:gd name="connsiteX353" fmla="*/ 494416 w 593115"/>
              <a:gd name="connsiteY353" fmla="*/ 209064 h 593115"/>
              <a:gd name="connsiteX354" fmla="*/ 487960 w 593115"/>
              <a:gd name="connsiteY354" fmla="*/ 206301 h 593115"/>
              <a:gd name="connsiteX355" fmla="*/ 487960 w 593115"/>
              <a:gd name="connsiteY355" fmla="*/ 195249 h 593115"/>
              <a:gd name="connsiteX356" fmla="*/ 416011 w 593115"/>
              <a:gd name="connsiteY356" fmla="*/ 191565 h 593115"/>
              <a:gd name="connsiteX357" fmla="*/ 417856 w 593115"/>
              <a:gd name="connsiteY357" fmla="*/ 195249 h 593115"/>
              <a:gd name="connsiteX358" fmla="*/ 417856 w 593115"/>
              <a:gd name="connsiteY358" fmla="*/ 198933 h 593115"/>
              <a:gd name="connsiteX359" fmla="*/ 421545 w 593115"/>
              <a:gd name="connsiteY359" fmla="*/ 198012 h 593115"/>
              <a:gd name="connsiteX360" fmla="*/ 423390 w 593115"/>
              <a:gd name="connsiteY360" fmla="*/ 197091 h 593115"/>
              <a:gd name="connsiteX361" fmla="*/ 420623 w 593115"/>
              <a:gd name="connsiteY361" fmla="*/ 195249 h 593115"/>
              <a:gd name="connsiteX362" fmla="*/ 416933 w 593115"/>
              <a:gd name="connsiteY362" fmla="*/ 191565 h 593115"/>
              <a:gd name="connsiteX363" fmla="*/ 116225 w 593115"/>
              <a:gd name="connsiteY363" fmla="*/ 191565 h 593115"/>
              <a:gd name="connsiteX364" fmla="*/ 116225 w 593115"/>
              <a:gd name="connsiteY364" fmla="*/ 200775 h 593115"/>
              <a:gd name="connsiteX365" fmla="*/ 121759 w 593115"/>
              <a:gd name="connsiteY365" fmla="*/ 199854 h 593115"/>
              <a:gd name="connsiteX366" fmla="*/ 125449 w 593115"/>
              <a:gd name="connsiteY366" fmla="*/ 197091 h 593115"/>
              <a:gd name="connsiteX367" fmla="*/ 125449 w 593115"/>
              <a:gd name="connsiteY367" fmla="*/ 191565 h 593115"/>
              <a:gd name="connsiteX368" fmla="*/ 133751 w 593115"/>
              <a:gd name="connsiteY368" fmla="*/ 190644 h 593115"/>
              <a:gd name="connsiteX369" fmla="*/ 130984 w 593115"/>
              <a:gd name="connsiteY369" fmla="*/ 193407 h 593115"/>
              <a:gd name="connsiteX370" fmla="*/ 134673 w 593115"/>
              <a:gd name="connsiteY370" fmla="*/ 196170 h 593115"/>
              <a:gd name="connsiteX371" fmla="*/ 137441 w 593115"/>
              <a:gd name="connsiteY371" fmla="*/ 193407 h 593115"/>
              <a:gd name="connsiteX372" fmla="*/ 539615 w 593115"/>
              <a:gd name="connsiteY372" fmla="*/ 185118 h 593115"/>
              <a:gd name="connsiteX373" fmla="*/ 530391 w 593115"/>
              <a:gd name="connsiteY373" fmla="*/ 186039 h 593115"/>
              <a:gd name="connsiteX374" fmla="*/ 527624 w 593115"/>
              <a:gd name="connsiteY374" fmla="*/ 191565 h 593115"/>
              <a:gd name="connsiteX375" fmla="*/ 528546 w 593115"/>
              <a:gd name="connsiteY375" fmla="*/ 202617 h 593115"/>
              <a:gd name="connsiteX376" fmla="*/ 540537 w 593115"/>
              <a:gd name="connsiteY376" fmla="*/ 210906 h 593115"/>
              <a:gd name="connsiteX377" fmla="*/ 540537 w 593115"/>
              <a:gd name="connsiteY377" fmla="*/ 215511 h 593115"/>
              <a:gd name="connsiteX378" fmla="*/ 534080 w 593115"/>
              <a:gd name="connsiteY378" fmla="*/ 220116 h 593115"/>
              <a:gd name="connsiteX379" fmla="*/ 533158 w 593115"/>
              <a:gd name="connsiteY379" fmla="*/ 223800 h 593115"/>
              <a:gd name="connsiteX380" fmla="*/ 542382 w 593115"/>
              <a:gd name="connsiteY380" fmla="*/ 224721 h 593115"/>
              <a:gd name="connsiteX381" fmla="*/ 551606 w 593115"/>
              <a:gd name="connsiteY381" fmla="*/ 216432 h 593115"/>
              <a:gd name="connsiteX382" fmla="*/ 550684 w 593115"/>
              <a:gd name="connsiteY382" fmla="*/ 215511 h 593115"/>
              <a:gd name="connsiteX383" fmla="*/ 550684 w 593115"/>
              <a:gd name="connsiteY383" fmla="*/ 208143 h 593115"/>
              <a:gd name="connsiteX384" fmla="*/ 535925 w 593115"/>
              <a:gd name="connsiteY384" fmla="*/ 198933 h 593115"/>
              <a:gd name="connsiteX385" fmla="*/ 536848 w 593115"/>
              <a:gd name="connsiteY385" fmla="*/ 193407 h 593115"/>
              <a:gd name="connsiteX386" fmla="*/ 547917 w 593115"/>
              <a:gd name="connsiteY386" fmla="*/ 194328 h 593115"/>
              <a:gd name="connsiteX387" fmla="*/ 547917 w 593115"/>
              <a:gd name="connsiteY387" fmla="*/ 188802 h 593115"/>
              <a:gd name="connsiteX388" fmla="*/ 176182 w 593115"/>
              <a:gd name="connsiteY388" fmla="*/ 183276 h 593115"/>
              <a:gd name="connsiteX389" fmla="*/ 170648 w 593115"/>
              <a:gd name="connsiteY389" fmla="*/ 188802 h 593115"/>
              <a:gd name="connsiteX390" fmla="*/ 178027 w 593115"/>
              <a:gd name="connsiteY390" fmla="*/ 191565 h 593115"/>
              <a:gd name="connsiteX391" fmla="*/ 181717 w 593115"/>
              <a:gd name="connsiteY391" fmla="*/ 193407 h 593115"/>
              <a:gd name="connsiteX392" fmla="*/ 182639 w 593115"/>
              <a:gd name="connsiteY392" fmla="*/ 189723 h 593115"/>
              <a:gd name="connsiteX393" fmla="*/ 183561 w 593115"/>
              <a:gd name="connsiteY393" fmla="*/ 186960 h 593115"/>
              <a:gd name="connsiteX394" fmla="*/ 182639 w 593115"/>
              <a:gd name="connsiteY394" fmla="*/ 186960 h 593115"/>
              <a:gd name="connsiteX395" fmla="*/ 180794 w 593115"/>
              <a:gd name="connsiteY395" fmla="*/ 185118 h 593115"/>
              <a:gd name="connsiteX396" fmla="*/ 116225 w 593115"/>
              <a:gd name="connsiteY396" fmla="*/ 183276 h 593115"/>
              <a:gd name="connsiteX397" fmla="*/ 113458 w 593115"/>
              <a:gd name="connsiteY397" fmla="*/ 188802 h 593115"/>
              <a:gd name="connsiteX398" fmla="*/ 118070 w 593115"/>
              <a:gd name="connsiteY398" fmla="*/ 188802 h 593115"/>
              <a:gd name="connsiteX399" fmla="*/ 118070 w 593115"/>
              <a:gd name="connsiteY399" fmla="*/ 183276 h 593115"/>
              <a:gd name="connsiteX400" fmla="*/ 120837 w 593115"/>
              <a:gd name="connsiteY400" fmla="*/ 182355 h 593115"/>
              <a:gd name="connsiteX401" fmla="*/ 120837 w 593115"/>
              <a:gd name="connsiteY401" fmla="*/ 188802 h 593115"/>
              <a:gd name="connsiteX402" fmla="*/ 126372 w 593115"/>
              <a:gd name="connsiteY402" fmla="*/ 187881 h 593115"/>
              <a:gd name="connsiteX403" fmla="*/ 180794 w 593115"/>
              <a:gd name="connsiteY403" fmla="*/ 172224 h 593115"/>
              <a:gd name="connsiteX404" fmla="*/ 178027 w 593115"/>
              <a:gd name="connsiteY404" fmla="*/ 174066 h 593115"/>
              <a:gd name="connsiteX405" fmla="*/ 178027 w 593115"/>
              <a:gd name="connsiteY405" fmla="*/ 179592 h 593115"/>
              <a:gd name="connsiteX406" fmla="*/ 183561 w 593115"/>
              <a:gd name="connsiteY406" fmla="*/ 180513 h 593115"/>
              <a:gd name="connsiteX407" fmla="*/ 185406 w 593115"/>
              <a:gd name="connsiteY407" fmla="*/ 181434 h 593115"/>
              <a:gd name="connsiteX408" fmla="*/ 187251 w 593115"/>
              <a:gd name="connsiteY408" fmla="*/ 172224 h 593115"/>
              <a:gd name="connsiteX409" fmla="*/ 86708 w 593115"/>
              <a:gd name="connsiteY409" fmla="*/ 159331 h 593115"/>
              <a:gd name="connsiteX410" fmla="*/ 79328 w 593115"/>
              <a:gd name="connsiteY410" fmla="*/ 162094 h 593115"/>
              <a:gd name="connsiteX411" fmla="*/ 83940 w 593115"/>
              <a:gd name="connsiteY411" fmla="*/ 171303 h 593115"/>
              <a:gd name="connsiteX412" fmla="*/ 91320 w 593115"/>
              <a:gd name="connsiteY412" fmla="*/ 169461 h 593115"/>
              <a:gd name="connsiteX413" fmla="*/ 93164 w 593115"/>
              <a:gd name="connsiteY413" fmla="*/ 160252 h 593115"/>
              <a:gd name="connsiteX414" fmla="*/ 344085 w 593115"/>
              <a:gd name="connsiteY414" fmla="*/ 154751 h 593115"/>
              <a:gd name="connsiteX415" fmla="*/ 348708 w 593115"/>
              <a:gd name="connsiteY415" fmla="*/ 157513 h 593115"/>
              <a:gd name="connsiteX416" fmla="*/ 348708 w 593115"/>
              <a:gd name="connsiteY416" fmla="*/ 163036 h 593115"/>
              <a:gd name="connsiteX417" fmla="*/ 336688 w 593115"/>
              <a:gd name="connsiteY417" fmla="*/ 171321 h 593115"/>
              <a:gd name="connsiteX418" fmla="*/ 330215 w 593115"/>
              <a:gd name="connsiteY418" fmla="*/ 171321 h 593115"/>
              <a:gd name="connsiteX419" fmla="*/ 330215 w 593115"/>
              <a:gd name="connsiteY419" fmla="*/ 165798 h 593115"/>
              <a:gd name="connsiteX420" fmla="*/ 335763 w 593115"/>
              <a:gd name="connsiteY420" fmla="*/ 156592 h 593115"/>
              <a:gd name="connsiteX421" fmla="*/ 356964 w 593115"/>
              <a:gd name="connsiteY421" fmla="*/ 142768 h 593115"/>
              <a:gd name="connsiteX422" fmla="*/ 359730 w 593115"/>
              <a:gd name="connsiteY422" fmla="*/ 153826 h 593115"/>
              <a:gd name="connsiteX423" fmla="*/ 364341 w 593115"/>
              <a:gd name="connsiteY423" fmla="*/ 161198 h 593115"/>
              <a:gd name="connsiteX424" fmla="*/ 368030 w 593115"/>
              <a:gd name="connsiteY424" fmla="*/ 164884 h 593115"/>
              <a:gd name="connsiteX425" fmla="*/ 373563 w 593115"/>
              <a:gd name="connsiteY425" fmla="*/ 167648 h 593115"/>
              <a:gd name="connsiteX426" fmla="*/ 368030 w 593115"/>
              <a:gd name="connsiteY426" fmla="*/ 174099 h 593115"/>
              <a:gd name="connsiteX427" fmla="*/ 356964 w 593115"/>
              <a:gd name="connsiteY427" fmla="*/ 175020 h 593115"/>
              <a:gd name="connsiteX428" fmla="*/ 349586 w 593115"/>
              <a:gd name="connsiteY428" fmla="*/ 175020 h 593115"/>
              <a:gd name="connsiteX429" fmla="*/ 350508 w 593115"/>
              <a:gd name="connsiteY429" fmla="*/ 165805 h 593115"/>
              <a:gd name="connsiteX430" fmla="*/ 356964 w 593115"/>
              <a:gd name="connsiteY430" fmla="*/ 163962 h 593115"/>
              <a:gd name="connsiteX431" fmla="*/ 356041 w 593115"/>
              <a:gd name="connsiteY431" fmla="*/ 159355 h 593115"/>
              <a:gd name="connsiteX432" fmla="*/ 349586 w 593115"/>
              <a:gd name="connsiteY432" fmla="*/ 155669 h 593115"/>
              <a:gd name="connsiteX433" fmla="*/ 345897 w 593115"/>
              <a:gd name="connsiteY433" fmla="*/ 152904 h 593115"/>
              <a:gd name="connsiteX434" fmla="*/ 345897 w 593115"/>
              <a:gd name="connsiteY434" fmla="*/ 148297 h 593115"/>
              <a:gd name="connsiteX435" fmla="*/ 347742 w 593115"/>
              <a:gd name="connsiteY435" fmla="*/ 144611 h 593115"/>
              <a:gd name="connsiteX436" fmla="*/ 119915 w 593115"/>
              <a:gd name="connsiteY436" fmla="*/ 136306 h 593115"/>
              <a:gd name="connsiteX437" fmla="*/ 115303 w 593115"/>
              <a:gd name="connsiteY437" fmla="*/ 139069 h 593115"/>
              <a:gd name="connsiteX438" fmla="*/ 116225 w 593115"/>
              <a:gd name="connsiteY438" fmla="*/ 142753 h 593115"/>
              <a:gd name="connsiteX439" fmla="*/ 119915 w 593115"/>
              <a:gd name="connsiteY439" fmla="*/ 136306 h 593115"/>
              <a:gd name="connsiteX440" fmla="*/ 377269 w 593115"/>
              <a:gd name="connsiteY440" fmla="*/ 129859 h 593115"/>
              <a:gd name="connsiteX441" fmla="*/ 374502 w 593115"/>
              <a:gd name="connsiteY441" fmla="*/ 130780 h 593115"/>
              <a:gd name="connsiteX442" fmla="*/ 307166 w 593115"/>
              <a:gd name="connsiteY442" fmla="*/ 139069 h 593115"/>
              <a:gd name="connsiteX443" fmla="*/ 303476 w 593115"/>
              <a:gd name="connsiteY443" fmla="*/ 139069 h 593115"/>
              <a:gd name="connsiteX444" fmla="*/ 303476 w 593115"/>
              <a:gd name="connsiteY444" fmla="*/ 142753 h 593115"/>
              <a:gd name="connsiteX445" fmla="*/ 300709 w 593115"/>
              <a:gd name="connsiteY445" fmla="*/ 212748 h 593115"/>
              <a:gd name="connsiteX446" fmla="*/ 300709 w 593115"/>
              <a:gd name="connsiteY446" fmla="*/ 216432 h 593115"/>
              <a:gd name="connsiteX447" fmla="*/ 308088 w 593115"/>
              <a:gd name="connsiteY447" fmla="*/ 216432 h 593115"/>
              <a:gd name="connsiteX448" fmla="*/ 330226 w 593115"/>
              <a:gd name="connsiteY448" fmla="*/ 215511 h 593115"/>
              <a:gd name="connsiteX449" fmla="*/ 329304 w 593115"/>
              <a:gd name="connsiteY449" fmla="*/ 208143 h 593115"/>
              <a:gd name="connsiteX450" fmla="*/ 332071 w 593115"/>
              <a:gd name="connsiteY450" fmla="*/ 200775 h 593115"/>
              <a:gd name="connsiteX451" fmla="*/ 344985 w 593115"/>
              <a:gd name="connsiteY451" fmla="*/ 198012 h 593115"/>
              <a:gd name="connsiteX452" fmla="*/ 359743 w 593115"/>
              <a:gd name="connsiteY452" fmla="*/ 200775 h 593115"/>
              <a:gd name="connsiteX453" fmla="*/ 361588 w 593115"/>
              <a:gd name="connsiteY453" fmla="*/ 193407 h 593115"/>
              <a:gd name="connsiteX454" fmla="*/ 355131 w 593115"/>
              <a:gd name="connsiteY454" fmla="*/ 191565 h 593115"/>
              <a:gd name="connsiteX455" fmla="*/ 356976 w 593115"/>
              <a:gd name="connsiteY455" fmla="*/ 179592 h 593115"/>
              <a:gd name="connsiteX456" fmla="*/ 371735 w 593115"/>
              <a:gd name="connsiteY456" fmla="*/ 176829 h 593115"/>
              <a:gd name="connsiteX457" fmla="*/ 381881 w 593115"/>
              <a:gd name="connsiteY457" fmla="*/ 163015 h 593115"/>
              <a:gd name="connsiteX458" fmla="*/ 388338 w 593115"/>
              <a:gd name="connsiteY458" fmla="*/ 162094 h 593115"/>
              <a:gd name="connsiteX459" fmla="*/ 381881 w 593115"/>
              <a:gd name="connsiteY459" fmla="*/ 142753 h 593115"/>
              <a:gd name="connsiteX460" fmla="*/ 380959 w 593115"/>
              <a:gd name="connsiteY460" fmla="*/ 142753 h 593115"/>
              <a:gd name="connsiteX461" fmla="*/ 380037 w 593115"/>
              <a:gd name="connsiteY461" fmla="*/ 139069 h 593115"/>
              <a:gd name="connsiteX462" fmla="*/ 378192 w 593115"/>
              <a:gd name="connsiteY462" fmla="*/ 132622 h 593115"/>
              <a:gd name="connsiteX463" fmla="*/ 223225 w 593115"/>
              <a:gd name="connsiteY463" fmla="*/ 125254 h 593115"/>
              <a:gd name="connsiteX464" fmla="*/ 222303 w 593115"/>
              <a:gd name="connsiteY464" fmla="*/ 128017 h 593115"/>
              <a:gd name="connsiteX465" fmla="*/ 213079 w 593115"/>
              <a:gd name="connsiteY465" fmla="*/ 152884 h 593115"/>
              <a:gd name="connsiteX466" fmla="*/ 213079 w 593115"/>
              <a:gd name="connsiteY466" fmla="*/ 155647 h 593115"/>
              <a:gd name="connsiteX467" fmla="*/ 224148 w 593115"/>
              <a:gd name="connsiteY467" fmla="*/ 162094 h 593115"/>
              <a:gd name="connsiteX468" fmla="*/ 223225 w 593115"/>
              <a:gd name="connsiteY468" fmla="*/ 171303 h 593115"/>
              <a:gd name="connsiteX469" fmla="*/ 213079 w 593115"/>
              <a:gd name="connsiteY469" fmla="*/ 174987 h 593115"/>
              <a:gd name="connsiteX470" fmla="*/ 214001 w 593115"/>
              <a:gd name="connsiteY470" fmla="*/ 177750 h 593115"/>
              <a:gd name="connsiteX471" fmla="*/ 225993 w 593115"/>
              <a:gd name="connsiteY471" fmla="*/ 183276 h 593115"/>
              <a:gd name="connsiteX472" fmla="*/ 225993 w 593115"/>
              <a:gd name="connsiteY472" fmla="*/ 190644 h 593115"/>
              <a:gd name="connsiteX473" fmla="*/ 222303 w 593115"/>
              <a:gd name="connsiteY473" fmla="*/ 190644 h 593115"/>
              <a:gd name="connsiteX474" fmla="*/ 206622 w 593115"/>
              <a:gd name="connsiteY474" fmla="*/ 186039 h 593115"/>
              <a:gd name="connsiteX475" fmla="*/ 205700 w 593115"/>
              <a:gd name="connsiteY475" fmla="*/ 180513 h 593115"/>
              <a:gd name="connsiteX476" fmla="*/ 210312 w 593115"/>
              <a:gd name="connsiteY476" fmla="*/ 177750 h 593115"/>
              <a:gd name="connsiteX477" fmla="*/ 210312 w 593115"/>
              <a:gd name="connsiteY477" fmla="*/ 173145 h 593115"/>
              <a:gd name="connsiteX478" fmla="*/ 206622 w 593115"/>
              <a:gd name="connsiteY478" fmla="*/ 172224 h 593115"/>
              <a:gd name="connsiteX479" fmla="*/ 200165 w 593115"/>
              <a:gd name="connsiteY479" fmla="*/ 197091 h 593115"/>
              <a:gd name="connsiteX480" fmla="*/ 199243 w 593115"/>
              <a:gd name="connsiteY480" fmla="*/ 199854 h 593115"/>
              <a:gd name="connsiteX481" fmla="*/ 202010 w 593115"/>
              <a:gd name="connsiteY481" fmla="*/ 200775 h 593115"/>
              <a:gd name="connsiteX482" fmla="*/ 279493 w 593115"/>
              <a:gd name="connsiteY482" fmla="*/ 215511 h 593115"/>
              <a:gd name="connsiteX483" fmla="*/ 282260 w 593115"/>
              <a:gd name="connsiteY483" fmla="*/ 215511 h 593115"/>
              <a:gd name="connsiteX484" fmla="*/ 282260 w 593115"/>
              <a:gd name="connsiteY484" fmla="*/ 211827 h 593115"/>
              <a:gd name="connsiteX485" fmla="*/ 285028 w 593115"/>
              <a:gd name="connsiteY485" fmla="*/ 140911 h 593115"/>
              <a:gd name="connsiteX486" fmla="*/ 285028 w 593115"/>
              <a:gd name="connsiteY486" fmla="*/ 138148 h 593115"/>
              <a:gd name="connsiteX487" fmla="*/ 282260 w 593115"/>
              <a:gd name="connsiteY487" fmla="*/ 138148 h 593115"/>
              <a:gd name="connsiteX488" fmla="*/ 225993 w 593115"/>
              <a:gd name="connsiteY488" fmla="*/ 126175 h 593115"/>
              <a:gd name="connsiteX489" fmla="*/ 399407 w 593115"/>
              <a:gd name="connsiteY489" fmla="*/ 122491 h 593115"/>
              <a:gd name="connsiteX490" fmla="*/ 397563 w 593115"/>
              <a:gd name="connsiteY490" fmla="*/ 123412 h 593115"/>
              <a:gd name="connsiteX491" fmla="*/ 394795 w 593115"/>
              <a:gd name="connsiteY491" fmla="*/ 124333 h 593115"/>
              <a:gd name="connsiteX492" fmla="*/ 395718 w 593115"/>
              <a:gd name="connsiteY492" fmla="*/ 126175 h 593115"/>
              <a:gd name="connsiteX493" fmla="*/ 398485 w 593115"/>
              <a:gd name="connsiteY493" fmla="*/ 125254 h 593115"/>
              <a:gd name="connsiteX494" fmla="*/ 439994 w 593115"/>
              <a:gd name="connsiteY494" fmla="*/ 114202 h 593115"/>
              <a:gd name="connsiteX495" fmla="*/ 419701 w 593115"/>
              <a:gd name="connsiteY495" fmla="*/ 128017 h 593115"/>
              <a:gd name="connsiteX496" fmla="*/ 419701 w 593115"/>
              <a:gd name="connsiteY496" fmla="*/ 151042 h 593115"/>
              <a:gd name="connsiteX497" fmla="*/ 407709 w 593115"/>
              <a:gd name="connsiteY497" fmla="*/ 156568 h 593115"/>
              <a:gd name="connsiteX498" fmla="*/ 409554 w 593115"/>
              <a:gd name="connsiteY498" fmla="*/ 160252 h 593115"/>
              <a:gd name="connsiteX499" fmla="*/ 428002 w 593115"/>
              <a:gd name="connsiteY499" fmla="*/ 161173 h 593115"/>
              <a:gd name="connsiteX500" fmla="*/ 439071 w 593115"/>
              <a:gd name="connsiteY500" fmla="*/ 144595 h 593115"/>
              <a:gd name="connsiteX501" fmla="*/ 439071 w 593115"/>
              <a:gd name="connsiteY501" fmla="*/ 137227 h 593115"/>
              <a:gd name="connsiteX502" fmla="*/ 430770 w 593115"/>
              <a:gd name="connsiteY502" fmla="*/ 133543 h 593115"/>
              <a:gd name="connsiteX503" fmla="*/ 430770 w 593115"/>
              <a:gd name="connsiteY503" fmla="*/ 128017 h 593115"/>
              <a:gd name="connsiteX504" fmla="*/ 444606 w 593115"/>
              <a:gd name="connsiteY504" fmla="*/ 119728 h 593115"/>
              <a:gd name="connsiteX505" fmla="*/ 444606 w 593115"/>
              <a:gd name="connsiteY505" fmla="*/ 117886 h 593115"/>
              <a:gd name="connsiteX506" fmla="*/ 441839 w 593115"/>
              <a:gd name="connsiteY506" fmla="*/ 114202 h 593115"/>
              <a:gd name="connsiteX507" fmla="*/ 186329 w 593115"/>
              <a:gd name="connsiteY507" fmla="*/ 107755 h 593115"/>
              <a:gd name="connsiteX508" fmla="*/ 179872 w 593115"/>
              <a:gd name="connsiteY508" fmla="*/ 108676 h 593115"/>
              <a:gd name="connsiteX509" fmla="*/ 178027 w 593115"/>
              <a:gd name="connsiteY509" fmla="*/ 110518 h 593115"/>
              <a:gd name="connsiteX510" fmla="*/ 172492 w 593115"/>
              <a:gd name="connsiteY510" fmla="*/ 116044 h 593115"/>
              <a:gd name="connsiteX511" fmla="*/ 164191 w 593115"/>
              <a:gd name="connsiteY511" fmla="*/ 116965 h 593115"/>
              <a:gd name="connsiteX512" fmla="*/ 165113 w 593115"/>
              <a:gd name="connsiteY512" fmla="*/ 121570 h 593115"/>
              <a:gd name="connsiteX513" fmla="*/ 167880 w 593115"/>
              <a:gd name="connsiteY513" fmla="*/ 122491 h 593115"/>
              <a:gd name="connsiteX514" fmla="*/ 167880 w 593115"/>
              <a:gd name="connsiteY514" fmla="*/ 124333 h 593115"/>
              <a:gd name="connsiteX515" fmla="*/ 160501 w 593115"/>
              <a:gd name="connsiteY515" fmla="*/ 125254 h 593115"/>
              <a:gd name="connsiteX516" fmla="*/ 160501 w 593115"/>
              <a:gd name="connsiteY516" fmla="*/ 128938 h 593115"/>
              <a:gd name="connsiteX517" fmla="*/ 153122 w 593115"/>
              <a:gd name="connsiteY517" fmla="*/ 129859 h 593115"/>
              <a:gd name="connsiteX518" fmla="*/ 152199 w 593115"/>
              <a:gd name="connsiteY518" fmla="*/ 121570 h 593115"/>
              <a:gd name="connsiteX519" fmla="*/ 130984 w 593115"/>
              <a:gd name="connsiteY519" fmla="*/ 154726 h 593115"/>
              <a:gd name="connsiteX520" fmla="*/ 138363 w 593115"/>
              <a:gd name="connsiteY520" fmla="*/ 156568 h 593115"/>
              <a:gd name="connsiteX521" fmla="*/ 138363 w 593115"/>
              <a:gd name="connsiteY521" fmla="*/ 171303 h 593115"/>
              <a:gd name="connsiteX522" fmla="*/ 139285 w 593115"/>
              <a:gd name="connsiteY522" fmla="*/ 172224 h 593115"/>
              <a:gd name="connsiteX523" fmla="*/ 144820 w 593115"/>
              <a:gd name="connsiteY523" fmla="*/ 171303 h 593115"/>
              <a:gd name="connsiteX524" fmla="*/ 151277 w 593115"/>
              <a:gd name="connsiteY524" fmla="*/ 158410 h 593115"/>
              <a:gd name="connsiteX525" fmla="*/ 166036 w 593115"/>
              <a:gd name="connsiteY525" fmla="*/ 153805 h 593115"/>
              <a:gd name="connsiteX526" fmla="*/ 166036 w 593115"/>
              <a:gd name="connsiteY526" fmla="*/ 135385 h 593115"/>
              <a:gd name="connsiteX527" fmla="*/ 174337 w 593115"/>
              <a:gd name="connsiteY527" fmla="*/ 128938 h 593115"/>
              <a:gd name="connsiteX528" fmla="*/ 193708 w 593115"/>
              <a:gd name="connsiteY528" fmla="*/ 133543 h 593115"/>
              <a:gd name="connsiteX529" fmla="*/ 192786 w 593115"/>
              <a:gd name="connsiteY529" fmla="*/ 146437 h 593115"/>
              <a:gd name="connsiteX530" fmla="*/ 195553 w 593115"/>
              <a:gd name="connsiteY530" fmla="*/ 146437 h 593115"/>
              <a:gd name="connsiteX531" fmla="*/ 202010 w 593115"/>
              <a:gd name="connsiteY531" fmla="*/ 128938 h 593115"/>
              <a:gd name="connsiteX532" fmla="*/ 185406 w 593115"/>
              <a:gd name="connsiteY532" fmla="*/ 124333 h 593115"/>
              <a:gd name="connsiteX533" fmla="*/ 201087 w 593115"/>
              <a:gd name="connsiteY533" fmla="*/ 116044 h 593115"/>
              <a:gd name="connsiteX534" fmla="*/ 186329 w 593115"/>
              <a:gd name="connsiteY534" fmla="*/ 107755 h 593115"/>
              <a:gd name="connsiteX535" fmla="*/ 93164 w 593115"/>
              <a:gd name="connsiteY535" fmla="*/ 107755 h 593115"/>
              <a:gd name="connsiteX536" fmla="*/ 87630 w 593115"/>
              <a:gd name="connsiteY536" fmla="*/ 113281 h 593115"/>
              <a:gd name="connsiteX537" fmla="*/ 105156 w 593115"/>
              <a:gd name="connsiteY537" fmla="*/ 114202 h 593115"/>
              <a:gd name="connsiteX538" fmla="*/ 103311 w 593115"/>
              <a:gd name="connsiteY538" fmla="*/ 107755 h 593115"/>
              <a:gd name="connsiteX539" fmla="*/ 168803 w 593115"/>
              <a:gd name="connsiteY539" fmla="*/ 98546 h 593115"/>
              <a:gd name="connsiteX540" fmla="*/ 167880 w 593115"/>
              <a:gd name="connsiteY540" fmla="*/ 99466 h 593115"/>
              <a:gd name="connsiteX541" fmla="*/ 160501 w 593115"/>
              <a:gd name="connsiteY541" fmla="*/ 109597 h 593115"/>
              <a:gd name="connsiteX542" fmla="*/ 169725 w 593115"/>
              <a:gd name="connsiteY542" fmla="*/ 110518 h 593115"/>
              <a:gd name="connsiteX543" fmla="*/ 467666 w 593115"/>
              <a:gd name="connsiteY543" fmla="*/ 76442 h 593115"/>
              <a:gd name="connsiteX544" fmla="*/ 464899 w 593115"/>
              <a:gd name="connsiteY544" fmla="*/ 79205 h 593115"/>
              <a:gd name="connsiteX545" fmla="*/ 452908 w 593115"/>
              <a:gd name="connsiteY545" fmla="*/ 91178 h 593115"/>
              <a:gd name="connsiteX546" fmla="*/ 450140 w 593115"/>
              <a:gd name="connsiteY546" fmla="*/ 93020 h 593115"/>
              <a:gd name="connsiteX547" fmla="*/ 451985 w 593115"/>
              <a:gd name="connsiteY547" fmla="*/ 95783 h 593115"/>
              <a:gd name="connsiteX548" fmla="*/ 455675 w 593115"/>
              <a:gd name="connsiteY548" fmla="*/ 101308 h 593115"/>
              <a:gd name="connsiteX549" fmla="*/ 459365 w 593115"/>
              <a:gd name="connsiteY549" fmla="*/ 101308 h 593115"/>
              <a:gd name="connsiteX550" fmla="*/ 487960 w 593115"/>
              <a:gd name="connsiteY550" fmla="*/ 114202 h 593115"/>
              <a:gd name="connsiteX551" fmla="*/ 483347 w 593115"/>
              <a:gd name="connsiteY551" fmla="*/ 118807 h 593115"/>
              <a:gd name="connsiteX552" fmla="*/ 468589 w 593115"/>
              <a:gd name="connsiteY552" fmla="*/ 118807 h 593115"/>
              <a:gd name="connsiteX553" fmla="*/ 472278 w 593115"/>
              <a:gd name="connsiteY553" fmla="*/ 124333 h 593115"/>
              <a:gd name="connsiteX554" fmla="*/ 483347 w 593115"/>
              <a:gd name="connsiteY554" fmla="*/ 125254 h 593115"/>
              <a:gd name="connsiteX555" fmla="*/ 492572 w 593115"/>
              <a:gd name="connsiteY555" fmla="*/ 117886 h 593115"/>
              <a:gd name="connsiteX556" fmla="*/ 495339 w 593115"/>
              <a:gd name="connsiteY556" fmla="*/ 109597 h 593115"/>
              <a:gd name="connsiteX557" fmla="*/ 499833 w 593115"/>
              <a:gd name="connsiteY557" fmla="*/ 107802 h 593115"/>
              <a:gd name="connsiteX558" fmla="*/ 500031 w 593115"/>
              <a:gd name="connsiteY558" fmla="*/ 107995 h 593115"/>
              <a:gd name="connsiteX559" fmla="*/ 502718 w 593115"/>
              <a:gd name="connsiteY559" fmla="*/ 116044 h 593115"/>
              <a:gd name="connsiteX560" fmla="*/ 506408 w 593115"/>
              <a:gd name="connsiteY560" fmla="*/ 114202 h 593115"/>
              <a:gd name="connsiteX561" fmla="*/ 500031 w 593115"/>
              <a:gd name="connsiteY561" fmla="*/ 107995 h 593115"/>
              <a:gd name="connsiteX562" fmla="*/ 499951 w 593115"/>
              <a:gd name="connsiteY562" fmla="*/ 107755 h 593115"/>
              <a:gd name="connsiteX563" fmla="*/ 499833 w 593115"/>
              <a:gd name="connsiteY563" fmla="*/ 107802 h 593115"/>
              <a:gd name="connsiteX564" fmla="*/ 469511 w 593115"/>
              <a:gd name="connsiteY564" fmla="*/ 78284 h 593115"/>
              <a:gd name="connsiteX565" fmla="*/ 140208 w 593115"/>
              <a:gd name="connsiteY565" fmla="*/ 67232 h 593115"/>
              <a:gd name="connsiteX566" fmla="*/ 137441 w 593115"/>
              <a:gd name="connsiteY566" fmla="*/ 68153 h 593115"/>
              <a:gd name="connsiteX567" fmla="*/ 108846 w 593115"/>
              <a:gd name="connsiteY567" fmla="*/ 91178 h 593115"/>
              <a:gd name="connsiteX568" fmla="*/ 113458 w 593115"/>
              <a:gd name="connsiteY568" fmla="*/ 97625 h 593115"/>
              <a:gd name="connsiteX569" fmla="*/ 125449 w 593115"/>
              <a:gd name="connsiteY569" fmla="*/ 97625 h 593115"/>
              <a:gd name="connsiteX570" fmla="*/ 132828 w 593115"/>
              <a:gd name="connsiteY570" fmla="*/ 91178 h 593115"/>
              <a:gd name="connsiteX571" fmla="*/ 138363 w 593115"/>
              <a:gd name="connsiteY571" fmla="*/ 93941 h 593115"/>
              <a:gd name="connsiteX572" fmla="*/ 128216 w 593115"/>
              <a:gd name="connsiteY572" fmla="*/ 104071 h 593115"/>
              <a:gd name="connsiteX573" fmla="*/ 115303 w 593115"/>
              <a:gd name="connsiteY573" fmla="*/ 104071 h 593115"/>
              <a:gd name="connsiteX574" fmla="*/ 116225 w 593115"/>
              <a:gd name="connsiteY574" fmla="*/ 113281 h 593115"/>
              <a:gd name="connsiteX575" fmla="*/ 132828 w 593115"/>
              <a:gd name="connsiteY575" fmla="*/ 113281 h 593115"/>
              <a:gd name="connsiteX576" fmla="*/ 134673 w 593115"/>
              <a:gd name="connsiteY576" fmla="*/ 108676 h 593115"/>
              <a:gd name="connsiteX577" fmla="*/ 138363 w 593115"/>
              <a:gd name="connsiteY577" fmla="*/ 108676 h 593115"/>
              <a:gd name="connsiteX578" fmla="*/ 143898 w 593115"/>
              <a:gd name="connsiteY578" fmla="*/ 100387 h 593115"/>
              <a:gd name="connsiteX579" fmla="*/ 141130 w 593115"/>
              <a:gd name="connsiteY579" fmla="*/ 99466 h 593115"/>
              <a:gd name="connsiteX580" fmla="*/ 143898 w 593115"/>
              <a:gd name="connsiteY580" fmla="*/ 93020 h 593115"/>
              <a:gd name="connsiteX581" fmla="*/ 149432 w 593115"/>
              <a:gd name="connsiteY581" fmla="*/ 92099 h 593115"/>
              <a:gd name="connsiteX582" fmla="*/ 150354 w 593115"/>
              <a:gd name="connsiteY582" fmla="*/ 92099 h 593115"/>
              <a:gd name="connsiteX583" fmla="*/ 154044 w 593115"/>
              <a:gd name="connsiteY583" fmla="*/ 86573 h 593115"/>
              <a:gd name="connsiteX584" fmla="*/ 155889 w 593115"/>
              <a:gd name="connsiteY584" fmla="*/ 84731 h 593115"/>
              <a:gd name="connsiteX585" fmla="*/ 154044 w 593115"/>
              <a:gd name="connsiteY585" fmla="*/ 82889 h 593115"/>
              <a:gd name="connsiteX586" fmla="*/ 142053 w 593115"/>
              <a:gd name="connsiteY586" fmla="*/ 69074 h 593115"/>
              <a:gd name="connsiteX587" fmla="*/ 404019 w 593115"/>
              <a:gd name="connsiteY587" fmla="*/ 39602 h 593115"/>
              <a:gd name="connsiteX588" fmla="*/ 416011 w 593115"/>
              <a:gd name="connsiteY588" fmla="*/ 51575 h 593115"/>
              <a:gd name="connsiteX589" fmla="*/ 437227 w 593115"/>
              <a:gd name="connsiteY589" fmla="*/ 76442 h 593115"/>
              <a:gd name="connsiteX590" fmla="*/ 439071 w 593115"/>
              <a:gd name="connsiteY590" fmla="*/ 79205 h 593115"/>
              <a:gd name="connsiteX591" fmla="*/ 442761 w 593115"/>
              <a:gd name="connsiteY591" fmla="*/ 75521 h 593115"/>
              <a:gd name="connsiteX592" fmla="*/ 450140 w 593115"/>
              <a:gd name="connsiteY592" fmla="*/ 69074 h 593115"/>
              <a:gd name="connsiteX593" fmla="*/ 452908 w 593115"/>
              <a:gd name="connsiteY593" fmla="*/ 66311 h 593115"/>
              <a:gd name="connsiteX594" fmla="*/ 449218 w 593115"/>
              <a:gd name="connsiteY594" fmla="*/ 64469 h 593115"/>
              <a:gd name="connsiteX595" fmla="*/ 419701 w 593115"/>
              <a:gd name="connsiteY595" fmla="*/ 46970 h 593115"/>
              <a:gd name="connsiteX596" fmla="*/ 199243 w 593115"/>
              <a:gd name="connsiteY596" fmla="*/ 35918 h 593115"/>
              <a:gd name="connsiteX597" fmla="*/ 185406 w 593115"/>
              <a:gd name="connsiteY597" fmla="*/ 42365 h 593115"/>
              <a:gd name="connsiteX598" fmla="*/ 158656 w 593115"/>
              <a:gd name="connsiteY598" fmla="*/ 55259 h 593115"/>
              <a:gd name="connsiteX599" fmla="*/ 155889 w 593115"/>
              <a:gd name="connsiteY599" fmla="*/ 57101 h 593115"/>
              <a:gd name="connsiteX600" fmla="*/ 157734 w 593115"/>
              <a:gd name="connsiteY600" fmla="*/ 59864 h 593115"/>
              <a:gd name="connsiteX601" fmla="*/ 163268 w 593115"/>
              <a:gd name="connsiteY601" fmla="*/ 66311 h 593115"/>
              <a:gd name="connsiteX602" fmla="*/ 166958 w 593115"/>
              <a:gd name="connsiteY602" fmla="*/ 70916 h 593115"/>
              <a:gd name="connsiteX603" fmla="*/ 169725 w 593115"/>
              <a:gd name="connsiteY603" fmla="*/ 68153 h 593115"/>
              <a:gd name="connsiteX604" fmla="*/ 188174 w 593115"/>
              <a:gd name="connsiteY604" fmla="*/ 46970 h 593115"/>
              <a:gd name="connsiteX605" fmla="*/ 346830 w 593115"/>
              <a:gd name="connsiteY605" fmla="*/ 23025 h 593115"/>
              <a:gd name="connsiteX606" fmla="*/ 350519 w 593115"/>
              <a:gd name="connsiteY606" fmla="*/ 28551 h 593115"/>
              <a:gd name="connsiteX607" fmla="*/ 387416 w 593115"/>
              <a:gd name="connsiteY607" fmla="*/ 104992 h 593115"/>
              <a:gd name="connsiteX608" fmla="*/ 388338 w 593115"/>
              <a:gd name="connsiteY608" fmla="*/ 107755 h 593115"/>
              <a:gd name="connsiteX609" fmla="*/ 391106 w 593115"/>
              <a:gd name="connsiteY609" fmla="*/ 105913 h 593115"/>
              <a:gd name="connsiteX610" fmla="*/ 420623 w 593115"/>
              <a:gd name="connsiteY610" fmla="*/ 92099 h 593115"/>
              <a:gd name="connsiteX611" fmla="*/ 424313 w 593115"/>
              <a:gd name="connsiteY611" fmla="*/ 90257 h 593115"/>
              <a:gd name="connsiteX612" fmla="*/ 421545 w 593115"/>
              <a:gd name="connsiteY612" fmla="*/ 87494 h 593115"/>
              <a:gd name="connsiteX613" fmla="*/ 363433 w 593115"/>
              <a:gd name="connsiteY613" fmla="*/ 26709 h 593115"/>
              <a:gd name="connsiteX614" fmla="*/ 362511 w 593115"/>
              <a:gd name="connsiteY614" fmla="*/ 26709 h 593115"/>
              <a:gd name="connsiteX615" fmla="*/ 353286 w 593115"/>
              <a:gd name="connsiteY615" fmla="*/ 23946 h 593115"/>
              <a:gd name="connsiteX616" fmla="*/ 251820 w 593115"/>
              <a:gd name="connsiteY616" fmla="*/ 22104 h 593115"/>
              <a:gd name="connsiteX617" fmla="*/ 245364 w 593115"/>
              <a:gd name="connsiteY617" fmla="*/ 23025 h 593115"/>
              <a:gd name="connsiteX618" fmla="*/ 238907 w 593115"/>
              <a:gd name="connsiteY618" fmla="*/ 24867 h 593115"/>
              <a:gd name="connsiteX619" fmla="*/ 234295 w 593115"/>
              <a:gd name="connsiteY619" fmla="*/ 25788 h 593115"/>
              <a:gd name="connsiteX620" fmla="*/ 235217 w 593115"/>
              <a:gd name="connsiteY620" fmla="*/ 27630 h 593115"/>
              <a:gd name="connsiteX621" fmla="*/ 183561 w 593115"/>
              <a:gd name="connsiteY621" fmla="*/ 81047 h 593115"/>
              <a:gd name="connsiteX622" fmla="*/ 181717 w 593115"/>
              <a:gd name="connsiteY622" fmla="*/ 82889 h 593115"/>
              <a:gd name="connsiteX623" fmla="*/ 184484 w 593115"/>
              <a:gd name="connsiteY623" fmla="*/ 84731 h 593115"/>
              <a:gd name="connsiteX624" fmla="*/ 192786 w 593115"/>
              <a:gd name="connsiteY624" fmla="*/ 91178 h 593115"/>
              <a:gd name="connsiteX625" fmla="*/ 197398 w 593115"/>
              <a:gd name="connsiteY625" fmla="*/ 90257 h 593115"/>
              <a:gd name="connsiteX626" fmla="*/ 214001 w 593115"/>
              <a:gd name="connsiteY626" fmla="*/ 97625 h 593115"/>
              <a:gd name="connsiteX627" fmla="*/ 249053 w 593115"/>
              <a:gd name="connsiteY627" fmla="*/ 27630 h 593115"/>
              <a:gd name="connsiteX628" fmla="*/ 309010 w 593115"/>
              <a:gd name="connsiteY628" fmla="*/ 18420 h 593115"/>
              <a:gd name="connsiteX629" fmla="*/ 309010 w 593115"/>
              <a:gd name="connsiteY629" fmla="*/ 22104 h 593115"/>
              <a:gd name="connsiteX630" fmla="*/ 304398 w 593115"/>
              <a:gd name="connsiteY630" fmla="*/ 117886 h 593115"/>
              <a:gd name="connsiteX631" fmla="*/ 304398 w 593115"/>
              <a:gd name="connsiteY631" fmla="*/ 120649 h 593115"/>
              <a:gd name="connsiteX632" fmla="*/ 308088 w 593115"/>
              <a:gd name="connsiteY632" fmla="*/ 120649 h 593115"/>
              <a:gd name="connsiteX633" fmla="*/ 367123 w 593115"/>
              <a:gd name="connsiteY633" fmla="*/ 113281 h 593115"/>
              <a:gd name="connsiteX634" fmla="*/ 370812 w 593115"/>
              <a:gd name="connsiteY634" fmla="*/ 113281 h 593115"/>
              <a:gd name="connsiteX635" fmla="*/ 368968 w 593115"/>
              <a:gd name="connsiteY635" fmla="*/ 109597 h 593115"/>
              <a:gd name="connsiteX636" fmla="*/ 323769 w 593115"/>
              <a:gd name="connsiteY636" fmla="*/ 21183 h 593115"/>
              <a:gd name="connsiteX637" fmla="*/ 323769 w 593115"/>
              <a:gd name="connsiteY637" fmla="*/ 19341 h 593115"/>
              <a:gd name="connsiteX638" fmla="*/ 321924 w 593115"/>
              <a:gd name="connsiteY638" fmla="*/ 19341 h 593115"/>
              <a:gd name="connsiteX639" fmla="*/ 312700 w 593115"/>
              <a:gd name="connsiteY639" fmla="*/ 19341 h 593115"/>
              <a:gd name="connsiteX640" fmla="*/ 285028 w 593115"/>
              <a:gd name="connsiteY640" fmla="*/ 18420 h 593115"/>
              <a:gd name="connsiteX641" fmla="*/ 276726 w 593115"/>
              <a:gd name="connsiteY641" fmla="*/ 19341 h 593115"/>
              <a:gd name="connsiteX642" fmla="*/ 275803 w 593115"/>
              <a:gd name="connsiteY642" fmla="*/ 19341 h 593115"/>
              <a:gd name="connsiteX643" fmla="*/ 274881 w 593115"/>
              <a:gd name="connsiteY643" fmla="*/ 20262 h 593115"/>
              <a:gd name="connsiteX644" fmla="*/ 231527 w 593115"/>
              <a:gd name="connsiteY644" fmla="*/ 104992 h 593115"/>
              <a:gd name="connsiteX645" fmla="*/ 229682 w 593115"/>
              <a:gd name="connsiteY645" fmla="*/ 108676 h 593115"/>
              <a:gd name="connsiteX646" fmla="*/ 233372 w 593115"/>
              <a:gd name="connsiteY646" fmla="*/ 109597 h 593115"/>
              <a:gd name="connsiteX647" fmla="*/ 282260 w 593115"/>
              <a:gd name="connsiteY647" fmla="*/ 119728 h 593115"/>
              <a:gd name="connsiteX648" fmla="*/ 285950 w 593115"/>
              <a:gd name="connsiteY648" fmla="*/ 119728 h 593115"/>
              <a:gd name="connsiteX649" fmla="*/ 285950 w 593115"/>
              <a:gd name="connsiteY649" fmla="*/ 116965 h 593115"/>
              <a:gd name="connsiteX650" fmla="*/ 290562 w 593115"/>
              <a:gd name="connsiteY650" fmla="*/ 22104 h 593115"/>
              <a:gd name="connsiteX651" fmla="*/ 290562 w 593115"/>
              <a:gd name="connsiteY651" fmla="*/ 18420 h 593115"/>
              <a:gd name="connsiteX652" fmla="*/ 297019 w 593115"/>
              <a:gd name="connsiteY652" fmla="*/ 0 h 593115"/>
              <a:gd name="connsiteX653" fmla="*/ 461209 w 593115"/>
              <a:gd name="connsiteY653" fmla="*/ 49733 h 593115"/>
              <a:gd name="connsiteX654" fmla="*/ 480580 w 593115"/>
              <a:gd name="connsiteY654" fmla="*/ 63548 h 593115"/>
              <a:gd name="connsiteX655" fmla="*/ 530391 w 593115"/>
              <a:gd name="connsiteY655" fmla="*/ 114202 h 593115"/>
              <a:gd name="connsiteX656" fmla="*/ 546072 w 593115"/>
              <a:gd name="connsiteY656" fmla="*/ 135385 h 593115"/>
              <a:gd name="connsiteX657" fmla="*/ 571900 w 593115"/>
              <a:gd name="connsiteY657" fmla="*/ 186039 h 593115"/>
              <a:gd name="connsiteX658" fmla="*/ 582046 w 593115"/>
              <a:gd name="connsiteY658" fmla="*/ 212748 h 593115"/>
              <a:gd name="connsiteX659" fmla="*/ 593115 w 593115"/>
              <a:gd name="connsiteY659" fmla="*/ 291953 h 593115"/>
              <a:gd name="connsiteX660" fmla="*/ 593115 w 593115"/>
              <a:gd name="connsiteY660" fmla="*/ 293795 h 593115"/>
              <a:gd name="connsiteX661" fmla="*/ 593115 w 593115"/>
              <a:gd name="connsiteY661" fmla="*/ 296557 h 593115"/>
              <a:gd name="connsiteX662" fmla="*/ 592193 w 593115"/>
              <a:gd name="connsiteY662" fmla="*/ 326029 h 593115"/>
              <a:gd name="connsiteX663" fmla="*/ 560831 w 593115"/>
              <a:gd name="connsiteY663" fmla="*/ 431021 h 593115"/>
              <a:gd name="connsiteX664" fmla="*/ 535925 w 593115"/>
              <a:gd name="connsiteY664" fmla="*/ 471545 h 593115"/>
              <a:gd name="connsiteX665" fmla="*/ 297019 w 593115"/>
              <a:gd name="connsiteY665" fmla="*/ 592194 h 593115"/>
              <a:gd name="connsiteX666" fmla="*/ 296097 w 593115"/>
              <a:gd name="connsiteY666" fmla="*/ 592194 h 593115"/>
              <a:gd name="connsiteX667" fmla="*/ 291484 w 593115"/>
              <a:gd name="connsiteY667" fmla="*/ 593115 h 593115"/>
              <a:gd name="connsiteX668" fmla="*/ 291484 w 593115"/>
              <a:gd name="connsiteY668" fmla="*/ 592194 h 593115"/>
              <a:gd name="connsiteX669" fmla="*/ 288717 w 593115"/>
              <a:gd name="connsiteY669" fmla="*/ 592194 h 593115"/>
              <a:gd name="connsiteX670" fmla="*/ 49811 w 593115"/>
              <a:gd name="connsiteY670" fmla="*/ 459572 h 593115"/>
              <a:gd name="connsiteX671" fmla="*/ 25828 w 593115"/>
              <a:gd name="connsiteY671" fmla="*/ 416286 h 593115"/>
              <a:gd name="connsiteX672" fmla="*/ 1845 w 593115"/>
              <a:gd name="connsiteY672" fmla="*/ 323266 h 593115"/>
              <a:gd name="connsiteX673" fmla="*/ 0 w 593115"/>
              <a:gd name="connsiteY673" fmla="*/ 296557 h 593115"/>
              <a:gd name="connsiteX674" fmla="*/ 0 w 593115"/>
              <a:gd name="connsiteY674" fmla="*/ 291032 h 593115"/>
              <a:gd name="connsiteX675" fmla="*/ 0 w 593115"/>
              <a:gd name="connsiteY675" fmla="*/ 289190 h 593115"/>
              <a:gd name="connsiteX676" fmla="*/ 12914 w 593115"/>
              <a:gd name="connsiteY676" fmla="*/ 210906 h 593115"/>
              <a:gd name="connsiteX677" fmla="*/ 22138 w 593115"/>
              <a:gd name="connsiteY677" fmla="*/ 183276 h 593115"/>
              <a:gd name="connsiteX678" fmla="*/ 23983 w 593115"/>
              <a:gd name="connsiteY678" fmla="*/ 180513 h 593115"/>
              <a:gd name="connsiteX679" fmla="*/ 23983 w 593115"/>
              <a:gd name="connsiteY679" fmla="*/ 179592 h 593115"/>
              <a:gd name="connsiteX680" fmla="*/ 59035 w 593115"/>
              <a:gd name="connsiteY680" fmla="*/ 118807 h 593115"/>
              <a:gd name="connsiteX681" fmla="*/ 76561 w 593115"/>
              <a:gd name="connsiteY681" fmla="*/ 98546 h 593115"/>
              <a:gd name="connsiteX682" fmla="*/ 128216 w 593115"/>
              <a:gd name="connsiteY682" fmla="*/ 52496 h 593115"/>
              <a:gd name="connsiteX683" fmla="*/ 149432 w 593115"/>
              <a:gd name="connsiteY683" fmla="*/ 39602 h 593115"/>
              <a:gd name="connsiteX684" fmla="*/ 297019 w 593115"/>
              <a:gd name="connsiteY684" fmla="*/ 0 h 59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</a:cxnLst>
            <a:rect l="l" t="t" r="r" b="b"/>
            <a:pathLst>
              <a:path w="593115" h="593115">
                <a:moveTo>
                  <a:pt x="175260" y="543382"/>
                </a:moveTo>
                <a:lnTo>
                  <a:pt x="173415" y="545224"/>
                </a:lnTo>
                <a:lnTo>
                  <a:pt x="179872" y="548908"/>
                </a:lnTo>
                <a:close/>
                <a:moveTo>
                  <a:pt x="360666" y="517594"/>
                </a:moveTo>
                <a:cubicBezTo>
                  <a:pt x="343140" y="519436"/>
                  <a:pt x="325614" y="520357"/>
                  <a:pt x="308088" y="520357"/>
                </a:cubicBezTo>
                <a:lnTo>
                  <a:pt x="305321" y="520357"/>
                </a:lnTo>
                <a:lnTo>
                  <a:pt x="305321" y="524041"/>
                </a:lnTo>
                <a:cubicBezTo>
                  <a:pt x="306243" y="542461"/>
                  <a:pt x="307166" y="559039"/>
                  <a:pt x="308088" y="570090"/>
                </a:cubicBezTo>
                <a:lnTo>
                  <a:pt x="308088" y="573774"/>
                </a:lnTo>
                <a:lnTo>
                  <a:pt x="311778" y="573774"/>
                </a:lnTo>
                <a:cubicBezTo>
                  <a:pt x="320079" y="572853"/>
                  <a:pt x="328381" y="571932"/>
                  <a:pt x="336683" y="571011"/>
                </a:cubicBezTo>
                <a:lnTo>
                  <a:pt x="338528" y="571011"/>
                </a:lnTo>
                <a:lnTo>
                  <a:pt x="339450" y="569169"/>
                </a:lnTo>
                <a:cubicBezTo>
                  <a:pt x="344062" y="561801"/>
                  <a:pt x="353286" y="545224"/>
                  <a:pt x="363433" y="522199"/>
                </a:cubicBezTo>
                <a:lnTo>
                  <a:pt x="366200" y="517594"/>
                </a:lnTo>
                <a:close/>
                <a:moveTo>
                  <a:pt x="232450" y="516673"/>
                </a:moveTo>
                <a:lnTo>
                  <a:pt x="234295" y="521278"/>
                </a:lnTo>
                <a:cubicBezTo>
                  <a:pt x="245364" y="546145"/>
                  <a:pt x="255510" y="563643"/>
                  <a:pt x="260122" y="570090"/>
                </a:cubicBezTo>
                <a:lnTo>
                  <a:pt x="260122" y="571932"/>
                </a:lnTo>
                <a:lnTo>
                  <a:pt x="261967" y="571932"/>
                </a:lnTo>
                <a:cubicBezTo>
                  <a:pt x="270269" y="572853"/>
                  <a:pt x="278571" y="573774"/>
                  <a:pt x="286872" y="573774"/>
                </a:cubicBezTo>
                <a:lnTo>
                  <a:pt x="289640" y="573774"/>
                </a:lnTo>
                <a:lnTo>
                  <a:pt x="289640" y="570090"/>
                </a:lnTo>
                <a:cubicBezTo>
                  <a:pt x="288717" y="558117"/>
                  <a:pt x="287795" y="542461"/>
                  <a:pt x="286872" y="523120"/>
                </a:cubicBezTo>
                <a:lnTo>
                  <a:pt x="286872" y="520357"/>
                </a:lnTo>
                <a:lnTo>
                  <a:pt x="284105" y="520357"/>
                </a:lnTo>
                <a:cubicBezTo>
                  <a:pt x="268424" y="519436"/>
                  <a:pt x="252743" y="518515"/>
                  <a:pt x="237062" y="516673"/>
                </a:cubicBezTo>
                <a:close/>
                <a:moveTo>
                  <a:pt x="202932" y="512068"/>
                </a:moveTo>
                <a:lnTo>
                  <a:pt x="199243" y="519436"/>
                </a:lnTo>
                <a:lnTo>
                  <a:pt x="185406" y="525883"/>
                </a:lnTo>
                <a:cubicBezTo>
                  <a:pt x="203855" y="547987"/>
                  <a:pt x="218613" y="560881"/>
                  <a:pt x="220458" y="562722"/>
                </a:cubicBezTo>
                <a:lnTo>
                  <a:pt x="221381" y="563643"/>
                </a:lnTo>
                <a:cubicBezTo>
                  <a:pt x="224148" y="564564"/>
                  <a:pt x="226915" y="565485"/>
                  <a:pt x="229682" y="565485"/>
                </a:cubicBezTo>
                <a:lnTo>
                  <a:pt x="237062" y="567327"/>
                </a:lnTo>
                <a:lnTo>
                  <a:pt x="233372" y="561801"/>
                </a:lnTo>
                <a:cubicBezTo>
                  <a:pt x="225993" y="547066"/>
                  <a:pt x="217691" y="531409"/>
                  <a:pt x="211234" y="514831"/>
                </a:cubicBezTo>
                <a:lnTo>
                  <a:pt x="210312" y="512989"/>
                </a:lnTo>
                <a:lnTo>
                  <a:pt x="208467" y="512989"/>
                </a:lnTo>
                <a:cubicBezTo>
                  <a:pt x="206622" y="512068"/>
                  <a:pt x="204777" y="512068"/>
                  <a:pt x="202932" y="512068"/>
                </a:cubicBezTo>
                <a:close/>
                <a:moveTo>
                  <a:pt x="429847" y="507463"/>
                </a:moveTo>
                <a:lnTo>
                  <a:pt x="421545" y="509305"/>
                </a:lnTo>
                <a:cubicBezTo>
                  <a:pt x="412321" y="511147"/>
                  <a:pt x="402175" y="512989"/>
                  <a:pt x="389261" y="514831"/>
                </a:cubicBezTo>
                <a:lnTo>
                  <a:pt x="387416" y="514831"/>
                </a:lnTo>
                <a:lnTo>
                  <a:pt x="386494" y="516673"/>
                </a:lnTo>
                <a:cubicBezTo>
                  <a:pt x="380037" y="531409"/>
                  <a:pt x="373580" y="546145"/>
                  <a:pt x="366200" y="559959"/>
                </a:cubicBezTo>
                <a:lnTo>
                  <a:pt x="362511" y="566406"/>
                </a:lnTo>
                <a:lnTo>
                  <a:pt x="369890" y="563643"/>
                </a:lnTo>
                <a:cubicBezTo>
                  <a:pt x="373580" y="562722"/>
                  <a:pt x="377269" y="561801"/>
                  <a:pt x="380959" y="560881"/>
                </a:cubicBezTo>
                <a:lnTo>
                  <a:pt x="382804" y="559959"/>
                </a:lnTo>
                <a:cubicBezTo>
                  <a:pt x="389261" y="554434"/>
                  <a:pt x="405864" y="537856"/>
                  <a:pt x="425235" y="513910"/>
                </a:cubicBezTo>
                <a:close/>
                <a:moveTo>
                  <a:pt x="499951" y="486281"/>
                </a:moveTo>
                <a:lnTo>
                  <a:pt x="487037" y="490886"/>
                </a:lnTo>
                <a:cubicBezTo>
                  <a:pt x="478735" y="493649"/>
                  <a:pt x="470434" y="496411"/>
                  <a:pt x="460287" y="499174"/>
                </a:cubicBezTo>
                <a:lnTo>
                  <a:pt x="459365" y="499174"/>
                </a:lnTo>
                <a:lnTo>
                  <a:pt x="457520" y="501016"/>
                </a:lnTo>
                <a:cubicBezTo>
                  <a:pt x="451063" y="510226"/>
                  <a:pt x="443683" y="520357"/>
                  <a:pt x="436304" y="529567"/>
                </a:cubicBezTo>
                <a:lnTo>
                  <a:pt x="425235" y="543382"/>
                </a:lnTo>
                <a:lnTo>
                  <a:pt x="440916" y="533251"/>
                </a:lnTo>
                <a:cubicBezTo>
                  <a:pt x="458442" y="522199"/>
                  <a:pt x="475046" y="510226"/>
                  <a:pt x="489804" y="496411"/>
                </a:cubicBezTo>
                <a:close/>
                <a:moveTo>
                  <a:pt x="85785" y="477071"/>
                </a:moveTo>
                <a:lnTo>
                  <a:pt x="95009" y="487202"/>
                </a:lnTo>
                <a:cubicBezTo>
                  <a:pt x="110690" y="503779"/>
                  <a:pt x="127294" y="517594"/>
                  <a:pt x="146665" y="529567"/>
                </a:cubicBezTo>
                <a:lnTo>
                  <a:pt x="146665" y="526804"/>
                </a:lnTo>
                <a:lnTo>
                  <a:pt x="136518" y="513910"/>
                </a:lnTo>
                <a:lnTo>
                  <a:pt x="139285" y="498253"/>
                </a:lnTo>
                <a:cubicBezTo>
                  <a:pt x="139285" y="497332"/>
                  <a:pt x="139285" y="497332"/>
                  <a:pt x="139285" y="497332"/>
                </a:cubicBezTo>
                <a:lnTo>
                  <a:pt x="138363" y="496411"/>
                </a:lnTo>
                <a:lnTo>
                  <a:pt x="137441" y="496411"/>
                </a:lnTo>
                <a:cubicBezTo>
                  <a:pt x="122682" y="491807"/>
                  <a:pt x="109768" y="487202"/>
                  <a:pt x="98699" y="482597"/>
                </a:cubicBezTo>
                <a:close/>
                <a:moveTo>
                  <a:pt x="411399" y="445757"/>
                </a:moveTo>
                <a:cubicBezTo>
                  <a:pt x="407709" y="460493"/>
                  <a:pt x="403097" y="475229"/>
                  <a:pt x="397563" y="489965"/>
                </a:cubicBezTo>
                <a:lnTo>
                  <a:pt x="395718" y="494569"/>
                </a:lnTo>
                <a:lnTo>
                  <a:pt x="400330" y="493649"/>
                </a:lnTo>
                <a:cubicBezTo>
                  <a:pt x="408632" y="492728"/>
                  <a:pt x="416933" y="490886"/>
                  <a:pt x="424313" y="489965"/>
                </a:cubicBezTo>
                <a:lnTo>
                  <a:pt x="424313" y="484439"/>
                </a:lnTo>
                <a:lnTo>
                  <a:pt x="414166" y="470624"/>
                </a:lnTo>
                <a:lnTo>
                  <a:pt x="414166" y="448520"/>
                </a:lnTo>
                <a:close/>
                <a:moveTo>
                  <a:pt x="122682" y="433784"/>
                </a:moveTo>
                <a:cubicBezTo>
                  <a:pt x="126372" y="441152"/>
                  <a:pt x="130984" y="448520"/>
                  <a:pt x="134673" y="455888"/>
                </a:cubicBezTo>
                <a:lnTo>
                  <a:pt x="134673" y="442994"/>
                </a:lnTo>
                <a:cubicBezTo>
                  <a:pt x="134673" y="442994"/>
                  <a:pt x="128216" y="437468"/>
                  <a:pt x="122682" y="433784"/>
                </a:cubicBezTo>
                <a:close/>
                <a:moveTo>
                  <a:pt x="253665" y="419970"/>
                </a:moveTo>
                <a:lnTo>
                  <a:pt x="249976" y="452204"/>
                </a:lnTo>
                <a:lnTo>
                  <a:pt x="238907" y="460493"/>
                </a:lnTo>
                <a:lnTo>
                  <a:pt x="223225" y="460493"/>
                </a:lnTo>
                <a:lnTo>
                  <a:pt x="217691" y="469703"/>
                </a:lnTo>
                <a:lnTo>
                  <a:pt x="222303" y="487202"/>
                </a:lnTo>
                <a:lnTo>
                  <a:pt x="220458" y="488123"/>
                </a:lnTo>
                <a:cubicBezTo>
                  <a:pt x="221381" y="490886"/>
                  <a:pt x="222303" y="492728"/>
                  <a:pt x="223225" y="494569"/>
                </a:cubicBezTo>
                <a:lnTo>
                  <a:pt x="224148" y="496411"/>
                </a:lnTo>
                <a:lnTo>
                  <a:pt x="225070" y="496411"/>
                </a:lnTo>
                <a:cubicBezTo>
                  <a:pt x="244441" y="499174"/>
                  <a:pt x="262889" y="501016"/>
                  <a:pt x="282260" y="501937"/>
                </a:cubicBezTo>
                <a:lnTo>
                  <a:pt x="285950" y="501937"/>
                </a:lnTo>
                <a:lnTo>
                  <a:pt x="285028" y="498253"/>
                </a:lnTo>
                <a:cubicBezTo>
                  <a:pt x="284105" y="473387"/>
                  <a:pt x="283183" y="448520"/>
                  <a:pt x="282260" y="424575"/>
                </a:cubicBezTo>
                <a:lnTo>
                  <a:pt x="282260" y="421812"/>
                </a:lnTo>
                <a:lnTo>
                  <a:pt x="279493" y="421812"/>
                </a:lnTo>
                <a:cubicBezTo>
                  <a:pt x="270269" y="420891"/>
                  <a:pt x="261967" y="420891"/>
                  <a:pt x="253665" y="419970"/>
                </a:cubicBezTo>
                <a:close/>
                <a:moveTo>
                  <a:pt x="401252" y="411681"/>
                </a:moveTo>
                <a:lnTo>
                  <a:pt x="396640" y="412602"/>
                </a:lnTo>
                <a:cubicBezTo>
                  <a:pt x="366200" y="418128"/>
                  <a:pt x="334838" y="420891"/>
                  <a:pt x="303476" y="421812"/>
                </a:cubicBezTo>
                <a:lnTo>
                  <a:pt x="300709" y="421812"/>
                </a:lnTo>
                <a:lnTo>
                  <a:pt x="300709" y="424575"/>
                </a:lnTo>
                <a:cubicBezTo>
                  <a:pt x="301631" y="449441"/>
                  <a:pt x="302553" y="474308"/>
                  <a:pt x="303476" y="499174"/>
                </a:cubicBezTo>
                <a:lnTo>
                  <a:pt x="304398" y="501937"/>
                </a:lnTo>
                <a:lnTo>
                  <a:pt x="307166" y="501937"/>
                </a:lnTo>
                <a:cubicBezTo>
                  <a:pt x="328381" y="501937"/>
                  <a:pt x="350519" y="501016"/>
                  <a:pt x="372657" y="498253"/>
                </a:cubicBezTo>
                <a:lnTo>
                  <a:pt x="374502" y="498253"/>
                </a:lnTo>
                <a:lnTo>
                  <a:pt x="374502" y="496411"/>
                </a:lnTo>
                <a:cubicBezTo>
                  <a:pt x="385571" y="469703"/>
                  <a:pt x="393873" y="442994"/>
                  <a:pt x="400330" y="416286"/>
                </a:cubicBezTo>
                <a:close/>
                <a:moveTo>
                  <a:pt x="571900" y="340765"/>
                </a:moveTo>
                <a:lnTo>
                  <a:pt x="565443" y="345370"/>
                </a:lnTo>
                <a:cubicBezTo>
                  <a:pt x="556218" y="351817"/>
                  <a:pt x="545149" y="358264"/>
                  <a:pt x="533158" y="364710"/>
                </a:cubicBezTo>
                <a:lnTo>
                  <a:pt x="518399" y="378525"/>
                </a:lnTo>
                <a:cubicBezTo>
                  <a:pt x="516555" y="384972"/>
                  <a:pt x="514710" y="391419"/>
                  <a:pt x="511942" y="397866"/>
                </a:cubicBezTo>
                <a:lnTo>
                  <a:pt x="512865" y="399708"/>
                </a:lnTo>
                <a:lnTo>
                  <a:pt x="515632" y="427337"/>
                </a:lnTo>
                <a:lnTo>
                  <a:pt x="502718" y="444836"/>
                </a:lnTo>
                <a:lnTo>
                  <a:pt x="496261" y="452204"/>
                </a:lnTo>
                <a:lnTo>
                  <a:pt x="496261" y="463256"/>
                </a:lnTo>
                <a:lnTo>
                  <a:pt x="487037" y="466019"/>
                </a:lnTo>
                <a:lnTo>
                  <a:pt x="483347" y="473387"/>
                </a:lnTo>
                <a:cubicBezTo>
                  <a:pt x="497184" y="467861"/>
                  <a:pt x="510098" y="463256"/>
                  <a:pt x="521167" y="457730"/>
                </a:cubicBezTo>
                <a:lnTo>
                  <a:pt x="524856" y="454046"/>
                </a:lnTo>
                <a:lnTo>
                  <a:pt x="528546" y="447599"/>
                </a:lnTo>
                <a:lnTo>
                  <a:pt x="523011" y="442073"/>
                </a:lnTo>
                <a:lnTo>
                  <a:pt x="523011" y="431021"/>
                </a:lnTo>
                <a:lnTo>
                  <a:pt x="537770" y="432863"/>
                </a:lnTo>
                <a:lnTo>
                  <a:pt x="546072" y="416286"/>
                </a:lnTo>
                <a:lnTo>
                  <a:pt x="547917" y="416286"/>
                </a:lnTo>
                <a:cubicBezTo>
                  <a:pt x="558063" y="394182"/>
                  <a:pt x="565443" y="372078"/>
                  <a:pt x="570055" y="348133"/>
                </a:cubicBezTo>
                <a:close/>
                <a:moveTo>
                  <a:pt x="91320" y="339844"/>
                </a:moveTo>
                <a:cubicBezTo>
                  <a:pt x="92242" y="346291"/>
                  <a:pt x="94087" y="352738"/>
                  <a:pt x="95009" y="359185"/>
                </a:cubicBezTo>
                <a:lnTo>
                  <a:pt x="95932" y="361027"/>
                </a:lnTo>
                <a:lnTo>
                  <a:pt x="96854" y="361947"/>
                </a:lnTo>
                <a:cubicBezTo>
                  <a:pt x="96854" y="361947"/>
                  <a:pt x="97777" y="361947"/>
                  <a:pt x="97777" y="361947"/>
                </a:cubicBezTo>
                <a:lnTo>
                  <a:pt x="104234" y="357343"/>
                </a:lnTo>
                <a:lnTo>
                  <a:pt x="101466" y="340765"/>
                </a:lnTo>
                <a:close/>
                <a:moveTo>
                  <a:pt x="22138" y="338923"/>
                </a:moveTo>
                <a:lnTo>
                  <a:pt x="23061" y="346291"/>
                </a:lnTo>
                <a:cubicBezTo>
                  <a:pt x="29518" y="381288"/>
                  <a:pt x="42431" y="414444"/>
                  <a:pt x="61802" y="444836"/>
                </a:cubicBezTo>
                <a:lnTo>
                  <a:pt x="62725" y="445757"/>
                </a:lnTo>
                <a:lnTo>
                  <a:pt x="63647" y="445757"/>
                </a:lnTo>
                <a:cubicBezTo>
                  <a:pt x="79328" y="454967"/>
                  <a:pt x="95932" y="462335"/>
                  <a:pt x="114380" y="468782"/>
                </a:cubicBezTo>
                <a:lnTo>
                  <a:pt x="122682" y="472466"/>
                </a:lnTo>
                <a:lnTo>
                  <a:pt x="118070" y="465098"/>
                </a:lnTo>
                <a:cubicBezTo>
                  <a:pt x="100544" y="434705"/>
                  <a:pt x="87630" y="404313"/>
                  <a:pt x="80251" y="374841"/>
                </a:cubicBezTo>
                <a:lnTo>
                  <a:pt x="79328" y="372999"/>
                </a:lnTo>
                <a:lnTo>
                  <a:pt x="78406" y="372999"/>
                </a:lnTo>
                <a:cubicBezTo>
                  <a:pt x="59957" y="363789"/>
                  <a:pt x="43354" y="353659"/>
                  <a:pt x="27673" y="342607"/>
                </a:cubicBezTo>
                <a:close/>
                <a:moveTo>
                  <a:pt x="298864" y="325108"/>
                </a:moveTo>
                <a:lnTo>
                  <a:pt x="298864" y="326950"/>
                </a:lnTo>
                <a:cubicBezTo>
                  <a:pt x="298864" y="350896"/>
                  <a:pt x="299786" y="374841"/>
                  <a:pt x="299786" y="400629"/>
                </a:cubicBezTo>
                <a:lnTo>
                  <a:pt x="299786" y="403392"/>
                </a:lnTo>
                <a:lnTo>
                  <a:pt x="303476" y="403392"/>
                </a:lnTo>
                <a:cubicBezTo>
                  <a:pt x="337605" y="402471"/>
                  <a:pt x="370812" y="399708"/>
                  <a:pt x="403097" y="392340"/>
                </a:cubicBezTo>
                <a:lnTo>
                  <a:pt x="404942" y="392340"/>
                </a:lnTo>
                <a:lnTo>
                  <a:pt x="395718" y="376683"/>
                </a:lnTo>
                <a:lnTo>
                  <a:pt x="397563" y="353659"/>
                </a:lnTo>
                <a:lnTo>
                  <a:pt x="380037" y="351817"/>
                </a:lnTo>
                <a:lnTo>
                  <a:pt x="373580" y="345370"/>
                </a:lnTo>
                <a:lnTo>
                  <a:pt x="362511" y="345370"/>
                </a:lnTo>
                <a:lnTo>
                  <a:pt x="356054" y="350896"/>
                </a:lnTo>
                <a:lnTo>
                  <a:pt x="334838" y="350896"/>
                </a:lnTo>
                <a:lnTo>
                  <a:pt x="334838" y="352738"/>
                </a:lnTo>
                <a:lnTo>
                  <a:pt x="322847" y="352738"/>
                </a:lnTo>
                <a:close/>
                <a:moveTo>
                  <a:pt x="185406" y="309451"/>
                </a:moveTo>
                <a:lnTo>
                  <a:pt x="185406" y="314056"/>
                </a:lnTo>
                <a:cubicBezTo>
                  <a:pt x="185406" y="324187"/>
                  <a:pt x="185406" y="335239"/>
                  <a:pt x="186329" y="345370"/>
                </a:cubicBezTo>
                <a:lnTo>
                  <a:pt x="198320" y="345370"/>
                </a:lnTo>
                <a:lnTo>
                  <a:pt x="204777" y="357343"/>
                </a:lnTo>
                <a:lnTo>
                  <a:pt x="205700" y="371157"/>
                </a:lnTo>
                <a:lnTo>
                  <a:pt x="225070" y="378525"/>
                </a:lnTo>
                <a:lnTo>
                  <a:pt x="249976" y="378525"/>
                </a:lnTo>
                <a:lnTo>
                  <a:pt x="256433" y="390498"/>
                </a:lnTo>
                <a:lnTo>
                  <a:pt x="267502" y="394182"/>
                </a:lnTo>
                <a:lnTo>
                  <a:pt x="265657" y="402471"/>
                </a:lnTo>
                <a:cubicBezTo>
                  <a:pt x="270269" y="402471"/>
                  <a:pt x="273958" y="402471"/>
                  <a:pt x="278571" y="402471"/>
                </a:cubicBezTo>
                <a:lnTo>
                  <a:pt x="281338" y="403392"/>
                </a:lnTo>
                <a:lnTo>
                  <a:pt x="281338" y="399708"/>
                </a:lnTo>
                <a:cubicBezTo>
                  <a:pt x="281338" y="374841"/>
                  <a:pt x="280415" y="349975"/>
                  <a:pt x="280415" y="326029"/>
                </a:cubicBezTo>
                <a:lnTo>
                  <a:pt x="280415" y="323266"/>
                </a:lnTo>
                <a:lnTo>
                  <a:pt x="277648" y="323266"/>
                </a:lnTo>
                <a:cubicBezTo>
                  <a:pt x="247208" y="322345"/>
                  <a:pt x="217691" y="317740"/>
                  <a:pt x="189096" y="310372"/>
                </a:cubicBezTo>
                <a:close/>
                <a:moveTo>
                  <a:pt x="19371" y="306688"/>
                </a:moveTo>
                <a:cubicBezTo>
                  <a:pt x="19371" y="308530"/>
                  <a:pt x="19371" y="310372"/>
                  <a:pt x="19371" y="312214"/>
                </a:cubicBezTo>
                <a:lnTo>
                  <a:pt x="19371" y="313135"/>
                </a:lnTo>
                <a:lnTo>
                  <a:pt x="20293" y="314056"/>
                </a:lnTo>
                <a:cubicBezTo>
                  <a:pt x="34130" y="326029"/>
                  <a:pt x="50733" y="337081"/>
                  <a:pt x="69182" y="347212"/>
                </a:cubicBezTo>
                <a:lnTo>
                  <a:pt x="74716" y="350896"/>
                </a:lnTo>
                <a:lnTo>
                  <a:pt x="73794" y="344449"/>
                </a:lnTo>
                <a:cubicBezTo>
                  <a:pt x="72871" y="338923"/>
                  <a:pt x="71949" y="333397"/>
                  <a:pt x="71949" y="328792"/>
                </a:cubicBezTo>
                <a:lnTo>
                  <a:pt x="63647" y="319582"/>
                </a:lnTo>
                <a:lnTo>
                  <a:pt x="51656" y="316819"/>
                </a:lnTo>
                <a:lnTo>
                  <a:pt x="44276" y="314977"/>
                </a:lnTo>
                <a:lnTo>
                  <a:pt x="45199" y="308530"/>
                </a:lnTo>
                <a:lnTo>
                  <a:pt x="35975" y="306688"/>
                </a:lnTo>
                <a:lnTo>
                  <a:pt x="35975" y="311293"/>
                </a:lnTo>
                <a:close/>
                <a:moveTo>
                  <a:pt x="70104" y="298399"/>
                </a:moveTo>
                <a:lnTo>
                  <a:pt x="67337" y="303925"/>
                </a:lnTo>
                <a:lnTo>
                  <a:pt x="70104" y="304846"/>
                </a:lnTo>
                <a:cubicBezTo>
                  <a:pt x="70104" y="302083"/>
                  <a:pt x="70104" y="300241"/>
                  <a:pt x="70104" y="298399"/>
                </a:cubicBezTo>
                <a:close/>
                <a:moveTo>
                  <a:pt x="574667" y="294716"/>
                </a:moveTo>
                <a:lnTo>
                  <a:pt x="573744" y="295637"/>
                </a:lnTo>
                <a:lnTo>
                  <a:pt x="543305" y="317740"/>
                </a:lnTo>
                <a:lnTo>
                  <a:pt x="529468" y="318661"/>
                </a:lnTo>
                <a:cubicBezTo>
                  <a:pt x="529468" y="321424"/>
                  <a:pt x="528546" y="324187"/>
                  <a:pt x="528546" y="326950"/>
                </a:cubicBezTo>
                <a:lnTo>
                  <a:pt x="556218" y="321424"/>
                </a:lnTo>
                <a:lnTo>
                  <a:pt x="561753" y="324187"/>
                </a:lnTo>
                <a:lnTo>
                  <a:pt x="559908" y="326950"/>
                </a:lnTo>
                <a:cubicBezTo>
                  <a:pt x="564520" y="323266"/>
                  <a:pt x="569132" y="320503"/>
                  <a:pt x="572822" y="316819"/>
                </a:cubicBezTo>
                <a:lnTo>
                  <a:pt x="574667" y="315898"/>
                </a:lnTo>
                <a:lnTo>
                  <a:pt x="574667" y="314977"/>
                </a:lnTo>
                <a:cubicBezTo>
                  <a:pt x="574667" y="307609"/>
                  <a:pt x="574667" y="302083"/>
                  <a:pt x="574667" y="296557"/>
                </a:cubicBezTo>
                <a:cubicBezTo>
                  <a:pt x="574667" y="295637"/>
                  <a:pt x="574667" y="295637"/>
                  <a:pt x="574667" y="294716"/>
                </a:cubicBezTo>
                <a:close/>
                <a:moveTo>
                  <a:pt x="299786" y="288269"/>
                </a:moveTo>
                <a:cubicBezTo>
                  <a:pt x="299786" y="291032"/>
                  <a:pt x="299786" y="294716"/>
                  <a:pt x="298864" y="297479"/>
                </a:cubicBezTo>
                <a:lnTo>
                  <a:pt x="300709" y="296557"/>
                </a:lnTo>
                <a:lnTo>
                  <a:pt x="302553" y="288269"/>
                </a:lnTo>
                <a:close/>
                <a:moveTo>
                  <a:pt x="500873" y="275375"/>
                </a:moveTo>
                <a:cubicBezTo>
                  <a:pt x="499029" y="276296"/>
                  <a:pt x="497184" y="277217"/>
                  <a:pt x="494416" y="278138"/>
                </a:cubicBezTo>
                <a:lnTo>
                  <a:pt x="511020" y="309451"/>
                </a:lnTo>
                <a:cubicBezTo>
                  <a:pt x="511020" y="304846"/>
                  <a:pt x="511942" y="300241"/>
                  <a:pt x="511020" y="296557"/>
                </a:cubicBezTo>
                <a:cubicBezTo>
                  <a:pt x="511020" y="293795"/>
                  <a:pt x="511020" y="291032"/>
                  <a:pt x="511020" y="288269"/>
                </a:cubicBezTo>
                <a:close/>
                <a:moveTo>
                  <a:pt x="89475" y="271691"/>
                </a:moveTo>
                <a:lnTo>
                  <a:pt x="89475" y="276296"/>
                </a:lnTo>
                <a:cubicBezTo>
                  <a:pt x="88552" y="283664"/>
                  <a:pt x="88552" y="290111"/>
                  <a:pt x="88552" y="296557"/>
                </a:cubicBezTo>
                <a:cubicBezTo>
                  <a:pt x="87630" y="307609"/>
                  <a:pt x="88552" y="320503"/>
                  <a:pt x="90397" y="332476"/>
                </a:cubicBezTo>
                <a:lnTo>
                  <a:pt x="107001" y="335239"/>
                </a:lnTo>
                <a:lnTo>
                  <a:pt x="120837" y="319582"/>
                </a:lnTo>
                <a:lnTo>
                  <a:pt x="138363" y="322345"/>
                </a:lnTo>
                <a:lnTo>
                  <a:pt x="144820" y="330634"/>
                </a:lnTo>
                <a:lnTo>
                  <a:pt x="160501" y="329713"/>
                </a:lnTo>
                <a:lnTo>
                  <a:pt x="161423" y="325108"/>
                </a:lnTo>
                <a:lnTo>
                  <a:pt x="166958" y="327871"/>
                </a:lnTo>
                <a:cubicBezTo>
                  <a:pt x="166958" y="321424"/>
                  <a:pt x="166958" y="314056"/>
                  <a:pt x="166958" y="306688"/>
                </a:cubicBezTo>
                <a:lnTo>
                  <a:pt x="166958" y="304846"/>
                </a:lnTo>
                <a:lnTo>
                  <a:pt x="164191" y="303925"/>
                </a:lnTo>
                <a:cubicBezTo>
                  <a:pt x="139285" y="296557"/>
                  <a:pt x="116225" y="286427"/>
                  <a:pt x="94087" y="274454"/>
                </a:cubicBezTo>
                <a:close/>
                <a:moveTo>
                  <a:pt x="59035" y="254192"/>
                </a:moveTo>
                <a:lnTo>
                  <a:pt x="42431" y="262481"/>
                </a:lnTo>
                <a:lnTo>
                  <a:pt x="35052" y="276296"/>
                </a:lnTo>
                <a:lnTo>
                  <a:pt x="32285" y="286427"/>
                </a:lnTo>
                <a:lnTo>
                  <a:pt x="36897" y="297479"/>
                </a:lnTo>
                <a:lnTo>
                  <a:pt x="50733" y="298399"/>
                </a:lnTo>
                <a:lnTo>
                  <a:pt x="70104" y="285506"/>
                </a:lnTo>
                <a:cubicBezTo>
                  <a:pt x="71026" y="278138"/>
                  <a:pt x="71026" y="270770"/>
                  <a:pt x="72871" y="263402"/>
                </a:cubicBezTo>
                <a:lnTo>
                  <a:pt x="72871" y="261560"/>
                </a:lnTo>
                <a:lnTo>
                  <a:pt x="71026" y="260639"/>
                </a:lnTo>
                <a:cubicBezTo>
                  <a:pt x="68259" y="257876"/>
                  <a:pt x="64570" y="256034"/>
                  <a:pt x="61802" y="254192"/>
                </a:cubicBezTo>
                <a:close/>
                <a:moveTo>
                  <a:pt x="541460" y="248666"/>
                </a:moveTo>
                <a:cubicBezTo>
                  <a:pt x="540537" y="249587"/>
                  <a:pt x="538693" y="250508"/>
                  <a:pt x="537770" y="251429"/>
                </a:cubicBezTo>
                <a:cubicBezTo>
                  <a:pt x="537770" y="256034"/>
                  <a:pt x="537770" y="262481"/>
                  <a:pt x="537770" y="263402"/>
                </a:cubicBezTo>
                <a:cubicBezTo>
                  <a:pt x="537770" y="263402"/>
                  <a:pt x="572822" y="280901"/>
                  <a:pt x="572822" y="280901"/>
                </a:cubicBezTo>
                <a:lnTo>
                  <a:pt x="574667" y="280901"/>
                </a:lnTo>
                <a:cubicBezTo>
                  <a:pt x="574667" y="276296"/>
                  <a:pt x="573744" y="272612"/>
                  <a:pt x="573744" y="268928"/>
                </a:cubicBezTo>
                <a:lnTo>
                  <a:pt x="563598" y="268007"/>
                </a:lnTo>
                <a:lnTo>
                  <a:pt x="546994" y="258797"/>
                </a:lnTo>
                <a:lnTo>
                  <a:pt x="545149" y="248666"/>
                </a:lnTo>
                <a:close/>
                <a:moveTo>
                  <a:pt x="337605" y="233930"/>
                </a:moveTo>
                <a:cubicBezTo>
                  <a:pt x="327459" y="233930"/>
                  <a:pt x="317312" y="234851"/>
                  <a:pt x="308088" y="234851"/>
                </a:cubicBezTo>
                <a:lnTo>
                  <a:pt x="300709" y="234851"/>
                </a:lnTo>
                <a:lnTo>
                  <a:pt x="300709" y="237614"/>
                </a:lnTo>
                <a:cubicBezTo>
                  <a:pt x="299786" y="249587"/>
                  <a:pt x="299786" y="261560"/>
                  <a:pt x="299786" y="274454"/>
                </a:cubicBezTo>
                <a:lnTo>
                  <a:pt x="324691" y="256034"/>
                </a:lnTo>
                <a:lnTo>
                  <a:pt x="324691" y="240377"/>
                </a:lnTo>
                <a:close/>
                <a:moveTo>
                  <a:pt x="362511" y="230247"/>
                </a:moveTo>
                <a:cubicBezTo>
                  <a:pt x="356054" y="231167"/>
                  <a:pt x="350519" y="232088"/>
                  <a:pt x="344985" y="233009"/>
                </a:cubicBezTo>
                <a:lnTo>
                  <a:pt x="345907" y="233009"/>
                </a:lnTo>
                <a:lnTo>
                  <a:pt x="357899" y="233009"/>
                </a:lnTo>
                <a:close/>
                <a:moveTo>
                  <a:pt x="404019" y="221958"/>
                </a:moveTo>
                <a:lnTo>
                  <a:pt x="401252" y="222879"/>
                </a:lnTo>
                <a:cubicBezTo>
                  <a:pt x="396640" y="223800"/>
                  <a:pt x="392028" y="224721"/>
                  <a:pt x="386494" y="226563"/>
                </a:cubicBezTo>
                <a:lnTo>
                  <a:pt x="399407" y="225642"/>
                </a:lnTo>
                <a:lnTo>
                  <a:pt x="399407" y="241298"/>
                </a:lnTo>
                <a:lnTo>
                  <a:pt x="407709" y="243140"/>
                </a:lnTo>
                <a:cubicBezTo>
                  <a:pt x="406787" y="237614"/>
                  <a:pt x="405864" y="231167"/>
                  <a:pt x="404942" y="225642"/>
                </a:cubicBezTo>
                <a:close/>
                <a:moveTo>
                  <a:pt x="194631" y="217353"/>
                </a:moveTo>
                <a:lnTo>
                  <a:pt x="194631" y="221037"/>
                </a:lnTo>
                <a:cubicBezTo>
                  <a:pt x="189096" y="244061"/>
                  <a:pt x="186329" y="267086"/>
                  <a:pt x="185406" y="288269"/>
                </a:cubicBezTo>
                <a:lnTo>
                  <a:pt x="185406" y="291032"/>
                </a:lnTo>
                <a:lnTo>
                  <a:pt x="188174" y="291953"/>
                </a:lnTo>
                <a:cubicBezTo>
                  <a:pt x="216769" y="299320"/>
                  <a:pt x="247208" y="303925"/>
                  <a:pt x="277648" y="304846"/>
                </a:cubicBezTo>
                <a:lnTo>
                  <a:pt x="280415" y="304846"/>
                </a:lnTo>
                <a:lnTo>
                  <a:pt x="280415" y="302083"/>
                </a:lnTo>
                <a:cubicBezTo>
                  <a:pt x="280415" y="296557"/>
                  <a:pt x="281338" y="291953"/>
                  <a:pt x="281338" y="286427"/>
                </a:cubicBezTo>
                <a:cubicBezTo>
                  <a:pt x="281338" y="269849"/>
                  <a:pt x="281338" y="253271"/>
                  <a:pt x="282260" y="236693"/>
                </a:cubicBezTo>
                <a:lnTo>
                  <a:pt x="282260" y="233930"/>
                </a:lnTo>
                <a:lnTo>
                  <a:pt x="279493" y="233930"/>
                </a:lnTo>
                <a:cubicBezTo>
                  <a:pt x="250898" y="231167"/>
                  <a:pt x="224148" y="226563"/>
                  <a:pt x="198320" y="218274"/>
                </a:cubicBezTo>
                <a:close/>
                <a:moveTo>
                  <a:pt x="453830" y="207222"/>
                </a:moveTo>
                <a:lnTo>
                  <a:pt x="446451" y="210906"/>
                </a:lnTo>
                <a:lnTo>
                  <a:pt x="442761" y="226563"/>
                </a:lnTo>
                <a:lnTo>
                  <a:pt x="431692" y="215511"/>
                </a:lnTo>
                <a:lnTo>
                  <a:pt x="431692" y="213669"/>
                </a:lnTo>
                <a:cubicBezTo>
                  <a:pt x="428925" y="213669"/>
                  <a:pt x="427080" y="214590"/>
                  <a:pt x="424313" y="215511"/>
                </a:cubicBezTo>
                <a:lnTo>
                  <a:pt x="422468" y="216432"/>
                </a:lnTo>
                <a:lnTo>
                  <a:pt x="422468" y="220116"/>
                </a:lnTo>
                <a:cubicBezTo>
                  <a:pt x="425235" y="230247"/>
                  <a:pt x="426158" y="240377"/>
                  <a:pt x="428002" y="250508"/>
                </a:cubicBezTo>
                <a:lnTo>
                  <a:pt x="428925" y="250508"/>
                </a:lnTo>
                <a:lnTo>
                  <a:pt x="433537" y="250508"/>
                </a:lnTo>
                <a:lnTo>
                  <a:pt x="433537" y="242219"/>
                </a:lnTo>
                <a:lnTo>
                  <a:pt x="447373" y="240377"/>
                </a:lnTo>
                <a:lnTo>
                  <a:pt x="461209" y="250508"/>
                </a:lnTo>
                <a:lnTo>
                  <a:pt x="483347" y="250508"/>
                </a:lnTo>
                <a:lnTo>
                  <a:pt x="490727" y="243140"/>
                </a:lnTo>
                <a:lnTo>
                  <a:pt x="490727" y="232088"/>
                </a:lnTo>
                <a:lnTo>
                  <a:pt x="484270" y="227484"/>
                </a:lnTo>
                <a:lnTo>
                  <a:pt x="463054" y="227484"/>
                </a:lnTo>
                <a:lnTo>
                  <a:pt x="455675" y="219195"/>
                </a:lnTo>
                <a:close/>
                <a:moveTo>
                  <a:pt x="123604" y="202617"/>
                </a:moveTo>
                <a:lnTo>
                  <a:pt x="117147" y="203538"/>
                </a:lnTo>
                <a:lnTo>
                  <a:pt x="116225" y="205380"/>
                </a:lnTo>
                <a:lnTo>
                  <a:pt x="112535" y="205380"/>
                </a:lnTo>
                <a:lnTo>
                  <a:pt x="110690" y="211827"/>
                </a:lnTo>
                <a:lnTo>
                  <a:pt x="119915" y="211827"/>
                </a:lnTo>
                <a:lnTo>
                  <a:pt x="123604" y="207222"/>
                </a:lnTo>
                <a:close/>
                <a:moveTo>
                  <a:pt x="155889" y="201696"/>
                </a:moveTo>
                <a:lnTo>
                  <a:pt x="147587" y="206301"/>
                </a:lnTo>
                <a:lnTo>
                  <a:pt x="130061" y="224721"/>
                </a:lnTo>
                <a:lnTo>
                  <a:pt x="129139" y="232088"/>
                </a:lnTo>
                <a:lnTo>
                  <a:pt x="111613" y="243140"/>
                </a:lnTo>
                <a:lnTo>
                  <a:pt x="103311" y="252350"/>
                </a:lnTo>
                <a:lnTo>
                  <a:pt x="103311" y="258797"/>
                </a:lnTo>
                <a:cubicBezTo>
                  <a:pt x="121759" y="268928"/>
                  <a:pt x="142053" y="278138"/>
                  <a:pt x="163268" y="284585"/>
                </a:cubicBezTo>
                <a:lnTo>
                  <a:pt x="166958" y="285506"/>
                </a:lnTo>
                <a:lnTo>
                  <a:pt x="166958" y="281822"/>
                </a:lnTo>
                <a:cubicBezTo>
                  <a:pt x="168803" y="259718"/>
                  <a:pt x="171570" y="236693"/>
                  <a:pt x="177105" y="213669"/>
                </a:cubicBezTo>
                <a:lnTo>
                  <a:pt x="177105" y="210906"/>
                </a:lnTo>
                <a:lnTo>
                  <a:pt x="175260" y="209985"/>
                </a:lnTo>
                <a:cubicBezTo>
                  <a:pt x="168803" y="207222"/>
                  <a:pt x="162346" y="204459"/>
                  <a:pt x="155889" y="201696"/>
                </a:cubicBezTo>
                <a:close/>
                <a:moveTo>
                  <a:pt x="128216" y="197091"/>
                </a:moveTo>
                <a:lnTo>
                  <a:pt x="128216" y="202617"/>
                </a:lnTo>
                <a:lnTo>
                  <a:pt x="130061" y="205380"/>
                </a:lnTo>
                <a:lnTo>
                  <a:pt x="139285" y="205380"/>
                </a:lnTo>
                <a:lnTo>
                  <a:pt x="139285" y="200775"/>
                </a:lnTo>
                <a:lnTo>
                  <a:pt x="129139" y="197091"/>
                </a:lnTo>
                <a:close/>
                <a:moveTo>
                  <a:pt x="394795" y="195249"/>
                </a:moveTo>
                <a:lnTo>
                  <a:pt x="386494" y="203538"/>
                </a:lnTo>
                <a:lnTo>
                  <a:pt x="377269" y="201696"/>
                </a:lnTo>
                <a:lnTo>
                  <a:pt x="369890" y="210906"/>
                </a:lnTo>
                <a:cubicBezTo>
                  <a:pt x="379114" y="209064"/>
                  <a:pt x="388338" y="207222"/>
                  <a:pt x="397563" y="205380"/>
                </a:cubicBezTo>
                <a:lnTo>
                  <a:pt x="400330" y="204459"/>
                </a:lnTo>
                <a:lnTo>
                  <a:pt x="396640" y="201696"/>
                </a:lnTo>
                <a:close/>
                <a:moveTo>
                  <a:pt x="484270" y="193407"/>
                </a:moveTo>
                <a:lnTo>
                  <a:pt x="481503" y="196170"/>
                </a:lnTo>
                <a:lnTo>
                  <a:pt x="472278" y="198012"/>
                </a:lnTo>
                <a:lnTo>
                  <a:pt x="467666" y="198933"/>
                </a:lnTo>
                <a:lnTo>
                  <a:pt x="463977" y="203538"/>
                </a:lnTo>
                <a:lnTo>
                  <a:pt x="463977" y="215511"/>
                </a:lnTo>
                <a:lnTo>
                  <a:pt x="469511" y="214590"/>
                </a:lnTo>
                <a:lnTo>
                  <a:pt x="487037" y="215511"/>
                </a:lnTo>
                <a:lnTo>
                  <a:pt x="496261" y="215511"/>
                </a:lnTo>
                <a:cubicBezTo>
                  <a:pt x="495339" y="213669"/>
                  <a:pt x="495339" y="210906"/>
                  <a:pt x="494416" y="209064"/>
                </a:cubicBezTo>
                <a:lnTo>
                  <a:pt x="487960" y="206301"/>
                </a:lnTo>
                <a:lnTo>
                  <a:pt x="487960" y="195249"/>
                </a:lnTo>
                <a:close/>
                <a:moveTo>
                  <a:pt x="416011" y="191565"/>
                </a:moveTo>
                <a:cubicBezTo>
                  <a:pt x="416933" y="192486"/>
                  <a:pt x="416933" y="194328"/>
                  <a:pt x="417856" y="195249"/>
                </a:cubicBezTo>
                <a:lnTo>
                  <a:pt x="417856" y="198933"/>
                </a:lnTo>
                <a:lnTo>
                  <a:pt x="421545" y="198012"/>
                </a:lnTo>
                <a:cubicBezTo>
                  <a:pt x="421545" y="197091"/>
                  <a:pt x="422468" y="197091"/>
                  <a:pt x="423390" y="197091"/>
                </a:cubicBezTo>
                <a:lnTo>
                  <a:pt x="420623" y="195249"/>
                </a:lnTo>
                <a:lnTo>
                  <a:pt x="416933" y="191565"/>
                </a:lnTo>
                <a:close/>
                <a:moveTo>
                  <a:pt x="116225" y="191565"/>
                </a:moveTo>
                <a:lnTo>
                  <a:pt x="116225" y="200775"/>
                </a:lnTo>
                <a:lnTo>
                  <a:pt x="121759" y="199854"/>
                </a:lnTo>
                <a:lnTo>
                  <a:pt x="125449" y="197091"/>
                </a:lnTo>
                <a:lnTo>
                  <a:pt x="125449" y="191565"/>
                </a:lnTo>
                <a:close/>
                <a:moveTo>
                  <a:pt x="133751" y="190644"/>
                </a:moveTo>
                <a:lnTo>
                  <a:pt x="130984" y="193407"/>
                </a:lnTo>
                <a:lnTo>
                  <a:pt x="134673" y="196170"/>
                </a:lnTo>
                <a:lnTo>
                  <a:pt x="137441" y="193407"/>
                </a:lnTo>
                <a:close/>
                <a:moveTo>
                  <a:pt x="539615" y="185118"/>
                </a:moveTo>
                <a:lnTo>
                  <a:pt x="530391" y="186039"/>
                </a:lnTo>
                <a:lnTo>
                  <a:pt x="527624" y="191565"/>
                </a:lnTo>
                <a:lnTo>
                  <a:pt x="528546" y="202617"/>
                </a:lnTo>
                <a:lnTo>
                  <a:pt x="540537" y="210906"/>
                </a:lnTo>
                <a:lnTo>
                  <a:pt x="540537" y="215511"/>
                </a:lnTo>
                <a:lnTo>
                  <a:pt x="534080" y="220116"/>
                </a:lnTo>
                <a:lnTo>
                  <a:pt x="533158" y="223800"/>
                </a:lnTo>
                <a:lnTo>
                  <a:pt x="542382" y="224721"/>
                </a:lnTo>
                <a:cubicBezTo>
                  <a:pt x="546072" y="221958"/>
                  <a:pt x="548839" y="219195"/>
                  <a:pt x="551606" y="216432"/>
                </a:cubicBezTo>
                <a:lnTo>
                  <a:pt x="550684" y="215511"/>
                </a:lnTo>
                <a:lnTo>
                  <a:pt x="550684" y="208143"/>
                </a:lnTo>
                <a:lnTo>
                  <a:pt x="535925" y="198933"/>
                </a:lnTo>
                <a:lnTo>
                  <a:pt x="536848" y="193407"/>
                </a:lnTo>
                <a:lnTo>
                  <a:pt x="547917" y="194328"/>
                </a:lnTo>
                <a:lnTo>
                  <a:pt x="547917" y="188802"/>
                </a:lnTo>
                <a:close/>
                <a:moveTo>
                  <a:pt x="176182" y="183276"/>
                </a:moveTo>
                <a:lnTo>
                  <a:pt x="170648" y="188802"/>
                </a:lnTo>
                <a:cubicBezTo>
                  <a:pt x="173415" y="189723"/>
                  <a:pt x="176182" y="190644"/>
                  <a:pt x="178027" y="191565"/>
                </a:cubicBezTo>
                <a:lnTo>
                  <a:pt x="181717" y="193407"/>
                </a:lnTo>
                <a:lnTo>
                  <a:pt x="182639" y="189723"/>
                </a:lnTo>
                <a:cubicBezTo>
                  <a:pt x="182639" y="188802"/>
                  <a:pt x="183561" y="187881"/>
                  <a:pt x="183561" y="186960"/>
                </a:cubicBezTo>
                <a:lnTo>
                  <a:pt x="182639" y="186960"/>
                </a:lnTo>
                <a:lnTo>
                  <a:pt x="180794" y="185118"/>
                </a:lnTo>
                <a:close/>
                <a:moveTo>
                  <a:pt x="116225" y="183276"/>
                </a:moveTo>
                <a:cubicBezTo>
                  <a:pt x="115303" y="185118"/>
                  <a:pt x="114380" y="186960"/>
                  <a:pt x="113458" y="188802"/>
                </a:cubicBezTo>
                <a:lnTo>
                  <a:pt x="118070" y="188802"/>
                </a:lnTo>
                <a:lnTo>
                  <a:pt x="118070" y="183276"/>
                </a:lnTo>
                <a:close/>
                <a:moveTo>
                  <a:pt x="120837" y="182355"/>
                </a:moveTo>
                <a:lnTo>
                  <a:pt x="120837" y="188802"/>
                </a:lnTo>
                <a:lnTo>
                  <a:pt x="126372" y="187881"/>
                </a:lnTo>
                <a:close/>
                <a:moveTo>
                  <a:pt x="180794" y="172224"/>
                </a:moveTo>
                <a:lnTo>
                  <a:pt x="178027" y="174066"/>
                </a:lnTo>
                <a:lnTo>
                  <a:pt x="178027" y="179592"/>
                </a:lnTo>
                <a:lnTo>
                  <a:pt x="183561" y="180513"/>
                </a:lnTo>
                <a:lnTo>
                  <a:pt x="185406" y="181434"/>
                </a:lnTo>
                <a:cubicBezTo>
                  <a:pt x="185406" y="177750"/>
                  <a:pt x="186329" y="174987"/>
                  <a:pt x="187251" y="172224"/>
                </a:cubicBezTo>
                <a:close/>
                <a:moveTo>
                  <a:pt x="86708" y="159331"/>
                </a:moveTo>
                <a:lnTo>
                  <a:pt x="79328" y="162094"/>
                </a:lnTo>
                <a:lnTo>
                  <a:pt x="83940" y="171303"/>
                </a:lnTo>
                <a:lnTo>
                  <a:pt x="91320" y="169461"/>
                </a:lnTo>
                <a:lnTo>
                  <a:pt x="93164" y="160252"/>
                </a:lnTo>
                <a:close/>
                <a:moveTo>
                  <a:pt x="344085" y="154751"/>
                </a:moveTo>
                <a:lnTo>
                  <a:pt x="348708" y="157513"/>
                </a:lnTo>
                <a:lnTo>
                  <a:pt x="348708" y="163036"/>
                </a:lnTo>
                <a:lnTo>
                  <a:pt x="336688" y="171321"/>
                </a:lnTo>
                <a:lnTo>
                  <a:pt x="330215" y="171321"/>
                </a:lnTo>
                <a:lnTo>
                  <a:pt x="330215" y="165798"/>
                </a:lnTo>
                <a:lnTo>
                  <a:pt x="335763" y="156592"/>
                </a:lnTo>
                <a:close/>
                <a:moveTo>
                  <a:pt x="356964" y="142768"/>
                </a:moveTo>
                <a:lnTo>
                  <a:pt x="359730" y="153826"/>
                </a:lnTo>
                <a:lnTo>
                  <a:pt x="364341" y="161198"/>
                </a:lnTo>
                <a:lnTo>
                  <a:pt x="368030" y="164884"/>
                </a:lnTo>
                <a:lnTo>
                  <a:pt x="373563" y="167648"/>
                </a:lnTo>
                <a:lnTo>
                  <a:pt x="368030" y="174099"/>
                </a:lnTo>
                <a:lnTo>
                  <a:pt x="356964" y="175020"/>
                </a:lnTo>
                <a:lnTo>
                  <a:pt x="349586" y="175020"/>
                </a:lnTo>
                <a:lnTo>
                  <a:pt x="350508" y="165805"/>
                </a:lnTo>
                <a:lnTo>
                  <a:pt x="356964" y="163962"/>
                </a:lnTo>
                <a:lnTo>
                  <a:pt x="356041" y="159355"/>
                </a:lnTo>
                <a:lnTo>
                  <a:pt x="349586" y="155669"/>
                </a:lnTo>
                <a:lnTo>
                  <a:pt x="345897" y="152904"/>
                </a:lnTo>
                <a:lnTo>
                  <a:pt x="345897" y="148297"/>
                </a:lnTo>
                <a:lnTo>
                  <a:pt x="347742" y="144611"/>
                </a:lnTo>
                <a:close/>
                <a:moveTo>
                  <a:pt x="119915" y="136306"/>
                </a:moveTo>
                <a:lnTo>
                  <a:pt x="115303" y="139069"/>
                </a:lnTo>
                <a:lnTo>
                  <a:pt x="116225" y="142753"/>
                </a:lnTo>
                <a:cubicBezTo>
                  <a:pt x="117147" y="140911"/>
                  <a:pt x="118992" y="139069"/>
                  <a:pt x="119915" y="136306"/>
                </a:cubicBezTo>
                <a:close/>
                <a:moveTo>
                  <a:pt x="377269" y="129859"/>
                </a:moveTo>
                <a:lnTo>
                  <a:pt x="374502" y="130780"/>
                </a:lnTo>
                <a:cubicBezTo>
                  <a:pt x="353286" y="136306"/>
                  <a:pt x="330226" y="139069"/>
                  <a:pt x="307166" y="139069"/>
                </a:cubicBezTo>
                <a:lnTo>
                  <a:pt x="303476" y="139069"/>
                </a:lnTo>
                <a:lnTo>
                  <a:pt x="303476" y="142753"/>
                </a:lnTo>
                <a:cubicBezTo>
                  <a:pt x="302553" y="163936"/>
                  <a:pt x="301631" y="187881"/>
                  <a:pt x="300709" y="212748"/>
                </a:cubicBezTo>
                <a:lnTo>
                  <a:pt x="300709" y="216432"/>
                </a:lnTo>
                <a:lnTo>
                  <a:pt x="308088" y="216432"/>
                </a:lnTo>
                <a:cubicBezTo>
                  <a:pt x="315467" y="216432"/>
                  <a:pt x="322847" y="216432"/>
                  <a:pt x="330226" y="215511"/>
                </a:cubicBezTo>
                <a:lnTo>
                  <a:pt x="329304" y="208143"/>
                </a:lnTo>
                <a:lnTo>
                  <a:pt x="332071" y="200775"/>
                </a:lnTo>
                <a:lnTo>
                  <a:pt x="344985" y="198012"/>
                </a:lnTo>
                <a:lnTo>
                  <a:pt x="359743" y="200775"/>
                </a:lnTo>
                <a:lnTo>
                  <a:pt x="361588" y="193407"/>
                </a:lnTo>
                <a:lnTo>
                  <a:pt x="355131" y="191565"/>
                </a:lnTo>
                <a:lnTo>
                  <a:pt x="356976" y="179592"/>
                </a:lnTo>
                <a:lnTo>
                  <a:pt x="371735" y="176829"/>
                </a:lnTo>
                <a:lnTo>
                  <a:pt x="381881" y="163015"/>
                </a:lnTo>
                <a:lnTo>
                  <a:pt x="388338" y="162094"/>
                </a:lnTo>
                <a:cubicBezTo>
                  <a:pt x="386494" y="155647"/>
                  <a:pt x="383726" y="149200"/>
                  <a:pt x="381881" y="142753"/>
                </a:cubicBezTo>
                <a:lnTo>
                  <a:pt x="380959" y="142753"/>
                </a:lnTo>
                <a:lnTo>
                  <a:pt x="380037" y="139069"/>
                </a:lnTo>
                <a:cubicBezTo>
                  <a:pt x="380037" y="136306"/>
                  <a:pt x="379114" y="134464"/>
                  <a:pt x="378192" y="132622"/>
                </a:cubicBezTo>
                <a:close/>
                <a:moveTo>
                  <a:pt x="223225" y="125254"/>
                </a:moveTo>
                <a:lnTo>
                  <a:pt x="222303" y="128017"/>
                </a:lnTo>
                <a:cubicBezTo>
                  <a:pt x="218613" y="136306"/>
                  <a:pt x="215846" y="144595"/>
                  <a:pt x="213079" y="152884"/>
                </a:cubicBezTo>
                <a:lnTo>
                  <a:pt x="213079" y="155647"/>
                </a:lnTo>
                <a:lnTo>
                  <a:pt x="224148" y="162094"/>
                </a:lnTo>
                <a:lnTo>
                  <a:pt x="223225" y="171303"/>
                </a:lnTo>
                <a:lnTo>
                  <a:pt x="213079" y="174987"/>
                </a:lnTo>
                <a:lnTo>
                  <a:pt x="214001" y="177750"/>
                </a:lnTo>
                <a:lnTo>
                  <a:pt x="225993" y="183276"/>
                </a:lnTo>
                <a:lnTo>
                  <a:pt x="225993" y="190644"/>
                </a:lnTo>
                <a:lnTo>
                  <a:pt x="222303" y="190644"/>
                </a:lnTo>
                <a:lnTo>
                  <a:pt x="206622" y="186039"/>
                </a:lnTo>
                <a:lnTo>
                  <a:pt x="205700" y="180513"/>
                </a:lnTo>
                <a:lnTo>
                  <a:pt x="210312" y="177750"/>
                </a:lnTo>
                <a:lnTo>
                  <a:pt x="210312" y="173145"/>
                </a:lnTo>
                <a:lnTo>
                  <a:pt x="206622" y="172224"/>
                </a:lnTo>
                <a:cubicBezTo>
                  <a:pt x="204777" y="180513"/>
                  <a:pt x="202010" y="188802"/>
                  <a:pt x="200165" y="197091"/>
                </a:cubicBezTo>
                <a:lnTo>
                  <a:pt x="199243" y="199854"/>
                </a:lnTo>
                <a:lnTo>
                  <a:pt x="202010" y="200775"/>
                </a:lnTo>
                <a:cubicBezTo>
                  <a:pt x="225993" y="208143"/>
                  <a:pt x="251820" y="212748"/>
                  <a:pt x="279493" y="215511"/>
                </a:cubicBezTo>
                <a:lnTo>
                  <a:pt x="282260" y="215511"/>
                </a:lnTo>
                <a:lnTo>
                  <a:pt x="282260" y="211827"/>
                </a:lnTo>
                <a:cubicBezTo>
                  <a:pt x="283183" y="186960"/>
                  <a:pt x="284105" y="163015"/>
                  <a:pt x="285028" y="140911"/>
                </a:cubicBezTo>
                <a:lnTo>
                  <a:pt x="285028" y="138148"/>
                </a:lnTo>
                <a:lnTo>
                  <a:pt x="282260" y="138148"/>
                </a:lnTo>
                <a:cubicBezTo>
                  <a:pt x="262889" y="136306"/>
                  <a:pt x="243519" y="132622"/>
                  <a:pt x="225993" y="126175"/>
                </a:cubicBezTo>
                <a:close/>
                <a:moveTo>
                  <a:pt x="399407" y="122491"/>
                </a:moveTo>
                <a:cubicBezTo>
                  <a:pt x="399407" y="122491"/>
                  <a:pt x="398485" y="122491"/>
                  <a:pt x="397563" y="123412"/>
                </a:cubicBezTo>
                <a:lnTo>
                  <a:pt x="394795" y="124333"/>
                </a:lnTo>
                <a:lnTo>
                  <a:pt x="395718" y="126175"/>
                </a:lnTo>
                <a:lnTo>
                  <a:pt x="398485" y="125254"/>
                </a:lnTo>
                <a:close/>
                <a:moveTo>
                  <a:pt x="439994" y="114202"/>
                </a:moveTo>
                <a:lnTo>
                  <a:pt x="419701" y="128017"/>
                </a:lnTo>
                <a:lnTo>
                  <a:pt x="419701" y="151042"/>
                </a:lnTo>
                <a:lnTo>
                  <a:pt x="407709" y="156568"/>
                </a:lnTo>
                <a:lnTo>
                  <a:pt x="409554" y="160252"/>
                </a:lnTo>
                <a:lnTo>
                  <a:pt x="428002" y="161173"/>
                </a:lnTo>
                <a:lnTo>
                  <a:pt x="439071" y="144595"/>
                </a:lnTo>
                <a:lnTo>
                  <a:pt x="439071" y="137227"/>
                </a:lnTo>
                <a:lnTo>
                  <a:pt x="430770" y="133543"/>
                </a:lnTo>
                <a:lnTo>
                  <a:pt x="430770" y="128017"/>
                </a:lnTo>
                <a:lnTo>
                  <a:pt x="444606" y="119728"/>
                </a:lnTo>
                <a:lnTo>
                  <a:pt x="444606" y="117886"/>
                </a:lnTo>
                <a:cubicBezTo>
                  <a:pt x="443683" y="116044"/>
                  <a:pt x="442761" y="115123"/>
                  <a:pt x="441839" y="114202"/>
                </a:cubicBezTo>
                <a:close/>
                <a:moveTo>
                  <a:pt x="186329" y="107755"/>
                </a:moveTo>
                <a:lnTo>
                  <a:pt x="179872" y="108676"/>
                </a:lnTo>
                <a:lnTo>
                  <a:pt x="178027" y="110518"/>
                </a:lnTo>
                <a:lnTo>
                  <a:pt x="172492" y="116044"/>
                </a:lnTo>
                <a:lnTo>
                  <a:pt x="164191" y="116965"/>
                </a:lnTo>
                <a:lnTo>
                  <a:pt x="165113" y="121570"/>
                </a:lnTo>
                <a:lnTo>
                  <a:pt x="167880" y="122491"/>
                </a:lnTo>
                <a:lnTo>
                  <a:pt x="167880" y="124333"/>
                </a:lnTo>
                <a:lnTo>
                  <a:pt x="160501" y="125254"/>
                </a:lnTo>
                <a:lnTo>
                  <a:pt x="160501" y="128938"/>
                </a:lnTo>
                <a:lnTo>
                  <a:pt x="153122" y="129859"/>
                </a:lnTo>
                <a:lnTo>
                  <a:pt x="152199" y="121570"/>
                </a:lnTo>
                <a:cubicBezTo>
                  <a:pt x="144820" y="132622"/>
                  <a:pt x="137441" y="143674"/>
                  <a:pt x="130984" y="154726"/>
                </a:cubicBezTo>
                <a:lnTo>
                  <a:pt x="138363" y="156568"/>
                </a:lnTo>
                <a:lnTo>
                  <a:pt x="138363" y="171303"/>
                </a:lnTo>
                <a:cubicBezTo>
                  <a:pt x="139285" y="171303"/>
                  <a:pt x="139285" y="171303"/>
                  <a:pt x="139285" y="172224"/>
                </a:cubicBezTo>
                <a:lnTo>
                  <a:pt x="144820" y="171303"/>
                </a:lnTo>
                <a:lnTo>
                  <a:pt x="151277" y="158410"/>
                </a:lnTo>
                <a:lnTo>
                  <a:pt x="166036" y="153805"/>
                </a:lnTo>
                <a:lnTo>
                  <a:pt x="166036" y="135385"/>
                </a:lnTo>
                <a:lnTo>
                  <a:pt x="174337" y="128938"/>
                </a:lnTo>
                <a:lnTo>
                  <a:pt x="193708" y="133543"/>
                </a:lnTo>
                <a:lnTo>
                  <a:pt x="192786" y="146437"/>
                </a:lnTo>
                <a:lnTo>
                  <a:pt x="195553" y="146437"/>
                </a:lnTo>
                <a:cubicBezTo>
                  <a:pt x="197398" y="139990"/>
                  <a:pt x="200165" y="134464"/>
                  <a:pt x="202010" y="128938"/>
                </a:cubicBezTo>
                <a:lnTo>
                  <a:pt x="185406" y="124333"/>
                </a:lnTo>
                <a:lnTo>
                  <a:pt x="201087" y="116044"/>
                </a:lnTo>
                <a:cubicBezTo>
                  <a:pt x="196475" y="113281"/>
                  <a:pt x="190941" y="110518"/>
                  <a:pt x="186329" y="107755"/>
                </a:cubicBezTo>
                <a:close/>
                <a:moveTo>
                  <a:pt x="93164" y="107755"/>
                </a:moveTo>
                <a:cubicBezTo>
                  <a:pt x="91320" y="109597"/>
                  <a:pt x="89475" y="111439"/>
                  <a:pt x="87630" y="113281"/>
                </a:cubicBezTo>
                <a:lnTo>
                  <a:pt x="105156" y="114202"/>
                </a:lnTo>
                <a:lnTo>
                  <a:pt x="103311" y="107755"/>
                </a:lnTo>
                <a:close/>
                <a:moveTo>
                  <a:pt x="168803" y="98546"/>
                </a:moveTo>
                <a:lnTo>
                  <a:pt x="167880" y="99466"/>
                </a:lnTo>
                <a:cubicBezTo>
                  <a:pt x="166036" y="103150"/>
                  <a:pt x="163268" y="105913"/>
                  <a:pt x="160501" y="109597"/>
                </a:cubicBezTo>
                <a:lnTo>
                  <a:pt x="169725" y="110518"/>
                </a:lnTo>
                <a:close/>
                <a:moveTo>
                  <a:pt x="467666" y="76442"/>
                </a:moveTo>
                <a:lnTo>
                  <a:pt x="464899" y="79205"/>
                </a:lnTo>
                <a:cubicBezTo>
                  <a:pt x="461209" y="82889"/>
                  <a:pt x="457520" y="87494"/>
                  <a:pt x="452908" y="91178"/>
                </a:cubicBezTo>
                <a:lnTo>
                  <a:pt x="450140" y="93020"/>
                </a:lnTo>
                <a:lnTo>
                  <a:pt x="451985" y="95783"/>
                </a:lnTo>
                <a:cubicBezTo>
                  <a:pt x="453830" y="97625"/>
                  <a:pt x="454752" y="99466"/>
                  <a:pt x="455675" y="101308"/>
                </a:cubicBezTo>
                <a:lnTo>
                  <a:pt x="459365" y="101308"/>
                </a:lnTo>
                <a:lnTo>
                  <a:pt x="487960" y="114202"/>
                </a:lnTo>
                <a:lnTo>
                  <a:pt x="483347" y="118807"/>
                </a:lnTo>
                <a:lnTo>
                  <a:pt x="468589" y="118807"/>
                </a:lnTo>
                <a:cubicBezTo>
                  <a:pt x="469511" y="120649"/>
                  <a:pt x="471356" y="122491"/>
                  <a:pt x="472278" y="124333"/>
                </a:cubicBezTo>
                <a:lnTo>
                  <a:pt x="483347" y="125254"/>
                </a:lnTo>
                <a:lnTo>
                  <a:pt x="492572" y="117886"/>
                </a:lnTo>
                <a:lnTo>
                  <a:pt x="495339" y="109597"/>
                </a:lnTo>
                <a:lnTo>
                  <a:pt x="499833" y="107802"/>
                </a:lnTo>
                <a:lnTo>
                  <a:pt x="500031" y="107995"/>
                </a:lnTo>
                <a:lnTo>
                  <a:pt x="502718" y="116044"/>
                </a:lnTo>
                <a:lnTo>
                  <a:pt x="506408" y="114202"/>
                </a:lnTo>
                <a:lnTo>
                  <a:pt x="500031" y="107995"/>
                </a:lnTo>
                <a:lnTo>
                  <a:pt x="499951" y="107755"/>
                </a:lnTo>
                <a:lnTo>
                  <a:pt x="499833" y="107802"/>
                </a:lnTo>
                <a:lnTo>
                  <a:pt x="469511" y="78284"/>
                </a:lnTo>
                <a:close/>
                <a:moveTo>
                  <a:pt x="140208" y="67232"/>
                </a:moveTo>
                <a:lnTo>
                  <a:pt x="137441" y="68153"/>
                </a:lnTo>
                <a:cubicBezTo>
                  <a:pt x="127294" y="75521"/>
                  <a:pt x="118070" y="82889"/>
                  <a:pt x="108846" y="91178"/>
                </a:cubicBezTo>
                <a:lnTo>
                  <a:pt x="113458" y="97625"/>
                </a:lnTo>
                <a:lnTo>
                  <a:pt x="125449" y="97625"/>
                </a:lnTo>
                <a:lnTo>
                  <a:pt x="132828" y="91178"/>
                </a:lnTo>
                <a:lnTo>
                  <a:pt x="138363" y="93941"/>
                </a:lnTo>
                <a:lnTo>
                  <a:pt x="128216" y="104071"/>
                </a:lnTo>
                <a:cubicBezTo>
                  <a:pt x="128216" y="104071"/>
                  <a:pt x="114380" y="104071"/>
                  <a:pt x="115303" y="104071"/>
                </a:cubicBezTo>
                <a:cubicBezTo>
                  <a:pt x="115303" y="104071"/>
                  <a:pt x="116225" y="113281"/>
                  <a:pt x="116225" y="113281"/>
                </a:cubicBezTo>
                <a:lnTo>
                  <a:pt x="132828" y="113281"/>
                </a:lnTo>
                <a:lnTo>
                  <a:pt x="134673" y="108676"/>
                </a:lnTo>
                <a:lnTo>
                  <a:pt x="138363" y="108676"/>
                </a:lnTo>
                <a:cubicBezTo>
                  <a:pt x="140208" y="105913"/>
                  <a:pt x="142053" y="103150"/>
                  <a:pt x="143898" y="100387"/>
                </a:cubicBezTo>
                <a:lnTo>
                  <a:pt x="141130" y="99466"/>
                </a:lnTo>
                <a:lnTo>
                  <a:pt x="143898" y="93020"/>
                </a:lnTo>
                <a:lnTo>
                  <a:pt x="149432" y="92099"/>
                </a:lnTo>
                <a:lnTo>
                  <a:pt x="150354" y="92099"/>
                </a:lnTo>
                <a:cubicBezTo>
                  <a:pt x="151277" y="90257"/>
                  <a:pt x="153122" y="88415"/>
                  <a:pt x="154044" y="86573"/>
                </a:cubicBezTo>
                <a:lnTo>
                  <a:pt x="155889" y="84731"/>
                </a:lnTo>
                <a:lnTo>
                  <a:pt x="154044" y="82889"/>
                </a:lnTo>
                <a:cubicBezTo>
                  <a:pt x="149432" y="78284"/>
                  <a:pt x="145742" y="73679"/>
                  <a:pt x="142053" y="69074"/>
                </a:cubicBezTo>
                <a:close/>
                <a:moveTo>
                  <a:pt x="404019" y="39602"/>
                </a:moveTo>
                <a:lnTo>
                  <a:pt x="416011" y="51575"/>
                </a:lnTo>
                <a:cubicBezTo>
                  <a:pt x="423390" y="59864"/>
                  <a:pt x="429847" y="68153"/>
                  <a:pt x="437227" y="76442"/>
                </a:cubicBezTo>
                <a:lnTo>
                  <a:pt x="439071" y="79205"/>
                </a:lnTo>
                <a:lnTo>
                  <a:pt x="442761" y="75521"/>
                </a:lnTo>
                <a:cubicBezTo>
                  <a:pt x="445528" y="73679"/>
                  <a:pt x="447373" y="70916"/>
                  <a:pt x="450140" y="69074"/>
                </a:cubicBezTo>
                <a:lnTo>
                  <a:pt x="452908" y="66311"/>
                </a:lnTo>
                <a:lnTo>
                  <a:pt x="449218" y="64469"/>
                </a:lnTo>
                <a:cubicBezTo>
                  <a:pt x="439994" y="58022"/>
                  <a:pt x="430770" y="52496"/>
                  <a:pt x="419701" y="46970"/>
                </a:cubicBezTo>
                <a:close/>
                <a:moveTo>
                  <a:pt x="199243" y="35918"/>
                </a:moveTo>
                <a:lnTo>
                  <a:pt x="185406" y="42365"/>
                </a:lnTo>
                <a:cubicBezTo>
                  <a:pt x="175260" y="46049"/>
                  <a:pt x="166958" y="50654"/>
                  <a:pt x="158656" y="55259"/>
                </a:cubicBezTo>
                <a:lnTo>
                  <a:pt x="155889" y="57101"/>
                </a:lnTo>
                <a:lnTo>
                  <a:pt x="157734" y="59864"/>
                </a:lnTo>
                <a:cubicBezTo>
                  <a:pt x="159579" y="62627"/>
                  <a:pt x="161423" y="64469"/>
                  <a:pt x="163268" y="66311"/>
                </a:cubicBezTo>
                <a:lnTo>
                  <a:pt x="166958" y="70916"/>
                </a:lnTo>
                <a:lnTo>
                  <a:pt x="169725" y="68153"/>
                </a:lnTo>
                <a:cubicBezTo>
                  <a:pt x="176182" y="60785"/>
                  <a:pt x="182639" y="53417"/>
                  <a:pt x="188174" y="46970"/>
                </a:cubicBezTo>
                <a:close/>
                <a:moveTo>
                  <a:pt x="346830" y="23025"/>
                </a:moveTo>
                <a:lnTo>
                  <a:pt x="350519" y="28551"/>
                </a:lnTo>
                <a:cubicBezTo>
                  <a:pt x="359743" y="45128"/>
                  <a:pt x="373580" y="71837"/>
                  <a:pt x="387416" y="104992"/>
                </a:cubicBezTo>
                <a:lnTo>
                  <a:pt x="388338" y="107755"/>
                </a:lnTo>
                <a:lnTo>
                  <a:pt x="391106" y="105913"/>
                </a:lnTo>
                <a:cubicBezTo>
                  <a:pt x="401252" y="102229"/>
                  <a:pt x="411399" y="97625"/>
                  <a:pt x="420623" y="92099"/>
                </a:cubicBezTo>
                <a:lnTo>
                  <a:pt x="424313" y="90257"/>
                </a:lnTo>
                <a:lnTo>
                  <a:pt x="421545" y="87494"/>
                </a:lnTo>
                <a:cubicBezTo>
                  <a:pt x="394795" y="54338"/>
                  <a:pt x="370812" y="33155"/>
                  <a:pt x="363433" y="26709"/>
                </a:cubicBezTo>
                <a:lnTo>
                  <a:pt x="362511" y="26709"/>
                </a:lnTo>
                <a:cubicBezTo>
                  <a:pt x="359743" y="25788"/>
                  <a:pt x="356976" y="24867"/>
                  <a:pt x="353286" y="23946"/>
                </a:cubicBezTo>
                <a:close/>
                <a:moveTo>
                  <a:pt x="251820" y="22104"/>
                </a:moveTo>
                <a:lnTo>
                  <a:pt x="245364" y="23025"/>
                </a:lnTo>
                <a:cubicBezTo>
                  <a:pt x="243519" y="23946"/>
                  <a:pt x="240751" y="23946"/>
                  <a:pt x="238907" y="24867"/>
                </a:cubicBezTo>
                <a:lnTo>
                  <a:pt x="234295" y="25788"/>
                </a:lnTo>
                <a:lnTo>
                  <a:pt x="235217" y="27630"/>
                </a:lnTo>
                <a:cubicBezTo>
                  <a:pt x="228760" y="33155"/>
                  <a:pt x="207544" y="52496"/>
                  <a:pt x="183561" y="81047"/>
                </a:cubicBezTo>
                <a:lnTo>
                  <a:pt x="181717" y="82889"/>
                </a:lnTo>
                <a:lnTo>
                  <a:pt x="184484" y="84731"/>
                </a:lnTo>
                <a:cubicBezTo>
                  <a:pt x="187251" y="87494"/>
                  <a:pt x="190018" y="89336"/>
                  <a:pt x="192786" y="91178"/>
                </a:cubicBezTo>
                <a:lnTo>
                  <a:pt x="197398" y="90257"/>
                </a:lnTo>
                <a:lnTo>
                  <a:pt x="214001" y="97625"/>
                </a:lnTo>
                <a:cubicBezTo>
                  <a:pt x="226915" y="67232"/>
                  <a:pt x="239829" y="43286"/>
                  <a:pt x="249053" y="27630"/>
                </a:cubicBezTo>
                <a:close/>
                <a:moveTo>
                  <a:pt x="309010" y="18420"/>
                </a:moveTo>
                <a:lnTo>
                  <a:pt x="309010" y="22104"/>
                </a:lnTo>
                <a:cubicBezTo>
                  <a:pt x="308088" y="42365"/>
                  <a:pt x="306243" y="75521"/>
                  <a:pt x="304398" y="117886"/>
                </a:cubicBezTo>
                <a:lnTo>
                  <a:pt x="304398" y="120649"/>
                </a:lnTo>
                <a:lnTo>
                  <a:pt x="308088" y="120649"/>
                </a:lnTo>
                <a:cubicBezTo>
                  <a:pt x="327459" y="120649"/>
                  <a:pt x="347752" y="118807"/>
                  <a:pt x="367123" y="113281"/>
                </a:cubicBezTo>
                <a:lnTo>
                  <a:pt x="370812" y="113281"/>
                </a:lnTo>
                <a:lnTo>
                  <a:pt x="368968" y="109597"/>
                </a:lnTo>
                <a:cubicBezTo>
                  <a:pt x="350519" y="65390"/>
                  <a:pt x="331148" y="33155"/>
                  <a:pt x="323769" y="21183"/>
                </a:cubicBezTo>
                <a:lnTo>
                  <a:pt x="323769" y="19341"/>
                </a:lnTo>
                <a:lnTo>
                  <a:pt x="321924" y="19341"/>
                </a:lnTo>
                <a:cubicBezTo>
                  <a:pt x="319157" y="19341"/>
                  <a:pt x="315467" y="19341"/>
                  <a:pt x="312700" y="19341"/>
                </a:cubicBezTo>
                <a:close/>
                <a:moveTo>
                  <a:pt x="285028" y="18420"/>
                </a:moveTo>
                <a:cubicBezTo>
                  <a:pt x="282260" y="19341"/>
                  <a:pt x="279493" y="19341"/>
                  <a:pt x="276726" y="19341"/>
                </a:cubicBezTo>
                <a:lnTo>
                  <a:pt x="275803" y="19341"/>
                </a:lnTo>
                <a:lnTo>
                  <a:pt x="274881" y="20262"/>
                </a:lnTo>
                <a:cubicBezTo>
                  <a:pt x="267502" y="32235"/>
                  <a:pt x="249053" y="63548"/>
                  <a:pt x="231527" y="104992"/>
                </a:cubicBezTo>
                <a:lnTo>
                  <a:pt x="229682" y="108676"/>
                </a:lnTo>
                <a:lnTo>
                  <a:pt x="233372" y="109597"/>
                </a:lnTo>
                <a:cubicBezTo>
                  <a:pt x="249053" y="114202"/>
                  <a:pt x="265657" y="117886"/>
                  <a:pt x="282260" y="119728"/>
                </a:cubicBezTo>
                <a:lnTo>
                  <a:pt x="285950" y="119728"/>
                </a:lnTo>
                <a:lnTo>
                  <a:pt x="285950" y="116965"/>
                </a:lnTo>
                <a:cubicBezTo>
                  <a:pt x="287795" y="74600"/>
                  <a:pt x="289640" y="42365"/>
                  <a:pt x="290562" y="22104"/>
                </a:cubicBezTo>
                <a:lnTo>
                  <a:pt x="290562" y="18420"/>
                </a:lnTo>
                <a:close/>
                <a:moveTo>
                  <a:pt x="297019" y="0"/>
                </a:moveTo>
                <a:cubicBezTo>
                  <a:pt x="355131" y="0"/>
                  <a:pt x="412321" y="17499"/>
                  <a:pt x="461209" y="49733"/>
                </a:cubicBezTo>
                <a:cubicBezTo>
                  <a:pt x="467666" y="53417"/>
                  <a:pt x="474123" y="58943"/>
                  <a:pt x="480580" y="63548"/>
                </a:cubicBezTo>
                <a:cubicBezTo>
                  <a:pt x="499029" y="78284"/>
                  <a:pt x="515632" y="95783"/>
                  <a:pt x="530391" y="114202"/>
                </a:cubicBezTo>
                <a:cubicBezTo>
                  <a:pt x="535925" y="120649"/>
                  <a:pt x="540537" y="128017"/>
                  <a:pt x="546072" y="135385"/>
                </a:cubicBezTo>
                <a:cubicBezTo>
                  <a:pt x="556218" y="151042"/>
                  <a:pt x="565443" y="168540"/>
                  <a:pt x="571900" y="186039"/>
                </a:cubicBezTo>
                <a:cubicBezTo>
                  <a:pt x="575589" y="195249"/>
                  <a:pt x="579279" y="204459"/>
                  <a:pt x="582046" y="212748"/>
                </a:cubicBezTo>
                <a:cubicBezTo>
                  <a:pt x="589426" y="238535"/>
                  <a:pt x="593115" y="265244"/>
                  <a:pt x="593115" y="291953"/>
                </a:cubicBezTo>
                <a:lnTo>
                  <a:pt x="593115" y="293795"/>
                </a:lnTo>
                <a:cubicBezTo>
                  <a:pt x="593115" y="294716"/>
                  <a:pt x="593115" y="295637"/>
                  <a:pt x="593115" y="296557"/>
                </a:cubicBezTo>
                <a:cubicBezTo>
                  <a:pt x="593115" y="305767"/>
                  <a:pt x="593115" y="315898"/>
                  <a:pt x="592193" y="326029"/>
                </a:cubicBezTo>
                <a:cubicBezTo>
                  <a:pt x="588503" y="361947"/>
                  <a:pt x="578357" y="397866"/>
                  <a:pt x="560831" y="431021"/>
                </a:cubicBezTo>
                <a:cubicBezTo>
                  <a:pt x="553451" y="444836"/>
                  <a:pt x="545149" y="458651"/>
                  <a:pt x="535925" y="471545"/>
                </a:cubicBezTo>
                <a:cubicBezTo>
                  <a:pt x="480580" y="547066"/>
                  <a:pt x="391106" y="592194"/>
                  <a:pt x="297019" y="592194"/>
                </a:cubicBezTo>
                <a:lnTo>
                  <a:pt x="296097" y="592194"/>
                </a:lnTo>
                <a:lnTo>
                  <a:pt x="291484" y="593115"/>
                </a:lnTo>
                <a:lnTo>
                  <a:pt x="291484" y="592194"/>
                </a:lnTo>
                <a:lnTo>
                  <a:pt x="288717" y="592194"/>
                </a:lnTo>
                <a:cubicBezTo>
                  <a:pt x="192786" y="589431"/>
                  <a:pt x="103311" y="539698"/>
                  <a:pt x="49811" y="459572"/>
                </a:cubicBezTo>
                <a:cubicBezTo>
                  <a:pt x="40587" y="445757"/>
                  <a:pt x="32285" y="431942"/>
                  <a:pt x="25828" y="416286"/>
                </a:cubicBezTo>
                <a:cubicBezTo>
                  <a:pt x="12914" y="386814"/>
                  <a:pt x="4612" y="355501"/>
                  <a:pt x="1845" y="323266"/>
                </a:cubicBezTo>
                <a:cubicBezTo>
                  <a:pt x="923" y="313135"/>
                  <a:pt x="0" y="304846"/>
                  <a:pt x="0" y="296557"/>
                </a:cubicBezTo>
                <a:cubicBezTo>
                  <a:pt x="0" y="294716"/>
                  <a:pt x="0" y="292874"/>
                  <a:pt x="0" y="291032"/>
                </a:cubicBezTo>
                <a:lnTo>
                  <a:pt x="0" y="289190"/>
                </a:lnTo>
                <a:cubicBezTo>
                  <a:pt x="923" y="262481"/>
                  <a:pt x="5535" y="235772"/>
                  <a:pt x="12914" y="210906"/>
                </a:cubicBezTo>
                <a:cubicBezTo>
                  <a:pt x="15681" y="201696"/>
                  <a:pt x="19371" y="192486"/>
                  <a:pt x="22138" y="183276"/>
                </a:cubicBezTo>
                <a:cubicBezTo>
                  <a:pt x="23061" y="182355"/>
                  <a:pt x="23983" y="181434"/>
                  <a:pt x="23983" y="180513"/>
                </a:cubicBezTo>
                <a:lnTo>
                  <a:pt x="23983" y="179592"/>
                </a:lnTo>
                <a:cubicBezTo>
                  <a:pt x="33207" y="158410"/>
                  <a:pt x="45199" y="137227"/>
                  <a:pt x="59035" y="118807"/>
                </a:cubicBezTo>
                <a:cubicBezTo>
                  <a:pt x="64570" y="111439"/>
                  <a:pt x="70104" y="104992"/>
                  <a:pt x="76561" y="98546"/>
                </a:cubicBezTo>
                <a:cubicBezTo>
                  <a:pt x="92242" y="81047"/>
                  <a:pt x="109768" y="65390"/>
                  <a:pt x="128216" y="52496"/>
                </a:cubicBezTo>
                <a:cubicBezTo>
                  <a:pt x="135596" y="47891"/>
                  <a:pt x="142053" y="43286"/>
                  <a:pt x="149432" y="39602"/>
                </a:cubicBezTo>
                <a:cubicBezTo>
                  <a:pt x="194631" y="13815"/>
                  <a:pt x="245364" y="0"/>
                  <a:pt x="29701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3"/>
            </p:custDataLst>
          </p:nvPr>
        </p:nvCxnSpPr>
        <p:spPr>
          <a:xfrm>
            <a:off x="669923" y="1028700"/>
            <a:ext cx="10850563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36" name="标题 1"/>
          <p:cNvSpPr txBox="1"/>
          <p:nvPr>
            <p:custDataLst>
              <p:tags r:id="rId4"/>
            </p:custDataLst>
          </p:nvPr>
        </p:nvSpPr>
        <p:spPr>
          <a:xfrm>
            <a:off x="1320800" y="382270"/>
            <a:ext cx="9097645" cy="64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正午太阳高度角的计算 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tencil" panose="040409050D0802020404" pitchFamily="82" charset="0"/>
              <a:ea typeface="微软雅黑" panose="020B0503020204020204" pitchFamily="34" charset="-122"/>
              <a:cs typeface="Arial"/>
            </a:endParaRPr>
          </a:p>
        </p:txBody>
      </p:sp>
      <p:cxnSp>
        <p:nvCxnSpPr>
          <p:cNvPr id="37" name="直接连接符 36"/>
          <p:cNvCxnSpPr/>
          <p:nvPr>
            <p:custDataLst>
              <p:tags r:id="rId5"/>
            </p:custDataLst>
          </p:nvPr>
        </p:nvCxnSpPr>
        <p:spPr>
          <a:xfrm>
            <a:off x="669924" y="1028700"/>
            <a:ext cx="10850563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538508" y="1574345"/>
            <a:ext cx="4676584" cy="4694076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7"/>
            </p:custDataLst>
          </p:nvPr>
        </p:nvSpPr>
        <p:spPr>
          <a:xfrm rot="19983392">
            <a:off x="2543459" y="1574635"/>
            <a:ext cx="4671633" cy="4706800"/>
          </a:xfrm>
          <a:prstGeom prst="ellipse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55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4616099" y="1159729"/>
            <a:ext cx="485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N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616098" y="6281435"/>
            <a:ext cx="485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670560" y="5095875"/>
            <a:ext cx="159829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夏至日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日</a:t>
            </a:r>
          </a:p>
        </p:txBody>
      </p:sp>
      <p:sp>
        <p:nvSpPr>
          <p:cNvPr id="19" name="buildings_24810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5985697" y="2310140"/>
            <a:ext cx="96810" cy="153659"/>
          </a:xfrm>
          <a:custGeom>
            <a:avLst/>
            <a:gdLst>
              <a:gd name="connsiteX0" fmla="*/ 262787 w 373682"/>
              <a:gd name="connsiteY0" fmla="*/ 494515 h 593115"/>
              <a:gd name="connsiteX1" fmla="*/ 236963 w 373682"/>
              <a:gd name="connsiteY1" fmla="*/ 508926 h 593115"/>
              <a:gd name="connsiteX2" fmla="*/ 236963 w 373682"/>
              <a:gd name="connsiteY2" fmla="*/ 546090 h 593115"/>
              <a:gd name="connsiteX3" fmla="*/ 262787 w 373682"/>
              <a:gd name="connsiteY3" fmla="*/ 531680 h 593115"/>
              <a:gd name="connsiteX4" fmla="*/ 293170 w 373682"/>
              <a:gd name="connsiteY4" fmla="*/ 479346 h 593115"/>
              <a:gd name="connsiteX5" fmla="*/ 266585 w 373682"/>
              <a:gd name="connsiteY5" fmla="*/ 493756 h 593115"/>
              <a:gd name="connsiteX6" fmla="*/ 266585 w 373682"/>
              <a:gd name="connsiteY6" fmla="*/ 530163 h 593115"/>
              <a:gd name="connsiteX7" fmla="*/ 293170 w 373682"/>
              <a:gd name="connsiteY7" fmla="*/ 516510 h 593115"/>
              <a:gd name="connsiteX8" fmla="*/ 47091 w 373682"/>
              <a:gd name="connsiteY8" fmla="*/ 444519 h 593115"/>
              <a:gd name="connsiteX9" fmla="*/ 8355 w 373682"/>
              <a:gd name="connsiteY9" fmla="*/ 466518 h 593115"/>
              <a:gd name="connsiteX10" fmla="*/ 8355 w 373682"/>
              <a:gd name="connsiteY10" fmla="*/ 521134 h 593115"/>
              <a:gd name="connsiteX11" fmla="*/ 47091 w 373682"/>
              <a:gd name="connsiteY11" fmla="*/ 499894 h 593115"/>
              <a:gd name="connsiteX12" fmla="*/ 151934 w 373682"/>
              <a:gd name="connsiteY12" fmla="*/ 440694 h 593115"/>
              <a:gd name="connsiteX13" fmla="*/ 197502 w 373682"/>
              <a:gd name="connsiteY13" fmla="*/ 460397 h 593115"/>
              <a:gd name="connsiteX14" fmla="*/ 197502 w 373682"/>
              <a:gd name="connsiteY14" fmla="*/ 502832 h 593115"/>
              <a:gd name="connsiteX15" fmla="*/ 151934 w 373682"/>
              <a:gd name="connsiteY15" fmla="*/ 484646 h 593115"/>
              <a:gd name="connsiteX16" fmla="*/ 262787 w 373682"/>
              <a:gd name="connsiteY16" fmla="*/ 438389 h 593115"/>
              <a:gd name="connsiteX17" fmla="*/ 236963 w 373682"/>
              <a:gd name="connsiteY17" fmla="*/ 452799 h 593115"/>
              <a:gd name="connsiteX18" fmla="*/ 236963 w 373682"/>
              <a:gd name="connsiteY18" fmla="*/ 489206 h 593115"/>
              <a:gd name="connsiteX19" fmla="*/ 262787 w 373682"/>
              <a:gd name="connsiteY19" fmla="*/ 475553 h 593115"/>
              <a:gd name="connsiteX20" fmla="*/ 91903 w 373682"/>
              <a:gd name="connsiteY20" fmla="*/ 422521 h 593115"/>
              <a:gd name="connsiteX21" fmla="*/ 53167 w 373682"/>
              <a:gd name="connsiteY21" fmla="*/ 443761 h 593115"/>
              <a:gd name="connsiteX22" fmla="*/ 53167 w 373682"/>
              <a:gd name="connsiteY22" fmla="*/ 498377 h 593115"/>
              <a:gd name="connsiteX23" fmla="*/ 91903 w 373682"/>
              <a:gd name="connsiteY23" fmla="*/ 477138 h 593115"/>
              <a:gd name="connsiteX24" fmla="*/ 293170 w 373682"/>
              <a:gd name="connsiteY24" fmla="*/ 422461 h 593115"/>
              <a:gd name="connsiteX25" fmla="*/ 266585 w 373682"/>
              <a:gd name="connsiteY25" fmla="*/ 437630 h 593115"/>
              <a:gd name="connsiteX26" fmla="*/ 266585 w 373682"/>
              <a:gd name="connsiteY26" fmla="*/ 474036 h 593115"/>
              <a:gd name="connsiteX27" fmla="*/ 293170 w 373682"/>
              <a:gd name="connsiteY27" fmla="*/ 459626 h 593115"/>
              <a:gd name="connsiteX28" fmla="*/ 262787 w 373682"/>
              <a:gd name="connsiteY28" fmla="*/ 381504 h 593115"/>
              <a:gd name="connsiteX29" fmla="*/ 236963 w 373682"/>
              <a:gd name="connsiteY29" fmla="*/ 396673 h 593115"/>
              <a:gd name="connsiteX30" fmla="*/ 236963 w 373682"/>
              <a:gd name="connsiteY30" fmla="*/ 433079 h 593115"/>
              <a:gd name="connsiteX31" fmla="*/ 262787 w 373682"/>
              <a:gd name="connsiteY31" fmla="*/ 419427 h 593115"/>
              <a:gd name="connsiteX32" fmla="*/ 293170 w 373682"/>
              <a:gd name="connsiteY32" fmla="*/ 366334 h 593115"/>
              <a:gd name="connsiteX33" fmla="*/ 266585 w 373682"/>
              <a:gd name="connsiteY33" fmla="*/ 381504 h 593115"/>
              <a:gd name="connsiteX34" fmla="*/ 266585 w 373682"/>
              <a:gd name="connsiteY34" fmla="*/ 417910 h 593115"/>
              <a:gd name="connsiteX35" fmla="*/ 293170 w 373682"/>
              <a:gd name="connsiteY35" fmla="*/ 403499 h 593115"/>
              <a:gd name="connsiteX36" fmla="*/ 47091 w 373682"/>
              <a:gd name="connsiteY36" fmla="*/ 361836 h 593115"/>
              <a:gd name="connsiteX37" fmla="*/ 8355 w 373682"/>
              <a:gd name="connsiteY37" fmla="*/ 383075 h 593115"/>
              <a:gd name="connsiteX38" fmla="*/ 8355 w 373682"/>
              <a:gd name="connsiteY38" fmla="*/ 437692 h 593115"/>
              <a:gd name="connsiteX39" fmla="*/ 47091 w 373682"/>
              <a:gd name="connsiteY39" fmla="*/ 416452 h 593115"/>
              <a:gd name="connsiteX40" fmla="*/ 91903 w 373682"/>
              <a:gd name="connsiteY40" fmla="*/ 339079 h 593115"/>
              <a:gd name="connsiteX41" fmla="*/ 53167 w 373682"/>
              <a:gd name="connsiteY41" fmla="*/ 361077 h 593115"/>
              <a:gd name="connsiteX42" fmla="*/ 53167 w 373682"/>
              <a:gd name="connsiteY42" fmla="*/ 414935 h 593115"/>
              <a:gd name="connsiteX43" fmla="*/ 91903 w 373682"/>
              <a:gd name="connsiteY43" fmla="*/ 393695 h 593115"/>
              <a:gd name="connsiteX44" fmla="*/ 118428 w 373682"/>
              <a:gd name="connsiteY44" fmla="*/ 333719 h 593115"/>
              <a:gd name="connsiteX45" fmla="*/ 163996 w 373682"/>
              <a:gd name="connsiteY45" fmla="*/ 353460 h 593115"/>
              <a:gd name="connsiteX46" fmla="*/ 163996 w 373682"/>
              <a:gd name="connsiteY46" fmla="*/ 395979 h 593115"/>
              <a:gd name="connsiteX47" fmla="*/ 118428 w 373682"/>
              <a:gd name="connsiteY47" fmla="*/ 377757 h 593115"/>
              <a:gd name="connsiteX48" fmla="*/ 262787 w 373682"/>
              <a:gd name="connsiteY48" fmla="*/ 325377 h 593115"/>
              <a:gd name="connsiteX49" fmla="*/ 236963 w 373682"/>
              <a:gd name="connsiteY49" fmla="*/ 340547 h 593115"/>
              <a:gd name="connsiteX50" fmla="*/ 236963 w 373682"/>
              <a:gd name="connsiteY50" fmla="*/ 376953 h 593115"/>
              <a:gd name="connsiteX51" fmla="*/ 262787 w 373682"/>
              <a:gd name="connsiteY51" fmla="*/ 362542 h 593115"/>
              <a:gd name="connsiteX52" fmla="*/ 293170 w 373682"/>
              <a:gd name="connsiteY52" fmla="*/ 310208 h 593115"/>
              <a:gd name="connsiteX53" fmla="*/ 266585 w 373682"/>
              <a:gd name="connsiteY53" fmla="*/ 325377 h 593115"/>
              <a:gd name="connsiteX54" fmla="*/ 266585 w 373682"/>
              <a:gd name="connsiteY54" fmla="*/ 361784 h 593115"/>
              <a:gd name="connsiteX55" fmla="*/ 293170 w 373682"/>
              <a:gd name="connsiteY55" fmla="*/ 347373 h 593115"/>
              <a:gd name="connsiteX56" fmla="*/ 47091 w 373682"/>
              <a:gd name="connsiteY56" fmla="*/ 278394 h 593115"/>
              <a:gd name="connsiteX57" fmla="*/ 8355 w 373682"/>
              <a:gd name="connsiteY57" fmla="*/ 300392 h 593115"/>
              <a:gd name="connsiteX58" fmla="*/ 8355 w 373682"/>
              <a:gd name="connsiteY58" fmla="*/ 354250 h 593115"/>
              <a:gd name="connsiteX59" fmla="*/ 47091 w 373682"/>
              <a:gd name="connsiteY59" fmla="*/ 333769 h 593115"/>
              <a:gd name="connsiteX60" fmla="*/ 262787 w 373682"/>
              <a:gd name="connsiteY60" fmla="*/ 269251 h 593115"/>
              <a:gd name="connsiteX61" fmla="*/ 236963 w 373682"/>
              <a:gd name="connsiteY61" fmla="*/ 284420 h 593115"/>
              <a:gd name="connsiteX62" fmla="*/ 236963 w 373682"/>
              <a:gd name="connsiteY62" fmla="*/ 320827 h 593115"/>
              <a:gd name="connsiteX63" fmla="*/ 262787 w 373682"/>
              <a:gd name="connsiteY63" fmla="*/ 306416 h 593115"/>
              <a:gd name="connsiteX64" fmla="*/ 91903 w 373682"/>
              <a:gd name="connsiteY64" fmla="*/ 255637 h 593115"/>
              <a:gd name="connsiteX65" fmla="*/ 53167 w 373682"/>
              <a:gd name="connsiteY65" fmla="*/ 277635 h 593115"/>
              <a:gd name="connsiteX66" fmla="*/ 53167 w 373682"/>
              <a:gd name="connsiteY66" fmla="*/ 331493 h 593115"/>
              <a:gd name="connsiteX67" fmla="*/ 91903 w 373682"/>
              <a:gd name="connsiteY67" fmla="*/ 311012 h 593115"/>
              <a:gd name="connsiteX68" fmla="*/ 293170 w 373682"/>
              <a:gd name="connsiteY68" fmla="*/ 254082 h 593115"/>
              <a:gd name="connsiteX69" fmla="*/ 266585 w 373682"/>
              <a:gd name="connsiteY69" fmla="*/ 268493 h 593115"/>
              <a:gd name="connsiteX70" fmla="*/ 266585 w 373682"/>
              <a:gd name="connsiteY70" fmla="*/ 305657 h 593115"/>
              <a:gd name="connsiteX71" fmla="*/ 293170 w 373682"/>
              <a:gd name="connsiteY71" fmla="*/ 291247 h 593115"/>
              <a:gd name="connsiteX72" fmla="*/ 150350 w 373682"/>
              <a:gd name="connsiteY72" fmla="*/ 251111 h 593115"/>
              <a:gd name="connsiteX73" fmla="*/ 195918 w 373682"/>
              <a:gd name="connsiteY73" fmla="*/ 270822 h 593115"/>
              <a:gd name="connsiteX74" fmla="*/ 195918 w 373682"/>
              <a:gd name="connsiteY74" fmla="*/ 312518 h 593115"/>
              <a:gd name="connsiteX75" fmla="*/ 150350 w 373682"/>
              <a:gd name="connsiteY75" fmla="*/ 294324 h 593115"/>
              <a:gd name="connsiteX76" fmla="*/ 303044 w 373682"/>
              <a:gd name="connsiteY76" fmla="*/ 212366 h 593115"/>
              <a:gd name="connsiteX77" fmla="*/ 373682 w 373682"/>
              <a:gd name="connsiteY77" fmla="*/ 247256 h 593115"/>
              <a:gd name="connsiteX78" fmla="*/ 373682 w 373682"/>
              <a:gd name="connsiteY78" fmla="*/ 259391 h 593115"/>
              <a:gd name="connsiteX79" fmla="*/ 373682 w 373682"/>
              <a:gd name="connsiteY79" fmla="*/ 272285 h 593115"/>
              <a:gd name="connsiteX80" fmla="*/ 373682 w 373682"/>
              <a:gd name="connsiteY80" fmla="*/ 593115 h 593115"/>
              <a:gd name="connsiteX81" fmla="*/ 352415 w 373682"/>
              <a:gd name="connsiteY81" fmla="*/ 593115 h 593115"/>
              <a:gd name="connsiteX82" fmla="*/ 352415 w 373682"/>
              <a:gd name="connsiteY82" fmla="*/ 263183 h 593115"/>
              <a:gd name="connsiteX83" fmla="*/ 303044 w 373682"/>
              <a:gd name="connsiteY83" fmla="*/ 241946 h 593115"/>
              <a:gd name="connsiteX84" fmla="*/ 303044 w 373682"/>
              <a:gd name="connsiteY84" fmla="*/ 593115 h 593115"/>
              <a:gd name="connsiteX85" fmla="*/ 230886 w 373682"/>
              <a:gd name="connsiteY85" fmla="*/ 593115 h 593115"/>
              <a:gd name="connsiteX86" fmla="*/ 230886 w 373682"/>
              <a:gd name="connsiteY86" fmla="*/ 260149 h 593115"/>
              <a:gd name="connsiteX87" fmla="*/ 47091 w 373682"/>
              <a:gd name="connsiteY87" fmla="*/ 194951 h 593115"/>
              <a:gd name="connsiteX88" fmla="*/ 8355 w 373682"/>
              <a:gd name="connsiteY88" fmla="*/ 216950 h 593115"/>
              <a:gd name="connsiteX89" fmla="*/ 8355 w 373682"/>
              <a:gd name="connsiteY89" fmla="*/ 271566 h 593115"/>
              <a:gd name="connsiteX90" fmla="*/ 47091 w 373682"/>
              <a:gd name="connsiteY90" fmla="*/ 250327 h 593115"/>
              <a:gd name="connsiteX91" fmla="*/ 163996 w 373682"/>
              <a:gd name="connsiteY91" fmla="*/ 190435 h 593115"/>
              <a:gd name="connsiteX92" fmla="*/ 209686 w 373682"/>
              <a:gd name="connsiteY92" fmla="*/ 209388 h 593115"/>
              <a:gd name="connsiteX93" fmla="*/ 209686 w 373682"/>
              <a:gd name="connsiteY93" fmla="*/ 251842 h 593115"/>
              <a:gd name="connsiteX94" fmla="*/ 163996 w 373682"/>
              <a:gd name="connsiteY94" fmla="*/ 233648 h 593115"/>
              <a:gd name="connsiteX95" fmla="*/ 91903 w 373682"/>
              <a:gd name="connsiteY95" fmla="*/ 172953 h 593115"/>
              <a:gd name="connsiteX96" fmla="*/ 53167 w 373682"/>
              <a:gd name="connsiteY96" fmla="*/ 194193 h 593115"/>
              <a:gd name="connsiteX97" fmla="*/ 53167 w 373682"/>
              <a:gd name="connsiteY97" fmla="*/ 248810 h 593115"/>
              <a:gd name="connsiteX98" fmla="*/ 91903 w 373682"/>
              <a:gd name="connsiteY98" fmla="*/ 227570 h 593115"/>
              <a:gd name="connsiteX99" fmla="*/ 47091 w 373682"/>
              <a:gd name="connsiteY99" fmla="*/ 112268 h 593115"/>
              <a:gd name="connsiteX100" fmla="*/ 8355 w 373682"/>
              <a:gd name="connsiteY100" fmla="*/ 134266 h 593115"/>
              <a:gd name="connsiteX101" fmla="*/ 8355 w 373682"/>
              <a:gd name="connsiteY101" fmla="*/ 188124 h 593115"/>
              <a:gd name="connsiteX102" fmla="*/ 47091 w 373682"/>
              <a:gd name="connsiteY102" fmla="*/ 166885 h 593115"/>
              <a:gd name="connsiteX103" fmla="*/ 118428 w 373682"/>
              <a:gd name="connsiteY103" fmla="*/ 108437 h 593115"/>
              <a:gd name="connsiteX104" fmla="*/ 163996 w 373682"/>
              <a:gd name="connsiteY104" fmla="*/ 128178 h 593115"/>
              <a:gd name="connsiteX105" fmla="*/ 163996 w 373682"/>
              <a:gd name="connsiteY105" fmla="*/ 170697 h 593115"/>
              <a:gd name="connsiteX106" fmla="*/ 118428 w 373682"/>
              <a:gd name="connsiteY106" fmla="*/ 152475 h 593115"/>
              <a:gd name="connsiteX107" fmla="*/ 91903 w 373682"/>
              <a:gd name="connsiteY107" fmla="*/ 89511 h 593115"/>
              <a:gd name="connsiteX108" fmla="*/ 53167 w 373682"/>
              <a:gd name="connsiteY108" fmla="*/ 111509 h 593115"/>
              <a:gd name="connsiteX109" fmla="*/ 53167 w 373682"/>
              <a:gd name="connsiteY109" fmla="*/ 165367 h 593115"/>
              <a:gd name="connsiteX110" fmla="*/ 91903 w 373682"/>
              <a:gd name="connsiteY110" fmla="*/ 144128 h 593115"/>
              <a:gd name="connsiteX111" fmla="*/ 70636 w 373682"/>
              <a:gd name="connsiteY111" fmla="*/ 0 h 593115"/>
              <a:gd name="connsiteX112" fmla="*/ 91903 w 373682"/>
              <a:gd name="connsiteY112" fmla="*/ 0 h 593115"/>
              <a:gd name="connsiteX113" fmla="*/ 91903 w 373682"/>
              <a:gd name="connsiteY113" fmla="*/ 37928 h 593115"/>
              <a:gd name="connsiteX114" fmla="*/ 106334 w 373682"/>
              <a:gd name="connsiteY114" fmla="*/ 28067 h 593115"/>
              <a:gd name="connsiteX115" fmla="*/ 211148 w 373682"/>
              <a:gd name="connsiteY115" fmla="*/ 79650 h 593115"/>
              <a:gd name="connsiteX116" fmla="*/ 211148 w 373682"/>
              <a:gd name="connsiteY116" fmla="*/ 116061 h 593115"/>
              <a:gd name="connsiteX117" fmla="*/ 106334 w 373682"/>
              <a:gd name="connsiteY117" fmla="*/ 72064 h 593115"/>
              <a:gd name="connsiteX118" fmla="*/ 106334 w 373682"/>
              <a:gd name="connsiteY118" fmla="*/ 590922 h 593115"/>
              <a:gd name="connsiteX119" fmla="*/ 0 w 373682"/>
              <a:gd name="connsiteY119" fmla="*/ 590922 h 593115"/>
              <a:gd name="connsiteX120" fmla="*/ 0 w 373682"/>
              <a:gd name="connsiteY120" fmla="*/ 97855 h 593115"/>
              <a:gd name="connsiteX121" fmla="*/ 70636 w 373682"/>
              <a:gd name="connsiteY121" fmla="*/ 51583 h 59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73682" h="593115">
                <a:moveTo>
                  <a:pt x="262787" y="494515"/>
                </a:moveTo>
                <a:lnTo>
                  <a:pt x="236963" y="508926"/>
                </a:lnTo>
                <a:lnTo>
                  <a:pt x="236963" y="546090"/>
                </a:lnTo>
                <a:lnTo>
                  <a:pt x="262787" y="531680"/>
                </a:lnTo>
                <a:close/>
                <a:moveTo>
                  <a:pt x="293170" y="479346"/>
                </a:moveTo>
                <a:lnTo>
                  <a:pt x="266585" y="493756"/>
                </a:lnTo>
                <a:lnTo>
                  <a:pt x="266585" y="530163"/>
                </a:lnTo>
                <a:lnTo>
                  <a:pt x="293170" y="516510"/>
                </a:lnTo>
                <a:close/>
                <a:moveTo>
                  <a:pt x="47091" y="444519"/>
                </a:moveTo>
                <a:lnTo>
                  <a:pt x="8355" y="466518"/>
                </a:lnTo>
                <a:lnTo>
                  <a:pt x="8355" y="521134"/>
                </a:lnTo>
                <a:lnTo>
                  <a:pt x="47091" y="499894"/>
                </a:lnTo>
                <a:close/>
                <a:moveTo>
                  <a:pt x="151934" y="440694"/>
                </a:moveTo>
                <a:lnTo>
                  <a:pt x="197502" y="460397"/>
                </a:lnTo>
                <a:lnTo>
                  <a:pt x="197502" y="502832"/>
                </a:lnTo>
                <a:lnTo>
                  <a:pt x="151934" y="484646"/>
                </a:lnTo>
                <a:close/>
                <a:moveTo>
                  <a:pt x="262787" y="438389"/>
                </a:moveTo>
                <a:lnTo>
                  <a:pt x="236963" y="452799"/>
                </a:lnTo>
                <a:lnTo>
                  <a:pt x="236963" y="489206"/>
                </a:lnTo>
                <a:lnTo>
                  <a:pt x="262787" y="475553"/>
                </a:lnTo>
                <a:close/>
                <a:moveTo>
                  <a:pt x="91903" y="422521"/>
                </a:moveTo>
                <a:lnTo>
                  <a:pt x="53167" y="443761"/>
                </a:lnTo>
                <a:lnTo>
                  <a:pt x="53167" y="498377"/>
                </a:lnTo>
                <a:lnTo>
                  <a:pt x="91903" y="477138"/>
                </a:lnTo>
                <a:close/>
                <a:moveTo>
                  <a:pt x="293170" y="422461"/>
                </a:moveTo>
                <a:lnTo>
                  <a:pt x="266585" y="437630"/>
                </a:lnTo>
                <a:lnTo>
                  <a:pt x="266585" y="474036"/>
                </a:lnTo>
                <a:lnTo>
                  <a:pt x="293170" y="459626"/>
                </a:lnTo>
                <a:close/>
                <a:moveTo>
                  <a:pt x="262787" y="381504"/>
                </a:moveTo>
                <a:lnTo>
                  <a:pt x="236963" y="396673"/>
                </a:lnTo>
                <a:lnTo>
                  <a:pt x="236963" y="433079"/>
                </a:lnTo>
                <a:lnTo>
                  <a:pt x="262787" y="419427"/>
                </a:lnTo>
                <a:close/>
                <a:moveTo>
                  <a:pt x="293170" y="366334"/>
                </a:moveTo>
                <a:lnTo>
                  <a:pt x="266585" y="381504"/>
                </a:lnTo>
                <a:lnTo>
                  <a:pt x="266585" y="417910"/>
                </a:lnTo>
                <a:lnTo>
                  <a:pt x="293170" y="403499"/>
                </a:lnTo>
                <a:close/>
                <a:moveTo>
                  <a:pt x="47091" y="361836"/>
                </a:moveTo>
                <a:lnTo>
                  <a:pt x="8355" y="383075"/>
                </a:lnTo>
                <a:lnTo>
                  <a:pt x="8355" y="437692"/>
                </a:lnTo>
                <a:lnTo>
                  <a:pt x="47091" y="416452"/>
                </a:lnTo>
                <a:close/>
                <a:moveTo>
                  <a:pt x="91903" y="339079"/>
                </a:moveTo>
                <a:lnTo>
                  <a:pt x="53167" y="361077"/>
                </a:lnTo>
                <a:lnTo>
                  <a:pt x="53167" y="414935"/>
                </a:lnTo>
                <a:lnTo>
                  <a:pt x="91903" y="393695"/>
                </a:lnTo>
                <a:close/>
                <a:moveTo>
                  <a:pt x="118428" y="333719"/>
                </a:moveTo>
                <a:lnTo>
                  <a:pt x="163996" y="353460"/>
                </a:lnTo>
                <a:lnTo>
                  <a:pt x="163996" y="395979"/>
                </a:lnTo>
                <a:lnTo>
                  <a:pt x="118428" y="377757"/>
                </a:lnTo>
                <a:close/>
                <a:moveTo>
                  <a:pt x="262787" y="325377"/>
                </a:moveTo>
                <a:lnTo>
                  <a:pt x="236963" y="340547"/>
                </a:lnTo>
                <a:lnTo>
                  <a:pt x="236963" y="376953"/>
                </a:lnTo>
                <a:lnTo>
                  <a:pt x="262787" y="362542"/>
                </a:lnTo>
                <a:close/>
                <a:moveTo>
                  <a:pt x="293170" y="310208"/>
                </a:moveTo>
                <a:lnTo>
                  <a:pt x="266585" y="325377"/>
                </a:lnTo>
                <a:lnTo>
                  <a:pt x="266585" y="361784"/>
                </a:lnTo>
                <a:lnTo>
                  <a:pt x="293170" y="347373"/>
                </a:lnTo>
                <a:close/>
                <a:moveTo>
                  <a:pt x="47091" y="278394"/>
                </a:moveTo>
                <a:lnTo>
                  <a:pt x="8355" y="300392"/>
                </a:lnTo>
                <a:lnTo>
                  <a:pt x="8355" y="354250"/>
                </a:lnTo>
                <a:lnTo>
                  <a:pt x="47091" y="333769"/>
                </a:lnTo>
                <a:close/>
                <a:moveTo>
                  <a:pt x="262787" y="269251"/>
                </a:moveTo>
                <a:lnTo>
                  <a:pt x="236963" y="284420"/>
                </a:lnTo>
                <a:lnTo>
                  <a:pt x="236963" y="320827"/>
                </a:lnTo>
                <a:lnTo>
                  <a:pt x="262787" y="306416"/>
                </a:lnTo>
                <a:close/>
                <a:moveTo>
                  <a:pt x="91903" y="255637"/>
                </a:moveTo>
                <a:lnTo>
                  <a:pt x="53167" y="277635"/>
                </a:lnTo>
                <a:lnTo>
                  <a:pt x="53167" y="331493"/>
                </a:lnTo>
                <a:lnTo>
                  <a:pt x="91903" y="311012"/>
                </a:lnTo>
                <a:close/>
                <a:moveTo>
                  <a:pt x="293170" y="254082"/>
                </a:moveTo>
                <a:lnTo>
                  <a:pt x="266585" y="268493"/>
                </a:lnTo>
                <a:lnTo>
                  <a:pt x="266585" y="305657"/>
                </a:lnTo>
                <a:lnTo>
                  <a:pt x="293170" y="291247"/>
                </a:lnTo>
                <a:close/>
                <a:moveTo>
                  <a:pt x="150350" y="251111"/>
                </a:moveTo>
                <a:lnTo>
                  <a:pt x="195918" y="270822"/>
                </a:lnTo>
                <a:lnTo>
                  <a:pt x="195918" y="312518"/>
                </a:lnTo>
                <a:lnTo>
                  <a:pt x="150350" y="294324"/>
                </a:lnTo>
                <a:close/>
                <a:moveTo>
                  <a:pt x="303044" y="212366"/>
                </a:moveTo>
                <a:lnTo>
                  <a:pt x="373682" y="247256"/>
                </a:lnTo>
                <a:lnTo>
                  <a:pt x="373682" y="259391"/>
                </a:lnTo>
                <a:lnTo>
                  <a:pt x="373682" y="272285"/>
                </a:lnTo>
                <a:lnTo>
                  <a:pt x="373682" y="593115"/>
                </a:lnTo>
                <a:lnTo>
                  <a:pt x="352415" y="593115"/>
                </a:lnTo>
                <a:lnTo>
                  <a:pt x="352415" y="263183"/>
                </a:lnTo>
                <a:lnTo>
                  <a:pt x="303044" y="241946"/>
                </a:lnTo>
                <a:lnTo>
                  <a:pt x="303044" y="593115"/>
                </a:lnTo>
                <a:lnTo>
                  <a:pt x="230886" y="593115"/>
                </a:lnTo>
                <a:lnTo>
                  <a:pt x="230886" y="260149"/>
                </a:lnTo>
                <a:close/>
                <a:moveTo>
                  <a:pt x="47091" y="194951"/>
                </a:moveTo>
                <a:lnTo>
                  <a:pt x="8355" y="216950"/>
                </a:lnTo>
                <a:lnTo>
                  <a:pt x="8355" y="271566"/>
                </a:lnTo>
                <a:lnTo>
                  <a:pt x="47091" y="250327"/>
                </a:lnTo>
                <a:close/>
                <a:moveTo>
                  <a:pt x="163996" y="190435"/>
                </a:moveTo>
                <a:lnTo>
                  <a:pt x="209686" y="209388"/>
                </a:lnTo>
                <a:lnTo>
                  <a:pt x="209686" y="251842"/>
                </a:lnTo>
                <a:lnTo>
                  <a:pt x="163996" y="233648"/>
                </a:lnTo>
                <a:close/>
                <a:moveTo>
                  <a:pt x="91903" y="172953"/>
                </a:moveTo>
                <a:lnTo>
                  <a:pt x="53167" y="194193"/>
                </a:lnTo>
                <a:lnTo>
                  <a:pt x="53167" y="248810"/>
                </a:lnTo>
                <a:lnTo>
                  <a:pt x="91903" y="227570"/>
                </a:lnTo>
                <a:close/>
                <a:moveTo>
                  <a:pt x="47091" y="112268"/>
                </a:moveTo>
                <a:lnTo>
                  <a:pt x="8355" y="134266"/>
                </a:lnTo>
                <a:lnTo>
                  <a:pt x="8355" y="188124"/>
                </a:lnTo>
                <a:lnTo>
                  <a:pt x="47091" y="166885"/>
                </a:lnTo>
                <a:close/>
                <a:moveTo>
                  <a:pt x="118428" y="108437"/>
                </a:moveTo>
                <a:lnTo>
                  <a:pt x="163996" y="128178"/>
                </a:lnTo>
                <a:lnTo>
                  <a:pt x="163996" y="170697"/>
                </a:lnTo>
                <a:lnTo>
                  <a:pt x="118428" y="152475"/>
                </a:lnTo>
                <a:close/>
                <a:moveTo>
                  <a:pt x="91903" y="89511"/>
                </a:moveTo>
                <a:lnTo>
                  <a:pt x="53167" y="111509"/>
                </a:lnTo>
                <a:lnTo>
                  <a:pt x="53167" y="165367"/>
                </a:lnTo>
                <a:lnTo>
                  <a:pt x="91903" y="144128"/>
                </a:lnTo>
                <a:close/>
                <a:moveTo>
                  <a:pt x="70636" y="0"/>
                </a:moveTo>
                <a:lnTo>
                  <a:pt x="91903" y="0"/>
                </a:lnTo>
                <a:lnTo>
                  <a:pt x="91903" y="37928"/>
                </a:lnTo>
                <a:lnTo>
                  <a:pt x="106334" y="28067"/>
                </a:lnTo>
                <a:lnTo>
                  <a:pt x="211148" y="79650"/>
                </a:lnTo>
                <a:lnTo>
                  <a:pt x="211148" y="116061"/>
                </a:lnTo>
                <a:lnTo>
                  <a:pt x="106334" y="72064"/>
                </a:lnTo>
                <a:lnTo>
                  <a:pt x="106334" y="590922"/>
                </a:lnTo>
                <a:lnTo>
                  <a:pt x="0" y="590922"/>
                </a:lnTo>
                <a:lnTo>
                  <a:pt x="0" y="97855"/>
                </a:lnTo>
                <a:lnTo>
                  <a:pt x="70636" y="5158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5778832" y="2409761"/>
            <a:ext cx="510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Arial"/>
              </a:rPr>
              <a:t>北京</a:t>
            </a:r>
            <a:endParaRPr kumimoji="0" lang="zh-CN" altLang="en-US" sz="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仿宋" panose="02010600040101010101" pitchFamily="2" charset="-122"/>
              <a:ea typeface="华文仿宋" panose="02010600040101010101" pitchFamily="2" charset="-122"/>
              <a:cs typeface="Arial"/>
            </a:endParaRPr>
          </a:p>
        </p:txBody>
      </p:sp>
      <p:sp>
        <p:nvSpPr>
          <p:cNvPr id="11" name="椭圆 10"/>
          <p:cNvSpPr/>
          <p:nvPr>
            <p:custDataLst>
              <p:tags r:id="rId13"/>
            </p:custDataLst>
          </p:nvPr>
        </p:nvSpPr>
        <p:spPr>
          <a:xfrm>
            <a:off x="6959337" y="2947386"/>
            <a:ext cx="126591" cy="12659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</p:txBody>
      </p:sp>
      <p:sp>
        <p:nvSpPr>
          <p:cNvPr id="24" name="弧形 23"/>
          <p:cNvSpPr/>
          <p:nvPr>
            <p:custDataLst>
              <p:tags r:id="rId14"/>
            </p:custDataLst>
          </p:nvPr>
        </p:nvSpPr>
        <p:spPr>
          <a:xfrm>
            <a:off x="2538108" y="1574344"/>
            <a:ext cx="4653570" cy="4653570"/>
          </a:xfrm>
          <a:prstGeom prst="arc">
            <a:avLst>
              <a:gd name="adj1" fmla="val 19320404"/>
              <a:gd name="adj2" fmla="val 20238534"/>
            </a:avLst>
          </a:prstGeom>
          <a:ln w="28575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32" name="弧形 31"/>
          <p:cNvSpPr/>
          <p:nvPr>
            <p:custDataLst>
              <p:tags r:id="rId15"/>
            </p:custDataLst>
          </p:nvPr>
        </p:nvSpPr>
        <p:spPr bwMode="auto">
          <a:xfrm>
            <a:off x="6531603" y="2151762"/>
            <a:ext cx="440340" cy="440340"/>
          </a:xfrm>
          <a:prstGeom prst="arc">
            <a:avLst>
              <a:gd name="adj1" fmla="val 20609647"/>
              <a:gd name="adj2" fmla="val 4749249"/>
            </a:avLst>
          </a:prstGeom>
          <a:ln w="127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61" y="1237614"/>
            <a:ext cx="784619" cy="589186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6735445" y="2314575"/>
            <a:ext cx="1791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H=73°26′</a:t>
            </a:r>
          </a:p>
        </p:txBody>
      </p: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>
          <a:xfrm>
            <a:off x="7102544" y="2926028"/>
            <a:ext cx="66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90°</a:t>
            </a:r>
          </a:p>
        </p:txBody>
      </p:sp>
      <p:sp>
        <p:nvSpPr>
          <p:cNvPr id="41" name="文本框 40"/>
          <p:cNvSpPr txBox="1"/>
          <p:nvPr>
            <p:custDataLst>
              <p:tags r:id="rId19"/>
            </p:custDataLst>
          </p:nvPr>
        </p:nvSpPr>
        <p:spPr>
          <a:xfrm>
            <a:off x="5660398" y="2552628"/>
            <a:ext cx="116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16°34′</a:t>
            </a:r>
          </a:p>
        </p:txBody>
      </p:sp>
      <p:sp>
        <p:nvSpPr>
          <p:cNvPr id="42" name="文本框 41"/>
          <p:cNvSpPr txBox="1"/>
          <p:nvPr>
            <p:custDataLst>
              <p:tags r:id="rId20"/>
            </p:custDataLst>
          </p:nvPr>
        </p:nvSpPr>
        <p:spPr>
          <a:xfrm>
            <a:off x="6289675" y="5284470"/>
            <a:ext cx="55365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北京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90°-|40°-23°26′|=73°26′</a:t>
            </a:r>
          </a:p>
        </p:txBody>
      </p:sp>
      <p:grpSp>
        <p:nvGrpSpPr>
          <p:cNvPr id="6" name="组合 5"/>
          <p:cNvGrpSpPr/>
          <p:nvPr>
            <p:custDataLst>
              <p:tags r:id="rId21"/>
            </p:custDataLst>
          </p:nvPr>
        </p:nvGrpSpPr>
        <p:grpSpPr>
          <a:xfrm>
            <a:off x="7101664" y="1630607"/>
            <a:ext cx="3194888" cy="1331935"/>
            <a:chOff x="7101664" y="1630607"/>
            <a:chExt cx="3194888" cy="1331935"/>
          </a:xfrm>
        </p:grpSpPr>
        <p:cxnSp>
          <p:nvCxnSpPr>
            <p:cNvPr id="9" name="直接连接符 8"/>
            <p:cNvCxnSpPr/>
            <p:nvPr>
              <p:custDataLst>
                <p:tags r:id="rId24"/>
              </p:custDataLst>
            </p:nvPr>
          </p:nvCxnSpPr>
          <p:spPr>
            <a:xfrm flipV="1">
              <a:off x="7101664" y="1630607"/>
              <a:ext cx="3194888" cy="1331935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: 圆角 25"/>
            <p:cNvSpPr/>
            <p:nvPr>
              <p:custDataLst>
                <p:tags r:id="rId25"/>
              </p:custDataLst>
            </p:nvPr>
          </p:nvSpPr>
          <p:spPr>
            <a:xfrm rot="20272420">
              <a:off x="8539167" y="1909162"/>
              <a:ext cx="1196624" cy="4526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太阳直射</a:t>
              </a:r>
            </a:p>
          </p:txBody>
        </p:sp>
      </p:grpSp>
      <p:cxnSp>
        <p:nvCxnSpPr>
          <p:cNvPr id="38" name="直接连接符 37"/>
          <p:cNvCxnSpPr/>
          <p:nvPr>
            <p:custDataLst>
              <p:tags r:id="rId22"/>
            </p:custDataLst>
          </p:nvPr>
        </p:nvCxnSpPr>
        <p:spPr>
          <a:xfrm flipV="1">
            <a:off x="6686884" y="1094758"/>
            <a:ext cx="3194888" cy="1331935"/>
          </a:xfrm>
          <a:prstGeom prst="line">
            <a:avLst/>
          </a:prstGeom>
          <a:ln w="12700">
            <a:solidFill>
              <a:srgbClr val="0070C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11"/>
          <p:cNvSpPr/>
          <p:nvPr>
            <p:custDataLst>
              <p:tags r:id="rId23"/>
            </p:custDataLst>
          </p:nvPr>
        </p:nvSpPr>
        <p:spPr>
          <a:xfrm>
            <a:off x="6681788" y="1824038"/>
            <a:ext cx="1462087" cy="2300287"/>
          </a:xfrm>
          <a:custGeom>
            <a:avLst/>
            <a:gdLst>
              <a:gd name="connsiteX0" fmla="*/ 1462087 w 1462087"/>
              <a:gd name="connsiteY0" fmla="*/ 0 h 2300287"/>
              <a:gd name="connsiteX1" fmla="*/ 0 w 1462087"/>
              <a:gd name="connsiteY1" fmla="*/ 600075 h 2300287"/>
              <a:gd name="connsiteX2" fmla="*/ 985837 w 1462087"/>
              <a:gd name="connsiteY2" fmla="*/ 2300287 h 23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2087" h="2300287">
                <a:moveTo>
                  <a:pt x="1462087" y="0"/>
                </a:moveTo>
                <a:lnTo>
                  <a:pt x="0" y="600075"/>
                </a:lnTo>
                <a:lnTo>
                  <a:pt x="985837" y="2300287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160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32" grpId="0" animBg="1"/>
      <p:bldP spid="39" grpId="0"/>
      <p:bldP spid="40" grpId="0"/>
      <p:bldP spid="41" grpId="0"/>
      <p:bldP spid="42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net-earth_19799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69924" y="483055"/>
            <a:ext cx="549460" cy="549460"/>
          </a:xfrm>
          <a:custGeom>
            <a:avLst/>
            <a:gdLst>
              <a:gd name="connsiteX0" fmla="*/ 175260 w 593115"/>
              <a:gd name="connsiteY0" fmla="*/ 543382 h 593115"/>
              <a:gd name="connsiteX1" fmla="*/ 173415 w 593115"/>
              <a:gd name="connsiteY1" fmla="*/ 545224 h 593115"/>
              <a:gd name="connsiteX2" fmla="*/ 179872 w 593115"/>
              <a:gd name="connsiteY2" fmla="*/ 548908 h 593115"/>
              <a:gd name="connsiteX3" fmla="*/ 360666 w 593115"/>
              <a:gd name="connsiteY3" fmla="*/ 517594 h 593115"/>
              <a:gd name="connsiteX4" fmla="*/ 308088 w 593115"/>
              <a:gd name="connsiteY4" fmla="*/ 520357 h 593115"/>
              <a:gd name="connsiteX5" fmla="*/ 305321 w 593115"/>
              <a:gd name="connsiteY5" fmla="*/ 520357 h 593115"/>
              <a:gd name="connsiteX6" fmla="*/ 305321 w 593115"/>
              <a:gd name="connsiteY6" fmla="*/ 524041 h 593115"/>
              <a:gd name="connsiteX7" fmla="*/ 308088 w 593115"/>
              <a:gd name="connsiteY7" fmla="*/ 570090 h 593115"/>
              <a:gd name="connsiteX8" fmla="*/ 308088 w 593115"/>
              <a:gd name="connsiteY8" fmla="*/ 573774 h 593115"/>
              <a:gd name="connsiteX9" fmla="*/ 311778 w 593115"/>
              <a:gd name="connsiteY9" fmla="*/ 573774 h 593115"/>
              <a:gd name="connsiteX10" fmla="*/ 336683 w 593115"/>
              <a:gd name="connsiteY10" fmla="*/ 571011 h 593115"/>
              <a:gd name="connsiteX11" fmla="*/ 338528 w 593115"/>
              <a:gd name="connsiteY11" fmla="*/ 571011 h 593115"/>
              <a:gd name="connsiteX12" fmla="*/ 339450 w 593115"/>
              <a:gd name="connsiteY12" fmla="*/ 569169 h 593115"/>
              <a:gd name="connsiteX13" fmla="*/ 363433 w 593115"/>
              <a:gd name="connsiteY13" fmla="*/ 522199 h 593115"/>
              <a:gd name="connsiteX14" fmla="*/ 366200 w 593115"/>
              <a:gd name="connsiteY14" fmla="*/ 517594 h 593115"/>
              <a:gd name="connsiteX15" fmla="*/ 232450 w 593115"/>
              <a:gd name="connsiteY15" fmla="*/ 516673 h 593115"/>
              <a:gd name="connsiteX16" fmla="*/ 234295 w 593115"/>
              <a:gd name="connsiteY16" fmla="*/ 521278 h 593115"/>
              <a:gd name="connsiteX17" fmla="*/ 260122 w 593115"/>
              <a:gd name="connsiteY17" fmla="*/ 570090 h 593115"/>
              <a:gd name="connsiteX18" fmla="*/ 260122 w 593115"/>
              <a:gd name="connsiteY18" fmla="*/ 571932 h 593115"/>
              <a:gd name="connsiteX19" fmla="*/ 261967 w 593115"/>
              <a:gd name="connsiteY19" fmla="*/ 571932 h 593115"/>
              <a:gd name="connsiteX20" fmla="*/ 286872 w 593115"/>
              <a:gd name="connsiteY20" fmla="*/ 573774 h 593115"/>
              <a:gd name="connsiteX21" fmla="*/ 289640 w 593115"/>
              <a:gd name="connsiteY21" fmla="*/ 573774 h 593115"/>
              <a:gd name="connsiteX22" fmla="*/ 289640 w 593115"/>
              <a:gd name="connsiteY22" fmla="*/ 570090 h 593115"/>
              <a:gd name="connsiteX23" fmla="*/ 286872 w 593115"/>
              <a:gd name="connsiteY23" fmla="*/ 523120 h 593115"/>
              <a:gd name="connsiteX24" fmla="*/ 286872 w 593115"/>
              <a:gd name="connsiteY24" fmla="*/ 520357 h 593115"/>
              <a:gd name="connsiteX25" fmla="*/ 284105 w 593115"/>
              <a:gd name="connsiteY25" fmla="*/ 520357 h 593115"/>
              <a:gd name="connsiteX26" fmla="*/ 237062 w 593115"/>
              <a:gd name="connsiteY26" fmla="*/ 516673 h 593115"/>
              <a:gd name="connsiteX27" fmla="*/ 202932 w 593115"/>
              <a:gd name="connsiteY27" fmla="*/ 512068 h 593115"/>
              <a:gd name="connsiteX28" fmla="*/ 199243 w 593115"/>
              <a:gd name="connsiteY28" fmla="*/ 519436 h 593115"/>
              <a:gd name="connsiteX29" fmla="*/ 185406 w 593115"/>
              <a:gd name="connsiteY29" fmla="*/ 525883 h 593115"/>
              <a:gd name="connsiteX30" fmla="*/ 220458 w 593115"/>
              <a:gd name="connsiteY30" fmla="*/ 562722 h 593115"/>
              <a:gd name="connsiteX31" fmla="*/ 221381 w 593115"/>
              <a:gd name="connsiteY31" fmla="*/ 563643 h 593115"/>
              <a:gd name="connsiteX32" fmla="*/ 229682 w 593115"/>
              <a:gd name="connsiteY32" fmla="*/ 565485 h 593115"/>
              <a:gd name="connsiteX33" fmla="*/ 237062 w 593115"/>
              <a:gd name="connsiteY33" fmla="*/ 567327 h 593115"/>
              <a:gd name="connsiteX34" fmla="*/ 233372 w 593115"/>
              <a:gd name="connsiteY34" fmla="*/ 561801 h 593115"/>
              <a:gd name="connsiteX35" fmla="*/ 211234 w 593115"/>
              <a:gd name="connsiteY35" fmla="*/ 514831 h 593115"/>
              <a:gd name="connsiteX36" fmla="*/ 210312 w 593115"/>
              <a:gd name="connsiteY36" fmla="*/ 512989 h 593115"/>
              <a:gd name="connsiteX37" fmla="*/ 208467 w 593115"/>
              <a:gd name="connsiteY37" fmla="*/ 512989 h 593115"/>
              <a:gd name="connsiteX38" fmla="*/ 202932 w 593115"/>
              <a:gd name="connsiteY38" fmla="*/ 512068 h 593115"/>
              <a:gd name="connsiteX39" fmla="*/ 429847 w 593115"/>
              <a:gd name="connsiteY39" fmla="*/ 507463 h 593115"/>
              <a:gd name="connsiteX40" fmla="*/ 421545 w 593115"/>
              <a:gd name="connsiteY40" fmla="*/ 509305 h 593115"/>
              <a:gd name="connsiteX41" fmla="*/ 389261 w 593115"/>
              <a:gd name="connsiteY41" fmla="*/ 514831 h 593115"/>
              <a:gd name="connsiteX42" fmla="*/ 387416 w 593115"/>
              <a:gd name="connsiteY42" fmla="*/ 514831 h 593115"/>
              <a:gd name="connsiteX43" fmla="*/ 386494 w 593115"/>
              <a:gd name="connsiteY43" fmla="*/ 516673 h 593115"/>
              <a:gd name="connsiteX44" fmla="*/ 366200 w 593115"/>
              <a:gd name="connsiteY44" fmla="*/ 559959 h 593115"/>
              <a:gd name="connsiteX45" fmla="*/ 362511 w 593115"/>
              <a:gd name="connsiteY45" fmla="*/ 566406 h 593115"/>
              <a:gd name="connsiteX46" fmla="*/ 369890 w 593115"/>
              <a:gd name="connsiteY46" fmla="*/ 563643 h 593115"/>
              <a:gd name="connsiteX47" fmla="*/ 380959 w 593115"/>
              <a:gd name="connsiteY47" fmla="*/ 560881 h 593115"/>
              <a:gd name="connsiteX48" fmla="*/ 382804 w 593115"/>
              <a:gd name="connsiteY48" fmla="*/ 559959 h 593115"/>
              <a:gd name="connsiteX49" fmla="*/ 425235 w 593115"/>
              <a:gd name="connsiteY49" fmla="*/ 513910 h 593115"/>
              <a:gd name="connsiteX50" fmla="*/ 499951 w 593115"/>
              <a:gd name="connsiteY50" fmla="*/ 486281 h 593115"/>
              <a:gd name="connsiteX51" fmla="*/ 487037 w 593115"/>
              <a:gd name="connsiteY51" fmla="*/ 490886 h 593115"/>
              <a:gd name="connsiteX52" fmla="*/ 460287 w 593115"/>
              <a:gd name="connsiteY52" fmla="*/ 499174 h 593115"/>
              <a:gd name="connsiteX53" fmla="*/ 459365 w 593115"/>
              <a:gd name="connsiteY53" fmla="*/ 499174 h 593115"/>
              <a:gd name="connsiteX54" fmla="*/ 457520 w 593115"/>
              <a:gd name="connsiteY54" fmla="*/ 501016 h 593115"/>
              <a:gd name="connsiteX55" fmla="*/ 436304 w 593115"/>
              <a:gd name="connsiteY55" fmla="*/ 529567 h 593115"/>
              <a:gd name="connsiteX56" fmla="*/ 425235 w 593115"/>
              <a:gd name="connsiteY56" fmla="*/ 543382 h 593115"/>
              <a:gd name="connsiteX57" fmla="*/ 440916 w 593115"/>
              <a:gd name="connsiteY57" fmla="*/ 533251 h 593115"/>
              <a:gd name="connsiteX58" fmla="*/ 489804 w 593115"/>
              <a:gd name="connsiteY58" fmla="*/ 496411 h 593115"/>
              <a:gd name="connsiteX59" fmla="*/ 85785 w 593115"/>
              <a:gd name="connsiteY59" fmla="*/ 477071 h 593115"/>
              <a:gd name="connsiteX60" fmla="*/ 95009 w 593115"/>
              <a:gd name="connsiteY60" fmla="*/ 487202 h 593115"/>
              <a:gd name="connsiteX61" fmla="*/ 146665 w 593115"/>
              <a:gd name="connsiteY61" fmla="*/ 529567 h 593115"/>
              <a:gd name="connsiteX62" fmla="*/ 146665 w 593115"/>
              <a:gd name="connsiteY62" fmla="*/ 526804 h 593115"/>
              <a:gd name="connsiteX63" fmla="*/ 136518 w 593115"/>
              <a:gd name="connsiteY63" fmla="*/ 513910 h 593115"/>
              <a:gd name="connsiteX64" fmla="*/ 139285 w 593115"/>
              <a:gd name="connsiteY64" fmla="*/ 498253 h 593115"/>
              <a:gd name="connsiteX65" fmla="*/ 139285 w 593115"/>
              <a:gd name="connsiteY65" fmla="*/ 497332 h 593115"/>
              <a:gd name="connsiteX66" fmla="*/ 138363 w 593115"/>
              <a:gd name="connsiteY66" fmla="*/ 496411 h 593115"/>
              <a:gd name="connsiteX67" fmla="*/ 137441 w 593115"/>
              <a:gd name="connsiteY67" fmla="*/ 496411 h 593115"/>
              <a:gd name="connsiteX68" fmla="*/ 98699 w 593115"/>
              <a:gd name="connsiteY68" fmla="*/ 482597 h 593115"/>
              <a:gd name="connsiteX69" fmla="*/ 411399 w 593115"/>
              <a:gd name="connsiteY69" fmla="*/ 445757 h 593115"/>
              <a:gd name="connsiteX70" fmla="*/ 397563 w 593115"/>
              <a:gd name="connsiteY70" fmla="*/ 489965 h 593115"/>
              <a:gd name="connsiteX71" fmla="*/ 395718 w 593115"/>
              <a:gd name="connsiteY71" fmla="*/ 494569 h 593115"/>
              <a:gd name="connsiteX72" fmla="*/ 400330 w 593115"/>
              <a:gd name="connsiteY72" fmla="*/ 493649 h 593115"/>
              <a:gd name="connsiteX73" fmla="*/ 424313 w 593115"/>
              <a:gd name="connsiteY73" fmla="*/ 489965 h 593115"/>
              <a:gd name="connsiteX74" fmla="*/ 424313 w 593115"/>
              <a:gd name="connsiteY74" fmla="*/ 484439 h 593115"/>
              <a:gd name="connsiteX75" fmla="*/ 414166 w 593115"/>
              <a:gd name="connsiteY75" fmla="*/ 470624 h 593115"/>
              <a:gd name="connsiteX76" fmla="*/ 414166 w 593115"/>
              <a:gd name="connsiteY76" fmla="*/ 448520 h 593115"/>
              <a:gd name="connsiteX77" fmla="*/ 122682 w 593115"/>
              <a:gd name="connsiteY77" fmla="*/ 433784 h 593115"/>
              <a:gd name="connsiteX78" fmla="*/ 134673 w 593115"/>
              <a:gd name="connsiteY78" fmla="*/ 455888 h 593115"/>
              <a:gd name="connsiteX79" fmla="*/ 134673 w 593115"/>
              <a:gd name="connsiteY79" fmla="*/ 442994 h 593115"/>
              <a:gd name="connsiteX80" fmla="*/ 122682 w 593115"/>
              <a:gd name="connsiteY80" fmla="*/ 433784 h 593115"/>
              <a:gd name="connsiteX81" fmla="*/ 253665 w 593115"/>
              <a:gd name="connsiteY81" fmla="*/ 419970 h 593115"/>
              <a:gd name="connsiteX82" fmla="*/ 249976 w 593115"/>
              <a:gd name="connsiteY82" fmla="*/ 452204 h 593115"/>
              <a:gd name="connsiteX83" fmla="*/ 238907 w 593115"/>
              <a:gd name="connsiteY83" fmla="*/ 460493 h 593115"/>
              <a:gd name="connsiteX84" fmla="*/ 223225 w 593115"/>
              <a:gd name="connsiteY84" fmla="*/ 460493 h 593115"/>
              <a:gd name="connsiteX85" fmla="*/ 217691 w 593115"/>
              <a:gd name="connsiteY85" fmla="*/ 469703 h 593115"/>
              <a:gd name="connsiteX86" fmla="*/ 222303 w 593115"/>
              <a:gd name="connsiteY86" fmla="*/ 487202 h 593115"/>
              <a:gd name="connsiteX87" fmla="*/ 220458 w 593115"/>
              <a:gd name="connsiteY87" fmla="*/ 488123 h 593115"/>
              <a:gd name="connsiteX88" fmla="*/ 223225 w 593115"/>
              <a:gd name="connsiteY88" fmla="*/ 494569 h 593115"/>
              <a:gd name="connsiteX89" fmla="*/ 224148 w 593115"/>
              <a:gd name="connsiteY89" fmla="*/ 496411 h 593115"/>
              <a:gd name="connsiteX90" fmla="*/ 225070 w 593115"/>
              <a:gd name="connsiteY90" fmla="*/ 496411 h 593115"/>
              <a:gd name="connsiteX91" fmla="*/ 282260 w 593115"/>
              <a:gd name="connsiteY91" fmla="*/ 501937 h 593115"/>
              <a:gd name="connsiteX92" fmla="*/ 285950 w 593115"/>
              <a:gd name="connsiteY92" fmla="*/ 501937 h 593115"/>
              <a:gd name="connsiteX93" fmla="*/ 285028 w 593115"/>
              <a:gd name="connsiteY93" fmla="*/ 498253 h 593115"/>
              <a:gd name="connsiteX94" fmla="*/ 282260 w 593115"/>
              <a:gd name="connsiteY94" fmla="*/ 424575 h 593115"/>
              <a:gd name="connsiteX95" fmla="*/ 282260 w 593115"/>
              <a:gd name="connsiteY95" fmla="*/ 421812 h 593115"/>
              <a:gd name="connsiteX96" fmla="*/ 279493 w 593115"/>
              <a:gd name="connsiteY96" fmla="*/ 421812 h 593115"/>
              <a:gd name="connsiteX97" fmla="*/ 253665 w 593115"/>
              <a:gd name="connsiteY97" fmla="*/ 419970 h 593115"/>
              <a:gd name="connsiteX98" fmla="*/ 401252 w 593115"/>
              <a:gd name="connsiteY98" fmla="*/ 411681 h 593115"/>
              <a:gd name="connsiteX99" fmla="*/ 396640 w 593115"/>
              <a:gd name="connsiteY99" fmla="*/ 412602 h 593115"/>
              <a:gd name="connsiteX100" fmla="*/ 303476 w 593115"/>
              <a:gd name="connsiteY100" fmla="*/ 421812 h 593115"/>
              <a:gd name="connsiteX101" fmla="*/ 300709 w 593115"/>
              <a:gd name="connsiteY101" fmla="*/ 421812 h 593115"/>
              <a:gd name="connsiteX102" fmla="*/ 300709 w 593115"/>
              <a:gd name="connsiteY102" fmla="*/ 424575 h 593115"/>
              <a:gd name="connsiteX103" fmla="*/ 303476 w 593115"/>
              <a:gd name="connsiteY103" fmla="*/ 499174 h 593115"/>
              <a:gd name="connsiteX104" fmla="*/ 304398 w 593115"/>
              <a:gd name="connsiteY104" fmla="*/ 501937 h 593115"/>
              <a:gd name="connsiteX105" fmla="*/ 307166 w 593115"/>
              <a:gd name="connsiteY105" fmla="*/ 501937 h 593115"/>
              <a:gd name="connsiteX106" fmla="*/ 372657 w 593115"/>
              <a:gd name="connsiteY106" fmla="*/ 498253 h 593115"/>
              <a:gd name="connsiteX107" fmla="*/ 374502 w 593115"/>
              <a:gd name="connsiteY107" fmla="*/ 498253 h 593115"/>
              <a:gd name="connsiteX108" fmla="*/ 374502 w 593115"/>
              <a:gd name="connsiteY108" fmla="*/ 496411 h 593115"/>
              <a:gd name="connsiteX109" fmla="*/ 400330 w 593115"/>
              <a:gd name="connsiteY109" fmla="*/ 416286 h 593115"/>
              <a:gd name="connsiteX110" fmla="*/ 571900 w 593115"/>
              <a:gd name="connsiteY110" fmla="*/ 340765 h 593115"/>
              <a:gd name="connsiteX111" fmla="*/ 565443 w 593115"/>
              <a:gd name="connsiteY111" fmla="*/ 345370 h 593115"/>
              <a:gd name="connsiteX112" fmla="*/ 533158 w 593115"/>
              <a:gd name="connsiteY112" fmla="*/ 364710 h 593115"/>
              <a:gd name="connsiteX113" fmla="*/ 518399 w 593115"/>
              <a:gd name="connsiteY113" fmla="*/ 378525 h 593115"/>
              <a:gd name="connsiteX114" fmla="*/ 511942 w 593115"/>
              <a:gd name="connsiteY114" fmla="*/ 397866 h 593115"/>
              <a:gd name="connsiteX115" fmla="*/ 512865 w 593115"/>
              <a:gd name="connsiteY115" fmla="*/ 399708 h 593115"/>
              <a:gd name="connsiteX116" fmla="*/ 515632 w 593115"/>
              <a:gd name="connsiteY116" fmla="*/ 427337 h 593115"/>
              <a:gd name="connsiteX117" fmla="*/ 502718 w 593115"/>
              <a:gd name="connsiteY117" fmla="*/ 444836 h 593115"/>
              <a:gd name="connsiteX118" fmla="*/ 496261 w 593115"/>
              <a:gd name="connsiteY118" fmla="*/ 452204 h 593115"/>
              <a:gd name="connsiteX119" fmla="*/ 496261 w 593115"/>
              <a:gd name="connsiteY119" fmla="*/ 463256 h 593115"/>
              <a:gd name="connsiteX120" fmla="*/ 487037 w 593115"/>
              <a:gd name="connsiteY120" fmla="*/ 466019 h 593115"/>
              <a:gd name="connsiteX121" fmla="*/ 483347 w 593115"/>
              <a:gd name="connsiteY121" fmla="*/ 473387 h 593115"/>
              <a:gd name="connsiteX122" fmla="*/ 521167 w 593115"/>
              <a:gd name="connsiteY122" fmla="*/ 457730 h 593115"/>
              <a:gd name="connsiteX123" fmla="*/ 524856 w 593115"/>
              <a:gd name="connsiteY123" fmla="*/ 454046 h 593115"/>
              <a:gd name="connsiteX124" fmla="*/ 528546 w 593115"/>
              <a:gd name="connsiteY124" fmla="*/ 447599 h 593115"/>
              <a:gd name="connsiteX125" fmla="*/ 523011 w 593115"/>
              <a:gd name="connsiteY125" fmla="*/ 442073 h 593115"/>
              <a:gd name="connsiteX126" fmla="*/ 523011 w 593115"/>
              <a:gd name="connsiteY126" fmla="*/ 431021 h 593115"/>
              <a:gd name="connsiteX127" fmla="*/ 537770 w 593115"/>
              <a:gd name="connsiteY127" fmla="*/ 432863 h 593115"/>
              <a:gd name="connsiteX128" fmla="*/ 546072 w 593115"/>
              <a:gd name="connsiteY128" fmla="*/ 416286 h 593115"/>
              <a:gd name="connsiteX129" fmla="*/ 547917 w 593115"/>
              <a:gd name="connsiteY129" fmla="*/ 416286 h 593115"/>
              <a:gd name="connsiteX130" fmla="*/ 570055 w 593115"/>
              <a:gd name="connsiteY130" fmla="*/ 348133 h 593115"/>
              <a:gd name="connsiteX131" fmla="*/ 91320 w 593115"/>
              <a:gd name="connsiteY131" fmla="*/ 339844 h 593115"/>
              <a:gd name="connsiteX132" fmla="*/ 95009 w 593115"/>
              <a:gd name="connsiteY132" fmla="*/ 359185 h 593115"/>
              <a:gd name="connsiteX133" fmla="*/ 95932 w 593115"/>
              <a:gd name="connsiteY133" fmla="*/ 361027 h 593115"/>
              <a:gd name="connsiteX134" fmla="*/ 96854 w 593115"/>
              <a:gd name="connsiteY134" fmla="*/ 361947 h 593115"/>
              <a:gd name="connsiteX135" fmla="*/ 97777 w 593115"/>
              <a:gd name="connsiteY135" fmla="*/ 361947 h 593115"/>
              <a:gd name="connsiteX136" fmla="*/ 104234 w 593115"/>
              <a:gd name="connsiteY136" fmla="*/ 357343 h 593115"/>
              <a:gd name="connsiteX137" fmla="*/ 101466 w 593115"/>
              <a:gd name="connsiteY137" fmla="*/ 340765 h 593115"/>
              <a:gd name="connsiteX138" fmla="*/ 22138 w 593115"/>
              <a:gd name="connsiteY138" fmla="*/ 338923 h 593115"/>
              <a:gd name="connsiteX139" fmla="*/ 23061 w 593115"/>
              <a:gd name="connsiteY139" fmla="*/ 346291 h 593115"/>
              <a:gd name="connsiteX140" fmla="*/ 61802 w 593115"/>
              <a:gd name="connsiteY140" fmla="*/ 444836 h 593115"/>
              <a:gd name="connsiteX141" fmla="*/ 62725 w 593115"/>
              <a:gd name="connsiteY141" fmla="*/ 445757 h 593115"/>
              <a:gd name="connsiteX142" fmla="*/ 63647 w 593115"/>
              <a:gd name="connsiteY142" fmla="*/ 445757 h 593115"/>
              <a:gd name="connsiteX143" fmla="*/ 114380 w 593115"/>
              <a:gd name="connsiteY143" fmla="*/ 468782 h 593115"/>
              <a:gd name="connsiteX144" fmla="*/ 122682 w 593115"/>
              <a:gd name="connsiteY144" fmla="*/ 472466 h 593115"/>
              <a:gd name="connsiteX145" fmla="*/ 118070 w 593115"/>
              <a:gd name="connsiteY145" fmla="*/ 465098 h 593115"/>
              <a:gd name="connsiteX146" fmla="*/ 80251 w 593115"/>
              <a:gd name="connsiteY146" fmla="*/ 374841 h 593115"/>
              <a:gd name="connsiteX147" fmla="*/ 79328 w 593115"/>
              <a:gd name="connsiteY147" fmla="*/ 372999 h 593115"/>
              <a:gd name="connsiteX148" fmla="*/ 78406 w 593115"/>
              <a:gd name="connsiteY148" fmla="*/ 372999 h 593115"/>
              <a:gd name="connsiteX149" fmla="*/ 27673 w 593115"/>
              <a:gd name="connsiteY149" fmla="*/ 342607 h 593115"/>
              <a:gd name="connsiteX150" fmla="*/ 298864 w 593115"/>
              <a:gd name="connsiteY150" fmla="*/ 325108 h 593115"/>
              <a:gd name="connsiteX151" fmla="*/ 298864 w 593115"/>
              <a:gd name="connsiteY151" fmla="*/ 326950 h 593115"/>
              <a:gd name="connsiteX152" fmla="*/ 299786 w 593115"/>
              <a:gd name="connsiteY152" fmla="*/ 400629 h 593115"/>
              <a:gd name="connsiteX153" fmla="*/ 299786 w 593115"/>
              <a:gd name="connsiteY153" fmla="*/ 403392 h 593115"/>
              <a:gd name="connsiteX154" fmla="*/ 303476 w 593115"/>
              <a:gd name="connsiteY154" fmla="*/ 403392 h 593115"/>
              <a:gd name="connsiteX155" fmla="*/ 403097 w 593115"/>
              <a:gd name="connsiteY155" fmla="*/ 392340 h 593115"/>
              <a:gd name="connsiteX156" fmla="*/ 404942 w 593115"/>
              <a:gd name="connsiteY156" fmla="*/ 392340 h 593115"/>
              <a:gd name="connsiteX157" fmla="*/ 395718 w 593115"/>
              <a:gd name="connsiteY157" fmla="*/ 376683 h 593115"/>
              <a:gd name="connsiteX158" fmla="*/ 397563 w 593115"/>
              <a:gd name="connsiteY158" fmla="*/ 353659 h 593115"/>
              <a:gd name="connsiteX159" fmla="*/ 380037 w 593115"/>
              <a:gd name="connsiteY159" fmla="*/ 351817 h 593115"/>
              <a:gd name="connsiteX160" fmla="*/ 373580 w 593115"/>
              <a:gd name="connsiteY160" fmla="*/ 345370 h 593115"/>
              <a:gd name="connsiteX161" fmla="*/ 362511 w 593115"/>
              <a:gd name="connsiteY161" fmla="*/ 345370 h 593115"/>
              <a:gd name="connsiteX162" fmla="*/ 356054 w 593115"/>
              <a:gd name="connsiteY162" fmla="*/ 350896 h 593115"/>
              <a:gd name="connsiteX163" fmla="*/ 334838 w 593115"/>
              <a:gd name="connsiteY163" fmla="*/ 350896 h 593115"/>
              <a:gd name="connsiteX164" fmla="*/ 334838 w 593115"/>
              <a:gd name="connsiteY164" fmla="*/ 352738 h 593115"/>
              <a:gd name="connsiteX165" fmla="*/ 322847 w 593115"/>
              <a:gd name="connsiteY165" fmla="*/ 352738 h 593115"/>
              <a:gd name="connsiteX166" fmla="*/ 185406 w 593115"/>
              <a:gd name="connsiteY166" fmla="*/ 309451 h 593115"/>
              <a:gd name="connsiteX167" fmla="*/ 185406 w 593115"/>
              <a:gd name="connsiteY167" fmla="*/ 314056 h 593115"/>
              <a:gd name="connsiteX168" fmla="*/ 186329 w 593115"/>
              <a:gd name="connsiteY168" fmla="*/ 345370 h 593115"/>
              <a:gd name="connsiteX169" fmla="*/ 198320 w 593115"/>
              <a:gd name="connsiteY169" fmla="*/ 345370 h 593115"/>
              <a:gd name="connsiteX170" fmla="*/ 204777 w 593115"/>
              <a:gd name="connsiteY170" fmla="*/ 357343 h 593115"/>
              <a:gd name="connsiteX171" fmla="*/ 205700 w 593115"/>
              <a:gd name="connsiteY171" fmla="*/ 371157 h 593115"/>
              <a:gd name="connsiteX172" fmla="*/ 225070 w 593115"/>
              <a:gd name="connsiteY172" fmla="*/ 378525 h 593115"/>
              <a:gd name="connsiteX173" fmla="*/ 249976 w 593115"/>
              <a:gd name="connsiteY173" fmla="*/ 378525 h 593115"/>
              <a:gd name="connsiteX174" fmla="*/ 256433 w 593115"/>
              <a:gd name="connsiteY174" fmla="*/ 390498 h 593115"/>
              <a:gd name="connsiteX175" fmla="*/ 267502 w 593115"/>
              <a:gd name="connsiteY175" fmla="*/ 394182 h 593115"/>
              <a:gd name="connsiteX176" fmla="*/ 265657 w 593115"/>
              <a:gd name="connsiteY176" fmla="*/ 402471 h 593115"/>
              <a:gd name="connsiteX177" fmla="*/ 278571 w 593115"/>
              <a:gd name="connsiteY177" fmla="*/ 402471 h 593115"/>
              <a:gd name="connsiteX178" fmla="*/ 281338 w 593115"/>
              <a:gd name="connsiteY178" fmla="*/ 403392 h 593115"/>
              <a:gd name="connsiteX179" fmla="*/ 281338 w 593115"/>
              <a:gd name="connsiteY179" fmla="*/ 399708 h 593115"/>
              <a:gd name="connsiteX180" fmla="*/ 280415 w 593115"/>
              <a:gd name="connsiteY180" fmla="*/ 326029 h 593115"/>
              <a:gd name="connsiteX181" fmla="*/ 280415 w 593115"/>
              <a:gd name="connsiteY181" fmla="*/ 323266 h 593115"/>
              <a:gd name="connsiteX182" fmla="*/ 277648 w 593115"/>
              <a:gd name="connsiteY182" fmla="*/ 323266 h 593115"/>
              <a:gd name="connsiteX183" fmla="*/ 189096 w 593115"/>
              <a:gd name="connsiteY183" fmla="*/ 310372 h 593115"/>
              <a:gd name="connsiteX184" fmla="*/ 19371 w 593115"/>
              <a:gd name="connsiteY184" fmla="*/ 306688 h 593115"/>
              <a:gd name="connsiteX185" fmla="*/ 19371 w 593115"/>
              <a:gd name="connsiteY185" fmla="*/ 312214 h 593115"/>
              <a:gd name="connsiteX186" fmla="*/ 19371 w 593115"/>
              <a:gd name="connsiteY186" fmla="*/ 313135 h 593115"/>
              <a:gd name="connsiteX187" fmla="*/ 20293 w 593115"/>
              <a:gd name="connsiteY187" fmla="*/ 314056 h 593115"/>
              <a:gd name="connsiteX188" fmla="*/ 69182 w 593115"/>
              <a:gd name="connsiteY188" fmla="*/ 347212 h 593115"/>
              <a:gd name="connsiteX189" fmla="*/ 74716 w 593115"/>
              <a:gd name="connsiteY189" fmla="*/ 350896 h 593115"/>
              <a:gd name="connsiteX190" fmla="*/ 73794 w 593115"/>
              <a:gd name="connsiteY190" fmla="*/ 344449 h 593115"/>
              <a:gd name="connsiteX191" fmla="*/ 71949 w 593115"/>
              <a:gd name="connsiteY191" fmla="*/ 328792 h 593115"/>
              <a:gd name="connsiteX192" fmla="*/ 63647 w 593115"/>
              <a:gd name="connsiteY192" fmla="*/ 319582 h 593115"/>
              <a:gd name="connsiteX193" fmla="*/ 51656 w 593115"/>
              <a:gd name="connsiteY193" fmla="*/ 316819 h 593115"/>
              <a:gd name="connsiteX194" fmla="*/ 44276 w 593115"/>
              <a:gd name="connsiteY194" fmla="*/ 314977 h 593115"/>
              <a:gd name="connsiteX195" fmla="*/ 45199 w 593115"/>
              <a:gd name="connsiteY195" fmla="*/ 308530 h 593115"/>
              <a:gd name="connsiteX196" fmla="*/ 35975 w 593115"/>
              <a:gd name="connsiteY196" fmla="*/ 306688 h 593115"/>
              <a:gd name="connsiteX197" fmla="*/ 35975 w 593115"/>
              <a:gd name="connsiteY197" fmla="*/ 311293 h 593115"/>
              <a:gd name="connsiteX198" fmla="*/ 70104 w 593115"/>
              <a:gd name="connsiteY198" fmla="*/ 298399 h 593115"/>
              <a:gd name="connsiteX199" fmla="*/ 67337 w 593115"/>
              <a:gd name="connsiteY199" fmla="*/ 303925 h 593115"/>
              <a:gd name="connsiteX200" fmla="*/ 70104 w 593115"/>
              <a:gd name="connsiteY200" fmla="*/ 304846 h 593115"/>
              <a:gd name="connsiteX201" fmla="*/ 70104 w 593115"/>
              <a:gd name="connsiteY201" fmla="*/ 298399 h 593115"/>
              <a:gd name="connsiteX202" fmla="*/ 574667 w 593115"/>
              <a:gd name="connsiteY202" fmla="*/ 294716 h 593115"/>
              <a:gd name="connsiteX203" fmla="*/ 573744 w 593115"/>
              <a:gd name="connsiteY203" fmla="*/ 295637 h 593115"/>
              <a:gd name="connsiteX204" fmla="*/ 543305 w 593115"/>
              <a:gd name="connsiteY204" fmla="*/ 317740 h 593115"/>
              <a:gd name="connsiteX205" fmla="*/ 529468 w 593115"/>
              <a:gd name="connsiteY205" fmla="*/ 318661 h 593115"/>
              <a:gd name="connsiteX206" fmla="*/ 528546 w 593115"/>
              <a:gd name="connsiteY206" fmla="*/ 326950 h 593115"/>
              <a:gd name="connsiteX207" fmla="*/ 556218 w 593115"/>
              <a:gd name="connsiteY207" fmla="*/ 321424 h 593115"/>
              <a:gd name="connsiteX208" fmla="*/ 561753 w 593115"/>
              <a:gd name="connsiteY208" fmla="*/ 324187 h 593115"/>
              <a:gd name="connsiteX209" fmla="*/ 559908 w 593115"/>
              <a:gd name="connsiteY209" fmla="*/ 326950 h 593115"/>
              <a:gd name="connsiteX210" fmla="*/ 572822 w 593115"/>
              <a:gd name="connsiteY210" fmla="*/ 316819 h 593115"/>
              <a:gd name="connsiteX211" fmla="*/ 574667 w 593115"/>
              <a:gd name="connsiteY211" fmla="*/ 315898 h 593115"/>
              <a:gd name="connsiteX212" fmla="*/ 574667 w 593115"/>
              <a:gd name="connsiteY212" fmla="*/ 314977 h 593115"/>
              <a:gd name="connsiteX213" fmla="*/ 574667 w 593115"/>
              <a:gd name="connsiteY213" fmla="*/ 296557 h 593115"/>
              <a:gd name="connsiteX214" fmla="*/ 574667 w 593115"/>
              <a:gd name="connsiteY214" fmla="*/ 294716 h 593115"/>
              <a:gd name="connsiteX215" fmla="*/ 299786 w 593115"/>
              <a:gd name="connsiteY215" fmla="*/ 288269 h 593115"/>
              <a:gd name="connsiteX216" fmla="*/ 298864 w 593115"/>
              <a:gd name="connsiteY216" fmla="*/ 297479 h 593115"/>
              <a:gd name="connsiteX217" fmla="*/ 300709 w 593115"/>
              <a:gd name="connsiteY217" fmla="*/ 296557 h 593115"/>
              <a:gd name="connsiteX218" fmla="*/ 302553 w 593115"/>
              <a:gd name="connsiteY218" fmla="*/ 288269 h 593115"/>
              <a:gd name="connsiteX219" fmla="*/ 500873 w 593115"/>
              <a:gd name="connsiteY219" fmla="*/ 275375 h 593115"/>
              <a:gd name="connsiteX220" fmla="*/ 494416 w 593115"/>
              <a:gd name="connsiteY220" fmla="*/ 278138 h 593115"/>
              <a:gd name="connsiteX221" fmla="*/ 511020 w 593115"/>
              <a:gd name="connsiteY221" fmla="*/ 309451 h 593115"/>
              <a:gd name="connsiteX222" fmla="*/ 511020 w 593115"/>
              <a:gd name="connsiteY222" fmla="*/ 296557 h 593115"/>
              <a:gd name="connsiteX223" fmla="*/ 511020 w 593115"/>
              <a:gd name="connsiteY223" fmla="*/ 288269 h 593115"/>
              <a:gd name="connsiteX224" fmla="*/ 89475 w 593115"/>
              <a:gd name="connsiteY224" fmla="*/ 271691 h 593115"/>
              <a:gd name="connsiteX225" fmla="*/ 89475 w 593115"/>
              <a:gd name="connsiteY225" fmla="*/ 276296 h 593115"/>
              <a:gd name="connsiteX226" fmla="*/ 88552 w 593115"/>
              <a:gd name="connsiteY226" fmla="*/ 296557 h 593115"/>
              <a:gd name="connsiteX227" fmla="*/ 90397 w 593115"/>
              <a:gd name="connsiteY227" fmla="*/ 332476 h 593115"/>
              <a:gd name="connsiteX228" fmla="*/ 107001 w 593115"/>
              <a:gd name="connsiteY228" fmla="*/ 335239 h 593115"/>
              <a:gd name="connsiteX229" fmla="*/ 120837 w 593115"/>
              <a:gd name="connsiteY229" fmla="*/ 319582 h 593115"/>
              <a:gd name="connsiteX230" fmla="*/ 138363 w 593115"/>
              <a:gd name="connsiteY230" fmla="*/ 322345 h 593115"/>
              <a:gd name="connsiteX231" fmla="*/ 144820 w 593115"/>
              <a:gd name="connsiteY231" fmla="*/ 330634 h 593115"/>
              <a:gd name="connsiteX232" fmla="*/ 160501 w 593115"/>
              <a:gd name="connsiteY232" fmla="*/ 329713 h 593115"/>
              <a:gd name="connsiteX233" fmla="*/ 161423 w 593115"/>
              <a:gd name="connsiteY233" fmla="*/ 325108 h 593115"/>
              <a:gd name="connsiteX234" fmla="*/ 166958 w 593115"/>
              <a:gd name="connsiteY234" fmla="*/ 327871 h 593115"/>
              <a:gd name="connsiteX235" fmla="*/ 166958 w 593115"/>
              <a:gd name="connsiteY235" fmla="*/ 306688 h 593115"/>
              <a:gd name="connsiteX236" fmla="*/ 166958 w 593115"/>
              <a:gd name="connsiteY236" fmla="*/ 304846 h 593115"/>
              <a:gd name="connsiteX237" fmla="*/ 164191 w 593115"/>
              <a:gd name="connsiteY237" fmla="*/ 303925 h 593115"/>
              <a:gd name="connsiteX238" fmla="*/ 94087 w 593115"/>
              <a:gd name="connsiteY238" fmla="*/ 274454 h 593115"/>
              <a:gd name="connsiteX239" fmla="*/ 59035 w 593115"/>
              <a:gd name="connsiteY239" fmla="*/ 254192 h 593115"/>
              <a:gd name="connsiteX240" fmla="*/ 42431 w 593115"/>
              <a:gd name="connsiteY240" fmla="*/ 262481 h 593115"/>
              <a:gd name="connsiteX241" fmla="*/ 35052 w 593115"/>
              <a:gd name="connsiteY241" fmla="*/ 276296 h 593115"/>
              <a:gd name="connsiteX242" fmla="*/ 32285 w 593115"/>
              <a:gd name="connsiteY242" fmla="*/ 286427 h 593115"/>
              <a:gd name="connsiteX243" fmla="*/ 36897 w 593115"/>
              <a:gd name="connsiteY243" fmla="*/ 297479 h 593115"/>
              <a:gd name="connsiteX244" fmla="*/ 50733 w 593115"/>
              <a:gd name="connsiteY244" fmla="*/ 298399 h 593115"/>
              <a:gd name="connsiteX245" fmla="*/ 70104 w 593115"/>
              <a:gd name="connsiteY245" fmla="*/ 285506 h 593115"/>
              <a:gd name="connsiteX246" fmla="*/ 72871 w 593115"/>
              <a:gd name="connsiteY246" fmla="*/ 263402 h 593115"/>
              <a:gd name="connsiteX247" fmla="*/ 72871 w 593115"/>
              <a:gd name="connsiteY247" fmla="*/ 261560 h 593115"/>
              <a:gd name="connsiteX248" fmla="*/ 71026 w 593115"/>
              <a:gd name="connsiteY248" fmla="*/ 260639 h 593115"/>
              <a:gd name="connsiteX249" fmla="*/ 61802 w 593115"/>
              <a:gd name="connsiteY249" fmla="*/ 254192 h 593115"/>
              <a:gd name="connsiteX250" fmla="*/ 541460 w 593115"/>
              <a:gd name="connsiteY250" fmla="*/ 248666 h 593115"/>
              <a:gd name="connsiteX251" fmla="*/ 537770 w 593115"/>
              <a:gd name="connsiteY251" fmla="*/ 251429 h 593115"/>
              <a:gd name="connsiteX252" fmla="*/ 537770 w 593115"/>
              <a:gd name="connsiteY252" fmla="*/ 263402 h 593115"/>
              <a:gd name="connsiteX253" fmla="*/ 572822 w 593115"/>
              <a:gd name="connsiteY253" fmla="*/ 280901 h 593115"/>
              <a:gd name="connsiteX254" fmla="*/ 574667 w 593115"/>
              <a:gd name="connsiteY254" fmla="*/ 280901 h 593115"/>
              <a:gd name="connsiteX255" fmla="*/ 573744 w 593115"/>
              <a:gd name="connsiteY255" fmla="*/ 268928 h 593115"/>
              <a:gd name="connsiteX256" fmla="*/ 563598 w 593115"/>
              <a:gd name="connsiteY256" fmla="*/ 268007 h 593115"/>
              <a:gd name="connsiteX257" fmla="*/ 546994 w 593115"/>
              <a:gd name="connsiteY257" fmla="*/ 258797 h 593115"/>
              <a:gd name="connsiteX258" fmla="*/ 545149 w 593115"/>
              <a:gd name="connsiteY258" fmla="*/ 248666 h 593115"/>
              <a:gd name="connsiteX259" fmla="*/ 337605 w 593115"/>
              <a:gd name="connsiteY259" fmla="*/ 233930 h 593115"/>
              <a:gd name="connsiteX260" fmla="*/ 308088 w 593115"/>
              <a:gd name="connsiteY260" fmla="*/ 234851 h 593115"/>
              <a:gd name="connsiteX261" fmla="*/ 300709 w 593115"/>
              <a:gd name="connsiteY261" fmla="*/ 234851 h 593115"/>
              <a:gd name="connsiteX262" fmla="*/ 300709 w 593115"/>
              <a:gd name="connsiteY262" fmla="*/ 237614 h 593115"/>
              <a:gd name="connsiteX263" fmla="*/ 299786 w 593115"/>
              <a:gd name="connsiteY263" fmla="*/ 274454 h 593115"/>
              <a:gd name="connsiteX264" fmla="*/ 324691 w 593115"/>
              <a:gd name="connsiteY264" fmla="*/ 256034 h 593115"/>
              <a:gd name="connsiteX265" fmla="*/ 324691 w 593115"/>
              <a:gd name="connsiteY265" fmla="*/ 240377 h 593115"/>
              <a:gd name="connsiteX266" fmla="*/ 362511 w 593115"/>
              <a:gd name="connsiteY266" fmla="*/ 230247 h 593115"/>
              <a:gd name="connsiteX267" fmla="*/ 344985 w 593115"/>
              <a:gd name="connsiteY267" fmla="*/ 233009 h 593115"/>
              <a:gd name="connsiteX268" fmla="*/ 345907 w 593115"/>
              <a:gd name="connsiteY268" fmla="*/ 233009 h 593115"/>
              <a:gd name="connsiteX269" fmla="*/ 357899 w 593115"/>
              <a:gd name="connsiteY269" fmla="*/ 233009 h 593115"/>
              <a:gd name="connsiteX270" fmla="*/ 404019 w 593115"/>
              <a:gd name="connsiteY270" fmla="*/ 221958 h 593115"/>
              <a:gd name="connsiteX271" fmla="*/ 401252 w 593115"/>
              <a:gd name="connsiteY271" fmla="*/ 222879 h 593115"/>
              <a:gd name="connsiteX272" fmla="*/ 386494 w 593115"/>
              <a:gd name="connsiteY272" fmla="*/ 226563 h 593115"/>
              <a:gd name="connsiteX273" fmla="*/ 399407 w 593115"/>
              <a:gd name="connsiteY273" fmla="*/ 225642 h 593115"/>
              <a:gd name="connsiteX274" fmla="*/ 399407 w 593115"/>
              <a:gd name="connsiteY274" fmla="*/ 241298 h 593115"/>
              <a:gd name="connsiteX275" fmla="*/ 407709 w 593115"/>
              <a:gd name="connsiteY275" fmla="*/ 243140 h 593115"/>
              <a:gd name="connsiteX276" fmla="*/ 404942 w 593115"/>
              <a:gd name="connsiteY276" fmla="*/ 225642 h 593115"/>
              <a:gd name="connsiteX277" fmla="*/ 194631 w 593115"/>
              <a:gd name="connsiteY277" fmla="*/ 217353 h 593115"/>
              <a:gd name="connsiteX278" fmla="*/ 194631 w 593115"/>
              <a:gd name="connsiteY278" fmla="*/ 221037 h 593115"/>
              <a:gd name="connsiteX279" fmla="*/ 185406 w 593115"/>
              <a:gd name="connsiteY279" fmla="*/ 288269 h 593115"/>
              <a:gd name="connsiteX280" fmla="*/ 185406 w 593115"/>
              <a:gd name="connsiteY280" fmla="*/ 291032 h 593115"/>
              <a:gd name="connsiteX281" fmla="*/ 188174 w 593115"/>
              <a:gd name="connsiteY281" fmla="*/ 291953 h 593115"/>
              <a:gd name="connsiteX282" fmla="*/ 277648 w 593115"/>
              <a:gd name="connsiteY282" fmla="*/ 304846 h 593115"/>
              <a:gd name="connsiteX283" fmla="*/ 280415 w 593115"/>
              <a:gd name="connsiteY283" fmla="*/ 304846 h 593115"/>
              <a:gd name="connsiteX284" fmla="*/ 280415 w 593115"/>
              <a:gd name="connsiteY284" fmla="*/ 302083 h 593115"/>
              <a:gd name="connsiteX285" fmla="*/ 281338 w 593115"/>
              <a:gd name="connsiteY285" fmla="*/ 286427 h 593115"/>
              <a:gd name="connsiteX286" fmla="*/ 282260 w 593115"/>
              <a:gd name="connsiteY286" fmla="*/ 236693 h 593115"/>
              <a:gd name="connsiteX287" fmla="*/ 282260 w 593115"/>
              <a:gd name="connsiteY287" fmla="*/ 233930 h 593115"/>
              <a:gd name="connsiteX288" fmla="*/ 279493 w 593115"/>
              <a:gd name="connsiteY288" fmla="*/ 233930 h 593115"/>
              <a:gd name="connsiteX289" fmla="*/ 198320 w 593115"/>
              <a:gd name="connsiteY289" fmla="*/ 218274 h 593115"/>
              <a:gd name="connsiteX290" fmla="*/ 453830 w 593115"/>
              <a:gd name="connsiteY290" fmla="*/ 207222 h 593115"/>
              <a:gd name="connsiteX291" fmla="*/ 446451 w 593115"/>
              <a:gd name="connsiteY291" fmla="*/ 210906 h 593115"/>
              <a:gd name="connsiteX292" fmla="*/ 442761 w 593115"/>
              <a:gd name="connsiteY292" fmla="*/ 226563 h 593115"/>
              <a:gd name="connsiteX293" fmla="*/ 431692 w 593115"/>
              <a:gd name="connsiteY293" fmla="*/ 215511 h 593115"/>
              <a:gd name="connsiteX294" fmla="*/ 431692 w 593115"/>
              <a:gd name="connsiteY294" fmla="*/ 213669 h 593115"/>
              <a:gd name="connsiteX295" fmla="*/ 424313 w 593115"/>
              <a:gd name="connsiteY295" fmla="*/ 215511 h 593115"/>
              <a:gd name="connsiteX296" fmla="*/ 422468 w 593115"/>
              <a:gd name="connsiteY296" fmla="*/ 216432 h 593115"/>
              <a:gd name="connsiteX297" fmla="*/ 422468 w 593115"/>
              <a:gd name="connsiteY297" fmla="*/ 220116 h 593115"/>
              <a:gd name="connsiteX298" fmla="*/ 428002 w 593115"/>
              <a:gd name="connsiteY298" fmla="*/ 250508 h 593115"/>
              <a:gd name="connsiteX299" fmla="*/ 428925 w 593115"/>
              <a:gd name="connsiteY299" fmla="*/ 250508 h 593115"/>
              <a:gd name="connsiteX300" fmla="*/ 433537 w 593115"/>
              <a:gd name="connsiteY300" fmla="*/ 250508 h 593115"/>
              <a:gd name="connsiteX301" fmla="*/ 433537 w 593115"/>
              <a:gd name="connsiteY301" fmla="*/ 242219 h 593115"/>
              <a:gd name="connsiteX302" fmla="*/ 447373 w 593115"/>
              <a:gd name="connsiteY302" fmla="*/ 240377 h 593115"/>
              <a:gd name="connsiteX303" fmla="*/ 461209 w 593115"/>
              <a:gd name="connsiteY303" fmla="*/ 250508 h 593115"/>
              <a:gd name="connsiteX304" fmla="*/ 483347 w 593115"/>
              <a:gd name="connsiteY304" fmla="*/ 250508 h 593115"/>
              <a:gd name="connsiteX305" fmla="*/ 490727 w 593115"/>
              <a:gd name="connsiteY305" fmla="*/ 243140 h 593115"/>
              <a:gd name="connsiteX306" fmla="*/ 490727 w 593115"/>
              <a:gd name="connsiteY306" fmla="*/ 232088 h 593115"/>
              <a:gd name="connsiteX307" fmla="*/ 484270 w 593115"/>
              <a:gd name="connsiteY307" fmla="*/ 227484 h 593115"/>
              <a:gd name="connsiteX308" fmla="*/ 463054 w 593115"/>
              <a:gd name="connsiteY308" fmla="*/ 227484 h 593115"/>
              <a:gd name="connsiteX309" fmla="*/ 455675 w 593115"/>
              <a:gd name="connsiteY309" fmla="*/ 219195 h 593115"/>
              <a:gd name="connsiteX310" fmla="*/ 123604 w 593115"/>
              <a:gd name="connsiteY310" fmla="*/ 202617 h 593115"/>
              <a:gd name="connsiteX311" fmla="*/ 117147 w 593115"/>
              <a:gd name="connsiteY311" fmla="*/ 203538 h 593115"/>
              <a:gd name="connsiteX312" fmla="*/ 116225 w 593115"/>
              <a:gd name="connsiteY312" fmla="*/ 205380 h 593115"/>
              <a:gd name="connsiteX313" fmla="*/ 112535 w 593115"/>
              <a:gd name="connsiteY313" fmla="*/ 205380 h 593115"/>
              <a:gd name="connsiteX314" fmla="*/ 110690 w 593115"/>
              <a:gd name="connsiteY314" fmla="*/ 211827 h 593115"/>
              <a:gd name="connsiteX315" fmla="*/ 119915 w 593115"/>
              <a:gd name="connsiteY315" fmla="*/ 211827 h 593115"/>
              <a:gd name="connsiteX316" fmla="*/ 123604 w 593115"/>
              <a:gd name="connsiteY316" fmla="*/ 207222 h 593115"/>
              <a:gd name="connsiteX317" fmla="*/ 155889 w 593115"/>
              <a:gd name="connsiteY317" fmla="*/ 201696 h 593115"/>
              <a:gd name="connsiteX318" fmla="*/ 147587 w 593115"/>
              <a:gd name="connsiteY318" fmla="*/ 206301 h 593115"/>
              <a:gd name="connsiteX319" fmla="*/ 130061 w 593115"/>
              <a:gd name="connsiteY319" fmla="*/ 224721 h 593115"/>
              <a:gd name="connsiteX320" fmla="*/ 129139 w 593115"/>
              <a:gd name="connsiteY320" fmla="*/ 232088 h 593115"/>
              <a:gd name="connsiteX321" fmla="*/ 111613 w 593115"/>
              <a:gd name="connsiteY321" fmla="*/ 243140 h 593115"/>
              <a:gd name="connsiteX322" fmla="*/ 103311 w 593115"/>
              <a:gd name="connsiteY322" fmla="*/ 252350 h 593115"/>
              <a:gd name="connsiteX323" fmla="*/ 103311 w 593115"/>
              <a:gd name="connsiteY323" fmla="*/ 258797 h 593115"/>
              <a:gd name="connsiteX324" fmla="*/ 163268 w 593115"/>
              <a:gd name="connsiteY324" fmla="*/ 284585 h 593115"/>
              <a:gd name="connsiteX325" fmla="*/ 166958 w 593115"/>
              <a:gd name="connsiteY325" fmla="*/ 285506 h 593115"/>
              <a:gd name="connsiteX326" fmla="*/ 166958 w 593115"/>
              <a:gd name="connsiteY326" fmla="*/ 281822 h 593115"/>
              <a:gd name="connsiteX327" fmla="*/ 177105 w 593115"/>
              <a:gd name="connsiteY327" fmla="*/ 213669 h 593115"/>
              <a:gd name="connsiteX328" fmla="*/ 177105 w 593115"/>
              <a:gd name="connsiteY328" fmla="*/ 210906 h 593115"/>
              <a:gd name="connsiteX329" fmla="*/ 175260 w 593115"/>
              <a:gd name="connsiteY329" fmla="*/ 209985 h 593115"/>
              <a:gd name="connsiteX330" fmla="*/ 155889 w 593115"/>
              <a:gd name="connsiteY330" fmla="*/ 201696 h 593115"/>
              <a:gd name="connsiteX331" fmla="*/ 128216 w 593115"/>
              <a:gd name="connsiteY331" fmla="*/ 197091 h 593115"/>
              <a:gd name="connsiteX332" fmla="*/ 128216 w 593115"/>
              <a:gd name="connsiteY332" fmla="*/ 202617 h 593115"/>
              <a:gd name="connsiteX333" fmla="*/ 130061 w 593115"/>
              <a:gd name="connsiteY333" fmla="*/ 205380 h 593115"/>
              <a:gd name="connsiteX334" fmla="*/ 139285 w 593115"/>
              <a:gd name="connsiteY334" fmla="*/ 205380 h 593115"/>
              <a:gd name="connsiteX335" fmla="*/ 139285 w 593115"/>
              <a:gd name="connsiteY335" fmla="*/ 200775 h 593115"/>
              <a:gd name="connsiteX336" fmla="*/ 129139 w 593115"/>
              <a:gd name="connsiteY336" fmla="*/ 197091 h 593115"/>
              <a:gd name="connsiteX337" fmla="*/ 394795 w 593115"/>
              <a:gd name="connsiteY337" fmla="*/ 195249 h 593115"/>
              <a:gd name="connsiteX338" fmla="*/ 386494 w 593115"/>
              <a:gd name="connsiteY338" fmla="*/ 203538 h 593115"/>
              <a:gd name="connsiteX339" fmla="*/ 377269 w 593115"/>
              <a:gd name="connsiteY339" fmla="*/ 201696 h 593115"/>
              <a:gd name="connsiteX340" fmla="*/ 369890 w 593115"/>
              <a:gd name="connsiteY340" fmla="*/ 210906 h 593115"/>
              <a:gd name="connsiteX341" fmla="*/ 397563 w 593115"/>
              <a:gd name="connsiteY341" fmla="*/ 205380 h 593115"/>
              <a:gd name="connsiteX342" fmla="*/ 400330 w 593115"/>
              <a:gd name="connsiteY342" fmla="*/ 204459 h 593115"/>
              <a:gd name="connsiteX343" fmla="*/ 396640 w 593115"/>
              <a:gd name="connsiteY343" fmla="*/ 201696 h 593115"/>
              <a:gd name="connsiteX344" fmla="*/ 484270 w 593115"/>
              <a:gd name="connsiteY344" fmla="*/ 193407 h 593115"/>
              <a:gd name="connsiteX345" fmla="*/ 481503 w 593115"/>
              <a:gd name="connsiteY345" fmla="*/ 196170 h 593115"/>
              <a:gd name="connsiteX346" fmla="*/ 472278 w 593115"/>
              <a:gd name="connsiteY346" fmla="*/ 198012 h 593115"/>
              <a:gd name="connsiteX347" fmla="*/ 467666 w 593115"/>
              <a:gd name="connsiteY347" fmla="*/ 198933 h 593115"/>
              <a:gd name="connsiteX348" fmla="*/ 463977 w 593115"/>
              <a:gd name="connsiteY348" fmla="*/ 203538 h 593115"/>
              <a:gd name="connsiteX349" fmla="*/ 463977 w 593115"/>
              <a:gd name="connsiteY349" fmla="*/ 215511 h 593115"/>
              <a:gd name="connsiteX350" fmla="*/ 469511 w 593115"/>
              <a:gd name="connsiteY350" fmla="*/ 214590 h 593115"/>
              <a:gd name="connsiteX351" fmla="*/ 487037 w 593115"/>
              <a:gd name="connsiteY351" fmla="*/ 215511 h 593115"/>
              <a:gd name="connsiteX352" fmla="*/ 496261 w 593115"/>
              <a:gd name="connsiteY352" fmla="*/ 215511 h 593115"/>
              <a:gd name="connsiteX353" fmla="*/ 494416 w 593115"/>
              <a:gd name="connsiteY353" fmla="*/ 209064 h 593115"/>
              <a:gd name="connsiteX354" fmla="*/ 487960 w 593115"/>
              <a:gd name="connsiteY354" fmla="*/ 206301 h 593115"/>
              <a:gd name="connsiteX355" fmla="*/ 487960 w 593115"/>
              <a:gd name="connsiteY355" fmla="*/ 195249 h 593115"/>
              <a:gd name="connsiteX356" fmla="*/ 416011 w 593115"/>
              <a:gd name="connsiteY356" fmla="*/ 191565 h 593115"/>
              <a:gd name="connsiteX357" fmla="*/ 417856 w 593115"/>
              <a:gd name="connsiteY357" fmla="*/ 195249 h 593115"/>
              <a:gd name="connsiteX358" fmla="*/ 417856 w 593115"/>
              <a:gd name="connsiteY358" fmla="*/ 198933 h 593115"/>
              <a:gd name="connsiteX359" fmla="*/ 421545 w 593115"/>
              <a:gd name="connsiteY359" fmla="*/ 198012 h 593115"/>
              <a:gd name="connsiteX360" fmla="*/ 423390 w 593115"/>
              <a:gd name="connsiteY360" fmla="*/ 197091 h 593115"/>
              <a:gd name="connsiteX361" fmla="*/ 420623 w 593115"/>
              <a:gd name="connsiteY361" fmla="*/ 195249 h 593115"/>
              <a:gd name="connsiteX362" fmla="*/ 416933 w 593115"/>
              <a:gd name="connsiteY362" fmla="*/ 191565 h 593115"/>
              <a:gd name="connsiteX363" fmla="*/ 116225 w 593115"/>
              <a:gd name="connsiteY363" fmla="*/ 191565 h 593115"/>
              <a:gd name="connsiteX364" fmla="*/ 116225 w 593115"/>
              <a:gd name="connsiteY364" fmla="*/ 200775 h 593115"/>
              <a:gd name="connsiteX365" fmla="*/ 121759 w 593115"/>
              <a:gd name="connsiteY365" fmla="*/ 199854 h 593115"/>
              <a:gd name="connsiteX366" fmla="*/ 125449 w 593115"/>
              <a:gd name="connsiteY366" fmla="*/ 197091 h 593115"/>
              <a:gd name="connsiteX367" fmla="*/ 125449 w 593115"/>
              <a:gd name="connsiteY367" fmla="*/ 191565 h 593115"/>
              <a:gd name="connsiteX368" fmla="*/ 133751 w 593115"/>
              <a:gd name="connsiteY368" fmla="*/ 190644 h 593115"/>
              <a:gd name="connsiteX369" fmla="*/ 130984 w 593115"/>
              <a:gd name="connsiteY369" fmla="*/ 193407 h 593115"/>
              <a:gd name="connsiteX370" fmla="*/ 134673 w 593115"/>
              <a:gd name="connsiteY370" fmla="*/ 196170 h 593115"/>
              <a:gd name="connsiteX371" fmla="*/ 137441 w 593115"/>
              <a:gd name="connsiteY371" fmla="*/ 193407 h 593115"/>
              <a:gd name="connsiteX372" fmla="*/ 539615 w 593115"/>
              <a:gd name="connsiteY372" fmla="*/ 185118 h 593115"/>
              <a:gd name="connsiteX373" fmla="*/ 530391 w 593115"/>
              <a:gd name="connsiteY373" fmla="*/ 186039 h 593115"/>
              <a:gd name="connsiteX374" fmla="*/ 527624 w 593115"/>
              <a:gd name="connsiteY374" fmla="*/ 191565 h 593115"/>
              <a:gd name="connsiteX375" fmla="*/ 528546 w 593115"/>
              <a:gd name="connsiteY375" fmla="*/ 202617 h 593115"/>
              <a:gd name="connsiteX376" fmla="*/ 540537 w 593115"/>
              <a:gd name="connsiteY376" fmla="*/ 210906 h 593115"/>
              <a:gd name="connsiteX377" fmla="*/ 540537 w 593115"/>
              <a:gd name="connsiteY377" fmla="*/ 215511 h 593115"/>
              <a:gd name="connsiteX378" fmla="*/ 534080 w 593115"/>
              <a:gd name="connsiteY378" fmla="*/ 220116 h 593115"/>
              <a:gd name="connsiteX379" fmla="*/ 533158 w 593115"/>
              <a:gd name="connsiteY379" fmla="*/ 223800 h 593115"/>
              <a:gd name="connsiteX380" fmla="*/ 542382 w 593115"/>
              <a:gd name="connsiteY380" fmla="*/ 224721 h 593115"/>
              <a:gd name="connsiteX381" fmla="*/ 551606 w 593115"/>
              <a:gd name="connsiteY381" fmla="*/ 216432 h 593115"/>
              <a:gd name="connsiteX382" fmla="*/ 550684 w 593115"/>
              <a:gd name="connsiteY382" fmla="*/ 215511 h 593115"/>
              <a:gd name="connsiteX383" fmla="*/ 550684 w 593115"/>
              <a:gd name="connsiteY383" fmla="*/ 208143 h 593115"/>
              <a:gd name="connsiteX384" fmla="*/ 535925 w 593115"/>
              <a:gd name="connsiteY384" fmla="*/ 198933 h 593115"/>
              <a:gd name="connsiteX385" fmla="*/ 536848 w 593115"/>
              <a:gd name="connsiteY385" fmla="*/ 193407 h 593115"/>
              <a:gd name="connsiteX386" fmla="*/ 547917 w 593115"/>
              <a:gd name="connsiteY386" fmla="*/ 194328 h 593115"/>
              <a:gd name="connsiteX387" fmla="*/ 547917 w 593115"/>
              <a:gd name="connsiteY387" fmla="*/ 188802 h 593115"/>
              <a:gd name="connsiteX388" fmla="*/ 176182 w 593115"/>
              <a:gd name="connsiteY388" fmla="*/ 183276 h 593115"/>
              <a:gd name="connsiteX389" fmla="*/ 170648 w 593115"/>
              <a:gd name="connsiteY389" fmla="*/ 188802 h 593115"/>
              <a:gd name="connsiteX390" fmla="*/ 178027 w 593115"/>
              <a:gd name="connsiteY390" fmla="*/ 191565 h 593115"/>
              <a:gd name="connsiteX391" fmla="*/ 181717 w 593115"/>
              <a:gd name="connsiteY391" fmla="*/ 193407 h 593115"/>
              <a:gd name="connsiteX392" fmla="*/ 182639 w 593115"/>
              <a:gd name="connsiteY392" fmla="*/ 189723 h 593115"/>
              <a:gd name="connsiteX393" fmla="*/ 183561 w 593115"/>
              <a:gd name="connsiteY393" fmla="*/ 186960 h 593115"/>
              <a:gd name="connsiteX394" fmla="*/ 182639 w 593115"/>
              <a:gd name="connsiteY394" fmla="*/ 186960 h 593115"/>
              <a:gd name="connsiteX395" fmla="*/ 180794 w 593115"/>
              <a:gd name="connsiteY395" fmla="*/ 185118 h 593115"/>
              <a:gd name="connsiteX396" fmla="*/ 116225 w 593115"/>
              <a:gd name="connsiteY396" fmla="*/ 183276 h 593115"/>
              <a:gd name="connsiteX397" fmla="*/ 113458 w 593115"/>
              <a:gd name="connsiteY397" fmla="*/ 188802 h 593115"/>
              <a:gd name="connsiteX398" fmla="*/ 118070 w 593115"/>
              <a:gd name="connsiteY398" fmla="*/ 188802 h 593115"/>
              <a:gd name="connsiteX399" fmla="*/ 118070 w 593115"/>
              <a:gd name="connsiteY399" fmla="*/ 183276 h 593115"/>
              <a:gd name="connsiteX400" fmla="*/ 120837 w 593115"/>
              <a:gd name="connsiteY400" fmla="*/ 182355 h 593115"/>
              <a:gd name="connsiteX401" fmla="*/ 120837 w 593115"/>
              <a:gd name="connsiteY401" fmla="*/ 188802 h 593115"/>
              <a:gd name="connsiteX402" fmla="*/ 126372 w 593115"/>
              <a:gd name="connsiteY402" fmla="*/ 187881 h 593115"/>
              <a:gd name="connsiteX403" fmla="*/ 180794 w 593115"/>
              <a:gd name="connsiteY403" fmla="*/ 172224 h 593115"/>
              <a:gd name="connsiteX404" fmla="*/ 178027 w 593115"/>
              <a:gd name="connsiteY404" fmla="*/ 174066 h 593115"/>
              <a:gd name="connsiteX405" fmla="*/ 178027 w 593115"/>
              <a:gd name="connsiteY405" fmla="*/ 179592 h 593115"/>
              <a:gd name="connsiteX406" fmla="*/ 183561 w 593115"/>
              <a:gd name="connsiteY406" fmla="*/ 180513 h 593115"/>
              <a:gd name="connsiteX407" fmla="*/ 185406 w 593115"/>
              <a:gd name="connsiteY407" fmla="*/ 181434 h 593115"/>
              <a:gd name="connsiteX408" fmla="*/ 187251 w 593115"/>
              <a:gd name="connsiteY408" fmla="*/ 172224 h 593115"/>
              <a:gd name="connsiteX409" fmla="*/ 86708 w 593115"/>
              <a:gd name="connsiteY409" fmla="*/ 159331 h 593115"/>
              <a:gd name="connsiteX410" fmla="*/ 79328 w 593115"/>
              <a:gd name="connsiteY410" fmla="*/ 162094 h 593115"/>
              <a:gd name="connsiteX411" fmla="*/ 83940 w 593115"/>
              <a:gd name="connsiteY411" fmla="*/ 171303 h 593115"/>
              <a:gd name="connsiteX412" fmla="*/ 91320 w 593115"/>
              <a:gd name="connsiteY412" fmla="*/ 169461 h 593115"/>
              <a:gd name="connsiteX413" fmla="*/ 93164 w 593115"/>
              <a:gd name="connsiteY413" fmla="*/ 160252 h 593115"/>
              <a:gd name="connsiteX414" fmla="*/ 344085 w 593115"/>
              <a:gd name="connsiteY414" fmla="*/ 154751 h 593115"/>
              <a:gd name="connsiteX415" fmla="*/ 348708 w 593115"/>
              <a:gd name="connsiteY415" fmla="*/ 157513 h 593115"/>
              <a:gd name="connsiteX416" fmla="*/ 348708 w 593115"/>
              <a:gd name="connsiteY416" fmla="*/ 163036 h 593115"/>
              <a:gd name="connsiteX417" fmla="*/ 336688 w 593115"/>
              <a:gd name="connsiteY417" fmla="*/ 171321 h 593115"/>
              <a:gd name="connsiteX418" fmla="*/ 330215 w 593115"/>
              <a:gd name="connsiteY418" fmla="*/ 171321 h 593115"/>
              <a:gd name="connsiteX419" fmla="*/ 330215 w 593115"/>
              <a:gd name="connsiteY419" fmla="*/ 165798 h 593115"/>
              <a:gd name="connsiteX420" fmla="*/ 335763 w 593115"/>
              <a:gd name="connsiteY420" fmla="*/ 156592 h 593115"/>
              <a:gd name="connsiteX421" fmla="*/ 356964 w 593115"/>
              <a:gd name="connsiteY421" fmla="*/ 142768 h 593115"/>
              <a:gd name="connsiteX422" fmla="*/ 359730 w 593115"/>
              <a:gd name="connsiteY422" fmla="*/ 153826 h 593115"/>
              <a:gd name="connsiteX423" fmla="*/ 364341 w 593115"/>
              <a:gd name="connsiteY423" fmla="*/ 161198 h 593115"/>
              <a:gd name="connsiteX424" fmla="*/ 368030 w 593115"/>
              <a:gd name="connsiteY424" fmla="*/ 164884 h 593115"/>
              <a:gd name="connsiteX425" fmla="*/ 373563 w 593115"/>
              <a:gd name="connsiteY425" fmla="*/ 167648 h 593115"/>
              <a:gd name="connsiteX426" fmla="*/ 368030 w 593115"/>
              <a:gd name="connsiteY426" fmla="*/ 174099 h 593115"/>
              <a:gd name="connsiteX427" fmla="*/ 356964 w 593115"/>
              <a:gd name="connsiteY427" fmla="*/ 175020 h 593115"/>
              <a:gd name="connsiteX428" fmla="*/ 349586 w 593115"/>
              <a:gd name="connsiteY428" fmla="*/ 175020 h 593115"/>
              <a:gd name="connsiteX429" fmla="*/ 350508 w 593115"/>
              <a:gd name="connsiteY429" fmla="*/ 165805 h 593115"/>
              <a:gd name="connsiteX430" fmla="*/ 356964 w 593115"/>
              <a:gd name="connsiteY430" fmla="*/ 163962 h 593115"/>
              <a:gd name="connsiteX431" fmla="*/ 356041 w 593115"/>
              <a:gd name="connsiteY431" fmla="*/ 159355 h 593115"/>
              <a:gd name="connsiteX432" fmla="*/ 349586 w 593115"/>
              <a:gd name="connsiteY432" fmla="*/ 155669 h 593115"/>
              <a:gd name="connsiteX433" fmla="*/ 345897 w 593115"/>
              <a:gd name="connsiteY433" fmla="*/ 152904 h 593115"/>
              <a:gd name="connsiteX434" fmla="*/ 345897 w 593115"/>
              <a:gd name="connsiteY434" fmla="*/ 148297 h 593115"/>
              <a:gd name="connsiteX435" fmla="*/ 347742 w 593115"/>
              <a:gd name="connsiteY435" fmla="*/ 144611 h 593115"/>
              <a:gd name="connsiteX436" fmla="*/ 119915 w 593115"/>
              <a:gd name="connsiteY436" fmla="*/ 136306 h 593115"/>
              <a:gd name="connsiteX437" fmla="*/ 115303 w 593115"/>
              <a:gd name="connsiteY437" fmla="*/ 139069 h 593115"/>
              <a:gd name="connsiteX438" fmla="*/ 116225 w 593115"/>
              <a:gd name="connsiteY438" fmla="*/ 142753 h 593115"/>
              <a:gd name="connsiteX439" fmla="*/ 119915 w 593115"/>
              <a:gd name="connsiteY439" fmla="*/ 136306 h 593115"/>
              <a:gd name="connsiteX440" fmla="*/ 377269 w 593115"/>
              <a:gd name="connsiteY440" fmla="*/ 129859 h 593115"/>
              <a:gd name="connsiteX441" fmla="*/ 374502 w 593115"/>
              <a:gd name="connsiteY441" fmla="*/ 130780 h 593115"/>
              <a:gd name="connsiteX442" fmla="*/ 307166 w 593115"/>
              <a:gd name="connsiteY442" fmla="*/ 139069 h 593115"/>
              <a:gd name="connsiteX443" fmla="*/ 303476 w 593115"/>
              <a:gd name="connsiteY443" fmla="*/ 139069 h 593115"/>
              <a:gd name="connsiteX444" fmla="*/ 303476 w 593115"/>
              <a:gd name="connsiteY444" fmla="*/ 142753 h 593115"/>
              <a:gd name="connsiteX445" fmla="*/ 300709 w 593115"/>
              <a:gd name="connsiteY445" fmla="*/ 212748 h 593115"/>
              <a:gd name="connsiteX446" fmla="*/ 300709 w 593115"/>
              <a:gd name="connsiteY446" fmla="*/ 216432 h 593115"/>
              <a:gd name="connsiteX447" fmla="*/ 308088 w 593115"/>
              <a:gd name="connsiteY447" fmla="*/ 216432 h 593115"/>
              <a:gd name="connsiteX448" fmla="*/ 330226 w 593115"/>
              <a:gd name="connsiteY448" fmla="*/ 215511 h 593115"/>
              <a:gd name="connsiteX449" fmla="*/ 329304 w 593115"/>
              <a:gd name="connsiteY449" fmla="*/ 208143 h 593115"/>
              <a:gd name="connsiteX450" fmla="*/ 332071 w 593115"/>
              <a:gd name="connsiteY450" fmla="*/ 200775 h 593115"/>
              <a:gd name="connsiteX451" fmla="*/ 344985 w 593115"/>
              <a:gd name="connsiteY451" fmla="*/ 198012 h 593115"/>
              <a:gd name="connsiteX452" fmla="*/ 359743 w 593115"/>
              <a:gd name="connsiteY452" fmla="*/ 200775 h 593115"/>
              <a:gd name="connsiteX453" fmla="*/ 361588 w 593115"/>
              <a:gd name="connsiteY453" fmla="*/ 193407 h 593115"/>
              <a:gd name="connsiteX454" fmla="*/ 355131 w 593115"/>
              <a:gd name="connsiteY454" fmla="*/ 191565 h 593115"/>
              <a:gd name="connsiteX455" fmla="*/ 356976 w 593115"/>
              <a:gd name="connsiteY455" fmla="*/ 179592 h 593115"/>
              <a:gd name="connsiteX456" fmla="*/ 371735 w 593115"/>
              <a:gd name="connsiteY456" fmla="*/ 176829 h 593115"/>
              <a:gd name="connsiteX457" fmla="*/ 381881 w 593115"/>
              <a:gd name="connsiteY457" fmla="*/ 163015 h 593115"/>
              <a:gd name="connsiteX458" fmla="*/ 388338 w 593115"/>
              <a:gd name="connsiteY458" fmla="*/ 162094 h 593115"/>
              <a:gd name="connsiteX459" fmla="*/ 381881 w 593115"/>
              <a:gd name="connsiteY459" fmla="*/ 142753 h 593115"/>
              <a:gd name="connsiteX460" fmla="*/ 380959 w 593115"/>
              <a:gd name="connsiteY460" fmla="*/ 142753 h 593115"/>
              <a:gd name="connsiteX461" fmla="*/ 380037 w 593115"/>
              <a:gd name="connsiteY461" fmla="*/ 139069 h 593115"/>
              <a:gd name="connsiteX462" fmla="*/ 378192 w 593115"/>
              <a:gd name="connsiteY462" fmla="*/ 132622 h 593115"/>
              <a:gd name="connsiteX463" fmla="*/ 223225 w 593115"/>
              <a:gd name="connsiteY463" fmla="*/ 125254 h 593115"/>
              <a:gd name="connsiteX464" fmla="*/ 222303 w 593115"/>
              <a:gd name="connsiteY464" fmla="*/ 128017 h 593115"/>
              <a:gd name="connsiteX465" fmla="*/ 213079 w 593115"/>
              <a:gd name="connsiteY465" fmla="*/ 152884 h 593115"/>
              <a:gd name="connsiteX466" fmla="*/ 213079 w 593115"/>
              <a:gd name="connsiteY466" fmla="*/ 155647 h 593115"/>
              <a:gd name="connsiteX467" fmla="*/ 224148 w 593115"/>
              <a:gd name="connsiteY467" fmla="*/ 162094 h 593115"/>
              <a:gd name="connsiteX468" fmla="*/ 223225 w 593115"/>
              <a:gd name="connsiteY468" fmla="*/ 171303 h 593115"/>
              <a:gd name="connsiteX469" fmla="*/ 213079 w 593115"/>
              <a:gd name="connsiteY469" fmla="*/ 174987 h 593115"/>
              <a:gd name="connsiteX470" fmla="*/ 214001 w 593115"/>
              <a:gd name="connsiteY470" fmla="*/ 177750 h 593115"/>
              <a:gd name="connsiteX471" fmla="*/ 225993 w 593115"/>
              <a:gd name="connsiteY471" fmla="*/ 183276 h 593115"/>
              <a:gd name="connsiteX472" fmla="*/ 225993 w 593115"/>
              <a:gd name="connsiteY472" fmla="*/ 190644 h 593115"/>
              <a:gd name="connsiteX473" fmla="*/ 222303 w 593115"/>
              <a:gd name="connsiteY473" fmla="*/ 190644 h 593115"/>
              <a:gd name="connsiteX474" fmla="*/ 206622 w 593115"/>
              <a:gd name="connsiteY474" fmla="*/ 186039 h 593115"/>
              <a:gd name="connsiteX475" fmla="*/ 205700 w 593115"/>
              <a:gd name="connsiteY475" fmla="*/ 180513 h 593115"/>
              <a:gd name="connsiteX476" fmla="*/ 210312 w 593115"/>
              <a:gd name="connsiteY476" fmla="*/ 177750 h 593115"/>
              <a:gd name="connsiteX477" fmla="*/ 210312 w 593115"/>
              <a:gd name="connsiteY477" fmla="*/ 173145 h 593115"/>
              <a:gd name="connsiteX478" fmla="*/ 206622 w 593115"/>
              <a:gd name="connsiteY478" fmla="*/ 172224 h 593115"/>
              <a:gd name="connsiteX479" fmla="*/ 200165 w 593115"/>
              <a:gd name="connsiteY479" fmla="*/ 197091 h 593115"/>
              <a:gd name="connsiteX480" fmla="*/ 199243 w 593115"/>
              <a:gd name="connsiteY480" fmla="*/ 199854 h 593115"/>
              <a:gd name="connsiteX481" fmla="*/ 202010 w 593115"/>
              <a:gd name="connsiteY481" fmla="*/ 200775 h 593115"/>
              <a:gd name="connsiteX482" fmla="*/ 279493 w 593115"/>
              <a:gd name="connsiteY482" fmla="*/ 215511 h 593115"/>
              <a:gd name="connsiteX483" fmla="*/ 282260 w 593115"/>
              <a:gd name="connsiteY483" fmla="*/ 215511 h 593115"/>
              <a:gd name="connsiteX484" fmla="*/ 282260 w 593115"/>
              <a:gd name="connsiteY484" fmla="*/ 211827 h 593115"/>
              <a:gd name="connsiteX485" fmla="*/ 285028 w 593115"/>
              <a:gd name="connsiteY485" fmla="*/ 140911 h 593115"/>
              <a:gd name="connsiteX486" fmla="*/ 285028 w 593115"/>
              <a:gd name="connsiteY486" fmla="*/ 138148 h 593115"/>
              <a:gd name="connsiteX487" fmla="*/ 282260 w 593115"/>
              <a:gd name="connsiteY487" fmla="*/ 138148 h 593115"/>
              <a:gd name="connsiteX488" fmla="*/ 225993 w 593115"/>
              <a:gd name="connsiteY488" fmla="*/ 126175 h 593115"/>
              <a:gd name="connsiteX489" fmla="*/ 399407 w 593115"/>
              <a:gd name="connsiteY489" fmla="*/ 122491 h 593115"/>
              <a:gd name="connsiteX490" fmla="*/ 397563 w 593115"/>
              <a:gd name="connsiteY490" fmla="*/ 123412 h 593115"/>
              <a:gd name="connsiteX491" fmla="*/ 394795 w 593115"/>
              <a:gd name="connsiteY491" fmla="*/ 124333 h 593115"/>
              <a:gd name="connsiteX492" fmla="*/ 395718 w 593115"/>
              <a:gd name="connsiteY492" fmla="*/ 126175 h 593115"/>
              <a:gd name="connsiteX493" fmla="*/ 398485 w 593115"/>
              <a:gd name="connsiteY493" fmla="*/ 125254 h 593115"/>
              <a:gd name="connsiteX494" fmla="*/ 439994 w 593115"/>
              <a:gd name="connsiteY494" fmla="*/ 114202 h 593115"/>
              <a:gd name="connsiteX495" fmla="*/ 419701 w 593115"/>
              <a:gd name="connsiteY495" fmla="*/ 128017 h 593115"/>
              <a:gd name="connsiteX496" fmla="*/ 419701 w 593115"/>
              <a:gd name="connsiteY496" fmla="*/ 151042 h 593115"/>
              <a:gd name="connsiteX497" fmla="*/ 407709 w 593115"/>
              <a:gd name="connsiteY497" fmla="*/ 156568 h 593115"/>
              <a:gd name="connsiteX498" fmla="*/ 409554 w 593115"/>
              <a:gd name="connsiteY498" fmla="*/ 160252 h 593115"/>
              <a:gd name="connsiteX499" fmla="*/ 428002 w 593115"/>
              <a:gd name="connsiteY499" fmla="*/ 161173 h 593115"/>
              <a:gd name="connsiteX500" fmla="*/ 439071 w 593115"/>
              <a:gd name="connsiteY500" fmla="*/ 144595 h 593115"/>
              <a:gd name="connsiteX501" fmla="*/ 439071 w 593115"/>
              <a:gd name="connsiteY501" fmla="*/ 137227 h 593115"/>
              <a:gd name="connsiteX502" fmla="*/ 430770 w 593115"/>
              <a:gd name="connsiteY502" fmla="*/ 133543 h 593115"/>
              <a:gd name="connsiteX503" fmla="*/ 430770 w 593115"/>
              <a:gd name="connsiteY503" fmla="*/ 128017 h 593115"/>
              <a:gd name="connsiteX504" fmla="*/ 444606 w 593115"/>
              <a:gd name="connsiteY504" fmla="*/ 119728 h 593115"/>
              <a:gd name="connsiteX505" fmla="*/ 444606 w 593115"/>
              <a:gd name="connsiteY505" fmla="*/ 117886 h 593115"/>
              <a:gd name="connsiteX506" fmla="*/ 441839 w 593115"/>
              <a:gd name="connsiteY506" fmla="*/ 114202 h 593115"/>
              <a:gd name="connsiteX507" fmla="*/ 186329 w 593115"/>
              <a:gd name="connsiteY507" fmla="*/ 107755 h 593115"/>
              <a:gd name="connsiteX508" fmla="*/ 179872 w 593115"/>
              <a:gd name="connsiteY508" fmla="*/ 108676 h 593115"/>
              <a:gd name="connsiteX509" fmla="*/ 178027 w 593115"/>
              <a:gd name="connsiteY509" fmla="*/ 110518 h 593115"/>
              <a:gd name="connsiteX510" fmla="*/ 172492 w 593115"/>
              <a:gd name="connsiteY510" fmla="*/ 116044 h 593115"/>
              <a:gd name="connsiteX511" fmla="*/ 164191 w 593115"/>
              <a:gd name="connsiteY511" fmla="*/ 116965 h 593115"/>
              <a:gd name="connsiteX512" fmla="*/ 165113 w 593115"/>
              <a:gd name="connsiteY512" fmla="*/ 121570 h 593115"/>
              <a:gd name="connsiteX513" fmla="*/ 167880 w 593115"/>
              <a:gd name="connsiteY513" fmla="*/ 122491 h 593115"/>
              <a:gd name="connsiteX514" fmla="*/ 167880 w 593115"/>
              <a:gd name="connsiteY514" fmla="*/ 124333 h 593115"/>
              <a:gd name="connsiteX515" fmla="*/ 160501 w 593115"/>
              <a:gd name="connsiteY515" fmla="*/ 125254 h 593115"/>
              <a:gd name="connsiteX516" fmla="*/ 160501 w 593115"/>
              <a:gd name="connsiteY516" fmla="*/ 128938 h 593115"/>
              <a:gd name="connsiteX517" fmla="*/ 153122 w 593115"/>
              <a:gd name="connsiteY517" fmla="*/ 129859 h 593115"/>
              <a:gd name="connsiteX518" fmla="*/ 152199 w 593115"/>
              <a:gd name="connsiteY518" fmla="*/ 121570 h 593115"/>
              <a:gd name="connsiteX519" fmla="*/ 130984 w 593115"/>
              <a:gd name="connsiteY519" fmla="*/ 154726 h 593115"/>
              <a:gd name="connsiteX520" fmla="*/ 138363 w 593115"/>
              <a:gd name="connsiteY520" fmla="*/ 156568 h 593115"/>
              <a:gd name="connsiteX521" fmla="*/ 138363 w 593115"/>
              <a:gd name="connsiteY521" fmla="*/ 171303 h 593115"/>
              <a:gd name="connsiteX522" fmla="*/ 139285 w 593115"/>
              <a:gd name="connsiteY522" fmla="*/ 172224 h 593115"/>
              <a:gd name="connsiteX523" fmla="*/ 144820 w 593115"/>
              <a:gd name="connsiteY523" fmla="*/ 171303 h 593115"/>
              <a:gd name="connsiteX524" fmla="*/ 151277 w 593115"/>
              <a:gd name="connsiteY524" fmla="*/ 158410 h 593115"/>
              <a:gd name="connsiteX525" fmla="*/ 166036 w 593115"/>
              <a:gd name="connsiteY525" fmla="*/ 153805 h 593115"/>
              <a:gd name="connsiteX526" fmla="*/ 166036 w 593115"/>
              <a:gd name="connsiteY526" fmla="*/ 135385 h 593115"/>
              <a:gd name="connsiteX527" fmla="*/ 174337 w 593115"/>
              <a:gd name="connsiteY527" fmla="*/ 128938 h 593115"/>
              <a:gd name="connsiteX528" fmla="*/ 193708 w 593115"/>
              <a:gd name="connsiteY528" fmla="*/ 133543 h 593115"/>
              <a:gd name="connsiteX529" fmla="*/ 192786 w 593115"/>
              <a:gd name="connsiteY529" fmla="*/ 146437 h 593115"/>
              <a:gd name="connsiteX530" fmla="*/ 195553 w 593115"/>
              <a:gd name="connsiteY530" fmla="*/ 146437 h 593115"/>
              <a:gd name="connsiteX531" fmla="*/ 202010 w 593115"/>
              <a:gd name="connsiteY531" fmla="*/ 128938 h 593115"/>
              <a:gd name="connsiteX532" fmla="*/ 185406 w 593115"/>
              <a:gd name="connsiteY532" fmla="*/ 124333 h 593115"/>
              <a:gd name="connsiteX533" fmla="*/ 201087 w 593115"/>
              <a:gd name="connsiteY533" fmla="*/ 116044 h 593115"/>
              <a:gd name="connsiteX534" fmla="*/ 186329 w 593115"/>
              <a:gd name="connsiteY534" fmla="*/ 107755 h 593115"/>
              <a:gd name="connsiteX535" fmla="*/ 93164 w 593115"/>
              <a:gd name="connsiteY535" fmla="*/ 107755 h 593115"/>
              <a:gd name="connsiteX536" fmla="*/ 87630 w 593115"/>
              <a:gd name="connsiteY536" fmla="*/ 113281 h 593115"/>
              <a:gd name="connsiteX537" fmla="*/ 105156 w 593115"/>
              <a:gd name="connsiteY537" fmla="*/ 114202 h 593115"/>
              <a:gd name="connsiteX538" fmla="*/ 103311 w 593115"/>
              <a:gd name="connsiteY538" fmla="*/ 107755 h 593115"/>
              <a:gd name="connsiteX539" fmla="*/ 168803 w 593115"/>
              <a:gd name="connsiteY539" fmla="*/ 98546 h 593115"/>
              <a:gd name="connsiteX540" fmla="*/ 167880 w 593115"/>
              <a:gd name="connsiteY540" fmla="*/ 99466 h 593115"/>
              <a:gd name="connsiteX541" fmla="*/ 160501 w 593115"/>
              <a:gd name="connsiteY541" fmla="*/ 109597 h 593115"/>
              <a:gd name="connsiteX542" fmla="*/ 169725 w 593115"/>
              <a:gd name="connsiteY542" fmla="*/ 110518 h 593115"/>
              <a:gd name="connsiteX543" fmla="*/ 467666 w 593115"/>
              <a:gd name="connsiteY543" fmla="*/ 76442 h 593115"/>
              <a:gd name="connsiteX544" fmla="*/ 464899 w 593115"/>
              <a:gd name="connsiteY544" fmla="*/ 79205 h 593115"/>
              <a:gd name="connsiteX545" fmla="*/ 452908 w 593115"/>
              <a:gd name="connsiteY545" fmla="*/ 91178 h 593115"/>
              <a:gd name="connsiteX546" fmla="*/ 450140 w 593115"/>
              <a:gd name="connsiteY546" fmla="*/ 93020 h 593115"/>
              <a:gd name="connsiteX547" fmla="*/ 451985 w 593115"/>
              <a:gd name="connsiteY547" fmla="*/ 95783 h 593115"/>
              <a:gd name="connsiteX548" fmla="*/ 455675 w 593115"/>
              <a:gd name="connsiteY548" fmla="*/ 101308 h 593115"/>
              <a:gd name="connsiteX549" fmla="*/ 459365 w 593115"/>
              <a:gd name="connsiteY549" fmla="*/ 101308 h 593115"/>
              <a:gd name="connsiteX550" fmla="*/ 487960 w 593115"/>
              <a:gd name="connsiteY550" fmla="*/ 114202 h 593115"/>
              <a:gd name="connsiteX551" fmla="*/ 483347 w 593115"/>
              <a:gd name="connsiteY551" fmla="*/ 118807 h 593115"/>
              <a:gd name="connsiteX552" fmla="*/ 468589 w 593115"/>
              <a:gd name="connsiteY552" fmla="*/ 118807 h 593115"/>
              <a:gd name="connsiteX553" fmla="*/ 472278 w 593115"/>
              <a:gd name="connsiteY553" fmla="*/ 124333 h 593115"/>
              <a:gd name="connsiteX554" fmla="*/ 483347 w 593115"/>
              <a:gd name="connsiteY554" fmla="*/ 125254 h 593115"/>
              <a:gd name="connsiteX555" fmla="*/ 492572 w 593115"/>
              <a:gd name="connsiteY555" fmla="*/ 117886 h 593115"/>
              <a:gd name="connsiteX556" fmla="*/ 495339 w 593115"/>
              <a:gd name="connsiteY556" fmla="*/ 109597 h 593115"/>
              <a:gd name="connsiteX557" fmla="*/ 499833 w 593115"/>
              <a:gd name="connsiteY557" fmla="*/ 107802 h 593115"/>
              <a:gd name="connsiteX558" fmla="*/ 500031 w 593115"/>
              <a:gd name="connsiteY558" fmla="*/ 107995 h 593115"/>
              <a:gd name="connsiteX559" fmla="*/ 502718 w 593115"/>
              <a:gd name="connsiteY559" fmla="*/ 116044 h 593115"/>
              <a:gd name="connsiteX560" fmla="*/ 506408 w 593115"/>
              <a:gd name="connsiteY560" fmla="*/ 114202 h 593115"/>
              <a:gd name="connsiteX561" fmla="*/ 500031 w 593115"/>
              <a:gd name="connsiteY561" fmla="*/ 107995 h 593115"/>
              <a:gd name="connsiteX562" fmla="*/ 499951 w 593115"/>
              <a:gd name="connsiteY562" fmla="*/ 107755 h 593115"/>
              <a:gd name="connsiteX563" fmla="*/ 499833 w 593115"/>
              <a:gd name="connsiteY563" fmla="*/ 107802 h 593115"/>
              <a:gd name="connsiteX564" fmla="*/ 469511 w 593115"/>
              <a:gd name="connsiteY564" fmla="*/ 78284 h 593115"/>
              <a:gd name="connsiteX565" fmla="*/ 140208 w 593115"/>
              <a:gd name="connsiteY565" fmla="*/ 67232 h 593115"/>
              <a:gd name="connsiteX566" fmla="*/ 137441 w 593115"/>
              <a:gd name="connsiteY566" fmla="*/ 68153 h 593115"/>
              <a:gd name="connsiteX567" fmla="*/ 108846 w 593115"/>
              <a:gd name="connsiteY567" fmla="*/ 91178 h 593115"/>
              <a:gd name="connsiteX568" fmla="*/ 113458 w 593115"/>
              <a:gd name="connsiteY568" fmla="*/ 97625 h 593115"/>
              <a:gd name="connsiteX569" fmla="*/ 125449 w 593115"/>
              <a:gd name="connsiteY569" fmla="*/ 97625 h 593115"/>
              <a:gd name="connsiteX570" fmla="*/ 132828 w 593115"/>
              <a:gd name="connsiteY570" fmla="*/ 91178 h 593115"/>
              <a:gd name="connsiteX571" fmla="*/ 138363 w 593115"/>
              <a:gd name="connsiteY571" fmla="*/ 93941 h 593115"/>
              <a:gd name="connsiteX572" fmla="*/ 128216 w 593115"/>
              <a:gd name="connsiteY572" fmla="*/ 104071 h 593115"/>
              <a:gd name="connsiteX573" fmla="*/ 115303 w 593115"/>
              <a:gd name="connsiteY573" fmla="*/ 104071 h 593115"/>
              <a:gd name="connsiteX574" fmla="*/ 116225 w 593115"/>
              <a:gd name="connsiteY574" fmla="*/ 113281 h 593115"/>
              <a:gd name="connsiteX575" fmla="*/ 132828 w 593115"/>
              <a:gd name="connsiteY575" fmla="*/ 113281 h 593115"/>
              <a:gd name="connsiteX576" fmla="*/ 134673 w 593115"/>
              <a:gd name="connsiteY576" fmla="*/ 108676 h 593115"/>
              <a:gd name="connsiteX577" fmla="*/ 138363 w 593115"/>
              <a:gd name="connsiteY577" fmla="*/ 108676 h 593115"/>
              <a:gd name="connsiteX578" fmla="*/ 143898 w 593115"/>
              <a:gd name="connsiteY578" fmla="*/ 100387 h 593115"/>
              <a:gd name="connsiteX579" fmla="*/ 141130 w 593115"/>
              <a:gd name="connsiteY579" fmla="*/ 99466 h 593115"/>
              <a:gd name="connsiteX580" fmla="*/ 143898 w 593115"/>
              <a:gd name="connsiteY580" fmla="*/ 93020 h 593115"/>
              <a:gd name="connsiteX581" fmla="*/ 149432 w 593115"/>
              <a:gd name="connsiteY581" fmla="*/ 92099 h 593115"/>
              <a:gd name="connsiteX582" fmla="*/ 150354 w 593115"/>
              <a:gd name="connsiteY582" fmla="*/ 92099 h 593115"/>
              <a:gd name="connsiteX583" fmla="*/ 154044 w 593115"/>
              <a:gd name="connsiteY583" fmla="*/ 86573 h 593115"/>
              <a:gd name="connsiteX584" fmla="*/ 155889 w 593115"/>
              <a:gd name="connsiteY584" fmla="*/ 84731 h 593115"/>
              <a:gd name="connsiteX585" fmla="*/ 154044 w 593115"/>
              <a:gd name="connsiteY585" fmla="*/ 82889 h 593115"/>
              <a:gd name="connsiteX586" fmla="*/ 142053 w 593115"/>
              <a:gd name="connsiteY586" fmla="*/ 69074 h 593115"/>
              <a:gd name="connsiteX587" fmla="*/ 404019 w 593115"/>
              <a:gd name="connsiteY587" fmla="*/ 39602 h 593115"/>
              <a:gd name="connsiteX588" fmla="*/ 416011 w 593115"/>
              <a:gd name="connsiteY588" fmla="*/ 51575 h 593115"/>
              <a:gd name="connsiteX589" fmla="*/ 437227 w 593115"/>
              <a:gd name="connsiteY589" fmla="*/ 76442 h 593115"/>
              <a:gd name="connsiteX590" fmla="*/ 439071 w 593115"/>
              <a:gd name="connsiteY590" fmla="*/ 79205 h 593115"/>
              <a:gd name="connsiteX591" fmla="*/ 442761 w 593115"/>
              <a:gd name="connsiteY591" fmla="*/ 75521 h 593115"/>
              <a:gd name="connsiteX592" fmla="*/ 450140 w 593115"/>
              <a:gd name="connsiteY592" fmla="*/ 69074 h 593115"/>
              <a:gd name="connsiteX593" fmla="*/ 452908 w 593115"/>
              <a:gd name="connsiteY593" fmla="*/ 66311 h 593115"/>
              <a:gd name="connsiteX594" fmla="*/ 449218 w 593115"/>
              <a:gd name="connsiteY594" fmla="*/ 64469 h 593115"/>
              <a:gd name="connsiteX595" fmla="*/ 419701 w 593115"/>
              <a:gd name="connsiteY595" fmla="*/ 46970 h 593115"/>
              <a:gd name="connsiteX596" fmla="*/ 199243 w 593115"/>
              <a:gd name="connsiteY596" fmla="*/ 35918 h 593115"/>
              <a:gd name="connsiteX597" fmla="*/ 185406 w 593115"/>
              <a:gd name="connsiteY597" fmla="*/ 42365 h 593115"/>
              <a:gd name="connsiteX598" fmla="*/ 158656 w 593115"/>
              <a:gd name="connsiteY598" fmla="*/ 55259 h 593115"/>
              <a:gd name="connsiteX599" fmla="*/ 155889 w 593115"/>
              <a:gd name="connsiteY599" fmla="*/ 57101 h 593115"/>
              <a:gd name="connsiteX600" fmla="*/ 157734 w 593115"/>
              <a:gd name="connsiteY600" fmla="*/ 59864 h 593115"/>
              <a:gd name="connsiteX601" fmla="*/ 163268 w 593115"/>
              <a:gd name="connsiteY601" fmla="*/ 66311 h 593115"/>
              <a:gd name="connsiteX602" fmla="*/ 166958 w 593115"/>
              <a:gd name="connsiteY602" fmla="*/ 70916 h 593115"/>
              <a:gd name="connsiteX603" fmla="*/ 169725 w 593115"/>
              <a:gd name="connsiteY603" fmla="*/ 68153 h 593115"/>
              <a:gd name="connsiteX604" fmla="*/ 188174 w 593115"/>
              <a:gd name="connsiteY604" fmla="*/ 46970 h 593115"/>
              <a:gd name="connsiteX605" fmla="*/ 346830 w 593115"/>
              <a:gd name="connsiteY605" fmla="*/ 23025 h 593115"/>
              <a:gd name="connsiteX606" fmla="*/ 350519 w 593115"/>
              <a:gd name="connsiteY606" fmla="*/ 28551 h 593115"/>
              <a:gd name="connsiteX607" fmla="*/ 387416 w 593115"/>
              <a:gd name="connsiteY607" fmla="*/ 104992 h 593115"/>
              <a:gd name="connsiteX608" fmla="*/ 388338 w 593115"/>
              <a:gd name="connsiteY608" fmla="*/ 107755 h 593115"/>
              <a:gd name="connsiteX609" fmla="*/ 391106 w 593115"/>
              <a:gd name="connsiteY609" fmla="*/ 105913 h 593115"/>
              <a:gd name="connsiteX610" fmla="*/ 420623 w 593115"/>
              <a:gd name="connsiteY610" fmla="*/ 92099 h 593115"/>
              <a:gd name="connsiteX611" fmla="*/ 424313 w 593115"/>
              <a:gd name="connsiteY611" fmla="*/ 90257 h 593115"/>
              <a:gd name="connsiteX612" fmla="*/ 421545 w 593115"/>
              <a:gd name="connsiteY612" fmla="*/ 87494 h 593115"/>
              <a:gd name="connsiteX613" fmla="*/ 363433 w 593115"/>
              <a:gd name="connsiteY613" fmla="*/ 26709 h 593115"/>
              <a:gd name="connsiteX614" fmla="*/ 362511 w 593115"/>
              <a:gd name="connsiteY614" fmla="*/ 26709 h 593115"/>
              <a:gd name="connsiteX615" fmla="*/ 353286 w 593115"/>
              <a:gd name="connsiteY615" fmla="*/ 23946 h 593115"/>
              <a:gd name="connsiteX616" fmla="*/ 251820 w 593115"/>
              <a:gd name="connsiteY616" fmla="*/ 22104 h 593115"/>
              <a:gd name="connsiteX617" fmla="*/ 245364 w 593115"/>
              <a:gd name="connsiteY617" fmla="*/ 23025 h 593115"/>
              <a:gd name="connsiteX618" fmla="*/ 238907 w 593115"/>
              <a:gd name="connsiteY618" fmla="*/ 24867 h 593115"/>
              <a:gd name="connsiteX619" fmla="*/ 234295 w 593115"/>
              <a:gd name="connsiteY619" fmla="*/ 25788 h 593115"/>
              <a:gd name="connsiteX620" fmla="*/ 235217 w 593115"/>
              <a:gd name="connsiteY620" fmla="*/ 27630 h 593115"/>
              <a:gd name="connsiteX621" fmla="*/ 183561 w 593115"/>
              <a:gd name="connsiteY621" fmla="*/ 81047 h 593115"/>
              <a:gd name="connsiteX622" fmla="*/ 181717 w 593115"/>
              <a:gd name="connsiteY622" fmla="*/ 82889 h 593115"/>
              <a:gd name="connsiteX623" fmla="*/ 184484 w 593115"/>
              <a:gd name="connsiteY623" fmla="*/ 84731 h 593115"/>
              <a:gd name="connsiteX624" fmla="*/ 192786 w 593115"/>
              <a:gd name="connsiteY624" fmla="*/ 91178 h 593115"/>
              <a:gd name="connsiteX625" fmla="*/ 197398 w 593115"/>
              <a:gd name="connsiteY625" fmla="*/ 90257 h 593115"/>
              <a:gd name="connsiteX626" fmla="*/ 214001 w 593115"/>
              <a:gd name="connsiteY626" fmla="*/ 97625 h 593115"/>
              <a:gd name="connsiteX627" fmla="*/ 249053 w 593115"/>
              <a:gd name="connsiteY627" fmla="*/ 27630 h 593115"/>
              <a:gd name="connsiteX628" fmla="*/ 309010 w 593115"/>
              <a:gd name="connsiteY628" fmla="*/ 18420 h 593115"/>
              <a:gd name="connsiteX629" fmla="*/ 309010 w 593115"/>
              <a:gd name="connsiteY629" fmla="*/ 22104 h 593115"/>
              <a:gd name="connsiteX630" fmla="*/ 304398 w 593115"/>
              <a:gd name="connsiteY630" fmla="*/ 117886 h 593115"/>
              <a:gd name="connsiteX631" fmla="*/ 304398 w 593115"/>
              <a:gd name="connsiteY631" fmla="*/ 120649 h 593115"/>
              <a:gd name="connsiteX632" fmla="*/ 308088 w 593115"/>
              <a:gd name="connsiteY632" fmla="*/ 120649 h 593115"/>
              <a:gd name="connsiteX633" fmla="*/ 367123 w 593115"/>
              <a:gd name="connsiteY633" fmla="*/ 113281 h 593115"/>
              <a:gd name="connsiteX634" fmla="*/ 370812 w 593115"/>
              <a:gd name="connsiteY634" fmla="*/ 113281 h 593115"/>
              <a:gd name="connsiteX635" fmla="*/ 368968 w 593115"/>
              <a:gd name="connsiteY635" fmla="*/ 109597 h 593115"/>
              <a:gd name="connsiteX636" fmla="*/ 323769 w 593115"/>
              <a:gd name="connsiteY636" fmla="*/ 21183 h 593115"/>
              <a:gd name="connsiteX637" fmla="*/ 323769 w 593115"/>
              <a:gd name="connsiteY637" fmla="*/ 19341 h 593115"/>
              <a:gd name="connsiteX638" fmla="*/ 321924 w 593115"/>
              <a:gd name="connsiteY638" fmla="*/ 19341 h 593115"/>
              <a:gd name="connsiteX639" fmla="*/ 312700 w 593115"/>
              <a:gd name="connsiteY639" fmla="*/ 19341 h 593115"/>
              <a:gd name="connsiteX640" fmla="*/ 285028 w 593115"/>
              <a:gd name="connsiteY640" fmla="*/ 18420 h 593115"/>
              <a:gd name="connsiteX641" fmla="*/ 276726 w 593115"/>
              <a:gd name="connsiteY641" fmla="*/ 19341 h 593115"/>
              <a:gd name="connsiteX642" fmla="*/ 275803 w 593115"/>
              <a:gd name="connsiteY642" fmla="*/ 19341 h 593115"/>
              <a:gd name="connsiteX643" fmla="*/ 274881 w 593115"/>
              <a:gd name="connsiteY643" fmla="*/ 20262 h 593115"/>
              <a:gd name="connsiteX644" fmla="*/ 231527 w 593115"/>
              <a:gd name="connsiteY644" fmla="*/ 104992 h 593115"/>
              <a:gd name="connsiteX645" fmla="*/ 229682 w 593115"/>
              <a:gd name="connsiteY645" fmla="*/ 108676 h 593115"/>
              <a:gd name="connsiteX646" fmla="*/ 233372 w 593115"/>
              <a:gd name="connsiteY646" fmla="*/ 109597 h 593115"/>
              <a:gd name="connsiteX647" fmla="*/ 282260 w 593115"/>
              <a:gd name="connsiteY647" fmla="*/ 119728 h 593115"/>
              <a:gd name="connsiteX648" fmla="*/ 285950 w 593115"/>
              <a:gd name="connsiteY648" fmla="*/ 119728 h 593115"/>
              <a:gd name="connsiteX649" fmla="*/ 285950 w 593115"/>
              <a:gd name="connsiteY649" fmla="*/ 116965 h 593115"/>
              <a:gd name="connsiteX650" fmla="*/ 290562 w 593115"/>
              <a:gd name="connsiteY650" fmla="*/ 22104 h 593115"/>
              <a:gd name="connsiteX651" fmla="*/ 290562 w 593115"/>
              <a:gd name="connsiteY651" fmla="*/ 18420 h 593115"/>
              <a:gd name="connsiteX652" fmla="*/ 297019 w 593115"/>
              <a:gd name="connsiteY652" fmla="*/ 0 h 593115"/>
              <a:gd name="connsiteX653" fmla="*/ 461209 w 593115"/>
              <a:gd name="connsiteY653" fmla="*/ 49733 h 593115"/>
              <a:gd name="connsiteX654" fmla="*/ 480580 w 593115"/>
              <a:gd name="connsiteY654" fmla="*/ 63548 h 593115"/>
              <a:gd name="connsiteX655" fmla="*/ 530391 w 593115"/>
              <a:gd name="connsiteY655" fmla="*/ 114202 h 593115"/>
              <a:gd name="connsiteX656" fmla="*/ 546072 w 593115"/>
              <a:gd name="connsiteY656" fmla="*/ 135385 h 593115"/>
              <a:gd name="connsiteX657" fmla="*/ 571900 w 593115"/>
              <a:gd name="connsiteY657" fmla="*/ 186039 h 593115"/>
              <a:gd name="connsiteX658" fmla="*/ 582046 w 593115"/>
              <a:gd name="connsiteY658" fmla="*/ 212748 h 593115"/>
              <a:gd name="connsiteX659" fmla="*/ 593115 w 593115"/>
              <a:gd name="connsiteY659" fmla="*/ 291953 h 593115"/>
              <a:gd name="connsiteX660" fmla="*/ 593115 w 593115"/>
              <a:gd name="connsiteY660" fmla="*/ 293795 h 593115"/>
              <a:gd name="connsiteX661" fmla="*/ 593115 w 593115"/>
              <a:gd name="connsiteY661" fmla="*/ 296557 h 593115"/>
              <a:gd name="connsiteX662" fmla="*/ 592193 w 593115"/>
              <a:gd name="connsiteY662" fmla="*/ 326029 h 593115"/>
              <a:gd name="connsiteX663" fmla="*/ 560831 w 593115"/>
              <a:gd name="connsiteY663" fmla="*/ 431021 h 593115"/>
              <a:gd name="connsiteX664" fmla="*/ 535925 w 593115"/>
              <a:gd name="connsiteY664" fmla="*/ 471545 h 593115"/>
              <a:gd name="connsiteX665" fmla="*/ 297019 w 593115"/>
              <a:gd name="connsiteY665" fmla="*/ 592194 h 593115"/>
              <a:gd name="connsiteX666" fmla="*/ 296097 w 593115"/>
              <a:gd name="connsiteY666" fmla="*/ 592194 h 593115"/>
              <a:gd name="connsiteX667" fmla="*/ 291484 w 593115"/>
              <a:gd name="connsiteY667" fmla="*/ 593115 h 593115"/>
              <a:gd name="connsiteX668" fmla="*/ 291484 w 593115"/>
              <a:gd name="connsiteY668" fmla="*/ 592194 h 593115"/>
              <a:gd name="connsiteX669" fmla="*/ 288717 w 593115"/>
              <a:gd name="connsiteY669" fmla="*/ 592194 h 593115"/>
              <a:gd name="connsiteX670" fmla="*/ 49811 w 593115"/>
              <a:gd name="connsiteY670" fmla="*/ 459572 h 593115"/>
              <a:gd name="connsiteX671" fmla="*/ 25828 w 593115"/>
              <a:gd name="connsiteY671" fmla="*/ 416286 h 593115"/>
              <a:gd name="connsiteX672" fmla="*/ 1845 w 593115"/>
              <a:gd name="connsiteY672" fmla="*/ 323266 h 593115"/>
              <a:gd name="connsiteX673" fmla="*/ 0 w 593115"/>
              <a:gd name="connsiteY673" fmla="*/ 296557 h 593115"/>
              <a:gd name="connsiteX674" fmla="*/ 0 w 593115"/>
              <a:gd name="connsiteY674" fmla="*/ 291032 h 593115"/>
              <a:gd name="connsiteX675" fmla="*/ 0 w 593115"/>
              <a:gd name="connsiteY675" fmla="*/ 289190 h 593115"/>
              <a:gd name="connsiteX676" fmla="*/ 12914 w 593115"/>
              <a:gd name="connsiteY676" fmla="*/ 210906 h 593115"/>
              <a:gd name="connsiteX677" fmla="*/ 22138 w 593115"/>
              <a:gd name="connsiteY677" fmla="*/ 183276 h 593115"/>
              <a:gd name="connsiteX678" fmla="*/ 23983 w 593115"/>
              <a:gd name="connsiteY678" fmla="*/ 180513 h 593115"/>
              <a:gd name="connsiteX679" fmla="*/ 23983 w 593115"/>
              <a:gd name="connsiteY679" fmla="*/ 179592 h 593115"/>
              <a:gd name="connsiteX680" fmla="*/ 59035 w 593115"/>
              <a:gd name="connsiteY680" fmla="*/ 118807 h 593115"/>
              <a:gd name="connsiteX681" fmla="*/ 76561 w 593115"/>
              <a:gd name="connsiteY681" fmla="*/ 98546 h 593115"/>
              <a:gd name="connsiteX682" fmla="*/ 128216 w 593115"/>
              <a:gd name="connsiteY682" fmla="*/ 52496 h 593115"/>
              <a:gd name="connsiteX683" fmla="*/ 149432 w 593115"/>
              <a:gd name="connsiteY683" fmla="*/ 39602 h 593115"/>
              <a:gd name="connsiteX684" fmla="*/ 297019 w 593115"/>
              <a:gd name="connsiteY684" fmla="*/ 0 h 59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</a:cxnLst>
            <a:rect l="l" t="t" r="r" b="b"/>
            <a:pathLst>
              <a:path w="593115" h="593115">
                <a:moveTo>
                  <a:pt x="175260" y="543382"/>
                </a:moveTo>
                <a:lnTo>
                  <a:pt x="173415" y="545224"/>
                </a:lnTo>
                <a:lnTo>
                  <a:pt x="179872" y="548908"/>
                </a:lnTo>
                <a:close/>
                <a:moveTo>
                  <a:pt x="360666" y="517594"/>
                </a:moveTo>
                <a:cubicBezTo>
                  <a:pt x="343140" y="519436"/>
                  <a:pt x="325614" y="520357"/>
                  <a:pt x="308088" y="520357"/>
                </a:cubicBezTo>
                <a:lnTo>
                  <a:pt x="305321" y="520357"/>
                </a:lnTo>
                <a:lnTo>
                  <a:pt x="305321" y="524041"/>
                </a:lnTo>
                <a:cubicBezTo>
                  <a:pt x="306243" y="542461"/>
                  <a:pt x="307166" y="559039"/>
                  <a:pt x="308088" y="570090"/>
                </a:cubicBezTo>
                <a:lnTo>
                  <a:pt x="308088" y="573774"/>
                </a:lnTo>
                <a:lnTo>
                  <a:pt x="311778" y="573774"/>
                </a:lnTo>
                <a:cubicBezTo>
                  <a:pt x="320079" y="572853"/>
                  <a:pt x="328381" y="571932"/>
                  <a:pt x="336683" y="571011"/>
                </a:cubicBezTo>
                <a:lnTo>
                  <a:pt x="338528" y="571011"/>
                </a:lnTo>
                <a:lnTo>
                  <a:pt x="339450" y="569169"/>
                </a:lnTo>
                <a:cubicBezTo>
                  <a:pt x="344062" y="561801"/>
                  <a:pt x="353286" y="545224"/>
                  <a:pt x="363433" y="522199"/>
                </a:cubicBezTo>
                <a:lnTo>
                  <a:pt x="366200" y="517594"/>
                </a:lnTo>
                <a:close/>
                <a:moveTo>
                  <a:pt x="232450" y="516673"/>
                </a:moveTo>
                <a:lnTo>
                  <a:pt x="234295" y="521278"/>
                </a:lnTo>
                <a:cubicBezTo>
                  <a:pt x="245364" y="546145"/>
                  <a:pt x="255510" y="563643"/>
                  <a:pt x="260122" y="570090"/>
                </a:cubicBezTo>
                <a:lnTo>
                  <a:pt x="260122" y="571932"/>
                </a:lnTo>
                <a:lnTo>
                  <a:pt x="261967" y="571932"/>
                </a:lnTo>
                <a:cubicBezTo>
                  <a:pt x="270269" y="572853"/>
                  <a:pt x="278571" y="573774"/>
                  <a:pt x="286872" y="573774"/>
                </a:cubicBezTo>
                <a:lnTo>
                  <a:pt x="289640" y="573774"/>
                </a:lnTo>
                <a:lnTo>
                  <a:pt x="289640" y="570090"/>
                </a:lnTo>
                <a:cubicBezTo>
                  <a:pt x="288717" y="558117"/>
                  <a:pt x="287795" y="542461"/>
                  <a:pt x="286872" y="523120"/>
                </a:cubicBezTo>
                <a:lnTo>
                  <a:pt x="286872" y="520357"/>
                </a:lnTo>
                <a:lnTo>
                  <a:pt x="284105" y="520357"/>
                </a:lnTo>
                <a:cubicBezTo>
                  <a:pt x="268424" y="519436"/>
                  <a:pt x="252743" y="518515"/>
                  <a:pt x="237062" y="516673"/>
                </a:cubicBezTo>
                <a:close/>
                <a:moveTo>
                  <a:pt x="202932" y="512068"/>
                </a:moveTo>
                <a:lnTo>
                  <a:pt x="199243" y="519436"/>
                </a:lnTo>
                <a:lnTo>
                  <a:pt x="185406" y="525883"/>
                </a:lnTo>
                <a:cubicBezTo>
                  <a:pt x="203855" y="547987"/>
                  <a:pt x="218613" y="560881"/>
                  <a:pt x="220458" y="562722"/>
                </a:cubicBezTo>
                <a:lnTo>
                  <a:pt x="221381" y="563643"/>
                </a:lnTo>
                <a:cubicBezTo>
                  <a:pt x="224148" y="564564"/>
                  <a:pt x="226915" y="565485"/>
                  <a:pt x="229682" y="565485"/>
                </a:cubicBezTo>
                <a:lnTo>
                  <a:pt x="237062" y="567327"/>
                </a:lnTo>
                <a:lnTo>
                  <a:pt x="233372" y="561801"/>
                </a:lnTo>
                <a:cubicBezTo>
                  <a:pt x="225993" y="547066"/>
                  <a:pt x="217691" y="531409"/>
                  <a:pt x="211234" y="514831"/>
                </a:cubicBezTo>
                <a:lnTo>
                  <a:pt x="210312" y="512989"/>
                </a:lnTo>
                <a:lnTo>
                  <a:pt x="208467" y="512989"/>
                </a:lnTo>
                <a:cubicBezTo>
                  <a:pt x="206622" y="512068"/>
                  <a:pt x="204777" y="512068"/>
                  <a:pt x="202932" y="512068"/>
                </a:cubicBezTo>
                <a:close/>
                <a:moveTo>
                  <a:pt x="429847" y="507463"/>
                </a:moveTo>
                <a:lnTo>
                  <a:pt x="421545" y="509305"/>
                </a:lnTo>
                <a:cubicBezTo>
                  <a:pt x="412321" y="511147"/>
                  <a:pt x="402175" y="512989"/>
                  <a:pt x="389261" y="514831"/>
                </a:cubicBezTo>
                <a:lnTo>
                  <a:pt x="387416" y="514831"/>
                </a:lnTo>
                <a:lnTo>
                  <a:pt x="386494" y="516673"/>
                </a:lnTo>
                <a:cubicBezTo>
                  <a:pt x="380037" y="531409"/>
                  <a:pt x="373580" y="546145"/>
                  <a:pt x="366200" y="559959"/>
                </a:cubicBezTo>
                <a:lnTo>
                  <a:pt x="362511" y="566406"/>
                </a:lnTo>
                <a:lnTo>
                  <a:pt x="369890" y="563643"/>
                </a:lnTo>
                <a:cubicBezTo>
                  <a:pt x="373580" y="562722"/>
                  <a:pt x="377269" y="561801"/>
                  <a:pt x="380959" y="560881"/>
                </a:cubicBezTo>
                <a:lnTo>
                  <a:pt x="382804" y="559959"/>
                </a:lnTo>
                <a:cubicBezTo>
                  <a:pt x="389261" y="554434"/>
                  <a:pt x="405864" y="537856"/>
                  <a:pt x="425235" y="513910"/>
                </a:cubicBezTo>
                <a:close/>
                <a:moveTo>
                  <a:pt x="499951" y="486281"/>
                </a:moveTo>
                <a:lnTo>
                  <a:pt x="487037" y="490886"/>
                </a:lnTo>
                <a:cubicBezTo>
                  <a:pt x="478735" y="493649"/>
                  <a:pt x="470434" y="496411"/>
                  <a:pt x="460287" y="499174"/>
                </a:cubicBezTo>
                <a:lnTo>
                  <a:pt x="459365" y="499174"/>
                </a:lnTo>
                <a:lnTo>
                  <a:pt x="457520" y="501016"/>
                </a:lnTo>
                <a:cubicBezTo>
                  <a:pt x="451063" y="510226"/>
                  <a:pt x="443683" y="520357"/>
                  <a:pt x="436304" y="529567"/>
                </a:cubicBezTo>
                <a:lnTo>
                  <a:pt x="425235" y="543382"/>
                </a:lnTo>
                <a:lnTo>
                  <a:pt x="440916" y="533251"/>
                </a:lnTo>
                <a:cubicBezTo>
                  <a:pt x="458442" y="522199"/>
                  <a:pt x="475046" y="510226"/>
                  <a:pt x="489804" y="496411"/>
                </a:cubicBezTo>
                <a:close/>
                <a:moveTo>
                  <a:pt x="85785" y="477071"/>
                </a:moveTo>
                <a:lnTo>
                  <a:pt x="95009" y="487202"/>
                </a:lnTo>
                <a:cubicBezTo>
                  <a:pt x="110690" y="503779"/>
                  <a:pt x="127294" y="517594"/>
                  <a:pt x="146665" y="529567"/>
                </a:cubicBezTo>
                <a:lnTo>
                  <a:pt x="146665" y="526804"/>
                </a:lnTo>
                <a:lnTo>
                  <a:pt x="136518" y="513910"/>
                </a:lnTo>
                <a:lnTo>
                  <a:pt x="139285" y="498253"/>
                </a:lnTo>
                <a:cubicBezTo>
                  <a:pt x="139285" y="497332"/>
                  <a:pt x="139285" y="497332"/>
                  <a:pt x="139285" y="497332"/>
                </a:cubicBezTo>
                <a:lnTo>
                  <a:pt x="138363" y="496411"/>
                </a:lnTo>
                <a:lnTo>
                  <a:pt x="137441" y="496411"/>
                </a:lnTo>
                <a:cubicBezTo>
                  <a:pt x="122682" y="491807"/>
                  <a:pt x="109768" y="487202"/>
                  <a:pt x="98699" y="482597"/>
                </a:cubicBezTo>
                <a:close/>
                <a:moveTo>
                  <a:pt x="411399" y="445757"/>
                </a:moveTo>
                <a:cubicBezTo>
                  <a:pt x="407709" y="460493"/>
                  <a:pt x="403097" y="475229"/>
                  <a:pt x="397563" y="489965"/>
                </a:cubicBezTo>
                <a:lnTo>
                  <a:pt x="395718" y="494569"/>
                </a:lnTo>
                <a:lnTo>
                  <a:pt x="400330" y="493649"/>
                </a:lnTo>
                <a:cubicBezTo>
                  <a:pt x="408632" y="492728"/>
                  <a:pt x="416933" y="490886"/>
                  <a:pt x="424313" y="489965"/>
                </a:cubicBezTo>
                <a:lnTo>
                  <a:pt x="424313" y="484439"/>
                </a:lnTo>
                <a:lnTo>
                  <a:pt x="414166" y="470624"/>
                </a:lnTo>
                <a:lnTo>
                  <a:pt x="414166" y="448520"/>
                </a:lnTo>
                <a:close/>
                <a:moveTo>
                  <a:pt x="122682" y="433784"/>
                </a:moveTo>
                <a:cubicBezTo>
                  <a:pt x="126372" y="441152"/>
                  <a:pt x="130984" y="448520"/>
                  <a:pt x="134673" y="455888"/>
                </a:cubicBezTo>
                <a:lnTo>
                  <a:pt x="134673" y="442994"/>
                </a:lnTo>
                <a:cubicBezTo>
                  <a:pt x="134673" y="442994"/>
                  <a:pt x="128216" y="437468"/>
                  <a:pt x="122682" y="433784"/>
                </a:cubicBezTo>
                <a:close/>
                <a:moveTo>
                  <a:pt x="253665" y="419970"/>
                </a:moveTo>
                <a:lnTo>
                  <a:pt x="249976" y="452204"/>
                </a:lnTo>
                <a:lnTo>
                  <a:pt x="238907" y="460493"/>
                </a:lnTo>
                <a:lnTo>
                  <a:pt x="223225" y="460493"/>
                </a:lnTo>
                <a:lnTo>
                  <a:pt x="217691" y="469703"/>
                </a:lnTo>
                <a:lnTo>
                  <a:pt x="222303" y="487202"/>
                </a:lnTo>
                <a:lnTo>
                  <a:pt x="220458" y="488123"/>
                </a:lnTo>
                <a:cubicBezTo>
                  <a:pt x="221381" y="490886"/>
                  <a:pt x="222303" y="492728"/>
                  <a:pt x="223225" y="494569"/>
                </a:cubicBezTo>
                <a:lnTo>
                  <a:pt x="224148" y="496411"/>
                </a:lnTo>
                <a:lnTo>
                  <a:pt x="225070" y="496411"/>
                </a:lnTo>
                <a:cubicBezTo>
                  <a:pt x="244441" y="499174"/>
                  <a:pt x="262889" y="501016"/>
                  <a:pt x="282260" y="501937"/>
                </a:cubicBezTo>
                <a:lnTo>
                  <a:pt x="285950" y="501937"/>
                </a:lnTo>
                <a:lnTo>
                  <a:pt x="285028" y="498253"/>
                </a:lnTo>
                <a:cubicBezTo>
                  <a:pt x="284105" y="473387"/>
                  <a:pt x="283183" y="448520"/>
                  <a:pt x="282260" y="424575"/>
                </a:cubicBezTo>
                <a:lnTo>
                  <a:pt x="282260" y="421812"/>
                </a:lnTo>
                <a:lnTo>
                  <a:pt x="279493" y="421812"/>
                </a:lnTo>
                <a:cubicBezTo>
                  <a:pt x="270269" y="420891"/>
                  <a:pt x="261967" y="420891"/>
                  <a:pt x="253665" y="419970"/>
                </a:cubicBezTo>
                <a:close/>
                <a:moveTo>
                  <a:pt x="401252" y="411681"/>
                </a:moveTo>
                <a:lnTo>
                  <a:pt x="396640" y="412602"/>
                </a:lnTo>
                <a:cubicBezTo>
                  <a:pt x="366200" y="418128"/>
                  <a:pt x="334838" y="420891"/>
                  <a:pt x="303476" y="421812"/>
                </a:cubicBezTo>
                <a:lnTo>
                  <a:pt x="300709" y="421812"/>
                </a:lnTo>
                <a:lnTo>
                  <a:pt x="300709" y="424575"/>
                </a:lnTo>
                <a:cubicBezTo>
                  <a:pt x="301631" y="449441"/>
                  <a:pt x="302553" y="474308"/>
                  <a:pt x="303476" y="499174"/>
                </a:cubicBezTo>
                <a:lnTo>
                  <a:pt x="304398" y="501937"/>
                </a:lnTo>
                <a:lnTo>
                  <a:pt x="307166" y="501937"/>
                </a:lnTo>
                <a:cubicBezTo>
                  <a:pt x="328381" y="501937"/>
                  <a:pt x="350519" y="501016"/>
                  <a:pt x="372657" y="498253"/>
                </a:cubicBezTo>
                <a:lnTo>
                  <a:pt x="374502" y="498253"/>
                </a:lnTo>
                <a:lnTo>
                  <a:pt x="374502" y="496411"/>
                </a:lnTo>
                <a:cubicBezTo>
                  <a:pt x="385571" y="469703"/>
                  <a:pt x="393873" y="442994"/>
                  <a:pt x="400330" y="416286"/>
                </a:cubicBezTo>
                <a:close/>
                <a:moveTo>
                  <a:pt x="571900" y="340765"/>
                </a:moveTo>
                <a:lnTo>
                  <a:pt x="565443" y="345370"/>
                </a:lnTo>
                <a:cubicBezTo>
                  <a:pt x="556218" y="351817"/>
                  <a:pt x="545149" y="358264"/>
                  <a:pt x="533158" y="364710"/>
                </a:cubicBezTo>
                <a:lnTo>
                  <a:pt x="518399" y="378525"/>
                </a:lnTo>
                <a:cubicBezTo>
                  <a:pt x="516555" y="384972"/>
                  <a:pt x="514710" y="391419"/>
                  <a:pt x="511942" y="397866"/>
                </a:cubicBezTo>
                <a:lnTo>
                  <a:pt x="512865" y="399708"/>
                </a:lnTo>
                <a:lnTo>
                  <a:pt x="515632" y="427337"/>
                </a:lnTo>
                <a:lnTo>
                  <a:pt x="502718" y="444836"/>
                </a:lnTo>
                <a:lnTo>
                  <a:pt x="496261" y="452204"/>
                </a:lnTo>
                <a:lnTo>
                  <a:pt x="496261" y="463256"/>
                </a:lnTo>
                <a:lnTo>
                  <a:pt x="487037" y="466019"/>
                </a:lnTo>
                <a:lnTo>
                  <a:pt x="483347" y="473387"/>
                </a:lnTo>
                <a:cubicBezTo>
                  <a:pt x="497184" y="467861"/>
                  <a:pt x="510098" y="463256"/>
                  <a:pt x="521167" y="457730"/>
                </a:cubicBezTo>
                <a:lnTo>
                  <a:pt x="524856" y="454046"/>
                </a:lnTo>
                <a:lnTo>
                  <a:pt x="528546" y="447599"/>
                </a:lnTo>
                <a:lnTo>
                  <a:pt x="523011" y="442073"/>
                </a:lnTo>
                <a:lnTo>
                  <a:pt x="523011" y="431021"/>
                </a:lnTo>
                <a:lnTo>
                  <a:pt x="537770" y="432863"/>
                </a:lnTo>
                <a:lnTo>
                  <a:pt x="546072" y="416286"/>
                </a:lnTo>
                <a:lnTo>
                  <a:pt x="547917" y="416286"/>
                </a:lnTo>
                <a:cubicBezTo>
                  <a:pt x="558063" y="394182"/>
                  <a:pt x="565443" y="372078"/>
                  <a:pt x="570055" y="348133"/>
                </a:cubicBezTo>
                <a:close/>
                <a:moveTo>
                  <a:pt x="91320" y="339844"/>
                </a:moveTo>
                <a:cubicBezTo>
                  <a:pt x="92242" y="346291"/>
                  <a:pt x="94087" y="352738"/>
                  <a:pt x="95009" y="359185"/>
                </a:cubicBezTo>
                <a:lnTo>
                  <a:pt x="95932" y="361027"/>
                </a:lnTo>
                <a:lnTo>
                  <a:pt x="96854" y="361947"/>
                </a:lnTo>
                <a:cubicBezTo>
                  <a:pt x="96854" y="361947"/>
                  <a:pt x="97777" y="361947"/>
                  <a:pt x="97777" y="361947"/>
                </a:cubicBezTo>
                <a:lnTo>
                  <a:pt x="104234" y="357343"/>
                </a:lnTo>
                <a:lnTo>
                  <a:pt x="101466" y="340765"/>
                </a:lnTo>
                <a:close/>
                <a:moveTo>
                  <a:pt x="22138" y="338923"/>
                </a:moveTo>
                <a:lnTo>
                  <a:pt x="23061" y="346291"/>
                </a:lnTo>
                <a:cubicBezTo>
                  <a:pt x="29518" y="381288"/>
                  <a:pt x="42431" y="414444"/>
                  <a:pt x="61802" y="444836"/>
                </a:cubicBezTo>
                <a:lnTo>
                  <a:pt x="62725" y="445757"/>
                </a:lnTo>
                <a:lnTo>
                  <a:pt x="63647" y="445757"/>
                </a:lnTo>
                <a:cubicBezTo>
                  <a:pt x="79328" y="454967"/>
                  <a:pt x="95932" y="462335"/>
                  <a:pt x="114380" y="468782"/>
                </a:cubicBezTo>
                <a:lnTo>
                  <a:pt x="122682" y="472466"/>
                </a:lnTo>
                <a:lnTo>
                  <a:pt x="118070" y="465098"/>
                </a:lnTo>
                <a:cubicBezTo>
                  <a:pt x="100544" y="434705"/>
                  <a:pt x="87630" y="404313"/>
                  <a:pt x="80251" y="374841"/>
                </a:cubicBezTo>
                <a:lnTo>
                  <a:pt x="79328" y="372999"/>
                </a:lnTo>
                <a:lnTo>
                  <a:pt x="78406" y="372999"/>
                </a:lnTo>
                <a:cubicBezTo>
                  <a:pt x="59957" y="363789"/>
                  <a:pt x="43354" y="353659"/>
                  <a:pt x="27673" y="342607"/>
                </a:cubicBezTo>
                <a:close/>
                <a:moveTo>
                  <a:pt x="298864" y="325108"/>
                </a:moveTo>
                <a:lnTo>
                  <a:pt x="298864" y="326950"/>
                </a:lnTo>
                <a:cubicBezTo>
                  <a:pt x="298864" y="350896"/>
                  <a:pt x="299786" y="374841"/>
                  <a:pt x="299786" y="400629"/>
                </a:cubicBezTo>
                <a:lnTo>
                  <a:pt x="299786" y="403392"/>
                </a:lnTo>
                <a:lnTo>
                  <a:pt x="303476" y="403392"/>
                </a:lnTo>
                <a:cubicBezTo>
                  <a:pt x="337605" y="402471"/>
                  <a:pt x="370812" y="399708"/>
                  <a:pt x="403097" y="392340"/>
                </a:cubicBezTo>
                <a:lnTo>
                  <a:pt x="404942" y="392340"/>
                </a:lnTo>
                <a:lnTo>
                  <a:pt x="395718" y="376683"/>
                </a:lnTo>
                <a:lnTo>
                  <a:pt x="397563" y="353659"/>
                </a:lnTo>
                <a:lnTo>
                  <a:pt x="380037" y="351817"/>
                </a:lnTo>
                <a:lnTo>
                  <a:pt x="373580" y="345370"/>
                </a:lnTo>
                <a:lnTo>
                  <a:pt x="362511" y="345370"/>
                </a:lnTo>
                <a:lnTo>
                  <a:pt x="356054" y="350896"/>
                </a:lnTo>
                <a:lnTo>
                  <a:pt x="334838" y="350896"/>
                </a:lnTo>
                <a:lnTo>
                  <a:pt x="334838" y="352738"/>
                </a:lnTo>
                <a:lnTo>
                  <a:pt x="322847" y="352738"/>
                </a:lnTo>
                <a:close/>
                <a:moveTo>
                  <a:pt x="185406" y="309451"/>
                </a:moveTo>
                <a:lnTo>
                  <a:pt x="185406" y="314056"/>
                </a:lnTo>
                <a:cubicBezTo>
                  <a:pt x="185406" y="324187"/>
                  <a:pt x="185406" y="335239"/>
                  <a:pt x="186329" y="345370"/>
                </a:cubicBezTo>
                <a:lnTo>
                  <a:pt x="198320" y="345370"/>
                </a:lnTo>
                <a:lnTo>
                  <a:pt x="204777" y="357343"/>
                </a:lnTo>
                <a:lnTo>
                  <a:pt x="205700" y="371157"/>
                </a:lnTo>
                <a:lnTo>
                  <a:pt x="225070" y="378525"/>
                </a:lnTo>
                <a:lnTo>
                  <a:pt x="249976" y="378525"/>
                </a:lnTo>
                <a:lnTo>
                  <a:pt x="256433" y="390498"/>
                </a:lnTo>
                <a:lnTo>
                  <a:pt x="267502" y="394182"/>
                </a:lnTo>
                <a:lnTo>
                  <a:pt x="265657" y="402471"/>
                </a:lnTo>
                <a:cubicBezTo>
                  <a:pt x="270269" y="402471"/>
                  <a:pt x="273958" y="402471"/>
                  <a:pt x="278571" y="402471"/>
                </a:cubicBezTo>
                <a:lnTo>
                  <a:pt x="281338" y="403392"/>
                </a:lnTo>
                <a:lnTo>
                  <a:pt x="281338" y="399708"/>
                </a:lnTo>
                <a:cubicBezTo>
                  <a:pt x="281338" y="374841"/>
                  <a:pt x="280415" y="349975"/>
                  <a:pt x="280415" y="326029"/>
                </a:cubicBezTo>
                <a:lnTo>
                  <a:pt x="280415" y="323266"/>
                </a:lnTo>
                <a:lnTo>
                  <a:pt x="277648" y="323266"/>
                </a:lnTo>
                <a:cubicBezTo>
                  <a:pt x="247208" y="322345"/>
                  <a:pt x="217691" y="317740"/>
                  <a:pt x="189096" y="310372"/>
                </a:cubicBezTo>
                <a:close/>
                <a:moveTo>
                  <a:pt x="19371" y="306688"/>
                </a:moveTo>
                <a:cubicBezTo>
                  <a:pt x="19371" y="308530"/>
                  <a:pt x="19371" y="310372"/>
                  <a:pt x="19371" y="312214"/>
                </a:cubicBezTo>
                <a:lnTo>
                  <a:pt x="19371" y="313135"/>
                </a:lnTo>
                <a:lnTo>
                  <a:pt x="20293" y="314056"/>
                </a:lnTo>
                <a:cubicBezTo>
                  <a:pt x="34130" y="326029"/>
                  <a:pt x="50733" y="337081"/>
                  <a:pt x="69182" y="347212"/>
                </a:cubicBezTo>
                <a:lnTo>
                  <a:pt x="74716" y="350896"/>
                </a:lnTo>
                <a:lnTo>
                  <a:pt x="73794" y="344449"/>
                </a:lnTo>
                <a:cubicBezTo>
                  <a:pt x="72871" y="338923"/>
                  <a:pt x="71949" y="333397"/>
                  <a:pt x="71949" y="328792"/>
                </a:cubicBezTo>
                <a:lnTo>
                  <a:pt x="63647" y="319582"/>
                </a:lnTo>
                <a:lnTo>
                  <a:pt x="51656" y="316819"/>
                </a:lnTo>
                <a:lnTo>
                  <a:pt x="44276" y="314977"/>
                </a:lnTo>
                <a:lnTo>
                  <a:pt x="45199" y="308530"/>
                </a:lnTo>
                <a:lnTo>
                  <a:pt x="35975" y="306688"/>
                </a:lnTo>
                <a:lnTo>
                  <a:pt x="35975" y="311293"/>
                </a:lnTo>
                <a:close/>
                <a:moveTo>
                  <a:pt x="70104" y="298399"/>
                </a:moveTo>
                <a:lnTo>
                  <a:pt x="67337" y="303925"/>
                </a:lnTo>
                <a:lnTo>
                  <a:pt x="70104" y="304846"/>
                </a:lnTo>
                <a:cubicBezTo>
                  <a:pt x="70104" y="302083"/>
                  <a:pt x="70104" y="300241"/>
                  <a:pt x="70104" y="298399"/>
                </a:cubicBezTo>
                <a:close/>
                <a:moveTo>
                  <a:pt x="574667" y="294716"/>
                </a:moveTo>
                <a:lnTo>
                  <a:pt x="573744" y="295637"/>
                </a:lnTo>
                <a:lnTo>
                  <a:pt x="543305" y="317740"/>
                </a:lnTo>
                <a:lnTo>
                  <a:pt x="529468" y="318661"/>
                </a:lnTo>
                <a:cubicBezTo>
                  <a:pt x="529468" y="321424"/>
                  <a:pt x="528546" y="324187"/>
                  <a:pt x="528546" y="326950"/>
                </a:cubicBezTo>
                <a:lnTo>
                  <a:pt x="556218" y="321424"/>
                </a:lnTo>
                <a:lnTo>
                  <a:pt x="561753" y="324187"/>
                </a:lnTo>
                <a:lnTo>
                  <a:pt x="559908" y="326950"/>
                </a:lnTo>
                <a:cubicBezTo>
                  <a:pt x="564520" y="323266"/>
                  <a:pt x="569132" y="320503"/>
                  <a:pt x="572822" y="316819"/>
                </a:cubicBezTo>
                <a:lnTo>
                  <a:pt x="574667" y="315898"/>
                </a:lnTo>
                <a:lnTo>
                  <a:pt x="574667" y="314977"/>
                </a:lnTo>
                <a:cubicBezTo>
                  <a:pt x="574667" y="307609"/>
                  <a:pt x="574667" y="302083"/>
                  <a:pt x="574667" y="296557"/>
                </a:cubicBezTo>
                <a:cubicBezTo>
                  <a:pt x="574667" y="295637"/>
                  <a:pt x="574667" y="295637"/>
                  <a:pt x="574667" y="294716"/>
                </a:cubicBezTo>
                <a:close/>
                <a:moveTo>
                  <a:pt x="299786" y="288269"/>
                </a:moveTo>
                <a:cubicBezTo>
                  <a:pt x="299786" y="291032"/>
                  <a:pt x="299786" y="294716"/>
                  <a:pt x="298864" y="297479"/>
                </a:cubicBezTo>
                <a:lnTo>
                  <a:pt x="300709" y="296557"/>
                </a:lnTo>
                <a:lnTo>
                  <a:pt x="302553" y="288269"/>
                </a:lnTo>
                <a:close/>
                <a:moveTo>
                  <a:pt x="500873" y="275375"/>
                </a:moveTo>
                <a:cubicBezTo>
                  <a:pt x="499029" y="276296"/>
                  <a:pt x="497184" y="277217"/>
                  <a:pt x="494416" y="278138"/>
                </a:cubicBezTo>
                <a:lnTo>
                  <a:pt x="511020" y="309451"/>
                </a:lnTo>
                <a:cubicBezTo>
                  <a:pt x="511020" y="304846"/>
                  <a:pt x="511942" y="300241"/>
                  <a:pt x="511020" y="296557"/>
                </a:cubicBezTo>
                <a:cubicBezTo>
                  <a:pt x="511020" y="293795"/>
                  <a:pt x="511020" y="291032"/>
                  <a:pt x="511020" y="288269"/>
                </a:cubicBezTo>
                <a:close/>
                <a:moveTo>
                  <a:pt x="89475" y="271691"/>
                </a:moveTo>
                <a:lnTo>
                  <a:pt x="89475" y="276296"/>
                </a:lnTo>
                <a:cubicBezTo>
                  <a:pt x="88552" y="283664"/>
                  <a:pt x="88552" y="290111"/>
                  <a:pt x="88552" y="296557"/>
                </a:cubicBezTo>
                <a:cubicBezTo>
                  <a:pt x="87630" y="307609"/>
                  <a:pt x="88552" y="320503"/>
                  <a:pt x="90397" y="332476"/>
                </a:cubicBezTo>
                <a:lnTo>
                  <a:pt x="107001" y="335239"/>
                </a:lnTo>
                <a:lnTo>
                  <a:pt x="120837" y="319582"/>
                </a:lnTo>
                <a:lnTo>
                  <a:pt x="138363" y="322345"/>
                </a:lnTo>
                <a:lnTo>
                  <a:pt x="144820" y="330634"/>
                </a:lnTo>
                <a:lnTo>
                  <a:pt x="160501" y="329713"/>
                </a:lnTo>
                <a:lnTo>
                  <a:pt x="161423" y="325108"/>
                </a:lnTo>
                <a:lnTo>
                  <a:pt x="166958" y="327871"/>
                </a:lnTo>
                <a:cubicBezTo>
                  <a:pt x="166958" y="321424"/>
                  <a:pt x="166958" y="314056"/>
                  <a:pt x="166958" y="306688"/>
                </a:cubicBezTo>
                <a:lnTo>
                  <a:pt x="166958" y="304846"/>
                </a:lnTo>
                <a:lnTo>
                  <a:pt x="164191" y="303925"/>
                </a:lnTo>
                <a:cubicBezTo>
                  <a:pt x="139285" y="296557"/>
                  <a:pt x="116225" y="286427"/>
                  <a:pt x="94087" y="274454"/>
                </a:cubicBezTo>
                <a:close/>
                <a:moveTo>
                  <a:pt x="59035" y="254192"/>
                </a:moveTo>
                <a:lnTo>
                  <a:pt x="42431" y="262481"/>
                </a:lnTo>
                <a:lnTo>
                  <a:pt x="35052" y="276296"/>
                </a:lnTo>
                <a:lnTo>
                  <a:pt x="32285" y="286427"/>
                </a:lnTo>
                <a:lnTo>
                  <a:pt x="36897" y="297479"/>
                </a:lnTo>
                <a:lnTo>
                  <a:pt x="50733" y="298399"/>
                </a:lnTo>
                <a:lnTo>
                  <a:pt x="70104" y="285506"/>
                </a:lnTo>
                <a:cubicBezTo>
                  <a:pt x="71026" y="278138"/>
                  <a:pt x="71026" y="270770"/>
                  <a:pt x="72871" y="263402"/>
                </a:cubicBezTo>
                <a:lnTo>
                  <a:pt x="72871" y="261560"/>
                </a:lnTo>
                <a:lnTo>
                  <a:pt x="71026" y="260639"/>
                </a:lnTo>
                <a:cubicBezTo>
                  <a:pt x="68259" y="257876"/>
                  <a:pt x="64570" y="256034"/>
                  <a:pt x="61802" y="254192"/>
                </a:cubicBezTo>
                <a:close/>
                <a:moveTo>
                  <a:pt x="541460" y="248666"/>
                </a:moveTo>
                <a:cubicBezTo>
                  <a:pt x="540537" y="249587"/>
                  <a:pt x="538693" y="250508"/>
                  <a:pt x="537770" y="251429"/>
                </a:cubicBezTo>
                <a:cubicBezTo>
                  <a:pt x="537770" y="256034"/>
                  <a:pt x="537770" y="262481"/>
                  <a:pt x="537770" y="263402"/>
                </a:cubicBezTo>
                <a:cubicBezTo>
                  <a:pt x="537770" y="263402"/>
                  <a:pt x="572822" y="280901"/>
                  <a:pt x="572822" y="280901"/>
                </a:cubicBezTo>
                <a:lnTo>
                  <a:pt x="574667" y="280901"/>
                </a:lnTo>
                <a:cubicBezTo>
                  <a:pt x="574667" y="276296"/>
                  <a:pt x="573744" y="272612"/>
                  <a:pt x="573744" y="268928"/>
                </a:cubicBezTo>
                <a:lnTo>
                  <a:pt x="563598" y="268007"/>
                </a:lnTo>
                <a:lnTo>
                  <a:pt x="546994" y="258797"/>
                </a:lnTo>
                <a:lnTo>
                  <a:pt x="545149" y="248666"/>
                </a:lnTo>
                <a:close/>
                <a:moveTo>
                  <a:pt x="337605" y="233930"/>
                </a:moveTo>
                <a:cubicBezTo>
                  <a:pt x="327459" y="233930"/>
                  <a:pt x="317312" y="234851"/>
                  <a:pt x="308088" y="234851"/>
                </a:cubicBezTo>
                <a:lnTo>
                  <a:pt x="300709" y="234851"/>
                </a:lnTo>
                <a:lnTo>
                  <a:pt x="300709" y="237614"/>
                </a:lnTo>
                <a:cubicBezTo>
                  <a:pt x="299786" y="249587"/>
                  <a:pt x="299786" y="261560"/>
                  <a:pt x="299786" y="274454"/>
                </a:cubicBezTo>
                <a:lnTo>
                  <a:pt x="324691" y="256034"/>
                </a:lnTo>
                <a:lnTo>
                  <a:pt x="324691" y="240377"/>
                </a:lnTo>
                <a:close/>
                <a:moveTo>
                  <a:pt x="362511" y="230247"/>
                </a:moveTo>
                <a:cubicBezTo>
                  <a:pt x="356054" y="231167"/>
                  <a:pt x="350519" y="232088"/>
                  <a:pt x="344985" y="233009"/>
                </a:cubicBezTo>
                <a:lnTo>
                  <a:pt x="345907" y="233009"/>
                </a:lnTo>
                <a:lnTo>
                  <a:pt x="357899" y="233009"/>
                </a:lnTo>
                <a:close/>
                <a:moveTo>
                  <a:pt x="404019" y="221958"/>
                </a:moveTo>
                <a:lnTo>
                  <a:pt x="401252" y="222879"/>
                </a:lnTo>
                <a:cubicBezTo>
                  <a:pt x="396640" y="223800"/>
                  <a:pt x="392028" y="224721"/>
                  <a:pt x="386494" y="226563"/>
                </a:cubicBezTo>
                <a:lnTo>
                  <a:pt x="399407" y="225642"/>
                </a:lnTo>
                <a:lnTo>
                  <a:pt x="399407" y="241298"/>
                </a:lnTo>
                <a:lnTo>
                  <a:pt x="407709" y="243140"/>
                </a:lnTo>
                <a:cubicBezTo>
                  <a:pt x="406787" y="237614"/>
                  <a:pt x="405864" y="231167"/>
                  <a:pt x="404942" y="225642"/>
                </a:cubicBezTo>
                <a:close/>
                <a:moveTo>
                  <a:pt x="194631" y="217353"/>
                </a:moveTo>
                <a:lnTo>
                  <a:pt x="194631" y="221037"/>
                </a:lnTo>
                <a:cubicBezTo>
                  <a:pt x="189096" y="244061"/>
                  <a:pt x="186329" y="267086"/>
                  <a:pt x="185406" y="288269"/>
                </a:cubicBezTo>
                <a:lnTo>
                  <a:pt x="185406" y="291032"/>
                </a:lnTo>
                <a:lnTo>
                  <a:pt x="188174" y="291953"/>
                </a:lnTo>
                <a:cubicBezTo>
                  <a:pt x="216769" y="299320"/>
                  <a:pt x="247208" y="303925"/>
                  <a:pt x="277648" y="304846"/>
                </a:cubicBezTo>
                <a:lnTo>
                  <a:pt x="280415" y="304846"/>
                </a:lnTo>
                <a:lnTo>
                  <a:pt x="280415" y="302083"/>
                </a:lnTo>
                <a:cubicBezTo>
                  <a:pt x="280415" y="296557"/>
                  <a:pt x="281338" y="291953"/>
                  <a:pt x="281338" y="286427"/>
                </a:cubicBezTo>
                <a:cubicBezTo>
                  <a:pt x="281338" y="269849"/>
                  <a:pt x="281338" y="253271"/>
                  <a:pt x="282260" y="236693"/>
                </a:cubicBezTo>
                <a:lnTo>
                  <a:pt x="282260" y="233930"/>
                </a:lnTo>
                <a:lnTo>
                  <a:pt x="279493" y="233930"/>
                </a:lnTo>
                <a:cubicBezTo>
                  <a:pt x="250898" y="231167"/>
                  <a:pt x="224148" y="226563"/>
                  <a:pt x="198320" y="218274"/>
                </a:cubicBezTo>
                <a:close/>
                <a:moveTo>
                  <a:pt x="453830" y="207222"/>
                </a:moveTo>
                <a:lnTo>
                  <a:pt x="446451" y="210906"/>
                </a:lnTo>
                <a:lnTo>
                  <a:pt x="442761" y="226563"/>
                </a:lnTo>
                <a:lnTo>
                  <a:pt x="431692" y="215511"/>
                </a:lnTo>
                <a:lnTo>
                  <a:pt x="431692" y="213669"/>
                </a:lnTo>
                <a:cubicBezTo>
                  <a:pt x="428925" y="213669"/>
                  <a:pt x="427080" y="214590"/>
                  <a:pt x="424313" y="215511"/>
                </a:cubicBezTo>
                <a:lnTo>
                  <a:pt x="422468" y="216432"/>
                </a:lnTo>
                <a:lnTo>
                  <a:pt x="422468" y="220116"/>
                </a:lnTo>
                <a:cubicBezTo>
                  <a:pt x="425235" y="230247"/>
                  <a:pt x="426158" y="240377"/>
                  <a:pt x="428002" y="250508"/>
                </a:cubicBezTo>
                <a:lnTo>
                  <a:pt x="428925" y="250508"/>
                </a:lnTo>
                <a:lnTo>
                  <a:pt x="433537" y="250508"/>
                </a:lnTo>
                <a:lnTo>
                  <a:pt x="433537" y="242219"/>
                </a:lnTo>
                <a:lnTo>
                  <a:pt x="447373" y="240377"/>
                </a:lnTo>
                <a:lnTo>
                  <a:pt x="461209" y="250508"/>
                </a:lnTo>
                <a:lnTo>
                  <a:pt x="483347" y="250508"/>
                </a:lnTo>
                <a:lnTo>
                  <a:pt x="490727" y="243140"/>
                </a:lnTo>
                <a:lnTo>
                  <a:pt x="490727" y="232088"/>
                </a:lnTo>
                <a:lnTo>
                  <a:pt x="484270" y="227484"/>
                </a:lnTo>
                <a:lnTo>
                  <a:pt x="463054" y="227484"/>
                </a:lnTo>
                <a:lnTo>
                  <a:pt x="455675" y="219195"/>
                </a:lnTo>
                <a:close/>
                <a:moveTo>
                  <a:pt x="123604" y="202617"/>
                </a:moveTo>
                <a:lnTo>
                  <a:pt x="117147" y="203538"/>
                </a:lnTo>
                <a:lnTo>
                  <a:pt x="116225" y="205380"/>
                </a:lnTo>
                <a:lnTo>
                  <a:pt x="112535" y="205380"/>
                </a:lnTo>
                <a:lnTo>
                  <a:pt x="110690" y="211827"/>
                </a:lnTo>
                <a:lnTo>
                  <a:pt x="119915" y="211827"/>
                </a:lnTo>
                <a:lnTo>
                  <a:pt x="123604" y="207222"/>
                </a:lnTo>
                <a:close/>
                <a:moveTo>
                  <a:pt x="155889" y="201696"/>
                </a:moveTo>
                <a:lnTo>
                  <a:pt x="147587" y="206301"/>
                </a:lnTo>
                <a:lnTo>
                  <a:pt x="130061" y="224721"/>
                </a:lnTo>
                <a:lnTo>
                  <a:pt x="129139" y="232088"/>
                </a:lnTo>
                <a:lnTo>
                  <a:pt x="111613" y="243140"/>
                </a:lnTo>
                <a:lnTo>
                  <a:pt x="103311" y="252350"/>
                </a:lnTo>
                <a:lnTo>
                  <a:pt x="103311" y="258797"/>
                </a:lnTo>
                <a:cubicBezTo>
                  <a:pt x="121759" y="268928"/>
                  <a:pt x="142053" y="278138"/>
                  <a:pt x="163268" y="284585"/>
                </a:cubicBezTo>
                <a:lnTo>
                  <a:pt x="166958" y="285506"/>
                </a:lnTo>
                <a:lnTo>
                  <a:pt x="166958" y="281822"/>
                </a:lnTo>
                <a:cubicBezTo>
                  <a:pt x="168803" y="259718"/>
                  <a:pt x="171570" y="236693"/>
                  <a:pt x="177105" y="213669"/>
                </a:cubicBezTo>
                <a:lnTo>
                  <a:pt x="177105" y="210906"/>
                </a:lnTo>
                <a:lnTo>
                  <a:pt x="175260" y="209985"/>
                </a:lnTo>
                <a:cubicBezTo>
                  <a:pt x="168803" y="207222"/>
                  <a:pt x="162346" y="204459"/>
                  <a:pt x="155889" y="201696"/>
                </a:cubicBezTo>
                <a:close/>
                <a:moveTo>
                  <a:pt x="128216" y="197091"/>
                </a:moveTo>
                <a:lnTo>
                  <a:pt x="128216" y="202617"/>
                </a:lnTo>
                <a:lnTo>
                  <a:pt x="130061" y="205380"/>
                </a:lnTo>
                <a:lnTo>
                  <a:pt x="139285" y="205380"/>
                </a:lnTo>
                <a:lnTo>
                  <a:pt x="139285" y="200775"/>
                </a:lnTo>
                <a:lnTo>
                  <a:pt x="129139" y="197091"/>
                </a:lnTo>
                <a:close/>
                <a:moveTo>
                  <a:pt x="394795" y="195249"/>
                </a:moveTo>
                <a:lnTo>
                  <a:pt x="386494" y="203538"/>
                </a:lnTo>
                <a:lnTo>
                  <a:pt x="377269" y="201696"/>
                </a:lnTo>
                <a:lnTo>
                  <a:pt x="369890" y="210906"/>
                </a:lnTo>
                <a:cubicBezTo>
                  <a:pt x="379114" y="209064"/>
                  <a:pt x="388338" y="207222"/>
                  <a:pt x="397563" y="205380"/>
                </a:cubicBezTo>
                <a:lnTo>
                  <a:pt x="400330" y="204459"/>
                </a:lnTo>
                <a:lnTo>
                  <a:pt x="396640" y="201696"/>
                </a:lnTo>
                <a:close/>
                <a:moveTo>
                  <a:pt x="484270" y="193407"/>
                </a:moveTo>
                <a:lnTo>
                  <a:pt x="481503" y="196170"/>
                </a:lnTo>
                <a:lnTo>
                  <a:pt x="472278" y="198012"/>
                </a:lnTo>
                <a:lnTo>
                  <a:pt x="467666" y="198933"/>
                </a:lnTo>
                <a:lnTo>
                  <a:pt x="463977" y="203538"/>
                </a:lnTo>
                <a:lnTo>
                  <a:pt x="463977" y="215511"/>
                </a:lnTo>
                <a:lnTo>
                  <a:pt x="469511" y="214590"/>
                </a:lnTo>
                <a:lnTo>
                  <a:pt x="487037" y="215511"/>
                </a:lnTo>
                <a:lnTo>
                  <a:pt x="496261" y="215511"/>
                </a:lnTo>
                <a:cubicBezTo>
                  <a:pt x="495339" y="213669"/>
                  <a:pt x="495339" y="210906"/>
                  <a:pt x="494416" y="209064"/>
                </a:cubicBezTo>
                <a:lnTo>
                  <a:pt x="487960" y="206301"/>
                </a:lnTo>
                <a:lnTo>
                  <a:pt x="487960" y="195249"/>
                </a:lnTo>
                <a:close/>
                <a:moveTo>
                  <a:pt x="416011" y="191565"/>
                </a:moveTo>
                <a:cubicBezTo>
                  <a:pt x="416933" y="192486"/>
                  <a:pt x="416933" y="194328"/>
                  <a:pt x="417856" y="195249"/>
                </a:cubicBezTo>
                <a:lnTo>
                  <a:pt x="417856" y="198933"/>
                </a:lnTo>
                <a:lnTo>
                  <a:pt x="421545" y="198012"/>
                </a:lnTo>
                <a:cubicBezTo>
                  <a:pt x="421545" y="197091"/>
                  <a:pt x="422468" y="197091"/>
                  <a:pt x="423390" y="197091"/>
                </a:cubicBezTo>
                <a:lnTo>
                  <a:pt x="420623" y="195249"/>
                </a:lnTo>
                <a:lnTo>
                  <a:pt x="416933" y="191565"/>
                </a:lnTo>
                <a:close/>
                <a:moveTo>
                  <a:pt x="116225" y="191565"/>
                </a:moveTo>
                <a:lnTo>
                  <a:pt x="116225" y="200775"/>
                </a:lnTo>
                <a:lnTo>
                  <a:pt x="121759" y="199854"/>
                </a:lnTo>
                <a:lnTo>
                  <a:pt x="125449" y="197091"/>
                </a:lnTo>
                <a:lnTo>
                  <a:pt x="125449" y="191565"/>
                </a:lnTo>
                <a:close/>
                <a:moveTo>
                  <a:pt x="133751" y="190644"/>
                </a:moveTo>
                <a:lnTo>
                  <a:pt x="130984" y="193407"/>
                </a:lnTo>
                <a:lnTo>
                  <a:pt x="134673" y="196170"/>
                </a:lnTo>
                <a:lnTo>
                  <a:pt x="137441" y="193407"/>
                </a:lnTo>
                <a:close/>
                <a:moveTo>
                  <a:pt x="539615" y="185118"/>
                </a:moveTo>
                <a:lnTo>
                  <a:pt x="530391" y="186039"/>
                </a:lnTo>
                <a:lnTo>
                  <a:pt x="527624" y="191565"/>
                </a:lnTo>
                <a:lnTo>
                  <a:pt x="528546" y="202617"/>
                </a:lnTo>
                <a:lnTo>
                  <a:pt x="540537" y="210906"/>
                </a:lnTo>
                <a:lnTo>
                  <a:pt x="540537" y="215511"/>
                </a:lnTo>
                <a:lnTo>
                  <a:pt x="534080" y="220116"/>
                </a:lnTo>
                <a:lnTo>
                  <a:pt x="533158" y="223800"/>
                </a:lnTo>
                <a:lnTo>
                  <a:pt x="542382" y="224721"/>
                </a:lnTo>
                <a:cubicBezTo>
                  <a:pt x="546072" y="221958"/>
                  <a:pt x="548839" y="219195"/>
                  <a:pt x="551606" y="216432"/>
                </a:cubicBezTo>
                <a:lnTo>
                  <a:pt x="550684" y="215511"/>
                </a:lnTo>
                <a:lnTo>
                  <a:pt x="550684" y="208143"/>
                </a:lnTo>
                <a:lnTo>
                  <a:pt x="535925" y="198933"/>
                </a:lnTo>
                <a:lnTo>
                  <a:pt x="536848" y="193407"/>
                </a:lnTo>
                <a:lnTo>
                  <a:pt x="547917" y="194328"/>
                </a:lnTo>
                <a:lnTo>
                  <a:pt x="547917" y="188802"/>
                </a:lnTo>
                <a:close/>
                <a:moveTo>
                  <a:pt x="176182" y="183276"/>
                </a:moveTo>
                <a:lnTo>
                  <a:pt x="170648" y="188802"/>
                </a:lnTo>
                <a:cubicBezTo>
                  <a:pt x="173415" y="189723"/>
                  <a:pt x="176182" y="190644"/>
                  <a:pt x="178027" y="191565"/>
                </a:cubicBezTo>
                <a:lnTo>
                  <a:pt x="181717" y="193407"/>
                </a:lnTo>
                <a:lnTo>
                  <a:pt x="182639" y="189723"/>
                </a:lnTo>
                <a:cubicBezTo>
                  <a:pt x="182639" y="188802"/>
                  <a:pt x="183561" y="187881"/>
                  <a:pt x="183561" y="186960"/>
                </a:cubicBezTo>
                <a:lnTo>
                  <a:pt x="182639" y="186960"/>
                </a:lnTo>
                <a:lnTo>
                  <a:pt x="180794" y="185118"/>
                </a:lnTo>
                <a:close/>
                <a:moveTo>
                  <a:pt x="116225" y="183276"/>
                </a:moveTo>
                <a:cubicBezTo>
                  <a:pt x="115303" y="185118"/>
                  <a:pt x="114380" y="186960"/>
                  <a:pt x="113458" y="188802"/>
                </a:cubicBezTo>
                <a:lnTo>
                  <a:pt x="118070" y="188802"/>
                </a:lnTo>
                <a:lnTo>
                  <a:pt x="118070" y="183276"/>
                </a:lnTo>
                <a:close/>
                <a:moveTo>
                  <a:pt x="120837" y="182355"/>
                </a:moveTo>
                <a:lnTo>
                  <a:pt x="120837" y="188802"/>
                </a:lnTo>
                <a:lnTo>
                  <a:pt x="126372" y="187881"/>
                </a:lnTo>
                <a:close/>
                <a:moveTo>
                  <a:pt x="180794" y="172224"/>
                </a:moveTo>
                <a:lnTo>
                  <a:pt x="178027" y="174066"/>
                </a:lnTo>
                <a:lnTo>
                  <a:pt x="178027" y="179592"/>
                </a:lnTo>
                <a:lnTo>
                  <a:pt x="183561" y="180513"/>
                </a:lnTo>
                <a:lnTo>
                  <a:pt x="185406" y="181434"/>
                </a:lnTo>
                <a:cubicBezTo>
                  <a:pt x="185406" y="177750"/>
                  <a:pt x="186329" y="174987"/>
                  <a:pt x="187251" y="172224"/>
                </a:cubicBezTo>
                <a:close/>
                <a:moveTo>
                  <a:pt x="86708" y="159331"/>
                </a:moveTo>
                <a:lnTo>
                  <a:pt x="79328" y="162094"/>
                </a:lnTo>
                <a:lnTo>
                  <a:pt x="83940" y="171303"/>
                </a:lnTo>
                <a:lnTo>
                  <a:pt x="91320" y="169461"/>
                </a:lnTo>
                <a:lnTo>
                  <a:pt x="93164" y="160252"/>
                </a:lnTo>
                <a:close/>
                <a:moveTo>
                  <a:pt x="344085" y="154751"/>
                </a:moveTo>
                <a:lnTo>
                  <a:pt x="348708" y="157513"/>
                </a:lnTo>
                <a:lnTo>
                  <a:pt x="348708" y="163036"/>
                </a:lnTo>
                <a:lnTo>
                  <a:pt x="336688" y="171321"/>
                </a:lnTo>
                <a:lnTo>
                  <a:pt x="330215" y="171321"/>
                </a:lnTo>
                <a:lnTo>
                  <a:pt x="330215" y="165798"/>
                </a:lnTo>
                <a:lnTo>
                  <a:pt x="335763" y="156592"/>
                </a:lnTo>
                <a:close/>
                <a:moveTo>
                  <a:pt x="356964" y="142768"/>
                </a:moveTo>
                <a:lnTo>
                  <a:pt x="359730" y="153826"/>
                </a:lnTo>
                <a:lnTo>
                  <a:pt x="364341" y="161198"/>
                </a:lnTo>
                <a:lnTo>
                  <a:pt x="368030" y="164884"/>
                </a:lnTo>
                <a:lnTo>
                  <a:pt x="373563" y="167648"/>
                </a:lnTo>
                <a:lnTo>
                  <a:pt x="368030" y="174099"/>
                </a:lnTo>
                <a:lnTo>
                  <a:pt x="356964" y="175020"/>
                </a:lnTo>
                <a:lnTo>
                  <a:pt x="349586" y="175020"/>
                </a:lnTo>
                <a:lnTo>
                  <a:pt x="350508" y="165805"/>
                </a:lnTo>
                <a:lnTo>
                  <a:pt x="356964" y="163962"/>
                </a:lnTo>
                <a:lnTo>
                  <a:pt x="356041" y="159355"/>
                </a:lnTo>
                <a:lnTo>
                  <a:pt x="349586" y="155669"/>
                </a:lnTo>
                <a:lnTo>
                  <a:pt x="345897" y="152904"/>
                </a:lnTo>
                <a:lnTo>
                  <a:pt x="345897" y="148297"/>
                </a:lnTo>
                <a:lnTo>
                  <a:pt x="347742" y="144611"/>
                </a:lnTo>
                <a:close/>
                <a:moveTo>
                  <a:pt x="119915" y="136306"/>
                </a:moveTo>
                <a:lnTo>
                  <a:pt x="115303" y="139069"/>
                </a:lnTo>
                <a:lnTo>
                  <a:pt x="116225" y="142753"/>
                </a:lnTo>
                <a:cubicBezTo>
                  <a:pt x="117147" y="140911"/>
                  <a:pt x="118992" y="139069"/>
                  <a:pt x="119915" y="136306"/>
                </a:cubicBezTo>
                <a:close/>
                <a:moveTo>
                  <a:pt x="377269" y="129859"/>
                </a:moveTo>
                <a:lnTo>
                  <a:pt x="374502" y="130780"/>
                </a:lnTo>
                <a:cubicBezTo>
                  <a:pt x="353286" y="136306"/>
                  <a:pt x="330226" y="139069"/>
                  <a:pt x="307166" y="139069"/>
                </a:cubicBezTo>
                <a:lnTo>
                  <a:pt x="303476" y="139069"/>
                </a:lnTo>
                <a:lnTo>
                  <a:pt x="303476" y="142753"/>
                </a:lnTo>
                <a:cubicBezTo>
                  <a:pt x="302553" y="163936"/>
                  <a:pt x="301631" y="187881"/>
                  <a:pt x="300709" y="212748"/>
                </a:cubicBezTo>
                <a:lnTo>
                  <a:pt x="300709" y="216432"/>
                </a:lnTo>
                <a:lnTo>
                  <a:pt x="308088" y="216432"/>
                </a:lnTo>
                <a:cubicBezTo>
                  <a:pt x="315467" y="216432"/>
                  <a:pt x="322847" y="216432"/>
                  <a:pt x="330226" y="215511"/>
                </a:cubicBezTo>
                <a:lnTo>
                  <a:pt x="329304" y="208143"/>
                </a:lnTo>
                <a:lnTo>
                  <a:pt x="332071" y="200775"/>
                </a:lnTo>
                <a:lnTo>
                  <a:pt x="344985" y="198012"/>
                </a:lnTo>
                <a:lnTo>
                  <a:pt x="359743" y="200775"/>
                </a:lnTo>
                <a:lnTo>
                  <a:pt x="361588" y="193407"/>
                </a:lnTo>
                <a:lnTo>
                  <a:pt x="355131" y="191565"/>
                </a:lnTo>
                <a:lnTo>
                  <a:pt x="356976" y="179592"/>
                </a:lnTo>
                <a:lnTo>
                  <a:pt x="371735" y="176829"/>
                </a:lnTo>
                <a:lnTo>
                  <a:pt x="381881" y="163015"/>
                </a:lnTo>
                <a:lnTo>
                  <a:pt x="388338" y="162094"/>
                </a:lnTo>
                <a:cubicBezTo>
                  <a:pt x="386494" y="155647"/>
                  <a:pt x="383726" y="149200"/>
                  <a:pt x="381881" y="142753"/>
                </a:cubicBezTo>
                <a:lnTo>
                  <a:pt x="380959" y="142753"/>
                </a:lnTo>
                <a:lnTo>
                  <a:pt x="380037" y="139069"/>
                </a:lnTo>
                <a:cubicBezTo>
                  <a:pt x="380037" y="136306"/>
                  <a:pt x="379114" y="134464"/>
                  <a:pt x="378192" y="132622"/>
                </a:cubicBezTo>
                <a:close/>
                <a:moveTo>
                  <a:pt x="223225" y="125254"/>
                </a:moveTo>
                <a:lnTo>
                  <a:pt x="222303" y="128017"/>
                </a:lnTo>
                <a:cubicBezTo>
                  <a:pt x="218613" y="136306"/>
                  <a:pt x="215846" y="144595"/>
                  <a:pt x="213079" y="152884"/>
                </a:cubicBezTo>
                <a:lnTo>
                  <a:pt x="213079" y="155647"/>
                </a:lnTo>
                <a:lnTo>
                  <a:pt x="224148" y="162094"/>
                </a:lnTo>
                <a:lnTo>
                  <a:pt x="223225" y="171303"/>
                </a:lnTo>
                <a:lnTo>
                  <a:pt x="213079" y="174987"/>
                </a:lnTo>
                <a:lnTo>
                  <a:pt x="214001" y="177750"/>
                </a:lnTo>
                <a:lnTo>
                  <a:pt x="225993" y="183276"/>
                </a:lnTo>
                <a:lnTo>
                  <a:pt x="225993" y="190644"/>
                </a:lnTo>
                <a:lnTo>
                  <a:pt x="222303" y="190644"/>
                </a:lnTo>
                <a:lnTo>
                  <a:pt x="206622" y="186039"/>
                </a:lnTo>
                <a:lnTo>
                  <a:pt x="205700" y="180513"/>
                </a:lnTo>
                <a:lnTo>
                  <a:pt x="210312" y="177750"/>
                </a:lnTo>
                <a:lnTo>
                  <a:pt x="210312" y="173145"/>
                </a:lnTo>
                <a:lnTo>
                  <a:pt x="206622" y="172224"/>
                </a:lnTo>
                <a:cubicBezTo>
                  <a:pt x="204777" y="180513"/>
                  <a:pt x="202010" y="188802"/>
                  <a:pt x="200165" y="197091"/>
                </a:cubicBezTo>
                <a:lnTo>
                  <a:pt x="199243" y="199854"/>
                </a:lnTo>
                <a:lnTo>
                  <a:pt x="202010" y="200775"/>
                </a:lnTo>
                <a:cubicBezTo>
                  <a:pt x="225993" y="208143"/>
                  <a:pt x="251820" y="212748"/>
                  <a:pt x="279493" y="215511"/>
                </a:cubicBezTo>
                <a:lnTo>
                  <a:pt x="282260" y="215511"/>
                </a:lnTo>
                <a:lnTo>
                  <a:pt x="282260" y="211827"/>
                </a:lnTo>
                <a:cubicBezTo>
                  <a:pt x="283183" y="186960"/>
                  <a:pt x="284105" y="163015"/>
                  <a:pt x="285028" y="140911"/>
                </a:cubicBezTo>
                <a:lnTo>
                  <a:pt x="285028" y="138148"/>
                </a:lnTo>
                <a:lnTo>
                  <a:pt x="282260" y="138148"/>
                </a:lnTo>
                <a:cubicBezTo>
                  <a:pt x="262889" y="136306"/>
                  <a:pt x="243519" y="132622"/>
                  <a:pt x="225993" y="126175"/>
                </a:cubicBezTo>
                <a:close/>
                <a:moveTo>
                  <a:pt x="399407" y="122491"/>
                </a:moveTo>
                <a:cubicBezTo>
                  <a:pt x="399407" y="122491"/>
                  <a:pt x="398485" y="122491"/>
                  <a:pt x="397563" y="123412"/>
                </a:cubicBezTo>
                <a:lnTo>
                  <a:pt x="394795" y="124333"/>
                </a:lnTo>
                <a:lnTo>
                  <a:pt x="395718" y="126175"/>
                </a:lnTo>
                <a:lnTo>
                  <a:pt x="398485" y="125254"/>
                </a:lnTo>
                <a:close/>
                <a:moveTo>
                  <a:pt x="439994" y="114202"/>
                </a:moveTo>
                <a:lnTo>
                  <a:pt x="419701" y="128017"/>
                </a:lnTo>
                <a:lnTo>
                  <a:pt x="419701" y="151042"/>
                </a:lnTo>
                <a:lnTo>
                  <a:pt x="407709" y="156568"/>
                </a:lnTo>
                <a:lnTo>
                  <a:pt x="409554" y="160252"/>
                </a:lnTo>
                <a:lnTo>
                  <a:pt x="428002" y="161173"/>
                </a:lnTo>
                <a:lnTo>
                  <a:pt x="439071" y="144595"/>
                </a:lnTo>
                <a:lnTo>
                  <a:pt x="439071" y="137227"/>
                </a:lnTo>
                <a:lnTo>
                  <a:pt x="430770" y="133543"/>
                </a:lnTo>
                <a:lnTo>
                  <a:pt x="430770" y="128017"/>
                </a:lnTo>
                <a:lnTo>
                  <a:pt x="444606" y="119728"/>
                </a:lnTo>
                <a:lnTo>
                  <a:pt x="444606" y="117886"/>
                </a:lnTo>
                <a:cubicBezTo>
                  <a:pt x="443683" y="116044"/>
                  <a:pt x="442761" y="115123"/>
                  <a:pt x="441839" y="114202"/>
                </a:cubicBezTo>
                <a:close/>
                <a:moveTo>
                  <a:pt x="186329" y="107755"/>
                </a:moveTo>
                <a:lnTo>
                  <a:pt x="179872" y="108676"/>
                </a:lnTo>
                <a:lnTo>
                  <a:pt x="178027" y="110518"/>
                </a:lnTo>
                <a:lnTo>
                  <a:pt x="172492" y="116044"/>
                </a:lnTo>
                <a:lnTo>
                  <a:pt x="164191" y="116965"/>
                </a:lnTo>
                <a:lnTo>
                  <a:pt x="165113" y="121570"/>
                </a:lnTo>
                <a:lnTo>
                  <a:pt x="167880" y="122491"/>
                </a:lnTo>
                <a:lnTo>
                  <a:pt x="167880" y="124333"/>
                </a:lnTo>
                <a:lnTo>
                  <a:pt x="160501" y="125254"/>
                </a:lnTo>
                <a:lnTo>
                  <a:pt x="160501" y="128938"/>
                </a:lnTo>
                <a:lnTo>
                  <a:pt x="153122" y="129859"/>
                </a:lnTo>
                <a:lnTo>
                  <a:pt x="152199" y="121570"/>
                </a:lnTo>
                <a:cubicBezTo>
                  <a:pt x="144820" y="132622"/>
                  <a:pt x="137441" y="143674"/>
                  <a:pt x="130984" y="154726"/>
                </a:cubicBezTo>
                <a:lnTo>
                  <a:pt x="138363" y="156568"/>
                </a:lnTo>
                <a:lnTo>
                  <a:pt x="138363" y="171303"/>
                </a:lnTo>
                <a:cubicBezTo>
                  <a:pt x="139285" y="171303"/>
                  <a:pt x="139285" y="171303"/>
                  <a:pt x="139285" y="172224"/>
                </a:cubicBezTo>
                <a:lnTo>
                  <a:pt x="144820" y="171303"/>
                </a:lnTo>
                <a:lnTo>
                  <a:pt x="151277" y="158410"/>
                </a:lnTo>
                <a:lnTo>
                  <a:pt x="166036" y="153805"/>
                </a:lnTo>
                <a:lnTo>
                  <a:pt x="166036" y="135385"/>
                </a:lnTo>
                <a:lnTo>
                  <a:pt x="174337" y="128938"/>
                </a:lnTo>
                <a:lnTo>
                  <a:pt x="193708" y="133543"/>
                </a:lnTo>
                <a:lnTo>
                  <a:pt x="192786" y="146437"/>
                </a:lnTo>
                <a:lnTo>
                  <a:pt x="195553" y="146437"/>
                </a:lnTo>
                <a:cubicBezTo>
                  <a:pt x="197398" y="139990"/>
                  <a:pt x="200165" y="134464"/>
                  <a:pt x="202010" y="128938"/>
                </a:cubicBezTo>
                <a:lnTo>
                  <a:pt x="185406" y="124333"/>
                </a:lnTo>
                <a:lnTo>
                  <a:pt x="201087" y="116044"/>
                </a:lnTo>
                <a:cubicBezTo>
                  <a:pt x="196475" y="113281"/>
                  <a:pt x="190941" y="110518"/>
                  <a:pt x="186329" y="107755"/>
                </a:cubicBezTo>
                <a:close/>
                <a:moveTo>
                  <a:pt x="93164" y="107755"/>
                </a:moveTo>
                <a:cubicBezTo>
                  <a:pt x="91320" y="109597"/>
                  <a:pt x="89475" y="111439"/>
                  <a:pt x="87630" y="113281"/>
                </a:cubicBezTo>
                <a:lnTo>
                  <a:pt x="105156" y="114202"/>
                </a:lnTo>
                <a:lnTo>
                  <a:pt x="103311" y="107755"/>
                </a:lnTo>
                <a:close/>
                <a:moveTo>
                  <a:pt x="168803" y="98546"/>
                </a:moveTo>
                <a:lnTo>
                  <a:pt x="167880" y="99466"/>
                </a:lnTo>
                <a:cubicBezTo>
                  <a:pt x="166036" y="103150"/>
                  <a:pt x="163268" y="105913"/>
                  <a:pt x="160501" y="109597"/>
                </a:cubicBezTo>
                <a:lnTo>
                  <a:pt x="169725" y="110518"/>
                </a:lnTo>
                <a:close/>
                <a:moveTo>
                  <a:pt x="467666" y="76442"/>
                </a:moveTo>
                <a:lnTo>
                  <a:pt x="464899" y="79205"/>
                </a:lnTo>
                <a:cubicBezTo>
                  <a:pt x="461209" y="82889"/>
                  <a:pt x="457520" y="87494"/>
                  <a:pt x="452908" y="91178"/>
                </a:cubicBezTo>
                <a:lnTo>
                  <a:pt x="450140" y="93020"/>
                </a:lnTo>
                <a:lnTo>
                  <a:pt x="451985" y="95783"/>
                </a:lnTo>
                <a:cubicBezTo>
                  <a:pt x="453830" y="97625"/>
                  <a:pt x="454752" y="99466"/>
                  <a:pt x="455675" y="101308"/>
                </a:cubicBezTo>
                <a:lnTo>
                  <a:pt x="459365" y="101308"/>
                </a:lnTo>
                <a:lnTo>
                  <a:pt x="487960" y="114202"/>
                </a:lnTo>
                <a:lnTo>
                  <a:pt x="483347" y="118807"/>
                </a:lnTo>
                <a:lnTo>
                  <a:pt x="468589" y="118807"/>
                </a:lnTo>
                <a:cubicBezTo>
                  <a:pt x="469511" y="120649"/>
                  <a:pt x="471356" y="122491"/>
                  <a:pt x="472278" y="124333"/>
                </a:cubicBezTo>
                <a:lnTo>
                  <a:pt x="483347" y="125254"/>
                </a:lnTo>
                <a:lnTo>
                  <a:pt x="492572" y="117886"/>
                </a:lnTo>
                <a:lnTo>
                  <a:pt x="495339" y="109597"/>
                </a:lnTo>
                <a:lnTo>
                  <a:pt x="499833" y="107802"/>
                </a:lnTo>
                <a:lnTo>
                  <a:pt x="500031" y="107995"/>
                </a:lnTo>
                <a:lnTo>
                  <a:pt x="502718" y="116044"/>
                </a:lnTo>
                <a:lnTo>
                  <a:pt x="506408" y="114202"/>
                </a:lnTo>
                <a:lnTo>
                  <a:pt x="500031" y="107995"/>
                </a:lnTo>
                <a:lnTo>
                  <a:pt x="499951" y="107755"/>
                </a:lnTo>
                <a:lnTo>
                  <a:pt x="499833" y="107802"/>
                </a:lnTo>
                <a:lnTo>
                  <a:pt x="469511" y="78284"/>
                </a:lnTo>
                <a:close/>
                <a:moveTo>
                  <a:pt x="140208" y="67232"/>
                </a:moveTo>
                <a:lnTo>
                  <a:pt x="137441" y="68153"/>
                </a:lnTo>
                <a:cubicBezTo>
                  <a:pt x="127294" y="75521"/>
                  <a:pt x="118070" y="82889"/>
                  <a:pt x="108846" y="91178"/>
                </a:cubicBezTo>
                <a:lnTo>
                  <a:pt x="113458" y="97625"/>
                </a:lnTo>
                <a:lnTo>
                  <a:pt x="125449" y="97625"/>
                </a:lnTo>
                <a:lnTo>
                  <a:pt x="132828" y="91178"/>
                </a:lnTo>
                <a:lnTo>
                  <a:pt x="138363" y="93941"/>
                </a:lnTo>
                <a:lnTo>
                  <a:pt x="128216" y="104071"/>
                </a:lnTo>
                <a:cubicBezTo>
                  <a:pt x="128216" y="104071"/>
                  <a:pt x="114380" y="104071"/>
                  <a:pt x="115303" y="104071"/>
                </a:cubicBezTo>
                <a:cubicBezTo>
                  <a:pt x="115303" y="104071"/>
                  <a:pt x="116225" y="113281"/>
                  <a:pt x="116225" y="113281"/>
                </a:cubicBezTo>
                <a:lnTo>
                  <a:pt x="132828" y="113281"/>
                </a:lnTo>
                <a:lnTo>
                  <a:pt x="134673" y="108676"/>
                </a:lnTo>
                <a:lnTo>
                  <a:pt x="138363" y="108676"/>
                </a:lnTo>
                <a:cubicBezTo>
                  <a:pt x="140208" y="105913"/>
                  <a:pt x="142053" y="103150"/>
                  <a:pt x="143898" y="100387"/>
                </a:cubicBezTo>
                <a:lnTo>
                  <a:pt x="141130" y="99466"/>
                </a:lnTo>
                <a:lnTo>
                  <a:pt x="143898" y="93020"/>
                </a:lnTo>
                <a:lnTo>
                  <a:pt x="149432" y="92099"/>
                </a:lnTo>
                <a:lnTo>
                  <a:pt x="150354" y="92099"/>
                </a:lnTo>
                <a:cubicBezTo>
                  <a:pt x="151277" y="90257"/>
                  <a:pt x="153122" y="88415"/>
                  <a:pt x="154044" y="86573"/>
                </a:cubicBezTo>
                <a:lnTo>
                  <a:pt x="155889" y="84731"/>
                </a:lnTo>
                <a:lnTo>
                  <a:pt x="154044" y="82889"/>
                </a:lnTo>
                <a:cubicBezTo>
                  <a:pt x="149432" y="78284"/>
                  <a:pt x="145742" y="73679"/>
                  <a:pt x="142053" y="69074"/>
                </a:cubicBezTo>
                <a:close/>
                <a:moveTo>
                  <a:pt x="404019" y="39602"/>
                </a:moveTo>
                <a:lnTo>
                  <a:pt x="416011" y="51575"/>
                </a:lnTo>
                <a:cubicBezTo>
                  <a:pt x="423390" y="59864"/>
                  <a:pt x="429847" y="68153"/>
                  <a:pt x="437227" y="76442"/>
                </a:cubicBezTo>
                <a:lnTo>
                  <a:pt x="439071" y="79205"/>
                </a:lnTo>
                <a:lnTo>
                  <a:pt x="442761" y="75521"/>
                </a:lnTo>
                <a:cubicBezTo>
                  <a:pt x="445528" y="73679"/>
                  <a:pt x="447373" y="70916"/>
                  <a:pt x="450140" y="69074"/>
                </a:cubicBezTo>
                <a:lnTo>
                  <a:pt x="452908" y="66311"/>
                </a:lnTo>
                <a:lnTo>
                  <a:pt x="449218" y="64469"/>
                </a:lnTo>
                <a:cubicBezTo>
                  <a:pt x="439994" y="58022"/>
                  <a:pt x="430770" y="52496"/>
                  <a:pt x="419701" y="46970"/>
                </a:cubicBezTo>
                <a:close/>
                <a:moveTo>
                  <a:pt x="199243" y="35918"/>
                </a:moveTo>
                <a:lnTo>
                  <a:pt x="185406" y="42365"/>
                </a:lnTo>
                <a:cubicBezTo>
                  <a:pt x="175260" y="46049"/>
                  <a:pt x="166958" y="50654"/>
                  <a:pt x="158656" y="55259"/>
                </a:cubicBezTo>
                <a:lnTo>
                  <a:pt x="155889" y="57101"/>
                </a:lnTo>
                <a:lnTo>
                  <a:pt x="157734" y="59864"/>
                </a:lnTo>
                <a:cubicBezTo>
                  <a:pt x="159579" y="62627"/>
                  <a:pt x="161423" y="64469"/>
                  <a:pt x="163268" y="66311"/>
                </a:cubicBezTo>
                <a:lnTo>
                  <a:pt x="166958" y="70916"/>
                </a:lnTo>
                <a:lnTo>
                  <a:pt x="169725" y="68153"/>
                </a:lnTo>
                <a:cubicBezTo>
                  <a:pt x="176182" y="60785"/>
                  <a:pt x="182639" y="53417"/>
                  <a:pt x="188174" y="46970"/>
                </a:cubicBezTo>
                <a:close/>
                <a:moveTo>
                  <a:pt x="346830" y="23025"/>
                </a:moveTo>
                <a:lnTo>
                  <a:pt x="350519" y="28551"/>
                </a:lnTo>
                <a:cubicBezTo>
                  <a:pt x="359743" y="45128"/>
                  <a:pt x="373580" y="71837"/>
                  <a:pt x="387416" y="104992"/>
                </a:cubicBezTo>
                <a:lnTo>
                  <a:pt x="388338" y="107755"/>
                </a:lnTo>
                <a:lnTo>
                  <a:pt x="391106" y="105913"/>
                </a:lnTo>
                <a:cubicBezTo>
                  <a:pt x="401252" y="102229"/>
                  <a:pt x="411399" y="97625"/>
                  <a:pt x="420623" y="92099"/>
                </a:cubicBezTo>
                <a:lnTo>
                  <a:pt x="424313" y="90257"/>
                </a:lnTo>
                <a:lnTo>
                  <a:pt x="421545" y="87494"/>
                </a:lnTo>
                <a:cubicBezTo>
                  <a:pt x="394795" y="54338"/>
                  <a:pt x="370812" y="33155"/>
                  <a:pt x="363433" y="26709"/>
                </a:cubicBezTo>
                <a:lnTo>
                  <a:pt x="362511" y="26709"/>
                </a:lnTo>
                <a:cubicBezTo>
                  <a:pt x="359743" y="25788"/>
                  <a:pt x="356976" y="24867"/>
                  <a:pt x="353286" y="23946"/>
                </a:cubicBezTo>
                <a:close/>
                <a:moveTo>
                  <a:pt x="251820" y="22104"/>
                </a:moveTo>
                <a:lnTo>
                  <a:pt x="245364" y="23025"/>
                </a:lnTo>
                <a:cubicBezTo>
                  <a:pt x="243519" y="23946"/>
                  <a:pt x="240751" y="23946"/>
                  <a:pt x="238907" y="24867"/>
                </a:cubicBezTo>
                <a:lnTo>
                  <a:pt x="234295" y="25788"/>
                </a:lnTo>
                <a:lnTo>
                  <a:pt x="235217" y="27630"/>
                </a:lnTo>
                <a:cubicBezTo>
                  <a:pt x="228760" y="33155"/>
                  <a:pt x="207544" y="52496"/>
                  <a:pt x="183561" y="81047"/>
                </a:cubicBezTo>
                <a:lnTo>
                  <a:pt x="181717" y="82889"/>
                </a:lnTo>
                <a:lnTo>
                  <a:pt x="184484" y="84731"/>
                </a:lnTo>
                <a:cubicBezTo>
                  <a:pt x="187251" y="87494"/>
                  <a:pt x="190018" y="89336"/>
                  <a:pt x="192786" y="91178"/>
                </a:cubicBezTo>
                <a:lnTo>
                  <a:pt x="197398" y="90257"/>
                </a:lnTo>
                <a:lnTo>
                  <a:pt x="214001" y="97625"/>
                </a:lnTo>
                <a:cubicBezTo>
                  <a:pt x="226915" y="67232"/>
                  <a:pt x="239829" y="43286"/>
                  <a:pt x="249053" y="27630"/>
                </a:cubicBezTo>
                <a:close/>
                <a:moveTo>
                  <a:pt x="309010" y="18420"/>
                </a:moveTo>
                <a:lnTo>
                  <a:pt x="309010" y="22104"/>
                </a:lnTo>
                <a:cubicBezTo>
                  <a:pt x="308088" y="42365"/>
                  <a:pt x="306243" y="75521"/>
                  <a:pt x="304398" y="117886"/>
                </a:cubicBezTo>
                <a:lnTo>
                  <a:pt x="304398" y="120649"/>
                </a:lnTo>
                <a:lnTo>
                  <a:pt x="308088" y="120649"/>
                </a:lnTo>
                <a:cubicBezTo>
                  <a:pt x="327459" y="120649"/>
                  <a:pt x="347752" y="118807"/>
                  <a:pt x="367123" y="113281"/>
                </a:cubicBezTo>
                <a:lnTo>
                  <a:pt x="370812" y="113281"/>
                </a:lnTo>
                <a:lnTo>
                  <a:pt x="368968" y="109597"/>
                </a:lnTo>
                <a:cubicBezTo>
                  <a:pt x="350519" y="65390"/>
                  <a:pt x="331148" y="33155"/>
                  <a:pt x="323769" y="21183"/>
                </a:cubicBezTo>
                <a:lnTo>
                  <a:pt x="323769" y="19341"/>
                </a:lnTo>
                <a:lnTo>
                  <a:pt x="321924" y="19341"/>
                </a:lnTo>
                <a:cubicBezTo>
                  <a:pt x="319157" y="19341"/>
                  <a:pt x="315467" y="19341"/>
                  <a:pt x="312700" y="19341"/>
                </a:cubicBezTo>
                <a:close/>
                <a:moveTo>
                  <a:pt x="285028" y="18420"/>
                </a:moveTo>
                <a:cubicBezTo>
                  <a:pt x="282260" y="19341"/>
                  <a:pt x="279493" y="19341"/>
                  <a:pt x="276726" y="19341"/>
                </a:cubicBezTo>
                <a:lnTo>
                  <a:pt x="275803" y="19341"/>
                </a:lnTo>
                <a:lnTo>
                  <a:pt x="274881" y="20262"/>
                </a:lnTo>
                <a:cubicBezTo>
                  <a:pt x="267502" y="32235"/>
                  <a:pt x="249053" y="63548"/>
                  <a:pt x="231527" y="104992"/>
                </a:cubicBezTo>
                <a:lnTo>
                  <a:pt x="229682" y="108676"/>
                </a:lnTo>
                <a:lnTo>
                  <a:pt x="233372" y="109597"/>
                </a:lnTo>
                <a:cubicBezTo>
                  <a:pt x="249053" y="114202"/>
                  <a:pt x="265657" y="117886"/>
                  <a:pt x="282260" y="119728"/>
                </a:cubicBezTo>
                <a:lnTo>
                  <a:pt x="285950" y="119728"/>
                </a:lnTo>
                <a:lnTo>
                  <a:pt x="285950" y="116965"/>
                </a:lnTo>
                <a:cubicBezTo>
                  <a:pt x="287795" y="74600"/>
                  <a:pt x="289640" y="42365"/>
                  <a:pt x="290562" y="22104"/>
                </a:cubicBezTo>
                <a:lnTo>
                  <a:pt x="290562" y="18420"/>
                </a:lnTo>
                <a:close/>
                <a:moveTo>
                  <a:pt x="297019" y="0"/>
                </a:moveTo>
                <a:cubicBezTo>
                  <a:pt x="355131" y="0"/>
                  <a:pt x="412321" y="17499"/>
                  <a:pt x="461209" y="49733"/>
                </a:cubicBezTo>
                <a:cubicBezTo>
                  <a:pt x="467666" y="53417"/>
                  <a:pt x="474123" y="58943"/>
                  <a:pt x="480580" y="63548"/>
                </a:cubicBezTo>
                <a:cubicBezTo>
                  <a:pt x="499029" y="78284"/>
                  <a:pt x="515632" y="95783"/>
                  <a:pt x="530391" y="114202"/>
                </a:cubicBezTo>
                <a:cubicBezTo>
                  <a:pt x="535925" y="120649"/>
                  <a:pt x="540537" y="128017"/>
                  <a:pt x="546072" y="135385"/>
                </a:cubicBezTo>
                <a:cubicBezTo>
                  <a:pt x="556218" y="151042"/>
                  <a:pt x="565443" y="168540"/>
                  <a:pt x="571900" y="186039"/>
                </a:cubicBezTo>
                <a:cubicBezTo>
                  <a:pt x="575589" y="195249"/>
                  <a:pt x="579279" y="204459"/>
                  <a:pt x="582046" y="212748"/>
                </a:cubicBezTo>
                <a:cubicBezTo>
                  <a:pt x="589426" y="238535"/>
                  <a:pt x="593115" y="265244"/>
                  <a:pt x="593115" y="291953"/>
                </a:cubicBezTo>
                <a:lnTo>
                  <a:pt x="593115" y="293795"/>
                </a:lnTo>
                <a:cubicBezTo>
                  <a:pt x="593115" y="294716"/>
                  <a:pt x="593115" y="295637"/>
                  <a:pt x="593115" y="296557"/>
                </a:cubicBezTo>
                <a:cubicBezTo>
                  <a:pt x="593115" y="305767"/>
                  <a:pt x="593115" y="315898"/>
                  <a:pt x="592193" y="326029"/>
                </a:cubicBezTo>
                <a:cubicBezTo>
                  <a:pt x="588503" y="361947"/>
                  <a:pt x="578357" y="397866"/>
                  <a:pt x="560831" y="431021"/>
                </a:cubicBezTo>
                <a:cubicBezTo>
                  <a:pt x="553451" y="444836"/>
                  <a:pt x="545149" y="458651"/>
                  <a:pt x="535925" y="471545"/>
                </a:cubicBezTo>
                <a:cubicBezTo>
                  <a:pt x="480580" y="547066"/>
                  <a:pt x="391106" y="592194"/>
                  <a:pt x="297019" y="592194"/>
                </a:cubicBezTo>
                <a:lnTo>
                  <a:pt x="296097" y="592194"/>
                </a:lnTo>
                <a:lnTo>
                  <a:pt x="291484" y="593115"/>
                </a:lnTo>
                <a:lnTo>
                  <a:pt x="291484" y="592194"/>
                </a:lnTo>
                <a:lnTo>
                  <a:pt x="288717" y="592194"/>
                </a:lnTo>
                <a:cubicBezTo>
                  <a:pt x="192786" y="589431"/>
                  <a:pt x="103311" y="539698"/>
                  <a:pt x="49811" y="459572"/>
                </a:cubicBezTo>
                <a:cubicBezTo>
                  <a:pt x="40587" y="445757"/>
                  <a:pt x="32285" y="431942"/>
                  <a:pt x="25828" y="416286"/>
                </a:cubicBezTo>
                <a:cubicBezTo>
                  <a:pt x="12914" y="386814"/>
                  <a:pt x="4612" y="355501"/>
                  <a:pt x="1845" y="323266"/>
                </a:cubicBezTo>
                <a:cubicBezTo>
                  <a:pt x="923" y="313135"/>
                  <a:pt x="0" y="304846"/>
                  <a:pt x="0" y="296557"/>
                </a:cubicBezTo>
                <a:cubicBezTo>
                  <a:pt x="0" y="294716"/>
                  <a:pt x="0" y="292874"/>
                  <a:pt x="0" y="291032"/>
                </a:cubicBezTo>
                <a:lnTo>
                  <a:pt x="0" y="289190"/>
                </a:lnTo>
                <a:cubicBezTo>
                  <a:pt x="923" y="262481"/>
                  <a:pt x="5535" y="235772"/>
                  <a:pt x="12914" y="210906"/>
                </a:cubicBezTo>
                <a:cubicBezTo>
                  <a:pt x="15681" y="201696"/>
                  <a:pt x="19371" y="192486"/>
                  <a:pt x="22138" y="183276"/>
                </a:cubicBezTo>
                <a:cubicBezTo>
                  <a:pt x="23061" y="182355"/>
                  <a:pt x="23983" y="181434"/>
                  <a:pt x="23983" y="180513"/>
                </a:cubicBezTo>
                <a:lnTo>
                  <a:pt x="23983" y="179592"/>
                </a:lnTo>
                <a:cubicBezTo>
                  <a:pt x="33207" y="158410"/>
                  <a:pt x="45199" y="137227"/>
                  <a:pt x="59035" y="118807"/>
                </a:cubicBezTo>
                <a:cubicBezTo>
                  <a:pt x="64570" y="111439"/>
                  <a:pt x="70104" y="104992"/>
                  <a:pt x="76561" y="98546"/>
                </a:cubicBezTo>
                <a:cubicBezTo>
                  <a:pt x="92242" y="81047"/>
                  <a:pt x="109768" y="65390"/>
                  <a:pt x="128216" y="52496"/>
                </a:cubicBezTo>
                <a:cubicBezTo>
                  <a:pt x="135596" y="47891"/>
                  <a:pt x="142053" y="43286"/>
                  <a:pt x="149432" y="39602"/>
                </a:cubicBezTo>
                <a:cubicBezTo>
                  <a:pt x="194631" y="13815"/>
                  <a:pt x="245364" y="0"/>
                  <a:pt x="29701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2"/>
            </p:custDataLst>
          </p:nvPr>
        </p:nvCxnSpPr>
        <p:spPr>
          <a:xfrm>
            <a:off x="669923" y="1028700"/>
            <a:ext cx="10850563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36" name="标题 1"/>
          <p:cNvSpPr txBox="1"/>
          <p:nvPr>
            <p:custDataLst>
              <p:tags r:id="rId3"/>
            </p:custDataLst>
          </p:nvPr>
        </p:nvSpPr>
        <p:spPr>
          <a:xfrm>
            <a:off x="1320800" y="382270"/>
            <a:ext cx="8599805" cy="64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正午太阳高度角的计算 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tencil" panose="040409050D0802020404" pitchFamily="82" charset="0"/>
              <a:ea typeface="微软雅黑" panose="020B0503020204020204" pitchFamily="34" charset="-122"/>
              <a:cs typeface="Arial"/>
            </a:endParaRPr>
          </a:p>
        </p:txBody>
      </p:sp>
      <p:cxnSp>
        <p:nvCxnSpPr>
          <p:cNvPr id="37" name="直接连接符 36"/>
          <p:cNvCxnSpPr/>
          <p:nvPr>
            <p:custDataLst>
              <p:tags r:id="rId4"/>
            </p:custDataLst>
          </p:nvPr>
        </p:nvCxnSpPr>
        <p:spPr>
          <a:xfrm>
            <a:off x="669924" y="1028700"/>
            <a:ext cx="10850563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538508" y="1574345"/>
            <a:ext cx="4676584" cy="4694076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6"/>
            </p:custDataLst>
          </p:nvPr>
        </p:nvSpPr>
        <p:spPr>
          <a:xfrm rot="1374425">
            <a:off x="2543459" y="1574635"/>
            <a:ext cx="4671633" cy="4706800"/>
          </a:xfrm>
          <a:prstGeom prst="ellipse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55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4616099" y="1159729"/>
            <a:ext cx="485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N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616098" y="6281435"/>
            <a:ext cx="485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7862886" y="5577532"/>
            <a:ext cx="36576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0" sz="4800" b="1" i="0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北京 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40°N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324474" y="5095583"/>
            <a:ext cx="2629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冬至日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日</a:t>
            </a:r>
          </a:p>
        </p:txBody>
      </p:sp>
      <p:sp>
        <p:nvSpPr>
          <p:cNvPr id="19" name="椭圆 18"/>
          <p:cNvSpPr/>
          <p:nvPr>
            <p:custDataLst>
              <p:tags r:id="rId11"/>
            </p:custDataLst>
          </p:nvPr>
        </p:nvSpPr>
        <p:spPr>
          <a:xfrm>
            <a:off x="6982650" y="4747721"/>
            <a:ext cx="126591" cy="12659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F0502020204030204"/>
              <a:cs typeface="Arial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7034417" y="4838123"/>
            <a:ext cx="66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90°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08" y="5973828"/>
            <a:ext cx="784619" cy="589186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14"/>
            </p:custDataLst>
          </p:nvPr>
        </p:nvGrpSpPr>
        <p:grpSpPr>
          <a:xfrm>
            <a:off x="7105750" y="4844936"/>
            <a:ext cx="3321346" cy="1344348"/>
            <a:chOff x="7105750" y="4844936"/>
            <a:chExt cx="3321346" cy="1344348"/>
          </a:xfrm>
        </p:grpSpPr>
        <p:cxnSp>
          <p:nvCxnSpPr>
            <p:cNvPr id="7" name="直接连接符 6"/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7105750" y="4844936"/>
              <a:ext cx="3321346" cy="134434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: 圆角 10"/>
            <p:cNvSpPr/>
            <p:nvPr>
              <p:custDataLst>
                <p:tags r:id="rId25"/>
              </p:custDataLst>
            </p:nvPr>
          </p:nvSpPr>
          <p:spPr>
            <a:xfrm rot="1270880">
              <a:off x="8303228" y="5337736"/>
              <a:ext cx="1196624" cy="4526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太阳直射</a:t>
              </a:r>
            </a:p>
          </p:txBody>
        </p:sp>
      </p:grpSp>
      <p:cxnSp>
        <p:nvCxnSpPr>
          <p:cNvPr id="26" name="直接连接符 25"/>
          <p:cNvCxnSpPr/>
          <p:nvPr>
            <p:custDataLst>
              <p:tags r:id="rId15"/>
            </p:custDataLst>
          </p:nvPr>
        </p:nvCxnSpPr>
        <p:spPr>
          <a:xfrm flipH="1" flipV="1">
            <a:off x="6675736" y="2435820"/>
            <a:ext cx="4088687" cy="1654938"/>
          </a:xfrm>
          <a:prstGeom prst="line">
            <a:avLst/>
          </a:prstGeom>
          <a:ln w="12700">
            <a:solidFill>
              <a:srgbClr val="0070C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uildings_24810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5985697" y="2310140"/>
            <a:ext cx="96810" cy="153659"/>
          </a:xfrm>
          <a:custGeom>
            <a:avLst/>
            <a:gdLst>
              <a:gd name="connsiteX0" fmla="*/ 262787 w 373682"/>
              <a:gd name="connsiteY0" fmla="*/ 494515 h 593115"/>
              <a:gd name="connsiteX1" fmla="*/ 236963 w 373682"/>
              <a:gd name="connsiteY1" fmla="*/ 508926 h 593115"/>
              <a:gd name="connsiteX2" fmla="*/ 236963 w 373682"/>
              <a:gd name="connsiteY2" fmla="*/ 546090 h 593115"/>
              <a:gd name="connsiteX3" fmla="*/ 262787 w 373682"/>
              <a:gd name="connsiteY3" fmla="*/ 531680 h 593115"/>
              <a:gd name="connsiteX4" fmla="*/ 293170 w 373682"/>
              <a:gd name="connsiteY4" fmla="*/ 479346 h 593115"/>
              <a:gd name="connsiteX5" fmla="*/ 266585 w 373682"/>
              <a:gd name="connsiteY5" fmla="*/ 493756 h 593115"/>
              <a:gd name="connsiteX6" fmla="*/ 266585 w 373682"/>
              <a:gd name="connsiteY6" fmla="*/ 530163 h 593115"/>
              <a:gd name="connsiteX7" fmla="*/ 293170 w 373682"/>
              <a:gd name="connsiteY7" fmla="*/ 516510 h 593115"/>
              <a:gd name="connsiteX8" fmla="*/ 47091 w 373682"/>
              <a:gd name="connsiteY8" fmla="*/ 444519 h 593115"/>
              <a:gd name="connsiteX9" fmla="*/ 8355 w 373682"/>
              <a:gd name="connsiteY9" fmla="*/ 466518 h 593115"/>
              <a:gd name="connsiteX10" fmla="*/ 8355 w 373682"/>
              <a:gd name="connsiteY10" fmla="*/ 521134 h 593115"/>
              <a:gd name="connsiteX11" fmla="*/ 47091 w 373682"/>
              <a:gd name="connsiteY11" fmla="*/ 499894 h 593115"/>
              <a:gd name="connsiteX12" fmla="*/ 151934 w 373682"/>
              <a:gd name="connsiteY12" fmla="*/ 440694 h 593115"/>
              <a:gd name="connsiteX13" fmla="*/ 197502 w 373682"/>
              <a:gd name="connsiteY13" fmla="*/ 460397 h 593115"/>
              <a:gd name="connsiteX14" fmla="*/ 197502 w 373682"/>
              <a:gd name="connsiteY14" fmla="*/ 502832 h 593115"/>
              <a:gd name="connsiteX15" fmla="*/ 151934 w 373682"/>
              <a:gd name="connsiteY15" fmla="*/ 484646 h 593115"/>
              <a:gd name="connsiteX16" fmla="*/ 262787 w 373682"/>
              <a:gd name="connsiteY16" fmla="*/ 438389 h 593115"/>
              <a:gd name="connsiteX17" fmla="*/ 236963 w 373682"/>
              <a:gd name="connsiteY17" fmla="*/ 452799 h 593115"/>
              <a:gd name="connsiteX18" fmla="*/ 236963 w 373682"/>
              <a:gd name="connsiteY18" fmla="*/ 489206 h 593115"/>
              <a:gd name="connsiteX19" fmla="*/ 262787 w 373682"/>
              <a:gd name="connsiteY19" fmla="*/ 475553 h 593115"/>
              <a:gd name="connsiteX20" fmla="*/ 91903 w 373682"/>
              <a:gd name="connsiteY20" fmla="*/ 422521 h 593115"/>
              <a:gd name="connsiteX21" fmla="*/ 53167 w 373682"/>
              <a:gd name="connsiteY21" fmla="*/ 443761 h 593115"/>
              <a:gd name="connsiteX22" fmla="*/ 53167 w 373682"/>
              <a:gd name="connsiteY22" fmla="*/ 498377 h 593115"/>
              <a:gd name="connsiteX23" fmla="*/ 91903 w 373682"/>
              <a:gd name="connsiteY23" fmla="*/ 477138 h 593115"/>
              <a:gd name="connsiteX24" fmla="*/ 293170 w 373682"/>
              <a:gd name="connsiteY24" fmla="*/ 422461 h 593115"/>
              <a:gd name="connsiteX25" fmla="*/ 266585 w 373682"/>
              <a:gd name="connsiteY25" fmla="*/ 437630 h 593115"/>
              <a:gd name="connsiteX26" fmla="*/ 266585 w 373682"/>
              <a:gd name="connsiteY26" fmla="*/ 474036 h 593115"/>
              <a:gd name="connsiteX27" fmla="*/ 293170 w 373682"/>
              <a:gd name="connsiteY27" fmla="*/ 459626 h 593115"/>
              <a:gd name="connsiteX28" fmla="*/ 262787 w 373682"/>
              <a:gd name="connsiteY28" fmla="*/ 381504 h 593115"/>
              <a:gd name="connsiteX29" fmla="*/ 236963 w 373682"/>
              <a:gd name="connsiteY29" fmla="*/ 396673 h 593115"/>
              <a:gd name="connsiteX30" fmla="*/ 236963 w 373682"/>
              <a:gd name="connsiteY30" fmla="*/ 433079 h 593115"/>
              <a:gd name="connsiteX31" fmla="*/ 262787 w 373682"/>
              <a:gd name="connsiteY31" fmla="*/ 419427 h 593115"/>
              <a:gd name="connsiteX32" fmla="*/ 293170 w 373682"/>
              <a:gd name="connsiteY32" fmla="*/ 366334 h 593115"/>
              <a:gd name="connsiteX33" fmla="*/ 266585 w 373682"/>
              <a:gd name="connsiteY33" fmla="*/ 381504 h 593115"/>
              <a:gd name="connsiteX34" fmla="*/ 266585 w 373682"/>
              <a:gd name="connsiteY34" fmla="*/ 417910 h 593115"/>
              <a:gd name="connsiteX35" fmla="*/ 293170 w 373682"/>
              <a:gd name="connsiteY35" fmla="*/ 403499 h 593115"/>
              <a:gd name="connsiteX36" fmla="*/ 47091 w 373682"/>
              <a:gd name="connsiteY36" fmla="*/ 361836 h 593115"/>
              <a:gd name="connsiteX37" fmla="*/ 8355 w 373682"/>
              <a:gd name="connsiteY37" fmla="*/ 383075 h 593115"/>
              <a:gd name="connsiteX38" fmla="*/ 8355 w 373682"/>
              <a:gd name="connsiteY38" fmla="*/ 437692 h 593115"/>
              <a:gd name="connsiteX39" fmla="*/ 47091 w 373682"/>
              <a:gd name="connsiteY39" fmla="*/ 416452 h 593115"/>
              <a:gd name="connsiteX40" fmla="*/ 91903 w 373682"/>
              <a:gd name="connsiteY40" fmla="*/ 339079 h 593115"/>
              <a:gd name="connsiteX41" fmla="*/ 53167 w 373682"/>
              <a:gd name="connsiteY41" fmla="*/ 361077 h 593115"/>
              <a:gd name="connsiteX42" fmla="*/ 53167 w 373682"/>
              <a:gd name="connsiteY42" fmla="*/ 414935 h 593115"/>
              <a:gd name="connsiteX43" fmla="*/ 91903 w 373682"/>
              <a:gd name="connsiteY43" fmla="*/ 393695 h 593115"/>
              <a:gd name="connsiteX44" fmla="*/ 118428 w 373682"/>
              <a:gd name="connsiteY44" fmla="*/ 333719 h 593115"/>
              <a:gd name="connsiteX45" fmla="*/ 163996 w 373682"/>
              <a:gd name="connsiteY45" fmla="*/ 353460 h 593115"/>
              <a:gd name="connsiteX46" fmla="*/ 163996 w 373682"/>
              <a:gd name="connsiteY46" fmla="*/ 395979 h 593115"/>
              <a:gd name="connsiteX47" fmla="*/ 118428 w 373682"/>
              <a:gd name="connsiteY47" fmla="*/ 377757 h 593115"/>
              <a:gd name="connsiteX48" fmla="*/ 262787 w 373682"/>
              <a:gd name="connsiteY48" fmla="*/ 325377 h 593115"/>
              <a:gd name="connsiteX49" fmla="*/ 236963 w 373682"/>
              <a:gd name="connsiteY49" fmla="*/ 340547 h 593115"/>
              <a:gd name="connsiteX50" fmla="*/ 236963 w 373682"/>
              <a:gd name="connsiteY50" fmla="*/ 376953 h 593115"/>
              <a:gd name="connsiteX51" fmla="*/ 262787 w 373682"/>
              <a:gd name="connsiteY51" fmla="*/ 362542 h 593115"/>
              <a:gd name="connsiteX52" fmla="*/ 293170 w 373682"/>
              <a:gd name="connsiteY52" fmla="*/ 310208 h 593115"/>
              <a:gd name="connsiteX53" fmla="*/ 266585 w 373682"/>
              <a:gd name="connsiteY53" fmla="*/ 325377 h 593115"/>
              <a:gd name="connsiteX54" fmla="*/ 266585 w 373682"/>
              <a:gd name="connsiteY54" fmla="*/ 361784 h 593115"/>
              <a:gd name="connsiteX55" fmla="*/ 293170 w 373682"/>
              <a:gd name="connsiteY55" fmla="*/ 347373 h 593115"/>
              <a:gd name="connsiteX56" fmla="*/ 47091 w 373682"/>
              <a:gd name="connsiteY56" fmla="*/ 278394 h 593115"/>
              <a:gd name="connsiteX57" fmla="*/ 8355 w 373682"/>
              <a:gd name="connsiteY57" fmla="*/ 300392 h 593115"/>
              <a:gd name="connsiteX58" fmla="*/ 8355 w 373682"/>
              <a:gd name="connsiteY58" fmla="*/ 354250 h 593115"/>
              <a:gd name="connsiteX59" fmla="*/ 47091 w 373682"/>
              <a:gd name="connsiteY59" fmla="*/ 333769 h 593115"/>
              <a:gd name="connsiteX60" fmla="*/ 262787 w 373682"/>
              <a:gd name="connsiteY60" fmla="*/ 269251 h 593115"/>
              <a:gd name="connsiteX61" fmla="*/ 236963 w 373682"/>
              <a:gd name="connsiteY61" fmla="*/ 284420 h 593115"/>
              <a:gd name="connsiteX62" fmla="*/ 236963 w 373682"/>
              <a:gd name="connsiteY62" fmla="*/ 320827 h 593115"/>
              <a:gd name="connsiteX63" fmla="*/ 262787 w 373682"/>
              <a:gd name="connsiteY63" fmla="*/ 306416 h 593115"/>
              <a:gd name="connsiteX64" fmla="*/ 91903 w 373682"/>
              <a:gd name="connsiteY64" fmla="*/ 255637 h 593115"/>
              <a:gd name="connsiteX65" fmla="*/ 53167 w 373682"/>
              <a:gd name="connsiteY65" fmla="*/ 277635 h 593115"/>
              <a:gd name="connsiteX66" fmla="*/ 53167 w 373682"/>
              <a:gd name="connsiteY66" fmla="*/ 331493 h 593115"/>
              <a:gd name="connsiteX67" fmla="*/ 91903 w 373682"/>
              <a:gd name="connsiteY67" fmla="*/ 311012 h 593115"/>
              <a:gd name="connsiteX68" fmla="*/ 293170 w 373682"/>
              <a:gd name="connsiteY68" fmla="*/ 254082 h 593115"/>
              <a:gd name="connsiteX69" fmla="*/ 266585 w 373682"/>
              <a:gd name="connsiteY69" fmla="*/ 268493 h 593115"/>
              <a:gd name="connsiteX70" fmla="*/ 266585 w 373682"/>
              <a:gd name="connsiteY70" fmla="*/ 305657 h 593115"/>
              <a:gd name="connsiteX71" fmla="*/ 293170 w 373682"/>
              <a:gd name="connsiteY71" fmla="*/ 291247 h 593115"/>
              <a:gd name="connsiteX72" fmla="*/ 150350 w 373682"/>
              <a:gd name="connsiteY72" fmla="*/ 251111 h 593115"/>
              <a:gd name="connsiteX73" fmla="*/ 195918 w 373682"/>
              <a:gd name="connsiteY73" fmla="*/ 270822 h 593115"/>
              <a:gd name="connsiteX74" fmla="*/ 195918 w 373682"/>
              <a:gd name="connsiteY74" fmla="*/ 312518 h 593115"/>
              <a:gd name="connsiteX75" fmla="*/ 150350 w 373682"/>
              <a:gd name="connsiteY75" fmla="*/ 294324 h 593115"/>
              <a:gd name="connsiteX76" fmla="*/ 303044 w 373682"/>
              <a:gd name="connsiteY76" fmla="*/ 212366 h 593115"/>
              <a:gd name="connsiteX77" fmla="*/ 373682 w 373682"/>
              <a:gd name="connsiteY77" fmla="*/ 247256 h 593115"/>
              <a:gd name="connsiteX78" fmla="*/ 373682 w 373682"/>
              <a:gd name="connsiteY78" fmla="*/ 259391 h 593115"/>
              <a:gd name="connsiteX79" fmla="*/ 373682 w 373682"/>
              <a:gd name="connsiteY79" fmla="*/ 272285 h 593115"/>
              <a:gd name="connsiteX80" fmla="*/ 373682 w 373682"/>
              <a:gd name="connsiteY80" fmla="*/ 593115 h 593115"/>
              <a:gd name="connsiteX81" fmla="*/ 352415 w 373682"/>
              <a:gd name="connsiteY81" fmla="*/ 593115 h 593115"/>
              <a:gd name="connsiteX82" fmla="*/ 352415 w 373682"/>
              <a:gd name="connsiteY82" fmla="*/ 263183 h 593115"/>
              <a:gd name="connsiteX83" fmla="*/ 303044 w 373682"/>
              <a:gd name="connsiteY83" fmla="*/ 241946 h 593115"/>
              <a:gd name="connsiteX84" fmla="*/ 303044 w 373682"/>
              <a:gd name="connsiteY84" fmla="*/ 593115 h 593115"/>
              <a:gd name="connsiteX85" fmla="*/ 230886 w 373682"/>
              <a:gd name="connsiteY85" fmla="*/ 593115 h 593115"/>
              <a:gd name="connsiteX86" fmla="*/ 230886 w 373682"/>
              <a:gd name="connsiteY86" fmla="*/ 260149 h 593115"/>
              <a:gd name="connsiteX87" fmla="*/ 47091 w 373682"/>
              <a:gd name="connsiteY87" fmla="*/ 194951 h 593115"/>
              <a:gd name="connsiteX88" fmla="*/ 8355 w 373682"/>
              <a:gd name="connsiteY88" fmla="*/ 216950 h 593115"/>
              <a:gd name="connsiteX89" fmla="*/ 8355 w 373682"/>
              <a:gd name="connsiteY89" fmla="*/ 271566 h 593115"/>
              <a:gd name="connsiteX90" fmla="*/ 47091 w 373682"/>
              <a:gd name="connsiteY90" fmla="*/ 250327 h 593115"/>
              <a:gd name="connsiteX91" fmla="*/ 163996 w 373682"/>
              <a:gd name="connsiteY91" fmla="*/ 190435 h 593115"/>
              <a:gd name="connsiteX92" fmla="*/ 209686 w 373682"/>
              <a:gd name="connsiteY92" fmla="*/ 209388 h 593115"/>
              <a:gd name="connsiteX93" fmla="*/ 209686 w 373682"/>
              <a:gd name="connsiteY93" fmla="*/ 251842 h 593115"/>
              <a:gd name="connsiteX94" fmla="*/ 163996 w 373682"/>
              <a:gd name="connsiteY94" fmla="*/ 233648 h 593115"/>
              <a:gd name="connsiteX95" fmla="*/ 91903 w 373682"/>
              <a:gd name="connsiteY95" fmla="*/ 172953 h 593115"/>
              <a:gd name="connsiteX96" fmla="*/ 53167 w 373682"/>
              <a:gd name="connsiteY96" fmla="*/ 194193 h 593115"/>
              <a:gd name="connsiteX97" fmla="*/ 53167 w 373682"/>
              <a:gd name="connsiteY97" fmla="*/ 248810 h 593115"/>
              <a:gd name="connsiteX98" fmla="*/ 91903 w 373682"/>
              <a:gd name="connsiteY98" fmla="*/ 227570 h 593115"/>
              <a:gd name="connsiteX99" fmla="*/ 47091 w 373682"/>
              <a:gd name="connsiteY99" fmla="*/ 112268 h 593115"/>
              <a:gd name="connsiteX100" fmla="*/ 8355 w 373682"/>
              <a:gd name="connsiteY100" fmla="*/ 134266 h 593115"/>
              <a:gd name="connsiteX101" fmla="*/ 8355 w 373682"/>
              <a:gd name="connsiteY101" fmla="*/ 188124 h 593115"/>
              <a:gd name="connsiteX102" fmla="*/ 47091 w 373682"/>
              <a:gd name="connsiteY102" fmla="*/ 166885 h 593115"/>
              <a:gd name="connsiteX103" fmla="*/ 118428 w 373682"/>
              <a:gd name="connsiteY103" fmla="*/ 108437 h 593115"/>
              <a:gd name="connsiteX104" fmla="*/ 163996 w 373682"/>
              <a:gd name="connsiteY104" fmla="*/ 128178 h 593115"/>
              <a:gd name="connsiteX105" fmla="*/ 163996 w 373682"/>
              <a:gd name="connsiteY105" fmla="*/ 170697 h 593115"/>
              <a:gd name="connsiteX106" fmla="*/ 118428 w 373682"/>
              <a:gd name="connsiteY106" fmla="*/ 152475 h 593115"/>
              <a:gd name="connsiteX107" fmla="*/ 91903 w 373682"/>
              <a:gd name="connsiteY107" fmla="*/ 89511 h 593115"/>
              <a:gd name="connsiteX108" fmla="*/ 53167 w 373682"/>
              <a:gd name="connsiteY108" fmla="*/ 111509 h 593115"/>
              <a:gd name="connsiteX109" fmla="*/ 53167 w 373682"/>
              <a:gd name="connsiteY109" fmla="*/ 165367 h 593115"/>
              <a:gd name="connsiteX110" fmla="*/ 91903 w 373682"/>
              <a:gd name="connsiteY110" fmla="*/ 144128 h 593115"/>
              <a:gd name="connsiteX111" fmla="*/ 70636 w 373682"/>
              <a:gd name="connsiteY111" fmla="*/ 0 h 593115"/>
              <a:gd name="connsiteX112" fmla="*/ 91903 w 373682"/>
              <a:gd name="connsiteY112" fmla="*/ 0 h 593115"/>
              <a:gd name="connsiteX113" fmla="*/ 91903 w 373682"/>
              <a:gd name="connsiteY113" fmla="*/ 37928 h 593115"/>
              <a:gd name="connsiteX114" fmla="*/ 106334 w 373682"/>
              <a:gd name="connsiteY114" fmla="*/ 28067 h 593115"/>
              <a:gd name="connsiteX115" fmla="*/ 211148 w 373682"/>
              <a:gd name="connsiteY115" fmla="*/ 79650 h 593115"/>
              <a:gd name="connsiteX116" fmla="*/ 211148 w 373682"/>
              <a:gd name="connsiteY116" fmla="*/ 116061 h 593115"/>
              <a:gd name="connsiteX117" fmla="*/ 106334 w 373682"/>
              <a:gd name="connsiteY117" fmla="*/ 72064 h 593115"/>
              <a:gd name="connsiteX118" fmla="*/ 106334 w 373682"/>
              <a:gd name="connsiteY118" fmla="*/ 590922 h 593115"/>
              <a:gd name="connsiteX119" fmla="*/ 0 w 373682"/>
              <a:gd name="connsiteY119" fmla="*/ 590922 h 593115"/>
              <a:gd name="connsiteX120" fmla="*/ 0 w 373682"/>
              <a:gd name="connsiteY120" fmla="*/ 97855 h 593115"/>
              <a:gd name="connsiteX121" fmla="*/ 70636 w 373682"/>
              <a:gd name="connsiteY121" fmla="*/ 51583 h 59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73682" h="593115">
                <a:moveTo>
                  <a:pt x="262787" y="494515"/>
                </a:moveTo>
                <a:lnTo>
                  <a:pt x="236963" y="508926"/>
                </a:lnTo>
                <a:lnTo>
                  <a:pt x="236963" y="546090"/>
                </a:lnTo>
                <a:lnTo>
                  <a:pt x="262787" y="531680"/>
                </a:lnTo>
                <a:close/>
                <a:moveTo>
                  <a:pt x="293170" y="479346"/>
                </a:moveTo>
                <a:lnTo>
                  <a:pt x="266585" y="493756"/>
                </a:lnTo>
                <a:lnTo>
                  <a:pt x="266585" y="530163"/>
                </a:lnTo>
                <a:lnTo>
                  <a:pt x="293170" y="516510"/>
                </a:lnTo>
                <a:close/>
                <a:moveTo>
                  <a:pt x="47091" y="444519"/>
                </a:moveTo>
                <a:lnTo>
                  <a:pt x="8355" y="466518"/>
                </a:lnTo>
                <a:lnTo>
                  <a:pt x="8355" y="521134"/>
                </a:lnTo>
                <a:lnTo>
                  <a:pt x="47091" y="499894"/>
                </a:lnTo>
                <a:close/>
                <a:moveTo>
                  <a:pt x="151934" y="440694"/>
                </a:moveTo>
                <a:lnTo>
                  <a:pt x="197502" y="460397"/>
                </a:lnTo>
                <a:lnTo>
                  <a:pt x="197502" y="502832"/>
                </a:lnTo>
                <a:lnTo>
                  <a:pt x="151934" y="484646"/>
                </a:lnTo>
                <a:close/>
                <a:moveTo>
                  <a:pt x="262787" y="438389"/>
                </a:moveTo>
                <a:lnTo>
                  <a:pt x="236963" y="452799"/>
                </a:lnTo>
                <a:lnTo>
                  <a:pt x="236963" y="489206"/>
                </a:lnTo>
                <a:lnTo>
                  <a:pt x="262787" y="475553"/>
                </a:lnTo>
                <a:close/>
                <a:moveTo>
                  <a:pt x="91903" y="422521"/>
                </a:moveTo>
                <a:lnTo>
                  <a:pt x="53167" y="443761"/>
                </a:lnTo>
                <a:lnTo>
                  <a:pt x="53167" y="498377"/>
                </a:lnTo>
                <a:lnTo>
                  <a:pt x="91903" y="477138"/>
                </a:lnTo>
                <a:close/>
                <a:moveTo>
                  <a:pt x="293170" y="422461"/>
                </a:moveTo>
                <a:lnTo>
                  <a:pt x="266585" y="437630"/>
                </a:lnTo>
                <a:lnTo>
                  <a:pt x="266585" y="474036"/>
                </a:lnTo>
                <a:lnTo>
                  <a:pt x="293170" y="459626"/>
                </a:lnTo>
                <a:close/>
                <a:moveTo>
                  <a:pt x="262787" y="381504"/>
                </a:moveTo>
                <a:lnTo>
                  <a:pt x="236963" y="396673"/>
                </a:lnTo>
                <a:lnTo>
                  <a:pt x="236963" y="433079"/>
                </a:lnTo>
                <a:lnTo>
                  <a:pt x="262787" y="419427"/>
                </a:lnTo>
                <a:close/>
                <a:moveTo>
                  <a:pt x="293170" y="366334"/>
                </a:moveTo>
                <a:lnTo>
                  <a:pt x="266585" y="381504"/>
                </a:lnTo>
                <a:lnTo>
                  <a:pt x="266585" y="417910"/>
                </a:lnTo>
                <a:lnTo>
                  <a:pt x="293170" y="403499"/>
                </a:lnTo>
                <a:close/>
                <a:moveTo>
                  <a:pt x="47091" y="361836"/>
                </a:moveTo>
                <a:lnTo>
                  <a:pt x="8355" y="383075"/>
                </a:lnTo>
                <a:lnTo>
                  <a:pt x="8355" y="437692"/>
                </a:lnTo>
                <a:lnTo>
                  <a:pt x="47091" y="416452"/>
                </a:lnTo>
                <a:close/>
                <a:moveTo>
                  <a:pt x="91903" y="339079"/>
                </a:moveTo>
                <a:lnTo>
                  <a:pt x="53167" y="361077"/>
                </a:lnTo>
                <a:lnTo>
                  <a:pt x="53167" y="414935"/>
                </a:lnTo>
                <a:lnTo>
                  <a:pt x="91903" y="393695"/>
                </a:lnTo>
                <a:close/>
                <a:moveTo>
                  <a:pt x="118428" y="333719"/>
                </a:moveTo>
                <a:lnTo>
                  <a:pt x="163996" y="353460"/>
                </a:lnTo>
                <a:lnTo>
                  <a:pt x="163996" y="395979"/>
                </a:lnTo>
                <a:lnTo>
                  <a:pt x="118428" y="377757"/>
                </a:lnTo>
                <a:close/>
                <a:moveTo>
                  <a:pt x="262787" y="325377"/>
                </a:moveTo>
                <a:lnTo>
                  <a:pt x="236963" y="340547"/>
                </a:lnTo>
                <a:lnTo>
                  <a:pt x="236963" y="376953"/>
                </a:lnTo>
                <a:lnTo>
                  <a:pt x="262787" y="362542"/>
                </a:lnTo>
                <a:close/>
                <a:moveTo>
                  <a:pt x="293170" y="310208"/>
                </a:moveTo>
                <a:lnTo>
                  <a:pt x="266585" y="325377"/>
                </a:lnTo>
                <a:lnTo>
                  <a:pt x="266585" y="361784"/>
                </a:lnTo>
                <a:lnTo>
                  <a:pt x="293170" y="347373"/>
                </a:lnTo>
                <a:close/>
                <a:moveTo>
                  <a:pt x="47091" y="278394"/>
                </a:moveTo>
                <a:lnTo>
                  <a:pt x="8355" y="300392"/>
                </a:lnTo>
                <a:lnTo>
                  <a:pt x="8355" y="354250"/>
                </a:lnTo>
                <a:lnTo>
                  <a:pt x="47091" y="333769"/>
                </a:lnTo>
                <a:close/>
                <a:moveTo>
                  <a:pt x="262787" y="269251"/>
                </a:moveTo>
                <a:lnTo>
                  <a:pt x="236963" y="284420"/>
                </a:lnTo>
                <a:lnTo>
                  <a:pt x="236963" y="320827"/>
                </a:lnTo>
                <a:lnTo>
                  <a:pt x="262787" y="306416"/>
                </a:lnTo>
                <a:close/>
                <a:moveTo>
                  <a:pt x="91903" y="255637"/>
                </a:moveTo>
                <a:lnTo>
                  <a:pt x="53167" y="277635"/>
                </a:lnTo>
                <a:lnTo>
                  <a:pt x="53167" y="331493"/>
                </a:lnTo>
                <a:lnTo>
                  <a:pt x="91903" y="311012"/>
                </a:lnTo>
                <a:close/>
                <a:moveTo>
                  <a:pt x="293170" y="254082"/>
                </a:moveTo>
                <a:lnTo>
                  <a:pt x="266585" y="268493"/>
                </a:lnTo>
                <a:lnTo>
                  <a:pt x="266585" y="305657"/>
                </a:lnTo>
                <a:lnTo>
                  <a:pt x="293170" y="291247"/>
                </a:lnTo>
                <a:close/>
                <a:moveTo>
                  <a:pt x="150350" y="251111"/>
                </a:moveTo>
                <a:lnTo>
                  <a:pt x="195918" y="270822"/>
                </a:lnTo>
                <a:lnTo>
                  <a:pt x="195918" y="312518"/>
                </a:lnTo>
                <a:lnTo>
                  <a:pt x="150350" y="294324"/>
                </a:lnTo>
                <a:close/>
                <a:moveTo>
                  <a:pt x="303044" y="212366"/>
                </a:moveTo>
                <a:lnTo>
                  <a:pt x="373682" y="247256"/>
                </a:lnTo>
                <a:lnTo>
                  <a:pt x="373682" y="259391"/>
                </a:lnTo>
                <a:lnTo>
                  <a:pt x="373682" y="272285"/>
                </a:lnTo>
                <a:lnTo>
                  <a:pt x="373682" y="593115"/>
                </a:lnTo>
                <a:lnTo>
                  <a:pt x="352415" y="593115"/>
                </a:lnTo>
                <a:lnTo>
                  <a:pt x="352415" y="263183"/>
                </a:lnTo>
                <a:lnTo>
                  <a:pt x="303044" y="241946"/>
                </a:lnTo>
                <a:lnTo>
                  <a:pt x="303044" y="593115"/>
                </a:lnTo>
                <a:lnTo>
                  <a:pt x="230886" y="593115"/>
                </a:lnTo>
                <a:lnTo>
                  <a:pt x="230886" y="260149"/>
                </a:lnTo>
                <a:close/>
                <a:moveTo>
                  <a:pt x="47091" y="194951"/>
                </a:moveTo>
                <a:lnTo>
                  <a:pt x="8355" y="216950"/>
                </a:lnTo>
                <a:lnTo>
                  <a:pt x="8355" y="271566"/>
                </a:lnTo>
                <a:lnTo>
                  <a:pt x="47091" y="250327"/>
                </a:lnTo>
                <a:close/>
                <a:moveTo>
                  <a:pt x="163996" y="190435"/>
                </a:moveTo>
                <a:lnTo>
                  <a:pt x="209686" y="209388"/>
                </a:lnTo>
                <a:lnTo>
                  <a:pt x="209686" y="251842"/>
                </a:lnTo>
                <a:lnTo>
                  <a:pt x="163996" y="233648"/>
                </a:lnTo>
                <a:close/>
                <a:moveTo>
                  <a:pt x="91903" y="172953"/>
                </a:moveTo>
                <a:lnTo>
                  <a:pt x="53167" y="194193"/>
                </a:lnTo>
                <a:lnTo>
                  <a:pt x="53167" y="248810"/>
                </a:lnTo>
                <a:lnTo>
                  <a:pt x="91903" y="227570"/>
                </a:lnTo>
                <a:close/>
                <a:moveTo>
                  <a:pt x="47091" y="112268"/>
                </a:moveTo>
                <a:lnTo>
                  <a:pt x="8355" y="134266"/>
                </a:lnTo>
                <a:lnTo>
                  <a:pt x="8355" y="188124"/>
                </a:lnTo>
                <a:lnTo>
                  <a:pt x="47091" y="166885"/>
                </a:lnTo>
                <a:close/>
                <a:moveTo>
                  <a:pt x="118428" y="108437"/>
                </a:moveTo>
                <a:lnTo>
                  <a:pt x="163996" y="128178"/>
                </a:lnTo>
                <a:lnTo>
                  <a:pt x="163996" y="170697"/>
                </a:lnTo>
                <a:lnTo>
                  <a:pt x="118428" y="152475"/>
                </a:lnTo>
                <a:close/>
                <a:moveTo>
                  <a:pt x="91903" y="89511"/>
                </a:moveTo>
                <a:lnTo>
                  <a:pt x="53167" y="111509"/>
                </a:lnTo>
                <a:lnTo>
                  <a:pt x="53167" y="165367"/>
                </a:lnTo>
                <a:lnTo>
                  <a:pt x="91903" y="144128"/>
                </a:lnTo>
                <a:close/>
                <a:moveTo>
                  <a:pt x="70636" y="0"/>
                </a:moveTo>
                <a:lnTo>
                  <a:pt x="91903" y="0"/>
                </a:lnTo>
                <a:lnTo>
                  <a:pt x="91903" y="37928"/>
                </a:lnTo>
                <a:lnTo>
                  <a:pt x="106334" y="28067"/>
                </a:lnTo>
                <a:lnTo>
                  <a:pt x="211148" y="79650"/>
                </a:lnTo>
                <a:lnTo>
                  <a:pt x="211148" y="116061"/>
                </a:lnTo>
                <a:lnTo>
                  <a:pt x="106334" y="72064"/>
                </a:lnTo>
                <a:lnTo>
                  <a:pt x="106334" y="590922"/>
                </a:lnTo>
                <a:lnTo>
                  <a:pt x="0" y="590922"/>
                </a:lnTo>
                <a:lnTo>
                  <a:pt x="0" y="97855"/>
                </a:lnTo>
                <a:lnTo>
                  <a:pt x="70636" y="5158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  <p:sp>
        <p:nvSpPr>
          <p:cNvPr id="23" name="文本框 22"/>
          <p:cNvSpPr txBox="1"/>
          <p:nvPr>
            <p:custDataLst>
              <p:tags r:id="rId17"/>
            </p:custDataLst>
          </p:nvPr>
        </p:nvSpPr>
        <p:spPr>
          <a:xfrm>
            <a:off x="5778832" y="2409761"/>
            <a:ext cx="510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Arial"/>
              </a:rPr>
              <a:t>北京</a:t>
            </a:r>
            <a:endParaRPr kumimoji="0" lang="zh-CN" altLang="en-US" sz="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仿宋" panose="02010600040101010101" pitchFamily="2" charset="-122"/>
              <a:ea typeface="华文仿宋" panose="02010600040101010101" pitchFamily="2" charset="-122"/>
              <a:cs typeface="Arial"/>
            </a:endParaRPr>
          </a:p>
        </p:txBody>
      </p:sp>
      <p:sp>
        <p:nvSpPr>
          <p:cNvPr id="28" name="弧形 27"/>
          <p:cNvSpPr/>
          <p:nvPr>
            <p:custDataLst>
              <p:tags r:id="rId18"/>
            </p:custDataLst>
          </p:nvPr>
        </p:nvSpPr>
        <p:spPr>
          <a:xfrm>
            <a:off x="2538108" y="1574344"/>
            <a:ext cx="4653570" cy="4653570"/>
          </a:xfrm>
          <a:prstGeom prst="arc">
            <a:avLst>
              <a:gd name="adj1" fmla="val 19320404"/>
              <a:gd name="adj2" fmla="val 1327237"/>
            </a:avLst>
          </a:prstGeom>
          <a:ln w="28575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40" name="任意多边形: 形状 39"/>
          <p:cNvSpPr/>
          <p:nvPr>
            <p:custDataLst>
              <p:tags r:id="rId19"/>
            </p:custDataLst>
          </p:nvPr>
        </p:nvSpPr>
        <p:spPr>
          <a:xfrm>
            <a:off x="6711950" y="2451100"/>
            <a:ext cx="2216150" cy="2222500"/>
          </a:xfrm>
          <a:custGeom>
            <a:avLst/>
            <a:gdLst>
              <a:gd name="connsiteX0" fmla="*/ 2216150 w 2216150"/>
              <a:gd name="connsiteY0" fmla="*/ 901700 h 2222500"/>
              <a:gd name="connsiteX1" fmla="*/ 0 w 2216150"/>
              <a:gd name="connsiteY1" fmla="*/ 0 h 2222500"/>
              <a:gd name="connsiteX2" fmla="*/ 1466850 w 2216150"/>
              <a:gd name="connsiteY2" fmla="*/ 222250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6150" h="2222500">
                <a:moveTo>
                  <a:pt x="2216150" y="901700"/>
                </a:moveTo>
                <a:lnTo>
                  <a:pt x="0" y="0"/>
                </a:lnTo>
                <a:lnTo>
                  <a:pt x="1466850" y="222250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  <p:sp>
        <p:nvSpPr>
          <p:cNvPr id="41" name="弧形 40"/>
          <p:cNvSpPr/>
          <p:nvPr>
            <p:custDataLst>
              <p:tags r:id="rId20"/>
            </p:custDataLst>
          </p:nvPr>
        </p:nvSpPr>
        <p:spPr bwMode="auto">
          <a:xfrm>
            <a:off x="6646646" y="2429155"/>
            <a:ext cx="440340" cy="440340"/>
          </a:xfrm>
          <a:prstGeom prst="arc">
            <a:avLst>
              <a:gd name="adj1" fmla="val 20846510"/>
              <a:gd name="adj2" fmla="val 3852368"/>
            </a:avLst>
          </a:prstGeom>
          <a:ln w="127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21"/>
            </p:custDataLst>
          </p:nvPr>
        </p:nvSpPr>
        <p:spPr>
          <a:xfrm>
            <a:off x="7211726" y="3069183"/>
            <a:ext cx="12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H=26°34′</a:t>
            </a:r>
          </a:p>
        </p:txBody>
      </p:sp>
      <p:sp>
        <p:nvSpPr>
          <p:cNvPr id="43" name="文本框 42"/>
          <p:cNvSpPr txBox="1"/>
          <p:nvPr>
            <p:custDataLst>
              <p:tags r:id="rId22"/>
            </p:custDataLst>
          </p:nvPr>
        </p:nvSpPr>
        <p:spPr>
          <a:xfrm>
            <a:off x="5881364" y="3493472"/>
            <a:ext cx="116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63°26′</a:t>
            </a:r>
          </a:p>
        </p:txBody>
      </p:sp>
      <p:sp>
        <p:nvSpPr>
          <p:cNvPr id="44" name="文本框 43"/>
          <p:cNvSpPr txBox="1"/>
          <p:nvPr>
            <p:custDataLst>
              <p:tags r:id="rId23"/>
            </p:custDataLst>
          </p:nvPr>
        </p:nvSpPr>
        <p:spPr>
          <a:xfrm>
            <a:off x="5557647" y="1251863"/>
            <a:ext cx="5962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90°-|40°+23°26′|=26°34′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北京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57028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8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702" y="367009"/>
            <a:ext cx="6766249" cy="431800"/>
          </a:xfrm>
        </p:spPr>
        <p:txBody>
          <a:bodyPr/>
          <a:lstStyle/>
          <a:p>
            <a:r>
              <a:rPr lang="en-US" altLang="zh-CN" b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</a:t>
            </a:r>
            <a:r>
              <a:rPr lang="zh-CN" altLang="en-US" b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正午太阳高度的</a:t>
            </a:r>
            <a:r>
              <a:rPr lang="zh-CN" altLang="en-US" b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空间</a:t>
            </a:r>
            <a:r>
              <a:rPr lang="zh-CN" altLang="en-US" b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变化规律</a:t>
            </a: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59702" y="1701859"/>
            <a:ext cx="1078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①同一时刻，正午太阳高度由</a:t>
            </a:r>
            <a:r>
              <a:rPr lang="zh-CN" altLang="en-US" sz="3200" u="sng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太阳直射点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向南北两侧递减。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002167" y="1008788"/>
            <a:ext cx="729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据图总结正午太阳高度角的分布规律</a:t>
            </a:r>
          </a:p>
        </p:txBody>
      </p:sp>
      <p:pic>
        <p:nvPicPr>
          <p:cNvPr id="7" name="Picture 3" descr="北半球夏至日太阳直射情况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4760" y="2605446"/>
            <a:ext cx="4718350" cy="413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北半球冬至日太阳直射情况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33269" y="2605446"/>
            <a:ext cx="4420711" cy="39919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4066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 rot="16200000">
            <a:off x="3719144" y="1009604"/>
            <a:ext cx="4258515" cy="6198332"/>
            <a:chOff x="4417941" y="1718581"/>
            <a:chExt cx="4258515" cy="4821329"/>
          </a:xfrm>
        </p:grpSpPr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 rot="5400000">
              <a:off x="4775506" y="2499420"/>
              <a:ext cx="4248472" cy="3553428"/>
            </a:xfrm>
            <a:prstGeom prst="rect">
              <a:avLst/>
            </a:prstGeom>
            <a:noFill/>
            <a:ln w="12700">
              <a:gradFill flip="none" rotWithShape="1">
                <a:gsLst>
                  <a:gs pos="0">
                    <a:schemeClr val="tx1"/>
                  </a:gs>
                  <a:gs pos="27000">
                    <a:schemeClr val="tx1"/>
                  </a:gs>
                  <a:gs pos="99000">
                    <a:schemeClr val="bg1">
                      <a:alpha val="0"/>
                    </a:schemeClr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>
              <p:custDataLst>
                <p:tags r:id="rId4"/>
              </p:custDataLst>
            </p:nvPr>
          </p:nvCxnSpPr>
          <p:spPr>
            <a:xfrm rot="5400000">
              <a:off x="5148161" y="4276134"/>
              <a:ext cx="42484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6998029" y="1817489"/>
              <a:ext cx="522900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90˚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>
              <p:custDataLst>
                <p:tags r:id="rId6"/>
              </p:custDataLst>
            </p:nvPr>
          </p:nvCxnSpPr>
          <p:spPr>
            <a:xfrm rot="5400000">
              <a:off x="4431716" y="4276134"/>
              <a:ext cx="42484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 rot="5400000">
              <a:off x="3715271" y="4276134"/>
              <a:ext cx="42484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rot="5400000" flipH="1" flipV="1">
              <a:off x="6633196" y="2771587"/>
              <a:ext cx="0" cy="300909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9"/>
              </p:custDataLst>
            </p:nvPr>
          </p:nvCxnSpPr>
          <p:spPr>
            <a:xfrm rot="5400000" flipH="1" flipV="1">
              <a:off x="6644771" y="2063508"/>
              <a:ext cx="0" cy="300909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0"/>
              </p:custDataLst>
            </p:nvPr>
          </p:nvCxnSpPr>
          <p:spPr>
            <a:xfrm rot="5400000" flipH="1" flipV="1">
              <a:off x="6644771" y="1355429"/>
              <a:ext cx="0" cy="300909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1"/>
              </p:custDataLst>
            </p:nvPr>
          </p:nvCxnSpPr>
          <p:spPr>
            <a:xfrm rot="5400000" flipH="1" flipV="1">
              <a:off x="6633425" y="2211356"/>
              <a:ext cx="0" cy="300909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2"/>
              </p:custDataLst>
            </p:nvPr>
          </p:nvCxnSpPr>
          <p:spPr>
            <a:xfrm rot="5400000" flipH="1" flipV="1">
              <a:off x="6644771" y="3479666"/>
              <a:ext cx="0" cy="300909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3"/>
              </p:custDataLst>
            </p:nvPr>
          </p:nvCxnSpPr>
          <p:spPr>
            <a:xfrm rot="5400000" flipH="1" flipV="1">
              <a:off x="6644771" y="4187745"/>
              <a:ext cx="0" cy="300909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4"/>
              </p:custDataLst>
            </p:nvPr>
          </p:nvCxnSpPr>
          <p:spPr>
            <a:xfrm rot="5400000" flipH="1" flipV="1">
              <a:off x="6633425" y="3326201"/>
              <a:ext cx="0" cy="300909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>
              <p:custDataLst>
                <p:tags r:id="rId15"/>
              </p:custDataLst>
            </p:nvPr>
          </p:nvSpPr>
          <p:spPr>
            <a:xfrm>
              <a:off x="4740145" y="4132494"/>
              <a:ext cx="388248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0˚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193"/>
            <p:cNvSpPr txBox="1"/>
            <p:nvPr>
              <p:custDataLst>
                <p:tags r:id="rId16"/>
              </p:custDataLst>
            </p:nvPr>
          </p:nvSpPr>
          <p:spPr>
            <a:xfrm>
              <a:off x="4417942" y="2008257"/>
              <a:ext cx="710451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90˚N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94"/>
            <p:cNvSpPr txBox="1"/>
            <p:nvPr>
              <p:custDataLst>
                <p:tags r:id="rId17"/>
              </p:custDataLst>
            </p:nvPr>
          </p:nvSpPr>
          <p:spPr>
            <a:xfrm>
              <a:off x="4472443" y="6252628"/>
              <a:ext cx="655949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90˚S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195"/>
            <p:cNvSpPr txBox="1"/>
            <p:nvPr>
              <p:custDataLst>
                <p:tags r:id="rId18"/>
              </p:custDataLst>
            </p:nvPr>
          </p:nvSpPr>
          <p:spPr>
            <a:xfrm>
              <a:off x="6289928" y="1817489"/>
              <a:ext cx="522900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60˚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96"/>
            <p:cNvSpPr txBox="1"/>
            <p:nvPr>
              <p:custDataLst>
                <p:tags r:id="rId19"/>
              </p:custDataLst>
            </p:nvPr>
          </p:nvSpPr>
          <p:spPr>
            <a:xfrm>
              <a:off x="5572794" y="1817489"/>
              <a:ext cx="522900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30˚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197"/>
            <p:cNvSpPr txBox="1"/>
            <p:nvPr>
              <p:custDataLst>
                <p:tags r:id="rId20"/>
              </p:custDataLst>
            </p:nvPr>
          </p:nvSpPr>
          <p:spPr>
            <a:xfrm>
              <a:off x="4932688" y="1823594"/>
              <a:ext cx="388248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0˚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0"/>
            <p:cNvSpPr txBox="1"/>
            <p:nvPr>
              <p:custDataLst>
                <p:tags r:id="rId21"/>
              </p:custDataLst>
            </p:nvPr>
          </p:nvSpPr>
          <p:spPr>
            <a:xfrm rot="5400000">
              <a:off x="7752711" y="1736563"/>
              <a:ext cx="682295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正午太</a:t>
              </a:r>
              <a:b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阳高度</a:t>
              </a:r>
            </a:p>
          </p:txBody>
        </p:sp>
        <p:sp>
          <p:nvSpPr>
            <p:cNvPr id="27" name="TextBox 198"/>
            <p:cNvSpPr txBox="1"/>
            <p:nvPr>
              <p:custDataLst>
                <p:tags r:id="rId22"/>
              </p:custDataLst>
            </p:nvPr>
          </p:nvSpPr>
          <p:spPr>
            <a:xfrm>
              <a:off x="4417941" y="2716537"/>
              <a:ext cx="710451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60˚N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199"/>
            <p:cNvSpPr txBox="1"/>
            <p:nvPr>
              <p:custDataLst>
                <p:tags r:id="rId23"/>
              </p:custDataLst>
            </p:nvPr>
          </p:nvSpPr>
          <p:spPr>
            <a:xfrm>
              <a:off x="4417942" y="3423450"/>
              <a:ext cx="710451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30˚N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00"/>
            <p:cNvSpPr txBox="1"/>
            <p:nvPr>
              <p:custDataLst>
                <p:tags r:id="rId24"/>
              </p:custDataLst>
            </p:nvPr>
          </p:nvSpPr>
          <p:spPr>
            <a:xfrm>
              <a:off x="4472444" y="4847365"/>
              <a:ext cx="655949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30˚S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01"/>
            <p:cNvSpPr txBox="1"/>
            <p:nvPr>
              <p:custDataLst>
                <p:tags r:id="rId25"/>
              </p:custDataLst>
            </p:nvPr>
          </p:nvSpPr>
          <p:spPr>
            <a:xfrm>
              <a:off x="4472444" y="5554278"/>
              <a:ext cx="655949" cy="287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60˚S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26"/>
              </p:custDataLst>
            </p:nvPr>
          </p:nvCxnSpPr>
          <p:spPr>
            <a:xfrm rot="5400000" flipH="1" flipV="1">
              <a:off x="6644771" y="1193976"/>
              <a:ext cx="0" cy="300909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7"/>
              </p:custDataLst>
            </p:nvPr>
          </p:nvCxnSpPr>
          <p:spPr>
            <a:xfrm rot="5400000" flipH="1" flipV="1">
              <a:off x="6644771" y="4367596"/>
              <a:ext cx="0" cy="300909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>
              <p:custDataLst>
                <p:tags r:id="rId28"/>
              </p:custDataLst>
            </p:nvPr>
          </p:nvGrpSpPr>
          <p:grpSpPr>
            <a:xfrm>
              <a:off x="5138539" y="2151901"/>
              <a:ext cx="2133860" cy="4248469"/>
              <a:chOff x="5138539" y="2151901"/>
              <a:chExt cx="2133860" cy="4248469"/>
            </a:xfrm>
          </p:grpSpPr>
          <p:cxnSp>
            <p:nvCxnSpPr>
              <p:cNvPr id="34" name="直接连接符 33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5140223" y="2151901"/>
                <a:ext cx="2132174" cy="2121380"/>
              </a:xfrm>
              <a:prstGeom prst="line">
                <a:avLst/>
              </a:prstGeom>
              <a:ln w="1905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39"/>
                </p:custDataLst>
              </p:nvPr>
            </p:nvCxnSpPr>
            <p:spPr>
              <a:xfrm flipH="1">
                <a:off x="5138539" y="4273281"/>
                <a:ext cx="2133860" cy="2127089"/>
              </a:xfrm>
              <a:prstGeom prst="line">
                <a:avLst/>
              </a:prstGeom>
              <a:ln w="1905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>
              <p:custDataLst>
                <p:tags r:id="rId29"/>
              </p:custDataLst>
            </p:nvPr>
          </p:nvGrpSpPr>
          <p:grpSpPr>
            <a:xfrm>
              <a:off x="5126812" y="2161359"/>
              <a:ext cx="2145586" cy="3710785"/>
              <a:chOff x="5126812" y="2161359"/>
              <a:chExt cx="2145586" cy="3710785"/>
            </a:xfrm>
          </p:grpSpPr>
          <p:cxnSp>
            <p:nvCxnSpPr>
              <p:cNvPr id="37" name="直接连接符 36"/>
              <p:cNvCxnSpPr/>
              <p:nvPr>
                <p:custDataLst>
                  <p:tags r:id="rId36"/>
                </p:custDataLst>
              </p:nvPr>
            </p:nvCxnSpPr>
            <p:spPr>
              <a:xfrm flipH="1">
                <a:off x="5126812" y="3714151"/>
                <a:ext cx="2145586" cy="2157993"/>
              </a:xfrm>
              <a:prstGeom prst="line">
                <a:avLst/>
              </a:prstGeom>
              <a:ln w="190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5681263" y="2161359"/>
                <a:ext cx="1587955" cy="1554545"/>
              </a:xfrm>
              <a:prstGeom prst="line">
                <a:avLst/>
              </a:prstGeom>
              <a:ln w="190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>
              <p:custDataLst>
                <p:tags r:id="rId30"/>
              </p:custDataLst>
            </p:nvPr>
          </p:nvGrpSpPr>
          <p:grpSpPr>
            <a:xfrm>
              <a:off x="5124984" y="2720460"/>
              <a:ext cx="2145587" cy="3679910"/>
              <a:chOff x="5124984" y="2720460"/>
              <a:chExt cx="2145587" cy="3679910"/>
            </a:xfrm>
          </p:grpSpPr>
          <p:cxnSp>
            <p:nvCxnSpPr>
              <p:cNvPr id="40" name="直接连接符 39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5124984" y="2720460"/>
                <a:ext cx="2145585" cy="211192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35"/>
                </p:custDataLst>
              </p:nvPr>
            </p:nvCxnSpPr>
            <p:spPr>
              <a:xfrm flipH="1">
                <a:off x="5718857" y="4832382"/>
                <a:ext cx="1551714" cy="1567988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217"/>
            <p:cNvSpPr txBox="1"/>
            <p:nvPr>
              <p:custDataLst>
                <p:tags r:id="rId31"/>
              </p:custDataLst>
            </p:nvPr>
          </p:nvSpPr>
          <p:spPr>
            <a:xfrm rot="5400000">
              <a:off x="7257970" y="4018025"/>
              <a:ext cx="794039" cy="70675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00CC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春分、秋分</a:t>
              </a:r>
            </a:p>
          </p:txBody>
        </p:sp>
        <p:sp>
          <p:nvSpPr>
            <p:cNvPr id="43" name="TextBox 218"/>
            <p:cNvSpPr txBox="1"/>
            <p:nvPr>
              <p:custDataLst>
                <p:tags r:id="rId32"/>
              </p:custDataLst>
            </p:nvPr>
          </p:nvSpPr>
          <p:spPr>
            <a:xfrm rot="5400000">
              <a:off x="7232420" y="3451740"/>
              <a:ext cx="537396" cy="39878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夏至</a:t>
              </a:r>
            </a:p>
          </p:txBody>
        </p:sp>
        <p:sp>
          <p:nvSpPr>
            <p:cNvPr id="44" name="TextBox 219"/>
            <p:cNvSpPr txBox="1"/>
            <p:nvPr>
              <p:custDataLst>
                <p:tags r:id="rId33"/>
              </p:custDataLst>
            </p:nvPr>
          </p:nvSpPr>
          <p:spPr>
            <a:xfrm rot="5400000">
              <a:off x="7232278" y="4707587"/>
              <a:ext cx="537396" cy="39878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冬至</a:t>
              </a:r>
            </a:p>
          </p:txBody>
        </p:sp>
      </p:grp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95717" y="883273"/>
            <a:ext cx="1071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①同一时刻，正午太阳高度由</a:t>
            </a:r>
            <a:r>
              <a:rPr lang="zh-CN" altLang="en-US" sz="3200" u="sng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太阳直射点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向南北两侧递减。</a:t>
            </a:r>
          </a:p>
        </p:txBody>
      </p:sp>
    </p:spTree>
    <p:extLst>
      <p:ext uri="{BB962C8B-B14F-4D97-AF65-F5344CB8AC3E}">
        <p14:creationId xmlns:p14="http://schemas.microsoft.com/office/powerpoint/2010/main" val="3520822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7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3"/>
  <p:tag name="KSO_WM_UNIT_TABLE_BEAUTIFY" val="{f3322a12-a153-45df-999f-27a6c7cc4031}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8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9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5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7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7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4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8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0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2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4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983</Words>
  <Application>Microsoft Office PowerPoint</Application>
  <PresentationFormat>宽屏</PresentationFormat>
  <Paragraphs>176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20</vt:i4>
      </vt:variant>
    </vt:vector>
  </HeadingPairs>
  <TitlesOfParts>
    <vt:vector size="44" baseType="lpstr">
      <vt:lpstr>等线</vt:lpstr>
      <vt:lpstr>等线 Light</vt:lpstr>
      <vt:lpstr>方正粗黑宋简体</vt:lpstr>
      <vt:lpstr>黑体</vt:lpstr>
      <vt:lpstr>华文仿宋</vt:lpstr>
      <vt:lpstr>华文楷体</vt:lpstr>
      <vt:lpstr>楷体</vt:lpstr>
      <vt:lpstr>宋体</vt:lpstr>
      <vt:lpstr>微软雅黑</vt:lpstr>
      <vt:lpstr>Arial</vt:lpstr>
      <vt:lpstr>Calibri</vt:lpstr>
      <vt:lpstr>Stencil</vt:lpstr>
      <vt:lpstr>Times New Roman</vt:lpstr>
      <vt:lpstr>7_Office 主题</vt:lpstr>
      <vt:lpstr>8_Office 主题</vt:lpstr>
      <vt:lpstr>9_Office 主题</vt:lpstr>
      <vt:lpstr>10_Office 主题</vt:lpstr>
      <vt:lpstr>11_Office 主题</vt:lpstr>
      <vt:lpstr>Office 主题​​</vt:lpstr>
      <vt:lpstr>1_Office 主题​​</vt:lpstr>
      <vt:lpstr>13_Office 主题</vt:lpstr>
      <vt:lpstr>14_Office 主题</vt:lpstr>
      <vt:lpstr>15_Office 主题</vt:lpstr>
      <vt:lpstr>16_Office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2.正午太阳高度的空间变化规律</vt:lpstr>
      <vt:lpstr>PowerPoint 演示文稿</vt:lpstr>
      <vt:lpstr>PowerPoint 演示文稿</vt:lpstr>
      <vt:lpstr>PowerPoint 演示文稿</vt:lpstr>
      <vt:lpstr>3.正午太阳高度的季节变化规律</vt:lpstr>
      <vt:lpstr>4、正午太阳高度(H)的应用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co co</cp:lastModifiedBy>
  <cp:revision>5</cp:revision>
  <cp:lastPrinted>2023-07-12T15:36:43Z</cp:lastPrinted>
  <dcterms:created xsi:type="dcterms:W3CDTF">2023-07-12T15:36:43Z</dcterms:created>
  <dcterms:modified xsi:type="dcterms:W3CDTF">2025-03-19T14:05:31Z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