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</p:sldMasterIdLst>
  <p:notesMasterIdLst>
    <p:notesMasterId r:id="rId11"/>
  </p:notesMasterIdLst>
  <p:sldIdLst>
    <p:sldId id="256" r:id="rId4"/>
    <p:sldId id="493" r:id="rId5"/>
    <p:sldId id="257" r:id="rId6"/>
    <p:sldId id="258" r:id="rId7"/>
    <p:sldId id="473" r:id="rId8"/>
    <p:sldId id="402" r:id="rId9"/>
    <p:sldId id="2997" r:id="rId10"/>
    <p:sldId id="277" r:id="rId12"/>
    <p:sldId id="2996" r:id="rId13"/>
    <p:sldId id="481" r:id="rId14"/>
    <p:sldId id="483" r:id="rId15"/>
    <p:sldId id="1348" r:id="rId16"/>
    <p:sldId id="1349" r:id="rId17"/>
    <p:sldId id="1350" r:id="rId18"/>
    <p:sldId id="1351" r:id="rId19"/>
    <p:sldId id="947" r:id="rId20"/>
  </p:sldIdLst>
  <p:sldSz cx="12192000" cy="6858000"/>
  <p:notesSz cx="7103745" cy="10234295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" initials="D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tags" Target="tags/tag357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3.xml"/><Relationship Id="rId6" Type="http://schemas.openxmlformats.org/officeDocument/2006/relationships/tags" Target="../tags/tag356.xml"/><Relationship Id="rId5" Type="http://schemas.openxmlformats.org/officeDocument/2006/relationships/tags" Target="../tags/tag355.xml"/><Relationship Id="rId4" Type="http://schemas.openxmlformats.org/officeDocument/2006/relationships/tags" Target="../tags/tag354.xml"/><Relationship Id="rId3" Type="http://schemas.openxmlformats.org/officeDocument/2006/relationships/tags" Target="../tags/tag353.xml"/><Relationship Id="rId2" Type="http://schemas.openxmlformats.org/officeDocument/2006/relationships/tags" Target="../tags/tag352.xml"/><Relationship Id="rId1" Type="http://schemas.openxmlformats.org/officeDocument/2006/relationships/tags" Target="../tags/tag35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926F72-9102-4710-81E6-7A00E175245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F045F-9349-4DBC-A4E6-846EFEC7110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4" Type="http://schemas.openxmlformats.org/officeDocument/2006/relationships/tags" Target="../tags/tag194.xml"/><Relationship Id="rId3" Type="http://schemas.openxmlformats.org/officeDocument/2006/relationships/tags" Target="../tags/tag19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4" Type="http://schemas.openxmlformats.org/officeDocument/2006/relationships/tags" Target="../tags/tag222.xml"/><Relationship Id="rId3" Type="http://schemas.openxmlformats.org/officeDocument/2006/relationships/tags" Target="../tags/tag22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4" Type="http://schemas.openxmlformats.org/officeDocument/2006/relationships/tags" Target="../tags/tag253.xml"/><Relationship Id="rId3" Type="http://schemas.openxmlformats.org/officeDocument/2006/relationships/tags" Target="../tags/tag25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5" Type="http://schemas.openxmlformats.org/officeDocument/2006/relationships/tags" Target="../tags/tag286.xml"/><Relationship Id="rId4" Type="http://schemas.openxmlformats.org/officeDocument/2006/relationships/tags" Target="../tags/tag285.xml"/><Relationship Id="rId3" Type="http://schemas.openxmlformats.org/officeDocument/2006/relationships/tags" Target="../tags/tag28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5" Type="http://schemas.openxmlformats.org/officeDocument/2006/relationships/tags" Target="../tags/tag309.xml"/><Relationship Id="rId4" Type="http://schemas.openxmlformats.org/officeDocument/2006/relationships/tags" Target="../tags/tag308.xml"/><Relationship Id="rId3" Type="http://schemas.openxmlformats.org/officeDocument/2006/relationships/tags" Target="../tags/tag30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5" Type="http://schemas.openxmlformats.org/officeDocument/2006/relationships/tags" Target="../tags/tag320.xml"/><Relationship Id="rId4" Type="http://schemas.openxmlformats.org/officeDocument/2006/relationships/tags" Target="../tags/tag319.xml"/><Relationship Id="rId3" Type="http://schemas.openxmlformats.org/officeDocument/2006/relationships/tags" Target="../tags/tag31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5" Type="http://schemas.openxmlformats.org/officeDocument/2006/relationships/tags" Target="../tags/tag330.xml"/><Relationship Id="rId4" Type="http://schemas.openxmlformats.org/officeDocument/2006/relationships/tags" Target="../tags/tag329.xml"/><Relationship Id="rId3" Type="http://schemas.openxmlformats.org/officeDocument/2006/relationships/tags" Target="../tags/tag32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AE80493E-47EB-484D-96D0-C9159C0E23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AE80493E-47EB-484D-96D0-C9159C0E23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AE80493E-47EB-484D-96D0-C9159C0E23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AE80493E-47EB-484D-96D0-C9159C0E23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tags" Target="../tags/tag85.xml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99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tags" Target="../tags/tag122.xml"/><Relationship Id="rId7" Type="http://schemas.openxmlformats.org/officeDocument/2006/relationships/tags" Target="../tags/tag121.xml"/><Relationship Id="rId6" Type="http://schemas.openxmlformats.org/officeDocument/2006/relationships/tags" Target="../tags/tag120.xml"/><Relationship Id="rId5" Type="http://schemas.openxmlformats.org/officeDocument/2006/relationships/tags" Target="../tags/tag119.xml"/><Relationship Id="rId4" Type="http://schemas.openxmlformats.org/officeDocument/2006/relationships/tags" Target="../tags/tag118.xml"/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2"/>
            </p:custDataLst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D7D51-4981-43AC-8208-E0C251FFB80D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A8B420BA-F03A-4CB8-9A64-DB054EDD5E0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1E0FE-9FAB-423E-9268-8F7A90BBDAA6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3777D318-592D-490D-A08C-F23AE5B6B31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FA9A5-7823-4735-91C5-28133A190726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3289056D-9F20-4B6A-A279-D7414D79E51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1196B-47B0-4415-8262-E19831BE514A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EAB5201E-0092-4F45-BB38-2A81CC838D2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B154A-426D-42B4-A15A-0814831E0D2F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B0DD3958-26A1-4EF0-883A-1EDA6BAA30A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27636-8CB0-40A2-A1AB-C16AD7754D57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659C5763-7F55-48CA-B243-FD8D178B8D8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D0DBC-E552-4D03-9BE5-2069F0E94089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F5EA4392-FDB0-4919-B0B7-B415C0203E9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09514-508D-4D9F-8D89-E8BE5BDC46A9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5B949DE7-E55A-42A5-B443-1A843027D25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188B4-C84B-4563-AAC3-28DF1DACF460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F1637630-9648-46BE-A2B8-2F8EEF393E0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C09A7-DE54-4FED-9962-CCEEAF4E8B32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DE05927E-FF4C-43C4-9520-E9A7BE64B14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F3385-53CE-4CB8-A649-876D0E4F1892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A58C2174-738F-4A72-92BE-BC0E800E094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3A8BF59-D7A7-423B-978A-1F1C92591F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38988803-E23E-4DA7-AA67-A4FE0B438DCE}" type="slidenum">
              <a:rPr lang="zh-CN" altLang="en-US" smtClean="0"/>
            </a:fld>
            <a:endParaRPr lang="zh-CN" altLang="en-US"/>
          </a:p>
        </p:txBody>
      </p:sp>
      <p:grpSp>
        <p:nvGrpSpPr>
          <p:cNvPr id="7" name="组合 6"/>
          <p:cNvGrpSpPr/>
          <p:nvPr userDrawn="1">
            <p:custDataLst>
              <p:tags r:id="rId5"/>
            </p:custDataLst>
          </p:nvPr>
        </p:nvGrpSpPr>
        <p:grpSpPr>
          <a:xfrm>
            <a:off x="695307" y="1"/>
            <a:ext cx="2077321" cy="561083"/>
            <a:chOff x="479394" y="0"/>
            <a:chExt cx="2077376" cy="561109"/>
          </a:xfrm>
        </p:grpSpPr>
        <p:sp>
          <p:nvSpPr>
            <p:cNvPr id="8" name="任意多边形 4"/>
            <p:cNvSpPr/>
            <p:nvPr>
              <p:custDataLst>
                <p:tags r:id="rId6"/>
              </p:custDataLst>
            </p:nvPr>
          </p:nvSpPr>
          <p:spPr>
            <a:xfrm flipV="1">
              <a:off x="479394" y="0"/>
              <a:ext cx="1038688" cy="561109"/>
            </a:xfrm>
            <a:custGeom>
              <a:avLst/>
              <a:gdLst>
                <a:gd name="connsiteX0" fmla="*/ 972509 w 1038688"/>
                <a:gd name="connsiteY0" fmla="*/ 55081 h 561109"/>
                <a:gd name="connsiteX1" fmla="*/ 1038688 w 1038688"/>
                <a:gd name="connsiteY1" fmla="*/ 55081 h 561109"/>
                <a:gd name="connsiteX2" fmla="*/ 1038688 w 1038688"/>
                <a:gd name="connsiteY2" fmla="*/ 1129 h 561109"/>
                <a:gd name="connsiteX3" fmla="*/ 1037359 w 1038688"/>
                <a:gd name="connsiteY3" fmla="*/ 0 h 561109"/>
                <a:gd name="connsiteX4" fmla="*/ 842808 w 1038688"/>
                <a:gd name="connsiteY4" fmla="*/ 55081 h 561109"/>
                <a:gd name="connsiteX5" fmla="*/ 972508 w 1038688"/>
                <a:gd name="connsiteY5" fmla="*/ 55081 h 561109"/>
                <a:gd name="connsiteX6" fmla="*/ 907658 w 1038688"/>
                <a:gd name="connsiteY6" fmla="*/ 0 h 561109"/>
                <a:gd name="connsiteX7" fmla="*/ 713108 w 1038688"/>
                <a:gd name="connsiteY7" fmla="*/ 55081 h 561109"/>
                <a:gd name="connsiteX8" fmla="*/ 842808 w 1038688"/>
                <a:gd name="connsiteY8" fmla="*/ 55081 h 561109"/>
                <a:gd name="connsiteX9" fmla="*/ 777958 w 1038688"/>
                <a:gd name="connsiteY9" fmla="*/ 0 h 561109"/>
                <a:gd name="connsiteX10" fmla="*/ 583408 w 1038688"/>
                <a:gd name="connsiteY10" fmla="*/ 55081 h 561109"/>
                <a:gd name="connsiteX11" fmla="*/ 713108 w 1038688"/>
                <a:gd name="connsiteY11" fmla="*/ 55081 h 561109"/>
                <a:gd name="connsiteX12" fmla="*/ 648258 w 1038688"/>
                <a:gd name="connsiteY12" fmla="*/ 0 h 561109"/>
                <a:gd name="connsiteX13" fmla="*/ 453708 w 1038688"/>
                <a:gd name="connsiteY13" fmla="*/ 55081 h 561109"/>
                <a:gd name="connsiteX14" fmla="*/ 583408 w 1038688"/>
                <a:gd name="connsiteY14" fmla="*/ 55081 h 561109"/>
                <a:gd name="connsiteX15" fmla="*/ 518558 w 1038688"/>
                <a:gd name="connsiteY15" fmla="*/ 0 h 561109"/>
                <a:gd name="connsiteX16" fmla="*/ 324007 w 1038688"/>
                <a:gd name="connsiteY16" fmla="*/ 55081 h 561109"/>
                <a:gd name="connsiteX17" fmla="*/ 453707 w 1038688"/>
                <a:gd name="connsiteY17" fmla="*/ 55081 h 561109"/>
                <a:gd name="connsiteX18" fmla="*/ 388857 w 1038688"/>
                <a:gd name="connsiteY18" fmla="*/ 0 h 561109"/>
                <a:gd name="connsiteX19" fmla="*/ 194307 w 1038688"/>
                <a:gd name="connsiteY19" fmla="*/ 55081 h 561109"/>
                <a:gd name="connsiteX20" fmla="*/ 324007 w 1038688"/>
                <a:gd name="connsiteY20" fmla="*/ 55081 h 561109"/>
                <a:gd name="connsiteX21" fmla="*/ 259157 w 1038688"/>
                <a:gd name="connsiteY21" fmla="*/ 0 h 561109"/>
                <a:gd name="connsiteX22" fmla="*/ 64607 w 1038688"/>
                <a:gd name="connsiteY22" fmla="*/ 55081 h 561109"/>
                <a:gd name="connsiteX23" fmla="*/ 194307 w 1038688"/>
                <a:gd name="connsiteY23" fmla="*/ 55081 h 561109"/>
                <a:gd name="connsiteX24" fmla="*/ 129457 w 1038688"/>
                <a:gd name="connsiteY24" fmla="*/ 0 h 561109"/>
                <a:gd name="connsiteX25" fmla="*/ 0 w 1038688"/>
                <a:gd name="connsiteY25" fmla="*/ 55081 h 561109"/>
                <a:gd name="connsiteX26" fmla="*/ 63521 w 1038688"/>
                <a:gd name="connsiteY26" fmla="*/ 55081 h 561109"/>
                <a:gd name="connsiteX27" fmla="*/ 0 w 1038688"/>
                <a:gd name="connsiteY27" fmla="*/ 1129 h 561109"/>
                <a:gd name="connsiteX28" fmla="*/ 0 w 1038688"/>
                <a:gd name="connsiteY28" fmla="*/ 561109 h 561109"/>
                <a:gd name="connsiteX29" fmla="*/ 1038688 w 1038688"/>
                <a:gd name="connsiteY29" fmla="*/ 561109 h 561109"/>
                <a:gd name="connsiteX30" fmla="*/ 1038688 w 1038688"/>
                <a:gd name="connsiteY30" fmla="*/ 55082 h 561109"/>
                <a:gd name="connsiteX31" fmla="*/ 0 w 1038688"/>
                <a:gd name="connsiteY31" fmla="*/ 55082 h 56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38688" h="561109">
                  <a:moveTo>
                    <a:pt x="972509" y="55081"/>
                  </a:moveTo>
                  <a:lnTo>
                    <a:pt x="1038688" y="55081"/>
                  </a:lnTo>
                  <a:lnTo>
                    <a:pt x="1038688" y="1129"/>
                  </a:lnTo>
                  <a:lnTo>
                    <a:pt x="1037359" y="0"/>
                  </a:lnTo>
                  <a:close/>
                  <a:moveTo>
                    <a:pt x="842808" y="55081"/>
                  </a:moveTo>
                  <a:lnTo>
                    <a:pt x="972508" y="55081"/>
                  </a:lnTo>
                  <a:lnTo>
                    <a:pt x="907658" y="0"/>
                  </a:lnTo>
                  <a:close/>
                  <a:moveTo>
                    <a:pt x="713108" y="55081"/>
                  </a:moveTo>
                  <a:lnTo>
                    <a:pt x="842808" y="55081"/>
                  </a:lnTo>
                  <a:lnTo>
                    <a:pt x="777958" y="0"/>
                  </a:lnTo>
                  <a:close/>
                  <a:moveTo>
                    <a:pt x="583408" y="55081"/>
                  </a:moveTo>
                  <a:lnTo>
                    <a:pt x="713108" y="55081"/>
                  </a:lnTo>
                  <a:lnTo>
                    <a:pt x="648258" y="0"/>
                  </a:lnTo>
                  <a:close/>
                  <a:moveTo>
                    <a:pt x="453708" y="55081"/>
                  </a:moveTo>
                  <a:lnTo>
                    <a:pt x="583408" y="55081"/>
                  </a:lnTo>
                  <a:lnTo>
                    <a:pt x="518558" y="0"/>
                  </a:lnTo>
                  <a:close/>
                  <a:moveTo>
                    <a:pt x="324007" y="55081"/>
                  </a:moveTo>
                  <a:lnTo>
                    <a:pt x="453707" y="55081"/>
                  </a:lnTo>
                  <a:lnTo>
                    <a:pt x="388857" y="0"/>
                  </a:lnTo>
                  <a:close/>
                  <a:moveTo>
                    <a:pt x="194307" y="55081"/>
                  </a:moveTo>
                  <a:lnTo>
                    <a:pt x="324007" y="55081"/>
                  </a:lnTo>
                  <a:lnTo>
                    <a:pt x="259157" y="0"/>
                  </a:lnTo>
                  <a:close/>
                  <a:moveTo>
                    <a:pt x="64607" y="55081"/>
                  </a:moveTo>
                  <a:lnTo>
                    <a:pt x="194307" y="55081"/>
                  </a:lnTo>
                  <a:lnTo>
                    <a:pt x="129457" y="0"/>
                  </a:lnTo>
                  <a:close/>
                  <a:moveTo>
                    <a:pt x="0" y="55081"/>
                  </a:moveTo>
                  <a:lnTo>
                    <a:pt x="63521" y="55081"/>
                  </a:lnTo>
                  <a:lnTo>
                    <a:pt x="0" y="1129"/>
                  </a:lnTo>
                  <a:close/>
                  <a:moveTo>
                    <a:pt x="0" y="561109"/>
                  </a:moveTo>
                  <a:lnTo>
                    <a:pt x="1038688" y="561109"/>
                  </a:lnTo>
                  <a:lnTo>
                    <a:pt x="1038688" y="55082"/>
                  </a:lnTo>
                  <a:lnTo>
                    <a:pt x="0" y="550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rot="0" spcFirstLastPara="0" vertOverflow="overflow" horzOverflow="overflow" vert="horz" wrap="square" lIns="91425" tIns="45712" rIns="91425" bIns="45712" numCol="1" spcCol="0" rtlCol="0" fromWordArt="0" anchor="ctr" anchorCtr="0" forceAA="0" compatLnSpc="1">
              <a:noAutofit/>
            </a:bodyPr>
            <a:lstStyle/>
            <a:p>
              <a:pPr marL="443230" indent="-443230" algn="ctr">
                <a:spcBef>
                  <a:spcPts val="600"/>
                </a:spcBef>
                <a:buClr>
                  <a:schemeClr val="accent4">
                    <a:lumMod val="75000"/>
                  </a:schemeClr>
                </a:buClr>
                <a:buFont typeface="Wingdings" panose="05000000000000000000" pitchFamily="2" charset="2"/>
                <a:buChar char="n"/>
              </a:pPr>
              <a:endParaRPr lang="zh-CN" altLang="en-US" sz="2800">
                <a:latin typeface="+mn-ea"/>
              </a:endParaRPr>
            </a:p>
          </p:txBody>
        </p:sp>
        <p:sp>
          <p:nvSpPr>
            <p:cNvPr id="9" name="任意多边形 5"/>
            <p:cNvSpPr/>
            <p:nvPr>
              <p:custDataLst>
                <p:tags r:id="rId7"/>
              </p:custDataLst>
            </p:nvPr>
          </p:nvSpPr>
          <p:spPr>
            <a:xfrm flipV="1">
              <a:off x="1518082" y="0"/>
              <a:ext cx="1038688" cy="561109"/>
            </a:xfrm>
            <a:custGeom>
              <a:avLst/>
              <a:gdLst>
                <a:gd name="connsiteX0" fmla="*/ 972509 w 1038688"/>
                <a:gd name="connsiteY0" fmla="*/ 55081 h 561109"/>
                <a:gd name="connsiteX1" fmla="*/ 1038688 w 1038688"/>
                <a:gd name="connsiteY1" fmla="*/ 55081 h 561109"/>
                <a:gd name="connsiteX2" fmla="*/ 1038688 w 1038688"/>
                <a:gd name="connsiteY2" fmla="*/ 1129 h 561109"/>
                <a:gd name="connsiteX3" fmla="*/ 1037359 w 1038688"/>
                <a:gd name="connsiteY3" fmla="*/ 0 h 561109"/>
                <a:gd name="connsiteX4" fmla="*/ 842808 w 1038688"/>
                <a:gd name="connsiteY4" fmla="*/ 55081 h 561109"/>
                <a:gd name="connsiteX5" fmla="*/ 972508 w 1038688"/>
                <a:gd name="connsiteY5" fmla="*/ 55081 h 561109"/>
                <a:gd name="connsiteX6" fmla="*/ 907658 w 1038688"/>
                <a:gd name="connsiteY6" fmla="*/ 0 h 561109"/>
                <a:gd name="connsiteX7" fmla="*/ 713108 w 1038688"/>
                <a:gd name="connsiteY7" fmla="*/ 55081 h 561109"/>
                <a:gd name="connsiteX8" fmla="*/ 842808 w 1038688"/>
                <a:gd name="connsiteY8" fmla="*/ 55081 h 561109"/>
                <a:gd name="connsiteX9" fmla="*/ 777958 w 1038688"/>
                <a:gd name="connsiteY9" fmla="*/ 0 h 561109"/>
                <a:gd name="connsiteX10" fmla="*/ 583408 w 1038688"/>
                <a:gd name="connsiteY10" fmla="*/ 55081 h 561109"/>
                <a:gd name="connsiteX11" fmla="*/ 713108 w 1038688"/>
                <a:gd name="connsiteY11" fmla="*/ 55081 h 561109"/>
                <a:gd name="connsiteX12" fmla="*/ 648258 w 1038688"/>
                <a:gd name="connsiteY12" fmla="*/ 0 h 561109"/>
                <a:gd name="connsiteX13" fmla="*/ 453708 w 1038688"/>
                <a:gd name="connsiteY13" fmla="*/ 55081 h 561109"/>
                <a:gd name="connsiteX14" fmla="*/ 583408 w 1038688"/>
                <a:gd name="connsiteY14" fmla="*/ 55081 h 561109"/>
                <a:gd name="connsiteX15" fmla="*/ 518558 w 1038688"/>
                <a:gd name="connsiteY15" fmla="*/ 0 h 561109"/>
                <a:gd name="connsiteX16" fmla="*/ 324007 w 1038688"/>
                <a:gd name="connsiteY16" fmla="*/ 55081 h 561109"/>
                <a:gd name="connsiteX17" fmla="*/ 453707 w 1038688"/>
                <a:gd name="connsiteY17" fmla="*/ 55081 h 561109"/>
                <a:gd name="connsiteX18" fmla="*/ 388857 w 1038688"/>
                <a:gd name="connsiteY18" fmla="*/ 0 h 561109"/>
                <a:gd name="connsiteX19" fmla="*/ 194307 w 1038688"/>
                <a:gd name="connsiteY19" fmla="*/ 55081 h 561109"/>
                <a:gd name="connsiteX20" fmla="*/ 324007 w 1038688"/>
                <a:gd name="connsiteY20" fmla="*/ 55081 h 561109"/>
                <a:gd name="connsiteX21" fmla="*/ 259157 w 1038688"/>
                <a:gd name="connsiteY21" fmla="*/ 0 h 561109"/>
                <a:gd name="connsiteX22" fmla="*/ 64607 w 1038688"/>
                <a:gd name="connsiteY22" fmla="*/ 55081 h 561109"/>
                <a:gd name="connsiteX23" fmla="*/ 194307 w 1038688"/>
                <a:gd name="connsiteY23" fmla="*/ 55081 h 561109"/>
                <a:gd name="connsiteX24" fmla="*/ 129457 w 1038688"/>
                <a:gd name="connsiteY24" fmla="*/ 0 h 561109"/>
                <a:gd name="connsiteX25" fmla="*/ 0 w 1038688"/>
                <a:gd name="connsiteY25" fmla="*/ 55081 h 561109"/>
                <a:gd name="connsiteX26" fmla="*/ 63521 w 1038688"/>
                <a:gd name="connsiteY26" fmla="*/ 55081 h 561109"/>
                <a:gd name="connsiteX27" fmla="*/ 0 w 1038688"/>
                <a:gd name="connsiteY27" fmla="*/ 1129 h 561109"/>
                <a:gd name="connsiteX28" fmla="*/ 0 w 1038688"/>
                <a:gd name="connsiteY28" fmla="*/ 561109 h 561109"/>
                <a:gd name="connsiteX29" fmla="*/ 1038688 w 1038688"/>
                <a:gd name="connsiteY29" fmla="*/ 561109 h 561109"/>
                <a:gd name="connsiteX30" fmla="*/ 1038688 w 1038688"/>
                <a:gd name="connsiteY30" fmla="*/ 55082 h 561109"/>
                <a:gd name="connsiteX31" fmla="*/ 0 w 1038688"/>
                <a:gd name="connsiteY31" fmla="*/ 55082 h 56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38688" h="561109">
                  <a:moveTo>
                    <a:pt x="972509" y="55081"/>
                  </a:moveTo>
                  <a:lnTo>
                    <a:pt x="1038688" y="55081"/>
                  </a:lnTo>
                  <a:lnTo>
                    <a:pt x="1038688" y="1129"/>
                  </a:lnTo>
                  <a:lnTo>
                    <a:pt x="1037359" y="0"/>
                  </a:lnTo>
                  <a:close/>
                  <a:moveTo>
                    <a:pt x="842808" y="55081"/>
                  </a:moveTo>
                  <a:lnTo>
                    <a:pt x="972508" y="55081"/>
                  </a:lnTo>
                  <a:lnTo>
                    <a:pt x="907658" y="0"/>
                  </a:lnTo>
                  <a:close/>
                  <a:moveTo>
                    <a:pt x="713108" y="55081"/>
                  </a:moveTo>
                  <a:lnTo>
                    <a:pt x="842808" y="55081"/>
                  </a:lnTo>
                  <a:lnTo>
                    <a:pt x="777958" y="0"/>
                  </a:lnTo>
                  <a:close/>
                  <a:moveTo>
                    <a:pt x="583408" y="55081"/>
                  </a:moveTo>
                  <a:lnTo>
                    <a:pt x="713108" y="55081"/>
                  </a:lnTo>
                  <a:lnTo>
                    <a:pt x="648258" y="0"/>
                  </a:lnTo>
                  <a:close/>
                  <a:moveTo>
                    <a:pt x="453708" y="55081"/>
                  </a:moveTo>
                  <a:lnTo>
                    <a:pt x="583408" y="55081"/>
                  </a:lnTo>
                  <a:lnTo>
                    <a:pt x="518558" y="0"/>
                  </a:lnTo>
                  <a:close/>
                  <a:moveTo>
                    <a:pt x="324007" y="55081"/>
                  </a:moveTo>
                  <a:lnTo>
                    <a:pt x="453707" y="55081"/>
                  </a:lnTo>
                  <a:lnTo>
                    <a:pt x="388857" y="0"/>
                  </a:lnTo>
                  <a:close/>
                  <a:moveTo>
                    <a:pt x="194307" y="55081"/>
                  </a:moveTo>
                  <a:lnTo>
                    <a:pt x="324007" y="55081"/>
                  </a:lnTo>
                  <a:lnTo>
                    <a:pt x="259157" y="0"/>
                  </a:lnTo>
                  <a:close/>
                  <a:moveTo>
                    <a:pt x="64607" y="55081"/>
                  </a:moveTo>
                  <a:lnTo>
                    <a:pt x="194307" y="55081"/>
                  </a:lnTo>
                  <a:lnTo>
                    <a:pt x="129457" y="0"/>
                  </a:lnTo>
                  <a:close/>
                  <a:moveTo>
                    <a:pt x="0" y="55081"/>
                  </a:moveTo>
                  <a:lnTo>
                    <a:pt x="63521" y="55081"/>
                  </a:lnTo>
                  <a:lnTo>
                    <a:pt x="0" y="1129"/>
                  </a:lnTo>
                  <a:close/>
                  <a:moveTo>
                    <a:pt x="0" y="561109"/>
                  </a:moveTo>
                  <a:lnTo>
                    <a:pt x="1038688" y="561109"/>
                  </a:lnTo>
                  <a:lnTo>
                    <a:pt x="1038688" y="55082"/>
                  </a:lnTo>
                  <a:lnTo>
                    <a:pt x="0" y="550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rot="0" spcFirstLastPara="0" vertOverflow="overflow" horzOverflow="overflow" vert="horz" wrap="square" lIns="91425" tIns="45712" rIns="91425" bIns="45712" numCol="1" spcCol="0" rtlCol="0" fromWordArt="0" anchor="ctr" anchorCtr="0" forceAA="0" compatLnSpc="1">
              <a:noAutofit/>
            </a:bodyPr>
            <a:lstStyle/>
            <a:p>
              <a:pPr marL="443230" indent="-443230" algn="ctr">
                <a:spcBef>
                  <a:spcPts val="600"/>
                </a:spcBef>
                <a:buClr>
                  <a:schemeClr val="accent4">
                    <a:lumMod val="75000"/>
                  </a:schemeClr>
                </a:buClr>
                <a:buFont typeface="Wingdings" panose="05000000000000000000" pitchFamily="2" charset="2"/>
                <a:buChar char="n"/>
              </a:pPr>
              <a:endParaRPr lang="zh-CN" altLang="en-US" sz="2800">
                <a:latin typeface="+mn-ea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695308" y="2"/>
            <a:ext cx="2077321" cy="543151"/>
          </a:xfrm>
        </p:spPr>
        <p:txBody>
          <a:bodyPr>
            <a:noAutofit/>
          </a:bodyPr>
          <a:lstStyle>
            <a:lvl1pPr algn="ctr">
              <a:defRPr sz="28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/>
              <a:t>单击此处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image" Target="file:///D:\qq&#25991;&#20214;\712321467\Image\C2C\Image2\%7b75232B38-A165-1FB7-499C-2E1C792CACB5%7d.png" TargetMode="External"/><Relationship Id="rId17" Type="http://schemas.openxmlformats.org/officeDocument/2006/relationships/image" Target="../media/image1.png"/><Relationship Id="rId16" Type="http://schemas.openxmlformats.org/officeDocument/2006/relationships/tags" Target="../tags/tag57.xml"/><Relationship Id="rId15" Type="http://schemas.openxmlformats.org/officeDocument/2006/relationships/tags" Target="../tags/tag56.xml"/><Relationship Id="rId14" Type="http://schemas.openxmlformats.org/officeDocument/2006/relationships/tags" Target="../tags/tag55.xml"/><Relationship Id="rId13" Type="http://schemas.openxmlformats.org/officeDocument/2006/relationships/tags" Target="../tags/tag54.xml"/><Relationship Id="rId12" Type="http://schemas.openxmlformats.org/officeDocument/2006/relationships/tags" Target="../tags/tag53.xml"/><Relationship Id="rId11" Type="http://schemas.openxmlformats.org/officeDocument/2006/relationships/tags" Target="../tags/tag52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1" Type="http://schemas.openxmlformats.org/officeDocument/2006/relationships/theme" Target="../theme/theme2.xml"/><Relationship Id="rId20" Type="http://schemas.openxmlformats.org/officeDocument/2006/relationships/image" Target="file:///D:\qq&#25991;&#20214;\712321467\Image\C2C\Image2\%7b75232B38-A165-1FB7-499C-2E1C792CACB5%7d.png" TargetMode="External"/><Relationship Id="rId2" Type="http://schemas.openxmlformats.org/officeDocument/2006/relationships/slideLayout" Target="../slideLayouts/slideLayout12.xml"/><Relationship Id="rId19" Type="http://schemas.openxmlformats.org/officeDocument/2006/relationships/image" Target="../media/image1.png"/><Relationship Id="rId18" Type="http://schemas.openxmlformats.org/officeDocument/2006/relationships/tags" Target="../tags/tag128.xml"/><Relationship Id="rId17" Type="http://schemas.openxmlformats.org/officeDocument/2006/relationships/tags" Target="../tags/tag127.xml"/><Relationship Id="rId16" Type="http://schemas.openxmlformats.org/officeDocument/2006/relationships/tags" Target="../tags/tag126.xml"/><Relationship Id="rId15" Type="http://schemas.openxmlformats.org/officeDocument/2006/relationships/tags" Target="../tags/tag125.xml"/><Relationship Id="rId14" Type="http://schemas.openxmlformats.org/officeDocument/2006/relationships/tags" Target="../tags/tag124.xml"/><Relationship Id="rId13" Type="http://schemas.openxmlformats.org/officeDocument/2006/relationships/tags" Target="../tags/tag123.xml"/><Relationship Id="rId12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 r:link="rId1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ct val="0"/>
              </a:spcBef>
              <a:spcAft>
                <a:spcPct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4866F20-FA8A-43C4-9D52-3F20B5BCF78A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DF2C73AA-FC5E-4700-97AE-91739B04A615}" type="slidenum">
              <a:rPr lang="zh-CN" altLang="en-US"/>
            </a:fld>
            <a:endParaRPr lang="zh-CN" altLang="en-US"/>
          </a:p>
        </p:txBody>
      </p:sp>
      <p:pic>
        <p:nvPicPr>
          <p:cNvPr id="1028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ransition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36.xml"/><Relationship Id="rId8" Type="http://schemas.openxmlformats.org/officeDocument/2006/relationships/tags" Target="../tags/tag135.xml"/><Relationship Id="rId7" Type="http://schemas.openxmlformats.org/officeDocument/2006/relationships/tags" Target="../tags/tag134.xml"/><Relationship Id="rId6" Type="http://schemas.openxmlformats.org/officeDocument/2006/relationships/tags" Target="../tags/tag133.xml"/><Relationship Id="rId5" Type="http://schemas.openxmlformats.org/officeDocument/2006/relationships/tags" Target="../tags/tag132.xml"/><Relationship Id="rId4" Type="http://schemas.openxmlformats.org/officeDocument/2006/relationships/image" Target="../media/image2.jpeg"/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137.xml"/><Relationship Id="rId1" Type="http://schemas.openxmlformats.org/officeDocument/2006/relationships/tags" Target="../tags/tag129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61.xml"/><Relationship Id="rId8" Type="http://schemas.openxmlformats.org/officeDocument/2006/relationships/tags" Target="../tags/tag260.xml"/><Relationship Id="rId7" Type="http://schemas.openxmlformats.org/officeDocument/2006/relationships/tags" Target="../tags/tag259.xml"/><Relationship Id="rId6" Type="http://schemas.openxmlformats.org/officeDocument/2006/relationships/tags" Target="../tags/tag258.xml"/><Relationship Id="rId5" Type="http://schemas.openxmlformats.org/officeDocument/2006/relationships/image" Target="../media/image23.png"/><Relationship Id="rId4" Type="http://schemas.openxmlformats.org/officeDocument/2006/relationships/tags" Target="../tags/tag257.xml"/><Relationship Id="rId3" Type="http://schemas.openxmlformats.org/officeDocument/2006/relationships/tags" Target="../tags/tag256.xml"/><Relationship Id="rId2" Type="http://schemas.openxmlformats.org/officeDocument/2006/relationships/tags" Target="../tags/tag255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263.xml"/><Relationship Id="rId10" Type="http://schemas.openxmlformats.org/officeDocument/2006/relationships/tags" Target="../tags/tag262.xml"/><Relationship Id="rId1" Type="http://schemas.openxmlformats.org/officeDocument/2006/relationships/tags" Target="../tags/tag254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72.xml"/><Relationship Id="rId8" Type="http://schemas.openxmlformats.org/officeDocument/2006/relationships/tags" Target="../tags/tag271.xml"/><Relationship Id="rId7" Type="http://schemas.openxmlformats.org/officeDocument/2006/relationships/tags" Target="../tags/tag270.xml"/><Relationship Id="rId6" Type="http://schemas.openxmlformats.org/officeDocument/2006/relationships/tags" Target="../tags/tag269.xml"/><Relationship Id="rId5" Type="http://schemas.openxmlformats.org/officeDocument/2006/relationships/tags" Target="../tags/tag268.xml"/><Relationship Id="rId4" Type="http://schemas.openxmlformats.org/officeDocument/2006/relationships/tags" Target="../tags/tag267.xml"/><Relationship Id="rId3" Type="http://schemas.openxmlformats.org/officeDocument/2006/relationships/tags" Target="../tags/tag266.xml"/><Relationship Id="rId2" Type="http://schemas.openxmlformats.org/officeDocument/2006/relationships/tags" Target="../tags/tag265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24.jpeg"/><Relationship Id="rId10" Type="http://schemas.openxmlformats.org/officeDocument/2006/relationships/tags" Target="../tags/tag273.xml"/><Relationship Id="rId1" Type="http://schemas.openxmlformats.org/officeDocument/2006/relationships/tags" Target="../tags/tag264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tags" Target="../tags/tag280.xml"/><Relationship Id="rId7" Type="http://schemas.openxmlformats.org/officeDocument/2006/relationships/image" Target="../media/image25.png"/><Relationship Id="rId6" Type="http://schemas.openxmlformats.org/officeDocument/2006/relationships/tags" Target="../tags/tag279.xml"/><Relationship Id="rId5" Type="http://schemas.openxmlformats.org/officeDocument/2006/relationships/tags" Target="../tags/tag278.xml"/><Relationship Id="rId4" Type="http://schemas.openxmlformats.org/officeDocument/2006/relationships/tags" Target="../tags/tag277.xml"/><Relationship Id="rId3" Type="http://schemas.openxmlformats.org/officeDocument/2006/relationships/tags" Target="../tags/tag276.xml"/><Relationship Id="rId2" Type="http://schemas.openxmlformats.org/officeDocument/2006/relationships/tags" Target="../tags/tag275.xml"/><Relationship Id="rId15" Type="http://schemas.openxmlformats.org/officeDocument/2006/relationships/notesSlide" Target="../notesSlides/notesSlide4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283.xml"/><Relationship Id="rId12" Type="http://schemas.openxmlformats.org/officeDocument/2006/relationships/tags" Target="../tags/tag282.xml"/><Relationship Id="rId11" Type="http://schemas.openxmlformats.org/officeDocument/2006/relationships/image" Target="../media/image27.png"/><Relationship Id="rId10" Type="http://schemas.openxmlformats.org/officeDocument/2006/relationships/tags" Target="../tags/tag281.xml"/><Relationship Id="rId1" Type="http://schemas.openxmlformats.org/officeDocument/2006/relationships/tags" Target="../tags/tag274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95.xml"/><Relationship Id="rId8" Type="http://schemas.openxmlformats.org/officeDocument/2006/relationships/tags" Target="../tags/tag294.xml"/><Relationship Id="rId7" Type="http://schemas.openxmlformats.org/officeDocument/2006/relationships/tags" Target="../tags/tag293.xml"/><Relationship Id="rId6" Type="http://schemas.openxmlformats.org/officeDocument/2006/relationships/tags" Target="../tags/tag292.xml"/><Relationship Id="rId5" Type="http://schemas.openxmlformats.org/officeDocument/2006/relationships/tags" Target="../tags/tag291.xml"/><Relationship Id="rId4" Type="http://schemas.openxmlformats.org/officeDocument/2006/relationships/tags" Target="../tags/tag290.xml"/><Relationship Id="rId3" Type="http://schemas.openxmlformats.org/officeDocument/2006/relationships/tags" Target="../tags/tag289.xml"/><Relationship Id="rId25" Type="http://schemas.openxmlformats.org/officeDocument/2006/relationships/notesSlide" Target="../notesSlides/notesSlide5.xml"/><Relationship Id="rId24" Type="http://schemas.openxmlformats.org/officeDocument/2006/relationships/slideLayout" Target="../slideLayouts/slideLayout6.xml"/><Relationship Id="rId23" Type="http://schemas.openxmlformats.org/officeDocument/2006/relationships/image" Target="../media/image27.png"/><Relationship Id="rId22" Type="http://schemas.openxmlformats.org/officeDocument/2006/relationships/tags" Target="../tags/tag306.xml"/><Relationship Id="rId21" Type="http://schemas.openxmlformats.org/officeDocument/2006/relationships/image" Target="../media/image26.png"/><Relationship Id="rId20" Type="http://schemas.openxmlformats.org/officeDocument/2006/relationships/tags" Target="../tags/tag305.xml"/><Relationship Id="rId2" Type="http://schemas.openxmlformats.org/officeDocument/2006/relationships/tags" Target="../tags/tag288.xml"/><Relationship Id="rId19" Type="http://schemas.openxmlformats.org/officeDocument/2006/relationships/image" Target="../media/image25.png"/><Relationship Id="rId18" Type="http://schemas.openxmlformats.org/officeDocument/2006/relationships/tags" Target="../tags/tag304.xml"/><Relationship Id="rId17" Type="http://schemas.openxmlformats.org/officeDocument/2006/relationships/tags" Target="../tags/tag303.xml"/><Relationship Id="rId16" Type="http://schemas.openxmlformats.org/officeDocument/2006/relationships/tags" Target="../tags/tag302.xml"/><Relationship Id="rId15" Type="http://schemas.openxmlformats.org/officeDocument/2006/relationships/tags" Target="../tags/tag301.xml"/><Relationship Id="rId14" Type="http://schemas.openxmlformats.org/officeDocument/2006/relationships/tags" Target="../tags/tag300.xml"/><Relationship Id="rId13" Type="http://schemas.openxmlformats.org/officeDocument/2006/relationships/tags" Target="../tags/tag299.xml"/><Relationship Id="rId12" Type="http://schemas.openxmlformats.org/officeDocument/2006/relationships/tags" Target="../tags/tag298.xml"/><Relationship Id="rId11" Type="http://schemas.openxmlformats.org/officeDocument/2006/relationships/tags" Target="../tags/tag297.xml"/><Relationship Id="rId10" Type="http://schemas.openxmlformats.org/officeDocument/2006/relationships/tags" Target="../tags/tag296.xml"/><Relationship Id="rId1" Type="http://schemas.openxmlformats.org/officeDocument/2006/relationships/tags" Target="../tags/tag287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317.xml"/><Relationship Id="rId8" Type="http://schemas.openxmlformats.org/officeDocument/2006/relationships/image" Target="../media/image27.png"/><Relationship Id="rId7" Type="http://schemas.openxmlformats.org/officeDocument/2006/relationships/tags" Target="../tags/tag316.xml"/><Relationship Id="rId6" Type="http://schemas.openxmlformats.org/officeDocument/2006/relationships/tags" Target="../tags/tag315.xml"/><Relationship Id="rId5" Type="http://schemas.openxmlformats.org/officeDocument/2006/relationships/tags" Target="../tags/tag314.xml"/><Relationship Id="rId4" Type="http://schemas.openxmlformats.org/officeDocument/2006/relationships/tags" Target="../tags/tag313.xml"/><Relationship Id="rId3" Type="http://schemas.openxmlformats.org/officeDocument/2006/relationships/tags" Target="../tags/tag312.xml"/><Relationship Id="rId2" Type="http://schemas.openxmlformats.org/officeDocument/2006/relationships/tags" Target="../tags/tag311.xml"/><Relationship Id="rId12" Type="http://schemas.openxmlformats.org/officeDocument/2006/relationships/notesSlide" Target="../notesSlides/notesSlide6.xml"/><Relationship Id="rId11" Type="http://schemas.openxmlformats.org/officeDocument/2006/relationships/slideLayout" Target="../slideLayouts/slideLayout6.xml"/><Relationship Id="rId10" Type="http://schemas.openxmlformats.org/officeDocument/2006/relationships/image" Target="../media/image28.png"/><Relationship Id="rId1" Type="http://schemas.openxmlformats.org/officeDocument/2006/relationships/tags" Target="../tags/tag310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tags" Target="../tags/tag326.xml"/><Relationship Id="rId7" Type="http://schemas.openxmlformats.org/officeDocument/2006/relationships/image" Target="../media/image26.png"/><Relationship Id="rId6" Type="http://schemas.openxmlformats.org/officeDocument/2006/relationships/tags" Target="../tags/tag325.xml"/><Relationship Id="rId5" Type="http://schemas.openxmlformats.org/officeDocument/2006/relationships/image" Target="../media/image25.png"/><Relationship Id="rId4" Type="http://schemas.openxmlformats.org/officeDocument/2006/relationships/tags" Target="../tags/tag324.xml"/><Relationship Id="rId3" Type="http://schemas.openxmlformats.org/officeDocument/2006/relationships/tags" Target="../tags/tag323.xml"/><Relationship Id="rId2" Type="http://schemas.openxmlformats.org/officeDocument/2006/relationships/tags" Target="../tags/tag322.xml"/><Relationship Id="rId12" Type="http://schemas.openxmlformats.org/officeDocument/2006/relationships/notesSlide" Target="../notesSlides/notesSlide7.xml"/><Relationship Id="rId11" Type="http://schemas.openxmlformats.org/officeDocument/2006/relationships/slideLayout" Target="../slideLayouts/slideLayout6.xml"/><Relationship Id="rId10" Type="http://schemas.openxmlformats.org/officeDocument/2006/relationships/tags" Target="../tags/tag327.xml"/><Relationship Id="rId1" Type="http://schemas.openxmlformats.org/officeDocument/2006/relationships/tags" Target="../tags/tag321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tags" Target="../tags/tag338.xml"/><Relationship Id="rId7" Type="http://schemas.openxmlformats.org/officeDocument/2006/relationships/tags" Target="../tags/tag337.xml"/><Relationship Id="rId6" Type="http://schemas.openxmlformats.org/officeDocument/2006/relationships/tags" Target="../tags/tag336.xml"/><Relationship Id="rId5" Type="http://schemas.openxmlformats.org/officeDocument/2006/relationships/tags" Target="../tags/tag335.xml"/><Relationship Id="rId4" Type="http://schemas.openxmlformats.org/officeDocument/2006/relationships/tags" Target="../tags/tag334.xml"/><Relationship Id="rId3" Type="http://schemas.openxmlformats.org/officeDocument/2006/relationships/tags" Target="../tags/tag333.xml"/><Relationship Id="rId25" Type="http://schemas.openxmlformats.org/officeDocument/2006/relationships/slideLayout" Target="../slideLayouts/slideLayout6.xml"/><Relationship Id="rId24" Type="http://schemas.openxmlformats.org/officeDocument/2006/relationships/tags" Target="../tags/tag350.xml"/><Relationship Id="rId23" Type="http://schemas.openxmlformats.org/officeDocument/2006/relationships/tags" Target="../tags/tag349.xml"/><Relationship Id="rId22" Type="http://schemas.openxmlformats.org/officeDocument/2006/relationships/tags" Target="../tags/tag348.xml"/><Relationship Id="rId21" Type="http://schemas.openxmlformats.org/officeDocument/2006/relationships/tags" Target="../tags/tag347.xml"/><Relationship Id="rId20" Type="http://schemas.openxmlformats.org/officeDocument/2006/relationships/tags" Target="../tags/tag346.xml"/><Relationship Id="rId2" Type="http://schemas.openxmlformats.org/officeDocument/2006/relationships/tags" Target="../tags/tag332.xml"/><Relationship Id="rId19" Type="http://schemas.openxmlformats.org/officeDocument/2006/relationships/tags" Target="../tags/tag345.xml"/><Relationship Id="rId18" Type="http://schemas.openxmlformats.org/officeDocument/2006/relationships/tags" Target="../tags/tag344.xml"/><Relationship Id="rId17" Type="http://schemas.openxmlformats.org/officeDocument/2006/relationships/tags" Target="../tags/tag343.xml"/><Relationship Id="rId16" Type="http://schemas.openxmlformats.org/officeDocument/2006/relationships/slide" Target="slide1.xml"/><Relationship Id="rId15" Type="http://schemas.openxmlformats.org/officeDocument/2006/relationships/tags" Target="../tags/tag342.xml"/><Relationship Id="rId14" Type="http://schemas.openxmlformats.org/officeDocument/2006/relationships/slide" Target="slide9.xml"/><Relationship Id="rId13" Type="http://schemas.openxmlformats.org/officeDocument/2006/relationships/tags" Target="../tags/tag341.xml"/><Relationship Id="rId12" Type="http://schemas.openxmlformats.org/officeDocument/2006/relationships/tags" Target="../tags/tag340.xml"/><Relationship Id="rId11" Type="http://schemas.openxmlformats.org/officeDocument/2006/relationships/image" Target="../media/image30.png"/><Relationship Id="rId10" Type="http://schemas.openxmlformats.org/officeDocument/2006/relationships/tags" Target="../tags/tag339.xml"/><Relationship Id="rId1" Type="http://schemas.openxmlformats.org/officeDocument/2006/relationships/tags" Target="../tags/tag33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jpeg"/><Relationship Id="rId8" Type="http://schemas.openxmlformats.org/officeDocument/2006/relationships/tags" Target="../tags/tag143.xml"/><Relationship Id="rId7" Type="http://schemas.openxmlformats.org/officeDocument/2006/relationships/image" Target="../media/image4.png"/><Relationship Id="rId6" Type="http://schemas.openxmlformats.org/officeDocument/2006/relationships/tags" Target="../tags/tag142.xml"/><Relationship Id="rId5" Type="http://schemas.openxmlformats.org/officeDocument/2006/relationships/image" Target="../media/image3.jpeg"/><Relationship Id="rId4" Type="http://schemas.openxmlformats.org/officeDocument/2006/relationships/tags" Target="../tags/tag141.xml"/><Relationship Id="rId3" Type="http://schemas.openxmlformats.org/officeDocument/2006/relationships/tags" Target="../tags/tag140.xml"/><Relationship Id="rId2" Type="http://schemas.openxmlformats.org/officeDocument/2006/relationships/tags" Target="../tags/tag139.xml"/><Relationship Id="rId13" Type="http://schemas.openxmlformats.org/officeDocument/2006/relationships/slideLayout" Target="../slideLayouts/slideLayout17.xml"/><Relationship Id="rId12" Type="http://schemas.openxmlformats.org/officeDocument/2006/relationships/tags" Target="../tags/tag145.xml"/><Relationship Id="rId11" Type="http://schemas.openxmlformats.org/officeDocument/2006/relationships/image" Target="../media/image6.jpeg"/><Relationship Id="rId10" Type="http://schemas.openxmlformats.org/officeDocument/2006/relationships/tags" Target="../tags/tag144.xml"/><Relationship Id="rId1" Type="http://schemas.openxmlformats.org/officeDocument/2006/relationships/tags" Target="../tags/tag138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52.xml"/><Relationship Id="rId7" Type="http://schemas.openxmlformats.org/officeDocument/2006/relationships/tags" Target="../tags/tag151.xml"/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4" Type="http://schemas.openxmlformats.org/officeDocument/2006/relationships/tags" Target="../tags/tag148.xml"/><Relationship Id="rId3" Type="http://schemas.openxmlformats.org/officeDocument/2006/relationships/tags" Target="../tags/tag147.xml"/><Relationship Id="rId2" Type="http://schemas.openxmlformats.org/officeDocument/2006/relationships/image" Target="../media/image7.jpeg"/><Relationship Id="rId1" Type="http://schemas.openxmlformats.org/officeDocument/2006/relationships/tags" Target="../tags/tag1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54.xml"/><Relationship Id="rId1" Type="http://schemas.openxmlformats.org/officeDocument/2006/relationships/tags" Target="../tags/tag15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63.xml"/><Relationship Id="rId8" Type="http://schemas.openxmlformats.org/officeDocument/2006/relationships/tags" Target="../tags/tag162.xml"/><Relationship Id="rId7" Type="http://schemas.openxmlformats.org/officeDocument/2006/relationships/tags" Target="../tags/tag161.xml"/><Relationship Id="rId6" Type="http://schemas.openxmlformats.org/officeDocument/2006/relationships/tags" Target="../tags/tag160.xml"/><Relationship Id="rId5" Type="http://schemas.openxmlformats.org/officeDocument/2006/relationships/tags" Target="../tags/tag159.xml"/><Relationship Id="rId4" Type="http://schemas.openxmlformats.org/officeDocument/2006/relationships/tags" Target="../tags/tag158.xml"/><Relationship Id="rId3" Type="http://schemas.openxmlformats.org/officeDocument/2006/relationships/tags" Target="../tags/tag157.xml"/><Relationship Id="rId2" Type="http://schemas.openxmlformats.org/officeDocument/2006/relationships/tags" Target="../tags/tag156.xml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8.png"/><Relationship Id="rId16" Type="http://schemas.openxmlformats.org/officeDocument/2006/relationships/tags" Target="../tags/tag170.xml"/><Relationship Id="rId15" Type="http://schemas.openxmlformats.org/officeDocument/2006/relationships/tags" Target="../tags/tag169.xml"/><Relationship Id="rId14" Type="http://schemas.openxmlformats.org/officeDocument/2006/relationships/tags" Target="../tags/tag168.xml"/><Relationship Id="rId13" Type="http://schemas.openxmlformats.org/officeDocument/2006/relationships/tags" Target="../tags/tag167.xml"/><Relationship Id="rId12" Type="http://schemas.openxmlformats.org/officeDocument/2006/relationships/tags" Target="../tags/tag166.xml"/><Relationship Id="rId11" Type="http://schemas.openxmlformats.org/officeDocument/2006/relationships/tags" Target="../tags/tag165.xml"/><Relationship Id="rId10" Type="http://schemas.openxmlformats.org/officeDocument/2006/relationships/tags" Target="../tags/tag164.xml"/><Relationship Id="rId1" Type="http://schemas.openxmlformats.org/officeDocument/2006/relationships/tags" Target="../tags/tag15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76.xml"/><Relationship Id="rId6" Type="http://schemas.openxmlformats.org/officeDocument/2006/relationships/tags" Target="../tags/tag175.xml"/><Relationship Id="rId5" Type="http://schemas.openxmlformats.org/officeDocument/2006/relationships/tags" Target="../tags/tag174.xml"/><Relationship Id="rId4" Type="http://schemas.openxmlformats.org/officeDocument/2006/relationships/tags" Target="../tags/tag173.xml"/><Relationship Id="rId3" Type="http://schemas.openxmlformats.org/officeDocument/2006/relationships/tags" Target="../tags/tag172.xml"/><Relationship Id="rId2" Type="http://schemas.openxmlformats.org/officeDocument/2006/relationships/image" Target="../media/image9.png"/><Relationship Id="rId1" Type="http://schemas.openxmlformats.org/officeDocument/2006/relationships/tags" Target="../tags/tag171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tags" Target="../tags/tag181.xml"/><Relationship Id="rId7" Type="http://schemas.openxmlformats.org/officeDocument/2006/relationships/image" Target="../media/image12.png"/><Relationship Id="rId6" Type="http://schemas.openxmlformats.org/officeDocument/2006/relationships/tags" Target="../tags/tag180.xml"/><Relationship Id="rId5" Type="http://schemas.openxmlformats.org/officeDocument/2006/relationships/tags" Target="../tags/tag179.xml"/><Relationship Id="rId4" Type="http://schemas.openxmlformats.org/officeDocument/2006/relationships/image" Target="../media/image11.png"/><Relationship Id="rId3" Type="http://schemas.openxmlformats.org/officeDocument/2006/relationships/tags" Target="../tags/tag178.xml"/><Relationship Id="rId22" Type="http://schemas.openxmlformats.org/officeDocument/2006/relationships/notesSlide" Target="../notesSlides/notesSlide1.xml"/><Relationship Id="rId21" Type="http://schemas.openxmlformats.org/officeDocument/2006/relationships/slideLayout" Target="../slideLayouts/slideLayout1.xml"/><Relationship Id="rId20" Type="http://schemas.openxmlformats.org/officeDocument/2006/relationships/tags" Target="../tags/tag192.xml"/><Relationship Id="rId2" Type="http://schemas.openxmlformats.org/officeDocument/2006/relationships/image" Target="../media/image10.png"/><Relationship Id="rId19" Type="http://schemas.openxmlformats.org/officeDocument/2006/relationships/tags" Target="../tags/tag191.xml"/><Relationship Id="rId18" Type="http://schemas.openxmlformats.org/officeDocument/2006/relationships/tags" Target="../tags/tag190.xml"/><Relationship Id="rId17" Type="http://schemas.openxmlformats.org/officeDocument/2006/relationships/tags" Target="../tags/tag189.xml"/><Relationship Id="rId16" Type="http://schemas.openxmlformats.org/officeDocument/2006/relationships/tags" Target="../tags/tag188.xml"/><Relationship Id="rId15" Type="http://schemas.openxmlformats.org/officeDocument/2006/relationships/tags" Target="../tags/tag187.xml"/><Relationship Id="rId14" Type="http://schemas.openxmlformats.org/officeDocument/2006/relationships/tags" Target="../tags/tag186.xml"/><Relationship Id="rId13" Type="http://schemas.openxmlformats.org/officeDocument/2006/relationships/tags" Target="../tags/tag185.xml"/><Relationship Id="rId12" Type="http://schemas.openxmlformats.org/officeDocument/2006/relationships/tags" Target="../tags/tag184.xml"/><Relationship Id="rId11" Type="http://schemas.openxmlformats.org/officeDocument/2006/relationships/tags" Target="../tags/tag183.xml"/><Relationship Id="rId10" Type="http://schemas.openxmlformats.org/officeDocument/2006/relationships/tags" Target="../tags/tag182.xml"/><Relationship Id="rId1" Type="http://schemas.openxmlformats.org/officeDocument/2006/relationships/tags" Target="../tags/tag17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03.xml"/><Relationship Id="rId8" Type="http://schemas.openxmlformats.org/officeDocument/2006/relationships/tags" Target="../tags/tag202.xml"/><Relationship Id="rId7" Type="http://schemas.openxmlformats.org/officeDocument/2006/relationships/tags" Target="../tags/tag201.xml"/><Relationship Id="rId6" Type="http://schemas.openxmlformats.org/officeDocument/2006/relationships/tags" Target="../tags/tag200.xml"/><Relationship Id="rId5" Type="http://schemas.openxmlformats.org/officeDocument/2006/relationships/tags" Target="../tags/tag199.xml"/><Relationship Id="rId4" Type="http://schemas.openxmlformats.org/officeDocument/2006/relationships/tags" Target="../tags/tag198.xml"/><Relationship Id="rId33" Type="http://schemas.openxmlformats.org/officeDocument/2006/relationships/notesSlide" Target="../notesSlides/notesSlide2.xml"/><Relationship Id="rId32" Type="http://schemas.openxmlformats.org/officeDocument/2006/relationships/slideLayout" Target="../slideLayouts/slideLayout1.xml"/><Relationship Id="rId31" Type="http://schemas.openxmlformats.org/officeDocument/2006/relationships/tags" Target="../tags/tag220.xml"/><Relationship Id="rId30" Type="http://schemas.openxmlformats.org/officeDocument/2006/relationships/tags" Target="../tags/tag219.xml"/><Relationship Id="rId3" Type="http://schemas.openxmlformats.org/officeDocument/2006/relationships/tags" Target="../tags/tag197.xml"/><Relationship Id="rId29" Type="http://schemas.openxmlformats.org/officeDocument/2006/relationships/tags" Target="../tags/tag218.xml"/><Relationship Id="rId28" Type="http://schemas.openxmlformats.org/officeDocument/2006/relationships/tags" Target="../tags/tag217.xml"/><Relationship Id="rId27" Type="http://schemas.openxmlformats.org/officeDocument/2006/relationships/tags" Target="../tags/tag216.xml"/><Relationship Id="rId26" Type="http://schemas.openxmlformats.org/officeDocument/2006/relationships/tags" Target="../tags/tag215.xml"/><Relationship Id="rId25" Type="http://schemas.openxmlformats.org/officeDocument/2006/relationships/image" Target="../media/image17.jpeg"/><Relationship Id="rId24" Type="http://schemas.openxmlformats.org/officeDocument/2006/relationships/tags" Target="../tags/tag214.xml"/><Relationship Id="rId23" Type="http://schemas.openxmlformats.org/officeDocument/2006/relationships/tags" Target="../tags/tag213.xml"/><Relationship Id="rId22" Type="http://schemas.openxmlformats.org/officeDocument/2006/relationships/image" Target="../media/image16.GIF"/><Relationship Id="rId21" Type="http://schemas.openxmlformats.org/officeDocument/2006/relationships/tags" Target="../tags/tag212.xml"/><Relationship Id="rId20" Type="http://schemas.openxmlformats.org/officeDocument/2006/relationships/tags" Target="../tags/tag211.xml"/><Relationship Id="rId2" Type="http://schemas.openxmlformats.org/officeDocument/2006/relationships/tags" Target="../tags/tag196.xml"/><Relationship Id="rId19" Type="http://schemas.openxmlformats.org/officeDocument/2006/relationships/tags" Target="../tags/tag210.xml"/><Relationship Id="rId18" Type="http://schemas.openxmlformats.org/officeDocument/2006/relationships/tags" Target="../tags/tag209.xml"/><Relationship Id="rId17" Type="http://schemas.openxmlformats.org/officeDocument/2006/relationships/image" Target="../media/image15.jpeg"/><Relationship Id="rId16" Type="http://schemas.openxmlformats.org/officeDocument/2006/relationships/tags" Target="../tags/tag208.xml"/><Relationship Id="rId15" Type="http://schemas.openxmlformats.org/officeDocument/2006/relationships/tags" Target="../tags/tag207.xml"/><Relationship Id="rId14" Type="http://schemas.openxmlformats.org/officeDocument/2006/relationships/image" Target="../media/image14.GIF"/><Relationship Id="rId13" Type="http://schemas.openxmlformats.org/officeDocument/2006/relationships/tags" Target="../tags/tag206.xml"/><Relationship Id="rId12" Type="http://schemas.openxmlformats.org/officeDocument/2006/relationships/tags" Target="../tags/tag205.xml"/><Relationship Id="rId11" Type="http://schemas.openxmlformats.org/officeDocument/2006/relationships/image" Target="../media/image10.png"/><Relationship Id="rId10" Type="http://schemas.openxmlformats.org/officeDocument/2006/relationships/tags" Target="../tags/tag204.xml"/><Relationship Id="rId1" Type="http://schemas.openxmlformats.org/officeDocument/2006/relationships/tags" Target="../tags/tag195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31.xml"/><Relationship Id="rId8" Type="http://schemas.openxmlformats.org/officeDocument/2006/relationships/tags" Target="../tags/tag230.xml"/><Relationship Id="rId7" Type="http://schemas.openxmlformats.org/officeDocument/2006/relationships/tags" Target="../tags/tag229.xml"/><Relationship Id="rId6" Type="http://schemas.openxmlformats.org/officeDocument/2006/relationships/tags" Target="../tags/tag228.xml"/><Relationship Id="rId5" Type="http://schemas.openxmlformats.org/officeDocument/2006/relationships/tags" Target="../tags/tag227.xml"/><Relationship Id="rId4" Type="http://schemas.openxmlformats.org/officeDocument/2006/relationships/tags" Target="../tags/tag226.xml"/><Relationship Id="rId37" Type="http://schemas.openxmlformats.org/officeDocument/2006/relationships/notesSlide" Target="../notesSlides/notesSlide3.xml"/><Relationship Id="rId36" Type="http://schemas.openxmlformats.org/officeDocument/2006/relationships/slideLayout" Target="../slideLayouts/slideLayout1.xml"/><Relationship Id="rId35" Type="http://schemas.openxmlformats.org/officeDocument/2006/relationships/tags" Target="../tags/tag251.xml"/><Relationship Id="rId34" Type="http://schemas.openxmlformats.org/officeDocument/2006/relationships/tags" Target="../tags/tag250.xml"/><Relationship Id="rId33" Type="http://schemas.openxmlformats.org/officeDocument/2006/relationships/tags" Target="../tags/tag249.xml"/><Relationship Id="rId32" Type="http://schemas.openxmlformats.org/officeDocument/2006/relationships/tags" Target="../tags/tag248.xml"/><Relationship Id="rId31" Type="http://schemas.openxmlformats.org/officeDocument/2006/relationships/image" Target="../media/image22.png"/><Relationship Id="rId30" Type="http://schemas.openxmlformats.org/officeDocument/2006/relationships/tags" Target="../tags/tag247.xml"/><Relationship Id="rId3" Type="http://schemas.openxmlformats.org/officeDocument/2006/relationships/tags" Target="../tags/tag225.xml"/><Relationship Id="rId29" Type="http://schemas.openxmlformats.org/officeDocument/2006/relationships/tags" Target="../tags/tag246.xml"/><Relationship Id="rId28" Type="http://schemas.openxmlformats.org/officeDocument/2006/relationships/image" Target="../media/image21.jpeg"/><Relationship Id="rId27" Type="http://schemas.openxmlformats.org/officeDocument/2006/relationships/tags" Target="../tags/tag245.xml"/><Relationship Id="rId26" Type="http://schemas.openxmlformats.org/officeDocument/2006/relationships/tags" Target="../tags/tag244.xml"/><Relationship Id="rId25" Type="http://schemas.openxmlformats.org/officeDocument/2006/relationships/tags" Target="../tags/tag243.xml"/><Relationship Id="rId24" Type="http://schemas.openxmlformats.org/officeDocument/2006/relationships/image" Target="../media/image20.png"/><Relationship Id="rId23" Type="http://schemas.openxmlformats.org/officeDocument/2006/relationships/tags" Target="../tags/tag242.xml"/><Relationship Id="rId22" Type="http://schemas.openxmlformats.org/officeDocument/2006/relationships/tags" Target="../tags/tag241.xml"/><Relationship Id="rId21" Type="http://schemas.openxmlformats.org/officeDocument/2006/relationships/tags" Target="../tags/tag240.xml"/><Relationship Id="rId20" Type="http://schemas.openxmlformats.org/officeDocument/2006/relationships/image" Target="../media/image19.png"/><Relationship Id="rId2" Type="http://schemas.openxmlformats.org/officeDocument/2006/relationships/tags" Target="../tags/tag224.xml"/><Relationship Id="rId19" Type="http://schemas.openxmlformats.org/officeDocument/2006/relationships/tags" Target="../tags/tag239.xml"/><Relationship Id="rId18" Type="http://schemas.openxmlformats.org/officeDocument/2006/relationships/tags" Target="../tags/tag238.xml"/><Relationship Id="rId17" Type="http://schemas.openxmlformats.org/officeDocument/2006/relationships/image" Target="../media/image18.GIF"/><Relationship Id="rId16" Type="http://schemas.openxmlformats.org/officeDocument/2006/relationships/tags" Target="../tags/tag237.xml"/><Relationship Id="rId15" Type="http://schemas.openxmlformats.org/officeDocument/2006/relationships/tags" Target="../tags/tag236.xml"/><Relationship Id="rId14" Type="http://schemas.openxmlformats.org/officeDocument/2006/relationships/tags" Target="../tags/tag235.xml"/><Relationship Id="rId13" Type="http://schemas.openxmlformats.org/officeDocument/2006/relationships/image" Target="../media/image10.png"/><Relationship Id="rId12" Type="http://schemas.openxmlformats.org/officeDocument/2006/relationships/tags" Target="../tags/tag234.xml"/><Relationship Id="rId11" Type="http://schemas.openxmlformats.org/officeDocument/2006/relationships/tags" Target="../tags/tag233.xml"/><Relationship Id="rId10" Type="http://schemas.openxmlformats.org/officeDocument/2006/relationships/tags" Target="../tags/tag232.xml"/><Relationship Id="rId1" Type="http://schemas.openxmlformats.org/officeDocument/2006/relationships/tags" Target="../tags/tag2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0" y="1967865"/>
            <a:ext cx="12219305" cy="26644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84" name=" 184"/>
          <p:cNvSpPr/>
          <p:nvPr>
            <p:custDataLst>
              <p:tags r:id="rId2"/>
            </p:custDataLst>
          </p:nvPr>
        </p:nvSpPr>
        <p:spPr>
          <a:xfrm>
            <a:off x="-553720" y="-745490"/>
            <a:ext cx="3164840" cy="3164840"/>
          </a:xfrm>
          <a:prstGeom prst="ellipse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 184"/>
          <p:cNvSpPr/>
          <p:nvPr>
            <p:custDataLst>
              <p:tags r:id="rId3"/>
            </p:custDataLst>
          </p:nvPr>
        </p:nvSpPr>
        <p:spPr>
          <a:xfrm>
            <a:off x="424815" y="1188085"/>
            <a:ext cx="3803650" cy="3803650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 w="63500">
            <a:solidFill>
              <a:schemeClr val="accent2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 184"/>
          <p:cNvSpPr/>
          <p:nvPr>
            <p:custDataLst>
              <p:tags r:id="rId5"/>
            </p:custDataLst>
          </p:nvPr>
        </p:nvSpPr>
        <p:spPr>
          <a:xfrm>
            <a:off x="340360" y="4991735"/>
            <a:ext cx="1377315" cy="1377315"/>
          </a:xfrm>
          <a:prstGeom prst="ellipse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 184"/>
          <p:cNvSpPr/>
          <p:nvPr>
            <p:custDataLst>
              <p:tags r:id="rId6"/>
            </p:custDataLst>
          </p:nvPr>
        </p:nvSpPr>
        <p:spPr>
          <a:xfrm>
            <a:off x="3731895" y="4352925"/>
            <a:ext cx="1377315" cy="1377315"/>
          </a:xfrm>
          <a:prstGeom prst="ellipse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" name=" 184"/>
          <p:cNvSpPr/>
          <p:nvPr>
            <p:custDataLst>
              <p:tags r:id="rId7"/>
            </p:custDataLst>
          </p:nvPr>
        </p:nvSpPr>
        <p:spPr>
          <a:xfrm>
            <a:off x="3474720" y="586105"/>
            <a:ext cx="1121410" cy="1121410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 184"/>
          <p:cNvSpPr/>
          <p:nvPr>
            <p:custDataLst>
              <p:tags r:id="rId8"/>
            </p:custDataLst>
          </p:nvPr>
        </p:nvSpPr>
        <p:spPr>
          <a:xfrm>
            <a:off x="4441825" y="1482090"/>
            <a:ext cx="937260" cy="937260"/>
          </a:xfrm>
          <a:prstGeom prst="ellips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4518660" y="136317"/>
            <a:ext cx="724852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>
                <a:gradFill>
                  <a:gsLst>
                    <a:gs pos="0">
                      <a:srgbClr val="3A69F8"/>
                    </a:gs>
                    <a:gs pos="100000">
                      <a:srgbClr val="4DACFE"/>
                    </a:gs>
                  </a:gsLst>
                  <a:lin ang="0" scaled="1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阿里巴巴普惠体 B" panose="00020600040101010101" pitchFamily="18" charset="-122"/>
              </a:rPr>
              <a:t>人教版选择性必修一</a:t>
            </a:r>
            <a:endParaRPr lang="en-US" altLang="zh-CN" sz="4400">
              <a:gradFill>
                <a:gsLst>
                  <a:gs pos="0">
                    <a:srgbClr val="3A69F8"/>
                  </a:gs>
                  <a:gs pos="100000">
                    <a:srgbClr val="4DACFE"/>
                  </a:gs>
                </a:gsLst>
                <a:lin ang="0" scaled="1"/>
              </a:gradFill>
              <a:latin typeface="思源黑体 CN Heavy" panose="020B0A00000000000000" pitchFamily="34" charset="-122"/>
              <a:ea typeface="思源黑体 CN Heavy" panose="020B0A00000000000000" pitchFamily="34" charset="-122"/>
              <a:cs typeface="阿里巴巴普惠体 B" panose="00020600040101010101" pitchFamily="18" charset="-122"/>
            </a:endParaRPr>
          </a:p>
          <a:p>
            <a:r>
              <a:rPr lang="en-US" altLang="zh-CN" sz="4400">
                <a:gradFill>
                  <a:gsLst>
                    <a:gs pos="0">
                      <a:srgbClr val="3A69F8"/>
                    </a:gs>
                    <a:gs pos="100000">
                      <a:srgbClr val="4DACFE"/>
                    </a:gs>
                  </a:gsLst>
                  <a:lin ang="0" scaled="1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阿里巴巴普惠体 B" panose="00020600040101010101" pitchFamily="18" charset="-122"/>
              </a:rPr>
              <a:t>——</a:t>
            </a:r>
            <a:r>
              <a:rPr lang="zh-CN" altLang="en-US" sz="4400">
                <a:gradFill>
                  <a:gsLst>
                    <a:gs pos="0">
                      <a:srgbClr val="3A69F8"/>
                    </a:gs>
                    <a:gs pos="100000">
                      <a:srgbClr val="4DACFE"/>
                    </a:gs>
                  </a:gsLst>
                  <a:lin ang="0" scaled="1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阿里巴巴普惠体 B" panose="00020600040101010101" pitchFamily="18" charset="-122"/>
              </a:rPr>
              <a:t>第二章 </a:t>
            </a:r>
            <a:r>
              <a:rPr lang="zh-CN" altLang="en-US" sz="4400">
                <a:gradFill>
                  <a:gsLst>
                    <a:gs pos="0">
                      <a:srgbClr val="3A69F8"/>
                    </a:gs>
                    <a:gs pos="100000">
                      <a:srgbClr val="4DACFE"/>
                    </a:gs>
                  </a:gsLst>
                  <a:lin ang="0" scaled="1"/>
                </a:gradFill>
                <a:ea typeface="思源黑体 CN Heavy" panose="020B0A00000000000000" pitchFamily="34" charset="-122"/>
              </a:rPr>
              <a:t>地表形态的塑造</a:t>
            </a:r>
            <a:endParaRPr lang="zh-CN" altLang="en-US" sz="4400">
              <a:gradFill>
                <a:gsLst>
                  <a:gs pos="0">
                    <a:srgbClr val="3A69F8"/>
                  </a:gs>
                  <a:gs pos="100000">
                    <a:srgbClr val="4DACFE"/>
                  </a:gs>
                </a:gsLst>
                <a:lin ang="0" scaled="1"/>
              </a:gradFill>
              <a:ea typeface="思源黑体 CN Heavy" panose="020B0A00000000000000" pitchFamily="34" charset="-122"/>
            </a:endParaRPr>
          </a:p>
          <a:p>
            <a:endParaRPr lang="zh-CN" altLang="en-US" sz="4800">
              <a:gradFill>
                <a:gsLst>
                  <a:gs pos="0">
                    <a:srgbClr val="3A69F8"/>
                  </a:gs>
                  <a:gs pos="100000">
                    <a:srgbClr val="4DACFE"/>
                  </a:gs>
                </a:gsLst>
                <a:lin ang="0" scaled="1"/>
              </a:gradFill>
              <a:latin typeface="思源黑体 CN Heavy" panose="020B0A00000000000000" pitchFamily="34" charset="-122"/>
              <a:ea typeface="思源黑体 CN Heavy" panose="020B0A00000000000000" pitchFamily="34" charset="-122"/>
              <a:cs typeface="阿里巴巴普惠体 B" panose="00020600040101010101" pitchFamily="18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10"/>
            </p:custDataLst>
          </p:nvPr>
        </p:nvSpPr>
        <p:spPr>
          <a:xfrm>
            <a:off x="4035425" y="2543155"/>
            <a:ext cx="6816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zh-CN" altLang="en-US" sz="4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塑造地表形态的力量</a:t>
            </a:r>
            <a:endParaRPr lang="en-US" altLang="zh-CN" sz="4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advTm="3604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328863" y="35277"/>
            <a:ext cx="2638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岩浆活动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b="50000"/>
          <a:stretch>
            <a:fillRect/>
          </a:stretch>
        </p:blipFill>
        <p:spPr>
          <a:xfrm>
            <a:off x="0" y="3429000"/>
            <a:ext cx="12192001" cy="3429000"/>
          </a:xfrm>
          <a:prstGeom prst="rect">
            <a:avLst/>
          </a:prstGeom>
        </p:spPr>
      </p:pic>
      <p:grpSp>
        <p:nvGrpSpPr>
          <p:cNvPr id="18" name="组合 17"/>
          <p:cNvGrpSpPr/>
          <p:nvPr>
            <p:custDataLst>
              <p:tags r:id="rId6"/>
            </p:custDataLst>
          </p:nvPr>
        </p:nvGrpSpPr>
        <p:grpSpPr>
          <a:xfrm>
            <a:off x="648329" y="884555"/>
            <a:ext cx="9667198" cy="1523604"/>
            <a:chOff x="568365" y="557356"/>
            <a:chExt cx="7732797" cy="1432667"/>
          </a:xfrm>
        </p:grpSpPr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1032367" y="1064089"/>
              <a:ext cx="7268795" cy="806308"/>
            </a:xfrm>
            <a:prstGeom prst="rect">
              <a:avLst/>
            </a:prstGeom>
            <a:noFill/>
            <a:ln>
              <a:solidFill>
                <a:srgbClr val="4AB6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/>
            </a:p>
          </p:txBody>
        </p:sp>
        <p:sp>
          <p:nvSpPr>
            <p:cNvPr id="20" name="矩形 19"/>
            <p:cNvSpPr/>
            <p:nvPr>
              <p:custDataLst>
                <p:tags r:id="rId8"/>
              </p:custDataLst>
            </p:nvPr>
          </p:nvSpPr>
          <p:spPr>
            <a:xfrm>
              <a:off x="1455979" y="1092862"/>
              <a:ext cx="6828929" cy="8971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 b="1"/>
                <a:t>当岩石圈破裂时，深处岩浆沿破裂带上升，侵入岩石圈或喷出地表的过程。</a:t>
              </a:r>
              <a:endParaRPr lang="zh-CN" altLang="en-US" sz="2800" b="1"/>
            </a:p>
          </p:txBody>
        </p:sp>
        <p:sp>
          <p:nvSpPr>
            <p:cNvPr id="21" name="矩形: 圆角 20"/>
            <p:cNvSpPr/>
            <p:nvPr>
              <p:custDataLst>
                <p:tags r:id="rId9"/>
              </p:custDataLst>
            </p:nvPr>
          </p:nvSpPr>
          <p:spPr>
            <a:xfrm>
              <a:off x="568365" y="557356"/>
              <a:ext cx="782664" cy="934173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/>
            </a:p>
          </p:txBody>
        </p:sp>
        <p:sp>
          <p:nvSpPr>
            <p:cNvPr id="22" name="矩形 21"/>
            <p:cNvSpPr/>
            <p:nvPr>
              <p:custDataLst>
                <p:tags r:id="rId10"/>
              </p:custDataLst>
            </p:nvPr>
          </p:nvSpPr>
          <p:spPr>
            <a:xfrm>
              <a:off x="598132" y="633742"/>
              <a:ext cx="723129" cy="8971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 b="1"/>
                <a:t>岩浆活动</a:t>
              </a:r>
              <a:endParaRPr lang="zh-CN" altLang="en-US" sz="2800" b="1"/>
            </a:p>
          </p:txBody>
        </p:sp>
      </p:grpSp>
      <p:sp>
        <p:nvSpPr>
          <p:cNvPr id="23" name="文本框 22"/>
          <p:cNvSpPr txBox="1"/>
          <p:nvPr>
            <p:custDataLst>
              <p:tags r:id="rId11"/>
            </p:custDataLst>
          </p:nvPr>
        </p:nvSpPr>
        <p:spPr>
          <a:xfrm>
            <a:off x="2546487" y="2718723"/>
            <a:ext cx="70990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>
                <a:solidFill>
                  <a:srgbClr val="0070C0"/>
                </a:solidFill>
              </a:rPr>
              <a:t>岩浆只有喷出地表才能直接影响地表形态</a:t>
            </a:r>
            <a:endParaRPr lang="zh-CN" altLang="en-US" sz="2800" b="1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advTm="6318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328863" y="35277"/>
            <a:ext cx="2638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变质作用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4121012" y="2270418"/>
            <a:ext cx="39499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>
                <a:solidFill>
                  <a:srgbClr val="0070C0"/>
                </a:solidFill>
              </a:rPr>
              <a:t>不能直接塑造地表形态</a:t>
            </a:r>
            <a:endParaRPr lang="zh-CN" altLang="en-US" sz="2800" b="1">
              <a:solidFill>
                <a:srgbClr val="0070C0"/>
              </a:solidFill>
            </a:endParaRPr>
          </a:p>
        </p:txBody>
      </p:sp>
      <p:grpSp>
        <p:nvGrpSpPr>
          <p:cNvPr id="6" name="组合 5"/>
          <p:cNvGrpSpPr/>
          <p:nvPr>
            <p:custDataLst>
              <p:tags r:id="rId5"/>
            </p:custDataLst>
          </p:nvPr>
        </p:nvGrpSpPr>
        <p:grpSpPr>
          <a:xfrm>
            <a:off x="410203" y="841942"/>
            <a:ext cx="11543671" cy="1181033"/>
            <a:chOff x="568365" y="557356"/>
            <a:chExt cx="7886842" cy="1110544"/>
          </a:xfrm>
        </p:grpSpPr>
        <p:sp>
          <p:nvSpPr>
            <p:cNvPr id="7" name="矩形 6"/>
            <p:cNvSpPr/>
            <p:nvPr>
              <p:custDataLst>
                <p:tags r:id="rId6"/>
              </p:custDataLst>
            </p:nvPr>
          </p:nvSpPr>
          <p:spPr>
            <a:xfrm>
              <a:off x="1032367" y="1064089"/>
              <a:ext cx="7422840" cy="603811"/>
            </a:xfrm>
            <a:prstGeom prst="rect">
              <a:avLst/>
            </a:prstGeom>
            <a:noFill/>
            <a:ln>
              <a:solidFill>
                <a:srgbClr val="4AB6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/>
            </a:p>
          </p:txBody>
        </p: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1396712" y="1148939"/>
              <a:ext cx="7058495" cy="491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 b="1"/>
                <a:t>岩石受温度、压力等因素的影响，其成分、结构发生改变的过程。</a:t>
              </a:r>
              <a:endParaRPr lang="zh-CN" altLang="en-US" sz="2800" b="1"/>
            </a:p>
          </p:txBody>
        </p:sp>
        <p:sp>
          <p:nvSpPr>
            <p:cNvPr id="9" name="矩形: 圆角 8"/>
            <p:cNvSpPr/>
            <p:nvPr>
              <p:custDataLst>
                <p:tags r:id="rId8"/>
              </p:custDataLst>
            </p:nvPr>
          </p:nvSpPr>
          <p:spPr>
            <a:xfrm>
              <a:off x="568365" y="557356"/>
              <a:ext cx="782664" cy="934173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/>
            </a:p>
          </p:txBody>
        </p:sp>
        <p:sp>
          <p:nvSpPr>
            <p:cNvPr id="12" name="矩形 11"/>
            <p:cNvSpPr/>
            <p:nvPr>
              <p:custDataLst>
                <p:tags r:id="rId9"/>
              </p:custDataLst>
            </p:nvPr>
          </p:nvSpPr>
          <p:spPr>
            <a:xfrm>
              <a:off x="598132" y="633742"/>
              <a:ext cx="723129" cy="8971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 b="1"/>
                <a:t>变质作用</a:t>
              </a:r>
              <a:endParaRPr lang="zh-CN" altLang="en-US" sz="2800" b="1"/>
            </a:p>
          </p:txBody>
        </p:sp>
      </p:grpSp>
      <p:pic>
        <p:nvPicPr>
          <p:cNvPr id="13" name="图片 6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84"/>
          <a:stretch>
            <a:fillRect/>
          </a:stretch>
        </p:blipFill>
        <p:spPr bwMode="auto">
          <a:xfrm>
            <a:off x="0" y="3191932"/>
            <a:ext cx="12192000" cy="3666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6318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>
            <p:custDataLst>
              <p:tags r:id="rId1"/>
            </p:custDataLst>
          </p:nvPr>
        </p:nvSpPr>
        <p:spPr>
          <a:xfrm>
            <a:off x="597604" y="1548066"/>
            <a:ext cx="10981242" cy="165412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  <a:cs typeface="Arial" panose="020B0604020202020204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763275" y="1513789"/>
            <a:ext cx="10665134" cy="17528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just" defTabSz="9144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       </a:t>
            </a:r>
            <a:r>
              <a:rPr sz="2400" b="1" err="1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内力作用</a:t>
            </a:r>
            <a:r>
              <a:rPr sz="2400" b="1" err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或和缓或剧烈</a:t>
            </a:r>
            <a:r>
              <a:rPr sz="2400" b="1" err="1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，总会在地表或地下岩层中留下一定的痕迹。</a:t>
            </a:r>
            <a:r>
              <a:rPr sz="2400" b="1" err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科学家通过这些痕迹，推测地表形态变化的过程</a:t>
            </a:r>
            <a:r>
              <a:rPr sz="2400" b="1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。</a:t>
            </a:r>
            <a:r>
              <a: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课本中</a:t>
            </a:r>
            <a:r>
              <a:rPr sz="2400" b="1" err="1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三段描述从不同的视角记录了这些痕迹。</a:t>
            </a:r>
            <a:endParaRPr sz="2400" b="1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sp>
        <p:nvSpPr>
          <p:cNvPr id="27" name="文本框 26"/>
          <p:cNvSpPr txBox="1"/>
          <p:nvPr>
            <p:custDataLst>
              <p:tags r:id="rId3"/>
            </p:custDataLst>
          </p:nvPr>
        </p:nvSpPr>
        <p:spPr>
          <a:xfrm>
            <a:off x="470368" y="3832439"/>
            <a:ext cx="1723150" cy="580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defTabSz="9144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【</a:t>
            </a:r>
            <a:r>
              <a:rPr lang="zh-CN" altLang="en-US" sz="2400" b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思考题</a:t>
            </a:r>
            <a:r>
              <a:rPr lang="zh-CN" altLang="en-US" sz="2400" b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】</a:t>
            </a:r>
            <a:endParaRPr lang="zh-CN" altLang="en-US" sz="2400" b="1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597604" y="4412100"/>
            <a:ext cx="10981241" cy="23064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t">
            <a:spAutoFit/>
          </a:bodyPr>
          <a:lstStyle/>
          <a:p>
            <a:pPr algn="just" defTabSz="9144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1. </a:t>
            </a:r>
            <a:r>
              <a:rPr sz="2400" b="1" err="1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以上描述的现象分别是哪种内力作用造成的?</a:t>
            </a:r>
            <a:endParaRPr sz="2400" b="1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</a:endParaRPr>
          </a:p>
          <a:p>
            <a:pPr algn="just" defTabSz="9144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sz="2400" b="1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2</a:t>
            </a:r>
            <a:r>
              <a:rPr 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. </a:t>
            </a:r>
            <a:r>
              <a:rPr sz="2400" b="1" err="1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推测a、b现象发生的过程。</a:t>
            </a:r>
            <a:endParaRPr sz="2400" b="1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</a:endParaRPr>
          </a:p>
          <a:p>
            <a:pPr algn="just" defTabSz="9144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sz="2400" b="1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3.</a:t>
            </a:r>
            <a:r>
              <a:rPr 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 </a:t>
            </a:r>
            <a:r>
              <a:rPr sz="2400" b="1" err="1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比较这些现象形成的时间长短。</a:t>
            </a:r>
            <a:endParaRPr lang="en-US" sz="2400" b="1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+mn-ea"/>
            </a:endParaRPr>
          </a:p>
          <a:p>
            <a:pPr algn="just" defTabSz="9144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    </a:t>
            </a:r>
            <a:r>
              <a:rPr sz="2400" b="1" err="1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由此谈谈你对地表形态变化“很快”和“极其缓慢”的认识。</a:t>
            </a:r>
            <a:endParaRPr sz="2400" b="1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</a:endParaRPr>
          </a:p>
        </p:txBody>
      </p:sp>
      <p:grpSp>
        <p:nvGrpSpPr>
          <p:cNvPr id="11" name="组合 10"/>
          <p:cNvGrpSpPr/>
          <p:nvPr>
            <p:custDataLst>
              <p:tags r:id="rId5"/>
            </p:custDataLst>
          </p:nvPr>
        </p:nvGrpSpPr>
        <p:grpSpPr>
          <a:xfrm>
            <a:off x="3183870" y="3236463"/>
            <a:ext cx="5388856" cy="1143388"/>
            <a:chOff x="863172" y="2059526"/>
            <a:chExt cx="11078638" cy="2857280"/>
          </a:xfrm>
        </p:grpSpPr>
        <p:pic>
          <p:nvPicPr>
            <p:cNvPr id="12" name="图片 1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8537705" y="2059528"/>
              <a:ext cx="3404105" cy="2857278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4705528" y="2059526"/>
              <a:ext cx="3243273" cy="2857279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863172" y="2059527"/>
              <a:ext cx="3243243" cy="2857278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>
            <p:custDataLst>
              <p:tags r:id="rId12"/>
            </p:custDataLst>
          </p:nvPr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rgbClr val="009D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13"/>
            </p:custDataLst>
          </p:nvPr>
        </p:nvSpPr>
        <p:spPr>
          <a:xfrm>
            <a:off x="362730" y="66055"/>
            <a:ext cx="52506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教材活动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603035" y="426737"/>
            <a:ext cx="11757545" cy="662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问题</a:t>
            </a:r>
            <a:r>
              <a:rPr lang="en-US" altLang="zh-CN" sz="2800" b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1</a:t>
            </a:r>
            <a:r>
              <a:rPr lang="zh-CN" altLang="en-US" sz="2800" b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：</a:t>
            </a:r>
            <a:r>
              <a:rPr sz="2800" b="1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以上描述的现象分别是哪种内力作用造成的?</a:t>
            </a:r>
            <a:endParaRPr sz="2800" b="1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cxnSp>
        <p:nvCxnSpPr>
          <p:cNvPr id="10" name="直接连接符 9"/>
          <p:cNvCxnSpPr/>
          <p:nvPr>
            <p:custDataLst>
              <p:tags r:id="rId2"/>
            </p:custDataLst>
          </p:nvPr>
        </p:nvCxnSpPr>
        <p:spPr>
          <a:xfrm flipV="1">
            <a:off x="590834" y="1177059"/>
            <a:ext cx="11065664" cy="3808"/>
          </a:xfrm>
          <a:prstGeom prst="line">
            <a:avLst/>
          </a:prstGeom>
          <a:noFill/>
          <a:ln w="12700" cap="rnd" cmpd="sng" algn="ctr">
            <a:solidFill>
              <a:srgbClr val="00B0F0"/>
            </a:solidFill>
            <a:prstDash val="solid"/>
            <a:round/>
          </a:ln>
          <a:effectLst/>
        </p:spPr>
      </p:cxnSp>
      <p:grpSp>
        <p:nvGrpSpPr>
          <p:cNvPr id="3" name="组合 2"/>
          <p:cNvGrpSpPr/>
          <p:nvPr>
            <p:custDataLst>
              <p:tags r:id="rId3"/>
            </p:custDataLst>
          </p:nvPr>
        </p:nvGrpSpPr>
        <p:grpSpPr>
          <a:xfrm>
            <a:off x="603034" y="5785200"/>
            <a:ext cx="3241986" cy="467820"/>
            <a:chOff x="601063" y="5786273"/>
            <a:chExt cx="3243243" cy="468001"/>
          </a:xfrm>
        </p:grpSpPr>
        <p:sp>
          <p:nvSpPr>
            <p:cNvPr id="5" name="矩形 4"/>
            <p:cNvSpPr/>
            <p:nvPr>
              <p:custDataLst>
                <p:tags r:id="rId4"/>
              </p:custDataLst>
            </p:nvPr>
          </p:nvSpPr>
          <p:spPr>
            <a:xfrm>
              <a:off x="601063" y="5786274"/>
              <a:ext cx="468000" cy="468000"/>
            </a:xfrm>
            <a:prstGeom prst="rect">
              <a:avLst/>
            </a:prstGeom>
            <a:solidFill>
              <a:srgbClr val="0E81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  <a:cs typeface="Arial" panose="020B0604020202020204"/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5"/>
              </p:custDataLst>
            </p:nvPr>
          </p:nvSpPr>
          <p:spPr>
            <a:xfrm>
              <a:off x="1069064" y="5786273"/>
              <a:ext cx="2775242" cy="468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>
                  <a:solidFill>
                    <a:prstClr val="white"/>
                  </a:solidFill>
                  <a:latin typeface="Arial" panose="020B0604020202020204"/>
                  <a:ea typeface="微软雅黑" panose="020B0503020204020204" pitchFamily="34" charset="-122"/>
                  <a:cs typeface="Arial" panose="020B0604020202020204"/>
                </a:rPr>
                <a:t>地壳运动</a:t>
              </a:r>
              <a:endParaRPr lang="zh-CN" altLang="en-US" sz="2400" b="1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  <a:cs typeface="Arial" panose="020B0604020202020204"/>
              </a:endParaRPr>
            </a:p>
          </p:txBody>
        </p:sp>
        <p:sp>
          <p:nvSpPr>
            <p:cNvPr id="18" name="Freeform 1102"/>
            <p:cNvSpPr>
              <a:spLocks noChangeAspect="1" noEditPoints="1"/>
            </p:cNvSpPr>
            <p:nvPr>
              <p:custDataLst>
                <p:tags r:id="rId6"/>
              </p:custDataLst>
            </p:nvPr>
          </p:nvSpPr>
          <p:spPr bwMode="auto">
            <a:xfrm>
              <a:off x="655064" y="5840273"/>
              <a:ext cx="360000" cy="360000"/>
            </a:xfrm>
            <a:custGeom>
              <a:avLst/>
              <a:gdLst>
                <a:gd name="T0" fmla="*/ 73 w 146"/>
                <a:gd name="T1" fmla="*/ 0 h 146"/>
                <a:gd name="T2" fmla="*/ 0 w 146"/>
                <a:gd name="T3" fmla="*/ 73 h 146"/>
                <a:gd name="T4" fmla="*/ 73 w 146"/>
                <a:gd name="T5" fmla="*/ 146 h 146"/>
                <a:gd name="T6" fmla="*/ 146 w 146"/>
                <a:gd name="T7" fmla="*/ 73 h 146"/>
                <a:gd name="T8" fmla="*/ 73 w 146"/>
                <a:gd name="T9" fmla="*/ 0 h 146"/>
                <a:gd name="T10" fmla="*/ 104 w 146"/>
                <a:gd name="T11" fmla="*/ 119 h 146"/>
                <a:gd name="T12" fmla="*/ 73 w 146"/>
                <a:gd name="T13" fmla="*/ 100 h 146"/>
                <a:gd name="T14" fmla="*/ 42 w 146"/>
                <a:gd name="T15" fmla="*/ 119 h 146"/>
                <a:gd name="T16" fmla="*/ 50 w 146"/>
                <a:gd name="T17" fmla="*/ 83 h 146"/>
                <a:gd name="T18" fmla="*/ 22 w 146"/>
                <a:gd name="T19" fmla="*/ 59 h 146"/>
                <a:gd name="T20" fmla="*/ 59 w 146"/>
                <a:gd name="T21" fmla="*/ 56 h 146"/>
                <a:gd name="T22" fmla="*/ 73 w 146"/>
                <a:gd name="T23" fmla="*/ 22 h 146"/>
                <a:gd name="T24" fmla="*/ 87 w 146"/>
                <a:gd name="T25" fmla="*/ 56 h 146"/>
                <a:gd name="T26" fmla="*/ 124 w 146"/>
                <a:gd name="T27" fmla="*/ 59 h 146"/>
                <a:gd name="T28" fmla="*/ 96 w 146"/>
                <a:gd name="T29" fmla="*/ 83 h 146"/>
                <a:gd name="T30" fmla="*/ 104 w 146"/>
                <a:gd name="T31" fmla="*/ 11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6" h="146">
                  <a:moveTo>
                    <a:pt x="73" y="0"/>
                  </a:moveTo>
                  <a:cubicBezTo>
                    <a:pt x="33" y="0"/>
                    <a:pt x="0" y="33"/>
                    <a:pt x="0" y="73"/>
                  </a:cubicBezTo>
                  <a:cubicBezTo>
                    <a:pt x="0" y="113"/>
                    <a:pt x="33" y="146"/>
                    <a:pt x="73" y="146"/>
                  </a:cubicBezTo>
                  <a:cubicBezTo>
                    <a:pt x="113" y="146"/>
                    <a:pt x="146" y="113"/>
                    <a:pt x="146" y="73"/>
                  </a:cubicBezTo>
                  <a:cubicBezTo>
                    <a:pt x="146" y="33"/>
                    <a:pt x="113" y="0"/>
                    <a:pt x="73" y="0"/>
                  </a:cubicBezTo>
                  <a:close/>
                  <a:moveTo>
                    <a:pt x="104" y="119"/>
                  </a:moveTo>
                  <a:cubicBezTo>
                    <a:pt x="73" y="100"/>
                    <a:pt x="73" y="100"/>
                    <a:pt x="73" y="100"/>
                  </a:cubicBezTo>
                  <a:cubicBezTo>
                    <a:pt x="42" y="119"/>
                    <a:pt x="42" y="119"/>
                    <a:pt x="42" y="119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59" y="56"/>
                    <a:pt x="59" y="56"/>
                    <a:pt x="59" y="56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124" y="59"/>
                    <a:pt x="124" y="59"/>
                    <a:pt x="124" y="59"/>
                  </a:cubicBezTo>
                  <a:cubicBezTo>
                    <a:pt x="96" y="83"/>
                    <a:pt x="96" y="83"/>
                    <a:pt x="96" y="83"/>
                  </a:cubicBezTo>
                  <a:lnTo>
                    <a:pt x="104" y="11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04" tIns="45701" rIns="91404" bIns="45701" numCol="1" anchor="t" anchorCtr="0" compatLnSpc="1"/>
            <a:lstStyle/>
            <a:p>
              <a:pPr defTabSz="91440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  <a:cs typeface="Arial" panose="020B0604020202020204"/>
              </a:endParaRPr>
            </a:p>
          </p:txBody>
        </p:sp>
      </p:grpSp>
      <p:grpSp>
        <p:nvGrpSpPr>
          <p:cNvPr id="6" name="组合 5"/>
          <p:cNvGrpSpPr/>
          <p:nvPr>
            <p:custDataLst>
              <p:tags r:id="rId7"/>
            </p:custDataLst>
          </p:nvPr>
        </p:nvGrpSpPr>
        <p:grpSpPr>
          <a:xfrm>
            <a:off x="8281925" y="5785200"/>
            <a:ext cx="3374573" cy="467820"/>
            <a:chOff x="8282931" y="5786273"/>
            <a:chExt cx="3375881" cy="468001"/>
          </a:xfrm>
        </p:grpSpPr>
        <p:sp>
          <p:nvSpPr>
            <p:cNvPr id="21" name="矩形 20"/>
            <p:cNvSpPr/>
            <p:nvPr>
              <p:custDataLst>
                <p:tags r:id="rId8"/>
              </p:custDataLst>
            </p:nvPr>
          </p:nvSpPr>
          <p:spPr>
            <a:xfrm>
              <a:off x="8282931" y="5786274"/>
              <a:ext cx="468000" cy="468000"/>
            </a:xfrm>
            <a:prstGeom prst="rect">
              <a:avLst/>
            </a:prstGeom>
            <a:solidFill>
              <a:srgbClr val="0E81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  <a:cs typeface="Arial" panose="020B0604020202020204"/>
              </a:endParaRPr>
            </a:p>
          </p:txBody>
        </p:sp>
        <p:grpSp>
          <p:nvGrpSpPr>
            <p:cNvPr id="23" name="组合 22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>
            <a:xfrm>
              <a:off x="8336401" y="5840273"/>
              <a:ext cx="361059" cy="360000"/>
              <a:chOff x="4351844" y="5426076"/>
              <a:chExt cx="541338" cy="539750"/>
            </a:xfrm>
            <a:solidFill>
              <a:schemeClr val="bg1"/>
            </a:solidFill>
          </p:grpSpPr>
          <p:sp>
            <p:nvSpPr>
              <p:cNvPr id="24" name="Freeform 1104"/>
              <p:cNvSpPr>
                <a:spLocks noEditPoint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4351844" y="5426076"/>
                <a:ext cx="541338" cy="539750"/>
              </a:xfrm>
              <a:custGeom>
                <a:avLst/>
                <a:gdLst>
                  <a:gd name="T0" fmla="*/ 72 w 144"/>
                  <a:gd name="T1" fmla="*/ 0 h 144"/>
                  <a:gd name="T2" fmla="*/ 0 w 144"/>
                  <a:gd name="T3" fmla="*/ 72 h 144"/>
                  <a:gd name="T4" fmla="*/ 72 w 144"/>
                  <a:gd name="T5" fmla="*/ 144 h 144"/>
                  <a:gd name="T6" fmla="*/ 144 w 144"/>
                  <a:gd name="T7" fmla="*/ 72 h 144"/>
                  <a:gd name="T8" fmla="*/ 72 w 144"/>
                  <a:gd name="T9" fmla="*/ 0 h 144"/>
                  <a:gd name="T10" fmla="*/ 110 w 144"/>
                  <a:gd name="T11" fmla="*/ 91 h 144"/>
                  <a:gd name="T12" fmla="*/ 108 w 144"/>
                  <a:gd name="T13" fmla="*/ 93 h 144"/>
                  <a:gd name="T14" fmla="*/ 84 w 144"/>
                  <a:gd name="T15" fmla="*/ 93 h 144"/>
                  <a:gd name="T16" fmla="*/ 84 w 144"/>
                  <a:gd name="T17" fmla="*/ 100 h 144"/>
                  <a:gd name="T18" fmla="*/ 101 w 144"/>
                  <a:gd name="T19" fmla="*/ 100 h 144"/>
                  <a:gd name="T20" fmla="*/ 103 w 144"/>
                  <a:gd name="T21" fmla="*/ 102 h 144"/>
                  <a:gd name="T22" fmla="*/ 103 w 144"/>
                  <a:gd name="T23" fmla="*/ 108 h 144"/>
                  <a:gd name="T24" fmla="*/ 101 w 144"/>
                  <a:gd name="T25" fmla="*/ 110 h 144"/>
                  <a:gd name="T26" fmla="*/ 43 w 144"/>
                  <a:gd name="T27" fmla="*/ 110 h 144"/>
                  <a:gd name="T28" fmla="*/ 41 w 144"/>
                  <a:gd name="T29" fmla="*/ 108 h 144"/>
                  <a:gd name="T30" fmla="*/ 41 w 144"/>
                  <a:gd name="T31" fmla="*/ 102 h 144"/>
                  <a:gd name="T32" fmla="*/ 43 w 144"/>
                  <a:gd name="T33" fmla="*/ 100 h 144"/>
                  <a:gd name="T34" fmla="*/ 60 w 144"/>
                  <a:gd name="T35" fmla="*/ 100 h 144"/>
                  <a:gd name="T36" fmla="*/ 60 w 144"/>
                  <a:gd name="T37" fmla="*/ 93 h 144"/>
                  <a:gd name="T38" fmla="*/ 36 w 144"/>
                  <a:gd name="T39" fmla="*/ 93 h 144"/>
                  <a:gd name="T40" fmla="*/ 34 w 144"/>
                  <a:gd name="T41" fmla="*/ 91 h 144"/>
                  <a:gd name="T42" fmla="*/ 34 w 144"/>
                  <a:gd name="T43" fmla="*/ 37 h 144"/>
                  <a:gd name="T44" fmla="*/ 36 w 144"/>
                  <a:gd name="T45" fmla="*/ 35 h 144"/>
                  <a:gd name="T46" fmla="*/ 108 w 144"/>
                  <a:gd name="T47" fmla="*/ 35 h 144"/>
                  <a:gd name="T48" fmla="*/ 110 w 144"/>
                  <a:gd name="T49" fmla="*/ 37 h 144"/>
                  <a:gd name="T50" fmla="*/ 110 w 144"/>
                  <a:gd name="T51" fmla="*/ 91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4" h="144">
                    <a:moveTo>
                      <a:pt x="72" y="0"/>
                    </a:moveTo>
                    <a:cubicBezTo>
                      <a:pt x="32" y="0"/>
                      <a:pt x="0" y="32"/>
                      <a:pt x="0" y="72"/>
                    </a:cubicBezTo>
                    <a:cubicBezTo>
                      <a:pt x="0" y="112"/>
                      <a:pt x="32" y="144"/>
                      <a:pt x="72" y="144"/>
                    </a:cubicBezTo>
                    <a:cubicBezTo>
                      <a:pt x="112" y="144"/>
                      <a:pt x="144" y="112"/>
                      <a:pt x="144" y="72"/>
                    </a:cubicBezTo>
                    <a:cubicBezTo>
                      <a:pt x="144" y="32"/>
                      <a:pt x="112" y="0"/>
                      <a:pt x="72" y="0"/>
                    </a:cubicBezTo>
                    <a:close/>
                    <a:moveTo>
                      <a:pt x="110" y="91"/>
                    </a:moveTo>
                    <a:cubicBezTo>
                      <a:pt x="110" y="92"/>
                      <a:pt x="109" y="93"/>
                      <a:pt x="108" y="93"/>
                    </a:cubicBezTo>
                    <a:cubicBezTo>
                      <a:pt x="84" y="93"/>
                      <a:pt x="84" y="93"/>
                      <a:pt x="84" y="93"/>
                    </a:cubicBezTo>
                    <a:cubicBezTo>
                      <a:pt x="84" y="100"/>
                      <a:pt x="84" y="100"/>
                      <a:pt x="84" y="100"/>
                    </a:cubicBezTo>
                    <a:cubicBezTo>
                      <a:pt x="101" y="100"/>
                      <a:pt x="101" y="100"/>
                      <a:pt x="101" y="100"/>
                    </a:cubicBezTo>
                    <a:cubicBezTo>
                      <a:pt x="102" y="100"/>
                      <a:pt x="103" y="101"/>
                      <a:pt x="103" y="102"/>
                    </a:cubicBezTo>
                    <a:cubicBezTo>
                      <a:pt x="103" y="108"/>
                      <a:pt x="103" y="108"/>
                      <a:pt x="103" y="108"/>
                    </a:cubicBezTo>
                    <a:cubicBezTo>
                      <a:pt x="103" y="109"/>
                      <a:pt x="102" y="110"/>
                      <a:pt x="101" y="110"/>
                    </a:cubicBezTo>
                    <a:cubicBezTo>
                      <a:pt x="43" y="110"/>
                      <a:pt x="43" y="110"/>
                      <a:pt x="43" y="110"/>
                    </a:cubicBezTo>
                    <a:cubicBezTo>
                      <a:pt x="42" y="110"/>
                      <a:pt x="41" y="109"/>
                      <a:pt x="41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1" y="101"/>
                      <a:pt x="42" y="100"/>
                      <a:pt x="43" y="100"/>
                    </a:cubicBezTo>
                    <a:cubicBezTo>
                      <a:pt x="60" y="100"/>
                      <a:pt x="60" y="100"/>
                      <a:pt x="60" y="100"/>
                    </a:cubicBezTo>
                    <a:cubicBezTo>
                      <a:pt x="60" y="93"/>
                      <a:pt x="60" y="93"/>
                      <a:pt x="60" y="93"/>
                    </a:cubicBezTo>
                    <a:cubicBezTo>
                      <a:pt x="36" y="93"/>
                      <a:pt x="36" y="93"/>
                      <a:pt x="36" y="93"/>
                    </a:cubicBezTo>
                    <a:cubicBezTo>
                      <a:pt x="35" y="93"/>
                      <a:pt x="34" y="92"/>
                      <a:pt x="34" y="91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34" y="36"/>
                      <a:pt x="35" y="35"/>
                      <a:pt x="36" y="35"/>
                    </a:cubicBezTo>
                    <a:cubicBezTo>
                      <a:pt x="108" y="35"/>
                      <a:pt x="108" y="35"/>
                      <a:pt x="108" y="35"/>
                    </a:cubicBezTo>
                    <a:cubicBezTo>
                      <a:pt x="109" y="35"/>
                      <a:pt x="110" y="36"/>
                      <a:pt x="110" y="37"/>
                    </a:cubicBezTo>
                    <a:lnTo>
                      <a:pt x="110" y="9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4" tIns="45701" rIns="91404" bIns="45701" numCol="1" anchor="t" anchorCtr="0" compatLnSpc="1"/>
              <a:lstStyle/>
              <a:p>
                <a:pPr defTabSz="91440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panose="020B0604020202020204"/>
                  <a:ea typeface="微软雅黑" panose="020B0503020204020204" pitchFamily="34" charset="-122"/>
                  <a:cs typeface="Arial" panose="020B0604020202020204"/>
                </a:endParaRPr>
              </a:p>
            </p:txBody>
          </p:sp>
          <p:sp>
            <p:nvSpPr>
              <p:cNvPr id="25" name="Freeform 1105"/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4516944" y="5597526"/>
                <a:ext cx="211138" cy="134938"/>
              </a:xfrm>
              <a:custGeom>
                <a:avLst/>
                <a:gdLst>
                  <a:gd name="T0" fmla="*/ 54 w 56"/>
                  <a:gd name="T1" fmla="*/ 0 h 36"/>
                  <a:gd name="T2" fmla="*/ 2 w 56"/>
                  <a:gd name="T3" fmla="*/ 0 h 36"/>
                  <a:gd name="T4" fmla="*/ 0 w 56"/>
                  <a:gd name="T5" fmla="*/ 2 h 36"/>
                  <a:gd name="T6" fmla="*/ 0 w 56"/>
                  <a:gd name="T7" fmla="*/ 34 h 36"/>
                  <a:gd name="T8" fmla="*/ 2 w 56"/>
                  <a:gd name="T9" fmla="*/ 36 h 36"/>
                  <a:gd name="T10" fmla="*/ 54 w 56"/>
                  <a:gd name="T11" fmla="*/ 36 h 36"/>
                  <a:gd name="T12" fmla="*/ 56 w 56"/>
                  <a:gd name="T13" fmla="*/ 34 h 36"/>
                  <a:gd name="T14" fmla="*/ 56 w 56"/>
                  <a:gd name="T15" fmla="*/ 2 h 36"/>
                  <a:gd name="T16" fmla="*/ 54 w 56"/>
                  <a:gd name="T1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6">
                    <a:moveTo>
                      <a:pt x="5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2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5"/>
                      <a:pt x="1" y="36"/>
                      <a:pt x="2" y="36"/>
                    </a:cubicBezTo>
                    <a:cubicBezTo>
                      <a:pt x="54" y="36"/>
                      <a:pt x="54" y="36"/>
                      <a:pt x="54" y="36"/>
                    </a:cubicBezTo>
                    <a:cubicBezTo>
                      <a:pt x="55" y="36"/>
                      <a:pt x="56" y="35"/>
                      <a:pt x="56" y="34"/>
                    </a:cubicBezTo>
                    <a:cubicBezTo>
                      <a:pt x="56" y="2"/>
                      <a:pt x="56" y="2"/>
                      <a:pt x="56" y="2"/>
                    </a:cubicBezTo>
                    <a:cubicBezTo>
                      <a:pt x="56" y="0"/>
                      <a:pt x="55" y="0"/>
                      <a:pt x="5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4" tIns="45701" rIns="91404" bIns="45701" numCol="1" anchor="t" anchorCtr="0" compatLnSpc="1"/>
              <a:lstStyle/>
              <a:p>
                <a:pPr defTabSz="91440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panose="020B0604020202020204"/>
                  <a:ea typeface="微软雅黑" panose="020B0503020204020204" pitchFamily="34" charset="-122"/>
                  <a:cs typeface="Arial" panose="020B0604020202020204"/>
                </a:endParaRPr>
              </a:p>
            </p:txBody>
          </p:sp>
        </p:grpSp>
        <p:sp>
          <p:nvSpPr>
            <p:cNvPr id="33" name="矩形 32"/>
            <p:cNvSpPr/>
            <p:nvPr>
              <p:custDataLst>
                <p:tags r:id="rId12"/>
              </p:custDataLst>
            </p:nvPr>
          </p:nvSpPr>
          <p:spPr>
            <a:xfrm>
              <a:off x="8751294" y="5786273"/>
              <a:ext cx="2907518" cy="468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>
                  <a:solidFill>
                    <a:prstClr val="white"/>
                  </a:solidFill>
                  <a:latin typeface="Arial" panose="020B0604020202020204"/>
                  <a:ea typeface="微软雅黑" panose="020B0503020204020204" pitchFamily="34" charset="-122"/>
                  <a:cs typeface="Arial" panose="020B0604020202020204"/>
                </a:rPr>
                <a:t>岩浆活动</a:t>
              </a:r>
              <a:endParaRPr lang="zh-CN" altLang="en-US" sz="2400" b="1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  <a:cs typeface="Arial" panose="020B0604020202020204"/>
              </a:endParaRPr>
            </a:p>
          </p:txBody>
        </p:sp>
      </p:grpSp>
      <p:grpSp>
        <p:nvGrpSpPr>
          <p:cNvPr id="4" name="组合 3"/>
          <p:cNvGrpSpPr/>
          <p:nvPr>
            <p:custDataLst>
              <p:tags r:id="rId13"/>
            </p:custDataLst>
          </p:nvPr>
        </p:nvGrpSpPr>
        <p:grpSpPr>
          <a:xfrm>
            <a:off x="4443900" y="5785201"/>
            <a:ext cx="3242016" cy="472261"/>
            <a:chOff x="4443418" y="5786274"/>
            <a:chExt cx="3243273" cy="472444"/>
          </a:xfrm>
        </p:grpSpPr>
        <p:sp>
          <p:nvSpPr>
            <p:cNvPr id="19" name="矩形 18"/>
            <p:cNvSpPr/>
            <p:nvPr>
              <p:custDataLst>
                <p:tags r:id="rId14"/>
              </p:custDataLst>
            </p:nvPr>
          </p:nvSpPr>
          <p:spPr>
            <a:xfrm>
              <a:off x="4443418" y="5786274"/>
              <a:ext cx="468000" cy="468000"/>
            </a:xfrm>
            <a:prstGeom prst="rect">
              <a:avLst/>
            </a:prstGeom>
            <a:solidFill>
              <a:srgbClr val="0E81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  <a:cs typeface="Arial" panose="020B0604020202020204"/>
              </a:endParaRPr>
            </a:p>
          </p:txBody>
        </p:sp>
        <p:sp>
          <p:nvSpPr>
            <p:cNvPr id="26" name="Freeform 1103"/>
            <p:cNvSpPr>
              <a:spLocks noChangeAspect="1" noEditPoints="1"/>
            </p:cNvSpPr>
            <p:nvPr>
              <p:custDataLst>
                <p:tags r:id="rId15"/>
              </p:custDataLst>
            </p:nvPr>
          </p:nvSpPr>
          <p:spPr bwMode="auto">
            <a:xfrm>
              <a:off x="4497418" y="5840273"/>
              <a:ext cx="360000" cy="360000"/>
            </a:xfrm>
            <a:custGeom>
              <a:avLst/>
              <a:gdLst>
                <a:gd name="T0" fmla="*/ 72 w 144"/>
                <a:gd name="T1" fmla="*/ 0 h 144"/>
                <a:gd name="T2" fmla="*/ 0 w 144"/>
                <a:gd name="T3" fmla="*/ 72 h 144"/>
                <a:gd name="T4" fmla="*/ 72 w 144"/>
                <a:gd name="T5" fmla="*/ 144 h 144"/>
                <a:gd name="T6" fmla="*/ 144 w 144"/>
                <a:gd name="T7" fmla="*/ 72 h 144"/>
                <a:gd name="T8" fmla="*/ 72 w 144"/>
                <a:gd name="T9" fmla="*/ 0 h 144"/>
                <a:gd name="T10" fmla="*/ 41 w 144"/>
                <a:gd name="T11" fmla="*/ 109 h 144"/>
                <a:gd name="T12" fmla="*/ 35 w 144"/>
                <a:gd name="T13" fmla="*/ 103 h 144"/>
                <a:gd name="T14" fmla="*/ 37 w 144"/>
                <a:gd name="T15" fmla="*/ 79 h 144"/>
                <a:gd name="T16" fmla="*/ 65 w 144"/>
                <a:gd name="T17" fmla="*/ 107 h 144"/>
                <a:gd name="T18" fmla="*/ 41 w 144"/>
                <a:gd name="T19" fmla="*/ 109 h 144"/>
                <a:gd name="T20" fmla="*/ 78 w 144"/>
                <a:gd name="T21" fmla="*/ 105 h 144"/>
                <a:gd name="T22" fmla="*/ 39 w 144"/>
                <a:gd name="T23" fmla="*/ 65 h 144"/>
                <a:gd name="T24" fmla="*/ 40 w 144"/>
                <a:gd name="T25" fmla="*/ 51 h 144"/>
                <a:gd name="T26" fmla="*/ 92 w 144"/>
                <a:gd name="T27" fmla="*/ 104 h 144"/>
                <a:gd name="T28" fmla="*/ 78 w 144"/>
                <a:gd name="T29" fmla="*/ 105 h 144"/>
                <a:gd name="T30" fmla="*/ 106 w 144"/>
                <a:gd name="T31" fmla="*/ 103 h 144"/>
                <a:gd name="T32" fmla="*/ 41 w 144"/>
                <a:gd name="T33" fmla="*/ 38 h 144"/>
                <a:gd name="T34" fmla="*/ 43 w 144"/>
                <a:gd name="T35" fmla="*/ 24 h 144"/>
                <a:gd name="T36" fmla="*/ 120 w 144"/>
                <a:gd name="T37" fmla="*/ 101 h 144"/>
                <a:gd name="T38" fmla="*/ 106 w 144"/>
                <a:gd name="T39" fmla="*/ 103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4" h="144">
                  <a:moveTo>
                    <a:pt x="72" y="0"/>
                  </a:moveTo>
                  <a:cubicBezTo>
                    <a:pt x="32" y="0"/>
                    <a:pt x="0" y="32"/>
                    <a:pt x="0" y="72"/>
                  </a:cubicBezTo>
                  <a:cubicBezTo>
                    <a:pt x="0" y="112"/>
                    <a:pt x="32" y="144"/>
                    <a:pt x="72" y="144"/>
                  </a:cubicBezTo>
                  <a:cubicBezTo>
                    <a:pt x="112" y="144"/>
                    <a:pt x="144" y="112"/>
                    <a:pt x="144" y="72"/>
                  </a:cubicBezTo>
                  <a:cubicBezTo>
                    <a:pt x="144" y="32"/>
                    <a:pt x="112" y="0"/>
                    <a:pt x="72" y="0"/>
                  </a:cubicBezTo>
                  <a:close/>
                  <a:moveTo>
                    <a:pt x="41" y="109"/>
                  </a:moveTo>
                  <a:cubicBezTo>
                    <a:pt x="38" y="109"/>
                    <a:pt x="35" y="106"/>
                    <a:pt x="35" y="103"/>
                  </a:cubicBezTo>
                  <a:cubicBezTo>
                    <a:pt x="37" y="79"/>
                    <a:pt x="37" y="79"/>
                    <a:pt x="37" y="79"/>
                  </a:cubicBezTo>
                  <a:cubicBezTo>
                    <a:pt x="52" y="81"/>
                    <a:pt x="63" y="92"/>
                    <a:pt x="65" y="107"/>
                  </a:cubicBezTo>
                  <a:lnTo>
                    <a:pt x="41" y="109"/>
                  </a:lnTo>
                  <a:close/>
                  <a:moveTo>
                    <a:pt x="78" y="105"/>
                  </a:moveTo>
                  <a:cubicBezTo>
                    <a:pt x="77" y="84"/>
                    <a:pt x="60" y="67"/>
                    <a:pt x="39" y="65"/>
                  </a:cubicBezTo>
                  <a:cubicBezTo>
                    <a:pt x="40" y="51"/>
                    <a:pt x="40" y="51"/>
                    <a:pt x="40" y="51"/>
                  </a:cubicBezTo>
                  <a:cubicBezTo>
                    <a:pt x="68" y="54"/>
                    <a:pt x="90" y="76"/>
                    <a:pt x="92" y="104"/>
                  </a:cubicBezTo>
                  <a:lnTo>
                    <a:pt x="78" y="105"/>
                  </a:lnTo>
                  <a:close/>
                  <a:moveTo>
                    <a:pt x="106" y="103"/>
                  </a:moveTo>
                  <a:cubicBezTo>
                    <a:pt x="103" y="68"/>
                    <a:pt x="76" y="41"/>
                    <a:pt x="41" y="38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84" y="28"/>
                    <a:pt x="116" y="60"/>
                    <a:pt x="120" y="101"/>
                  </a:cubicBezTo>
                  <a:lnTo>
                    <a:pt x="106" y="1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04" tIns="45701" rIns="91404" bIns="45701" numCol="1" anchor="t" anchorCtr="0" compatLnSpc="1"/>
            <a:lstStyle/>
            <a:p>
              <a:pPr defTabSz="91440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  <a:cs typeface="Arial" panose="020B0604020202020204"/>
              </a:endParaRPr>
            </a:p>
          </p:txBody>
        </p:sp>
        <p:sp>
          <p:nvSpPr>
            <p:cNvPr id="34" name="矩形 33"/>
            <p:cNvSpPr/>
            <p:nvPr>
              <p:custDataLst>
                <p:tags r:id="rId16"/>
              </p:custDataLst>
            </p:nvPr>
          </p:nvSpPr>
          <p:spPr>
            <a:xfrm>
              <a:off x="4911449" y="5790718"/>
              <a:ext cx="2775242" cy="468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>
                  <a:solidFill>
                    <a:prstClr val="white"/>
                  </a:solidFill>
                  <a:latin typeface="Arial" panose="020B0604020202020204"/>
                  <a:ea typeface="微软雅黑" panose="020B0503020204020204" pitchFamily="34" charset="-122"/>
                  <a:cs typeface="Arial" panose="020B0604020202020204"/>
                </a:rPr>
                <a:t>地壳运动</a:t>
              </a:r>
              <a:endParaRPr lang="zh-CN" altLang="en-US" sz="2400" b="1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  <a:cs typeface="Arial" panose="020B0604020202020204"/>
              </a:endParaRPr>
            </a:p>
          </p:txBody>
        </p:sp>
      </p:grpSp>
      <p:grpSp>
        <p:nvGrpSpPr>
          <p:cNvPr id="2" name="组合 1"/>
          <p:cNvGrpSpPr/>
          <p:nvPr>
            <p:custDataLst>
              <p:tags r:id="rId17"/>
            </p:custDataLst>
          </p:nvPr>
        </p:nvGrpSpPr>
        <p:grpSpPr>
          <a:xfrm>
            <a:off x="603035" y="1471805"/>
            <a:ext cx="11074343" cy="4135240"/>
            <a:chOff x="863172" y="2059526"/>
            <a:chExt cx="11078638" cy="2857280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/>
            <a:stretch>
              <a:fillRect/>
            </a:stretch>
          </p:blipFill>
          <p:spPr>
            <a:xfrm>
              <a:off x="8537705" y="2059528"/>
              <a:ext cx="3404105" cy="2857278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1"/>
            <a:stretch>
              <a:fillRect/>
            </a:stretch>
          </p:blipFill>
          <p:spPr>
            <a:xfrm>
              <a:off x="4705528" y="2059526"/>
              <a:ext cx="3243273" cy="2857279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3"/>
            <a:stretch>
              <a:fillRect/>
            </a:stretch>
          </p:blipFill>
          <p:spPr>
            <a:xfrm>
              <a:off x="863172" y="2059527"/>
              <a:ext cx="3243243" cy="2857278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431934" y="382686"/>
            <a:ext cx="11757545" cy="662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问题</a:t>
            </a:r>
            <a:r>
              <a:rPr lang="en-US" altLang="zh-CN" sz="2800" b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2</a:t>
            </a:r>
            <a:r>
              <a:rPr lang="zh-CN" altLang="en-US" sz="2800" b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：</a:t>
            </a:r>
            <a:r>
              <a:rPr lang="zh-CN" altLang="en-US" sz="280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推测</a:t>
            </a:r>
            <a:r>
              <a:rPr lang="en-US" altLang="zh-CN" sz="280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a</a:t>
            </a:r>
            <a:r>
              <a:rPr lang="zh-CN" altLang="en-US" sz="280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、</a:t>
            </a:r>
            <a:r>
              <a:rPr lang="en-US" altLang="zh-CN" sz="280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b</a:t>
            </a:r>
            <a:r>
              <a:rPr lang="zh-CN" altLang="en-US" sz="280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现象发生的过程。</a:t>
            </a:r>
            <a:endParaRPr sz="2800" b="1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cxnSp>
        <p:nvCxnSpPr>
          <p:cNvPr id="10" name="直接连接符 9"/>
          <p:cNvCxnSpPr/>
          <p:nvPr>
            <p:custDataLst>
              <p:tags r:id="rId2"/>
            </p:custDataLst>
          </p:nvPr>
        </p:nvCxnSpPr>
        <p:spPr>
          <a:xfrm>
            <a:off x="315671" y="1108697"/>
            <a:ext cx="11528816" cy="8559"/>
          </a:xfrm>
          <a:prstGeom prst="line">
            <a:avLst/>
          </a:prstGeom>
          <a:noFill/>
          <a:ln w="12700" cap="rnd" cmpd="sng" algn="ctr">
            <a:solidFill>
              <a:srgbClr val="00B0F0"/>
            </a:solidFill>
            <a:prstDash val="solid"/>
            <a:round/>
          </a:ln>
          <a:effectLst/>
        </p:spPr>
      </p:cxnSp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3945528" y="3637923"/>
            <a:ext cx="7967094" cy="3091099"/>
            <a:chOff x="3944852" y="3638163"/>
            <a:chExt cx="7970183" cy="3092298"/>
          </a:xfrm>
        </p:grpSpPr>
        <p:sp>
          <p:nvSpPr>
            <p:cNvPr id="8" name="矩形 7"/>
            <p:cNvSpPr/>
            <p:nvPr>
              <p:custDataLst>
                <p:tags r:id="rId4"/>
              </p:custDataLst>
            </p:nvPr>
          </p:nvSpPr>
          <p:spPr>
            <a:xfrm>
              <a:off x="7618834" y="3638163"/>
              <a:ext cx="3583837" cy="3092298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>
              <a:spAutoFit/>
            </a:bodyPr>
            <a:lstStyle/>
            <a:p>
              <a:pPr defTabSz="91440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2600" b="1" ker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endParaRPr>
            </a:p>
            <a:p>
              <a:pPr defTabSz="91440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2600" b="1" ker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endParaRPr>
            </a:p>
            <a:p>
              <a:pPr defTabSz="91440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2600" b="1" ker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endParaRPr>
            </a:p>
            <a:p>
              <a:pPr defTabSz="91440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2600" b="1" ker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endParaRPr>
            </a:p>
            <a:p>
              <a:pPr defTabSz="91440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600" b="1" ker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endParaRPr>
            </a:p>
          </p:txBody>
        </p:sp>
        <p:sp>
          <p:nvSpPr>
            <p:cNvPr id="2" name="矩形 1"/>
            <p:cNvSpPr/>
            <p:nvPr>
              <p:custDataLst>
                <p:tags r:id="rId5"/>
              </p:custDataLst>
            </p:nvPr>
          </p:nvSpPr>
          <p:spPr>
            <a:xfrm>
              <a:off x="3944852" y="3638163"/>
              <a:ext cx="7970183" cy="3092298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>
              <a:spAutoFit/>
            </a:bodyPr>
            <a:lstStyle/>
            <a:p>
              <a:pPr defTabSz="91440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zh-CN" sz="2600" b="1" ker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b现象发生的过程:</a:t>
              </a:r>
              <a:endParaRPr lang="en-US" altLang="zh-CN" sz="2600" b="1" ker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endParaRPr>
            </a:p>
            <a:p>
              <a:pPr defTabSz="91440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600" b="1" ker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大理石柱建成时肯定位于陆地上；</a:t>
              </a:r>
              <a:r>
                <a:rPr lang="en-US" altLang="zh-CN" sz="2600" b="1" ker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18</a:t>
              </a:r>
              <a:r>
                <a:rPr lang="zh-CN" altLang="en-US" sz="2600" b="1" ker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世纪，神庙遗址重见天日，人们发现大理石柱</a:t>
              </a:r>
              <a:r>
                <a:rPr lang="en-US" altLang="zh-CN" sz="2600" b="1" ker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3.6</a:t>
              </a:r>
              <a:r>
                <a:rPr lang="zh-CN" altLang="en-US" sz="2600" b="1" ker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米至</a:t>
              </a:r>
              <a:r>
                <a:rPr lang="en-US" altLang="zh-CN" sz="2600" b="1" ker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6.3</a:t>
              </a:r>
              <a:r>
                <a:rPr lang="zh-CN" altLang="en-US" sz="2600" b="1" ker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米高处有海生贝壳动物蛀蚀的痕迹，说明大理石柱所在的地方地壳先下降导致石柱被海水浸泡，然后又上升。</a:t>
              </a:r>
              <a:endParaRPr lang="zh-CN" altLang="en-US" sz="2600" b="1" ker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endParaRPr>
            </a:p>
          </p:txBody>
        </p:sp>
      </p:grpSp>
      <p:sp>
        <p:nvSpPr>
          <p:cNvPr id="22" name="文本框 1"/>
          <p:cNvSpPr txBox="1"/>
          <p:nvPr>
            <p:custDataLst>
              <p:tags r:id="rId6"/>
            </p:custDataLst>
          </p:nvPr>
        </p:nvSpPr>
        <p:spPr>
          <a:xfrm>
            <a:off x="3945529" y="1431543"/>
            <a:ext cx="7967094" cy="189122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defTabSz="9144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zh-CN" sz="2600" b="1" ker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a现象发生的过程:</a:t>
            </a:r>
            <a:endParaRPr lang="en-US" altLang="zh-CN" sz="2600" b="1" ker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</a:endParaRPr>
          </a:p>
          <a:p>
            <a:pPr defTabSz="9144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zh-CN" sz="2600" b="1" ker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该地存在地壳上升运动，水域地区生长的螺蚌，随</a:t>
            </a:r>
            <a:endParaRPr lang="en-US" altLang="zh-CN" sz="2600" b="1" ker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</a:endParaRPr>
          </a:p>
          <a:p>
            <a:pPr defTabSz="9144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zh-CN" sz="2600" b="1" ker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着地壳上升，连同旧日之土演变为山地、岩石。</a:t>
            </a:r>
            <a:endParaRPr lang="en-US" altLang="zh-CN" sz="2600" b="1" ker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31932" y="1431542"/>
            <a:ext cx="3513597" cy="18920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2101" r="2101"/>
          <a:stretch>
            <a:fillRect/>
          </a:stretch>
        </p:blipFill>
        <p:spPr>
          <a:xfrm>
            <a:off x="369435" y="3634115"/>
            <a:ext cx="3576094" cy="2926536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680" h="7440">
                <a:moveTo>
                  <a:pt x="0" y="0"/>
                </a:moveTo>
                <a:lnTo>
                  <a:pt x="7680" y="0"/>
                </a:lnTo>
                <a:lnTo>
                  <a:pt x="7680" y="7440"/>
                </a:lnTo>
                <a:lnTo>
                  <a:pt x="0" y="7440"/>
                </a:lnTo>
                <a:lnTo>
                  <a:pt x="0" y="0"/>
                </a:lnTo>
                <a:close/>
              </a:path>
            </a:pathLst>
          </a:cu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216611" y="244916"/>
            <a:ext cx="11758460" cy="1308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问题</a:t>
            </a:r>
            <a:r>
              <a:rPr lang="en-US" altLang="zh-CN" sz="2800" b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3</a:t>
            </a:r>
            <a:r>
              <a:rPr lang="zh-CN" altLang="en-US" sz="2800" b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：</a:t>
            </a:r>
            <a:r>
              <a:rPr sz="2800" b="1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比较这些现象形成的时间长短。由此谈谈你对地表形态变化“很快”和“极其缓慢”的认识。</a:t>
            </a:r>
            <a:endParaRPr sz="2800" b="1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216611" y="4519958"/>
            <a:ext cx="11758461" cy="2122314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t">
            <a:spAutoFit/>
          </a:bodyPr>
          <a:lstStyle/>
          <a:p>
            <a:pPr algn="just" defTabSz="9144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5849620" algn="l"/>
              </a:tabLst>
              <a:defRPr/>
            </a:pPr>
            <a:r>
              <a:rPr lang="en-US" sz="32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 </a:t>
            </a:r>
            <a:r>
              <a:rPr lang="en-US" altLang="zh-CN" sz="3200" b="1" kern="100">
                <a:solidFill>
                  <a:prstClr val="white"/>
                </a:solidFill>
                <a:latin typeface="Times New Roman" panose="02020603050405020304"/>
                <a:ea typeface="微软雅黑" panose="020B0503020204020204" pitchFamily="34" charset="-122"/>
                <a:cs typeface="Courier New" panose="02070309020205020404"/>
              </a:rPr>
              <a:t>a</a:t>
            </a:r>
            <a:r>
              <a:rPr lang="zh-CN" altLang="en-US" sz="3200" b="1" kern="100">
                <a:solidFill>
                  <a:prstClr val="white"/>
                </a:solidFill>
                <a:latin typeface="Times New Roman" panose="02020603050405020304"/>
                <a:ea typeface="微软雅黑" panose="020B0503020204020204" pitchFamily="34" charset="-122"/>
                <a:cs typeface="Times New Roman" panose="02020603050405020304"/>
              </a:rPr>
              <a:t>、</a:t>
            </a:r>
            <a:r>
              <a:rPr lang="en-US" altLang="zh-CN" sz="3200" b="1" kern="100">
                <a:solidFill>
                  <a:prstClr val="white"/>
                </a:solidFill>
                <a:latin typeface="Times New Roman" panose="02020603050405020304"/>
                <a:ea typeface="微软雅黑" panose="020B0503020204020204" pitchFamily="34" charset="-122"/>
                <a:cs typeface="Courier New" panose="02070309020205020404"/>
              </a:rPr>
              <a:t>b</a:t>
            </a:r>
            <a:r>
              <a:rPr lang="zh-CN" altLang="en-US" sz="2400" b="1" kern="100">
                <a:solidFill>
                  <a:prstClr val="white"/>
                </a:solidFill>
                <a:latin typeface="Times New Roman" panose="02020603050405020304"/>
                <a:ea typeface="微软雅黑" panose="020B0503020204020204" pitchFamily="34" charset="-122"/>
                <a:cs typeface="Times New Roman" panose="02020603050405020304"/>
              </a:rPr>
              <a:t>现象地壳运动进行得极其缓慢，过程很长，短时间里不易被人们察觉；</a:t>
            </a:r>
            <a:endParaRPr lang="en-US" altLang="zh-CN" sz="2400" b="1" kern="100">
              <a:solidFill>
                <a:prstClr val="white"/>
              </a:solidFill>
              <a:latin typeface="Times New Roman" panose="02020603050405020304"/>
              <a:ea typeface="微软雅黑" panose="020B0503020204020204" pitchFamily="34" charset="-122"/>
              <a:cs typeface="Times New Roman" panose="02020603050405020304"/>
            </a:endParaRPr>
          </a:p>
          <a:p>
            <a:pPr algn="just" defTabSz="9144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5849620" algn="l"/>
              </a:tabLst>
              <a:defRPr/>
            </a:pPr>
            <a:r>
              <a:rPr lang="en-US" altLang="zh-CN" sz="3200" b="1" kern="100">
                <a:solidFill>
                  <a:prstClr val="white"/>
                </a:solidFill>
                <a:latin typeface="Times New Roman" panose="02020603050405020304"/>
                <a:ea typeface="微软雅黑" panose="020B0503020204020204" pitchFamily="34" charset="-122"/>
                <a:cs typeface="Courier New" panose="02070309020205020404"/>
              </a:rPr>
              <a:t>c</a:t>
            </a:r>
            <a:r>
              <a:rPr lang="zh-CN" altLang="en-US" sz="2400" b="1" kern="100">
                <a:solidFill>
                  <a:prstClr val="white"/>
                </a:solidFill>
                <a:latin typeface="Times New Roman" panose="02020603050405020304"/>
                <a:ea typeface="微软雅黑" panose="020B0503020204020204" pitchFamily="34" charset="-122"/>
                <a:cs typeface="Times New Roman" panose="02020603050405020304"/>
              </a:rPr>
              <a:t>现象</a:t>
            </a:r>
            <a:r>
              <a:rPr lang="zh-CN" altLang="en-US" sz="2400" b="1" kern="100">
                <a:solidFill>
                  <a:prstClr val="white"/>
                </a:solidFill>
                <a:latin typeface="Times New Roman" panose="02020603050405020304"/>
                <a:ea typeface="微软雅黑" panose="020B0503020204020204" pitchFamily="34" charset="-122"/>
                <a:cs typeface="Courier New" panose="02070309020205020404"/>
              </a:rPr>
              <a:t>（</a:t>
            </a:r>
            <a:r>
              <a:rPr lang="zh-CN" altLang="en-US" sz="2400" b="1" kern="100">
                <a:solidFill>
                  <a:prstClr val="white"/>
                </a:solidFill>
                <a:latin typeface="Times New Roman" panose="02020603050405020304"/>
                <a:ea typeface="微软雅黑" panose="020B0503020204020204" pitchFamily="34" charset="-122"/>
                <a:cs typeface="Times New Roman" panose="02020603050405020304"/>
              </a:rPr>
              <a:t>岩浆活动造成火山喷发</a:t>
            </a:r>
            <a:r>
              <a:rPr lang="zh-CN" altLang="en-US" sz="2400" b="1" kern="100">
                <a:solidFill>
                  <a:prstClr val="white"/>
                </a:solidFill>
                <a:latin typeface="Times New Roman" panose="02020603050405020304"/>
                <a:ea typeface="微软雅黑" panose="020B0503020204020204" pitchFamily="34" charset="-122"/>
                <a:cs typeface="Courier New" panose="02070309020205020404"/>
              </a:rPr>
              <a:t>）</a:t>
            </a:r>
            <a:r>
              <a:rPr lang="zh-CN" altLang="en-US" sz="2400" b="1" kern="100">
                <a:solidFill>
                  <a:prstClr val="white"/>
                </a:solidFill>
                <a:latin typeface="Times New Roman" panose="02020603050405020304"/>
                <a:ea typeface="微软雅黑" panose="020B0503020204020204" pitchFamily="34" charset="-122"/>
                <a:cs typeface="Times New Roman" panose="02020603050405020304"/>
              </a:rPr>
              <a:t>进行得极其剧烈，能在短时间里造成地表形态的改变。</a:t>
            </a:r>
            <a:r>
              <a:rPr lang="zh-CN" altLang="en-US" sz="2400" b="1" kern="100">
                <a:solidFill>
                  <a:srgbClr val="FFFF00"/>
                </a:solidFill>
                <a:latin typeface="Times New Roman" panose="02020603050405020304"/>
                <a:ea typeface="微软雅黑" panose="020B0503020204020204" pitchFamily="34" charset="-122"/>
                <a:cs typeface="Times New Roman" panose="02020603050405020304"/>
              </a:rPr>
              <a:t>可见，地质作用的进行有快慢之分，因此，地表形态的变化也随之有快慢之分。</a:t>
            </a:r>
            <a:endParaRPr lang="zh-CN" altLang="en-US" sz="1000" kern="100">
              <a:solidFill>
                <a:srgbClr val="FFFF00"/>
              </a:solidFill>
              <a:latin typeface="宋体" panose="02010600030101010101" pitchFamily="2" charset="-122"/>
              <a:ea typeface="微软雅黑" panose="020B0503020204020204" pitchFamily="34" charset="-122"/>
              <a:cs typeface="Courier New" panose="02070309020205020404"/>
            </a:endParaRPr>
          </a:p>
        </p:txBody>
      </p:sp>
      <p:grpSp>
        <p:nvGrpSpPr>
          <p:cNvPr id="3" name="组合 2"/>
          <p:cNvGrpSpPr/>
          <p:nvPr>
            <p:custDataLst>
              <p:tags r:id="rId3"/>
            </p:custDataLst>
          </p:nvPr>
        </p:nvGrpSpPr>
        <p:grpSpPr>
          <a:xfrm>
            <a:off x="216611" y="1806692"/>
            <a:ext cx="11758460" cy="2535950"/>
            <a:chOff x="748662" y="2059526"/>
            <a:chExt cx="10857865" cy="2283628"/>
          </a:xfrm>
        </p:grpSpPr>
        <p:pic>
          <p:nvPicPr>
            <p:cNvPr id="13" name="图片 1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8202422" y="2059526"/>
              <a:ext cx="3404105" cy="2283628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4592503" y="2059526"/>
              <a:ext cx="3243273" cy="2283628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48662" y="2059526"/>
              <a:ext cx="3477195" cy="2283628"/>
            </a:xfrm>
            <a:prstGeom prst="rect">
              <a:avLst/>
            </a:prstGeom>
          </p:spPr>
        </p:pic>
      </p:grpSp>
      <p:cxnSp>
        <p:nvCxnSpPr>
          <p:cNvPr id="11" name="直接连接符 10"/>
          <p:cNvCxnSpPr/>
          <p:nvPr>
            <p:custDataLst>
              <p:tags r:id="rId10"/>
            </p:custDataLst>
          </p:nvPr>
        </p:nvCxnSpPr>
        <p:spPr>
          <a:xfrm flipV="1">
            <a:off x="216611" y="1479442"/>
            <a:ext cx="11758461" cy="51673"/>
          </a:xfrm>
          <a:prstGeom prst="line">
            <a:avLst/>
          </a:prstGeom>
          <a:noFill/>
          <a:ln w="12700" cap="rnd" cmpd="sng" algn="ctr">
            <a:solidFill>
              <a:srgbClr val="00B0F0"/>
            </a:solidFill>
            <a:prstDash val="solid"/>
            <a:round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-181874" y="593394"/>
            <a:ext cx="2908168" cy="52309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）岩浆活动：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TextBox 1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flipH="1">
            <a:off x="2597078" y="572449"/>
            <a:ext cx="8646461" cy="52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>
              <a:spcBef>
                <a:spcPct val="50000"/>
              </a:spcBef>
            </a:pPr>
            <a:r>
              <a:rPr lang="zh-CN" altLang="en-US" sz="2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剧烈（快速）改变</a:t>
            </a:r>
            <a:r>
              <a:rPr lang="en-US" altLang="zh-CN" sz="2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2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只有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喷出地表</a:t>
            </a:r>
            <a:r>
              <a:rPr lang="zh-CN" altLang="en-US" sz="2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才能影响地表形态</a:t>
            </a:r>
            <a:endParaRPr lang="zh-CN" altLang="en-US" sz="28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-171563" y="1060884"/>
            <a:ext cx="2908168" cy="52309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）变质作用：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 flipH="1">
            <a:off x="2597078" y="1061745"/>
            <a:ext cx="8646461" cy="52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zh-CN" altLang="en-US" sz="28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高温高压，发生在</a:t>
            </a:r>
            <a:r>
              <a:rPr lang="zh-CN" altLang="en-US" sz="2800" b="1" u="sng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地壳深处</a:t>
            </a:r>
            <a:r>
              <a:rPr lang="zh-CN" altLang="en-US" sz="28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，不能直接塑造地表形态</a:t>
            </a:r>
            <a:endParaRPr lang="zh-CN" altLang="en-US" sz="280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-161251" y="1561707"/>
            <a:ext cx="2908168" cy="52309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）地壳运动：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TextBox 1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 flipH="1">
            <a:off x="2642146" y="1561707"/>
            <a:ext cx="6640160" cy="52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zh-CN" altLang="en-US" sz="2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缓慢，塑造地表形态的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主要内力</a:t>
            </a:r>
            <a:r>
              <a:rPr lang="zh-CN" altLang="en-US" sz="2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作用方式</a:t>
            </a:r>
            <a:endParaRPr lang="zh-CN" altLang="en-US" sz="28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349406" y="2166668"/>
          <a:ext cx="11758747" cy="37170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5756"/>
                <a:gridCol w="2324832"/>
                <a:gridCol w="1730609"/>
                <a:gridCol w="2468943"/>
                <a:gridCol w="1901385"/>
                <a:gridCol w="2237222"/>
              </a:tblGrid>
              <a:tr h="597397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分类</a:t>
                      </a:r>
                      <a:endParaRPr lang="zh-CN" altLang="en-US" sz="2400"/>
                    </a:p>
                  </a:txBody>
                  <a:tcPr marL="91404" marR="91404" marT="45701" marB="45701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运动方向</a:t>
                      </a:r>
                      <a:endParaRPr lang="zh-CN" altLang="en-US" sz="2400"/>
                    </a:p>
                  </a:txBody>
                  <a:tcPr marL="91404" marR="91404" marT="45701" marB="45701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岩层运动</a:t>
                      </a:r>
                      <a:endParaRPr lang="zh-CN" altLang="en-US" sz="2400"/>
                    </a:p>
                  </a:txBody>
                  <a:tcPr marL="91404" marR="91404" marT="45701" marB="45701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产生地貌</a:t>
                      </a:r>
                      <a:endParaRPr lang="zh-CN" altLang="en-US" sz="2400"/>
                    </a:p>
                  </a:txBody>
                  <a:tcPr marL="91404" marR="91404" marT="45701" marB="45701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实例</a:t>
                      </a:r>
                      <a:endParaRPr lang="zh-CN" altLang="en-US" sz="2400"/>
                    </a:p>
                  </a:txBody>
                  <a:tcPr marL="91404" marR="91404" marT="45701" marB="45701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关系</a:t>
                      </a:r>
                      <a:endParaRPr lang="zh-CN" altLang="en-US" sz="2400"/>
                    </a:p>
                  </a:txBody>
                  <a:tcPr marL="91404" marR="91404" marT="45701" marB="45701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1559834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水平运动</a:t>
                      </a:r>
                      <a:endParaRPr lang="zh-CN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04" marR="91404" marT="45701" marB="45701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1800"/>
                    </a:p>
                  </a:txBody>
                  <a:tcPr marL="91404" marR="91404" marT="45701" marB="45701"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1800"/>
                    </a:p>
                  </a:txBody>
                  <a:tcPr marL="91404" marR="91404" marT="45701" marB="45701"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1800"/>
                    </a:p>
                  </a:txBody>
                  <a:tcPr marL="91404" marR="91404" marT="45701" marB="45701"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1800"/>
                    </a:p>
                  </a:txBody>
                  <a:tcPr marL="91404" marR="91404" marT="45701" marB="45701"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rowSpan="2"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1800"/>
                    </a:p>
                  </a:txBody>
                  <a:tcPr marL="91404" marR="91404" marT="45701" marB="45701"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1559834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垂直运动</a:t>
                      </a:r>
                      <a:endParaRPr lang="zh-CN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04" marR="91404" marT="45701" marB="45701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1800"/>
                    </a:p>
                  </a:txBody>
                  <a:tcPr marL="91404" marR="91404" marT="45701" marB="45701"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1800"/>
                    </a:p>
                  </a:txBody>
                  <a:tcPr marL="91404" marR="91404" marT="45701" marB="45701"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1800"/>
                    </a:p>
                  </a:txBody>
                  <a:tcPr marL="91404" marR="91404" marT="45701" marB="45701"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1800"/>
                    </a:p>
                  </a:txBody>
                  <a:tcPr marL="91404" marR="91404" marT="45701" marB="45701"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9" name="图片 -214748261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542064" y="4478881"/>
            <a:ext cx="2049092" cy="12211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-214748261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b="-1394"/>
          <a:stretch>
            <a:fillRect/>
          </a:stretch>
        </p:blipFill>
        <p:spPr>
          <a:xfrm>
            <a:off x="1451641" y="2893952"/>
            <a:ext cx="2269985" cy="119841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73" name="Text Box 25"/>
          <p:cNvSpPr txBox="1"/>
          <p:nvPr>
            <p:custDataLst>
              <p:tags r:id="rId12"/>
            </p:custDataLst>
          </p:nvPr>
        </p:nvSpPr>
        <p:spPr>
          <a:xfrm>
            <a:off x="3838835" y="3042546"/>
            <a:ext cx="1608221" cy="95291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ClrTx/>
              <a:buNone/>
            </a:pPr>
            <a:r>
              <a:rPr lang="zh-CN" altLang="en-US" sz="28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水平位移</a:t>
            </a:r>
            <a:endParaRPr lang="en-US" altLang="zh-CN" sz="280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ct val="0"/>
              </a:spcBef>
              <a:buClrTx/>
              <a:buNone/>
            </a:pPr>
            <a:r>
              <a:rPr lang="zh-CN" altLang="en-US" sz="28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弯曲变形</a:t>
            </a:r>
            <a:endParaRPr lang="zh-CN" altLang="en-US" sz="280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74" name="Text Box 26"/>
          <p:cNvSpPr txBox="1"/>
          <p:nvPr>
            <p:custDataLst>
              <p:tags r:id="rId13"/>
            </p:custDataLst>
          </p:nvPr>
        </p:nvSpPr>
        <p:spPr>
          <a:xfrm>
            <a:off x="4093439" y="4601220"/>
            <a:ext cx="1190620" cy="107607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50000"/>
              </a:spcBef>
              <a:buClrTx/>
              <a:buNone/>
            </a:pPr>
            <a:r>
              <a:rPr lang="zh-CN" altLang="en-US" sz="32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隆起凹陷</a:t>
            </a:r>
            <a:endParaRPr lang="zh-CN" altLang="en-US" sz="320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64" name="Rectangle 12">
            <a:hlinkClick r:id="rId14" action="ppaction://hlinksldjump"/>
          </p:cNvPr>
          <p:cNvSpPr/>
          <p:nvPr>
            <p:custDataLst>
              <p:tags r:id="rId15"/>
            </p:custDataLst>
          </p:nvPr>
        </p:nvSpPr>
        <p:spPr>
          <a:xfrm>
            <a:off x="5551106" y="3181118"/>
            <a:ext cx="2344473" cy="95291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ClrTx/>
              <a:buNone/>
            </a:pPr>
            <a:r>
              <a:rPr lang="zh-CN" altLang="en-US" sz="28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巨大褶皱山脉，绵长断裂带</a:t>
            </a:r>
            <a:endParaRPr lang="zh-CN" altLang="en-US" sz="280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65" name="Rectangle 13">
            <a:hlinkClick r:id="rId16" action="ppaction://hlinksldjump"/>
          </p:cNvPr>
          <p:cNvSpPr/>
          <p:nvPr>
            <p:custDataLst>
              <p:tags r:id="rId17"/>
            </p:custDataLst>
          </p:nvPr>
        </p:nvSpPr>
        <p:spPr>
          <a:xfrm>
            <a:off x="5551106" y="4532580"/>
            <a:ext cx="2373475" cy="95291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ClrTx/>
              <a:buNone/>
            </a:pPr>
            <a:r>
              <a:rPr lang="zh-CN" altLang="en-US" sz="28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地表高低起伏，海陆变迁</a:t>
            </a:r>
            <a:endParaRPr lang="zh-CN" altLang="en-US" sz="280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77" name="Text Box 29"/>
          <p:cNvSpPr txBox="1"/>
          <p:nvPr>
            <p:custDataLst>
              <p:tags r:id="rId18"/>
            </p:custDataLst>
          </p:nvPr>
        </p:nvSpPr>
        <p:spPr>
          <a:xfrm>
            <a:off x="8131499" y="2827185"/>
            <a:ext cx="1855898" cy="13833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ClrTx/>
              <a:buNone/>
            </a:pPr>
            <a:r>
              <a:rPr lang="zh-CN" altLang="en-US" sz="28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喜马拉雅山、东非大裂谷等</a:t>
            </a:r>
            <a:endParaRPr lang="zh-CN" altLang="en-US" sz="280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78" name="Text Box 30"/>
          <p:cNvSpPr txBox="1"/>
          <p:nvPr>
            <p:custDataLst>
              <p:tags r:id="rId19"/>
            </p:custDataLst>
          </p:nvPr>
        </p:nvSpPr>
        <p:spPr>
          <a:xfrm>
            <a:off x="8030110" y="4405475"/>
            <a:ext cx="2203809" cy="13833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ClrTx/>
              <a:buNone/>
            </a:pPr>
            <a:r>
              <a:rPr lang="zh-CN" altLang="en-US" sz="28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台湾海峡、盆地、华山、泰山</a:t>
            </a:r>
            <a:endParaRPr lang="zh-CN" altLang="en-US" sz="280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" name="文本框 99"/>
          <p:cNvSpPr txBox="1"/>
          <p:nvPr>
            <p:custDataLst>
              <p:tags r:id="rId20"/>
            </p:custDataLst>
          </p:nvPr>
        </p:nvSpPr>
        <p:spPr>
          <a:xfrm>
            <a:off x="9813855" y="2753335"/>
            <a:ext cx="2335612" cy="30453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24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①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它们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相伴发生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en-US" sz="24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②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在不同时期和不同区域，两者常有主次之分；</a:t>
            </a:r>
            <a:r>
              <a:rPr lang="en-US" sz="24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③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就全球而言，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地壳运动以</a:t>
            </a:r>
            <a:r>
              <a:rPr lang="zh-CN" altLang="en-US" sz="2400" b="1" u="sng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水平运动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为主，</a:t>
            </a:r>
            <a:r>
              <a:rPr lang="zh-CN" altLang="en-US" sz="2400" b="1" u="sng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垂直运动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为辅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 Box 26"/>
          <p:cNvSpPr txBox="1"/>
          <p:nvPr>
            <p:custDataLst>
              <p:tags r:id="rId21"/>
            </p:custDataLst>
          </p:nvPr>
        </p:nvSpPr>
        <p:spPr>
          <a:xfrm>
            <a:off x="164973" y="6113683"/>
            <a:ext cx="11445870" cy="52184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50000"/>
              </a:spcBef>
              <a:buClrTx/>
              <a:buNone/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影响：内力作用奠定了地表形态的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基本格局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，总的趋势使地表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高低不平</a:t>
            </a:r>
            <a:endParaRPr lang="zh-CN" altLang="en-US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 Box 26"/>
          <p:cNvSpPr txBox="1"/>
          <p:nvPr>
            <p:custDataLst>
              <p:tags r:id="rId22"/>
            </p:custDataLst>
          </p:nvPr>
        </p:nvSpPr>
        <p:spPr>
          <a:xfrm>
            <a:off x="10161009" y="759264"/>
            <a:ext cx="1796988" cy="52184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50000"/>
              </a:spcBef>
              <a:buClrTx/>
              <a:buNone/>
            </a:pPr>
            <a:endParaRPr lang="zh-CN" altLang="en-US" sz="28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>
            <p:custDataLst>
              <p:tags r:id="rId23"/>
            </p:custDataLst>
          </p:nvPr>
        </p:nvSpPr>
        <p:spPr>
          <a:xfrm>
            <a:off x="-332095" y="-388373"/>
            <a:ext cx="12856190" cy="1028553"/>
          </a:xfrm>
          <a:prstGeom prst="rect">
            <a:avLst/>
          </a:prstGeom>
          <a:solidFill>
            <a:srgbClr val="009D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24"/>
            </p:custDataLst>
          </p:nvPr>
        </p:nvSpPr>
        <p:spPr>
          <a:xfrm>
            <a:off x="196386" y="-296493"/>
            <a:ext cx="52506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知识小结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5" grpId="0"/>
      <p:bldP spid="21" grpId="0"/>
      <p:bldP spid="23573" grpId="0"/>
      <p:bldP spid="23574" grpId="0"/>
      <p:bldP spid="23564" grpId="0" build="p"/>
      <p:bldP spid="23565" grpId="0"/>
      <p:bldP spid="23577" grpId="0"/>
      <p:bldP spid="23578" grpId="0"/>
      <p:bldP spid="10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rgbClr val="009D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28863" y="35277"/>
            <a:ext cx="2638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情境导入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97366" y="903496"/>
            <a:ext cx="1188508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/>
              <a:t>    今年暑假，王同学前往新疆塔里木盆地进行沙漠研学之旅，在这他看到了千姿百态的风蚀蘑菇、戈壁、沙丘，研学导师告诉他新疆地区曾是一片汪洋，如今发生了沧海桑田的变化。究竟是什么力量导致的呢？</a:t>
            </a:r>
            <a:endParaRPr lang="zh-CN" altLang="en-US" sz="2600" b="1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4580"/>
            <a:ext cx="6553200" cy="409575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232309" y="2032001"/>
            <a:ext cx="2401824" cy="1571238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40776" y="3658545"/>
            <a:ext cx="2401824" cy="1632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6" t="40005" r="6018" b="19816"/>
          <a:stretch>
            <a:fillRect/>
          </a:stretch>
        </p:blipFill>
        <p:spPr bwMode="auto">
          <a:xfrm>
            <a:off x="8232309" y="5345747"/>
            <a:ext cx="2401825" cy="1461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箭头: 右 10"/>
          <p:cNvSpPr/>
          <p:nvPr>
            <p:custDataLst>
              <p:tags r:id="rId12"/>
            </p:custDataLst>
          </p:nvPr>
        </p:nvSpPr>
        <p:spPr>
          <a:xfrm>
            <a:off x="6697133" y="4174067"/>
            <a:ext cx="1202267" cy="33020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-331620" y="1704650"/>
            <a:ext cx="5681008" cy="2278416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4" name="TextBox 69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528494" y="1704150"/>
            <a:ext cx="223138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zh-CN" sz="36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1.</a:t>
            </a:r>
            <a:r>
              <a:rPr lang="zh-CN" altLang="en-US" sz="36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内力作用</a:t>
            </a:r>
            <a:endParaRPr lang="zh-CN" altLang="en-US" sz="3600" b="1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TextBox 72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655543" y="3124643"/>
            <a:ext cx="2305050" cy="73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contents</a:t>
            </a:r>
            <a:endParaRPr lang="zh-CN" altLang="en-US" sz="32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TextBox 7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690466" y="1855580"/>
            <a:ext cx="2235200" cy="1353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en-US" sz="8795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目录</a:t>
            </a:r>
            <a:endParaRPr lang="zh-CN" altLang="en-US" sz="8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直接连接符 74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H="1">
            <a:off x="5938938" y="1699069"/>
            <a:ext cx="0" cy="3953544"/>
          </a:xfrm>
          <a:prstGeom prst="line">
            <a:avLst/>
          </a:prstGeom>
          <a:noFill/>
          <a:ln w="12700" cap="flat" cmpd="sng">
            <a:solidFill>
              <a:srgbClr val="7F7F7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TextBox 69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556963" y="2822021"/>
            <a:ext cx="223138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zh-CN" sz="3600" b="1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2.</a:t>
            </a:r>
            <a:r>
              <a:rPr lang="zh-CN" altLang="en-US" sz="3600" b="1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外力作用</a:t>
            </a:r>
            <a:endParaRPr lang="zh-CN" altLang="en-US" sz="3600" b="1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" name="TextBox 6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528494" y="3944972"/>
            <a:ext cx="425437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zh-CN" sz="3600" b="1">
                <a:solidFill>
                  <a:schemeClr val="accent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3.</a:t>
            </a:r>
            <a:r>
              <a:rPr lang="en-US" altLang="zh-CN" sz="3600" b="1" spc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600" b="1">
                <a:solidFill>
                  <a:schemeClr val="accent3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岩石圈的物质循环</a:t>
            </a:r>
            <a:endParaRPr lang="zh-CN" altLang="en-US" sz="3600" b="1">
              <a:solidFill>
                <a:schemeClr val="accent3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advTm="1638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7" grpId="0"/>
      <p:bldP spid="8" grpId="0"/>
      <p:bldP spid="9" grpId="0" animBg="1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>
            <p:custDataLst>
              <p:tags r:id="rId1"/>
            </p:custDataLst>
          </p:nvPr>
        </p:nvSpPr>
        <p:spPr>
          <a:xfrm>
            <a:off x="1267814" y="1325388"/>
            <a:ext cx="4472940" cy="376936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72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PART</a:t>
            </a:r>
            <a:r>
              <a:rPr lang="en-US" altLang="zh-CN" sz="23895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endParaRPr lang="en-US" altLang="zh-CN" sz="23895" b="1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>
            <p:custDataLst>
              <p:tags r:id="rId2"/>
            </p:custDataLst>
          </p:nvPr>
        </p:nvSpPr>
        <p:spPr>
          <a:xfrm>
            <a:off x="5483132" y="2579405"/>
            <a:ext cx="59849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内 力 作 用</a:t>
            </a:r>
            <a:endParaRPr lang="zh-CN" altLang="en-US" sz="6000" b="1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advTm="2761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328863" y="35277"/>
            <a:ext cx="34697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内力作用概况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>
            <p:custDataLst>
              <p:tags r:id="rId4"/>
            </p:custDataLst>
          </p:nvPr>
        </p:nvGrpSpPr>
        <p:grpSpPr>
          <a:xfrm>
            <a:off x="584792" y="1779143"/>
            <a:ext cx="3469758" cy="3469758"/>
            <a:chOff x="584792" y="1779143"/>
            <a:chExt cx="3469758" cy="3469758"/>
          </a:xfrm>
        </p:grpSpPr>
        <p:sp>
          <p:nvSpPr>
            <p:cNvPr id="5" name="矩形 4"/>
            <p:cNvSpPr/>
            <p:nvPr>
              <p:custDataLst>
                <p:tags r:id="rId5"/>
              </p:custDataLst>
            </p:nvPr>
          </p:nvSpPr>
          <p:spPr>
            <a:xfrm>
              <a:off x="584792" y="1779143"/>
              <a:ext cx="3469758" cy="3469758"/>
            </a:xfrm>
            <a:prstGeom prst="rect">
              <a:avLst/>
            </a:prstGeom>
            <a:solidFill>
              <a:srgbClr val="C1DEF6">
                <a:alpha val="8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6" name="文本框 5"/>
            <p:cNvSpPr txBox="1"/>
            <p:nvPr>
              <p:custDataLst>
                <p:tags r:id="rId6"/>
              </p:custDataLst>
            </p:nvPr>
          </p:nvSpPr>
          <p:spPr>
            <a:xfrm>
              <a:off x="1304009" y="1779143"/>
              <a:ext cx="20313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>
                  <a:latin typeface="黑体" panose="02010609060101010101" charset="-122"/>
                  <a:ea typeface="黑体" panose="02010609060101010101" charset="-122"/>
                </a:rPr>
                <a:t>能量来源</a:t>
              </a:r>
              <a:endParaRPr lang="zh-CN" altLang="en-US" sz="3600" b="1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7" name="组合 6"/>
          <p:cNvGrpSpPr/>
          <p:nvPr>
            <p:custDataLst>
              <p:tags r:id="rId7"/>
            </p:custDataLst>
          </p:nvPr>
        </p:nvGrpSpPr>
        <p:grpSpPr>
          <a:xfrm>
            <a:off x="4373526" y="1779143"/>
            <a:ext cx="3469758" cy="3469758"/>
            <a:chOff x="4373526" y="1779143"/>
            <a:chExt cx="3469758" cy="3469758"/>
          </a:xfrm>
        </p:grpSpPr>
        <p:sp>
          <p:nvSpPr>
            <p:cNvPr id="8" name="矩形 7"/>
            <p:cNvSpPr/>
            <p:nvPr>
              <p:custDataLst>
                <p:tags r:id="rId8"/>
              </p:custDataLst>
            </p:nvPr>
          </p:nvSpPr>
          <p:spPr>
            <a:xfrm>
              <a:off x="4373526" y="1779143"/>
              <a:ext cx="3469758" cy="3469758"/>
            </a:xfrm>
            <a:prstGeom prst="rect">
              <a:avLst/>
            </a:prstGeom>
            <a:solidFill>
              <a:srgbClr val="C1DEF6">
                <a:alpha val="8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9" name="文本框 8"/>
            <p:cNvSpPr txBox="1"/>
            <p:nvPr>
              <p:custDataLst>
                <p:tags r:id="rId9"/>
              </p:custDataLst>
            </p:nvPr>
          </p:nvSpPr>
          <p:spPr>
            <a:xfrm>
              <a:off x="5092743" y="1779143"/>
              <a:ext cx="20313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>
                  <a:latin typeface="黑体" panose="02010609060101010101" charset="-122"/>
                  <a:ea typeface="黑体" panose="02010609060101010101" charset="-122"/>
                </a:rPr>
                <a:t>表现形式</a:t>
              </a:r>
              <a:endParaRPr lang="zh-CN" altLang="en-US" sz="3600" b="1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2" name="组合 11"/>
          <p:cNvGrpSpPr/>
          <p:nvPr>
            <p:custDataLst>
              <p:tags r:id="rId10"/>
            </p:custDataLst>
          </p:nvPr>
        </p:nvGrpSpPr>
        <p:grpSpPr>
          <a:xfrm>
            <a:off x="8162261" y="1779143"/>
            <a:ext cx="3469758" cy="3469758"/>
            <a:chOff x="8162261" y="1779143"/>
            <a:chExt cx="3469758" cy="3469758"/>
          </a:xfrm>
        </p:grpSpPr>
        <p:sp>
          <p:nvSpPr>
            <p:cNvPr id="13" name="矩形 12"/>
            <p:cNvSpPr/>
            <p:nvPr>
              <p:custDataLst>
                <p:tags r:id="rId11"/>
              </p:custDataLst>
            </p:nvPr>
          </p:nvSpPr>
          <p:spPr>
            <a:xfrm>
              <a:off x="8162261" y="1779143"/>
              <a:ext cx="3469758" cy="3469758"/>
            </a:xfrm>
            <a:prstGeom prst="rect">
              <a:avLst/>
            </a:prstGeom>
            <a:solidFill>
              <a:srgbClr val="C1DEF6">
                <a:alpha val="8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14" name="文本框 13"/>
            <p:cNvSpPr txBox="1"/>
            <p:nvPr>
              <p:custDataLst>
                <p:tags r:id="rId12"/>
              </p:custDataLst>
            </p:nvPr>
          </p:nvSpPr>
          <p:spPr>
            <a:xfrm>
              <a:off x="9343142" y="1779143"/>
              <a:ext cx="11079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>
                  <a:latin typeface="黑体" panose="02010609060101010101" charset="-122"/>
                  <a:ea typeface="黑体" panose="02010609060101010101" charset="-122"/>
                </a:rPr>
                <a:t>影响</a:t>
              </a:r>
              <a:endParaRPr lang="zh-CN" altLang="en-US" sz="3600" b="1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15" name="文本框 14"/>
          <p:cNvSpPr txBox="1"/>
          <p:nvPr>
            <p:custDataLst>
              <p:tags r:id="rId13"/>
            </p:custDataLst>
          </p:nvPr>
        </p:nvSpPr>
        <p:spPr>
          <a:xfrm>
            <a:off x="764659" y="2717346"/>
            <a:ext cx="3289890" cy="2224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/>
              <a:t>主要是地球内部放射性元素衰变产生的热能</a:t>
            </a:r>
            <a:endParaRPr lang="zh-CN" altLang="en-US" sz="3200" b="1"/>
          </a:p>
        </p:txBody>
      </p:sp>
      <p:sp>
        <p:nvSpPr>
          <p:cNvPr id="16" name="文本框 15"/>
          <p:cNvSpPr txBox="1"/>
          <p:nvPr>
            <p:custDataLst>
              <p:tags r:id="rId14"/>
            </p:custDataLst>
          </p:nvPr>
        </p:nvSpPr>
        <p:spPr>
          <a:xfrm>
            <a:off x="4463460" y="2717346"/>
            <a:ext cx="3289890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/>
              <a:t>地壳运动</a:t>
            </a:r>
            <a:endParaRPr lang="zh-CN" altLang="en-US" sz="3200" b="1"/>
          </a:p>
          <a:p>
            <a:pPr>
              <a:lnSpc>
                <a:spcPct val="150000"/>
              </a:lnSpc>
            </a:pPr>
            <a:r>
              <a:rPr lang="zh-CN" altLang="en-US" sz="3200" b="1"/>
              <a:t>岩浆活动</a:t>
            </a:r>
            <a:endParaRPr lang="zh-CN" altLang="en-US" sz="3200" b="1"/>
          </a:p>
          <a:p>
            <a:pPr>
              <a:lnSpc>
                <a:spcPct val="150000"/>
              </a:lnSpc>
            </a:pPr>
            <a:r>
              <a:rPr lang="zh-CN" altLang="en-US" sz="3200" b="1"/>
              <a:t>变质作用</a:t>
            </a:r>
            <a:endParaRPr lang="zh-CN" altLang="en-US" sz="3200" b="1"/>
          </a:p>
        </p:txBody>
      </p:sp>
      <p:sp>
        <p:nvSpPr>
          <p:cNvPr id="17" name="文本框 16"/>
          <p:cNvSpPr txBox="1"/>
          <p:nvPr>
            <p:custDataLst>
              <p:tags r:id="rId15"/>
            </p:custDataLst>
          </p:nvPr>
        </p:nvSpPr>
        <p:spPr>
          <a:xfrm>
            <a:off x="8455538" y="2725152"/>
            <a:ext cx="3392674" cy="2224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/>
              <a:t>奠定了地表形态的基本格局使地表变得高低不平</a:t>
            </a:r>
            <a:endParaRPr lang="zh-CN" altLang="en-US" sz="3200" b="1"/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 flipH="1">
            <a:off x="10972800" y="122174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advTm="6318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15286"/>
          <a:stretch>
            <a:fillRect/>
          </a:stretch>
        </p:blipFill>
        <p:spPr>
          <a:xfrm>
            <a:off x="-1591" y="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328863" y="1579678"/>
            <a:ext cx="11770988" cy="3698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32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在自然界中</a:t>
            </a:r>
            <a:endParaRPr lang="en-US" altLang="zh-CN" sz="32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lvl="0" indent="-457200">
              <a:lnSpc>
                <a:spcPct val="150000"/>
              </a:lnSpc>
              <a:buFont typeface="+mj-ea"/>
              <a:buAutoNum type="circleNumDbPlain"/>
              <a:defRPr/>
            </a:pPr>
            <a:r>
              <a:rPr lang="zh-CN" altLang="en-US" sz="32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有些内力作用</a:t>
            </a:r>
            <a:r>
              <a:rPr lang="zh-CN" altLang="en-US" sz="3200" b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进行得很快，</a:t>
            </a:r>
            <a:r>
              <a:rPr lang="zh-CN" altLang="en-US" sz="32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</a:t>
            </a:r>
            <a:r>
              <a:rPr lang="zh-CN" altLang="en-US" sz="3200" b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火山喷发和地震，</a:t>
            </a:r>
            <a:r>
              <a:rPr lang="zh-CN" altLang="en-US" sz="32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可以</a:t>
            </a:r>
            <a:r>
              <a:rPr lang="zh-CN" altLang="en-US" sz="3200" b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瞬间改变</a:t>
            </a:r>
            <a:r>
              <a:rPr lang="zh-CN" altLang="en-US" sz="32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地表形态</a:t>
            </a:r>
            <a:endParaRPr lang="zh-CN" altLang="en-US" sz="32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lvl="0" indent="-457200">
              <a:lnSpc>
                <a:spcPct val="150000"/>
              </a:lnSpc>
              <a:buFont typeface="+mj-ea"/>
              <a:buAutoNum type="circleNumDbPlain"/>
              <a:defRPr/>
            </a:pPr>
            <a:r>
              <a:rPr lang="zh-CN" altLang="en-US" sz="32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有些内力作用则进行得</a:t>
            </a:r>
            <a:r>
              <a:rPr lang="zh-CN" altLang="en-US" sz="3200" b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极其缓慢，不易</a:t>
            </a:r>
            <a:r>
              <a:rPr lang="zh-CN" altLang="en-US" sz="32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被人们所</a:t>
            </a:r>
            <a:r>
              <a:rPr lang="zh-CN" altLang="en-US" sz="3200" b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察觉，</a:t>
            </a:r>
            <a:r>
              <a:rPr lang="zh-CN" altLang="en-US" sz="32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但是，经过漫长的地质年代，会使地表形态发生显著的变化</a:t>
            </a:r>
            <a:endParaRPr lang="zh-CN" altLang="en-US" sz="32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>
            <p:custDataLst>
              <p:tags r:id="rId5"/>
            </p:custDataLst>
          </p:nvPr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矩形 2"/>
          <p:cNvSpPr/>
          <p:nvPr>
            <p:custDataLst>
              <p:tags r:id="rId6"/>
            </p:custDataLst>
          </p:nvPr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328863" y="35277"/>
            <a:ext cx="34697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内力作用速度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New picture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312572" y="10793001"/>
            <a:ext cx="355534" cy="266651"/>
          </a:xfrm>
          <a:prstGeom prst="cube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008" y="1579697"/>
            <a:ext cx="3718556" cy="165024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906" y="4216878"/>
            <a:ext cx="3718556" cy="165024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007" y="1573372"/>
            <a:ext cx="3718557" cy="165024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906" y="4216242"/>
            <a:ext cx="3718556" cy="1650247"/>
          </a:xfrm>
          <a:prstGeom prst="rect">
            <a:avLst/>
          </a:prstGeom>
        </p:spPr>
      </p:pic>
      <p:sp>
        <p:nvSpPr>
          <p:cNvPr id="16" name="箭头: 右 16"/>
          <p:cNvSpPr/>
          <p:nvPr>
            <p:custDataLst>
              <p:tags r:id="rId10"/>
            </p:custDataLst>
          </p:nvPr>
        </p:nvSpPr>
        <p:spPr>
          <a:xfrm>
            <a:off x="2741087" y="2314182"/>
            <a:ext cx="736298" cy="595859"/>
          </a:xfrm>
          <a:prstGeom prst="rightArrow">
            <a:avLst>
              <a:gd name="adj1" fmla="val 50000"/>
              <a:gd name="adj2" fmla="val 92735"/>
            </a:avLst>
          </a:prstGeom>
          <a:solidFill>
            <a:srgbClr val="09A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箭头: 右 18"/>
          <p:cNvSpPr/>
          <p:nvPr>
            <p:custDataLst>
              <p:tags r:id="rId11"/>
            </p:custDataLst>
          </p:nvPr>
        </p:nvSpPr>
        <p:spPr>
          <a:xfrm flipH="1">
            <a:off x="7292345" y="2314181"/>
            <a:ext cx="736298" cy="595859"/>
          </a:xfrm>
          <a:prstGeom prst="rightArrow">
            <a:avLst>
              <a:gd name="adj1" fmla="val 50000"/>
              <a:gd name="adj2" fmla="val 92735"/>
            </a:avLst>
          </a:prstGeom>
          <a:solidFill>
            <a:srgbClr val="09A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箭头: 右 20"/>
          <p:cNvSpPr/>
          <p:nvPr>
            <p:custDataLst>
              <p:tags r:id="rId12"/>
            </p:custDataLst>
          </p:nvPr>
        </p:nvSpPr>
        <p:spPr>
          <a:xfrm>
            <a:off x="7480243" y="4957687"/>
            <a:ext cx="736298" cy="595859"/>
          </a:xfrm>
          <a:prstGeom prst="rightArrow">
            <a:avLst>
              <a:gd name="adj1" fmla="val 50000"/>
              <a:gd name="adj2" fmla="val 92735"/>
            </a:avLst>
          </a:prstGeom>
          <a:solidFill>
            <a:srgbClr val="09A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箭头: 右 22"/>
          <p:cNvSpPr/>
          <p:nvPr>
            <p:custDataLst>
              <p:tags r:id="rId13"/>
            </p:custDataLst>
          </p:nvPr>
        </p:nvSpPr>
        <p:spPr>
          <a:xfrm flipH="1">
            <a:off x="2955827" y="4957687"/>
            <a:ext cx="736298" cy="595859"/>
          </a:xfrm>
          <a:prstGeom prst="rightArrow">
            <a:avLst>
              <a:gd name="adj1" fmla="val 50000"/>
              <a:gd name="adj2" fmla="val 92735"/>
            </a:avLst>
          </a:prstGeom>
          <a:solidFill>
            <a:srgbClr val="09A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4"/>
            </p:custDataLst>
          </p:nvPr>
        </p:nvSpPr>
        <p:spPr>
          <a:xfrm>
            <a:off x="4228734" y="3097607"/>
            <a:ext cx="2011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rgbClr val="C00000"/>
                </a:solidFill>
                <a:latin typeface="+mn-ea"/>
              </a:rPr>
              <a:t>岩层受到挤压</a:t>
            </a:r>
            <a:endParaRPr lang="zh-CN" altLang="en-US" sz="240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32" name="文本框 31"/>
          <p:cNvSpPr txBox="1"/>
          <p:nvPr>
            <p:custDataLst>
              <p:tags r:id="rId15"/>
            </p:custDataLst>
          </p:nvPr>
        </p:nvSpPr>
        <p:spPr>
          <a:xfrm>
            <a:off x="4596169" y="5741113"/>
            <a:ext cx="17068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C00000"/>
                </a:solidFill>
                <a:latin typeface="+mn-ea"/>
              </a:rPr>
              <a:t>岩层被拉伸</a:t>
            </a:r>
            <a:endParaRPr lang="zh-CN" altLang="en-US" sz="2400">
              <a:solidFill>
                <a:srgbClr val="C00000"/>
              </a:solidFill>
              <a:latin typeface="+mn-ea"/>
            </a:endParaRPr>
          </a:p>
        </p:txBody>
      </p:sp>
      <p:cxnSp>
        <p:nvCxnSpPr>
          <p:cNvPr id="3" name="直接连接符 2"/>
          <p:cNvCxnSpPr/>
          <p:nvPr>
            <p:custDataLst>
              <p:tags r:id="rId16"/>
            </p:custDataLst>
          </p:nvPr>
        </p:nvCxnSpPr>
        <p:spPr>
          <a:xfrm flipV="1">
            <a:off x="-665480" y="796290"/>
            <a:ext cx="10429215" cy="56515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6" name="矩形 5"/>
          <p:cNvSpPr/>
          <p:nvPr>
            <p:custDataLst>
              <p:tags r:id="rId17"/>
            </p:custDataLst>
          </p:nvPr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矩形 6"/>
          <p:cNvSpPr/>
          <p:nvPr>
            <p:custDataLst>
              <p:tags r:id="rId18"/>
            </p:custDataLst>
          </p:nvPr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19"/>
            </p:custDataLst>
          </p:nvPr>
        </p:nvSpPr>
        <p:spPr>
          <a:xfrm>
            <a:off x="328863" y="35277"/>
            <a:ext cx="2638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地壳运动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0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5" grpId="0" animBg="1"/>
      <p:bldP spid="26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5"/>
          <p:cNvSpPr txBox="1"/>
          <p:nvPr>
            <p:custDataLst>
              <p:tags r:id="rId1"/>
            </p:custDataLst>
          </p:nvPr>
        </p:nvSpPr>
        <p:spPr>
          <a:xfrm>
            <a:off x="99271" y="5389007"/>
            <a:ext cx="1604010" cy="520700"/>
          </a:xfrm>
          <a:prstGeom prst="rect">
            <a:avLst/>
          </a:prstGeom>
          <a:noFill/>
        </p:spPr>
        <p:txBody>
          <a:bodyPr wrap="none" lIns="91239" tIns="45619" rIns="91239" bIns="45619" rtlCol="0">
            <a:spAutoFit/>
          </a:bodyPr>
          <a:lstStyle/>
          <a:p>
            <a:pPr defTabSz="913765">
              <a:defRPr/>
            </a:pPr>
            <a:r>
              <a:rPr lang="zh-CN" altLang="en-US" sz="2800" b="1" ker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基本形式</a:t>
            </a:r>
            <a:endParaRPr lang="zh-CN" altLang="en-US" sz="2800" b="1" ker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左中括号 20"/>
          <p:cNvSpPr/>
          <p:nvPr>
            <p:custDataLst>
              <p:tags r:id="rId2"/>
            </p:custDataLst>
          </p:nvPr>
        </p:nvSpPr>
        <p:spPr>
          <a:xfrm>
            <a:off x="1729641" y="5058890"/>
            <a:ext cx="118723" cy="1314842"/>
          </a:xfrm>
          <a:prstGeom prst="leftBracket">
            <a:avLst/>
          </a:prstGeom>
          <a:noFill/>
          <a:ln w="38100" cap="flat" cmpd="sng" algn="ctr">
            <a:solidFill>
              <a:srgbClr val="AB9476"/>
            </a:solidFill>
            <a:prstDash val="solid"/>
            <a:miter lim="800000"/>
          </a:ln>
          <a:effectLst/>
        </p:spPr>
        <p:txBody>
          <a:bodyPr lIns="91239" tIns="45619" rIns="91239" bIns="45619" rtlCol="0" anchor="ctr"/>
          <a:lstStyle/>
          <a:p>
            <a:pPr algn="ctr" defTabSz="913765">
              <a:defRPr/>
            </a:pPr>
            <a:endParaRPr lang="zh-CN" altLang="en-US" sz="2400" b="1" ker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7"/>
          <p:cNvSpPr txBox="1"/>
          <p:nvPr>
            <p:custDataLst>
              <p:tags r:id="rId3"/>
            </p:custDataLst>
          </p:nvPr>
        </p:nvSpPr>
        <p:spPr>
          <a:xfrm>
            <a:off x="1946156" y="4884298"/>
            <a:ext cx="1400810" cy="459105"/>
          </a:xfrm>
          <a:prstGeom prst="rect">
            <a:avLst/>
          </a:prstGeom>
          <a:noFill/>
        </p:spPr>
        <p:txBody>
          <a:bodyPr wrap="none" lIns="91239" tIns="45619" rIns="91239" bIns="45619" rtlCol="0">
            <a:spAutoFit/>
          </a:bodyPr>
          <a:lstStyle/>
          <a:p>
            <a:pPr defTabSz="913765">
              <a:defRPr/>
            </a:pPr>
            <a:r>
              <a:rPr lang="zh-CN" altLang="en-US" sz="2400" b="1" ker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水平运动</a:t>
            </a:r>
            <a:endParaRPr lang="zh-CN" altLang="en-US" sz="2400" b="1" ker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左中括号 28"/>
          <p:cNvSpPr/>
          <p:nvPr>
            <p:custDataLst>
              <p:tags r:id="rId4"/>
            </p:custDataLst>
          </p:nvPr>
        </p:nvSpPr>
        <p:spPr>
          <a:xfrm>
            <a:off x="3444699" y="4681092"/>
            <a:ext cx="59363" cy="923806"/>
          </a:xfrm>
          <a:prstGeom prst="leftBracket">
            <a:avLst/>
          </a:prstGeom>
          <a:noFill/>
          <a:ln w="38100" cap="flat" cmpd="sng" algn="ctr">
            <a:solidFill>
              <a:srgbClr val="AB9476"/>
            </a:solidFill>
            <a:prstDash val="solid"/>
            <a:miter lim="800000"/>
          </a:ln>
          <a:effectLst/>
        </p:spPr>
        <p:txBody>
          <a:bodyPr lIns="91239" tIns="45619" rIns="91239" bIns="45619" rtlCol="0" anchor="ctr"/>
          <a:lstStyle/>
          <a:p>
            <a:pPr algn="ctr" defTabSz="913765">
              <a:defRPr/>
            </a:pPr>
            <a:endParaRPr lang="zh-CN" altLang="en-US" sz="2400" b="1" ker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11"/>
          <p:cNvSpPr txBox="1"/>
          <p:nvPr>
            <p:custDataLst>
              <p:tags r:id="rId5"/>
            </p:custDataLst>
          </p:nvPr>
        </p:nvSpPr>
        <p:spPr>
          <a:xfrm>
            <a:off x="3585753" y="4530539"/>
            <a:ext cx="791210" cy="459105"/>
          </a:xfrm>
          <a:prstGeom prst="rect">
            <a:avLst/>
          </a:prstGeom>
          <a:noFill/>
        </p:spPr>
        <p:txBody>
          <a:bodyPr wrap="none" lIns="91239" tIns="45619" rIns="91239" bIns="45619" rtlCol="0">
            <a:spAutoFit/>
          </a:bodyPr>
          <a:lstStyle/>
          <a:p>
            <a:pPr defTabSz="913765">
              <a:defRPr/>
            </a:pPr>
            <a:r>
              <a:rPr lang="zh-CN" altLang="en-US" sz="2400" b="1" ker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挤压</a:t>
            </a:r>
            <a:endParaRPr lang="zh-CN" altLang="en-US" sz="2400" b="1" ker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12"/>
          <p:cNvSpPr txBox="1"/>
          <p:nvPr>
            <p:custDataLst>
              <p:tags r:id="rId6"/>
            </p:custDataLst>
          </p:nvPr>
        </p:nvSpPr>
        <p:spPr>
          <a:xfrm>
            <a:off x="3558454" y="5239085"/>
            <a:ext cx="791210" cy="459105"/>
          </a:xfrm>
          <a:prstGeom prst="rect">
            <a:avLst/>
          </a:prstGeom>
          <a:noFill/>
        </p:spPr>
        <p:txBody>
          <a:bodyPr wrap="none" lIns="91239" tIns="45619" rIns="91239" bIns="45619" rtlCol="0">
            <a:spAutoFit/>
          </a:bodyPr>
          <a:lstStyle/>
          <a:p>
            <a:pPr defTabSz="913765">
              <a:defRPr/>
            </a:pPr>
            <a:r>
              <a:rPr lang="zh-CN" altLang="en-US" sz="2400" b="1" ker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张裂</a:t>
            </a:r>
            <a:endParaRPr lang="zh-CN" altLang="en-US" sz="2400" b="1" ker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11"/>
          <p:cNvSpPr txBox="1"/>
          <p:nvPr>
            <p:custDataLst>
              <p:tags r:id="rId7"/>
            </p:custDataLst>
          </p:nvPr>
        </p:nvSpPr>
        <p:spPr>
          <a:xfrm>
            <a:off x="7174015" y="4533210"/>
            <a:ext cx="5078730" cy="459105"/>
          </a:xfrm>
          <a:prstGeom prst="rect">
            <a:avLst/>
          </a:prstGeom>
          <a:noFill/>
        </p:spPr>
        <p:txBody>
          <a:bodyPr wrap="none" lIns="91239" tIns="45619" rIns="91239" bIns="45619" rtlCol="0">
            <a:spAutoFit/>
          </a:bodyPr>
          <a:lstStyle/>
          <a:p>
            <a:pPr defTabSz="913765">
              <a:defRPr/>
            </a:pPr>
            <a:r>
              <a:rPr lang="zh-CN" altLang="en-US" sz="24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如：喜马拉雅山脉、阿尔卑斯山脉等</a:t>
            </a:r>
            <a:endParaRPr lang="zh-CN" altLang="en-US" sz="2400" b="1" ker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11"/>
          <p:cNvSpPr txBox="1"/>
          <p:nvPr>
            <p:custDataLst>
              <p:tags r:id="rId8"/>
            </p:custDataLst>
          </p:nvPr>
        </p:nvSpPr>
        <p:spPr>
          <a:xfrm>
            <a:off x="7500411" y="5234196"/>
            <a:ext cx="3548380" cy="459105"/>
          </a:xfrm>
          <a:prstGeom prst="rect">
            <a:avLst/>
          </a:prstGeom>
          <a:noFill/>
        </p:spPr>
        <p:txBody>
          <a:bodyPr wrap="none" lIns="91239" tIns="45619" rIns="91239" bIns="45619" rtlCol="0">
            <a:spAutoFit/>
          </a:bodyPr>
          <a:lstStyle/>
          <a:p>
            <a:pPr defTabSz="913765">
              <a:defRPr/>
            </a:pPr>
            <a:r>
              <a:rPr lang="zh-CN" altLang="en-US" sz="24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如：东非大裂谷、红海等</a:t>
            </a:r>
            <a:endParaRPr lang="zh-CN" altLang="en-US" sz="2400" b="1" ker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7"/>
          <p:cNvSpPr txBox="1"/>
          <p:nvPr>
            <p:custDataLst>
              <p:tags r:id="rId9"/>
            </p:custDataLst>
          </p:nvPr>
        </p:nvSpPr>
        <p:spPr>
          <a:xfrm>
            <a:off x="1927106" y="6085154"/>
            <a:ext cx="1400810" cy="459105"/>
          </a:xfrm>
          <a:prstGeom prst="rect">
            <a:avLst/>
          </a:prstGeom>
          <a:noFill/>
        </p:spPr>
        <p:txBody>
          <a:bodyPr wrap="none" lIns="91239" tIns="45619" rIns="91239" bIns="45619" rtlCol="0">
            <a:spAutoFit/>
          </a:bodyPr>
          <a:lstStyle/>
          <a:p>
            <a:pPr defTabSz="913765">
              <a:defRPr/>
            </a:pPr>
            <a:r>
              <a:rPr lang="zh-CN" altLang="en-US" sz="2400" b="1" ker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垂直运动</a:t>
            </a:r>
            <a:endParaRPr lang="zh-CN" altLang="en-US" sz="2400" b="1" ker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9" name="New picture"/>
          <p:cNvPicPr/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0312572" y="10793001"/>
            <a:ext cx="355534" cy="266651"/>
          </a:xfrm>
          <a:prstGeom prst="cube">
            <a:avLst/>
          </a:prstGeom>
        </p:spPr>
      </p:pic>
      <p:cxnSp>
        <p:nvCxnSpPr>
          <p:cNvPr id="43" name="直接连接符 42"/>
          <p:cNvCxnSpPr/>
          <p:nvPr>
            <p:custDataLst>
              <p:tags r:id="rId12"/>
            </p:custDataLst>
          </p:nvPr>
        </p:nvCxnSpPr>
        <p:spPr>
          <a:xfrm flipV="1">
            <a:off x="-665480" y="796290"/>
            <a:ext cx="10429215" cy="56515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</p:cxnSp>
      <p:pic>
        <p:nvPicPr>
          <p:cNvPr id="37" name="图片 36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606648" y="937393"/>
            <a:ext cx="5335905" cy="3285490"/>
          </a:xfrm>
          <a:prstGeom prst="rect">
            <a:avLst/>
          </a:prstGeom>
        </p:spPr>
      </p:pic>
      <p:grpSp>
        <p:nvGrpSpPr>
          <p:cNvPr id="15" name="组合 14"/>
          <p:cNvGrpSpPr/>
          <p:nvPr>
            <p:custDataLst>
              <p:tags r:id="rId15"/>
            </p:custDataLst>
          </p:nvPr>
        </p:nvGrpSpPr>
        <p:grpSpPr>
          <a:xfrm>
            <a:off x="6423113" y="937284"/>
            <a:ext cx="5649595" cy="3385820"/>
            <a:chOff x="10482" y="3131"/>
            <a:chExt cx="8897" cy="4351"/>
          </a:xfrm>
        </p:grpSpPr>
        <p:pic>
          <p:nvPicPr>
            <p:cNvPr id="27" name="图片 81923" descr="001l1aiTzy6U3If7mlV9f&amp;690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10482" y="3131"/>
              <a:ext cx="8897" cy="435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8" name="文本框 81924"/>
            <p:cNvSpPr txBox="1"/>
            <p:nvPr>
              <p:custDataLst>
                <p:tags r:id="rId18"/>
              </p:custDataLst>
            </p:nvPr>
          </p:nvSpPr>
          <p:spPr>
            <a:xfrm>
              <a:off x="10935" y="5831"/>
              <a:ext cx="6588" cy="59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91239" tIns="45619" rIns="91239" bIns="45619" anchor="t" anchorCtr="0">
              <a:spAutoFit/>
            </a:bodyPr>
            <a:lstStyle/>
            <a:p>
              <a:pPr defTabSz="913765">
                <a:spcBef>
                  <a:spcPct val="50000"/>
                </a:spcBef>
              </a:pPr>
              <a:r>
                <a:rPr lang="zh-CN" altLang="en-US" sz="2400" b="1" kern="0">
                  <a:solidFill>
                    <a:srgbClr val="FFFFFF"/>
                  </a:solidFill>
                  <a:latin typeface="Arial" panose="020B0604020202020204" pitchFamily="34" charset="0"/>
                  <a:ea typeface="楷体_GB2312" panose="02010609030101010101" pitchFamily="49" charset="-122"/>
                </a:rPr>
                <a:t>东非大裂谷</a:t>
              </a:r>
              <a:r>
                <a:rPr lang="en-US" altLang="zh-CN" sz="2400" b="1" kern="0">
                  <a:solidFill>
                    <a:srgbClr val="FFFFFF"/>
                  </a:solidFill>
                  <a:latin typeface="Arial" panose="020B0604020202020204" pitchFamily="34" charset="0"/>
                  <a:ea typeface="楷体_GB2312" panose="02010609030101010101" pitchFamily="49" charset="-122"/>
                </a:rPr>
                <a:t>——</a:t>
              </a:r>
              <a:r>
                <a:rPr lang="zh-CN" altLang="en-US" sz="2400" b="1" kern="0">
                  <a:solidFill>
                    <a:srgbClr val="FFFFFF"/>
                  </a:solidFill>
                  <a:latin typeface="Arial" panose="020B0604020202020204" pitchFamily="34" charset="0"/>
                  <a:ea typeface="楷体_GB2312" panose="02010609030101010101" pitchFamily="49" charset="-122"/>
                </a:rPr>
                <a:t>维多利亚瀑布</a:t>
              </a:r>
              <a:endParaRPr lang="zh-CN" altLang="en-US" sz="2400" b="1" kern="0">
                <a:solidFill>
                  <a:srgbClr val="FFFFFF"/>
                </a:solidFill>
                <a:latin typeface="Arial" panose="020B0604020202020204" pitchFamily="34" charset="0"/>
                <a:ea typeface="楷体_GB2312" panose="02010609030101010101" pitchFamily="49" charset="-122"/>
              </a:endParaRPr>
            </a:p>
          </p:txBody>
        </p:sp>
      </p:grpSp>
      <p:sp>
        <p:nvSpPr>
          <p:cNvPr id="38" name="文本框 11"/>
          <p:cNvSpPr txBox="1"/>
          <p:nvPr>
            <p:custDataLst>
              <p:tags r:id="rId19"/>
            </p:custDataLst>
          </p:nvPr>
        </p:nvSpPr>
        <p:spPr>
          <a:xfrm>
            <a:off x="4458878" y="4509584"/>
            <a:ext cx="2678430" cy="459105"/>
          </a:xfrm>
          <a:prstGeom prst="rect">
            <a:avLst/>
          </a:prstGeom>
          <a:noFill/>
        </p:spPr>
        <p:txBody>
          <a:bodyPr wrap="none" lIns="91239" tIns="45619" rIns="91239" bIns="45619" rtlCol="0">
            <a:spAutoFit/>
          </a:bodyPr>
          <a:lstStyle/>
          <a:p>
            <a:pPr defTabSz="913765">
              <a:defRPr/>
            </a:pPr>
            <a:r>
              <a:rPr lang="zh-CN" altLang="en-US" sz="2400" b="1" ker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巨大的褶皱山脉    </a:t>
            </a:r>
            <a:endParaRPr lang="zh-CN" altLang="en-US" sz="2400" b="1" ker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文本框 12"/>
          <p:cNvSpPr txBox="1"/>
          <p:nvPr>
            <p:custDataLst>
              <p:tags r:id="rId20"/>
            </p:custDataLst>
          </p:nvPr>
        </p:nvSpPr>
        <p:spPr>
          <a:xfrm>
            <a:off x="4458884" y="5239085"/>
            <a:ext cx="2620010" cy="459105"/>
          </a:xfrm>
          <a:prstGeom prst="rect">
            <a:avLst/>
          </a:prstGeom>
          <a:noFill/>
        </p:spPr>
        <p:txBody>
          <a:bodyPr wrap="none" lIns="91239" tIns="45619" rIns="91239" bIns="45619" rtlCol="0">
            <a:spAutoFit/>
          </a:bodyPr>
          <a:lstStyle/>
          <a:p>
            <a:pPr defTabSz="913765">
              <a:defRPr/>
            </a:pPr>
            <a:r>
              <a:rPr lang="zh-CN" altLang="en-US" sz="2400" b="1" ker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绵长的裂谷或海洋</a:t>
            </a:r>
            <a:endParaRPr lang="zh-CN" altLang="en-US" sz="2400" b="1" ker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5" name="图片 44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906237" y="1077310"/>
            <a:ext cx="4208477" cy="3155898"/>
          </a:xfrm>
          <a:prstGeom prst="rect">
            <a:avLst/>
          </a:prstGeom>
        </p:spPr>
      </p:pic>
      <p:grpSp>
        <p:nvGrpSpPr>
          <p:cNvPr id="14" name="组合 13"/>
          <p:cNvGrpSpPr/>
          <p:nvPr>
            <p:custDataLst>
              <p:tags r:id="rId23"/>
            </p:custDataLst>
          </p:nvPr>
        </p:nvGrpSpPr>
        <p:grpSpPr>
          <a:xfrm>
            <a:off x="297347" y="937284"/>
            <a:ext cx="5471542" cy="3267710"/>
            <a:chOff x="7360" y="7950"/>
            <a:chExt cx="7132" cy="4391"/>
          </a:xfrm>
        </p:grpSpPr>
        <p:pic>
          <p:nvPicPr>
            <p:cNvPr id="23" name="图片 22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3" b="19306"/>
            <a:stretch>
              <a:fillRect/>
            </a:stretch>
          </p:blipFill>
          <p:spPr>
            <a:xfrm>
              <a:off x="7360" y="7950"/>
              <a:ext cx="7132" cy="4391"/>
            </a:xfrm>
            <a:prstGeom prst="rect">
              <a:avLst/>
            </a:prstGeom>
          </p:spPr>
        </p:pic>
        <p:sp>
          <p:nvSpPr>
            <p:cNvPr id="24" name="文本框 11"/>
            <p:cNvSpPr txBox="1"/>
            <p:nvPr>
              <p:custDataLst>
                <p:tags r:id="rId26"/>
              </p:custDataLst>
            </p:nvPr>
          </p:nvSpPr>
          <p:spPr>
            <a:xfrm>
              <a:off x="8782" y="11425"/>
              <a:ext cx="3178" cy="617"/>
            </a:xfrm>
            <a:prstGeom prst="rect">
              <a:avLst/>
            </a:prstGeom>
            <a:noFill/>
          </p:spPr>
          <p:txBody>
            <a:bodyPr wrap="square" lIns="91239" tIns="45619" rIns="91239" bIns="45619" rtlCol="0">
              <a:spAutoFit/>
            </a:bodyPr>
            <a:lstStyle/>
            <a:p>
              <a:pPr defTabSz="913765">
                <a:defRPr/>
              </a:pPr>
              <a:r>
                <a:rPr lang="zh-CN" altLang="en-US" sz="24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喜马拉雅山脉</a:t>
              </a:r>
              <a:endParaRPr lang="zh-CN" altLang="en-US" sz="24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" name="矩形 2"/>
          <p:cNvSpPr/>
          <p:nvPr>
            <p:custDataLst>
              <p:tags r:id="rId27"/>
            </p:custDataLst>
          </p:nvPr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矩形 5"/>
          <p:cNvSpPr/>
          <p:nvPr>
            <p:custDataLst>
              <p:tags r:id="rId28"/>
            </p:custDataLst>
          </p:nvPr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29"/>
            </p:custDataLst>
          </p:nvPr>
        </p:nvSpPr>
        <p:spPr>
          <a:xfrm>
            <a:off x="328863" y="35277"/>
            <a:ext cx="2638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地壳运动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11"/>
          <p:cNvSpPr txBox="1"/>
          <p:nvPr>
            <p:custDataLst>
              <p:tags r:id="rId30"/>
            </p:custDataLst>
          </p:nvPr>
        </p:nvSpPr>
        <p:spPr>
          <a:xfrm>
            <a:off x="4549127" y="6085153"/>
            <a:ext cx="1415366" cy="461461"/>
          </a:xfrm>
          <a:prstGeom prst="rect">
            <a:avLst/>
          </a:prstGeom>
          <a:noFill/>
        </p:spPr>
        <p:txBody>
          <a:bodyPr wrap="none" lIns="91239" tIns="45619" rIns="91239" bIns="45619" rtlCol="0">
            <a:spAutoFit/>
          </a:bodyPr>
          <a:lstStyle/>
          <a:p>
            <a:pPr defTabSz="913765">
              <a:defRPr/>
            </a:pPr>
            <a:r>
              <a:rPr lang="zh-CN" altLang="en-US" sz="24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青藏高原</a:t>
            </a:r>
            <a:endParaRPr lang="zh-CN" altLang="en-US" sz="2400" b="1" ker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3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/>
      <p:bldP spid="29" grpId="0" animBg="1"/>
      <p:bldP spid="30" grpId="0"/>
      <p:bldP spid="31" grpId="0"/>
      <p:bldP spid="33" grpId="0"/>
      <p:bldP spid="34" grpId="0"/>
      <p:bldP spid="36" grpId="0"/>
      <p:bldP spid="38" grpId="0"/>
      <p:bldP spid="39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-16510" y="0"/>
            <a:ext cx="12285345" cy="6880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5"/>
          <p:cNvSpPr txBox="1"/>
          <p:nvPr>
            <p:custDataLst>
              <p:tags r:id="rId2"/>
            </p:custDataLst>
          </p:nvPr>
        </p:nvSpPr>
        <p:spPr>
          <a:xfrm>
            <a:off x="157056" y="5110877"/>
            <a:ext cx="1400810" cy="459105"/>
          </a:xfrm>
          <a:prstGeom prst="rect">
            <a:avLst/>
          </a:prstGeom>
          <a:noFill/>
        </p:spPr>
        <p:txBody>
          <a:bodyPr wrap="none" lIns="91239" tIns="45619" rIns="91239" bIns="45619" rtlCol="0">
            <a:spAutoFit/>
          </a:bodyPr>
          <a:lstStyle/>
          <a:p>
            <a:pPr defTabSz="913765">
              <a:defRPr/>
            </a:pPr>
            <a:r>
              <a:rPr lang="zh-CN" altLang="en-US" sz="2400" b="1" ker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基本形式</a:t>
            </a:r>
            <a:endParaRPr lang="zh-CN" altLang="en-US" sz="2400" b="1" ker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左中括号 20"/>
          <p:cNvSpPr/>
          <p:nvPr>
            <p:custDataLst>
              <p:tags r:id="rId3"/>
            </p:custDataLst>
          </p:nvPr>
        </p:nvSpPr>
        <p:spPr>
          <a:xfrm>
            <a:off x="1779171" y="4714720"/>
            <a:ext cx="118723" cy="1314842"/>
          </a:xfrm>
          <a:prstGeom prst="leftBracket">
            <a:avLst/>
          </a:prstGeom>
          <a:noFill/>
          <a:ln w="38100" cap="flat" cmpd="sng" algn="ctr">
            <a:solidFill>
              <a:srgbClr val="AB9476"/>
            </a:solidFill>
            <a:prstDash val="solid"/>
            <a:miter lim="800000"/>
          </a:ln>
          <a:effectLst/>
        </p:spPr>
        <p:txBody>
          <a:bodyPr lIns="91239" tIns="45619" rIns="91239" bIns="45619" rtlCol="0" anchor="ctr"/>
          <a:lstStyle/>
          <a:p>
            <a:pPr algn="ctr" defTabSz="913765">
              <a:defRPr/>
            </a:pPr>
            <a:endParaRPr lang="zh-CN" altLang="en-US" sz="2400" b="1" ker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7"/>
          <p:cNvSpPr txBox="1"/>
          <p:nvPr>
            <p:custDataLst>
              <p:tags r:id="rId4"/>
            </p:custDataLst>
          </p:nvPr>
        </p:nvSpPr>
        <p:spPr>
          <a:xfrm>
            <a:off x="1946156" y="4488058"/>
            <a:ext cx="1400810" cy="459105"/>
          </a:xfrm>
          <a:prstGeom prst="rect">
            <a:avLst/>
          </a:prstGeom>
          <a:noFill/>
        </p:spPr>
        <p:txBody>
          <a:bodyPr wrap="none" lIns="91239" tIns="45619" rIns="91239" bIns="45619" rtlCol="0">
            <a:spAutoFit/>
          </a:bodyPr>
          <a:lstStyle/>
          <a:p>
            <a:pPr defTabSz="913765">
              <a:defRPr/>
            </a:pPr>
            <a:r>
              <a:rPr lang="zh-CN" altLang="en-US" sz="2400" b="1" ker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水平运动</a:t>
            </a:r>
            <a:endParaRPr lang="zh-CN" altLang="en-US" sz="2400" b="1" ker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7"/>
          <p:cNvSpPr txBox="1"/>
          <p:nvPr>
            <p:custDataLst>
              <p:tags r:id="rId5"/>
            </p:custDataLst>
          </p:nvPr>
        </p:nvSpPr>
        <p:spPr>
          <a:xfrm>
            <a:off x="1946156" y="5537784"/>
            <a:ext cx="1400810" cy="459105"/>
          </a:xfrm>
          <a:prstGeom prst="rect">
            <a:avLst/>
          </a:prstGeom>
          <a:noFill/>
        </p:spPr>
        <p:txBody>
          <a:bodyPr wrap="none" lIns="91239" tIns="45619" rIns="91239" bIns="45619" rtlCol="0">
            <a:spAutoFit/>
          </a:bodyPr>
          <a:lstStyle/>
          <a:p>
            <a:pPr defTabSz="913765">
              <a:defRPr/>
            </a:pPr>
            <a:r>
              <a:rPr lang="zh-CN" altLang="en-US" sz="2400" b="1" ker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垂直运动</a:t>
            </a:r>
            <a:endParaRPr lang="zh-CN" altLang="en-US" sz="2400" b="1" ker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左中括号 36"/>
          <p:cNvSpPr/>
          <p:nvPr>
            <p:custDataLst>
              <p:tags r:id="rId6"/>
            </p:custDataLst>
          </p:nvPr>
        </p:nvSpPr>
        <p:spPr>
          <a:xfrm>
            <a:off x="3363048" y="5271290"/>
            <a:ext cx="59363" cy="923806"/>
          </a:xfrm>
          <a:prstGeom prst="leftBracket">
            <a:avLst/>
          </a:prstGeom>
          <a:noFill/>
          <a:ln w="38100" cap="flat" cmpd="sng" algn="ctr">
            <a:solidFill>
              <a:srgbClr val="AB9476"/>
            </a:solidFill>
            <a:prstDash val="solid"/>
            <a:miter lim="800000"/>
          </a:ln>
          <a:effectLst/>
        </p:spPr>
        <p:txBody>
          <a:bodyPr lIns="91239" tIns="45619" rIns="91239" bIns="45619" rtlCol="0" anchor="ctr"/>
          <a:lstStyle/>
          <a:p>
            <a:pPr algn="ctr" defTabSz="913765">
              <a:defRPr/>
            </a:pPr>
            <a:endParaRPr lang="zh-CN" altLang="en-US" sz="2400" b="1" ker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11"/>
          <p:cNvSpPr txBox="1"/>
          <p:nvPr>
            <p:custDataLst>
              <p:tags r:id="rId7"/>
            </p:custDataLst>
          </p:nvPr>
        </p:nvSpPr>
        <p:spPr>
          <a:xfrm>
            <a:off x="3504103" y="5257893"/>
            <a:ext cx="791210" cy="459105"/>
          </a:xfrm>
          <a:prstGeom prst="rect">
            <a:avLst/>
          </a:prstGeom>
          <a:noFill/>
        </p:spPr>
        <p:txBody>
          <a:bodyPr wrap="none" lIns="91239" tIns="45619" rIns="91239" bIns="45619" rtlCol="0">
            <a:spAutoFit/>
          </a:bodyPr>
          <a:lstStyle/>
          <a:p>
            <a:pPr defTabSz="913765">
              <a:defRPr/>
            </a:pPr>
            <a:r>
              <a:rPr lang="zh-CN" altLang="en-US" sz="2400" b="1" ker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抬升</a:t>
            </a:r>
            <a:endParaRPr lang="zh-CN" altLang="en-US" sz="2400" b="1" ker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文本框 12"/>
          <p:cNvSpPr txBox="1"/>
          <p:nvPr>
            <p:custDataLst>
              <p:tags r:id="rId8"/>
            </p:custDataLst>
          </p:nvPr>
        </p:nvSpPr>
        <p:spPr>
          <a:xfrm>
            <a:off x="3504103" y="5849602"/>
            <a:ext cx="791210" cy="459105"/>
          </a:xfrm>
          <a:prstGeom prst="rect">
            <a:avLst/>
          </a:prstGeom>
          <a:noFill/>
        </p:spPr>
        <p:txBody>
          <a:bodyPr wrap="none" lIns="91239" tIns="45619" rIns="91239" bIns="45619" rtlCol="0">
            <a:spAutoFit/>
          </a:bodyPr>
          <a:lstStyle/>
          <a:p>
            <a:pPr defTabSz="913765">
              <a:defRPr/>
            </a:pPr>
            <a:r>
              <a:rPr lang="zh-CN" altLang="en-US" sz="2400" b="1" ker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沉降</a:t>
            </a:r>
            <a:endParaRPr lang="zh-CN" altLang="en-US" sz="2400" b="1" ker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右大括号 39"/>
          <p:cNvSpPr/>
          <p:nvPr>
            <p:custDataLst>
              <p:tags r:id="rId9"/>
            </p:custDataLst>
          </p:nvPr>
        </p:nvSpPr>
        <p:spPr>
          <a:xfrm>
            <a:off x="4617383" y="5382279"/>
            <a:ext cx="110877" cy="923806"/>
          </a:xfrm>
          <a:prstGeom prst="rightBrace">
            <a:avLst/>
          </a:prstGeom>
          <a:noFill/>
          <a:ln w="38100" cap="flat" cmpd="sng" algn="ctr">
            <a:solidFill>
              <a:srgbClr val="AB9476"/>
            </a:solidFill>
            <a:prstDash val="solid"/>
            <a:miter lim="800000"/>
          </a:ln>
          <a:effectLst/>
        </p:spPr>
        <p:txBody>
          <a:bodyPr lIns="91239" tIns="45619" rIns="91239" bIns="45619" rtlCol="0" anchor="ctr"/>
          <a:lstStyle/>
          <a:p>
            <a:pPr algn="ctr" defTabSz="913765">
              <a:defRPr/>
            </a:pPr>
            <a:endParaRPr lang="zh-CN" altLang="en-US" sz="2400" b="1" ker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>
            <p:custDataLst>
              <p:tags r:id="rId10"/>
            </p:custDataLst>
          </p:nvPr>
        </p:nvSpPr>
        <p:spPr>
          <a:xfrm>
            <a:off x="4839305" y="5400393"/>
            <a:ext cx="2924810" cy="643890"/>
          </a:xfrm>
          <a:prstGeom prst="rect">
            <a:avLst/>
          </a:prstGeom>
        </p:spPr>
        <p:txBody>
          <a:bodyPr wrap="none" lIns="91239" tIns="45619" rIns="91239" bIns="45619">
            <a:spAutoFit/>
          </a:bodyPr>
          <a:lstStyle/>
          <a:p>
            <a:pPr algn="ctr" defTabSz="91376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高低起伏、海陆变迁</a:t>
            </a:r>
            <a:endParaRPr lang="zh-CN" altLang="en-US" sz="24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</a:endParaRPr>
          </a:p>
        </p:txBody>
      </p:sp>
      <p:sp>
        <p:nvSpPr>
          <p:cNvPr id="41" name="文本框 11"/>
          <p:cNvSpPr txBox="1"/>
          <p:nvPr>
            <p:custDataLst>
              <p:tags r:id="rId11"/>
            </p:custDataLst>
          </p:nvPr>
        </p:nvSpPr>
        <p:spPr>
          <a:xfrm>
            <a:off x="7787640" y="5241290"/>
            <a:ext cx="4124960" cy="1197610"/>
          </a:xfrm>
          <a:prstGeom prst="rect">
            <a:avLst/>
          </a:prstGeom>
          <a:noFill/>
        </p:spPr>
        <p:txBody>
          <a:bodyPr wrap="square" lIns="91239" tIns="45619" rIns="91239" bIns="45619" rtlCol="0">
            <a:spAutoFit/>
          </a:bodyPr>
          <a:lstStyle/>
          <a:p>
            <a:pPr algn="l" defTabSz="913765">
              <a:buClrTx/>
              <a:buSzTx/>
              <a:buFontTx/>
            </a:pPr>
            <a:r>
              <a:rPr lang="zh-CN" altLang="en-US" sz="24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如：华山陡崖、庐山、泰山、台湾海峡、青藏高原、</a:t>
            </a:r>
            <a:r>
              <a:rPr lang="zh-CN" altLang="en-US" sz="2400" b="1" ker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意大利那不勒斯湾海岸的变迁</a:t>
            </a:r>
            <a:r>
              <a:rPr lang="zh-CN" altLang="en-US" sz="24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等</a:t>
            </a:r>
            <a:endParaRPr lang="zh-CN" altLang="en-US" sz="2400" b="1" ker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9" name="New picture"/>
          <p:cNvPicPr/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312572" y="10793001"/>
            <a:ext cx="355534" cy="266651"/>
          </a:xfrm>
          <a:prstGeom prst="cube">
            <a:avLst/>
          </a:prstGeom>
        </p:spPr>
      </p:pic>
      <p:cxnSp>
        <p:nvCxnSpPr>
          <p:cNvPr id="43" name="直接连接符 42"/>
          <p:cNvCxnSpPr/>
          <p:nvPr>
            <p:custDataLst>
              <p:tags r:id="rId14"/>
            </p:custDataLst>
          </p:nvPr>
        </p:nvCxnSpPr>
        <p:spPr>
          <a:xfrm flipV="1">
            <a:off x="1079500" y="873125"/>
            <a:ext cx="10429240" cy="56515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4" name="矩形 3"/>
          <p:cNvSpPr/>
          <p:nvPr>
            <p:custDataLst>
              <p:tags r:id="rId15"/>
            </p:custDataLst>
          </p:nvPr>
        </p:nvSpPr>
        <p:spPr>
          <a:xfrm>
            <a:off x="3427075" y="4457700"/>
            <a:ext cx="8802410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水平运动为主，垂直运动为辅，两者共同塑造地表形态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-16510" y="1071245"/>
            <a:ext cx="5961380" cy="2965450"/>
          </a:xfrm>
          <a:prstGeom prst="rect">
            <a:avLst/>
          </a:prstGeom>
        </p:spPr>
      </p:pic>
      <p:grpSp>
        <p:nvGrpSpPr>
          <p:cNvPr id="16" name="组合 15"/>
          <p:cNvGrpSpPr/>
          <p:nvPr>
            <p:custDataLst>
              <p:tags r:id="rId18"/>
            </p:custDataLst>
          </p:nvPr>
        </p:nvGrpSpPr>
        <p:grpSpPr>
          <a:xfrm>
            <a:off x="5827395" y="916305"/>
            <a:ext cx="6084570" cy="3406140"/>
            <a:chOff x="9177" y="1443"/>
            <a:chExt cx="9582" cy="5364"/>
          </a:xfrm>
        </p:grpSpPr>
        <p:pic>
          <p:nvPicPr>
            <p:cNvPr id="5" name="图片 4" descr="图片2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0"/>
            <a:srcRect b="15824"/>
            <a:stretch>
              <a:fillRect/>
            </a:stretch>
          </p:blipFill>
          <p:spPr>
            <a:xfrm>
              <a:off x="9177" y="1443"/>
              <a:ext cx="9582" cy="4846"/>
            </a:xfrm>
            <a:prstGeom prst="rect">
              <a:avLst/>
            </a:prstGeom>
          </p:spPr>
        </p:pic>
        <p:sp>
          <p:nvSpPr>
            <p:cNvPr id="47" name="文本框 46"/>
            <p:cNvSpPr txBox="1"/>
            <p:nvPr>
              <p:custDataLst>
                <p:tags r:id="rId21"/>
              </p:custDataLst>
            </p:nvPr>
          </p:nvSpPr>
          <p:spPr>
            <a:xfrm>
              <a:off x="9841" y="6082"/>
              <a:ext cx="7707" cy="725"/>
            </a:xfrm>
            <a:prstGeom prst="rect">
              <a:avLst/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bg1"/>
                  </a:solidFill>
                  <a:latin typeface="Arial" panose="020B0604020202020204" pitchFamily="34" charset="0"/>
                  <a:sym typeface="+mn-ea"/>
                </a:rPr>
                <a:t>意大利那不勒斯湾海岸的变迁</a:t>
              </a:r>
              <a:endParaRPr lang="zh-CN" altLang="en-US" sz="2400" b="1">
                <a:solidFill>
                  <a:schemeClr val="bg1"/>
                </a:solidFill>
                <a:latin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22"/>
            </p:custDataLst>
          </p:nvPr>
        </p:nvGrpSpPr>
        <p:grpSpPr>
          <a:xfrm>
            <a:off x="473075" y="1016635"/>
            <a:ext cx="5354320" cy="3336925"/>
            <a:chOff x="435" y="2806"/>
            <a:chExt cx="8432" cy="6873"/>
          </a:xfrm>
        </p:grpSpPr>
        <p:pic>
          <p:nvPicPr>
            <p:cNvPr id="18" name="图片 17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4"/>
            <a:srcRect l="19607" r="19607"/>
            <a:stretch>
              <a:fillRect/>
            </a:stretch>
          </p:blipFill>
          <p:spPr>
            <a:xfrm>
              <a:off x="435" y="2806"/>
              <a:ext cx="8432" cy="6873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680" h="7440">
                  <a:moveTo>
                    <a:pt x="0" y="0"/>
                  </a:moveTo>
                  <a:lnTo>
                    <a:pt x="7680" y="0"/>
                  </a:lnTo>
                  <a:lnTo>
                    <a:pt x="7680" y="7440"/>
                  </a:lnTo>
                  <a:lnTo>
                    <a:pt x="0" y="744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sp>
          <p:nvSpPr>
            <p:cNvPr id="25" name="文本框 24"/>
            <p:cNvSpPr txBox="1"/>
            <p:nvPr>
              <p:custDataLst>
                <p:tags r:id="rId25"/>
              </p:custDataLst>
            </p:nvPr>
          </p:nvSpPr>
          <p:spPr>
            <a:xfrm>
              <a:off x="1344" y="8654"/>
              <a:ext cx="6030" cy="948"/>
            </a:xfrm>
            <a:prstGeom prst="rect">
              <a:avLst/>
            </a:prstGeom>
            <a:gradFill>
              <a:gsLst>
                <a:gs pos="0">
                  <a:srgbClr val="14CD68"/>
                </a:gs>
                <a:gs pos="100000">
                  <a:srgbClr val="035C7D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bg1"/>
                  </a:solidFill>
                </a:rPr>
                <a:t>陡峻的华山</a:t>
              </a:r>
              <a:endParaRPr lang="zh-CN" altLang="en-US" sz="2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45" name="组合 44"/>
          <p:cNvGrpSpPr/>
          <p:nvPr>
            <p:custDataLst>
              <p:tags r:id="rId26"/>
            </p:custDataLst>
          </p:nvPr>
        </p:nvGrpSpPr>
        <p:grpSpPr>
          <a:xfrm>
            <a:off x="5945505" y="1007745"/>
            <a:ext cx="5967095" cy="3307080"/>
            <a:chOff x="9363" y="1587"/>
            <a:chExt cx="9397" cy="5208"/>
          </a:xfrm>
        </p:grpSpPr>
        <p:pic>
          <p:nvPicPr>
            <p:cNvPr id="106" name="图片 105"/>
            <p:cNvPicPr/>
            <p:nvPr>
              <p:custDataLst>
                <p:tags r:id="rId27"/>
              </p:custDataLst>
            </p:nvPr>
          </p:nvPicPr>
          <p:blipFill>
            <a:blip r:embed="rId28"/>
            <a:srcRect r="18695"/>
            <a:stretch>
              <a:fillRect/>
            </a:stretch>
          </p:blipFill>
          <p:spPr>
            <a:xfrm>
              <a:off x="9363" y="1587"/>
              <a:ext cx="9397" cy="520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2" name="文本框 31"/>
            <p:cNvSpPr txBox="1"/>
            <p:nvPr>
              <p:custDataLst>
                <p:tags r:id="rId29"/>
              </p:custDataLst>
            </p:nvPr>
          </p:nvSpPr>
          <p:spPr>
            <a:xfrm>
              <a:off x="12273" y="6070"/>
              <a:ext cx="3967" cy="725"/>
            </a:xfrm>
            <a:prstGeom prst="rect">
              <a:avLst/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bg1"/>
                  </a:solidFill>
                  <a:latin typeface="Arial" panose="020B0604020202020204" pitchFamily="34" charset="0"/>
                  <a:sym typeface="+mn-ea"/>
                </a:rPr>
                <a:t>台湾海峡</a:t>
              </a:r>
              <a:endParaRPr lang="zh-CN" altLang="en-US" sz="2400" b="1">
                <a:solidFill>
                  <a:schemeClr val="bg1"/>
                </a:solidFill>
                <a:latin typeface="Arial" panose="020B0604020202020204" pitchFamily="34" charset="0"/>
                <a:sym typeface="+mn-ea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31"/>
          <a:stretch>
            <a:fillRect/>
          </a:stretch>
        </p:blipFill>
        <p:spPr>
          <a:xfrm flipH="1">
            <a:off x="11823700" y="11290300"/>
            <a:ext cx="0" cy="0"/>
          </a:xfrm>
          <a:prstGeom prst="rect">
            <a:avLst/>
          </a:prstGeom>
          <a:ln>
            <a:noFill/>
          </a:ln>
        </p:spPr>
      </p:pic>
      <p:sp>
        <p:nvSpPr>
          <p:cNvPr id="6" name="矩形 5"/>
          <p:cNvSpPr/>
          <p:nvPr>
            <p:custDataLst>
              <p:tags r:id="rId32"/>
            </p:custDataLst>
          </p:nvPr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矩形 6"/>
          <p:cNvSpPr/>
          <p:nvPr>
            <p:custDataLst>
              <p:tags r:id="rId33"/>
            </p:custDataLst>
          </p:nvPr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34"/>
            </p:custDataLst>
          </p:nvPr>
        </p:nvSpPr>
        <p:spPr>
          <a:xfrm>
            <a:off x="328863" y="35277"/>
            <a:ext cx="2638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地壳运动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3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39" grpId="0"/>
      <p:bldP spid="40" grpId="0" animBg="1"/>
      <p:bldP spid="2" grpId="0"/>
      <p:bldP spid="41" grpId="0"/>
      <p:bldP spid="4" grpId="0"/>
    </p:bldLst>
  </p:timing>
</p:sld>
</file>

<file path=ppt/tags/tag1.xml><?xml version="1.0" encoding="utf-8"?>
<p:tagLst xmlns:p="http://schemas.openxmlformats.org/presentationml/2006/main">
  <p:tag name="AS_UNIQUEID" val="8983"/>
</p:tagLst>
</file>

<file path=ppt/tags/tag10.xml><?xml version="1.0" encoding="utf-8"?>
<p:tagLst xmlns:p="http://schemas.openxmlformats.org/presentationml/2006/main">
  <p:tag name="AS_UNIQUEID" val="8993"/>
</p:tagLst>
</file>

<file path=ppt/tags/tag100.xml><?xml version="1.0" encoding="utf-8"?>
<p:tagLst xmlns:p="http://schemas.openxmlformats.org/presentationml/2006/main">
  <p:tag name="AS_UNIQUEID" val="9101"/>
</p:tagLst>
</file>

<file path=ppt/tags/tag101.xml><?xml version="1.0" encoding="utf-8"?>
<p:tagLst xmlns:p="http://schemas.openxmlformats.org/presentationml/2006/main">
  <p:tag name="AS_UNIQUEID" val="9102"/>
</p:tagLst>
</file>

<file path=ppt/tags/tag102.xml><?xml version="1.0" encoding="utf-8"?>
<p:tagLst xmlns:p="http://schemas.openxmlformats.org/presentationml/2006/main">
  <p:tag name="AS_UNIQUEID" val="9103"/>
</p:tagLst>
</file>

<file path=ppt/tags/tag103.xml><?xml version="1.0" encoding="utf-8"?>
<p:tagLst xmlns:p="http://schemas.openxmlformats.org/presentationml/2006/main">
  <p:tag name="AS_UNIQUEID" val="9104"/>
</p:tagLst>
</file>

<file path=ppt/tags/tag104.xml><?xml version="1.0" encoding="utf-8"?>
<p:tagLst xmlns:p="http://schemas.openxmlformats.org/presentationml/2006/main">
  <p:tag name="AS_UNIQUEID" val="9105"/>
</p:tagLst>
</file>

<file path=ppt/tags/tag105.xml><?xml version="1.0" encoding="utf-8"?>
<p:tagLst xmlns:p="http://schemas.openxmlformats.org/presentationml/2006/main">
  <p:tag name="AS_UNIQUEID" val="9106"/>
</p:tagLst>
</file>

<file path=ppt/tags/tag106.xml><?xml version="1.0" encoding="utf-8"?>
<p:tagLst xmlns:p="http://schemas.openxmlformats.org/presentationml/2006/main">
  <p:tag name="AS_UNIQUEID" val="9108"/>
</p:tagLst>
</file>

<file path=ppt/tags/tag107.xml><?xml version="1.0" encoding="utf-8"?>
<p:tagLst xmlns:p="http://schemas.openxmlformats.org/presentationml/2006/main">
  <p:tag name="AS_UNIQUEID" val="9109"/>
</p:tagLst>
</file>

<file path=ppt/tags/tag108.xml><?xml version="1.0" encoding="utf-8"?>
<p:tagLst xmlns:p="http://schemas.openxmlformats.org/presentationml/2006/main">
  <p:tag name="AS_UNIQUEID" val="9110"/>
</p:tagLst>
</file>

<file path=ppt/tags/tag109.xml><?xml version="1.0" encoding="utf-8"?>
<p:tagLst xmlns:p="http://schemas.openxmlformats.org/presentationml/2006/main">
  <p:tag name="AS_UNIQUEID" val="9111"/>
</p:tagLst>
</file>

<file path=ppt/tags/tag11.xml><?xml version="1.0" encoding="utf-8"?>
<p:tagLst xmlns:p="http://schemas.openxmlformats.org/presentationml/2006/main">
  <p:tag name="AS_UNIQUEID" val="8995"/>
</p:tagLst>
</file>

<file path=ppt/tags/tag110.xml><?xml version="1.0" encoding="utf-8"?>
<p:tagLst xmlns:p="http://schemas.openxmlformats.org/presentationml/2006/main">
  <p:tag name="AS_UNIQUEID" val="9112"/>
</p:tagLst>
</file>

<file path=ppt/tags/tag111.xml><?xml version="1.0" encoding="utf-8"?>
<p:tagLst xmlns:p="http://schemas.openxmlformats.org/presentationml/2006/main">
  <p:tag name="AS_UNIQUEID" val="9114"/>
</p:tagLst>
</file>

<file path=ppt/tags/tag112.xml><?xml version="1.0" encoding="utf-8"?>
<p:tagLst xmlns:p="http://schemas.openxmlformats.org/presentationml/2006/main">
  <p:tag name="AS_UNIQUEID" val="9115"/>
</p:tagLst>
</file>

<file path=ppt/tags/tag113.xml><?xml version="1.0" encoding="utf-8"?>
<p:tagLst xmlns:p="http://schemas.openxmlformats.org/presentationml/2006/main">
  <p:tag name="AS_UNIQUEID" val="9116"/>
</p:tagLst>
</file>

<file path=ppt/tags/tag114.xml><?xml version="1.0" encoding="utf-8"?>
<p:tagLst xmlns:p="http://schemas.openxmlformats.org/presentationml/2006/main">
  <p:tag name="AS_UNIQUEID" val="9117"/>
</p:tagLst>
</file>

<file path=ppt/tags/tag115.xml><?xml version="1.0" encoding="utf-8"?>
<p:tagLst xmlns:p="http://schemas.openxmlformats.org/presentationml/2006/main">
  <p:tag name="AS_UNIQUEID" val="9118"/>
</p:tagLst>
</file>

<file path=ppt/tags/tag116.xml><?xml version="1.0" encoding="utf-8"?>
<p:tagLst xmlns:p="http://schemas.openxmlformats.org/presentationml/2006/main">
  <p:tag name="AS_UNIQUEID" val="4570"/>
</p:tagLst>
</file>

<file path=ppt/tags/tag117.xml><?xml version="1.0" encoding="utf-8"?>
<p:tagLst xmlns:p="http://schemas.openxmlformats.org/presentationml/2006/main">
  <p:tag name="AS_UNIQUEID" val="4571"/>
</p:tagLst>
</file>

<file path=ppt/tags/tag118.xml><?xml version="1.0" encoding="utf-8"?>
<p:tagLst xmlns:p="http://schemas.openxmlformats.org/presentationml/2006/main">
  <p:tag name="AS_UNIQUEID" val="4572"/>
</p:tagLst>
</file>

<file path=ppt/tags/tag119.xml><?xml version="1.0" encoding="utf-8"?>
<p:tagLst xmlns:p="http://schemas.openxmlformats.org/presentationml/2006/main">
  <p:tag name="AS_UNIQUEID" val="4573"/>
</p:tagLst>
</file>

<file path=ppt/tags/tag12.xml><?xml version="1.0" encoding="utf-8"?>
<p:tagLst xmlns:p="http://schemas.openxmlformats.org/presentationml/2006/main">
  <p:tag name="AS_UNIQUEID" val="8996"/>
</p:tagLst>
</file>

<file path=ppt/tags/tag120.xml><?xml version="1.0" encoding="utf-8"?>
<p:tagLst xmlns:p="http://schemas.openxmlformats.org/presentationml/2006/main">
  <p:tag name="AS_UNIQUEID" val="4574"/>
</p:tagLst>
</file>

<file path=ppt/tags/tag121.xml><?xml version="1.0" encoding="utf-8"?>
<p:tagLst xmlns:p="http://schemas.openxmlformats.org/presentationml/2006/main">
  <p:tag name="AS_UNIQUEID" val="4575"/>
</p:tagLst>
</file>

<file path=ppt/tags/tag122.xml><?xml version="1.0" encoding="utf-8"?>
<p:tagLst xmlns:p="http://schemas.openxmlformats.org/presentationml/2006/main">
  <p:tag name="AS_UNIQUEID" val="4576"/>
</p:tagLst>
</file>

<file path=ppt/tags/tag123.xml><?xml version="1.0" encoding="utf-8"?>
<p:tagLst xmlns:p="http://schemas.openxmlformats.org/presentationml/2006/main">
  <p:tag name="AS_UNIQUEID" val="9121"/>
</p:tagLst>
</file>

<file path=ppt/tags/tag124.xml><?xml version="1.0" encoding="utf-8"?>
<p:tagLst xmlns:p="http://schemas.openxmlformats.org/presentationml/2006/main">
  <p:tag name="AS_UNIQUEID" val="9122"/>
</p:tagLst>
</file>

<file path=ppt/tags/tag125.xml><?xml version="1.0" encoding="utf-8"?>
<p:tagLst xmlns:p="http://schemas.openxmlformats.org/presentationml/2006/main">
  <p:tag name="AS_UNIQUEID" val="9123"/>
</p:tagLst>
</file>

<file path=ppt/tags/tag126.xml><?xml version="1.0" encoding="utf-8"?>
<p:tagLst xmlns:p="http://schemas.openxmlformats.org/presentationml/2006/main">
  <p:tag name="AS_UNIQUEID" val="9124"/>
</p:tagLst>
</file>

<file path=ppt/tags/tag127.xml><?xml version="1.0" encoding="utf-8"?>
<p:tagLst xmlns:p="http://schemas.openxmlformats.org/presentationml/2006/main">
  <p:tag name="AS_UNIQUEID" val="9125"/>
</p:tagLst>
</file>

<file path=ppt/tags/tag128.xml><?xml version="1.0" encoding="utf-8"?>
<p:tagLst xmlns:p="http://schemas.openxmlformats.org/presentationml/2006/main">
  <p:tag name="AS_UNIQUEID" val="9126"/>
</p:tagLst>
</file>

<file path=ppt/tags/tag129.xml><?xml version="1.0" encoding="utf-8"?>
<p:tagLst xmlns:p="http://schemas.openxmlformats.org/presentationml/2006/main">
  <p:tag name="AS_UNIQUEID" val="9212"/>
</p:tagLst>
</file>

<file path=ppt/tags/tag13.xml><?xml version="1.0" encoding="utf-8"?>
<p:tagLst xmlns:p="http://schemas.openxmlformats.org/presentationml/2006/main">
  <p:tag name="AS_UNIQUEID" val="8997"/>
</p:tagLst>
</file>

<file path=ppt/tags/tag130.xml><?xml version="1.0" encoding="utf-8"?>
<p:tagLst xmlns:p="http://schemas.openxmlformats.org/presentationml/2006/main">
  <p:tag name="AS_UNIQUEID" val="9213"/>
</p:tagLst>
</file>

<file path=ppt/tags/tag131.xml><?xml version="1.0" encoding="utf-8"?>
<p:tagLst xmlns:p="http://schemas.openxmlformats.org/presentationml/2006/main">
  <p:tag name="AS_UNIQUEID" val="9214"/>
</p:tagLst>
</file>

<file path=ppt/tags/tag132.xml><?xml version="1.0" encoding="utf-8"?>
<p:tagLst xmlns:p="http://schemas.openxmlformats.org/presentationml/2006/main">
  <p:tag name="AS_UNIQUEID" val="9215"/>
</p:tagLst>
</file>

<file path=ppt/tags/tag133.xml><?xml version="1.0" encoding="utf-8"?>
<p:tagLst xmlns:p="http://schemas.openxmlformats.org/presentationml/2006/main">
  <p:tag name="AS_UNIQUEID" val="9216"/>
</p:tagLst>
</file>

<file path=ppt/tags/tag134.xml><?xml version="1.0" encoding="utf-8"?>
<p:tagLst xmlns:p="http://schemas.openxmlformats.org/presentationml/2006/main">
  <p:tag name="AS_UNIQUEID" val="9217"/>
</p:tagLst>
</file>

<file path=ppt/tags/tag135.xml><?xml version="1.0" encoding="utf-8"?>
<p:tagLst xmlns:p="http://schemas.openxmlformats.org/presentationml/2006/main">
  <p:tag name="AS_UNIQUEID" val="9218"/>
</p:tagLst>
</file>

<file path=ppt/tags/tag136.xml><?xml version="1.0" encoding="utf-8"?>
<p:tagLst xmlns:p="http://schemas.openxmlformats.org/presentationml/2006/main">
  <p:tag name="AS_UNIQUEID" val="9219"/>
</p:tagLst>
</file>

<file path=ppt/tags/tag137.xml><?xml version="1.0" encoding="utf-8"?>
<p:tagLst xmlns:p="http://schemas.openxmlformats.org/presentationml/2006/main">
  <p:tag name="AS_UNIQUEID" val="9221"/>
</p:tagLst>
</file>

<file path=ppt/tags/tag138.xml><?xml version="1.0" encoding="utf-8"?>
<p:tagLst xmlns:p="http://schemas.openxmlformats.org/presentationml/2006/main">
  <p:tag name="AS_UNIQUEID" val="9227"/>
</p:tagLst>
</file>

<file path=ppt/tags/tag139.xml><?xml version="1.0" encoding="utf-8"?>
<p:tagLst xmlns:p="http://schemas.openxmlformats.org/presentationml/2006/main">
  <p:tag name="AS_UNIQUEID" val="9228"/>
</p:tagLst>
</file>

<file path=ppt/tags/tag14.xml><?xml version="1.0" encoding="utf-8"?>
<p:tagLst xmlns:p="http://schemas.openxmlformats.org/presentationml/2006/main">
  <p:tag name="AS_UNIQUEID" val="8998"/>
</p:tagLst>
</file>

<file path=ppt/tags/tag140.xml><?xml version="1.0" encoding="utf-8"?>
<p:tagLst xmlns:p="http://schemas.openxmlformats.org/presentationml/2006/main">
  <p:tag name="AS_UNIQUEID" val="9229"/>
</p:tagLst>
</file>

<file path=ppt/tags/tag141.xml><?xml version="1.0" encoding="utf-8"?>
<p:tagLst xmlns:p="http://schemas.openxmlformats.org/presentationml/2006/main">
  <p:tag name="AS_UNIQUEID" val="9230"/>
</p:tagLst>
</file>

<file path=ppt/tags/tag142.xml><?xml version="1.0" encoding="utf-8"?>
<p:tagLst xmlns:p="http://schemas.openxmlformats.org/presentationml/2006/main">
  <p:tag name="AS_UNIQUEID" val="9231"/>
</p:tagLst>
</file>

<file path=ppt/tags/tag143.xml><?xml version="1.0" encoding="utf-8"?>
<p:tagLst xmlns:p="http://schemas.openxmlformats.org/presentationml/2006/main">
  <p:tag name="AS_UNIQUEID" val="9232"/>
</p:tagLst>
</file>

<file path=ppt/tags/tag144.xml><?xml version="1.0" encoding="utf-8"?>
<p:tagLst xmlns:p="http://schemas.openxmlformats.org/presentationml/2006/main">
  <p:tag name="AS_UNIQUEID" val="9233"/>
</p:tagLst>
</file>

<file path=ppt/tags/tag145.xml><?xml version="1.0" encoding="utf-8"?>
<p:tagLst xmlns:p="http://schemas.openxmlformats.org/presentationml/2006/main">
  <p:tag name="AS_UNIQUEID" val="9234"/>
</p:tagLst>
</file>

<file path=ppt/tags/tag146.xml><?xml version="1.0" encoding="utf-8"?>
<p:tagLst xmlns:p="http://schemas.openxmlformats.org/presentationml/2006/main">
  <p:tag name="AS_UNIQUEID" val="9236"/>
</p:tagLst>
</file>

<file path=ppt/tags/tag147.xml><?xml version="1.0" encoding="utf-8"?>
<p:tagLst xmlns:p="http://schemas.openxmlformats.org/presentationml/2006/main">
  <p:tag name="AS_UNIQUEID" val="9237"/>
</p:tagLst>
</file>

<file path=ppt/tags/tag148.xml><?xml version="1.0" encoding="utf-8"?>
<p:tagLst xmlns:p="http://schemas.openxmlformats.org/presentationml/2006/main">
  <p:tag name="AS_UNIQUEID" val="9238"/>
</p:tagLst>
</file>

<file path=ppt/tags/tag149.xml><?xml version="1.0" encoding="utf-8"?>
<p:tagLst xmlns:p="http://schemas.openxmlformats.org/presentationml/2006/main">
  <p:tag name="AS_UNIQUEID" val="9239"/>
</p:tagLst>
</file>

<file path=ppt/tags/tag15.xml><?xml version="1.0" encoding="utf-8"?>
<p:tagLst xmlns:p="http://schemas.openxmlformats.org/presentationml/2006/main">
  <p:tag name="AS_UNIQUEID" val="8999"/>
</p:tagLst>
</file>

<file path=ppt/tags/tag150.xml><?xml version="1.0" encoding="utf-8"?>
<p:tagLst xmlns:p="http://schemas.openxmlformats.org/presentationml/2006/main">
  <p:tag name="AS_UNIQUEID" val="9240"/>
</p:tagLst>
</file>

<file path=ppt/tags/tag151.xml><?xml version="1.0" encoding="utf-8"?>
<p:tagLst xmlns:p="http://schemas.openxmlformats.org/presentationml/2006/main">
  <p:tag name="AS_UNIQUEID" val="9241"/>
</p:tagLst>
</file>

<file path=ppt/tags/tag152.xml><?xml version="1.0" encoding="utf-8"?>
<p:tagLst xmlns:p="http://schemas.openxmlformats.org/presentationml/2006/main">
  <p:tag name="AS_UNIQUEID" val="9242"/>
</p:tagLst>
</file>

<file path=ppt/tags/tag153.xml><?xml version="1.0" encoding="utf-8"?>
<p:tagLst xmlns:p="http://schemas.openxmlformats.org/presentationml/2006/main">
  <p:tag name="AS_UNIQUEID" val="9244"/>
</p:tagLst>
</file>

<file path=ppt/tags/tag154.xml><?xml version="1.0" encoding="utf-8"?>
<p:tagLst xmlns:p="http://schemas.openxmlformats.org/presentationml/2006/main">
  <p:tag name="AS_UNIQUEID" val="9245"/>
</p:tagLst>
</file>

<file path=ppt/tags/tag155.xml><?xml version="1.0" encoding="utf-8"?>
<p:tagLst xmlns:p="http://schemas.openxmlformats.org/presentationml/2006/main">
  <p:tag name="AS_UNIQUEID" val="9247"/>
</p:tagLst>
</file>

<file path=ppt/tags/tag156.xml><?xml version="1.0" encoding="utf-8"?>
<p:tagLst xmlns:p="http://schemas.openxmlformats.org/presentationml/2006/main">
  <p:tag name="AS_UNIQUEID" val="9248"/>
</p:tagLst>
</file>

<file path=ppt/tags/tag157.xml><?xml version="1.0" encoding="utf-8"?>
<p:tagLst xmlns:p="http://schemas.openxmlformats.org/presentationml/2006/main">
  <p:tag name="AS_UNIQUEID" val="9249"/>
</p:tagLst>
</file>

<file path=ppt/tags/tag158.xml><?xml version="1.0" encoding="utf-8"?>
<p:tagLst xmlns:p="http://schemas.openxmlformats.org/presentationml/2006/main">
  <p:tag name="AS_UNIQUEID" val="112"/>
</p:tagLst>
</file>

<file path=ppt/tags/tag159.xml><?xml version="1.0" encoding="utf-8"?>
<p:tagLst xmlns:p="http://schemas.openxmlformats.org/presentationml/2006/main">
  <p:tag name="AS_UNIQUEID" val="113"/>
</p:tagLst>
</file>

<file path=ppt/tags/tag16.xml><?xml version="1.0" encoding="utf-8"?>
<p:tagLst xmlns:p="http://schemas.openxmlformats.org/presentationml/2006/main">
  <p:tag name="AS_UNIQUEID" val="9001"/>
</p:tagLst>
</file>

<file path=ppt/tags/tag160.xml><?xml version="1.0" encoding="utf-8"?>
<p:tagLst xmlns:p="http://schemas.openxmlformats.org/presentationml/2006/main">
  <p:tag name="AS_UNIQUEID" val="114"/>
</p:tagLst>
</file>

<file path=ppt/tags/tag161.xml><?xml version="1.0" encoding="utf-8"?>
<p:tagLst xmlns:p="http://schemas.openxmlformats.org/presentationml/2006/main">
  <p:tag name="AS_UNIQUEID" val="115"/>
</p:tagLst>
</file>

<file path=ppt/tags/tag162.xml><?xml version="1.0" encoding="utf-8"?>
<p:tagLst xmlns:p="http://schemas.openxmlformats.org/presentationml/2006/main">
  <p:tag name="AS_UNIQUEID" val="116"/>
</p:tagLst>
</file>

<file path=ppt/tags/tag163.xml><?xml version="1.0" encoding="utf-8"?>
<p:tagLst xmlns:p="http://schemas.openxmlformats.org/presentationml/2006/main">
  <p:tag name="AS_UNIQUEID" val="117"/>
</p:tagLst>
</file>

<file path=ppt/tags/tag164.xml><?xml version="1.0" encoding="utf-8"?>
<p:tagLst xmlns:p="http://schemas.openxmlformats.org/presentationml/2006/main">
  <p:tag name="AS_UNIQUEID" val="118"/>
</p:tagLst>
</file>

<file path=ppt/tags/tag165.xml><?xml version="1.0" encoding="utf-8"?>
<p:tagLst xmlns:p="http://schemas.openxmlformats.org/presentationml/2006/main">
  <p:tag name="AS_UNIQUEID" val="119"/>
</p:tagLst>
</file>

<file path=ppt/tags/tag166.xml><?xml version="1.0" encoding="utf-8"?>
<p:tagLst xmlns:p="http://schemas.openxmlformats.org/presentationml/2006/main">
  <p:tag name="AS_UNIQUEID" val="120"/>
</p:tagLst>
</file>

<file path=ppt/tags/tag167.xml><?xml version="1.0" encoding="utf-8"?>
<p:tagLst xmlns:p="http://schemas.openxmlformats.org/presentationml/2006/main">
  <p:tag name="AS_UNIQUEID" val="121"/>
</p:tagLst>
</file>

<file path=ppt/tags/tag168.xml><?xml version="1.0" encoding="utf-8"?>
<p:tagLst xmlns:p="http://schemas.openxmlformats.org/presentationml/2006/main">
  <p:tag name="AS_UNIQUEID" val="122"/>
</p:tagLst>
</file>

<file path=ppt/tags/tag169.xml><?xml version="1.0" encoding="utf-8"?>
<p:tagLst xmlns:p="http://schemas.openxmlformats.org/presentationml/2006/main">
  <p:tag name="AS_UNIQUEID" val="123"/>
</p:tagLst>
</file>

<file path=ppt/tags/tag17.xml><?xml version="1.0" encoding="utf-8"?>
<p:tagLst xmlns:p="http://schemas.openxmlformats.org/presentationml/2006/main">
  <p:tag name="AS_UNIQUEID" val="9002"/>
</p:tagLst>
</file>

<file path=ppt/tags/tag170.xml><?xml version="1.0" encoding="utf-8"?>
<p:tagLst xmlns:p="http://schemas.openxmlformats.org/presentationml/2006/main">
  <p:tag name="AS_UNIQUEID" val="9522"/>
</p:tagLst>
</file>

<file path=ppt/tags/tag171.xml><?xml version="1.0" encoding="utf-8"?>
<p:tagLst xmlns:p="http://schemas.openxmlformats.org/presentationml/2006/main">
  <p:tag name="AS_UNIQUEID" val="9251"/>
</p:tagLst>
</file>

<file path=ppt/tags/tag172.xml><?xml version="1.0" encoding="utf-8"?>
<p:tagLst xmlns:p="http://schemas.openxmlformats.org/presentationml/2006/main">
  <p:tag name="AS_UNIQUEID" val="9252"/>
</p:tagLst>
</file>

<file path=ppt/tags/tag173.xml><?xml version="1.0" encoding="utf-8"?>
<p:tagLst xmlns:p="http://schemas.openxmlformats.org/presentationml/2006/main">
  <p:tag name="AS_UNIQUEID" val="9253"/>
</p:tagLst>
</file>

<file path=ppt/tags/tag174.xml><?xml version="1.0" encoding="utf-8"?>
<p:tagLst xmlns:p="http://schemas.openxmlformats.org/presentationml/2006/main">
  <p:tag name="AS_UNIQUEID" val="9254"/>
</p:tagLst>
</file>

<file path=ppt/tags/tag175.xml><?xml version="1.0" encoding="utf-8"?>
<p:tagLst xmlns:p="http://schemas.openxmlformats.org/presentationml/2006/main">
  <p:tag name="AS_UNIQUEID" val="9255"/>
</p:tagLst>
</file>

<file path=ppt/tags/tag176.xml><?xml version="1.0" encoding="utf-8"?>
<p:tagLst xmlns:p="http://schemas.openxmlformats.org/presentationml/2006/main">
  <p:tag name="AS_UNIQUEID" val="9256"/>
</p:tagLst>
</file>

<file path=ppt/tags/tag177.xml><?xml version="1.0" encoding="utf-8"?>
<p:tagLst xmlns:p="http://schemas.openxmlformats.org/presentationml/2006/main">
  <p:tag name="AS_UNIQUEID" val="5000"/>
</p:tagLst>
</file>

<file path=ppt/tags/tag178.xml><?xml version="1.0" encoding="utf-8"?>
<p:tagLst xmlns:p="http://schemas.openxmlformats.org/presentationml/2006/main">
  <p:tag name="AS_UNIQUEID" val="131"/>
  <p:tag name="KSO_WM_BEAUTIFY_FLAG" val=""/>
</p:tagLst>
</file>

<file path=ppt/tags/tag179.xml><?xml version="1.0" encoding="utf-8"?>
<p:tagLst xmlns:p="http://schemas.openxmlformats.org/presentationml/2006/main">
  <p:tag name="AS_UNIQUEID" val="132"/>
  <p:tag name="KSO_WM_BEAUTIFY_FLAG" val=""/>
</p:tagLst>
</file>

<file path=ppt/tags/tag18.xml><?xml version="1.0" encoding="utf-8"?>
<p:tagLst xmlns:p="http://schemas.openxmlformats.org/presentationml/2006/main">
  <p:tag name="AS_UNIQUEID" val="9003"/>
</p:tagLst>
</file>

<file path=ppt/tags/tag180.xml><?xml version="1.0" encoding="utf-8"?>
<p:tagLst xmlns:p="http://schemas.openxmlformats.org/presentationml/2006/main">
  <p:tag name="AS_UNIQUEID" val="133"/>
  <p:tag name="KSO_WM_BEAUTIFY_FLAG" val=""/>
</p:tagLst>
</file>

<file path=ppt/tags/tag181.xml><?xml version="1.0" encoding="utf-8"?>
<p:tagLst xmlns:p="http://schemas.openxmlformats.org/presentationml/2006/main">
  <p:tag name="AS_UNIQUEID" val="134"/>
  <p:tag name="KSO_WM_BEAUTIFY_FLAG" val=""/>
</p:tagLst>
</file>

<file path=ppt/tags/tag182.xml><?xml version="1.0" encoding="utf-8"?>
<p:tagLst xmlns:p="http://schemas.openxmlformats.org/presentationml/2006/main">
  <p:tag name="AS_UNIQUEID" val="135"/>
  <p:tag name="KSO_WM_BEAUTIFY_FLAG" val=""/>
</p:tagLst>
</file>

<file path=ppt/tags/tag183.xml><?xml version="1.0" encoding="utf-8"?>
<p:tagLst xmlns:p="http://schemas.openxmlformats.org/presentationml/2006/main">
  <p:tag name="AS_UNIQUEID" val="136"/>
  <p:tag name="KSO_WM_BEAUTIFY_FLAG" val=""/>
</p:tagLst>
</file>

<file path=ppt/tags/tag184.xml><?xml version="1.0" encoding="utf-8"?>
<p:tagLst xmlns:p="http://schemas.openxmlformats.org/presentationml/2006/main">
  <p:tag name="AS_UNIQUEID" val="137"/>
  <p:tag name="KSO_WM_BEAUTIFY_FLAG" val=""/>
</p:tagLst>
</file>

<file path=ppt/tags/tag185.xml><?xml version="1.0" encoding="utf-8"?>
<p:tagLst xmlns:p="http://schemas.openxmlformats.org/presentationml/2006/main">
  <p:tag name="AS_UNIQUEID" val="138"/>
  <p:tag name="KSO_WM_BEAUTIFY_FLAG" val=""/>
</p:tagLst>
</file>

<file path=ppt/tags/tag186.xml><?xml version="1.0" encoding="utf-8"?>
<p:tagLst xmlns:p="http://schemas.openxmlformats.org/presentationml/2006/main">
  <p:tag name="AS_UNIQUEID" val="139"/>
  <p:tag name="KSO_WM_BEAUTIFY_FLAG" val=""/>
</p:tagLst>
</file>

<file path=ppt/tags/tag187.xml><?xml version="1.0" encoding="utf-8"?>
<p:tagLst xmlns:p="http://schemas.openxmlformats.org/presentationml/2006/main">
  <p:tag name="AS_UNIQUEID" val="140"/>
  <p:tag name="KSO_WM_BEAUTIFY_FLAG" val=""/>
</p:tagLst>
</file>

<file path=ppt/tags/tag188.xml><?xml version="1.0" encoding="utf-8"?>
<p:tagLst xmlns:p="http://schemas.openxmlformats.org/presentationml/2006/main">
  <p:tag name="AS_UNIQUEID" val="977"/>
</p:tagLst>
</file>

<file path=ppt/tags/tag189.xml><?xml version="1.0" encoding="utf-8"?>
<p:tagLst xmlns:p="http://schemas.openxmlformats.org/presentationml/2006/main">
  <p:tag name="AS_UNIQUEID" val="9271"/>
</p:tagLst>
</file>

<file path=ppt/tags/tag19.xml><?xml version="1.0" encoding="utf-8"?>
<p:tagLst xmlns:p="http://schemas.openxmlformats.org/presentationml/2006/main">
  <p:tag name="AS_UNIQUEID" val="9004"/>
</p:tagLst>
</file>

<file path=ppt/tags/tag190.xml><?xml version="1.0" encoding="utf-8"?>
<p:tagLst xmlns:p="http://schemas.openxmlformats.org/presentationml/2006/main">
  <p:tag name="AS_UNIQUEID" val="9272"/>
</p:tagLst>
</file>

<file path=ppt/tags/tag191.xml><?xml version="1.0" encoding="utf-8"?>
<p:tagLst xmlns:p="http://schemas.openxmlformats.org/presentationml/2006/main">
  <p:tag name="AS_UNIQUEID" val="9273"/>
</p:tagLst>
</file>

<file path=ppt/tags/tag192.xml><?xml version="1.0" encoding="utf-8"?>
<p:tagLst xmlns:p="http://schemas.openxmlformats.org/presentationml/2006/main">
  <p:tag name="KSO_WM_SPECIAL_SOURCE" val="bdnull"/>
</p:tagLst>
</file>

<file path=ppt/tags/tag193.xml><?xml version="1.0" encoding="utf-8"?>
<p:tagLst xmlns:p="http://schemas.openxmlformats.org/presentationml/2006/main">
  <p:tag name="AS_UNIQUEID" val="8937"/>
</p:tagLst>
</file>

<file path=ppt/tags/tag194.xml><?xml version="1.0" encoding="utf-8"?>
<p:tagLst xmlns:p="http://schemas.openxmlformats.org/presentationml/2006/main">
  <p:tag name="AS_UNIQUEID" val="8938"/>
</p:tagLst>
</file>

<file path=ppt/tags/tag195.xml><?xml version="1.0" encoding="utf-8"?>
<p:tagLst xmlns:p="http://schemas.openxmlformats.org/presentationml/2006/main">
  <p:tag name="AS_UNIQUEID" val="4545"/>
</p:tagLst>
</file>

<file path=ppt/tags/tag196.xml><?xml version="1.0" encoding="utf-8"?>
<p:tagLst xmlns:p="http://schemas.openxmlformats.org/presentationml/2006/main">
  <p:tag name="AS_UNIQUEID" val="4546"/>
</p:tagLst>
</file>

<file path=ppt/tags/tag197.xml><?xml version="1.0" encoding="utf-8"?>
<p:tagLst xmlns:p="http://schemas.openxmlformats.org/presentationml/2006/main">
  <p:tag name="AS_UNIQUEID" val="4547"/>
</p:tagLst>
</file>

<file path=ppt/tags/tag198.xml><?xml version="1.0" encoding="utf-8"?>
<p:tagLst xmlns:p="http://schemas.openxmlformats.org/presentationml/2006/main">
  <p:tag name="AS_UNIQUEID" val="4548"/>
</p:tagLst>
</file>

<file path=ppt/tags/tag199.xml><?xml version="1.0" encoding="utf-8"?>
<p:tagLst xmlns:p="http://schemas.openxmlformats.org/presentationml/2006/main">
  <p:tag name="AS_UNIQUEID" val="4549"/>
</p:tagLst>
</file>

<file path=ppt/tags/tag2.xml><?xml version="1.0" encoding="utf-8"?>
<p:tagLst xmlns:p="http://schemas.openxmlformats.org/presentationml/2006/main">
  <p:tag name="AS_UNIQUEID" val="8984"/>
</p:tagLst>
</file>

<file path=ppt/tags/tag20.xml><?xml version="1.0" encoding="utf-8"?>
<p:tagLst xmlns:p="http://schemas.openxmlformats.org/presentationml/2006/main">
  <p:tag name="AS_UNIQUEID" val="9005"/>
</p:tagLst>
</file>

<file path=ppt/tags/tag200.xml><?xml version="1.0" encoding="utf-8"?>
<p:tagLst xmlns:p="http://schemas.openxmlformats.org/presentationml/2006/main">
  <p:tag name="AS_UNIQUEID" val="4550"/>
</p:tagLst>
</file>

<file path=ppt/tags/tag201.xml><?xml version="1.0" encoding="utf-8"?>
<p:tagLst xmlns:p="http://schemas.openxmlformats.org/presentationml/2006/main">
  <p:tag name="AS_UNIQUEID" val="4552"/>
</p:tagLst>
</file>

<file path=ppt/tags/tag202.xml><?xml version="1.0" encoding="utf-8"?>
<p:tagLst xmlns:p="http://schemas.openxmlformats.org/presentationml/2006/main">
  <p:tag name="AS_UNIQUEID" val="4553"/>
</p:tagLst>
</file>

<file path=ppt/tags/tag203.xml><?xml version="1.0" encoding="utf-8"?>
<p:tagLst xmlns:p="http://schemas.openxmlformats.org/presentationml/2006/main">
  <p:tag name="AS_UNIQUEID" val="4554"/>
</p:tagLst>
</file>

<file path=ppt/tags/tag204.xml><?xml version="1.0" encoding="utf-8"?>
<p:tagLst xmlns:p="http://schemas.openxmlformats.org/presentationml/2006/main">
  <p:tag name="AS_UNIQUEID" val="5000"/>
</p:tagLst>
</file>

<file path=ppt/tags/tag205.xml><?xml version="1.0" encoding="utf-8"?>
<p:tagLst xmlns:p="http://schemas.openxmlformats.org/presentationml/2006/main">
  <p:tag name="AS_UNIQUEID" val="977"/>
</p:tagLst>
</file>

<file path=ppt/tags/tag206.xml><?xml version="1.0" encoding="utf-8"?>
<p:tagLst xmlns:p="http://schemas.openxmlformats.org/presentationml/2006/main">
  <p:tag name="AS_UNIQUEID" val="8942"/>
  <p:tag name="KSO_WM_TAG_VERSION" val="1.0"/>
  <p:tag name="KSO_WM_TEMPLATE_CATEGORY" val="diagram"/>
  <p:tag name="KSO_WM_TEMPLATE_INDEX" val="20189637"/>
  <p:tag name="KSO_WM_UNIT_CLEAR" val="0"/>
  <p:tag name="KSO_WM_UNIT_COMPATIBLE" val="0"/>
  <p:tag name="KSO_WM_UNIT_HIGHLIGHT" val="0"/>
  <p:tag name="KSO_WM_UNIT_ID" val="diagram20189637_1*d*1"/>
  <p:tag name="KSO_WM_UNIT_LAYERLEVEL" val="1"/>
  <p:tag name="KSO_WM_UNIT_VALUE" val="673*1028"/>
</p:tagLst>
</file>

<file path=ppt/tags/tag207.xml><?xml version="1.0" encoding="utf-8"?>
<p:tagLst xmlns:p="http://schemas.openxmlformats.org/presentationml/2006/main">
  <p:tag name="AS_UNIQUEID" val="8943"/>
</p:tagLst>
</file>

<file path=ppt/tags/tag208.xml><?xml version="1.0" encoding="utf-8"?>
<p:tagLst xmlns:p="http://schemas.openxmlformats.org/presentationml/2006/main">
  <p:tag name="AS_UNIQUEID" val="4565"/>
</p:tagLst>
</file>

<file path=ppt/tags/tag209.xml><?xml version="1.0" encoding="utf-8"?>
<p:tagLst xmlns:p="http://schemas.openxmlformats.org/presentationml/2006/main">
  <p:tag name="AS_UNIQUEID" val="4566"/>
</p:tagLst>
</file>

<file path=ppt/tags/tag21.xml><?xml version="1.0" encoding="utf-8"?>
<p:tagLst xmlns:p="http://schemas.openxmlformats.org/presentationml/2006/main">
  <p:tag name="AS_UNIQUEID" val="9006"/>
</p:tagLst>
</file>

<file path=ppt/tags/tag210.xml><?xml version="1.0" encoding="utf-8"?>
<p:tagLst xmlns:p="http://schemas.openxmlformats.org/presentationml/2006/main">
  <p:tag name="AS_UNIQUEID" val="4549"/>
</p:tagLst>
</file>

<file path=ppt/tags/tag211.xml><?xml version="1.0" encoding="utf-8"?>
<p:tagLst xmlns:p="http://schemas.openxmlformats.org/presentationml/2006/main">
  <p:tag name="AS_UNIQUEID" val="4550"/>
</p:tagLst>
</file>

<file path=ppt/tags/tag212.xml><?xml version="1.0" encoding="utf-8"?>
<p:tagLst xmlns:p="http://schemas.openxmlformats.org/presentationml/2006/main">
  <p:tag name="AS_UNIQUEID" val="2614"/>
  <p:tag name="KSO_WM_BEAUTIFY_FLAG" val=""/>
</p:tagLst>
</file>

<file path=ppt/tags/tag213.xml><?xml version="1.0" encoding="utf-8"?>
<p:tagLst xmlns:p="http://schemas.openxmlformats.org/presentationml/2006/main">
  <p:tag name="AS_UNIQUEID" val="8944"/>
</p:tagLst>
</file>

<file path=ppt/tags/tag214.xml><?xml version="1.0" encoding="utf-8"?>
<p:tagLst xmlns:p="http://schemas.openxmlformats.org/presentationml/2006/main">
  <p:tag name="AS_UNIQUEID" val="4561"/>
</p:tagLst>
</file>

<file path=ppt/tags/tag215.xml><?xml version="1.0" encoding="utf-8"?>
<p:tagLst xmlns:p="http://schemas.openxmlformats.org/presentationml/2006/main">
  <p:tag name="AS_UNIQUEID" val="4562"/>
</p:tagLst>
</file>

<file path=ppt/tags/tag216.xml><?xml version="1.0" encoding="utf-8"?>
<p:tagLst xmlns:p="http://schemas.openxmlformats.org/presentationml/2006/main">
  <p:tag name="AS_UNIQUEID" val="9276"/>
</p:tagLst>
</file>

<file path=ppt/tags/tag217.xml><?xml version="1.0" encoding="utf-8"?>
<p:tagLst xmlns:p="http://schemas.openxmlformats.org/presentationml/2006/main">
  <p:tag name="AS_UNIQUEID" val="9277"/>
</p:tagLst>
</file>

<file path=ppt/tags/tag218.xml><?xml version="1.0" encoding="utf-8"?>
<p:tagLst xmlns:p="http://schemas.openxmlformats.org/presentationml/2006/main">
  <p:tag name="AS_UNIQUEID" val="9278"/>
</p:tagLst>
</file>

<file path=ppt/tags/tag219.xml><?xml version="1.0" encoding="utf-8"?>
<p:tagLst xmlns:p="http://schemas.openxmlformats.org/presentationml/2006/main">
  <p:tag name="AS_UNIQUEID" val="4553"/>
</p:tagLst>
</file>

<file path=ppt/tags/tag22.xml><?xml version="1.0" encoding="utf-8"?>
<p:tagLst xmlns:p="http://schemas.openxmlformats.org/presentationml/2006/main">
  <p:tag name="AS_UNIQUEID" val="9008"/>
</p:tagLst>
</file>

<file path=ppt/tags/tag220.xml><?xml version="1.0" encoding="utf-8"?>
<p:tagLst xmlns:p="http://schemas.openxmlformats.org/presentationml/2006/main">
  <p:tag name="KSO_WM_SPECIAL_SOURCE" val="bdnull"/>
</p:tagLst>
</file>

<file path=ppt/tags/tag221.xml><?xml version="1.0" encoding="utf-8"?>
<p:tagLst xmlns:p="http://schemas.openxmlformats.org/presentationml/2006/main">
  <p:tag name="AS_UNIQUEID" val="8937"/>
</p:tagLst>
</file>

<file path=ppt/tags/tag222.xml><?xml version="1.0" encoding="utf-8"?>
<p:tagLst xmlns:p="http://schemas.openxmlformats.org/presentationml/2006/main">
  <p:tag name="AS_UNIQUEID" val="8938"/>
</p:tagLst>
</file>

<file path=ppt/tags/tag223.xml><?xml version="1.0" encoding="utf-8"?>
<p:tagLst xmlns:p="http://schemas.openxmlformats.org/presentationml/2006/main">
  <p:tag name="AS_UNIQUEID" val="6777"/>
</p:tagLst>
</file>

<file path=ppt/tags/tag224.xml><?xml version="1.0" encoding="utf-8"?>
<p:tagLst xmlns:p="http://schemas.openxmlformats.org/presentationml/2006/main">
  <p:tag name="AS_UNIQUEID" val="4545"/>
</p:tagLst>
</file>

<file path=ppt/tags/tag225.xml><?xml version="1.0" encoding="utf-8"?>
<p:tagLst xmlns:p="http://schemas.openxmlformats.org/presentationml/2006/main">
  <p:tag name="AS_UNIQUEID" val="4546"/>
</p:tagLst>
</file>

<file path=ppt/tags/tag226.xml><?xml version="1.0" encoding="utf-8"?>
<p:tagLst xmlns:p="http://schemas.openxmlformats.org/presentationml/2006/main">
  <p:tag name="AS_UNIQUEID" val="4547"/>
</p:tagLst>
</file>

<file path=ppt/tags/tag227.xml><?xml version="1.0" encoding="utf-8"?>
<p:tagLst xmlns:p="http://schemas.openxmlformats.org/presentationml/2006/main">
  <p:tag name="AS_UNIQUEID" val="4554"/>
</p:tagLst>
</file>

<file path=ppt/tags/tag228.xml><?xml version="1.0" encoding="utf-8"?>
<p:tagLst xmlns:p="http://schemas.openxmlformats.org/presentationml/2006/main">
  <p:tag name="AS_UNIQUEID" val="4555"/>
</p:tagLst>
</file>

<file path=ppt/tags/tag229.xml><?xml version="1.0" encoding="utf-8"?>
<p:tagLst xmlns:p="http://schemas.openxmlformats.org/presentationml/2006/main">
  <p:tag name="AS_UNIQUEID" val="4556"/>
</p:tagLst>
</file>

<file path=ppt/tags/tag23.xml><?xml version="1.0" encoding="utf-8"?>
<p:tagLst xmlns:p="http://schemas.openxmlformats.org/presentationml/2006/main">
  <p:tag name="AS_UNIQUEID" val="9009"/>
</p:tagLst>
</file>

<file path=ppt/tags/tag230.xml><?xml version="1.0" encoding="utf-8"?>
<p:tagLst xmlns:p="http://schemas.openxmlformats.org/presentationml/2006/main">
  <p:tag name="AS_UNIQUEID" val="4557"/>
</p:tagLst>
</file>

<file path=ppt/tags/tag231.xml><?xml version="1.0" encoding="utf-8"?>
<p:tagLst xmlns:p="http://schemas.openxmlformats.org/presentationml/2006/main">
  <p:tag name="AS_UNIQUEID" val="4558"/>
</p:tagLst>
</file>

<file path=ppt/tags/tag232.xml><?xml version="1.0" encoding="utf-8"?>
<p:tagLst xmlns:p="http://schemas.openxmlformats.org/presentationml/2006/main">
  <p:tag name="AS_UNIQUEID" val="4559"/>
</p:tagLst>
</file>

<file path=ppt/tags/tag233.xml><?xml version="1.0" encoding="utf-8"?>
<p:tagLst xmlns:p="http://schemas.openxmlformats.org/presentationml/2006/main">
  <p:tag name="AS_UNIQUEID" val="4560"/>
</p:tagLst>
</file>

<file path=ppt/tags/tag234.xml><?xml version="1.0" encoding="utf-8"?>
<p:tagLst xmlns:p="http://schemas.openxmlformats.org/presentationml/2006/main">
  <p:tag name="AS_UNIQUEID" val="5000"/>
</p:tagLst>
</file>

<file path=ppt/tags/tag235.xml><?xml version="1.0" encoding="utf-8"?>
<p:tagLst xmlns:p="http://schemas.openxmlformats.org/presentationml/2006/main">
  <p:tag name="AS_UNIQUEID" val="977"/>
</p:tagLst>
</file>

<file path=ppt/tags/tag236.xml><?xml version="1.0" encoding="utf-8"?>
<p:tagLst xmlns:p="http://schemas.openxmlformats.org/presentationml/2006/main">
  <p:tag name="AS_UNIQUEID" val="6786"/>
</p:tagLst>
</file>

<file path=ppt/tags/tag237.xml><?xml version="1.0" encoding="utf-8"?>
<p:tagLst xmlns:p="http://schemas.openxmlformats.org/presentationml/2006/main">
  <p:tag name="AS_UNIQUEID" val="3219"/>
</p:tagLst>
</file>

<file path=ppt/tags/tag238.xml><?xml version="1.0" encoding="utf-8"?>
<p:tagLst xmlns:p="http://schemas.openxmlformats.org/presentationml/2006/main">
  <p:tag name="AS_UNIQUEID" val="6787"/>
</p:tagLst>
</file>

<file path=ppt/tags/tag239.xml><?xml version="1.0" encoding="utf-8"?>
<p:tagLst xmlns:p="http://schemas.openxmlformats.org/presentationml/2006/main">
  <p:tag name="AS_UNIQUEID" val="6788"/>
</p:tagLst>
</file>

<file path=ppt/tags/tag24.xml><?xml version="1.0" encoding="utf-8"?>
<p:tagLst xmlns:p="http://schemas.openxmlformats.org/presentationml/2006/main">
  <p:tag name="AS_UNIQUEID" val="9010"/>
</p:tagLst>
</file>

<file path=ppt/tags/tag240.xml><?xml version="1.0" encoding="utf-8"?>
<p:tagLst xmlns:p="http://schemas.openxmlformats.org/presentationml/2006/main">
  <p:tag name="AS_UNIQUEID" val="1351"/>
</p:tagLst>
</file>

<file path=ppt/tags/tag241.xml><?xml version="1.0" encoding="utf-8"?>
<p:tagLst xmlns:p="http://schemas.openxmlformats.org/presentationml/2006/main">
  <p:tag name="AS_UNIQUEID" val="6789"/>
</p:tagLst>
</file>

<file path=ppt/tags/tag242.xml><?xml version="1.0" encoding="utf-8"?>
<p:tagLst xmlns:p="http://schemas.openxmlformats.org/presentationml/2006/main">
  <p:tag name="AS_UNIQUEID" val="1349"/>
  <p:tag name="KSO_WM_ASSEMBLE_CHIP_INDEX" val="1c393483d9d2416db4d37f31abdd91ee"/>
  <p:tag name="KSO_WM_BEAUTIFY_FLAG" val="#wm#"/>
  <p:tag name="KSO_WM_CHIP_FILLAREA_FILL_RULE" val="{&quot;fill_align&quot;:&quot;cm&quot;,&quot;fill_mode&quot;:&quot;full&quot;,&quot;sacle_strategy&quot;:&quot;smart&quot;}"/>
  <p:tag name="KSO_WM_CHIP_GROUPID" val="5e7310da9a230a26b9e88a19"/>
  <p:tag name="KSO_WM_CHIP_XID" val="5e7310da9a230a26b9e88a1a"/>
  <p:tag name="KSO_WM_TAG_VERSION" val="1.0"/>
  <p:tag name="KSO_WM_TEMPLATE_ASSEMBLE_GROUPID" val="5fd0c91e1fa9d42129dd7569"/>
  <p:tag name="KSO_WM_TEMPLATE_ASSEMBLE_XID" val="5fd0c91e1fa9d42129dd7569"/>
  <p:tag name="KSO_WM_TEMPLATE_CATEGORY" val="diagram"/>
  <p:tag name="KSO_WM_TEMPLATE_INDEX" val="20211892"/>
  <p:tag name="KSO_WM_UNIT_COMPATIBLE" val="0"/>
  <p:tag name="KSO_WM_UNIT_DEC_AREA_ID" val="71049974ca4f496ba365f29c4d7f18e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IAGRAM_ISNUMVISUAL" val="0"/>
  <p:tag name="KSO_WM_UNIT_DIAGRAM_ISREFERUNIT" val="0"/>
  <p:tag name="KSO_WM_UNIT_HIGHLIGHT" val="0"/>
  <p:tag name="KSO_WM_UNIT_ID" val="diagram20211892_1*d*1"/>
  <p:tag name="KSO_WM_UNIT_INDEX" val="1"/>
  <p:tag name="KSO_WM_UNIT_LAYERLEVEL" val="1"/>
  <p:tag name="KSO_WM_UNIT_PLACING_PICTURE" val="1c393483d9d2416db4d37f31abdd91ee"/>
  <p:tag name="KSO_WM_UNIT_SM_LIMIT_TYPE" val="2"/>
  <p:tag name="KSO_WM_UNIT_SUPPORT_UNIT_TYPE" val="[&quot;d&quot;,&quot;α&quot;,&quot;β&quot;,&quot;θ&quot;]"/>
  <p:tag name="KSO_WM_UNIT_TYPE" val="d"/>
  <p:tag name="KSO_WM_UNIT_VALUE" val="1311*1354"/>
</p:tagLst>
</file>

<file path=ppt/tags/tag243.xml><?xml version="1.0" encoding="utf-8"?>
<p:tagLst xmlns:p="http://schemas.openxmlformats.org/presentationml/2006/main">
  <p:tag name="AS_UNIQUEID" val="1352"/>
</p:tagLst>
</file>

<file path=ppt/tags/tag244.xml><?xml version="1.0" encoding="utf-8"?>
<p:tagLst xmlns:p="http://schemas.openxmlformats.org/presentationml/2006/main">
  <p:tag name="AS_UNIQUEID" val="6790"/>
</p:tagLst>
</file>

<file path=ppt/tags/tag245.xml><?xml version="1.0" encoding="utf-8"?>
<p:tagLst xmlns:p="http://schemas.openxmlformats.org/presentationml/2006/main">
  <p:tag name="AS_UNIQUEID" val="3821"/>
</p:tagLst>
</file>

<file path=ppt/tags/tag246.xml><?xml version="1.0" encoding="utf-8"?>
<p:tagLst xmlns:p="http://schemas.openxmlformats.org/presentationml/2006/main">
  <p:tag name="AS_UNIQUEID" val="1351"/>
</p:tagLst>
</file>

<file path=ppt/tags/tag247.xml><?xml version="1.0" encoding="utf-8"?>
<p:tagLst xmlns:p="http://schemas.openxmlformats.org/presentationml/2006/main">
  <p:tag name="AS_UNIQUEID" val="6804"/>
</p:tagLst>
</file>

<file path=ppt/tags/tag248.xml><?xml version="1.0" encoding="utf-8"?>
<p:tagLst xmlns:p="http://schemas.openxmlformats.org/presentationml/2006/main">
  <p:tag name="AS_UNIQUEID" val="9281"/>
</p:tagLst>
</file>

<file path=ppt/tags/tag249.xml><?xml version="1.0" encoding="utf-8"?>
<p:tagLst xmlns:p="http://schemas.openxmlformats.org/presentationml/2006/main">
  <p:tag name="AS_UNIQUEID" val="9282"/>
</p:tagLst>
</file>

<file path=ppt/tags/tag25.xml><?xml version="1.0" encoding="utf-8"?>
<p:tagLst xmlns:p="http://schemas.openxmlformats.org/presentationml/2006/main">
  <p:tag name="AS_UNIQUEID" val="9011"/>
</p:tagLst>
</file>

<file path=ppt/tags/tag250.xml><?xml version="1.0" encoding="utf-8"?>
<p:tagLst xmlns:p="http://schemas.openxmlformats.org/presentationml/2006/main">
  <p:tag name="AS_UNIQUEID" val="9283"/>
</p:tagLst>
</file>

<file path=ppt/tags/tag251.xml><?xml version="1.0" encoding="utf-8"?>
<p:tagLst xmlns:p="http://schemas.openxmlformats.org/presentationml/2006/main">
  <p:tag name="KSO_WM_SPECIAL_SOURCE" val="bdnull"/>
</p:tagLst>
</file>

<file path=ppt/tags/tag252.xml><?xml version="1.0" encoding="utf-8"?>
<p:tagLst xmlns:p="http://schemas.openxmlformats.org/presentationml/2006/main">
  <p:tag name="AS_UNIQUEID" val="6774"/>
</p:tagLst>
</file>

<file path=ppt/tags/tag253.xml><?xml version="1.0" encoding="utf-8"?>
<p:tagLst xmlns:p="http://schemas.openxmlformats.org/presentationml/2006/main">
  <p:tag name="AS_UNIQUEID" val="6775"/>
</p:tagLst>
</file>

<file path=ppt/tags/tag254.xml><?xml version="1.0" encoding="utf-8"?>
<p:tagLst xmlns:p="http://schemas.openxmlformats.org/presentationml/2006/main">
  <p:tag name="AS_UNIQUEID" val="9285"/>
</p:tagLst>
</file>

<file path=ppt/tags/tag255.xml><?xml version="1.0" encoding="utf-8"?>
<p:tagLst xmlns:p="http://schemas.openxmlformats.org/presentationml/2006/main">
  <p:tag name="AS_UNIQUEID" val="9286"/>
</p:tagLst>
</file>

<file path=ppt/tags/tag256.xml><?xml version="1.0" encoding="utf-8"?>
<p:tagLst xmlns:p="http://schemas.openxmlformats.org/presentationml/2006/main">
  <p:tag name="AS_UNIQUEID" val="9287"/>
</p:tagLst>
</file>

<file path=ppt/tags/tag257.xml><?xml version="1.0" encoding="utf-8"?>
<p:tagLst xmlns:p="http://schemas.openxmlformats.org/presentationml/2006/main">
  <p:tag name="AS_UNIQUEID" val="150"/>
</p:tagLst>
</file>

<file path=ppt/tags/tag258.xml><?xml version="1.0" encoding="utf-8"?>
<p:tagLst xmlns:p="http://schemas.openxmlformats.org/presentationml/2006/main">
  <p:tag name="AS_UNIQUEID" val="152"/>
</p:tagLst>
</file>

<file path=ppt/tags/tag259.xml><?xml version="1.0" encoding="utf-8"?>
<p:tagLst xmlns:p="http://schemas.openxmlformats.org/presentationml/2006/main">
  <p:tag name="AS_UNIQUEID" val="153"/>
</p:tagLst>
</file>

<file path=ppt/tags/tag26.xml><?xml version="1.0" encoding="utf-8"?>
<p:tagLst xmlns:p="http://schemas.openxmlformats.org/presentationml/2006/main">
  <p:tag name="AS_UNIQUEID" val="9012"/>
</p:tagLst>
</file>

<file path=ppt/tags/tag260.xml><?xml version="1.0" encoding="utf-8"?>
<p:tagLst xmlns:p="http://schemas.openxmlformats.org/presentationml/2006/main">
  <p:tag name="AS_UNIQUEID" val="154"/>
</p:tagLst>
</file>

<file path=ppt/tags/tag261.xml><?xml version="1.0" encoding="utf-8"?>
<p:tagLst xmlns:p="http://schemas.openxmlformats.org/presentationml/2006/main">
  <p:tag name="AS_UNIQUEID" val="155"/>
</p:tagLst>
</file>

<file path=ppt/tags/tag262.xml><?xml version="1.0" encoding="utf-8"?>
<p:tagLst xmlns:p="http://schemas.openxmlformats.org/presentationml/2006/main">
  <p:tag name="AS_UNIQUEID" val="156"/>
</p:tagLst>
</file>

<file path=ppt/tags/tag263.xml><?xml version="1.0" encoding="utf-8"?>
<p:tagLst xmlns:p="http://schemas.openxmlformats.org/presentationml/2006/main">
  <p:tag name="AS_UNIQUEID" val="157"/>
</p:tagLst>
</file>

<file path=ppt/tags/tag264.xml><?xml version="1.0" encoding="utf-8"?>
<p:tagLst xmlns:p="http://schemas.openxmlformats.org/presentationml/2006/main">
  <p:tag name="AS_UNIQUEID" val="9304"/>
</p:tagLst>
</file>

<file path=ppt/tags/tag265.xml><?xml version="1.0" encoding="utf-8"?>
<p:tagLst xmlns:p="http://schemas.openxmlformats.org/presentationml/2006/main">
  <p:tag name="AS_UNIQUEID" val="9305"/>
</p:tagLst>
</file>

<file path=ppt/tags/tag266.xml><?xml version="1.0" encoding="utf-8"?>
<p:tagLst xmlns:p="http://schemas.openxmlformats.org/presentationml/2006/main">
  <p:tag name="AS_UNIQUEID" val="9306"/>
</p:tagLst>
</file>

<file path=ppt/tags/tag267.xml><?xml version="1.0" encoding="utf-8"?>
<p:tagLst xmlns:p="http://schemas.openxmlformats.org/presentationml/2006/main">
  <p:tag name="AS_UNIQUEID" val="161"/>
</p:tagLst>
</file>

<file path=ppt/tags/tag268.xml><?xml version="1.0" encoding="utf-8"?>
<p:tagLst xmlns:p="http://schemas.openxmlformats.org/presentationml/2006/main">
  <p:tag name="AS_UNIQUEID" val="162"/>
</p:tagLst>
</file>

<file path=ppt/tags/tag269.xml><?xml version="1.0" encoding="utf-8"?>
<p:tagLst xmlns:p="http://schemas.openxmlformats.org/presentationml/2006/main">
  <p:tag name="AS_UNIQUEID" val="163"/>
</p:tagLst>
</file>

<file path=ppt/tags/tag27.xml><?xml version="1.0" encoding="utf-8"?>
<p:tagLst xmlns:p="http://schemas.openxmlformats.org/presentationml/2006/main">
  <p:tag name="AS_UNIQUEID" val="9013"/>
</p:tagLst>
</file>

<file path=ppt/tags/tag270.xml><?xml version="1.0" encoding="utf-8"?>
<p:tagLst xmlns:p="http://schemas.openxmlformats.org/presentationml/2006/main">
  <p:tag name="AS_UNIQUEID" val="164"/>
</p:tagLst>
</file>

<file path=ppt/tags/tag271.xml><?xml version="1.0" encoding="utf-8"?>
<p:tagLst xmlns:p="http://schemas.openxmlformats.org/presentationml/2006/main">
  <p:tag name="AS_UNIQUEID" val="165"/>
</p:tagLst>
</file>

<file path=ppt/tags/tag272.xml><?xml version="1.0" encoding="utf-8"?>
<p:tagLst xmlns:p="http://schemas.openxmlformats.org/presentationml/2006/main">
  <p:tag name="AS_UNIQUEID" val="166"/>
</p:tagLst>
</file>

<file path=ppt/tags/tag273.xml><?xml version="1.0" encoding="utf-8"?>
<p:tagLst xmlns:p="http://schemas.openxmlformats.org/presentationml/2006/main">
  <p:tag name="AS_UNIQUEID" val="4495"/>
</p:tagLst>
</file>

<file path=ppt/tags/tag274.xml><?xml version="1.0" encoding="utf-8"?>
<p:tagLst xmlns:p="http://schemas.openxmlformats.org/presentationml/2006/main">
  <p:tag name="AS_UNIQUEID" val="223"/>
</p:tagLst>
</file>

<file path=ppt/tags/tag275.xml><?xml version="1.0" encoding="utf-8"?>
<p:tagLst xmlns:p="http://schemas.openxmlformats.org/presentationml/2006/main">
  <p:tag name="AS_UNIQUEID" val="222"/>
</p:tagLst>
</file>

<file path=ppt/tags/tag276.xml><?xml version="1.0" encoding="utf-8"?>
<p:tagLst xmlns:p="http://schemas.openxmlformats.org/presentationml/2006/main">
  <p:tag name="AS_UNIQUEID" val="224"/>
</p:tagLst>
</file>

<file path=ppt/tags/tag277.xml><?xml version="1.0" encoding="utf-8"?>
<p:tagLst xmlns:p="http://schemas.openxmlformats.org/presentationml/2006/main">
  <p:tag name="AS_UNIQUEID" val="222"/>
</p:tagLst>
</file>

<file path=ppt/tags/tag278.xml><?xml version="1.0" encoding="utf-8"?>
<p:tagLst xmlns:p="http://schemas.openxmlformats.org/presentationml/2006/main">
  <p:tag name="AS_UNIQUEID" val="6072"/>
</p:tagLst>
</file>

<file path=ppt/tags/tag279.xml><?xml version="1.0" encoding="utf-8"?>
<p:tagLst xmlns:p="http://schemas.openxmlformats.org/presentationml/2006/main">
  <p:tag name="AS_UNIQUEID" val="6073"/>
</p:tagLst>
</file>

<file path=ppt/tags/tag28.xml><?xml version="1.0" encoding="utf-8"?>
<p:tagLst xmlns:p="http://schemas.openxmlformats.org/presentationml/2006/main">
  <p:tag name="AS_UNIQUEID" val="9014"/>
</p:tagLst>
</file>

<file path=ppt/tags/tag280.xml><?xml version="1.0" encoding="utf-8"?>
<p:tagLst xmlns:p="http://schemas.openxmlformats.org/presentationml/2006/main">
  <p:tag name="AS_UNIQUEID" val="6074"/>
</p:tagLst>
</file>

<file path=ppt/tags/tag281.xml><?xml version="1.0" encoding="utf-8"?>
<p:tagLst xmlns:p="http://schemas.openxmlformats.org/presentationml/2006/main">
  <p:tag name="AS_UNIQUEID" val="6075"/>
</p:tagLst>
</file>

<file path=ppt/tags/tag282.xml><?xml version="1.0" encoding="utf-8"?>
<p:tagLst xmlns:p="http://schemas.openxmlformats.org/presentationml/2006/main">
  <p:tag name="AS_UNIQUEID" val="9318"/>
</p:tagLst>
</file>

<file path=ppt/tags/tag283.xml><?xml version="1.0" encoding="utf-8"?>
<p:tagLst xmlns:p="http://schemas.openxmlformats.org/presentationml/2006/main">
  <p:tag name="AS_UNIQUEID" val="9319"/>
</p:tagLst>
</file>

<file path=ppt/tags/tag284.xml><?xml version="1.0" encoding="utf-8"?>
<p:tagLst xmlns:p="http://schemas.openxmlformats.org/presentationml/2006/main">
  <p:tag name="AS_UNIQUEID" val="6068"/>
</p:tagLst>
</file>

<file path=ppt/tags/tag285.xml><?xml version="1.0" encoding="utf-8"?>
<p:tagLst xmlns:p="http://schemas.openxmlformats.org/presentationml/2006/main">
  <p:tag name="AS_UNIQUEID" val="6069"/>
</p:tagLst>
</file>

<file path=ppt/tags/tag286.xml><?xml version="1.0" encoding="utf-8"?>
<p:tagLst xmlns:p="http://schemas.openxmlformats.org/presentationml/2006/main">
  <p:tag name="AS_UNIQUEID" val="6070"/>
</p:tagLst>
</file>

<file path=ppt/tags/tag287.xml><?xml version="1.0" encoding="utf-8"?>
<p:tagLst xmlns:p="http://schemas.openxmlformats.org/presentationml/2006/main">
  <p:tag name="AS_UNIQUEID" val="230"/>
</p:tagLst>
</file>

<file path=ppt/tags/tag288.xml><?xml version="1.0" encoding="utf-8"?>
<p:tagLst xmlns:p="http://schemas.openxmlformats.org/presentationml/2006/main">
  <p:tag name="AS_UNIQUEID" val="231"/>
</p:tagLst>
</file>

<file path=ppt/tags/tag289.xml><?xml version="1.0" encoding="utf-8"?>
<p:tagLst xmlns:p="http://schemas.openxmlformats.org/presentationml/2006/main">
  <p:tag name="AS_UNIQUEID" val="6081"/>
</p:tagLst>
</file>

<file path=ppt/tags/tag29.xml><?xml version="1.0" encoding="utf-8"?>
<p:tagLst xmlns:p="http://schemas.openxmlformats.org/presentationml/2006/main">
  <p:tag name="AS_UNIQUEID" val="9015"/>
</p:tagLst>
</file>

<file path=ppt/tags/tag290.xml><?xml version="1.0" encoding="utf-8"?>
<p:tagLst xmlns:p="http://schemas.openxmlformats.org/presentationml/2006/main">
  <p:tag name="AS_UNIQUEID" val="232"/>
</p:tagLst>
</file>

<file path=ppt/tags/tag291.xml><?xml version="1.0" encoding="utf-8"?>
<p:tagLst xmlns:p="http://schemas.openxmlformats.org/presentationml/2006/main">
  <p:tag name="AS_UNIQUEID" val="233"/>
</p:tagLst>
</file>

<file path=ppt/tags/tag292.xml><?xml version="1.0" encoding="utf-8"?>
<p:tagLst xmlns:p="http://schemas.openxmlformats.org/presentationml/2006/main">
  <p:tag name="AS_UNIQUEID" val="234"/>
</p:tagLst>
</file>

<file path=ppt/tags/tag293.xml><?xml version="1.0" encoding="utf-8"?>
<p:tagLst xmlns:p="http://schemas.openxmlformats.org/presentationml/2006/main">
  <p:tag name="AS_UNIQUEID" val="6082"/>
</p:tagLst>
</file>

<file path=ppt/tags/tag294.xml><?xml version="1.0" encoding="utf-8"?>
<p:tagLst xmlns:p="http://schemas.openxmlformats.org/presentationml/2006/main">
  <p:tag name="AS_UNIQUEID" val="236"/>
</p:tagLst>
</file>

<file path=ppt/tags/tag295.xml><?xml version="1.0" encoding="utf-8"?>
<p:tagLst xmlns:p="http://schemas.openxmlformats.org/presentationml/2006/main">
  <p:tag name="AS_UNIQUEID" val="237"/>
</p:tagLst>
</file>

<file path=ppt/tags/tag296.xml><?xml version="1.0" encoding="utf-8"?>
<p:tagLst xmlns:p="http://schemas.openxmlformats.org/presentationml/2006/main">
  <p:tag name="AS_UNIQUEID" val="238"/>
</p:tagLst>
</file>

<file path=ppt/tags/tag297.xml><?xml version="1.0" encoding="utf-8"?>
<p:tagLst xmlns:p="http://schemas.openxmlformats.org/presentationml/2006/main">
  <p:tag name="AS_UNIQUEID" val="239"/>
</p:tagLst>
</file>

<file path=ppt/tags/tag298.xml><?xml version="1.0" encoding="utf-8"?>
<p:tagLst xmlns:p="http://schemas.openxmlformats.org/presentationml/2006/main">
  <p:tag name="AS_UNIQUEID" val="244"/>
</p:tagLst>
</file>

<file path=ppt/tags/tag299.xml><?xml version="1.0" encoding="utf-8"?>
<p:tagLst xmlns:p="http://schemas.openxmlformats.org/presentationml/2006/main">
  <p:tag name="AS_UNIQUEID" val="6083"/>
</p:tagLst>
</file>

<file path=ppt/tags/tag3.xml><?xml version="1.0" encoding="utf-8"?>
<p:tagLst xmlns:p="http://schemas.openxmlformats.org/presentationml/2006/main">
  <p:tag name="AS_UNIQUEID" val="8985"/>
</p:tagLst>
</file>

<file path=ppt/tags/tag30.xml><?xml version="1.0" encoding="utf-8"?>
<p:tagLst xmlns:p="http://schemas.openxmlformats.org/presentationml/2006/main">
  <p:tag name="AS_UNIQUEID" val="9017"/>
</p:tagLst>
</file>

<file path=ppt/tags/tag300.xml><?xml version="1.0" encoding="utf-8"?>
<p:tagLst xmlns:p="http://schemas.openxmlformats.org/presentationml/2006/main">
  <p:tag name="AS_UNIQUEID" val="235"/>
</p:tagLst>
</file>

<file path=ppt/tags/tag301.xml><?xml version="1.0" encoding="utf-8"?>
<p:tagLst xmlns:p="http://schemas.openxmlformats.org/presentationml/2006/main">
  <p:tag name="AS_UNIQUEID" val="240"/>
</p:tagLst>
</file>

<file path=ppt/tags/tag302.xml><?xml version="1.0" encoding="utf-8"?>
<p:tagLst xmlns:p="http://schemas.openxmlformats.org/presentationml/2006/main">
  <p:tag name="AS_UNIQUEID" val="245"/>
</p:tagLst>
</file>

<file path=ppt/tags/tag303.xml><?xml version="1.0" encoding="utf-8"?>
<p:tagLst xmlns:p="http://schemas.openxmlformats.org/presentationml/2006/main">
  <p:tag name="AS_UNIQUEID" val="6084"/>
</p:tagLst>
</file>

<file path=ppt/tags/tag304.xml><?xml version="1.0" encoding="utf-8"?>
<p:tagLst xmlns:p="http://schemas.openxmlformats.org/presentationml/2006/main">
  <p:tag name="AS_UNIQUEID" val="6085"/>
</p:tagLst>
</file>

<file path=ppt/tags/tag305.xml><?xml version="1.0" encoding="utf-8"?>
<p:tagLst xmlns:p="http://schemas.openxmlformats.org/presentationml/2006/main">
  <p:tag name="AS_UNIQUEID" val="6086"/>
</p:tagLst>
</file>

<file path=ppt/tags/tag306.xml><?xml version="1.0" encoding="utf-8"?>
<p:tagLst xmlns:p="http://schemas.openxmlformats.org/presentationml/2006/main">
  <p:tag name="AS_UNIQUEID" val="6087"/>
</p:tagLst>
</file>

<file path=ppt/tags/tag307.xml><?xml version="1.0" encoding="utf-8"?>
<p:tagLst xmlns:p="http://schemas.openxmlformats.org/presentationml/2006/main">
  <p:tag name="AS_UNIQUEID" val="6077"/>
</p:tagLst>
</file>

<file path=ppt/tags/tag308.xml><?xml version="1.0" encoding="utf-8"?>
<p:tagLst xmlns:p="http://schemas.openxmlformats.org/presentationml/2006/main">
  <p:tag name="AS_UNIQUEID" val="6078"/>
</p:tagLst>
</file>

<file path=ppt/tags/tag309.xml><?xml version="1.0" encoding="utf-8"?>
<p:tagLst xmlns:p="http://schemas.openxmlformats.org/presentationml/2006/main">
  <p:tag name="AS_UNIQUEID" val="6079"/>
</p:tagLst>
</file>

<file path=ppt/tags/tag31.xml><?xml version="1.0" encoding="utf-8"?>
<p:tagLst xmlns:p="http://schemas.openxmlformats.org/presentationml/2006/main">
  <p:tag name="AS_UNIQUEID" val="9018"/>
</p:tagLst>
</file>

<file path=ppt/tags/tag310.xml><?xml version="1.0" encoding="utf-8"?>
<p:tagLst xmlns:p="http://schemas.openxmlformats.org/presentationml/2006/main">
  <p:tag name="AS_UNIQUEID" val="230"/>
</p:tagLst>
</file>

<file path=ppt/tags/tag311.xml><?xml version="1.0" encoding="utf-8"?>
<p:tagLst xmlns:p="http://schemas.openxmlformats.org/presentationml/2006/main">
  <p:tag name="AS_UNIQUEID" val="231"/>
</p:tagLst>
</file>

<file path=ppt/tags/tag312.xml><?xml version="1.0" encoding="utf-8"?>
<p:tagLst xmlns:p="http://schemas.openxmlformats.org/presentationml/2006/main">
  <p:tag name="AS_UNIQUEID" val="6093"/>
</p:tagLst>
</file>

<file path=ppt/tags/tag313.xml><?xml version="1.0" encoding="utf-8"?>
<p:tagLst xmlns:p="http://schemas.openxmlformats.org/presentationml/2006/main">
  <p:tag name="AS_UNIQUEID" val="6094"/>
</p:tagLst>
</file>

<file path=ppt/tags/tag314.xml><?xml version="1.0" encoding="utf-8"?>
<p:tagLst xmlns:p="http://schemas.openxmlformats.org/presentationml/2006/main">
  <p:tag name="AS_UNIQUEID" val="6095"/>
</p:tagLst>
</file>

<file path=ppt/tags/tag315.xml><?xml version="1.0" encoding="utf-8"?>
<p:tagLst xmlns:p="http://schemas.openxmlformats.org/presentationml/2006/main">
  <p:tag name="AS_UNIQUEID" val="3876"/>
</p:tagLst>
</file>

<file path=ppt/tags/tag316.xml><?xml version="1.0" encoding="utf-8"?>
<p:tagLst xmlns:p="http://schemas.openxmlformats.org/presentationml/2006/main">
  <p:tag name="AS_UNIQUEID" val="6096"/>
</p:tagLst>
</file>

<file path=ppt/tags/tag317.xml><?xml version="1.0" encoding="utf-8"?>
<p:tagLst xmlns:p="http://schemas.openxmlformats.org/presentationml/2006/main">
  <p:tag name="AS_UNIQUEID" val="1350"/>
  <p:tag name="KSO_WM_ASSEMBLE_CHIP_INDEX" val="55e67d4c00d74f28ba838ffcda2e907f"/>
  <p:tag name="KSO_WM_BEAUTIFY_FLAG" val="#wm#"/>
  <p:tag name="KSO_WM_CHIP_FILLAREA_FILL_RULE" val="{&quot;fill_align&quot;:&quot;cm&quot;,&quot;fill_mode&quot;:&quot;full&quot;,&quot;sacle_strategy&quot;:&quot;smart&quot;}"/>
  <p:tag name="KSO_WM_CHIP_GROUPID" val="5e7310da9a230a26b9e88a19"/>
  <p:tag name="KSO_WM_CHIP_XID" val="5e7310da9a230a26b9e88a1a"/>
  <p:tag name="KSO_WM_TAG_VERSION" val="1.0"/>
  <p:tag name="KSO_WM_TEMPLATE_ASSEMBLE_GROUPID" val="5fd0c91e1fa9d42129dd7569"/>
  <p:tag name="KSO_WM_TEMPLATE_ASSEMBLE_XID" val="5fd0c91e1fa9d42129dd7569"/>
  <p:tag name="KSO_WM_TEMPLATE_CATEGORY" val="diagram"/>
  <p:tag name="KSO_WM_TEMPLATE_INDEX" val="20211892"/>
  <p:tag name="KSO_WM_UNIT_COMPATIBLE" val="0"/>
  <p:tag name="KSO_WM_UNIT_DEC_AREA_ID" val="49554450b7a24674968f4c2df6d629e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IAGRAM_ISNUMVISUAL" val="0"/>
  <p:tag name="KSO_WM_UNIT_DIAGRAM_ISREFERUNIT" val="0"/>
  <p:tag name="KSO_WM_UNIT_HIGHLIGHT" val="0"/>
  <p:tag name="KSO_WM_UNIT_ID" val="diagram20211892_1*d*2"/>
  <p:tag name="KSO_WM_UNIT_INDEX" val="2"/>
  <p:tag name="KSO_WM_UNIT_LAYERLEVEL" val="1"/>
  <p:tag name="KSO_WM_UNIT_PLACING_PICTURE" val="55e67d4c00d74f28ba838ffcda2e907f"/>
  <p:tag name="KSO_WM_UNIT_SM_LIMIT_TYPE" val="2"/>
  <p:tag name="KSO_WM_UNIT_TYPE" val="d"/>
  <p:tag name="KSO_WM_UNIT_VALUE" val="1311*1354"/>
</p:tagLst>
</file>

<file path=ppt/tags/tag318.xml><?xml version="1.0" encoding="utf-8"?>
<p:tagLst xmlns:p="http://schemas.openxmlformats.org/presentationml/2006/main">
  <p:tag name="AS_UNIQUEID" val="6089"/>
</p:tagLst>
</file>

<file path=ppt/tags/tag319.xml><?xml version="1.0" encoding="utf-8"?>
<p:tagLst xmlns:p="http://schemas.openxmlformats.org/presentationml/2006/main">
  <p:tag name="AS_UNIQUEID" val="6090"/>
</p:tagLst>
</file>

<file path=ppt/tags/tag32.xml><?xml version="1.0" encoding="utf-8"?>
<p:tagLst xmlns:p="http://schemas.openxmlformats.org/presentationml/2006/main">
  <p:tag name="AS_UNIQUEID" val="9019"/>
</p:tagLst>
</file>

<file path=ppt/tags/tag320.xml><?xml version="1.0" encoding="utf-8"?>
<p:tagLst xmlns:p="http://schemas.openxmlformats.org/presentationml/2006/main">
  <p:tag name="AS_UNIQUEID" val="6091"/>
</p:tagLst>
</file>

<file path=ppt/tags/tag321.xml><?xml version="1.0" encoding="utf-8"?>
<p:tagLst xmlns:p="http://schemas.openxmlformats.org/presentationml/2006/main">
  <p:tag name="AS_UNIQUEID" val="250"/>
</p:tagLst>
</file>

<file path=ppt/tags/tag322.xml><?xml version="1.0" encoding="utf-8"?>
<p:tagLst xmlns:p="http://schemas.openxmlformats.org/presentationml/2006/main">
  <p:tag name="AS_UNIQUEID" val="252"/>
</p:tagLst>
</file>

<file path=ppt/tags/tag323.xml><?xml version="1.0" encoding="utf-8"?>
<p:tagLst xmlns:p="http://schemas.openxmlformats.org/presentationml/2006/main">
  <p:tag name="AS_UNIQUEID" val="6102"/>
</p:tagLst>
</file>

<file path=ppt/tags/tag324.xml><?xml version="1.0" encoding="utf-8"?>
<p:tagLst xmlns:p="http://schemas.openxmlformats.org/presentationml/2006/main">
  <p:tag name="AS_UNIQUEID" val="6103"/>
</p:tagLst>
</file>

<file path=ppt/tags/tag325.xml><?xml version="1.0" encoding="utf-8"?>
<p:tagLst xmlns:p="http://schemas.openxmlformats.org/presentationml/2006/main">
  <p:tag name="AS_UNIQUEID" val="6104"/>
</p:tagLst>
</file>

<file path=ppt/tags/tag326.xml><?xml version="1.0" encoding="utf-8"?>
<p:tagLst xmlns:p="http://schemas.openxmlformats.org/presentationml/2006/main">
  <p:tag name="AS_UNIQUEID" val="6105"/>
</p:tagLst>
</file>

<file path=ppt/tags/tag327.xml><?xml version="1.0" encoding="utf-8"?>
<p:tagLst xmlns:p="http://schemas.openxmlformats.org/presentationml/2006/main">
  <p:tag name="AS_UNIQUEID" val="231"/>
</p:tagLst>
</file>

<file path=ppt/tags/tag328.xml><?xml version="1.0" encoding="utf-8"?>
<p:tagLst xmlns:p="http://schemas.openxmlformats.org/presentationml/2006/main">
  <p:tag name="AS_UNIQUEID" val="6098"/>
</p:tagLst>
</file>

<file path=ppt/tags/tag329.xml><?xml version="1.0" encoding="utf-8"?>
<p:tagLst xmlns:p="http://schemas.openxmlformats.org/presentationml/2006/main">
  <p:tag name="AS_UNIQUEID" val="6099"/>
</p:tagLst>
</file>

<file path=ppt/tags/tag33.xml><?xml version="1.0" encoding="utf-8"?>
<p:tagLst xmlns:p="http://schemas.openxmlformats.org/presentationml/2006/main">
  <p:tag name="AS_UNIQUEID" val="9020"/>
</p:tagLst>
</file>

<file path=ppt/tags/tag330.xml><?xml version="1.0" encoding="utf-8"?>
<p:tagLst xmlns:p="http://schemas.openxmlformats.org/presentationml/2006/main">
  <p:tag name="AS_UNIQUEID" val="6100"/>
</p:tagLst>
</file>

<file path=ppt/tags/tag331.xml><?xml version="1.0" encoding="utf-8"?>
<p:tagLst xmlns:p="http://schemas.openxmlformats.org/presentationml/2006/main">
  <p:tag name="AS_UNIQUEID" val="7084"/>
</p:tagLst>
</file>

<file path=ppt/tags/tag332.xml><?xml version="1.0" encoding="utf-8"?>
<p:tagLst xmlns:p="http://schemas.openxmlformats.org/presentationml/2006/main">
  <p:tag name="AS_UNIQUEID" val="7085"/>
</p:tagLst>
</file>

<file path=ppt/tags/tag333.xml><?xml version="1.0" encoding="utf-8"?>
<p:tagLst xmlns:p="http://schemas.openxmlformats.org/presentationml/2006/main">
  <p:tag name="AS_UNIQUEID" val="7086"/>
</p:tagLst>
</file>

<file path=ppt/tags/tag334.xml><?xml version="1.0" encoding="utf-8"?>
<p:tagLst xmlns:p="http://schemas.openxmlformats.org/presentationml/2006/main">
  <p:tag name="AS_UNIQUEID" val="7087"/>
</p:tagLst>
</file>

<file path=ppt/tags/tag335.xml><?xml version="1.0" encoding="utf-8"?>
<p:tagLst xmlns:p="http://schemas.openxmlformats.org/presentationml/2006/main">
  <p:tag name="AS_UNIQUEID" val="7088"/>
</p:tagLst>
</file>

<file path=ppt/tags/tag336.xml><?xml version="1.0" encoding="utf-8"?>
<p:tagLst xmlns:p="http://schemas.openxmlformats.org/presentationml/2006/main">
  <p:tag name="AS_UNIQUEID" val="7089"/>
</p:tagLst>
</file>

<file path=ppt/tags/tag337.xml><?xml version="1.0" encoding="utf-8"?>
<p:tagLst xmlns:p="http://schemas.openxmlformats.org/presentationml/2006/main">
  <p:tag name="AS_UNIQUEID" val="7090"/>
  <p:tag name="KSO_WM_UNIT_TABLE_BEAUTIFY" val="smartTable{2d836e2f-bb8d-4ac7-af64-fe07ec2b5290}"/>
</p:tagLst>
</file>

<file path=ppt/tags/tag338.xml><?xml version="1.0" encoding="utf-8"?>
<p:tagLst xmlns:p="http://schemas.openxmlformats.org/presentationml/2006/main">
  <p:tag name="AS_UNIQUEID" val="7091"/>
</p:tagLst>
</file>

<file path=ppt/tags/tag339.xml><?xml version="1.0" encoding="utf-8"?>
<p:tagLst xmlns:p="http://schemas.openxmlformats.org/presentationml/2006/main">
  <p:tag name="AS_UNIQUEID" val="7092"/>
</p:tagLst>
</file>

<file path=ppt/tags/tag34.xml><?xml version="1.0" encoding="utf-8"?>
<p:tagLst xmlns:p="http://schemas.openxmlformats.org/presentationml/2006/main">
  <p:tag name="AS_UNIQUEID" val="9022"/>
</p:tagLst>
</file>

<file path=ppt/tags/tag340.xml><?xml version="1.0" encoding="utf-8"?>
<p:tagLst xmlns:p="http://schemas.openxmlformats.org/presentationml/2006/main">
  <p:tag name="AS_UNIQUEID" val="7093"/>
</p:tagLst>
</file>

<file path=ppt/tags/tag341.xml><?xml version="1.0" encoding="utf-8"?>
<p:tagLst xmlns:p="http://schemas.openxmlformats.org/presentationml/2006/main">
  <p:tag name="AS_UNIQUEID" val="7094"/>
</p:tagLst>
</file>

<file path=ppt/tags/tag342.xml><?xml version="1.0" encoding="utf-8"?>
<p:tagLst xmlns:p="http://schemas.openxmlformats.org/presentationml/2006/main">
  <p:tag name="AS_UNIQUEID" val="7095"/>
</p:tagLst>
</file>

<file path=ppt/tags/tag343.xml><?xml version="1.0" encoding="utf-8"?>
<p:tagLst xmlns:p="http://schemas.openxmlformats.org/presentationml/2006/main">
  <p:tag name="AS_UNIQUEID" val="7096"/>
</p:tagLst>
</file>

<file path=ppt/tags/tag344.xml><?xml version="1.0" encoding="utf-8"?>
<p:tagLst xmlns:p="http://schemas.openxmlformats.org/presentationml/2006/main">
  <p:tag name="AS_UNIQUEID" val="7097"/>
</p:tagLst>
</file>

<file path=ppt/tags/tag345.xml><?xml version="1.0" encoding="utf-8"?>
<p:tagLst xmlns:p="http://schemas.openxmlformats.org/presentationml/2006/main">
  <p:tag name="AS_UNIQUEID" val="7098"/>
</p:tagLst>
</file>

<file path=ppt/tags/tag346.xml><?xml version="1.0" encoding="utf-8"?>
<p:tagLst xmlns:p="http://schemas.openxmlformats.org/presentationml/2006/main">
  <p:tag name="AS_UNIQUEID" val="7099"/>
</p:tagLst>
</file>

<file path=ppt/tags/tag347.xml><?xml version="1.0" encoding="utf-8"?>
<p:tagLst xmlns:p="http://schemas.openxmlformats.org/presentationml/2006/main">
  <p:tag name="AS_UNIQUEID" val="7100"/>
</p:tagLst>
</file>

<file path=ppt/tags/tag348.xml><?xml version="1.0" encoding="utf-8"?>
<p:tagLst xmlns:p="http://schemas.openxmlformats.org/presentationml/2006/main">
  <p:tag name="AS_UNIQUEID" val="7101"/>
</p:tagLst>
</file>

<file path=ppt/tags/tag349.xml><?xml version="1.0" encoding="utf-8"?>
<p:tagLst xmlns:p="http://schemas.openxmlformats.org/presentationml/2006/main">
  <p:tag name="AS_UNIQUEID" val="9327"/>
</p:tagLst>
</file>

<file path=ppt/tags/tag35.xml><?xml version="1.0" encoding="utf-8"?>
<p:tagLst xmlns:p="http://schemas.openxmlformats.org/presentationml/2006/main">
  <p:tag name="AS_UNIQUEID" val="9023"/>
</p:tagLst>
</file>

<file path=ppt/tags/tag350.xml><?xml version="1.0" encoding="utf-8"?>
<p:tagLst xmlns:p="http://schemas.openxmlformats.org/presentationml/2006/main">
  <p:tag name="AS_UNIQUEID" val="9328"/>
</p:tagLst>
</file>

<file path=ppt/tags/tag351.xml><?xml version="1.0" encoding="utf-8"?>
<p:tagLst xmlns:p="http://schemas.openxmlformats.org/presentationml/2006/main">
  <p:tag name="AS_UNIQUEID" val="9205"/>
</p:tagLst>
</file>

<file path=ppt/tags/tag352.xml><?xml version="1.0" encoding="utf-8"?>
<p:tagLst xmlns:p="http://schemas.openxmlformats.org/presentationml/2006/main">
  <p:tag name="AS_UNIQUEID" val="9206"/>
</p:tagLst>
</file>

<file path=ppt/tags/tag353.xml><?xml version="1.0" encoding="utf-8"?>
<p:tagLst xmlns:p="http://schemas.openxmlformats.org/presentationml/2006/main">
  <p:tag name="AS_UNIQUEID" val="9207"/>
</p:tagLst>
</file>

<file path=ppt/tags/tag354.xml><?xml version="1.0" encoding="utf-8"?>
<p:tagLst xmlns:p="http://schemas.openxmlformats.org/presentationml/2006/main">
  <p:tag name="AS_UNIQUEID" val="9208"/>
</p:tagLst>
</file>

<file path=ppt/tags/tag355.xml><?xml version="1.0" encoding="utf-8"?>
<p:tagLst xmlns:p="http://schemas.openxmlformats.org/presentationml/2006/main">
  <p:tag name="AS_UNIQUEID" val="9209"/>
</p:tagLst>
</file>

<file path=ppt/tags/tag356.xml><?xml version="1.0" encoding="utf-8"?>
<p:tagLst xmlns:p="http://schemas.openxmlformats.org/presentationml/2006/main">
  <p:tag name="AS_UNIQUEID" val="9210"/>
</p:tagLst>
</file>

<file path=ppt/tags/tag357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YTFlOWVhOWNmOGQyNWUxYWJjZGMyOTQxY2E5OWRhOTEifQ=="/>
  <p:tag name="commondata" val="eyJoZGlkIjoiZmNiODM5MTIxOTk2M2MwZGVlYmEwNTkzZWExNjMxMzgifQ=="/>
</p:tagLst>
</file>

<file path=ppt/tags/tag36.xml><?xml version="1.0" encoding="utf-8"?>
<p:tagLst xmlns:p="http://schemas.openxmlformats.org/presentationml/2006/main">
  <p:tag name="AS_UNIQUEID" val="9024"/>
</p:tagLst>
</file>

<file path=ppt/tags/tag37.xml><?xml version="1.0" encoding="utf-8"?>
<p:tagLst xmlns:p="http://schemas.openxmlformats.org/presentationml/2006/main">
  <p:tag name="AS_UNIQUEID" val="9026"/>
</p:tagLst>
</file>

<file path=ppt/tags/tag38.xml><?xml version="1.0" encoding="utf-8"?>
<p:tagLst xmlns:p="http://schemas.openxmlformats.org/presentationml/2006/main">
  <p:tag name="AS_UNIQUEID" val="9027"/>
</p:tagLst>
</file>

<file path=ppt/tags/tag39.xml><?xml version="1.0" encoding="utf-8"?>
<p:tagLst xmlns:p="http://schemas.openxmlformats.org/presentationml/2006/main">
  <p:tag name="AS_UNIQUEID" val="9028"/>
</p:tagLst>
</file>

<file path=ppt/tags/tag4.xml><?xml version="1.0" encoding="utf-8"?>
<p:tagLst xmlns:p="http://schemas.openxmlformats.org/presentationml/2006/main">
  <p:tag name="AS_UNIQUEID" val="8986"/>
</p:tagLst>
</file>

<file path=ppt/tags/tag40.xml><?xml version="1.0" encoding="utf-8"?>
<p:tagLst xmlns:p="http://schemas.openxmlformats.org/presentationml/2006/main">
  <p:tag name="AS_UNIQUEID" val="9029"/>
</p:tagLst>
</file>

<file path=ppt/tags/tag41.xml><?xml version="1.0" encoding="utf-8"?>
<p:tagLst xmlns:p="http://schemas.openxmlformats.org/presentationml/2006/main">
  <p:tag name="AS_UNIQUEID" val="9030"/>
</p:tagLst>
</file>

<file path=ppt/tags/tag42.xml><?xml version="1.0" encoding="utf-8"?>
<p:tagLst xmlns:p="http://schemas.openxmlformats.org/presentationml/2006/main">
  <p:tag name="AS_UNIQUEID" val="9031"/>
</p:tagLst>
</file>

<file path=ppt/tags/tag43.xml><?xml version="1.0" encoding="utf-8"?>
<p:tagLst xmlns:p="http://schemas.openxmlformats.org/presentationml/2006/main">
  <p:tag name="AS_UNIQUEID" val="9033"/>
</p:tagLst>
</file>

<file path=ppt/tags/tag44.xml><?xml version="1.0" encoding="utf-8"?>
<p:tagLst xmlns:p="http://schemas.openxmlformats.org/presentationml/2006/main">
  <p:tag name="AS_UNIQUEID" val="9034"/>
</p:tagLst>
</file>

<file path=ppt/tags/tag45.xml><?xml version="1.0" encoding="utf-8"?>
<p:tagLst xmlns:p="http://schemas.openxmlformats.org/presentationml/2006/main">
  <p:tag name="AS_UNIQUEID" val="9035"/>
</p:tagLst>
</file>

<file path=ppt/tags/tag46.xml><?xml version="1.0" encoding="utf-8"?>
<p:tagLst xmlns:p="http://schemas.openxmlformats.org/presentationml/2006/main">
  <p:tag name="AS_UNIQUEID" val="9036"/>
</p:tagLst>
</file>

<file path=ppt/tags/tag47.xml><?xml version="1.0" encoding="utf-8"?>
<p:tagLst xmlns:p="http://schemas.openxmlformats.org/presentationml/2006/main">
  <p:tag name="AS_UNIQUEID" val="9037"/>
</p:tagLst>
</file>

<file path=ppt/tags/tag48.xml><?xml version="1.0" encoding="utf-8"?>
<p:tagLst xmlns:p="http://schemas.openxmlformats.org/presentationml/2006/main">
  <p:tag name="AS_UNIQUEID" val="9039"/>
</p:tagLst>
</file>

<file path=ppt/tags/tag49.xml><?xml version="1.0" encoding="utf-8"?>
<p:tagLst xmlns:p="http://schemas.openxmlformats.org/presentationml/2006/main">
  <p:tag name="AS_UNIQUEID" val="9040"/>
</p:tagLst>
</file>

<file path=ppt/tags/tag5.xml><?xml version="1.0" encoding="utf-8"?>
<p:tagLst xmlns:p="http://schemas.openxmlformats.org/presentationml/2006/main">
  <p:tag name="AS_UNIQUEID" val="8987"/>
</p:tagLst>
</file>

<file path=ppt/tags/tag50.xml><?xml version="1.0" encoding="utf-8"?>
<p:tagLst xmlns:p="http://schemas.openxmlformats.org/presentationml/2006/main">
  <p:tag name="AS_UNIQUEID" val="9041"/>
</p:tagLst>
</file>

<file path=ppt/tags/tag51.xml><?xml version="1.0" encoding="utf-8"?>
<p:tagLst xmlns:p="http://schemas.openxmlformats.org/presentationml/2006/main">
  <p:tag name="AS_UNIQUEID" val="9042"/>
</p:tagLst>
</file>

<file path=ppt/tags/tag52.xml><?xml version="1.0" encoding="utf-8"?>
<p:tagLst xmlns:p="http://schemas.openxmlformats.org/presentationml/2006/main">
  <p:tag name="AS_UNIQUEID" val="9044"/>
</p:tagLst>
</file>

<file path=ppt/tags/tag53.xml><?xml version="1.0" encoding="utf-8"?>
<p:tagLst xmlns:p="http://schemas.openxmlformats.org/presentationml/2006/main">
  <p:tag name="AS_UNIQUEID" val="9045"/>
</p:tagLst>
</file>

<file path=ppt/tags/tag54.xml><?xml version="1.0" encoding="utf-8"?>
<p:tagLst xmlns:p="http://schemas.openxmlformats.org/presentationml/2006/main">
  <p:tag name="AS_UNIQUEID" val="9046"/>
</p:tagLst>
</file>

<file path=ppt/tags/tag55.xml><?xml version="1.0" encoding="utf-8"?>
<p:tagLst xmlns:p="http://schemas.openxmlformats.org/presentationml/2006/main">
  <p:tag name="AS_UNIQUEID" val="9047"/>
</p:tagLst>
</file>

<file path=ppt/tags/tag56.xml><?xml version="1.0" encoding="utf-8"?>
<p:tagLst xmlns:p="http://schemas.openxmlformats.org/presentationml/2006/main">
  <p:tag name="AS_UNIQUEID" val="9048"/>
</p:tagLst>
</file>

<file path=ppt/tags/tag57.xml><?xml version="1.0" encoding="utf-8"?>
<p:tagLst xmlns:p="http://schemas.openxmlformats.org/presentationml/2006/main">
  <p:tag name="AS_UNIQUEID" val="9049"/>
</p:tagLst>
</file>

<file path=ppt/tags/tag58.xml><?xml version="1.0" encoding="utf-8"?>
<p:tagLst xmlns:p="http://schemas.openxmlformats.org/presentationml/2006/main">
  <p:tag name="AS_UNIQUEID" val="9051"/>
</p:tagLst>
</file>

<file path=ppt/tags/tag59.xml><?xml version="1.0" encoding="utf-8"?>
<p:tagLst xmlns:p="http://schemas.openxmlformats.org/presentationml/2006/main">
  <p:tag name="AS_UNIQUEID" val="9052"/>
</p:tagLst>
</file>

<file path=ppt/tags/tag6.xml><?xml version="1.0" encoding="utf-8"?>
<p:tagLst xmlns:p="http://schemas.openxmlformats.org/presentationml/2006/main">
  <p:tag name="AS_UNIQUEID" val="8989"/>
</p:tagLst>
</file>

<file path=ppt/tags/tag60.xml><?xml version="1.0" encoding="utf-8"?>
<p:tagLst xmlns:p="http://schemas.openxmlformats.org/presentationml/2006/main">
  <p:tag name="AS_UNIQUEID" val="9053"/>
</p:tagLst>
</file>

<file path=ppt/tags/tag61.xml><?xml version="1.0" encoding="utf-8"?>
<p:tagLst xmlns:p="http://schemas.openxmlformats.org/presentationml/2006/main">
  <p:tag name="AS_UNIQUEID" val="9054"/>
</p:tagLst>
</file>

<file path=ppt/tags/tag62.xml><?xml version="1.0" encoding="utf-8"?>
<p:tagLst xmlns:p="http://schemas.openxmlformats.org/presentationml/2006/main">
  <p:tag name="AS_UNIQUEID" val="9055"/>
</p:tagLst>
</file>

<file path=ppt/tags/tag63.xml><?xml version="1.0" encoding="utf-8"?>
<p:tagLst xmlns:p="http://schemas.openxmlformats.org/presentationml/2006/main">
  <p:tag name="AS_UNIQUEID" val="9057"/>
</p:tagLst>
</file>

<file path=ppt/tags/tag64.xml><?xml version="1.0" encoding="utf-8"?>
<p:tagLst xmlns:p="http://schemas.openxmlformats.org/presentationml/2006/main">
  <p:tag name="AS_UNIQUEID" val="9058"/>
</p:tagLst>
</file>

<file path=ppt/tags/tag65.xml><?xml version="1.0" encoding="utf-8"?>
<p:tagLst xmlns:p="http://schemas.openxmlformats.org/presentationml/2006/main">
  <p:tag name="AS_UNIQUEID" val="9059"/>
</p:tagLst>
</file>

<file path=ppt/tags/tag66.xml><?xml version="1.0" encoding="utf-8"?>
<p:tagLst xmlns:p="http://schemas.openxmlformats.org/presentationml/2006/main">
  <p:tag name="AS_UNIQUEID" val="9060"/>
</p:tagLst>
</file>

<file path=ppt/tags/tag67.xml><?xml version="1.0" encoding="utf-8"?>
<p:tagLst xmlns:p="http://schemas.openxmlformats.org/presentationml/2006/main">
  <p:tag name="AS_UNIQUEID" val="9061"/>
</p:tagLst>
</file>

<file path=ppt/tags/tag68.xml><?xml version="1.0" encoding="utf-8"?>
<p:tagLst xmlns:p="http://schemas.openxmlformats.org/presentationml/2006/main">
  <p:tag name="AS_UNIQUEID" val="9063"/>
</p:tagLst>
</file>

<file path=ppt/tags/tag69.xml><?xml version="1.0" encoding="utf-8"?>
<p:tagLst xmlns:p="http://schemas.openxmlformats.org/presentationml/2006/main">
  <p:tag name="AS_UNIQUEID" val="9064"/>
</p:tagLst>
</file>

<file path=ppt/tags/tag7.xml><?xml version="1.0" encoding="utf-8"?>
<p:tagLst xmlns:p="http://schemas.openxmlformats.org/presentationml/2006/main">
  <p:tag name="AS_UNIQUEID" val="8990"/>
</p:tagLst>
</file>

<file path=ppt/tags/tag70.xml><?xml version="1.0" encoding="utf-8"?>
<p:tagLst xmlns:p="http://schemas.openxmlformats.org/presentationml/2006/main">
  <p:tag name="AS_UNIQUEID" val="9065"/>
</p:tagLst>
</file>

<file path=ppt/tags/tag71.xml><?xml version="1.0" encoding="utf-8"?>
<p:tagLst xmlns:p="http://schemas.openxmlformats.org/presentationml/2006/main">
  <p:tag name="AS_UNIQUEID" val="9066"/>
</p:tagLst>
</file>

<file path=ppt/tags/tag72.xml><?xml version="1.0" encoding="utf-8"?>
<p:tagLst xmlns:p="http://schemas.openxmlformats.org/presentationml/2006/main">
  <p:tag name="AS_UNIQUEID" val="9067"/>
</p:tagLst>
</file>

<file path=ppt/tags/tag73.xml><?xml version="1.0" encoding="utf-8"?>
<p:tagLst xmlns:p="http://schemas.openxmlformats.org/presentationml/2006/main">
  <p:tag name="AS_UNIQUEID" val="9069"/>
</p:tagLst>
</file>

<file path=ppt/tags/tag74.xml><?xml version="1.0" encoding="utf-8"?>
<p:tagLst xmlns:p="http://schemas.openxmlformats.org/presentationml/2006/main">
  <p:tag name="AS_UNIQUEID" val="9070"/>
</p:tagLst>
</file>

<file path=ppt/tags/tag75.xml><?xml version="1.0" encoding="utf-8"?>
<p:tagLst xmlns:p="http://schemas.openxmlformats.org/presentationml/2006/main">
  <p:tag name="AS_UNIQUEID" val="9071"/>
</p:tagLst>
</file>

<file path=ppt/tags/tag76.xml><?xml version="1.0" encoding="utf-8"?>
<p:tagLst xmlns:p="http://schemas.openxmlformats.org/presentationml/2006/main">
  <p:tag name="AS_UNIQUEID" val="9072"/>
</p:tagLst>
</file>

<file path=ppt/tags/tag77.xml><?xml version="1.0" encoding="utf-8"?>
<p:tagLst xmlns:p="http://schemas.openxmlformats.org/presentationml/2006/main">
  <p:tag name="AS_UNIQUEID" val="9073"/>
</p:tagLst>
</file>

<file path=ppt/tags/tag78.xml><?xml version="1.0" encoding="utf-8"?>
<p:tagLst xmlns:p="http://schemas.openxmlformats.org/presentationml/2006/main">
  <p:tag name="AS_UNIQUEID" val="9074"/>
</p:tagLst>
</file>

<file path=ppt/tags/tag79.xml><?xml version="1.0" encoding="utf-8"?>
<p:tagLst xmlns:p="http://schemas.openxmlformats.org/presentationml/2006/main">
  <p:tag name="AS_UNIQUEID" val="9076"/>
</p:tagLst>
</file>

<file path=ppt/tags/tag8.xml><?xml version="1.0" encoding="utf-8"?>
<p:tagLst xmlns:p="http://schemas.openxmlformats.org/presentationml/2006/main">
  <p:tag name="AS_UNIQUEID" val="8991"/>
</p:tagLst>
</file>

<file path=ppt/tags/tag80.xml><?xml version="1.0" encoding="utf-8"?>
<p:tagLst xmlns:p="http://schemas.openxmlformats.org/presentationml/2006/main">
  <p:tag name="AS_UNIQUEID" val="9077"/>
</p:tagLst>
</file>

<file path=ppt/tags/tag81.xml><?xml version="1.0" encoding="utf-8"?>
<p:tagLst xmlns:p="http://schemas.openxmlformats.org/presentationml/2006/main">
  <p:tag name="AS_UNIQUEID" val="9078"/>
</p:tagLst>
</file>

<file path=ppt/tags/tag82.xml><?xml version="1.0" encoding="utf-8"?>
<p:tagLst xmlns:p="http://schemas.openxmlformats.org/presentationml/2006/main">
  <p:tag name="AS_UNIQUEID" val="9079"/>
</p:tagLst>
</file>

<file path=ppt/tags/tag83.xml><?xml version="1.0" encoding="utf-8"?>
<p:tagLst xmlns:p="http://schemas.openxmlformats.org/presentationml/2006/main">
  <p:tag name="AS_UNIQUEID" val="9080"/>
</p:tagLst>
</file>

<file path=ppt/tags/tag84.xml><?xml version="1.0" encoding="utf-8"?>
<p:tagLst xmlns:p="http://schemas.openxmlformats.org/presentationml/2006/main">
  <p:tag name="AS_UNIQUEID" val="9081"/>
</p:tagLst>
</file>

<file path=ppt/tags/tag85.xml><?xml version="1.0" encoding="utf-8"?>
<p:tagLst xmlns:p="http://schemas.openxmlformats.org/presentationml/2006/main">
  <p:tag name="AS_UNIQUEID" val="9082"/>
</p:tagLst>
</file>

<file path=ppt/tags/tag86.xml><?xml version="1.0" encoding="utf-8"?>
<p:tagLst xmlns:p="http://schemas.openxmlformats.org/presentationml/2006/main">
  <p:tag name="AS_UNIQUEID" val="9083"/>
</p:tagLst>
</file>

<file path=ppt/tags/tag87.xml><?xml version="1.0" encoding="utf-8"?>
<p:tagLst xmlns:p="http://schemas.openxmlformats.org/presentationml/2006/main">
  <p:tag name="AS_UNIQUEID" val="9085"/>
</p:tagLst>
</file>

<file path=ppt/tags/tag88.xml><?xml version="1.0" encoding="utf-8"?>
<p:tagLst xmlns:p="http://schemas.openxmlformats.org/presentationml/2006/main">
  <p:tag name="AS_UNIQUEID" val="9086"/>
</p:tagLst>
</file>

<file path=ppt/tags/tag89.xml><?xml version="1.0" encoding="utf-8"?>
<p:tagLst xmlns:p="http://schemas.openxmlformats.org/presentationml/2006/main">
  <p:tag name="AS_UNIQUEID" val="9087"/>
</p:tagLst>
</file>

<file path=ppt/tags/tag9.xml><?xml version="1.0" encoding="utf-8"?>
<p:tagLst xmlns:p="http://schemas.openxmlformats.org/presentationml/2006/main">
  <p:tag name="AS_UNIQUEID" val="8992"/>
</p:tagLst>
</file>

<file path=ppt/tags/tag90.xml><?xml version="1.0" encoding="utf-8"?>
<p:tagLst xmlns:p="http://schemas.openxmlformats.org/presentationml/2006/main">
  <p:tag name="AS_UNIQUEID" val="9088"/>
</p:tagLst>
</file>

<file path=ppt/tags/tag91.xml><?xml version="1.0" encoding="utf-8"?>
<p:tagLst xmlns:p="http://schemas.openxmlformats.org/presentationml/2006/main">
  <p:tag name="AS_UNIQUEID" val="9090"/>
</p:tagLst>
</file>

<file path=ppt/tags/tag92.xml><?xml version="1.0" encoding="utf-8"?>
<p:tagLst xmlns:p="http://schemas.openxmlformats.org/presentationml/2006/main">
  <p:tag name="AS_UNIQUEID" val="9091"/>
</p:tagLst>
</file>

<file path=ppt/tags/tag93.xml><?xml version="1.0" encoding="utf-8"?>
<p:tagLst xmlns:p="http://schemas.openxmlformats.org/presentationml/2006/main">
  <p:tag name="AS_UNIQUEID" val="9092"/>
</p:tagLst>
</file>

<file path=ppt/tags/tag94.xml><?xml version="1.0" encoding="utf-8"?>
<p:tagLst xmlns:p="http://schemas.openxmlformats.org/presentationml/2006/main">
  <p:tag name="AS_UNIQUEID" val="9094"/>
</p:tagLst>
</file>

<file path=ppt/tags/tag95.xml><?xml version="1.0" encoding="utf-8"?>
<p:tagLst xmlns:p="http://schemas.openxmlformats.org/presentationml/2006/main">
  <p:tag name="AS_UNIQUEID" val="9095"/>
</p:tagLst>
</file>

<file path=ppt/tags/tag96.xml><?xml version="1.0" encoding="utf-8"?>
<p:tagLst xmlns:p="http://schemas.openxmlformats.org/presentationml/2006/main">
  <p:tag name="AS_UNIQUEID" val="9096"/>
</p:tagLst>
</file>

<file path=ppt/tags/tag97.xml><?xml version="1.0" encoding="utf-8"?>
<p:tagLst xmlns:p="http://schemas.openxmlformats.org/presentationml/2006/main">
  <p:tag name="AS_UNIQUEID" val="9097"/>
</p:tagLst>
</file>

<file path=ppt/tags/tag98.xml><?xml version="1.0" encoding="utf-8"?>
<p:tagLst xmlns:p="http://schemas.openxmlformats.org/presentationml/2006/main">
  <p:tag name="AS_UNIQUEID" val="9098"/>
</p:tagLst>
</file>

<file path=ppt/tags/tag99.xml><?xml version="1.0" encoding="utf-8"?>
<p:tagLst xmlns:p="http://schemas.openxmlformats.org/presentationml/2006/main">
  <p:tag name="AS_UNIQUEID" val="9099"/>
</p:tagLst>
</file>

<file path=ppt/theme/theme1.xml><?xml version="1.0" encoding="utf-8"?>
<a:theme xmlns:a="http://schemas.openxmlformats.org/drawingml/2006/main" name="Office 主题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solidFill>
            <a:srgbClr val="0000CC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1468</Words>
  <Application>WPS 演示</Application>
  <PresentationFormat/>
  <Paragraphs>203</Paragraphs>
  <Slides>16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30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48" baseType="lpstr">
      <vt:lpstr>Arial</vt:lpstr>
      <vt:lpstr>宋体</vt:lpstr>
      <vt:lpstr>Wingdings</vt:lpstr>
      <vt:lpstr>Calibri Light</vt:lpstr>
      <vt:lpstr>微软雅黑</vt:lpstr>
      <vt:lpstr>Arial</vt:lpstr>
      <vt:lpstr>Times New Roman</vt:lpstr>
      <vt:lpstr>思源黑体 CN Heavy</vt:lpstr>
      <vt:lpstr>黑体</vt:lpstr>
      <vt:lpstr>等线</vt:lpstr>
      <vt:lpstr>华文中宋</vt:lpstr>
      <vt:lpstr>华文楷体</vt:lpstr>
      <vt:lpstr>阿里巴巴普惠体 B</vt:lpstr>
      <vt:lpstr>Calibri</vt:lpstr>
      <vt:lpstr>Arial Unicode MS</vt:lpstr>
      <vt:lpstr>楷体_GB2312</vt:lpstr>
      <vt:lpstr>新宋体</vt:lpstr>
      <vt:lpstr>Verdana</vt:lpstr>
      <vt:lpstr>Courier New</vt:lpstr>
      <vt:lpstr>Wingdings 2</vt:lpstr>
      <vt:lpstr>Wingdings</vt:lpstr>
      <vt:lpstr>Times New Roman</vt:lpstr>
      <vt:lpstr>楷体</vt:lpstr>
      <vt:lpstr>方正粗黑宋简体</vt:lpstr>
      <vt:lpstr>思源黑体 CN Normal</vt:lpstr>
      <vt:lpstr>Calibri</vt:lpstr>
      <vt:lpstr>Franklin Gothic Book</vt:lpstr>
      <vt:lpstr>方正清刻本悦宋简体</vt:lpstr>
      <vt:lpstr>等线 Light</vt:lpstr>
      <vt:lpstr>Franklin Gothic Medium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love baby</cp:lastModifiedBy>
  <cp:revision>2</cp:revision>
  <cp:lastPrinted>2023-09-25T15:07:00Z</cp:lastPrinted>
  <dcterms:created xsi:type="dcterms:W3CDTF">2023-09-25T15:07:00Z</dcterms:created>
  <dcterms:modified xsi:type="dcterms:W3CDTF">2025-03-18T06:46:06Z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C0546EDE800C4CECBD000F2B0C341D65_12</vt:lpwstr>
  </property>
  <property fmtid="{D5CDD505-2E9C-101B-9397-08002B2CF9AE}" pid="7" name="KSOProductBuildVer">
    <vt:lpwstr>2052-12.1.0.16399</vt:lpwstr>
  </property>
</Properties>
</file>