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6"/>
  </p:notesMasterIdLst>
  <p:sldIdLst>
    <p:sldId id="501" r:id="rId5"/>
    <p:sldId id="293" r:id="rId7"/>
    <p:sldId id="261" r:id="rId8"/>
    <p:sldId id="295" r:id="rId9"/>
    <p:sldId id="296" r:id="rId10"/>
    <p:sldId id="276" r:id="rId11"/>
    <p:sldId id="476" r:id="rId12"/>
    <p:sldId id="474" r:id="rId13"/>
    <p:sldId id="281" r:id="rId14"/>
    <p:sldId id="298" r:id="rId15"/>
    <p:sldId id="285" r:id="rId16"/>
    <p:sldId id="288" r:id="rId17"/>
    <p:sldId id="306" r:id="rId18"/>
    <p:sldId id="307" r:id="rId19"/>
    <p:sldId id="308" r:id="rId20"/>
    <p:sldId id="294" r:id="rId21"/>
    <p:sldId id="290" r:id="rId22"/>
    <p:sldId id="312" r:id="rId23"/>
    <p:sldId id="313" r:id="rId24"/>
    <p:sldId id="305" r:id="rId25"/>
    <p:sldId id="478" r:id="rId26"/>
  </p:sldIdLst>
  <p:sldSz cx="12192000" cy="6858000"/>
  <p:notesSz cx="7103745" cy="1023429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364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EEFC-642A-4B5F-9E12-DB5DA87EA3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7D51-4981-43AC-8208-E0C251FFB80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8B420BA-F03A-4CB8-9A64-DB054EDD5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E0FE-9FAB-423E-9268-8F7A90BBDAA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777D318-592D-490D-A08C-F23AE5B6B3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A9A5-7823-4735-91C5-28133A19072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289056D-9F20-4B6A-A279-D7414D79E5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196B-47B0-4415-8262-E19831BE514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AB5201E-0092-4F45-BB38-2A81CC838D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154A-426D-42B4-A15A-0814831E0D2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0DD3958-26A1-4EF0-883A-1EDA6BAA30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7636-8CB0-40A2-A1AB-C16AD7754D5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59C5763-7F55-48CA-B243-FD8D178B8D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0DBC-E552-4D03-9BE5-2069F0E9408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5EA4392-FDB0-4919-B0B7-B415C0203E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9514-508D-4D9F-8D89-E8BE5BDC46A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B949DE7-E55A-42A5-B443-1A843027D2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188B4-C84B-4563-AAC3-28DF1DACF46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1637630-9648-46BE-A2B8-2F8EEF393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09A7-DE54-4FED-9962-CCEEAF4E8B3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E05927E-FF4C-43C4-9520-E9A7BE64B1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F3385-53CE-4CB8-A649-876D0E4F18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58C2174-738F-4A72-92BE-BC0E800E09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96"/>
          <p:cNvSpPr/>
          <p:nvPr userDrawn="1"/>
        </p:nvSpPr>
        <p:spPr bwMode="auto">
          <a:xfrm>
            <a:off x="660400" y="1028700"/>
            <a:ext cx="1562100" cy="179388"/>
          </a:xfrm>
          <a:custGeom>
            <a:avLst/>
            <a:gdLst>
              <a:gd name="T0" fmla="*/ 394 w 416"/>
              <a:gd name="T1" fmla="*/ 11 h 48"/>
              <a:gd name="T2" fmla="*/ 416 w 416"/>
              <a:gd name="T3" fmla="*/ 4 h 48"/>
              <a:gd name="T4" fmla="*/ 378 w 416"/>
              <a:gd name="T5" fmla="*/ 7 h 48"/>
              <a:gd name="T6" fmla="*/ 397 w 416"/>
              <a:gd name="T7" fmla="*/ 3 h 48"/>
              <a:gd name="T8" fmla="*/ 260 w 416"/>
              <a:gd name="T9" fmla="*/ 0 h 48"/>
              <a:gd name="T10" fmla="*/ 102 w 416"/>
              <a:gd name="T11" fmla="*/ 3 h 48"/>
              <a:gd name="T12" fmla="*/ 19 w 416"/>
              <a:gd name="T13" fmla="*/ 19 h 48"/>
              <a:gd name="T14" fmla="*/ 0 w 416"/>
              <a:gd name="T15" fmla="*/ 26 h 48"/>
              <a:gd name="T16" fmla="*/ 23 w 416"/>
              <a:gd name="T17" fmla="*/ 44 h 48"/>
              <a:gd name="T18" fmla="*/ 53 w 416"/>
              <a:gd name="T19" fmla="*/ 43 h 48"/>
              <a:gd name="T20" fmla="*/ 220 w 416"/>
              <a:gd name="T21" fmla="*/ 42 h 48"/>
              <a:gd name="T22" fmla="*/ 240 w 416"/>
              <a:gd name="T23" fmla="*/ 39 h 48"/>
              <a:gd name="T24" fmla="*/ 251 w 416"/>
              <a:gd name="T25" fmla="*/ 39 h 48"/>
              <a:gd name="T26" fmla="*/ 346 w 416"/>
              <a:gd name="T27" fmla="*/ 29 h 48"/>
              <a:gd name="T28" fmla="*/ 379 w 416"/>
              <a:gd name="T29" fmla="*/ 24 h 48"/>
              <a:gd name="T30" fmla="*/ 394 w 416"/>
              <a:gd name="T31" fmla="*/ 17 h 48"/>
              <a:gd name="T32" fmla="*/ 410 w 416"/>
              <a:gd name="T33" fmla="*/ 10 h 48"/>
              <a:gd name="T34" fmla="*/ 394 w 416"/>
              <a:gd name="T35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16" h="48">
                <a:moveTo>
                  <a:pt x="394" y="11"/>
                </a:moveTo>
                <a:cubicBezTo>
                  <a:pt x="400" y="6"/>
                  <a:pt x="409" y="6"/>
                  <a:pt x="416" y="4"/>
                </a:cubicBezTo>
                <a:cubicBezTo>
                  <a:pt x="403" y="5"/>
                  <a:pt x="391" y="9"/>
                  <a:pt x="378" y="7"/>
                </a:cubicBezTo>
                <a:cubicBezTo>
                  <a:pt x="384" y="5"/>
                  <a:pt x="391" y="5"/>
                  <a:pt x="397" y="3"/>
                </a:cubicBezTo>
                <a:cubicBezTo>
                  <a:pt x="356" y="1"/>
                  <a:pt x="303" y="2"/>
                  <a:pt x="260" y="0"/>
                </a:cubicBezTo>
                <a:cubicBezTo>
                  <a:pt x="102" y="3"/>
                  <a:pt x="102" y="3"/>
                  <a:pt x="102" y="3"/>
                </a:cubicBezTo>
                <a:cubicBezTo>
                  <a:pt x="73" y="6"/>
                  <a:pt x="45" y="10"/>
                  <a:pt x="19" y="19"/>
                </a:cubicBezTo>
                <a:cubicBezTo>
                  <a:pt x="13" y="22"/>
                  <a:pt x="3" y="20"/>
                  <a:pt x="0" y="26"/>
                </a:cubicBezTo>
                <a:cubicBezTo>
                  <a:pt x="3" y="36"/>
                  <a:pt x="13" y="40"/>
                  <a:pt x="23" y="44"/>
                </a:cubicBezTo>
                <a:cubicBezTo>
                  <a:pt x="33" y="45"/>
                  <a:pt x="42" y="47"/>
                  <a:pt x="53" y="43"/>
                </a:cubicBezTo>
                <a:cubicBezTo>
                  <a:pt x="108" y="44"/>
                  <a:pt x="165" y="48"/>
                  <a:pt x="220" y="42"/>
                </a:cubicBezTo>
                <a:cubicBezTo>
                  <a:pt x="226" y="42"/>
                  <a:pt x="234" y="41"/>
                  <a:pt x="240" y="39"/>
                </a:cubicBezTo>
                <a:cubicBezTo>
                  <a:pt x="243" y="40"/>
                  <a:pt x="249" y="39"/>
                  <a:pt x="251" y="39"/>
                </a:cubicBezTo>
                <a:cubicBezTo>
                  <a:pt x="282" y="37"/>
                  <a:pt x="317" y="39"/>
                  <a:pt x="346" y="29"/>
                </a:cubicBezTo>
                <a:cubicBezTo>
                  <a:pt x="356" y="27"/>
                  <a:pt x="368" y="25"/>
                  <a:pt x="379" y="24"/>
                </a:cubicBezTo>
                <a:cubicBezTo>
                  <a:pt x="382" y="18"/>
                  <a:pt x="390" y="22"/>
                  <a:pt x="394" y="17"/>
                </a:cubicBezTo>
                <a:cubicBezTo>
                  <a:pt x="400" y="17"/>
                  <a:pt x="405" y="13"/>
                  <a:pt x="410" y="10"/>
                </a:cubicBezTo>
                <a:cubicBezTo>
                  <a:pt x="404" y="10"/>
                  <a:pt x="399" y="13"/>
                  <a:pt x="394" y="11"/>
                </a:cubicBezTo>
                <a:close/>
              </a:path>
            </a:pathLst>
          </a:custGeom>
          <a:solidFill>
            <a:srgbClr val="AB94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  <a:ln w="25400">
            <a:solidFill>
              <a:srgbClr val="AB94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 userDrawn="1"/>
        </p:nvGrpSpPr>
        <p:grpSpPr>
          <a:xfrm>
            <a:off x="8071912" y="1130300"/>
            <a:ext cx="1619735" cy="1947618"/>
            <a:chOff x="5724856" y="5606709"/>
            <a:chExt cx="784225" cy="942976"/>
          </a:xfrm>
          <a:solidFill>
            <a:srgbClr val="AB9476">
              <a:alpha val="15000"/>
            </a:srgbClr>
          </a:solidFill>
        </p:grpSpPr>
        <p:sp>
          <p:nvSpPr>
            <p:cNvPr id="7" name="Freeform 51440"/>
            <p:cNvSpPr/>
            <p:nvPr/>
          </p:nvSpPr>
          <p:spPr bwMode="auto">
            <a:xfrm>
              <a:off x="6505906" y="6225834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1441"/>
            <p:cNvSpPr>
              <a:spLocks noEditPoints="1"/>
            </p:cNvSpPr>
            <p:nvPr/>
          </p:nvSpPr>
          <p:spPr bwMode="auto">
            <a:xfrm>
              <a:off x="5805819" y="5730534"/>
              <a:ext cx="690563" cy="695325"/>
            </a:xfrm>
            <a:custGeom>
              <a:avLst/>
              <a:gdLst>
                <a:gd name="T0" fmla="*/ 125 w 163"/>
                <a:gd name="T1" fmla="*/ 138 h 163"/>
                <a:gd name="T2" fmla="*/ 116 w 163"/>
                <a:gd name="T3" fmla="*/ 142 h 163"/>
                <a:gd name="T4" fmla="*/ 102 w 163"/>
                <a:gd name="T5" fmla="*/ 147 h 163"/>
                <a:gd name="T6" fmla="*/ 86 w 163"/>
                <a:gd name="T7" fmla="*/ 147 h 163"/>
                <a:gd name="T8" fmla="*/ 80 w 163"/>
                <a:gd name="T9" fmla="*/ 160 h 163"/>
                <a:gd name="T10" fmla="*/ 67 w 163"/>
                <a:gd name="T11" fmla="*/ 160 h 163"/>
                <a:gd name="T12" fmla="*/ 52 w 163"/>
                <a:gd name="T13" fmla="*/ 153 h 163"/>
                <a:gd name="T14" fmla="*/ 36 w 163"/>
                <a:gd name="T15" fmla="*/ 141 h 163"/>
                <a:gd name="T16" fmla="*/ 34 w 163"/>
                <a:gd name="T17" fmla="*/ 155 h 163"/>
                <a:gd name="T18" fmla="*/ 27 w 163"/>
                <a:gd name="T19" fmla="*/ 146 h 163"/>
                <a:gd name="T20" fmla="*/ 24 w 163"/>
                <a:gd name="T21" fmla="*/ 129 h 163"/>
                <a:gd name="T22" fmla="*/ 18 w 163"/>
                <a:gd name="T23" fmla="*/ 127 h 163"/>
                <a:gd name="T24" fmla="*/ 7 w 163"/>
                <a:gd name="T25" fmla="*/ 127 h 163"/>
                <a:gd name="T26" fmla="*/ 5 w 163"/>
                <a:gd name="T27" fmla="*/ 125 h 163"/>
                <a:gd name="T28" fmla="*/ 16 w 163"/>
                <a:gd name="T29" fmla="*/ 113 h 163"/>
                <a:gd name="T30" fmla="*/ 10 w 163"/>
                <a:gd name="T31" fmla="*/ 118 h 163"/>
                <a:gd name="T32" fmla="*/ 6 w 163"/>
                <a:gd name="T33" fmla="*/ 113 h 163"/>
                <a:gd name="T34" fmla="*/ 5 w 163"/>
                <a:gd name="T35" fmla="*/ 100 h 163"/>
                <a:gd name="T36" fmla="*/ 5 w 163"/>
                <a:gd name="T37" fmla="*/ 88 h 163"/>
                <a:gd name="T38" fmla="*/ 5 w 163"/>
                <a:gd name="T39" fmla="*/ 53 h 163"/>
                <a:gd name="T40" fmla="*/ 7 w 163"/>
                <a:gd name="T41" fmla="*/ 55 h 163"/>
                <a:gd name="T42" fmla="*/ 23 w 163"/>
                <a:gd name="T43" fmla="*/ 49 h 163"/>
                <a:gd name="T44" fmla="*/ 41 w 163"/>
                <a:gd name="T45" fmla="*/ 47 h 163"/>
                <a:gd name="T46" fmla="*/ 42 w 163"/>
                <a:gd name="T47" fmla="*/ 56 h 163"/>
                <a:gd name="T48" fmla="*/ 51 w 163"/>
                <a:gd name="T49" fmla="*/ 60 h 163"/>
                <a:gd name="T50" fmla="*/ 49 w 163"/>
                <a:gd name="T51" fmla="*/ 34 h 163"/>
                <a:gd name="T52" fmla="*/ 67 w 163"/>
                <a:gd name="T53" fmla="*/ 21 h 163"/>
                <a:gd name="T54" fmla="*/ 75 w 163"/>
                <a:gd name="T55" fmla="*/ 4 h 163"/>
                <a:gd name="T56" fmla="*/ 80 w 163"/>
                <a:gd name="T57" fmla="*/ 21 h 163"/>
                <a:gd name="T58" fmla="*/ 84 w 163"/>
                <a:gd name="T59" fmla="*/ 22 h 163"/>
                <a:gd name="T60" fmla="*/ 87 w 163"/>
                <a:gd name="T61" fmla="*/ 21 h 163"/>
                <a:gd name="T62" fmla="*/ 98 w 163"/>
                <a:gd name="T63" fmla="*/ 20 h 163"/>
                <a:gd name="T64" fmla="*/ 101 w 163"/>
                <a:gd name="T65" fmla="*/ 24 h 163"/>
                <a:gd name="T66" fmla="*/ 101 w 163"/>
                <a:gd name="T67" fmla="*/ 33 h 163"/>
                <a:gd name="T68" fmla="*/ 104 w 163"/>
                <a:gd name="T69" fmla="*/ 41 h 163"/>
                <a:gd name="T70" fmla="*/ 109 w 163"/>
                <a:gd name="T71" fmla="*/ 54 h 163"/>
                <a:gd name="T72" fmla="*/ 132 w 163"/>
                <a:gd name="T73" fmla="*/ 63 h 163"/>
                <a:gd name="T74" fmla="*/ 153 w 163"/>
                <a:gd name="T75" fmla="*/ 80 h 163"/>
                <a:gd name="T76" fmla="*/ 159 w 163"/>
                <a:gd name="T77" fmla="*/ 105 h 163"/>
                <a:gd name="T78" fmla="*/ 152 w 163"/>
                <a:gd name="T79" fmla="*/ 108 h 163"/>
                <a:gd name="T80" fmla="*/ 133 w 163"/>
                <a:gd name="T81" fmla="*/ 131 h 163"/>
                <a:gd name="T82" fmla="*/ 112 w 163"/>
                <a:gd name="T83" fmla="*/ 139 h 163"/>
                <a:gd name="T84" fmla="*/ 157 w 163"/>
                <a:gd name="T85" fmla="*/ 105 h 163"/>
                <a:gd name="T86" fmla="*/ 39 w 163"/>
                <a:gd name="T87" fmla="*/ 52 h 163"/>
                <a:gd name="T88" fmla="*/ 132 w 163"/>
                <a:gd name="T89" fmla="*/ 130 h 163"/>
                <a:gd name="T90" fmla="*/ 3 w 163"/>
                <a:gd name="T91" fmla="*/ 121 h 163"/>
                <a:gd name="T92" fmla="*/ 6 w 163"/>
                <a:gd name="T93" fmla="*/ 82 h 163"/>
                <a:gd name="T94" fmla="*/ 7 w 163"/>
                <a:gd name="T95" fmla="*/ 75 h 163"/>
                <a:gd name="T96" fmla="*/ 5 w 163"/>
                <a:gd name="T97" fmla="*/ 110 h 163"/>
                <a:gd name="T98" fmla="*/ 39 w 163"/>
                <a:gd name="T99" fmla="*/ 49 h 163"/>
                <a:gd name="T100" fmla="*/ 156 w 163"/>
                <a:gd name="T101" fmla="*/ 104 h 163"/>
                <a:gd name="T102" fmla="*/ 109 w 163"/>
                <a:gd name="T103" fmla="*/ 57 h 163"/>
                <a:gd name="T104" fmla="*/ 134 w 163"/>
                <a:gd name="T105" fmla="*/ 67 h 163"/>
                <a:gd name="T106" fmla="*/ 142 w 163"/>
                <a:gd name="T107" fmla="*/ 73 h 163"/>
                <a:gd name="T108" fmla="*/ 46 w 163"/>
                <a:gd name="T109" fmla="*/ 36 h 163"/>
                <a:gd name="T110" fmla="*/ 29 w 163"/>
                <a:gd name="T111" fmla="*/ 55 h 163"/>
                <a:gd name="T112" fmla="*/ 114 w 163"/>
                <a:gd name="T113" fmla="*/ 63 h 163"/>
                <a:gd name="T114" fmla="*/ 77 w 163"/>
                <a:gd name="T115" fmla="*/ 12 h 163"/>
                <a:gd name="T116" fmla="*/ 97 w 163"/>
                <a:gd name="T117" fmla="*/ 23 h 163"/>
                <a:gd name="T118" fmla="*/ 4 w 163"/>
                <a:gd name="T119" fmla="*/ 127 h 163"/>
                <a:gd name="T120" fmla="*/ 33 w 163"/>
                <a:gd name="T121" fmla="*/ 135 h 163"/>
                <a:gd name="T122" fmla="*/ 109 w 163"/>
                <a:gd name="T123" fmla="*/ 55 h 163"/>
                <a:gd name="T124" fmla="*/ 39 w 163"/>
                <a:gd name="T125" fmla="*/ 4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" h="163">
                  <a:moveTo>
                    <a:pt x="130" y="132"/>
                  </a:moveTo>
                  <a:cubicBezTo>
                    <a:pt x="130" y="132"/>
                    <a:pt x="130" y="132"/>
                    <a:pt x="130" y="132"/>
                  </a:cubicBezTo>
                  <a:cubicBezTo>
                    <a:pt x="130" y="132"/>
                    <a:pt x="130" y="132"/>
                    <a:pt x="130" y="133"/>
                  </a:cubicBezTo>
                  <a:cubicBezTo>
                    <a:pt x="129" y="133"/>
                    <a:pt x="129" y="133"/>
                    <a:pt x="129" y="134"/>
                  </a:cubicBezTo>
                  <a:cubicBezTo>
                    <a:pt x="129" y="134"/>
                    <a:pt x="128" y="134"/>
                    <a:pt x="128" y="135"/>
                  </a:cubicBezTo>
                  <a:cubicBezTo>
                    <a:pt x="128" y="135"/>
                    <a:pt x="128" y="135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6" y="135"/>
                    <a:pt x="126" y="136"/>
                    <a:pt x="126" y="136"/>
                  </a:cubicBezTo>
                  <a:cubicBezTo>
                    <a:pt x="126" y="136"/>
                    <a:pt x="126" y="137"/>
                    <a:pt x="126" y="137"/>
                  </a:cubicBezTo>
                  <a:cubicBezTo>
                    <a:pt x="126" y="137"/>
                    <a:pt x="125" y="137"/>
                    <a:pt x="125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4" y="136"/>
                    <a:pt x="124" y="136"/>
                    <a:pt x="124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5" y="137"/>
                    <a:pt x="125" y="137"/>
                    <a:pt x="125" y="138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8"/>
                    <a:pt x="123" y="138"/>
                    <a:pt x="122" y="137"/>
                  </a:cubicBezTo>
                  <a:cubicBezTo>
                    <a:pt x="122" y="137"/>
                    <a:pt x="121" y="137"/>
                    <a:pt x="121" y="137"/>
                  </a:cubicBezTo>
                  <a:cubicBezTo>
                    <a:pt x="121" y="138"/>
                    <a:pt x="120" y="138"/>
                    <a:pt x="120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39"/>
                    <a:pt x="120" y="139"/>
                    <a:pt x="119" y="140"/>
                  </a:cubicBezTo>
                  <a:cubicBezTo>
                    <a:pt x="119" y="140"/>
                    <a:pt x="119" y="141"/>
                    <a:pt x="120" y="141"/>
                  </a:cubicBezTo>
                  <a:cubicBezTo>
                    <a:pt x="120" y="141"/>
                    <a:pt x="121" y="142"/>
                    <a:pt x="121" y="142"/>
                  </a:cubicBezTo>
                  <a:cubicBezTo>
                    <a:pt x="121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1" y="143"/>
                  </a:cubicBezTo>
                  <a:cubicBezTo>
                    <a:pt x="120" y="143"/>
                    <a:pt x="119" y="143"/>
                    <a:pt x="119" y="144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20" y="145"/>
                    <a:pt x="119" y="146"/>
                    <a:pt x="119" y="146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19" y="146"/>
                    <a:pt x="119" y="146"/>
                    <a:pt x="119" y="145"/>
                  </a:cubicBezTo>
                  <a:cubicBezTo>
                    <a:pt x="119" y="145"/>
                    <a:pt x="119" y="145"/>
                    <a:pt x="120" y="145"/>
                  </a:cubicBezTo>
                  <a:cubicBezTo>
                    <a:pt x="119" y="145"/>
                    <a:pt x="118" y="145"/>
                    <a:pt x="118" y="145"/>
                  </a:cubicBezTo>
                  <a:cubicBezTo>
                    <a:pt x="118" y="145"/>
                    <a:pt x="118" y="145"/>
                    <a:pt x="118" y="145"/>
                  </a:cubicBezTo>
                  <a:cubicBezTo>
                    <a:pt x="117" y="145"/>
                    <a:pt x="117" y="145"/>
                    <a:pt x="117" y="144"/>
                  </a:cubicBezTo>
                  <a:cubicBezTo>
                    <a:pt x="117" y="145"/>
                    <a:pt x="117" y="145"/>
                    <a:pt x="117" y="145"/>
                  </a:cubicBezTo>
                  <a:cubicBezTo>
                    <a:pt x="116" y="144"/>
                    <a:pt x="116" y="143"/>
                    <a:pt x="116" y="142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15" y="143"/>
                    <a:pt x="115" y="143"/>
                    <a:pt x="116" y="143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5" y="143"/>
                    <a:pt x="115" y="143"/>
                    <a:pt x="115" y="143"/>
                  </a:cubicBezTo>
                  <a:cubicBezTo>
                    <a:pt x="115" y="144"/>
                    <a:pt x="115" y="144"/>
                    <a:pt x="115" y="144"/>
                  </a:cubicBezTo>
                  <a:cubicBezTo>
                    <a:pt x="115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5"/>
                    <a:pt x="116" y="145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5" y="145"/>
                    <a:pt x="114" y="144"/>
                    <a:pt x="114" y="142"/>
                  </a:cubicBezTo>
                  <a:cubicBezTo>
                    <a:pt x="115" y="142"/>
                    <a:pt x="116" y="142"/>
                    <a:pt x="116" y="140"/>
                  </a:cubicBezTo>
                  <a:cubicBezTo>
                    <a:pt x="115" y="141"/>
                    <a:pt x="114" y="141"/>
                    <a:pt x="114" y="142"/>
                  </a:cubicBezTo>
                  <a:cubicBezTo>
                    <a:pt x="113" y="141"/>
                    <a:pt x="114" y="140"/>
                    <a:pt x="113" y="140"/>
                  </a:cubicBezTo>
                  <a:cubicBezTo>
                    <a:pt x="112" y="139"/>
                    <a:pt x="112" y="140"/>
                    <a:pt x="112" y="141"/>
                  </a:cubicBezTo>
                  <a:cubicBezTo>
                    <a:pt x="111" y="142"/>
                    <a:pt x="111" y="142"/>
                    <a:pt x="111" y="143"/>
                  </a:cubicBezTo>
                  <a:cubicBezTo>
                    <a:pt x="110" y="144"/>
                    <a:pt x="110" y="144"/>
                    <a:pt x="110" y="145"/>
                  </a:cubicBezTo>
                  <a:cubicBezTo>
                    <a:pt x="110" y="145"/>
                    <a:pt x="109" y="145"/>
                    <a:pt x="109" y="145"/>
                  </a:cubicBezTo>
                  <a:cubicBezTo>
                    <a:pt x="109" y="146"/>
                    <a:pt x="110" y="148"/>
                    <a:pt x="108" y="150"/>
                  </a:cubicBezTo>
                  <a:cubicBezTo>
                    <a:pt x="109" y="150"/>
                    <a:pt x="109" y="150"/>
                    <a:pt x="109" y="151"/>
                  </a:cubicBezTo>
                  <a:cubicBezTo>
                    <a:pt x="109" y="151"/>
                    <a:pt x="108" y="151"/>
                    <a:pt x="108" y="151"/>
                  </a:cubicBezTo>
                  <a:cubicBezTo>
                    <a:pt x="108" y="150"/>
                    <a:pt x="107" y="150"/>
                    <a:pt x="107" y="149"/>
                  </a:cubicBezTo>
                  <a:cubicBezTo>
                    <a:pt x="106" y="148"/>
                    <a:pt x="106" y="146"/>
                    <a:pt x="104" y="146"/>
                  </a:cubicBezTo>
                  <a:cubicBezTo>
                    <a:pt x="104" y="146"/>
                    <a:pt x="104" y="146"/>
                    <a:pt x="104" y="146"/>
                  </a:cubicBezTo>
                  <a:cubicBezTo>
                    <a:pt x="103" y="146"/>
                    <a:pt x="102" y="146"/>
                    <a:pt x="102" y="145"/>
                  </a:cubicBezTo>
                  <a:cubicBezTo>
                    <a:pt x="101" y="146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1" y="147"/>
                    <a:pt x="101" y="147"/>
                    <a:pt x="101" y="147"/>
                  </a:cubicBezTo>
                  <a:cubicBezTo>
                    <a:pt x="101" y="146"/>
                    <a:pt x="101" y="145"/>
                    <a:pt x="101" y="144"/>
                  </a:cubicBezTo>
                  <a:cubicBezTo>
                    <a:pt x="100" y="143"/>
                    <a:pt x="99" y="144"/>
                    <a:pt x="98" y="143"/>
                  </a:cubicBezTo>
                  <a:cubicBezTo>
                    <a:pt x="98" y="144"/>
                    <a:pt x="97" y="143"/>
                    <a:pt x="96" y="144"/>
                  </a:cubicBezTo>
                  <a:cubicBezTo>
                    <a:pt x="96" y="143"/>
                    <a:pt x="96" y="143"/>
                    <a:pt x="96" y="142"/>
                  </a:cubicBezTo>
                  <a:cubicBezTo>
                    <a:pt x="96" y="143"/>
                    <a:pt x="95" y="143"/>
                    <a:pt x="95" y="143"/>
                  </a:cubicBezTo>
                  <a:cubicBezTo>
                    <a:pt x="95" y="143"/>
                    <a:pt x="95" y="144"/>
                    <a:pt x="96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5"/>
                    <a:pt x="96" y="146"/>
                    <a:pt x="96" y="146"/>
                  </a:cubicBezTo>
                  <a:cubicBezTo>
                    <a:pt x="96" y="147"/>
                    <a:pt x="96" y="147"/>
                    <a:pt x="95" y="148"/>
                  </a:cubicBezTo>
                  <a:cubicBezTo>
                    <a:pt x="96" y="148"/>
                    <a:pt x="96" y="148"/>
                    <a:pt x="96" y="149"/>
                  </a:cubicBezTo>
                  <a:cubicBezTo>
                    <a:pt x="96" y="149"/>
                    <a:pt x="95" y="149"/>
                    <a:pt x="95" y="150"/>
                  </a:cubicBezTo>
                  <a:cubicBezTo>
                    <a:pt x="95" y="150"/>
                    <a:pt x="94" y="149"/>
                    <a:pt x="94" y="149"/>
                  </a:cubicBezTo>
                  <a:cubicBezTo>
                    <a:pt x="93" y="149"/>
                    <a:pt x="93" y="149"/>
                    <a:pt x="92" y="149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1" y="148"/>
                    <a:pt x="91" y="148"/>
                  </a:cubicBezTo>
                  <a:cubicBezTo>
                    <a:pt x="91" y="148"/>
                    <a:pt x="90" y="148"/>
                    <a:pt x="89" y="148"/>
                  </a:cubicBezTo>
                  <a:cubicBezTo>
                    <a:pt x="89" y="147"/>
                    <a:pt x="89" y="147"/>
                    <a:pt x="88" y="147"/>
                  </a:cubicBezTo>
                  <a:cubicBezTo>
                    <a:pt x="88" y="147"/>
                    <a:pt x="88" y="146"/>
                    <a:pt x="88" y="146"/>
                  </a:cubicBezTo>
                  <a:cubicBezTo>
                    <a:pt x="88" y="146"/>
                    <a:pt x="88" y="146"/>
                    <a:pt x="88" y="146"/>
                  </a:cubicBezTo>
                  <a:cubicBezTo>
                    <a:pt x="88" y="146"/>
                    <a:pt x="88" y="146"/>
                    <a:pt x="87" y="146"/>
                  </a:cubicBezTo>
                  <a:cubicBezTo>
                    <a:pt x="87" y="146"/>
                    <a:pt x="87" y="145"/>
                    <a:pt x="87" y="145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87" y="145"/>
                    <a:pt x="87" y="146"/>
                    <a:pt x="87" y="146"/>
                  </a:cubicBezTo>
                  <a:cubicBezTo>
                    <a:pt x="86" y="146"/>
                    <a:pt x="86" y="147"/>
                    <a:pt x="86" y="147"/>
                  </a:cubicBezTo>
                  <a:cubicBezTo>
                    <a:pt x="86" y="147"/>
                    <a:pt x="86" y="148"/>
                    <a:pt x="86" y="148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6" y="150"/>
                    <a:pt x="86" y="150"/>
                    <a:pt x="86" y="151"/>
                  </a:cubicBezTo>
                  <a:cubicBezTo>
                    <a:pt x="86" y="152"/>
                    <a:pt x="86" y="152"/>
                    <a:pt x="85" y="151"/>
                  </a:cubicBezTo>
                  <a:cubicBezTo>
                    <a:pt x="85" y="153"/>
                    <a:pt x="86" y="154"/>
                    <a:pt x="87" y="156"/>
                  </a:cubicBezTo>
                  <a:cubicBezTo>
                    <a:pt x="87" y="156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5"/>
                    <a:pt x="86" y="155"/>
                    <a:pt x="85" y="155"/>
                  </a:cubicBezTo>
                  <a:cubicBezTo>
                    <a:pt x="85" y="155"/>
                    <a:pt x="85" y="155"/>
                    <a:pt x="84" y="155"/>
                  </a:cubicBezTo>
                  <a:cubicBezTo>
                    <a:pt x="84" y="155"/>
                    <a:pt x="84" y="154"/>
                    <a:pt x="84" y="154"/>
                  </a:cubicBezTo>
                  <a:cubicBezTo>
                    <a:pt x="85" y="153"/>
                    <a:pt x="84" y="152"/>
                    <a:pt x="83" y="151"/>
                  </a:cubicBezTo>
                  <a:cubicBezTo>
                    <a:pt x="83" y="152"/>
                    <a:pt x="82" y="152"/>
                    <a:pt x="82" y="152"/>
                  </a:cubicBezTo>
                  <a:cubicBezTo>
                    <a:pt x="82" y="152"/>
                    <a:pt x="82" y="153"/>
                    <a:pt x="82" y="153"/>
                  </a:cubicBezTo>
                  <a:cubicBezTo>
                    <a:pt x="82" y="153"/>
                    <a:pt x="82" y="153"/>
                    <a:pt x="81" y="153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2" y="155"/>
                    <a:pt x="81" y="155"/>
                    <a:pt x="81" y="156"/>
                  </a:cubicBezTo>
                  <a:cubicBezTo>
                    <a:pt x="81" y="156"/>
                    <a:pt x="82" y="157"/>
                    <a:pt x="82" y="157"/>
                  </a:cubicBezTo>
                  <a:cubicBezTo>
                    <a:pt x="82" y="158"/>
                    <a:pt x="82" y="158"/>
                    <a:pt x="81" y="158"/>
                  </a:cubicBezTo>
                  <a:cubicBezTo>
                    <a:pt x="81" y="159"/>
                    <a:pt x="81" y="160"/>
                    <a:pt x="82" y="160"/>
                  </a:cubicBezTo>
                  <a:cubicBezTo>
                    <a:pt x="83" y="161"/>
                    <a:pt x="83" y="161"/>
                    <a:pt x="82" y="163"/>
                  </a:cubicBezTo>
                  <a:cubicBezTo>
                    <a:pt x="81" y="162"/>
                    <a:pt x="81" y="161"/>
                    <a:pt x="81" y="160"/>
                  </a:cubicBezTo>
                  <a:cubicBezTo>
                    <a:pt x="81" y="160"/>
                    <a:pt x="80" y="160"/>
                    <a:pt x="80" y="16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1" y="158"/>
                    <a:pt x="81" y="158"/>
                    <a:pt x="80" y="157"/>
                  </a:cubicBezTo>
                  <a:cubicBezTo>
                    <a:pt x="80" y="156"/>
                    <a:pt x="81" y="156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4"/>
                    <a:pt x="80" y="154"/>
                    <a:pt x="80" y="153"/>
                  </a:cubicBezTo>
                  <a:cubicBezTo>
                    <a:pt x="79" y="152"/>
                    <a:pt x="78" y="152"/>
                    <a:pt x="77" y="151"/>
                  </a:cubicBezTo>
                  <a:cubicBezTo>
                    <a:pt x="76" y="151"/>
                    <a:pt x="76" y="152"/>
                    <a:pt x="75" y="152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75" y="151"/>
                    <a:pt x="75" y="151"/>
                    <a:pt x="76" y="151"/>
                  </a:cubicBezTo>
                  <a:cubicBezTo>
                    <a:pt x="75" y="151"/>
                    <a:pt x="74" y="150"/>
                    <a:pt x="73" y="150"/>
                  </a:cubicBezTo>
                  <a:cubicBezTo>
                    <a:pt x="73" y="151"/>
                    <a:pt x="73" y="151"/>
                    <a:pt x="72" y="152"/>
                  </a:cubicBezTo>
                  <a:cubicBezTo>
                    <a:pt x="72" y="151"/>
                    <a:pt x="72" y="151"/>
                    <a:pt x="72" y="150"/>
                  </a:cubicBezTo>
                  <a:cubicBezTo>
                    <a:pt x="71" y="150"/>
                    <a:pt x="71" y="150"/>
                    <a:pt x="70" y="150"/>
                  </a:cubicBezTo>
                  <a:cubicBezTo>
                    <a:pt x="70" y="151"/>
                    <a:pt x="70" y="151"/>
                    <a:pt x="70" y="152"/>
                  </a:cubicBezTo>
                  <a:cubicBezTo>
                    <a:pt x="70" y="153"/>
                    <a:pt x="71" y="153"/>
                    <a:pt x="72" y="154"/>
                  </a:cubicBezTo>
                  <a:cubicBezTo>
                    <a:pt x="72" y="155"/>
                    <a:pt x="73" y="156"/>
                    <a:pt x="74" y="156"/>
                  </a:cubicBezTo>
                  <a:cubicBezTo>
                    <a:pt x="74" y="156"/>
                    <a:pt x="75" y="157"/>
                    <a:pt x="75" y="158"/>
                  </a:cubicBezTo>
                  <a:cubicBezTo>
                    <a:pt x="75" y="158"/>
                    <a:pt x="75" y="158"/>
                    <a:pt x="75" y="158"/>
                  </a:cubicBezTo>
                  <a:cubicBezTo>
                    <a:pt x="74" y="159"/>
                    <a:pt x="73" y="158"/>
                    <a:pt x="73" y="160"/>
                  </a:cubicBezTo>
                  <a:cubicBezTo>
                    <a:pt x="72" y="159"/>
                    <a:pt x="72" y="159"/>
                    <a:pt x="71" y="159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8"/>
                  </a:cubicBezTo>
                  <a:cubicBezTo>
                    <a:pt x="69" y="158"/>
                    <a:pt x="69" y="159"/>
                    <a:pt x="69" y="159"/>
                  </a:cubicBezTo>
                  <a:cubicBezTo>
                    <a:pt x="69" y="159"/>
                    <a:pt x="70" y="160"/>
                    <a:pt x="69" y="160"/>
                  </a:cubicBezTo>
                  <a:cubicBezTo>
                    <a:pt x="68" y="160"/>
                    <a:pt x="68" y="159"/>
                    <a:pt x="67" y="160"/>
                  </a:cubicBezTo>
                  <a:cubicBezTo>
                    <a:pt x="67" y="160"/>
                    <a:pt x="67" y="160"/>
                    <a:pt x="67" y="161"/>
                  </a:cubicBezTo>
                  <a:cubicBezTo>
                    <a:pt x="67" y="161"/>
                    <a:pt x="67" y="161"/>
                    <a:pt x="67" y="161"/>
                  </a:cubicBezTo>
                  <a:cubicBezTo>
                    <a:pt x="66" y="161"/>
                    <a:pt x="66" y="160"/>
                    <a:pt x="65" y="160"/>
                  </a:cubicBezTo>
                  <a:cubicBezTo>
                    <a:pt x="65" y="159"/>
                    <a:pt x="64" y="159"/>
                    <a:pt x="64" y="159"/>
                  </a:cubicBezTo>
                  <a:cubicBezTo>
                    <a:pt x="63" y="159"/>
                    <a:pt x="63" y="159"/>
                    <a:pt x="62" y="158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7"/>
                    <a:pt x="61" y="157"/>
                    <a:pt x="61" y="157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7"/>
                    <a:pt x="60" y="157"/>
                    <a:pt x="60" y="156"/>
                  </a:cubicBezTo>
                  <a:cubicBezTo>
                    <a:pt x="60" y="156"/>
                    <a:pt x="60" y="157"/>
                    <a:pt x="60" y="157"/>
                  </a:cubicBezTo>
                  <a:cubicBezTo>
                    <a:pt x="59" y="157"/>
                    <a:pt x="59" y="157"/>
                    <a:pt x="59" y="156"/>
                  </a:cubicBezTo>
                  <a:cubicBezTo>
                    <a:pt x="59" y="155"/>
                    <a:pt x="58" y="155"/>
                    <a:pt x="58" y="155"/>
                  </a:cubicBezTo>
                  <a:cubicBezTo>
                    <a:pt x="58" y="155"/>
                    <a:pt x="58" y="155"/>
                    <a:pt x="58" y="155"/>
                  </a:cubicBezTo>
                  <a:cubicBezTo>
                    <a:pt x="58" y="155"/>
                    <a:pt x="58" y="155"/>
                    <a:pt x="58" y="155"/>
                  </a:cubicBezTo>
                  <a:cubicBezTo>
                    <a:pt x="58" y="155"/>
                    <a:pt x="57" y="154"/>
                    <a:pt x="57" y="154"/>
                  </a:cubicBezTo>
                  <a:cubicBezTo>
                    <a:pt x="57" y="154"/>
                    <a:pt x="57" y="154"/>
                    <a:pt x="57" y="154"/>
                  </a:cubicBezTo>
                  <a:cubicBezTo>
                    <a:pt x="57" y="155"/>
                    <a:pt x="57" y="155"/>
                    <a:pt x="57" y="156"/>
                  </a:cubicBezTo>
                  <a:cubicBezTo>
                    <a:pt x="58" y="156"/>
                    <a:pt x="58" y="156"/>
                    <a:pt x="58" y="157"/>
                  </a:cubicBezTo>
                  <a:cubicBezTo>
                    <a:pt x="59" y="157"/>
                    <a:pt x="59" y="158"/>
                    <a:pt x="59" y="158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9"/>
                    <a:pt x="59" y="160"/>
                    <a:pt x="59" y="160"/>
                  </a:cubicBezTo>
                  <a:cubicBezTo>
                    <a:pt x="59" y="160"/>
                    <a:pt x="59" y="160"/>
                    <a:pt x="58" y="160"/>
                  </a:cubicBezTo>
                  <a:cubicBezTo>
                    <a:pt x="58" y="160"/>
                    <a:pt x="57" y="159"/>
                    <a:pt x="56" y="159"/>
                  </a:cubicBezTo>
                  <a:cubicBezTo>
                    <a:pt x="55" y="157"/>
                    <a:pt x="54" y="156"/>
                    <a:pt x="53" y="155"/>
                  </a:cubicBezTo>
                  <a:cubicBezTo>
                    <a:pt x="53" y="155"/>
                    <a:pt x="53" y="154"/>
                    <a:pt x="53" y="154"/>
                  </a:cubicBezTo>
                  <a:cubicBezTo>
                    <a:pt x="53" y="154"/>
                    <a:pt x="52" y="153"/>
                    <a:pt x="52" y="153"/>
                  </a:cubicBezTo>
                  <a:cubicBezTo>
                    <a:pt x="52" y="152"/>
                    <a:pt x="51" y="152"/>
                    <a:pt x="51" y="151"/>
                  </a:cubicBezTo>
                  <a:cubicBezTo>
                    <a:pt x="51" y="151"/>
                    <a:pt x="51" y="152"/>
                    <a:pt x="51" y="152"/>
                  </a:cubicBezTo>
                  <a:cubicBezTo>
                    <a:pt x="50" y="151"/>
                    <a:pt x="50" y="149"/>
                    <a:pt x="49" y="148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147"/>
                    <a:pt x="48" y="147"/>
                    <a:pt x="47" y="146"/>
                  </a:cubicBezTo>
                  <a:cubicBezTo>
                    <a:pt x="47" y="146"/>
                    <a:pt x="46" y="145"/>
                    <a:pt x="46" y="144"/>
                  </a:cubicBezTo>
                  <a:cubicBezTo>
                    <a:pt x="46" y="144"/>
                    <a:pt x="45" y="144"/>
                    <a:pt x="45" y="145"/>
                  </a:cubicBezTo>
                  <a:cubicBezTo>
                    <a:pt x="45" y="143"/>
                    <a:pt x="45" y="143"/>
                    <a:pt x="44" y="142"/>
                  </a:cubicBezTo>
                  <a:cubicBezTo>
                    <a:pt x="44" y="142"/>
                    <a:pt x="43" y="142"/>
                    <a:pt x="4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2" y="142"/>
                    <a:pt x="42" y="143"/>
                    <a:pt x="42" y="144"/>
                  </a:cubicBezTo>
                  <a:cubicBezTo>
                    <a:pt x="42" y="143"/>
                    <a:pt x="41" y="143"/>
                    <a:pt x="41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39" y="143"/>
                    <a:pt x="39" y="143"/>
                    <a:pt x="39" y="144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8" y="145"/>
                    <a:pt x="38" y="145"/>
                    <a:pt x="37" y="145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45"/>
                    <a:pt x="37" y="144"/>
                    <a:pt x="37" y="144"/>
                  </a:cubicBezTo>
                  <a:cubicBezTo>
                    <a:pt x="36" y="144"/>
                    <a:pt x="36" y="143"/>
                    <a:pt x="35" y="143"/>
                  </a:cubicBezTo>
                  <a:cubicBezTo>
                    <a:pt x="36" y="143"/>
                    <a:pt x="36" y="143"/>
                    <a:pt x="36" y="142"/>
                  </a:cubicBezTo>
                  <a:cubicBezTo>
                    <a:pt x="36" y="142"/>
                    <a:pt x="36" y="141"/>
                    <a:pt x="36" y="141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34" y="140"/>
                    <a:pt x="33" y="140"/>
                    <a:pt x="33" y="141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33" y="142"/>
                    <a:pt x="33" y="143"/>
                    <a:pt x="33" y="144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45"/>
                    <a:pt x="32" y="145"/>
                    <a:pt x="31" y="146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1" y="146"/>
                    <a:pt x="32" y="146"/>
                    <a:pt x="32" y="146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2" y="147"/>
                    <a:pt x="32" y="147"/>
                    <a:pt x="32" y="148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5" y="149"/>
                    <a:pt x="34" y="149"/>
                    <a:pt x="35" y="150"/>
                  </a:cubicBezTo>
                  <a:cubicBezTo>
                    <a:pt x="35" y="150"/>
                    <a:pt x="35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1"/>
                    <a:pt x="34" y="151"/>
                  </a:cubicBezTo>
                  <a:cubicBezTo>
                    <a:pt x="34" y="151"/>
                    <a:pt x="34" y="151"/>
                    <a:pt x="35" y="151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4" y="153"/>
                    <a:pt x="34" y="154"/>
                    <a:pt x="34" y="155"/>
                  </a:cubicBezTo>
                  <a:cubicBezTo>
                    <a:pt x="34" y="155"/>
                    <a:pt x="34" y="156"/>
                    <a:pt x="34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3" y="157"/>
                    <a:pt x="32" y="158"/>
                    <a:pt x="32" y="159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0" y="158"/>
                    <a:pt x="30" y="158"/>
                    <a:pt x="29" y="158"/>
                  </a:cubicBezTo>
                  <a:cubicBezTo>
                    <a:pt x="30" y="158"/>
                    <a:pt x="30" y="159"/>
                    <a:pt x="30" y="159"/>
                  </a:cubicBezTo>
                  <a:cubicBezTo>
                    <a:pt x="29" y="159"/>
                    <a:pt x="29" y="159"/>
                    <a:pt x="29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7" y="158"/>
                    <a:pt x="26" y="157"/>
                    <a:pt x="25" y="157"/>
                  </a:cubicBezTo>
                  <a:cubicBezTo>
                    <a:pt x="25" y="156"/>
                    <a:pt x="25" y="156"/>
                    <a:pt x="24" y="155"/>
                  </a:cubicBezTo>
                  <a:cubicBezTo>
                    <a:pt x="23" y="155"/>
                    <a:pt x="23" y="154"/>
                    <a:pt x="24" y="153"/>
                  </a:cubicBezTo>
                  <a:cubicBezTo>
                    <a:pt x="24" y="153"/>
                    <a:pt x="23" y="153"/>
                    <a:pt x="23" y="153"/>
                  </a:cubicBezTo>
                  <a:cubicBezTo>
                    <a:pt x="23" y="153"/>
                    <a:pt x="23" y="152"/>
                    <a:pt x="23" y="152"/>
                  </a:cubicBezTo>
                  <a:cubicBezTo>
                    <a:pt x="23" y="152"/>
                    <a:pt x="24" y="152"/>
                    <a:pt x="24" y="152"/>
                  </a:cubicBezTo>
                  <a:cubicBezTo>
                    <a:pt x="24" y="152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3" y="151"/>
                    <a:pt x="23" y="151"/>
                    <a:pt x="24" y="149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3" y="149"/>
                    <a:pt x="24" y="148"/>
                    <a:pt x="24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4" y="147"/>
                    <a:pt x="24" y="147"/>
                    <a:pt x="26" y="147"/>
                  </a:cubicBezTo>
                  <a:cubicBezTo>
                    <a:pt x="27" y="147"/>
                    <a:pt x="27" y="146"/>
                    <a:pt x="27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8" y="146"/>
                    <a:pt x="29" y="145"/>
                    <a:pt x="29" y="145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9" y="145"/>
                    <a:pt x="29" y="145"/>
                    <a:pt x="28" y="145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9" y="143"/>
                    <a:pt x="28" y="143"/>
                    <a:pt x="28" y="144"/>
                  </a:cubicBezTo>
                  <a:cubicBezTo>
                    <a:pt x="27" y="144"/>
                    <a:pt x="27" y="143"/>
                    <a:pt x="26" y="143"/>
                  </a:cubicBezTo>
                  <a:cubicBezTo>
                    <a:pt x="26" y="144"/>
                    <a:pt x="26" y="144"/>
                    <a:pt x="25" y="144"/>
                  </a:cubicBezTo>
                  <a:cubicBezTo>
                    <a:pt x="25" y="144"/>
                    <a:pt x="25" y="144"/>
                    <a:pt x="25" y="144"/>
                  </a:cubicBezTo>
                  <a:cubicBezTo>
                    <a:pt x="24" y="144"/>
                    <a:pt x="25" y="144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4" y="138"/>
                  </a:cubicBezTo>
                  <a:cubicBezTo>
                    <a:pt x="24" y="138"/>
                    <a:pt x="24" y="138"/>
                    <a:pt x="23" y="137"/>
                  </a:cubicBezTo>
                  <a:cubicBezTo>
                    <a:pt x="23" y="137"/>
                    <a:pt x="23" y="138"/>
                    <a:pt x="23" y="138"/>
                  </a:cubicBezTo>
                  <a:cubicBezTo>
                    <a:pt x="23" y="138"/>
                    <a:pt x="23" y="137"/>
                    <a:pt x="23" y="137"/>
                  </a:cubicBezTo>
                  <a:cubicBezTo>
                    <a:pt x="23" y="137"/>
                    <a:pt x="22" y="137"/>
                    <a:pt x="22" y="137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23" y="136"/>
                    <a:pt x="22" y="135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3"/>
                    <a:pt x="24" y="132"/>
                    <a:pt x="24" y="132"/>
                  </a:cubicBezTo>
                  <a:cubicBezTo>
                    <a:pt x="24" y="132"/>
                    <a:pt x="25" y="132"/>
                    <a:pt x="25" y="132"/>
                  </a:cubicBezTo>
                  <a:cubicBezTo>
                    <a:pt x="25" y="132"/>
                    <a:pt x="25" y="132"/>
                    <a:pt x="25" y="131"/>
                  </a:cubicBezTo>
                  <a:cubicBezTo>
                    <a:pt x="25" y="131"/>
                    <a:pt x="25" y="130"/>
                    <a:pt x="25" y="129"/>
                  </a:cubicBezTo>
                  <a:cubicBezTo>
                    <a:pt x="25" y="129"/>
                    <a:pt x="25" y="129"/>
                    <a:pt x="24" y="129"/>
                  </a:cubicBezTo>
                  <a:cubicBezTo>
                    <a:pt x="24" y="129"/>
                    <a:pt x="24" y="129"/>
                    <a:pt x="24" y="128"/>
                  </a:cubicBezTo>
                  <a:cubicBezTo>
                    <a:pt x="23" y="129"/>
                    <a:pt x="22" y="129"/>
                    <a:pt x="22" y="129"/>
                  </a:cubicBezTo>
                  <a:cubicBezTo>
                    <a:pt x="21" y="129"/>
                    <a:pt x="21" y="130"/>
                    <a:pt x="20" y="130"/>
                  </a:cubicBezTo>
                  <a:cubicBezTo>
                    <a:pt x="20" y="131"/>
                    <a:pt x="21" y="131"/>
                    <a:pt x="21" y="131"/>
                  </a:cubicBezTo>
                  <a:cubicBezTo>
                    <a:pt x="21" y="131"/>
                    <a:pt x="21" y="132"/>
                    <a:pt x="21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1" y="132"/>
                    <a:pt x="21" y="132"/>
                    <a:pt x="22" y="133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0" y="133"/>
                    <a:pt x="20" y="133"/>
                    <a:pt x="20" y="133"/>
                  </a:cubicBezTo>
                  <a:cubicBezTo>
                    <a:pt x="20" y="133"/>
                    <a:pt x="19" y="133"/>
                    <a:pt x="19" y="133"/>
                  </a:cubicBezTo>
                  <a:cubicBezTo>
                    <a:pt x="19" y="133"/>
                    <a:pt x="18" y="133"/>
                    <a:pt x="18" y="134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7" y="134"/>
                    <a:pt x="17" y="134"/>
                    <a:pt x="17" y="134"/>
                  </a:cubicBezTo>
                  <a:cubicBezTo>
                    <a:pt x="17" y="133"/>
                    <a:pt x="16" y="133"/>
                    <a:pt x="16" y="133"/>
                  </a:cubicBezTo>
                  <a:cubicBezTo>
                    <a:pt x="16" y="133"/>
                    <a:pt x="16" y="133"/>
                    <a:pt x="16" y="132"/>
                  </a:cubicBezTo>
                  <a:cubicBezTo>
                    <a:pt x="16" y="131"/>
                    <a:pt x="16" y="131"/>
                    <a:pt x="17" y="130"/>
                  </a:cubicBezTo>
                  <a:cubicBezTo>
                    <a:pt x="17" y="130"/>
                    <a:pt x="17" y="130"/>
                    <a:pt x="16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5" y="129"/>
                    <a:pt x="16" y="129"/>
                    <a:pt x="15" y="128"/>
                  </a:cubicBezTo>
                  <a:cubicBezTo>
                    <a:pt x="15" y="128"/>
                    <a:pt x="15" y="128"/>
                    <a:pt x="15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6"/>
                    <a:pt x="15" y="126"/>
                    <a:pt x="16" y="126"/>
                  </a:cubicBezTo>
                  <a:cubicBezTo>
                    <a:pt x="16" y="127"/>
                    <a:pt x="16" y="127"/>
                    <a:pt x="17" y="128"/>
                  </a:cubicBezTo>
                  <a:cubicBezTo>
                    <a:pt x="17" y="127"/>
                    <a:pt x="17" y="127"/>
                    <a:pt x="17" y="126"/>
                  </a:cubicBezTo>
                  <a:cubicBezTo>
                    <a:pt x="18" y="126"/>
                    <a:pt x="18" y="127"/>
                    <a:pt x="18" y="127"/>
                  </a:cubicBezTo>
                  <a:cubicBezTo>
                    <a:pt x="19" y="127"/>
                    <a:pt x="19" y="126"/>
                    <a:pt x="20" y="126"/>
                  </a:cubicBezTo>
                  <a:cubicBezTo>
                    <a:pt x="20" y="125"/>
                    <a:pt x="19" y="125"/>
                    <a:pt x="19" y="125"/>
                  </a:cubicBezTo>
                  <a:cubicBezTo>
                    <a:pt x="19" y="125"/>
                    <a:pt x="19" y="124"/>
                    <a:pt x="19" y="124"/>
                  </a:cubicBezTo>
                  <a:cubicBezTo>
                    <a:pt x="18" y="124"/>
                    <a:pt x="19" y="123"/>
                    <a:pt x="18" y="123"/>
                  </a:cubicBezTo>
                  <a:cubicBezTo>
                    <a:pt x="19" y="122"/>
                    <a:pt x="19" y="122"/>
                    <a:pt x="19" y="12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19" y="121"/>
                    <a:pt x="18" y="121"/>
                    <a:pt x="18" y="121"/>
                  </a:cubicBezTo>
                  <a:cubicBezTo>
                    <a:pt x="18" y="122"/>
                    <a:pt x="17" y="121"/>
                    <a:pt x="16" y="121"/>
                  </a:cubicBezTo>
                  <a:cubicBezTo>
                    <a:pt x="15" y="122"/>
                    <a:pt x="14" y="122"/>
                    <a:pt x="13" y="124"/>
                  </a:cubicBezTo>
                  <a:cubicBezTo>
                    <a:pt x="13" y="124"/>
                    <a:pt x="12" y="124"/>
                    <a:pt x="12" y="124"/>
                  </a:cubicBezTo>
                  <a:cubicBezTo>
                    <a:pt x="11" y="124"/>
                    <a:pt x="11" y="125"/>
                    <a:pt x="11" y="125"/>
                  </a:cubicBezTo>
                  <a:cubicBezTo>
                    <a:pt x="12" y="125"/>
                    <a:pt x="12" y="125"/>
                    <a:pt x="12" y="126"/>
                  </a:cubicBezTo>
                  <a:cubicBezTo>
                    <a:pt x="12" y="126"/>
                    <a:pt x="12" y="127"/>
                    <a:pt x="11" y="127"/>
                  </a:cubicBezTo>
                  <a:cubicBezTo>
                    <a:pt x="11" y="127"/>
                    <a:pt x="11" y="128"/>
                    <a:pt x="11" y="128"/>
                  </a:cubicBezTo>
                  <a:cubicBezTo>
                    <a:pt x="10" y="128"/>
                    <a:pt x="10" y="129"/>
                    <a:pt x="10" y="130"/>
                  </a:cubicBezTo>
                  <a:cubicBezTo>
                    <a:pt x="10" y="130"/>
                    <a:pt x="9" y="130"/>
                    <a:pt x="9" y="131"/>
                  </a:cubicBezTo>
                  <a:cubicBezTo>
                    <a:pt x="9" y="131"/>
                    <a:pt x="9" y="131"/>
                    <a:pt x="8" y="131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9" y="130"/>
                    <a:pt x="9" y="129"/>
                    <a:pt x="9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8" y="129"/>
                    <a:pt x="8" y="129"/>
                    <a:pt x="7" y="129"/>
                  </a:cubicBezTo>
                  <a:cubicBezTo>
                    <a:pt x="7" y="129"/>
                    <a:pt x="7" y="128"/>
                    <a:pt x="7" y="128"/>
                  </a:cubicBezTo>
                  <a:cubicBezTo>
                    <a:pt x="7" y="128"/>
                    <a:pt x="8" y="128"/>
                    <a:pt x="7" y="127"/>
                  </a:cubicBezTo>
                  <a:cubicBezTo>
                    <a:pt x="7" y="127"/>
                    <a:pt x="7" y="127"/>
                    <a:pt x="6" y="127"/>
                  </a:cubicBezTo>
                  <a:cubicBezTo>
                    <a:pt x="6" y="128"/>
                    <a:pt x="6" y="128"/>
                    <a:pt x="7" y="128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6" y="129"/>
                    <a:pt x="6" y="130"/>
                    <a:pt x="6" y="131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6" y="130"/>
                    <a:pt x="6" y="130"/>
                    <a:pt x="7" y="130"/>
                  </a:cubicBezTo>
                  <a:cubicBezTo>
                    <a:pt x="6" y="130"/>
                    <a:pt x="6" y="132"/>
                    <a:pt x="5" y="132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2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3" y="131"/>
                    <a:pt x="3" y="133"/>
                    <a:pt x="2" y="133"/>
                  </a:cubicBezTo>
                  <a:cubicBezTo>
                    <a:pt x="2" y="133"/>
                    <a:pt x="2" y="133"/>
                    <a:pt x="1" y="133"/>
                  </a:cubicBezTo>
                  <a:cubicBezTo>
                    <a:pt x="2" y="133"/>
                    <a:pt x="2" y="132"/>
                    <a:pt x="2" y="132"/>
                  </a:cubicBezTo>
                  <a:cubicBezTo>
                    <a:pt x="2" y="132"/>
                    <a:pt x="2" y="131"/>
                    <a:pt x="2" y="131"/>
                  </a:cubicBezTo>
                  <a:cubicBezTo>
                    <a:pt x="3" y="131"/>
                    <a:pt x="3" y="131"/>
                    <a:pt x="3" y="130"/>
                  </a:cubicBezTo>
                  <a:cubicBezTo>
                    <a:pt x="2" y="130"/>
                    <a:pt x="3" y="129"/>
                    <a:pt x="3" y="129"/>
                  </a:cubicBezTo>
                  <a:cubicBezTo>
                    <a:pt x="3" y="128"/>
                    <a:pt x="4" y="128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4" y="126"/>
                    <a:pt x="4" y="126"/>
                    <a:pt x="5" y="125"/>
                  </a:cubicBezTo>
                  <a:cubicBezTo>
                    <a:pt x="5" y="125"/>
                    <a:pt x="5" y="126"/>
                    <a:pt x="5" y="126"/>
                  </a:cubicBezTo>
                  <a:cubicBezTo>
                    <a:pt x="6" y="126"/>
                    <a:pt x="6" y="126"/>
                    <a:pt x="6" y="125"/>
                  </a:cubicBezTo>
                  <a:cubicBezTo>
                    <a:pt x="6" y="125"/>
                    <a:pt x="6" y="125"/>
                    <a:pt x="5" y="125"/>
                  </a:cubicBezTo>
                  <a:cubicBezTo>
                    <a:pt x="5" y="124"/>
                    <a:pt x="6" y="124"/>
                    <a:pt x="6" y="124"/>
                  </a:cubicBezTo>
                  <a:cubicBezTo>
                    <a:pt x="6" y="124"/>
                    <a:pt x="6" y="124"/>
                    <a:pt x="7" y="124"/>
                  </a:cubicBezTo>
                  <a:cubicBezTo>
                    <a:pt x="7" y="124"/>
                    <a:pt x="8" y="124"/>
                    <a:pt x="8" y="123"/>
                  </a:cubicBezTo>
                  <a:cubicBezTo>
                    <a:pt x="8" y="123"/>
                    <a:pt x="9" y="123"/>
                    <a:pt x="9" y="123"/>
                  </a:cubicBezTo>
                  <a:cubicBezTo>
                    <a:pt x="9" y="123"/>
                    <a:pt x="8" y="124"/>
                    <a:pt x="8" y="124"/>
                  </a:cubicBezTo>
                  <a:cubicBezTo>
                    <a:pt x="7" y="125"/>
                    <a:pt x="7" y="125"/>
                    <a:pt x="7" y="126"/>
                  </a:cubicBezTo>
                  <a:cubicBezTo>
                    <a:pt x="7" y="126"/>
                    <a:pt x="6" y="126"/>
                    <a:pt x="6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8" y="127"/>
                    <a:pt x="8" y="126"/>
                    <a:pt x="8" y="126"/>
                  </a:cubicBezTo>
                  <a:cubicBezTo>
                    <a:pt x="8" y="126"/>
                    <a:pt x="9" y="126"/>
                    <a:pt x="9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9" y="124"/>
                    <a:pt x="10" y="124"/>
                    <a:pt x="10" y="123"/>
                  </a:cubicBezTo>
                  <a:cubicBezTo>
                    <a:pt x="10" y="123"/>
                    <a:pt x="9" y="123"/>
                    <a:pt x="9" y="123"/>
                  </a:cubicBezTo>
                  <a:cubicBezTo>
                    <a:pt x="9" y="122"/>
                    <a:pt x="10" y="121"/>
                    <a:pt x="11" y="120"/>
                  </a:cubicBezTo>
                  <a:cubicBezTo>
                    <a:pt x="11" y="120"/>
                    <a:pt x="11" y="120"/>
                    <a:pt x="10" y="120"/>
                  </a:cubicBezTo>
                  <a:cubicBezTo>
                    <a:pt x="11" y="120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3" y="119"/>
                    <a:pt x="12" y="118"/>
                    <a:pt x="12" y="118"/>
                  </a:cubicBezTo>
                  <a:cubicBezTo>
                    <a:pt x="12" y="117"/>
                    <a:pt x="12" y="117"/>
                    <a:pt x="13" y="117"/>
                  </a:cubicBezTo>
                  <a:cubicBezTo>
                    <a:pt x="13" y="117"/>
                    <a:pt x="14" y="117"/>
                    <a:pt x="14" y="117"/>
                  </a:cubicBezTo>
                  <a:cubicBezTo>
                    <a:pt x="14" y="117"/>
                    <a:pt x="14" y="116"/>
                    <a:pt x="15" y="116"/>
                  </a:cubicBezTo>
                  <a:cubicBezTo>
                    <a:pt x="15" y="116"/>
                    <a:pt x="16" y="115"/>
                    <a:pt x="17" y="115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3"/>
                    <a:pt x="16" y="113"/>
                    <a:pt x="16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3"/>
                    <a:pt x="16" y="112"/>
                    <a:pt x="15" y="112"/>
                  </a:cubicBezTo>
                  <a:cubicBezTo>
                    <a:pt x="15" y="112"/>
                    <a:pt x="15" y="112"/>
                    <a:pt x="14" y="112"/>
                  </a:cubicBezTo>
                  <a:cubicBezTo>
                    <a:pt x="14" y="112"/>
                    <a:pt x="14" y="112"/>
                    <a:pt x="14" y="113"/>
                  </a:cubicBezTo>
                  <a:cubicBezTo>
                    <a:pt x="14" y="113"/>
                    <a:pt x="14" y="113"/>
                    <a:pt x="15" y="113"/>
                  </a:cubicBezTo>
                  <a:cubicBezTo>
                    <a:pt x="14" y="113"/>
                    <a:pt x="13" y="113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115"/>
                    <a:pt x="12" y="114"/>
                    <a:pt x="12" y="11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1" y="114"/>
                    <a:pt x="11" y="113"/>
                    <a:pt x="11" y="113"/>
                  </a:cubicBezTo>
                  <a:cubicBezTo>
                    <a:pt x="11" y="113"/>
                    <a:pt x="11" y="113"/>
                    <a:pt x="11" y="112"/>
                  </a:cubicBezTo>
                  <a:cubicBezTo>
                    <a:pt x="11" y="112"/>
                    <a:pt x="11" y="111"/>
                    <a:pt x="10" y="111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0" y="112"/>
                    <a:pt x="10" y="112"/>
                    <a:pt x="9" y="112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4"/>
                    <a:pt x="9" y="114"/>
                    <a:pt x="9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6"/>
                    <a:pt x="8" y="116"/>
                    <a:pt x="8" y="116"/>
                  </a:cubicBezTo>
                  <a:cubicBezTo>
                    <a:pt x="9" y="116"/>
                    <a:pt x="10" y="116"/>
                    <a:pt x="11" y="117"/>
                  </a:cubicBezTo>
                  <a:cubicBezTo>
                    <a:pt x="11" y="117"/>
                    <a:pt x="10" y="118"/>
                    <a:pt x="10" y="118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0" y="118"/>
                    <a:pt x="9" y="118"/>
                    <a:pt x="9" y="119"/>
                  </a:cubicBezTo>
                  <a:cubicBezTo>
                    <a:pt x="9" y="119"/>
                    <a:pt x="9" y="119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1"/>
                    <a:pt x="9" y="121"/>
                  </a:cubicBezTo>
                  <a:cubicBezTo>
                    <a:pt x="9" y="121"/>
                    <a:pt x="9" y="122"/>
                    <a:pt x="9" y="12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7" y="122"/>
                    <a:pt x="7" y="122"/>
                  </a:cubicBezTo>
                  <a:cubicBezTo>
                    <a:pt x="7" y="122"/>
                    <a:pt x="6" y="122"/>
                    <a:pt x="6" y="121"/>
                  </a:cubicBezTo>
                  <a:cubicBezTo>
                    <a:pt x="5" y="122"/>
                    <a:pt x="5" y="123"/>
                    <a:pt x="5" y="123"/>
                  </a:cubicBezTo>
                  <a:cubicBezTo>
                    <a:pt x="5" y="124"/>
                    <a:pt x="5" y="125"/>
                    <a:pt x="4" y="125"/>
                  </a:cubicBezTo>
                  <a:cubicBezTo>
                    <a:pt x="4" y="125"/>
                    <a:pt x="4" y="125"/>
                    <a:pt x="4" y="124"/>
                  </a:cubicBezTo>
                  <a:cubicBezTo>
                    <a:pt x="3" y="124"/>
                    <a:pt x="3" y="124"/>
                    <a:pt x="4" y="125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26"/>
                    <a:pt x="3" y="126"/>
                    <a:pt x="2" y="125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2" y="126"/>
                    <a:pt x="1" y="126"/>
                    <a:pt x="1" y="125"/>
                  </a:cubicBezTo>
                  <a:cubicBezTo>
                    <a:pt x="2" y="124"/>
                    <a:pt x="1" y="122"/>
                    <a:pt x="2" y="121"/>
                  </a:cubicBezTo>
                  <a:cubicBezTo>
                    <a:pt x="2" y="121"/>
                    <a:pt x="2" y="120"/>
                    <a:pt x="2" y="120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3" y="120"/>
                    <a:pt x="4" y="119"/>
                    <a:pt x="4" y="119"/>
                  </a:cubicBezTo>
                  <a:cubicBezTo>
                    <a:pt x="4" y="119"/>
                    <a:pt x="4" y="118"/>
                    <a:pt x="4" y="118"/>
                  </a:cubicBezTo>
                  <a:cubicBezTo>
                    <a:pt x="6" y="118"/>
                    <a:pt x="6" y="118"/>
                    <a:pt x="6" y="117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5"/>
                    <a:pt x="6" y="115"/>
                    <a:pt x="7" y="114"/>
                  </a:cubicBezTo>
                  <a:cubicBezTo>
                    <a:pt x="6" y="114"/>
                    <a:pt x="6" y="114"/>
                    <a:pt x="5" y="114"/>
                  </a:cubicBezTo>
                  <a:cubicBezTo>
                    <a:pt x="6" y="114"/>
                    <a:pt x="6" y="114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7" y="113"/>
                    <a:pt x="7" y="113"/>
                    <a:pt x="7" y="112"/>
                  </a:cubicBezTo>
                  <a:cubicBezTo>
                    <a:pt x="7" y="112"/>
                    <a:pt x="6" y="112"/>
                    <a:pt x="6" y="111"/>
                  </a:cubicBezTo>
                  <a:cubicBezTo>
                    <a:pt x="5" y="112"/>
                    <a:pt x="5" y="112"/>
                    <a:pt x="4" y="113"/>
                  </a:cubicBezTo>
                  <a:cubicBezTo>
                    <a:pt x="4" y="112"/>
                    <a:pt x="3" y="112"/>
                    <a:pt x="3" y="111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2" y="110"/>
                    <a:pt x="2" y="110"/>
                    <a:pt x="1" y="110"/>
                  </a:cubicBezTo>
                  <a:cubicBezTo>
                    <a:pt x="1" y="110"/>
                    <a:pt x="2" y="109"/>
                    <a:pt x="2" y="109"/>
                  </a:cubicBezTo>
                  <a:cubicBezTo>
                    <a:pt x="2" y="109"/>
                    <a:pt x="1" y="108"/>
                    <a:pt x="1" y="108"/>
                  </a:cubicBezTo>
                  <a:cubicBezTo>
                    <a:pt x="1" y="108"/>
                    <a:pt x="1" y="107"/>
                    <a:pt x="1" y="107"/>
                  </a:cubicBezTo>
                  <a:cubicBezTo>
                    <a:pt x="1" y="107"/>
                    <a:pt x="1" y="106"/>
                    <a:pt x="0" y="106"/>
                  </a:cubicBezTo>
                  <a:cubicBezTo>
                    <a:pt x="0" y="106"/>
                    <a:pt x="0" y="106"/>
                    <a:pt x="1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4"/>
                    <a:pt x="2" y="104"/>
                  </a:cubicBezTo>
                  <a:cubicBezTo>
                    <a:pt x="3" y="104"/>
                    <a:pt x="2" y="104"/>
                    <a:pt x="2" y="104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1" y="103"/>
                    <a:pt x="1" y="102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1" y="102"/>
                    <a:pt x="1" y="102"/>
                    <a:pt x="1" y="101"/>
                  </a:cubicBezTo>
                  <a:cubicBezTo>
                    <a:pt x="1" y="101"/>
                    <a:pt x="2" y="101"/>
                    <a:pt x="3" y="100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3" y="101"/>
                    <a:pt x="4" y="101"/>
                    <a:pt x="4" y="100"/>
                  </a:cubicBezTo>
                  <a:cubicBezTo>
                    <a:pt x="4" y="100"/>
                    <a:pt x="4" y="100"/>
                    <a:pt x="4" y="99"/>
                  </a:cubicBezTo>
                  <a:cubicBezTo>
                    <a:pt x="4" y="99"/>
                    <a:pt x="5" y="100"/>
                    <a:pt x="5" y="100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5" y="99"/>
                    <a:pt x="5" y="99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4" y="99"/>
                    <a:pt x="4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8"/>
                    <a:pt x="3" y="98"/>
                    <a:pt x="4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7"/>
                    <a:pt x="3" y="97"/>
                    <a:pt x="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4" y="96"/>
                    <a:pt x="3" y="95"/>
                  </a:cubicBezTo>
                  <a:cubicBezTo>
                    <a:pt x="3" y="95"/>
                    <a:pt x="3" y="95"/>
                    <a:pt x="4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4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3" y="93"/>
                    <a:pt x="3" y="93"/>
                  </a:cubicBezTo>
                  <a:cubicBezTo>
                    <a:pt x="3" y="93"/>
                    <a:pt x="3" y="93"/>
                    <a:pt x="3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2"/>
                    <a:pt x="4" y="92"/>
                    <a:pt x="5" y="91"/>
                  </a:cubicBezTo>
                  <a:cubicBezTo>
                    <a:pt x="5" y="90"/>
                    <a:pt x="5" y="89"/>
                    <a:pt x="5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87"/>
                    <a:pt x="5" y="87"/>
                    <a:pt x="5" y="86"/>
                  </a:cubicBezTo>
                  <a:cubicBezTo>
                    <a:pt x="5" y="84"/>
                    <a:pt x="5" y="83"/>
                    <a:pt x="5" y="82"/>
                  </a:cubicBezTo>
                  <a:cubicBezTo>
                    <a:pt x="5" y="81"/>
                    <a:pt x="5" y="80"/>
                    <a:pt x="5" y="80"/>
                  </a:cubicBezTo>
                  <a:cubicBezTo>
                    <a:pt x="5" y="79"/>
                    <a:pt x="4" y="79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8"/>
                    <a:pt x="4" y="77"/>
                    <a:pt x="4" y="77"/>
                  </a:cubicBezTo>
                  <a:cubicBezTo>
                    <a:pt x="5" y="77"/>
                    <a:pt x="5" y="77"/>
                    <a:pt x="5" y="76"/>
                  </a:cubicBezTo>
                  <a:cubicBezTo>
                    <a:pt x="5" y="75"/>
                    <a:pt x="5" y="74"/>
                    <a:pt x="5" y="73"/>
                  </a:cubicBezTo>
                  <a:cubicBezTo>
                    <a:pt x="5" y="73"/>
                    <a:pt x="5" y="73"/>
                    <a:pt x="5" y="72"/>
                  </a:cubicBezTo>
                  <a:cubicBezTo>
                    <a:pt x="4" y="71"/>
                    <a:pt x="4" y="70"/>
                    <a:pt x="5" y="69"/>
                  </a:cubicBezTo>
                  <a:cubicBezTo>
                    <a:pt x="4" y="68"/>
                    <a:pt x="4" y="68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3" y="66"/>
                    <a:pt x="4" y="65"/>
                    <a:pt x="4" y="64"/>
                  </a:cubicBezTo>
                  <a:cubicBezTo>
                    <a:pt x="4" y="64"/>
                    <a:pt x="4" y="64"/>
                    <a:pt x="3" y="63"/>
                  </a:cubicBezTo>
                  <a:cubicBezTo>
                    <a:pt x="4" y="63"/>
                    <a:pt x="4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0"/>
                    <a:pt x="5" y="59"/>
                    <a:pt x="3" y="58"/>
                  </a:cubicBezTo>
                  <a:cubicBezTo>
                    <a:pt x="3" y="58"/>
                    <a:pt x="3" y="57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4" y="57"/>
                    <a:pt x="4" y="56"/>
                  </a:cubicBezTo>
                  <a:cubicBezTo>
                    <a:pt x="5" y="56"/>
                    <a:pt x="4" y="55"/>
                    <a:pt x="5" y="55"/>
                  </a:cubicBezTo>
                  <a:cubicBezTo>
                    <a:pt x="5" y="55"/>
                    <a:pt x="5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3"/>
                    <a:pt x="5" y="53"/>
                  </a:cubicBezTo>
                  <a:cubicBezTo>
                    <a:pt x="5" y="53"/>
                    <a:pt x="6" y="53"/>
                    <a:pt x="6" y="53"/>
                  </a:cubicBezTo>
                  <a:cubicBezTo>
                    <a:pt x="6" y="53"/>
                    <a:pt x="6" y="52"/>
                    <a:pt x="6" y="52"/>
                  </a:cubicBezTo>
                  <a:cubicBezTo>
                    <a:pt x="6" y="52"/>
                    <a:pt x="6" y="51"/>
                    <a:pt x="6" y="51"/>
                  </a:cubicBezTo>
                  <a:cubicBezTo>
                    <a:pt x="6" y="50"/>
                    <a:pt x="7" y="50"/>
                    <a:pt x="7" y="50"/>
                  </a:cubicBezTo>
                  <a:cubicBezTo>
                    <a:pt x="7" y="50"/>
                    <a:pt x="6" y="49"/>
                    <a:pt x="6" y="49"/>
                  </a:cubicBezTo>
                  <a:cubicBezTo>
                    <a:pt x="6" y="49"/>
                    <a:pt x="6" y="48"/>
                    <a:pt x="6" y="48"/>
                  </a:cubicBezTo>
                  <a:cubicBezTo>
                    <a:pt x="7" y="48"/>
                    <a:pt x="7" y="49"/>
                    <a:pt x="7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7" y="48"/>
                    <a:pt x="7" y="48"/>
                  </a:cubicBezTo>
                  <a:cubicBezTo>
                    <a:pt x="8" y="47"/>
                    <a:pt x="8" y="47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1" y="45"/>
                    <a:pt x="10" y="46"/>
                    <a:pt x="11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8"/>
                    <a:pt x="9" y="49"/>
                    <a:pt x="9" y="50"/>
                  </a:cubicBezTo>
                  <a:cubicBezTo>
                    <a:pt x="9" y="50"/>
                    <a:pt x="9" y="51"/>
                    <a:pt x="9" y="52"/>
                  </a:cubicBezTo>
                  <a:cubicBezTo>
                    <a:pt x="9" y="52"/>
                    <a:pt x="9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4"/>
                    <a:pt x="7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5"/>
                    <a:pt x="8" y="55"/>
                  </a:cubicBezTo>
                  <a:cubicBezTo>
                    <a:pt x="8" y="55"/>
                    <a:pt x="8" y="56"/>
                    <a:pt x="8" y="56"/>
                  </a:cubicBezTo>
                  <a:cubicBezTo>
                    <a:pt x="9" y="57"/>
                    <a:pt x="9" y="57"/>
                    <a:pt x="10" y="57"/>
                  </a:cubicBezTo>
                  <a:cubicBezTo>
                    <a:pt x="10" y="57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8"/>
                    <a:pt x="11" y="57"/>
                    <a:pt x="12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4" y="56"/>
                    <a:pt x="14" y="56"/>
                    <a:pt x="15" y="55"/>
                  </a:cubicBezTo>
                  <a:cubicBezTo>
                    <a:pt x="14" y="55"/>
                    <a:pt x="14" y="54"/>
                    <a:pt x="14" y="54"/>
                  </a:cubicBezTo>
                  <a:cubicBezTo>
                    <a:pt x="15" y="54"/>
                    <a:pt x="15" y="53"/>
                    <a:pt x="15" y="53"/>
                  </a:cubicBezTo>
                  <a:cubicBezTo>
                    <a:pt x="15" y="53"/>
                    <a:pt x="15" y="52"/>
                    <a:pt x="14" y="52"/>
                  </a:cubicBezTo>
                  <a:cubicBezTo>
                    <a:pt x="15" y="51"/>
                    <a:pt x="16" y="51"/>
                    <a:pt x="17" y="50"/>
                  </a:cubicBezTo>
                  <a:cubicBezTo>
                    <a:pt x="17" y="50"/>
                    <a:pt x="17" y="50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6" y="48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8" y="46"/>
                    <a:pt x="18" y="45"/>
                  </a:cubicBezTo>
                  <a:cubicBezTo>
                    <a:pt x="19" y="45"/>
                    <a:pt x="20" y="46"/>
                    <a:pt x="20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2" y="48"/>
                    <a:pt x="23" y="49"/>
                    <a:pt x="23" y="49"/>
                  </a:cubicBezTo>
                  <a:cubicBezTo>
                    <a:pt x="24" y="50"/>
                    <a:pt x="26" y="50"/>
                    <a:pt x="27" y="49"/>
                  </a:cubicBezTo>
                  <a:cubicBezTo>
                    <a:pt x="27" y="49"/>
                    <a:pt x="27" y="48"/>
                    <a:pt x="27" y="48"/>
                  </a:cubicBezTo>
                  <a:cubicBezTo>
                    <a:pt x="27" y="48"/>
                    <a:pt x="27" y="48"/>
                    <a:pt x="27" y="47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1"/>
                  </a:cubicBezTo>
                  <a:cubicBezTo>
                    <a:pt x="28" y="51"/>
                    <a:pt x="28" y="51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3"/>
                    <a:pt x="28" y="54"/>
                  </a:cubicBezTo>
                  <a:cubicBezTo>
                    <a:pt x="29" y="53"/>
                    <a:pt x="29" y="53"/>
                    <a:pt x="29" y="52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4"/>
                    <a:pt x="31" y="54"/>
                    <a:pt x="31" y="54"/>
                  </a:cubicBezTo>
                  <a:cubicBezTo>
                    <a:pt x="32" y="53"/>
                    <a:pt x="32" y="53"/>
                    <a:pt x="33" y="53"/>
                  </a:cubicBezTo>
                  <a:cubicBezTo>
                    <a:pt x="33" y="53"/>
                    <a:pt x="32" y="52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4" y="52"/>
                    <a:pt x="34" y="52"/>
                    <a:pt x="34" y="50"/>
                  </a:cubicBezTo>
                  <a:cubicBezTo>
                    <a:pt x="35" y="50"/>
                    <a:pt x="36" y="49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8"/>
                    <a:pt x="37" y="48"/>
                    <a:pt x="38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48"/>
                    <a:pt x="39" y="48"/>
                    <a:pt x="39" y="48"/>
                  </a:cubicBezTo>
                  <a:cubicBezTo>
                    <a:pt x="39" y="48"/>
                    <a:pt x="39" y="47"/>
                    <a:pt x="39" y="47"/>
                  </a:cubicBezTo>
                  <a:cubicBezTo>
                    <a:pt x="39" y="47"/>
                    <a:pt x="39" y="47"/>
                    <a:pt x="39" y="48"/>
                  </a:cubicBezTo>
                  <a:cubicBezTo>
                    <a:pt x="40" y="48"/>
                    <a:pt x="40" y="48"/>
                    <a:pt x="41" y="47"/>
                  </a:cubicBezTo>
                  <a:cubicBezTo>
                    <a:pt x="41" y="48"/>
                    <a:pt x="41" y="48"/>
                    <a:pt x="42" y="48"/>
                  </a:cubicBezTo>
                  <a:cubicBezTo>
                    <a:pt x="42" y="48"/>
                    <a:pt x="42" y="48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9"/>
                    <a:pt x="41" y="49"/>
                    <a:pt x="41" y="48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1" y="50"/>
                    <a:pt x="41" y="50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1" y="50"/>
                    <a:pt x="41" y="50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2" y="52"/>
                  </a:cubicBezTo>
                  <a:cubicBezTo>
                    <a:pt x="41" y="52"/>
                    <a:pt x="41" y="52"/>
                    <a:pt x="40" y="52"/>
                  </a:cubicBezTo>
                  <a:cubicBezTo>
                    <a:pt x="41" y="52"/>
                    <a:pt x="41" y="52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1" y="54"/>
                    <a:pt x="42" y="53"/>
                    <a:pt x="42" y="53"/>
                  </a:cubicBezTo>
                  <a:cubicBezTo>
                    <a:pt x="42" y="54"/>
                    <a:pt x="42" y="54"/>
                    <a:pt x="43" y="55"/>
                  </a:cubicBezTo>
                  <a:cubicBezTo>
                    <a:pt x="42" y="54"/>
                    <a:pt x="42" y="54"/>
                    <a:pt x="41" y="54"/>
                  </a:cubicBezTo>
                  <a:cubicBezTo>
                    <a:pt x="41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3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7"/>
                    <a:pt x="42" y="57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7"/>
                    <a:pt x="43" y="57"/>
                    <a:pt x="43" y="56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6"/>
                    <a:pt x="45" y="56"/>
                    <a:pt x="45" y="56"/>
                  </a:cubicBezTo>
                  <a:cubicBezTo>
                    <a:pt x="45" y="57"/>
                    <a:pt x="45" y="57"/>
                    <a:pt x="46" y="57"/>
                  </a:cubicBezTo>
                  <a:cubicBezTo>
                    <a:pt x="46" y="57"/>
                    <a:pt x="46" y="57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7" y="60"/>
                    <a:pt x="48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49" y="59"/>
                    <a:pt x="50" y="59"/>
                    <a:pt x="50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59"/>
                    <a:pt x="51" y="60"/>
                    <a:pt x="51" y="60"/>
                  </a:cubicBezTo>
                  <a:cubicBezTo>
                    <a:pt x="51" y="59"/>
                    <a:pt x="52" y="59"/>
                    <a:pt x="52" y="58"/>
                  </a:cubicBezTo>
                  <a:cubicBezTo>
                    <a:pt x="52" y="58"/>
                    <a:pt x="51" y="58"/>
                    <a:pt x="51" y="58"/>
                  </a:cubicBezTo>
                  <a:cubicBezTo>
                    <a:pt x="52" y="57"/>
                    <a:pt x="51" y="56"/>
                    <a:pt x="50" y="55"/>
                  </a:cubicBezTo>
                  <a:cubicBezTo>
                    <a:pt x="50" y="55"/>
                    <a:pt x="49" y="55"/>
                    <a:pt x="49" y="55"/>
                  </a:cubicBezTo>
                  <a:cubicBezTo>
                    <a:pt x="48" y="54"/>
                    <a:pt x="47" y="53"/>
                    <a:pt x="46" y="53"/>
                  </a:cubicBezTo>
                  <a:cubicBezTo>
                    <a:pt x="46" y="53"/>
                    <a:pt x="45" y="53"/>
                    <a:pt x="45" y="52"/>
                  </a:cubicBezTo>
                  <a:cubicBezTo>
                    <a:pt x="45" y="52"/>
                    <a:pt x="46" y="52"/>
                    <a:pt x="47" y="52"/>
                  </a:cubicBezTo>
                  <a:cubicBezTo>
                    <a:pt x="47" y="51"/>
                    <a:pt x="46" y="51"/>
                    <a:pt x="46" y="50"/>
                  </a:cubicBezTo>
                  <a:cubicBezTo>
                    <a:pt x="46" y="50"/>
                    <a:pt x="47" y="50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50"/>
                    <a:pt x="46" y="50"/>
                    <a:pt x="46" y="50"/>
                  </a:cubicBezTo>
                  <a:cubicBezTo>
                    <a:pt x="46" y="50"/>
                    <a:pt x="46" y="50"/>
                    <a:pt x="45" y="50"/>
                  </a:cubicBezTo>
                  <a:cubicBezTo>
                    <a:pt x="46" y="50"/>
                    <a:pt x="46" y="49"/>
                    <a:pt x="46" y="49"/>
                  </a:cubicBezTo>
                  <a:cubicBezTo>
                    <a:pt x="46" y="48"/>
                    <a:pt x="45" y="48"/>
                    <a:pt x="45" y="47"/>
                  </a:cubicBezTo>
                  <a:cubicBezTo>
                    <a:pt x="45" y="47"/>
                    <a:pt x="45" y="47"/>
                    <a:pt x="44" y="47"/>
                  </a:cubicBezTo>
                  <a:cubicBezTo>
                    <a:pt x="45" y="46"/>
                    <a:pt x="45" y="44"/>
                    <a:pt x="44" y="43"/>
                  </a:cubicBezTo>
                  <a:cubicBezTo>
                    <a:pt x="44" y="43"/>
                    <a:pt x="45" y="42"/>
                    <a:pt x="45" y="42"/>
                  </a:cubicBezTo>
                  <a:cubicBezTo>
                    <a:pt x="44" y="42"/>
                    <a:pt x="44" y="41"/>
                    <a:pt x="45" y="41"/>
                  </a:cubicBezTo>
                  <a:cubicBezTo>
                    <a:pt x="45" y="41"/>
                    <a:pt x="44" y="41"/>
                    <a:pt x="44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3" y="38"/>
                    <a:pt x="44" y="38"/>
                    <a:pt x="44" y="37"/>
                  </a:cubicBezTo>
                  <a:cubicBezTo>
                    <a:pt x="45" y="37"/>
                    <a:pt x="45" y="37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ubicBezTo>
                    <a:pt x="46" y="35"/>
                    <a:pt x="46" y="35"/>
                    <a:pt x="46" y="34"/>
                  </a:cubicBezTo>
                  <a:cubicBezTo>
                    <a:pt x="47" y="34"/>
                    <a:pt x="48" y="34"/>
                    <a:pt x="48" y="34"/>
                  </a:cubicBezTo>
                  <a:cubicBezTo>
                    <a:pt x="48" y="34"/>
                    <a:pt x="49" y="34"/>
                    <a:pt x="49" y="34"/>
                  </a:cubicBezTo>
                  <a:cubicBezTo>
                    <a:pt x="49" y="34"/>
                    <a:pt x="49" y="33"/>
                    <a:pt x="49" y="33"/>
                  </a:cubicBezTo>
                  <a:cubicBezTo>
                    <a:pt x="50" y="33"/>
                    <a:pt x="51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5" y="32"/>
                  </a:cubicBezTo>
                  <a:cubicBezTo>
                    <a:pt x="56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9" y="32"/>
                    <a:pt x="59" y="32"/>
                    <a:pt x="60" y="32"/>
                  </a:cubicBezTo>
                  <a:cubicBezTo>
                    <a:pt x="60" y="32"/>
                    <a:pt x="61" y="32"/>
                    <a:pt x="61" y="32"/>
                  </a:cubicBezTo>
                  <a:cubicBezTo>
                    <a:pt x="61" y="32"/>
                    <a:pt x="61" y="32"/>
                    <a:pt x="61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3" y="31"/>
                    <a:pt x="63" y="31"/>
                  </a:cubicBezTo>
                  <a:cubicBezTo>
                    <a:pt x="63" y="31"/>
                    <a:pt x="64" y="31"/>
                    <a:pt x="64" y="31"/>
                  </a:cubicBezTo>
                  <a:cubicBezTo>
                    <a:pt x="64" y="30"/>
                    <a:pt x="64" y="30"/>
                    <a:pt x="64" y="29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67" y="27"/>
                    <a:pt x="67" y="27"/>
                  </a:cubicBezTo>
                  <a:cubicBezTo>
                    <a:pt x="67" y="26"/>
                    <a:pt x="68" y="25"/>
                    <a:pt x="67" y="23"/>
                  </a:cubicBezTo>
                  <a:cubicBezTo>
                    <a:pt x="67" y="23"/>
                    <a:pt x="67" y="23"/>
                    <a:pt x="66" y="23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7" y="22"/>
                    <a:pt x="67" y="22"/>
                    <a:pt x="67" y="21"/>
                  </a:cubicBezTo>
                  <a:cubicBezTo>
                    <a:pt x="66" y="21"/>
                    <a:pt x="66" y="20"/>
                    <a:pt x="66" y="19"/>
                  </a:cubicBezTo>
                  <a:cubicBezTo>
                    <a:pt x="66" y="19"/>
                    <a:pt x="66" y="20"/>
                    <a:pt x="65" y="20"/>
                  </a:cubicBezTo>
                  <a:cubicBezTo>
                    <a:pt x="65" y="19"/>
                    <a:pt x="66" y="18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5" y="17"/>
                    <a:pt x="65" y="17"/>
                  </a:cubicBezTo>
                  <a:cubicBezTo>
                    <a:pt x="65" y="16"/>
                    <a:pt x="66" y="16"/>
                    <a:pt x="66" y="16"/>
                  </a:cubicBezTo>
                  <a:cubicBezTo>
                    <a:pt x="66" y="16"/>
                    <a:pt x="66" y="15"/>
                    <a:pt x="66" y="15"/>
                  </a:cubicBezTo>
                  <a:cubicBezTo>
                    <a:pt x="66" y="14"/>
                    <a:pt x="65" y="13"/>
                    <a:pt x="66" y="13"/>
                  </a:cubicBezTo>
                  <a:cubicBezTo>
                    <a:pt x="65" y="13"/>
                    <a:pt x="65" y="12"/>
                    <a:pt x="65" y="12"/>
                  </a:cubicBezTo>
                  <a:cubicBezTo>
                    <a:pt x="65" y="12"/>
                    <a:pt x="65" y="12"/>
                    <a:pt x="65" y="11"/>
                  </a:cubicBezTo>
                  <a:cubicBezTo>
                    <a:pt x="65" y="11"/>
                    <a:pt x="65" y="11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10"/>
                    <a:pt x="66" y="9"/>
                    <a:pt x="65" y="8"/>
                  </a:cubicBezTo>
                  <a:cubicBezTo>
                    <a:pt x="65" y="7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6" y="5"/>
                    <a:pt x="66" y="5"/>
                    <a:pt x="67" y="5"/>
                  </a:cubicBezTo>
                  <a:cubicBezTo>
                    <a:pt x="67" y="5"/>
                    <a:pt x="66" y="5"/>
                    <a:pt x="66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1" y="0"/>
                    <a:pt x="72" y="1"/>
                    <a:pt x="72" y="1"/>
                  </a:cubicBezTo>
                  <a:cubicBezTo>
                    <a:pt x="72" y="1"/>
                    <a:pt x="73" y="1"/>
                    <a:pt x="73" y="1"/>
                  </a:cubicBezTo>
                  <a:cubicBezTo>
                    <a:pt x="74" y="1"/>
                    <a:pt x="74" y="1"/>
                    <a:pt x="74" y="0"/>
                  </a:cubicBezTo>
                  <a:cubicBezTo>
                    <a:pt x="74" y="1"/>
                    <a:pt x="74" y="1"/>
                    <a:pt x="74" y="2"/>
                  </a:cubicBezTo>
                  <a:cubicBezTo>
                    <a:pt x="74" y="2"/>
                    <a:pt x="75" y="2"/>
                    <a:pt x="75" y="2"/>
                  </a:cubicBezTo>
                  <a:cubicBezTo>
                    <a:pt x="74" y="3"/>
                    <a:pt x="76" y="4"/>
                    <a:pt x="75" y="4"/>
                  </a:cubicBezTo>
                  <a:cubicBezTo>
                    <a:pt x="76" y="5"/>
                    <a:pt x="76" y="6"/>
                    <a:pt x="77" y="7"/>
                  </a:cubicBezTo>
                  <a:cubicBezTo>
                    <a:pt x="77" y="7"/>
                    <a:pt x="77" y="8"/>
                    <a:pt x="76" y="8"/>
                  </a:cubicBezTo>
                  <a:cubicBezTo>
                    <a:pt x="78" y="9"/>
                    <a:pt x="78" y="9"/>
                    <a:pt x="77" y="10"/>
                  </a:cubicBezTo>
                  <a:cubicBezTo>
                    <a:pt x="77" y="11"/>
                    <a:pt x="76" y="11"/>
                    <a:pt x="76" y="11"/>
                  </a:cubicBezTo>
                  <a:cubicBezTo>
                    <a:pt x="77" y="11"/>
                    <a:pt x="77" y="11"/>
                    <a:pt x="78" y="11"/>
                  </a:cubicBezTo>
                  <a:cubicBezTo>
                    <a:pt x="77" y="13"/>
                    <a:pt x="77" y="13"/>
                    <a:pt x="76" y="13"/>
                  </a:cubicBezTo>
                  <a:cubicBezTo>
                    <a:pt x="77" y="13"/>
                    <a:pt x="77" y="14"/>
                    <a:pt x="77" y="14"/>
                  </a:cubicBezTo>
                  <a:cubicBezTo>
                    <a:pt x="77" y="15"/>
                    <a:pt x="78" y="15"/>
                    <a:pt x="77" y="16"/>
                  </a:cubicBezTo>
                  <a:cubicBezTo>
                    <a:pt x="77" y="16"/>
                    <a:pt x="77" y="16"/>
                    <a:pt x="76" y="17"/>
                  </a:cubicBezTo>
                  <a:cubicBezTo>
                    <a:pt x="77" y="18"/>
                    <a:pt x="78" y="18"/>
                    <a:pt x="79" y="19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20"/>
                    <a:pt x="79" y="20"/>
                  </a:cubicBezTo>
                  <a:cubicBezTo>
                    <a:pt x="79" y="20"/>
                    <a:pt x="79" y="20"/>
                    <a:pt x="79" y="21"/>
                  </a:cubicBezTo>
                  <a:cubicBezTo>
                    <a:pt x="79" y="21"/>
                    <a:pt x="79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1"/>
                    <a:pt x="79" y="22"/>
                  </a:cubicBezTo>
                  <a:cubicBezTo>
                    <a:pt x="79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0"/>
                  </a:cubicBezTo>
                  <a:cubicBezTo>
                    <a:pt x="80" y="21"/>
                    <a:pt x="80" y="21"/>
                    <a:pt x="81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2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2"/>
                    <a:pt x="80" y="22"/>
                    <a:pt x="79" y="22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2"/>
                  </a:cubicBezTo>
                  <a:cubicBezTo>
                    <a:pt x="80" y="22"/>
                    <a:pt x="80" y="23"/>
                    <a:pt x="80" y="23"/>
                  </a:cubicBezTo>
                  <a:cubicBezTo>
                    <a:pt x="80" y="23"/>
                    <a:pt x="80" y="23"/>
                    <a:pt x="8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3"/>
                    <a:pt x="82" y="23"/>
                  </a:cubicBezTo>
                  <a:cubicBezTo>
                    <a:pt x="82" y="23"/>
                    <a:pt x="82" y="24"/>
                    <a:pt x="82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4"/>
                    <a:pt x="83" y="24"/>
                    <a:pt x="84" y="24"/>
                  </a:cubicBezTo>
                  <a:cubicBezTo>
                    <a:pt x="84" y="24"/>
                    <a:pt x="83" y="23"/>
                    <a:pt x="83" y="23"/>
                  </a:cubicBezTo>
                  <a:cubicBezTo>
                    <a:pt x="83" y="23"/>
                    <a:pt x="83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2"/>
                    <a:pt x="85" y="22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3" y="22"/>
                    <a:pt x="83" y="21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4" y="21"/>
                    <a:pt x="84" y="21"/>
                    <a:pt x="84" y="22"/>
                  </a:cubicBezTo>
                  <a:cubicBezTo>
                    <a:pt x="85" y="21"/>
                    <a:pt x="85" y="21"/>
                    <a:pt x="86" y="21"/>
                  </a:cubicBezTo>
                  <a:cubicBezTo>
                    <a:pt x="86" y="21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7" y="20"/>
                    <a:pt x="88" y="20"/>
                    <a:pt x="88" y="19"/>
                  </a:cubicBezTo>
                  <a:cubicBezTo>
                    <a:pt x="88" y="19"/>
                    <a:pt x="89" y="19"/>
                    <a:pt x="90" y="19"/>
                  </a:cubicBezTo>
                  <a:cubicBezTo>
                    <a:pt x="90" y="19"/>
                    <a:pt x="90" y="19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9"/>
                    <a:pt x="91" y="19"/>
                    <a:pt x="90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9"/>
                    <a:pt x="91" y="20"/>
                    <a:pt x="92" y="19"/>
                  </a:cubicBezTo>
                  <a:cubicBezTo>
                    <a:pt x="92" y="19"/>
                    <a:pt x="92" y="20"/>
                    <a:pt x="92" y="20"/>
                  </a:cubicBezTo>
                  <a:cubicBezTo>
                    <a:pt x="92" y="20"/>
                    <a:pt x="92" y="21"/>
                    <a:pt x="92" y="21"/>
                  </a:cubicBezTo>
                  <a:cubicBezTo>
                    <a:pt x="92" y="21"/>
                    <a:pt x="92" y="21"/>
                    <a:pt x="93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2" y="20"/>
                    <a:pt x="93" y="20"/>
                    <a:pt x="93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3" y="20"/>
                    <a:pt x="94" y="19"/>
                    <a:pt x="94" y="19"/>
                  </a:cubicBezTo>
                  <a:cubicBezTo>
                    <a:pt x="95" y="18"/>
                    <a:pt x="95" y="18"/>
                    <a:pt x="97" y="18"/>
                  </a:cubicBezTo>
                  <a:cubicBezTo>
                    <a:pt x="97" y="18"/>
                    <a:pt x="97" y="18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7" y="19"/>
                    <a:pt x="97" y="19"/>
                    <a:pt x="98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9"/>
                    <a:pt x="98" y="19"/>
                    <a:pt x="98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7" y="20"/>
                    <a:pt x="98" y="20"/>
                    <a:pt x="98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0"/>
                    <a:pt x="98" y="20"/>
                    <a:pt x="99" y="20"/>
                  </a:cubicBezTo>
                  <a:cubicBezTo>
                    <a:pt x="99" y="20"/>
                    <a:pt x="99" y="19"/>
                    <a:pt x="99" y="19"/>
                  </a:cubicBezTo>
                  <a:cubicBezTo>
                    <a:pt x="100" y="19"/>
                    <a:pt x="100" y="20"/>
                    <a:pt x="101" y="20"/>
                  </a:cubicBezTo>
                  <a:cubicBezTo>
                    <a:pt x="100" y="20"/>
                    <a:pt x="99" y="20"/>
                    <a:pt x="99" y="20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20"/>
                    <a:pt x="98" y="20"/>
                    <a:pt x="98" y="20"/>
                  </a:cubicBezTo>
                  <a:cubicBezTo>
                    <a:pt x="98" y="21"/>
                    <a:pt x="99" y="21"/>
                    <a:pt x="99" y="21"/>
                  </a:cubicBezTo>
                  <a:cubicBezTo>
                    <a:pt x="99" y="21"/>
                    <a:pt x="99" y="21"/>
                    <a:pt x="98" y="21"/>
                  </a:cubicBezTo>
                  <a:cubicBezTo>
                    <a:pt x="98" y="21"/>
                    <a:pt x="98" y="21"/>
                    <a:pt x="97" y="21"/>
                  </a:cubicBezTo>
                  <a:cubicBezTo>
                    <a:pt x="97" y="21"/>
                    <a:pt x="96" y="21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8" y="21"/>
                    <a:pt x="98" y="22"/>
                    <a:pt x="98" y="22"/>
                  </a:cubicBezTo>
                  <a:cubicBezTo>
                    <a:pt x="98" y="22"/>
                    <a:pt x="98" y="22"/>
                    <a:pt x="98" y="21"/>
                  </a:cubicBezTo>
                  <a:cubicBezTo>
                    <a:pt x="98" y="22"/>
                    <a:pt x="99" y="22"/>
                    <a:pt x="100" y="22"/>
                  </a:cubicBezTo>
                  <a:cubicBezTo>
                    <a:pt x="100" y="22"/>
                    <a:pt x="100" y="23"/>
                    <a:pt x="100" y="23"/>
                  </a:cubicBezTo>
                  <a:cubicBezTo>
                    <a:pt x="100" y="23"/>
                    <a:pt x="100" y="23"/>
                    <a:pt x="101" y="23"/>
                  </a:cubicBezTo>
                  <a:cubicBezTo>
                    <a:pt x="101" y="23"/>
                    <a:pt x="101" y="24"/>
                    <a:pt x="101" y="24"/>
                  </a:cubicBezTo>
                  <a:cubicBezTo>
                    <a:pt x="101" y="24"/>
                    <a:pt x="101" y="23"/>
                    <a:pt x="102" y="23"/>
                  </a:cubicBezTo>
                  <a:cubicBezTo>
                    <a:pt x="102" y="24"/>
                    <a:pt x="102" y="24"/>
                    <a:pt x="102" y="25"/>
                  </a:cubicBezTo>
                  <a:cubicBezTo>
                    <a:pt x="101" y="25"/>
                    <a:pt x="100" y="24"/>
                    <a:pt x="100" y="25"/>
                  </a:cubicBezTo>
                  <a:cubicBezTo>
                    <a:pt x="100" y="25"/>
                    <a:pt x="100" y="25"/>
                    <a:pt x="101" y="26"/>
                  </a:cubicBezTo>
                  <a:cubicBezTo>
                    <a:pt x="101" y="27"/>
                    <a:pt x="100" y="27"/>
                    <a:pt x="100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1" y="28"/>
                    <a:pt x="101" y="29"/>
                    <a:pt x="101" y="29"/>
                  </a:cubicBezTo>
                  <a:cubicBezTo>
                    <a:pt x="101" y="30"/>
                    <a:pt x="101" y="30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1"/>
                    <a:pt x="102" y="31"/>
                    <a:pt x="102" y="31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0"/>
                    <a:pt x="102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30"/>
                    <a:pt x="103" y="31"/>
                    <a:pt x="103" y="31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33"/>
                    <a:pt x="103" y="33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3"/>
                    <a:pt x="101" y="33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4"/>
                    <a:pt x="101" y="34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2" y="34"/>
                    <a:pt x="103" y="34"/>
                    <a:pt x="103" y="34"/>
                  </a:cubicBezTo>
                  <a:cubicBezTo>
                    <a:pt x="103" y="35"/>
                    <a:pt x="103" y="35"/>
                    <a:pt x="102" y="35"/>
                  </a:cubicBezTo>
                  <a:cubicBezTo>
                    <a:pt x="102" y="35"/>
                    <a:pt x="103" y="35"/>
                    <a:pt x="103" y="35"/>
                  </a:cubicBezTo>
                  <a:cubicBezTo>
                    <a:pt x="103" y="35"/>
                    <a:pt x="103" y="35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2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2" y="37"/>
                  </a:cubicBezTo>
                  <a:cubicBezTo>
                    <a:pt x="102" y="37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9"/>
                  </a:cubicBezTo>
                  <a:cubicBezTo>
                    <a:pt x="102" y="39"/>
                    <a:pt x="103" y="39"/>
                    <a:pt x="104" y="38"/>
                  </a:cubicBezTo>
                  <a:cubicBezTo>
                    <a:pt x="104" y="39"/>
                    <a:pt x="104" y="39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3" y="40"/>
                    <a:pt x="103" y="40"/>
                  </a:cubicBezTo>
                  <a:cubicBezTo>
                    <a:pt x="104" y="40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2"/>
                    <a:pt x="104" y="42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4"/>
                    <a:pt x="105" y="44"/>
                    <a:pt x="105" y="45"/>
                  </a:cubicBezTo>
                  <a:cubicBezTo>
                    <a:pt x="105" y="45"/>
                    <a:pt x="106" y="45"/>
                    <a:pt x="107" y="45"/>
                  </a:cubicBezTo>
                  <a:cubicBezTo>
                    <a:pt x="107" y="45"/>
                    <a:pt x="107" y="45"/>
                    <a:pt x="107" y="46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6" y="46"/>
                    <a:pt x="107" y="46"/>
                    <a:pt x="108" y="47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8" y="48"/>
                  </a:cubicBezTo>
                  <a:cubicBezTo>
                    <a:pt x="108" y="48"/>
                    <a:pt x="107" y="48"/>
                    <a:pt x="107" y="48"/>
                  </a:cubicBezTo>
                  <a:cubicBezTo>
                    <a:pt x="107" y="48"/>
                    <a:pt x="108" y="49"/>
                    <a:pt x="108" y="49"/>
                  </a:cubicBezTo>
                  <a:cubicBezTo>
                    <a:pt x="107" y="49"/>
                    <a:pt x="107" y="50"/>
                    <a:pt x="106" y="51"/>
                  </a:cubicBezTo>
                  <a:cubicBezTo>
                    <a:pt x="106" y="51"/>
                    <a:pt x="106" y="51"/>
                    <a:pt x="106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6" y="51"/>
                    <a:pt x="107" y="52"/>
                    <a:pt x="107" y="52"/>
                  </a:cubicBezTo>
                  <a:cubicBezTo>
                    <a:pt x="107" y="52"/>
                    <a:pt x="107" y="52"/>
                    <a:pt x="107" y="52"/>
                  </a:cubicBezTo>
                  <a:cubicBezTo>
                    <a:pt x="107" y="52"/>
                    <a:pt x="108" y="52"/>
                    <a:pt x="108" y="52"/>
                  </a:cubicBezTo>
                  <a:cubicBezTo>
                    <a:pt x="108" y="52"/>
                    <a:pt x="108" y="52"/>
                    <a:pt x="108" y="52"/>
                  </a:cubicBezTo>
                  <a:cubicBezTo>
                    <a:pt x="108" y="52"/>
                    <a:pt x="108" y="52"/>
                    <a:pt x="108" y="51"/>
                  </a:cubicBezTo>
                  <a:cubicBezTo>
                    <a:pt x="108" y="52"/>
                    <a:pt x="108" y="52"/>
                    <a:pt x="108" y="53"/>
                  </a:cubicBezTo>
                  <a:cubicBezTo>
                    <a:pt x="108" y="53"/>
                    <a:pt x="108" y="53"/>
                    <a:pt x="108" y="53"/>
                  </a:cubicBezTo>
                  <a:cubicBezTo>
                    <a:pt x="108" y="53"/>
                    <a:pt x="108" y="53"/>
                    <a:pt x="108" y="53"/>
                  </a:cubicBezTo>
                  <a:cubicBezTo>
                    <a:pt x="108" y="53"/>
                    <a:pt x="108" y="54"/>
                    <a:pt x="109" y="54"/>
                  </a:cubicBezTo>
                  <a:cubicBezTo>
                    <a:pt x="109" y="54"/>
                    <a:pt x="109" y="55"/>
                    <a:pt x="109" y="56"/>
                  </a:cubicBezTo>
                  <a:cubicBezTo>
                    <a:pt x="109" y="56"/>
                    <a:pt x="109" y="56"/>
                    <a:pt x="110" y="56"/>
                  </a:cubicBezTo>
                  <a:cubicBezTo>
                    <a:pt x="110" y="56"/>
                    <a:pt x="110" y="56"/>
                    <a:pt x="109" y="57"/>
                  </a:cubicBezTo>
                  <a:cubicBezTo>
                    <a:pt x="110" y="57"/>
                    <a:pt x="110" y="58"/>
                    <a:pt x="110" y="58"/>
                  </a:cubicBezTo>
                  <a:cubicBezTo>
                    <a:pt x="110" y="58"/>
                    <a:pt x="111" y="58"/>
                    <a:pt x="111" y="59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11" y="59"/>
                    <a:pt x="110" y="59"/>
                    <a:pt x="110" y="59"/>
                  </a:cubicBezTo>
                  <a:cubicBezTo>
                    <a:pt x="110" y="59"/>
                    <a:pt x="111" y="59"/>
                    <a:pt x="111" y="59"/>
                  </a:cubicBezTo>
                  <a:cubicBezTo>
                    <a:pt x="111" y="60"/>
                    <a:pt x="111" y="60"/>
                    <a:pt x="111" y="61"/>
                  </a:cubicBezTo>
                  <a:cubicBezTo>
                    <a:pt x="111" y="62"/>
                    <a:pt x="110" y="62"/>
                    <a:pt x="109" y="62"/>
                  </a:cubicBezTo>
                  <a:cubicBezTo>
                    <a:pt x="109" y="62"/>
                    <a:pt x="109" y="62"/>
                    <a:pt x="110" y="62"/>
                  </a:cubicBezTo>
                  <a:cubicBezTo>
                    <a:pt x="110" y="62"/>
                    <a:pt x="110" y="62"/>
                    <a:pt x="111" y="62"/>
                  </a:cubicBezTo>
                  <a:cubicBezTo>
                    <a:pt x="111" y="62"/>
                    <a:pt x="112" y="62"/>
                    <a:pt x="112" y="62"/>
                  </a:cubicBezTo>
                  <a:cubicBezTo>
                    <a:pt x="112" y="62"/>
                    <a:pt x="113" y="62"/>
                    <a:pt x="113" y="62"/>
                  </a:cubicBezTo>
                  <a:cubicBezTo>
                    <a:pt x="114" y="62"/>
                    <a:pt x="114" y="62"/>
                    <a:pt x="115" y="62"/>
                  </a:cubicBezTo>
                  <a:cubicBezTo>
                    <a:pt x="115" y="62"/>
                    <a:pt x="115" y="63"/>
                    <a:pt x="115" y="63"/>
                  </a:cubicBezTo>
                  <a:cubicBezTo>
                    <a:pt x="117" y="63"/>
                    <a:pt x="119" y="62"/>
                    <a:pt x="120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1"/>
                    <a:pt x="121" y="61"/>
                    <a:pt x="122" y="61"/>
                  </a:cubicBezTo>
                  <a:cubicBezTo>
                    <a:pt x="122" y="61"/>
                    <a:pt x="123" y="62"/>
                    <a:pt x="124" y="62"/>
                  </a:cubicBezTo>
                  <a:cubicBezTo>
                    <a:pt x="124" y="63"/>
                    <a:pt x="125" y="63"/>
                    <a:pt x="126" y="63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4"/>
                    <a:pt x="127" y="64"/>
                    <a:pt x="126" y="65"/>
                  </a:cubicBezTo>
                  <a:cubicBezTo>
                    <a:pt x="127" y="65"/>
                    <a:pt x="128" y="66"/>
                    <a:pt x="128" y="66"/>
                  </a:cubicBezTo>
                  <a:cubicBezTo>
                    <a:pt x="129" y="66"/>
                    <a:pt x="129" y="66"/>
                    <a:pt x="130" y="65"/>
                  </a:cubicBezTo>
                  <a:cubicBezTo>
                    <a:pt x="130" y="64"/>
                    <a:pt x="131" y="64"/>
                    <a:pt x="132" y="63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3"/>
                    <a:pt x="132" y="64"/>
                    <a:pt x="133" y="65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3" y="65"/>
                    <a:pt x="133" y="65"/>
                    <a:pt x="133" y="65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3" y="65"/>
                    <a:pt x="135" y="65"/>
                    <a:pt x="134" y="66"/>
                  </a:cubicBezTo>
                  <a:cubicBezTo>
                    <a:pt x="135" y="66"/>
                    <a:pt x="135" y="66"/>
                    <a:pt x="135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5" y="68"/>
                    <a:pt x="136" y="68"/>
                    <a:pt x="136" y="68"/>
                  </a:cubicBezTo>
                  <a:cubicBezTo>
                    <a:pt x="137" y="68"/>
                    <a:pt x="137" y="69"/>
                    <a:pt x="137" y="70"/>
                  </a:cubicBezTo>
                  <a:cubicBezTo>
                    <a:pt x="137" y="70"/>
                    <a:pt x="138" y="70"/>
                    <a:pt x="138" y="69"/>
                  </a:cubicBezTo>
                  <a:cubicBezTo>
                    <a:pt x="139" y="69"/>
                    <a:pt x="139" y="69"/>
                    <a:pt x="140" y="69"/>
                  </a:cubicBezTo>
                  <a:cubicBezTo>
                    <a:pt x="140" y="70"/>
                    <a:pt x="139" y="71"/>
                    <a:pt x="139" y="72"/>
                  </a:cubicBezTo>
                  <a:cubicBezTo>
                    <a:pt x="140" y="72"/>
                    <a:pt x="140" y="72"/>
                    <a:pt x="140" y="73"/>
                  </a:cubicBezTo>
                  <a:cubicBezTo>
                    <a:pt x="140" y="72"/>
                    <a:pt x="141" y="72"/>
                    <a:pt x="141" y="72"/>
                  </a:cubicBezTo>
                  <a:cubicBezTo>
                    <a:pt x="141" y="72"/>
                    <a:pt x="142" y="72"/>
                    <a:pt x="142" y="72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3" y="71"/>
                    <a:pt x="143" y="70"/>
                    <a:pt x="143" y="70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4" y="71"/>
                    <a:pt x="145" y="71"/>
                    <a:pt x="146" y="71"/>
                  </a:cubicBezTo>
                  <a:cubicBezTo>
                    <a:pt x="146" y="72"/>
                    <a:pt x="146" y="72"/>
                    <a:pt x="146" y="72"/>
                  </a:cubicBezTo>
                  <a:cubicBezTo>
                    <a:pt x="146" y="73"/>
                    <a:pt x="147" y="72"/>
                    <a:pt x="148" y="72"/>
                  </a:cubicBezTo>
                  <a:cubicBezTo>
                    <a:pt x="148" y="74"/>
                    <a:pt x="149" y="74"/>
                    <a:pt x="150" y="75"/>
                  </a:cubicBezTo>
                  <a:cubicBezTo>
                    <a:pt x="151" y="75"/>
                    <a:pt x="151" y="76"/>
                    <a:pt x="151" y="77"/>
                  </a:cubicBezTo>
                  <a:cubicBezTo>
                    <a:pt x="151" y="77"/>
                    <a:pt x="152" y="78"/>
                    <a:pt x="153" y="78"/>
                  </a:cubicBezTo>
                  <a:cubicBezTo>
                    <a:pt x="153" y="79"/>
                    <a:pt x="153" y="79"/>
                    <a:pt x="153" y="80"/>
                  </a:cubicBezTo>
                  <a:cubicBezTo>
                    <a:pt x="152" y="80"/>
                    <a:pt x="152" y="81"/>
                    <a:pt x="151" y="81"/>
                  </a:cubicBezTo>
                  <a:cubicBezTo>
                    <a:pt x="151" y="82"/>
                    <a:pt x="152" y="82"/>
                    <a:pt x="152" y="82"/>
                  </a:cubicBezTo>
                  <a:cubicBezTo>
                    <a:pt x="151" y="83"/>
                    <a:pt x="151" y="85"/>
                    <a:pt x="152" y="86"/>
                  </a:cubicBezTo>
                  <a:cubicBezTo>
                    <a:pt x="154" y="86"/>
                    <a:pt x="155" y="86"/>
                    <a:pt x="156" y="86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7" y="85"/>
                    <a:pt x="158" y="85"/>
                    <a:pt x="159" y="85"/>
                  </a:cubicBezTo>
                  <a:cubicBezTo>
                    <a:pt x="159" y="85"/>
                    <a:pt x="159" y="86"/>
                    <a:pt x="159" y="86"/>
                  </a:cubicBezTo>
                  <a:cubicBezTo>
                    <a:pt x="160" y="86"/>
                    <a:pt x="160" y="87"/>
                    <a:pt x="160" y="88"/>
                  </a:cubicBezTo>
                  <a:cubicBezTo>
                    <a:pt x="160" y="88"/>
                    <a:pt x="160" y="88"/>
                    <a:pt x="160" y="89"/>
                  </a:cubicBezTo>
                  <a:cubicBezTo>
                    <a:pt x="160" y="89"/>
                    <a:pt x="160" y="90"/>
                    <a:pt x="161" y="90"/>
                  </a:cubicBezTo>
                  <a:cubicBezTo>
                    <a:pt x="161" y="91"/>
                    <a:pt x="160" y="90"/>
                    <a:pt x="159" y="91"/>
                  </a:cubicBezTo>
                  <a:cubicBezTo>
                    <a:pt x="159" y="91"/>
                    <a:pt x="160" y="91"/>
                    <a:pt x="160" y="91"/>
                  </a:cubicBezTo>
                  <a:cubicBezTo>
                    <a:pt x="160" y="91"/>
                    <a:pt x="161" y="91"/>
                    <a:pt x="161" y="90"/>
                  </a:cubicBezTo>
                  <a:cubicBezTo>
                    <a:pt x="162" y="90"/>
                    <a:pt x="162" y="91"/>
                    <a:pt x="162" y="91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3" y="92"/>
                    <a:pt x="163" y="92"/>
                    <a:pt x="163" y="93"/>
                  </a:cubicBezTo>
                  <a:cubicBezTo>
                    <a:pt x="163" y="93"/>
                    <a:pt x="162" y="93"/>
                    <a:pt x="161" y="94"/>
                  </a:cubicBezTo>
                  <a:cubicBezTo>
                    <a:pt x="160" y="94"/>
                    <a:pt x="160" y="94"/>
                    <a:pt x="160" y="95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9"/>
                    <a:pt x="160" y="100"/>
                    <a:pt x="160" y="100"/>
                  </a:cubicBezTo>
                  <a:cubicBezTo>
                    <a:pt x="160" y="101"/>
                    <a:pt x="159" y="101"/>
                    <a:pt x="159" y="102"/>
                  </a:cubicBezTo>
                  <a:cubicBezTo>
                    <a:pt x="158" y="102"/>
                    <a:pt x="158" y="101"/>
                    <a:pt x="157" y="101"/>
                  </a:cubicBezTo>
                  <a:cubicBezTo>
                    <a:pt x="157" y="102"/>
                    <a:pt x="156" y="102"/>
                    <a:pt x="156" y="102"/>
                  </a:cubicBezTo>
                  <a:cubicBezTo>
                    <a:pt x="157" y="103"/>
                    <a:pt x="158" y="104"/>
                    <a:pt x="159" y="105"/>
                  </a:cubicBezTo>
                  <a:cubicBezTo>
                    <a:pt x="159" y="106"/>
                    <a:pt x="159" y="106"/>
                    <a:pt x="158" y="107"/>
                  </a:cubicBezTo>
                  <a:cubicBezTo>
                    <a:pt x="159" y="108"/>
                    <a:pt x="159" y="108"/>
                    <a:pt x="160" y="109"/>
                  </a:cubicBezTo>
                  <a:cubicBezTo>
                    <a:pt x="159" y="109"/>
                    <a:pt x="159" y="109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7" y="108"/>
                  </a:cubicBezTo>
                  <a:cubicBezTo>
                    <a:pt x="157" y="108"/>
                    <a:pt x="158" y="108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6" y="107"/>
                    <a:pt x="156" y="107"/>
                    <a:pt x="157" y="107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7"/>
                  </a:cubicBezTo>
                  <a:cubicBezTo>
                    <a:pt x="156" y="107"/>
                    <a:pt x="155" y="107"/>
                    <a:pt x="155" y="107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08"/>
                    <a:pt x="155" y="108"/>
                    <a:pt x="154" y="108"/>
                  </a:cubicBezTo>
                  <a:cubicBezTo>
                    <a:pt x="154" y="108"/>
                    <a:pt x="153" y="108"/>
                    <a:pt x="153" y="108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3" y="108"/>
                    <a:pt x="153" y="108"/>
                    <a:pt x="152" y="109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0" y="109"/>
                    <a:pt x="150" y="110"/>
                    <a:pt x="150" y="110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12"/>
                    <a:pt x="149" y="112"/>
                    <a:pt x="148" y="113"/>
                  </a:cubicBezTo>
                  <a:cubicBezTo>
                    <a:pt x="148" y="113"/>
                    <a:pt x="148" y="114"/>
                    <a:pt x="147" y="114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5" y="115"/>
                    <a:pt x="144" y="116"/>
                    <a:pt x="144" y="117"/>
                  </a:cubicBezTo>
                  <a:cubicBezTo>
                    <a:pt x="142" y="117"/>
                    <a:pt x="142" y="119"/>
                    <a:pt x="142" y="120"/>
                  </a:cubicBezTo>
                  <a:cubicBezTo>
                    <a:pt x="141" y="120"/>
                    <a:pt x="141" y="120"/>
                    <a:pt x="141" y="121"/>
                  </a:cubicBezTo>
                  <a:cubicBezTo>
                    <a:pt x="141" y="120"/>
                    <a:pt x="141" y="120"/>
                    <a:pt x="141" y="120"/>
                  </a:cubicBezTo>
                  <a:cubicBezTo>
                    <a:pt x="140" y="121"/>
                    <a:pt x="139" y="121"/>
                    <a:pt x="138" y="121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7" y="122"/>
                    <a:pt x="137" y="121"/>
                    <a:pt x="136" y="121"/>
                  </a:cubicBezTo>
                  <a:cubicBezTo>
                    <a:pt x="136" y="122"/>
                    <a:pt x="135" y="123"/>
                    <a:pt x="135" y="124"/>
                  </a:cubicBezTo>
                  <a:cubicBezTo>
                    <a:pt x="135" y="125"/>
                    <a:pt x="135" y="126"/>
                    <a:pt x="136" y="126"/>
                  </a:cubicBezTo>
                  <a:cubicBezTo>
                    <a:pt x="135" y="127"/>
                    <a:pt x="135" y="128"/>
                    <a:pt x="135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8"/>
                    <a:pt x="134" y="128"/>
                    <a:pt x="134" y="129"/>
                  </a:cubicBezTo>
                  <a:cubicBezTo>
                    <a:pt x="135" y="129"/>
                    <a:pt x="135" y="129"/>
                    <a:pt x="134" y="130"/>
                  </a:cubicBezTo>
                  <a:cubicBezTo>
                    <a:pt x="134" y="130"/>
                    <a:pt x="133" y="130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3" y="131"/>
                    <a:pt x="133" y="131"/>
                    <a:pt x="133" y="131"/>
                  </a:cubicBezTo>
                  <a:cubicBezTo>
                    <a:pt x="133" y="131"/>
                    <a:pt x="133" y="131"/>
                    <a:pt x="133" y="131"/>
                  </a:cubicBezTo>
                  <a:cubicBezTo>
                    <a:pt x="133" y="131"/>
                    <a:pt x="132" y="131"/>
                    <a:pt x="132" y="131"/>
                  </a:cubicBezTo>
                  <a:cubicBezTo>
                    <a:pt x="132" y="131"/>
                    <a:pt x="132" y="130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2" y="130"/>
                    <a:pt x="131" y="130"/>
                    <a:pt x="130" y="130"/>
                  </a:cubicBezTo>
                  <a:cubicBezTo>
                    <a:pt x="130" y="130"/>
                    <a:pt x="130" y="131"/>
                    <a:pt x="130" y="132"/>
                  </a:cubicBezTo>
                  <a:cubicBezTo>
                    <a:pt x="130" y="132"/>
                    <a:pt x="130" y="132"/>
                    <a:pt x="130" y="132"/>
                  </a:cubicBezTo>
                  <a:close/>
                  <a:moveTo>
                    <a:pt x="15" y="52"/>
                  </a:move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58" y="106"/>
                  </a:move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lose/>
                  <a:moveTo>
                    <a:pt x="59" y="141"/>
                  </a:moveTo>
                  <a:cubicBezTo>
                    <a:pt x="59" y="141"/>
                    <a:pt x="59" y="141"/>
                    <a:pt x="59" y="141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9" y="141"/>
                    <a:pt x="59" y="141"/>
                    <a:pt x="59" y="141"/>
                  </a:cubicBezTo>
                  <a:close/>
                  <a:moveTo>
                    <a:pt x="112" y="139"/>
                  </a:move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lose/>
                  <a:moveTo>
                    <a:pt x="128" y="133"/>
                  </a:moveTo>
                  <a:cubicBezTo>
                    <a:pt x="129" y="133"/>
                    <a:pt x="129" y="133"/>
                    <a:pt x="129" y="133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9" y="133"/>
                    <a:pt x="128" y="133"/>
                    <a:pt x="128" y="133"/>
                  </a:cubicBezTo>
                  <a:close/>
                  <a:moveTo>
                    <a:pt x="5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5" y="130"/>
                    <a:pt x="5" y="130"/>
                    <a:pt x="5" y="130"/>
                  </a:cubicBezTo>
                  <a:close/>
                  <a:moveTo>
                    <a:pt x="132" y="129"/>
                  </a:move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lose/>
                  <a:moveTo>
                    <a:pt x="134" y="127"/>
                  </a:moveTo>
                  <a:cubicBezTo>
                    <a:pt x="134" y="127"/>
                    <a:pt x="134" y="127"/>
                    <a:pt x="134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128"/>
                    <a:pt x="134" y="127"/>
                    <a:pt x="134" y="127"/>
                  </a:cubicBezTo>
                  <a:close/>
                  <a:moveTo>
                    <a:pt x="134" y="126"/>
                  </a:move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lose/>
                  <a:moveTo>
                    <a:pt x="157" y="105"/>
                  </a:move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8" y="105"/>
                    <a:pt x="158" y="105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lose/>
                  <a:moveTo>
                    <a:pt x="83" y="24"/>
                  </a:move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lose/>
                  <a:moveTo>
                    <a:pt x="127" y="135"/>
                  </a:moveTo>
                  <a:cubicBezTo>
                    <a:pt x="127" y="134"/>
                    <a:pt x="127" y="134"/>
                    <a:pt x="127" y="135"/>
                  </a:cubicBezTo>
                  <a:cubicBezTo>
                    <a:pt x="127" y="134"/>
                    <a:pt x="127" y="134"/>
                    <a:pt x="127" y="135"/>
                  </a:cubicBezTo>
                  <a:cubicBezTo>
                    <a:pt x="127" y="135"/>
                    <a:pt x="127" y="135"/>
                    <a:pt x="127" y="135"/>
                  </a:cubicBezTo>
                  <a:close/>
                  <a:moveTo>
                    <a:pt x="159" y="89"/>
                  </a:moveTo>
                  <a:cubicBezTo>
                    <a:pt x="159" y="89"/>
                    <a:pt x="159" y="89"/>
                    <a:pt x="159" y="89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9" y="89"/>
                    <a:pt x="159" y="89"/>
                    <a:pt x="159" y="88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9" y="89"/>
                    <a:pt x="159" y="89"/>
                    <a:pt x="159" y="89"/>
                  </a:cubicBezTo>
                  <a:close/>
                  <a:moveTo>
                    <a:pt x="39" y="52"/>
                  </a:moveTo>
                  <a:cubicBezTo>
                    <a:pt x="39" y="52"/>
                    <a:pt x="39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9" y="142"/>
                  </a:move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29" y="141"/>
                    <a:pt x="29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41"/>
                    <a:pt x="29" y="141"/>
                    <a:pt x="29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29" y="142"/>
                    <a:pt x="29" y="142"/>
                  </a:cubicBezTo>
                  <a:close/>
                  <a:moveTo>
                    <a:pt x="127" y="134"/>
                  </a:moveTo>
                  <a:cubicBezTo>
                    <a:pt x="127" y="134"/>
                    <a:pt x="127" y="134"/>
                    <a:pt x="127" y="134"/>
                  </a:cubicBezTo>
                  <a:cubicBezTo>
                    <a:pt x="128" y="134"/>
                    <a:pt x="128" y="134"/>
                    <a:pt x="128" y="134"/>
                  </a:cubicBezTo>
                  <a:cubicBezTo>
                    <a:pt x="128" y="134"/>
                    <a:pt x="128" y="134"/>
                    <a:pt x="128" y="134"/>
                  </a:cubicBezTo>
                  <a:cubicBezTo>
                    <a:pt x="128" y="134"/>
                    <a:pt x="128" y="134"/>
                    <a:pt x="128" y="134"/>
                  </a:cubicBezTo>
                  <a:cubicBezTo>
                    <a:pt x="128" y="134"/>
                    <a:pt x="128" y="134"/>
                    <a:pt x="127" y="134"/>
                  </a:cubicBezTo>
                  <a:close/>
                  <a:moveTo>
                    <a:pt x="29" y="54"/>
                  </a:move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5"/>
                    <a:pt x="29" y="55"/>
                  </a:cubicBezTo>
                  <a:cubicBezTo>
                    <a:pt x="29" y="54"/>
                    <a:pt x="29" y="54"/>
                    <a:pt x="30" y="54"/>
                  </a:cubicBezTo>
                  <a:cubicBezTo>
                    <a:pt x="29" y="54"/>
                    <a:pt x="29" y="54"/>
                    <a:pt x="29" y="54"/>
                  </a:cubicBezTo>
                  <a:close/>
                  <a:moveTo>
                    <a:pt x="132" y="130"/>
                  </a:moveTo>
                  <a:cubicBezTo>
                    <a:pt x="132" y="130"/>
                    <a:pt x="132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2" y="130"/>
                    <a:pt x="132" y="130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30"/>
                  </a:cubicBezTo>
                  <a:close/>
                  <a:moveTo>
                    <a:pt x="119" y="143"/>
                  </a:moveTo>
                  <a:cubicBezTo>
                    <a:pt x="119" y="143"/>
                    <a:pt x="119" y="143"/>
                    <a:pt x="119" y="142"/>
                  </a:cubicBezTo>
                  <a:cubicBezTo>
                    <a:pt x="119" y="142"/>
                    <a:pt x="119" y="142"/>
                    <a:pt x="119" y="14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19" y="143"/>
                    <a:pt x="119" y="143"/>
                    <a:pt x="118" y="143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8" y="143"/>
                    <a:pt x="117" y="142"/>
                    <a:pt x="117" y="142"/>
                  </a:cubicBezTo>
                  <a:cubicBezTo>
                    <a:pt x="117" y="143"/>
                    <a:pt x="117" y="143"/>
                    <a:pt x="117" y="143"/>
                  </a:cubicBezTo>
                  <a:cubicBezTo>
                    <a:pt x="117" y="143"/>
                    <a:pt x="118" y="144"/>
                    <a:pt x="118" y="144"/>
                  </a:cubicBezTo>
                  <a:cubicBezTo>
                    <a:pt x="118" y="144"/>
                    <a:pt x="118" y="143"/>
                    <a:pt x="118" y="143"/>
                  </a:cubicBezTo>
                  <a:cubicBezTo>
                    <a:pt x="118" y="143"/>
                    <a:pt x="119" y="143"/>
                    <a:pt x="119" y="143"/>
                  </a:cubicBezTo>
                  <a:close/>
                  <a:moveTo>
                    <a:pt x="122" y="137"/>
                  </a:moveTo>
                  <a:cubicBezTo>
                    <a:pt x="122" y="137"/>
                    <a:pt x="122" y="137"/>
                    <a:pt x="122" y="137"/>
                  </a:cubicBezTo>
                  <a:cubicBezTo>
                    <a:pt x="122" y="137"/>
                    <a:pt x="122" y="137"/>
                    <a:pt x="122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7"/>
                    <a:pt x="123" y="137"/>
                    <a:pt x="122" y="137"/>
                  </a:cubicBezTo>
                  <a:close/>
                  <a:moveTo>
                    <a:pt x="3" y="121"/>
                  </a:moveTo>
                  <a:cubicBezTo>
                    <a:pt x="3" y="121"/>
                    <a:pt x="3" y="121"/>
                    <a:pt x="2" y="121"/>
                  </a:cubicBezTo>
                  <a:cubicBezTo>
                    <a:pt x="2" y="121"/>
                    <a:pt x="2" y="121"/>
                    <a:pt x="2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" y="121"/>
                    <a:pt x="3" y="121"/>
                    <a:pt x="4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" y="121"/>
                    <a:pt x="3" y="121"/>
                    <a:pt x="3" y="121"/>
                  </a:cubicBezTo>
                  <a:close/>
                  <a:moveTo>
                    <a:pt x="101" y="32"/>
                  </a:moveTo>
                  <a:cubicBezTo>
                    <a:pt x="100" y="32"/>
                    <a:pt x="100" y="32"/>
                    <a:pt x="100" y="33"/>
                  </a:cubicBezTo>
                  <a:cubicBezTo>
                    <a:pt x="100" y="32"/>
                    <a:pt x="101" y="32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lose/>
                  <a:moveTo>
                    <a:pt x="39" y="54"/>
                  </a:move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4"/>
                    <a:pt x="40" y="54"/>
                    <a:pt x="40" y="53"/>
                  </a:cubicBezTo>
                  <a:cubicBezTo>
                    <a:pt x="40" y="54"/>
                    <a:pt x="40" y="54"/>
                    <a:pt x="39" y="54"/>
                  </a:cubicBezTo>
                  <a:close/>
                  <a:moveTo>
                    <a:pt x="28" y="140"/>
                  </a:moveTo>
                  <a:cubicBezTo>
                    <a:pt x="28" y="140"/>
                    <a:pt x="28" y="140"/>
                    <a:pt x="28" y="140"/>
                  </a:cubicBezTo>
                  <a:cubicBezTo>
                    <a:pt x="29" y="140"/>
                    <a:pt x="29" y="141"/>
                    <a:pt x="30" y="141"/>
                  </a:cubicBezTo>
                  <a:cubicBezTo>
                    <a:pt x="30" y="139"/>
                    <a:pt x="31" y="140"/>
                    <a:pt x="32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1" y="139"/>
                    <a:pt x="31" y="138"/>
                    <a:pt x="31" y="138"/>
                  </a:cubicBezTo>
                  <a:cubicBezTo>
                    <a:pt x="30" y="138"/>
                    <a:pt x="30" y="137"/>
                    <a:pt x="29" y="137"/>
                  </a:cubicBezTo>
                  <a:cubicBezTo>
                    <a:pt x="29" y="137"/>
                    <a:pt x="28" y="137"/>
                    <a:pt x="28" y="137"/>
                  </a:cubicBezTo>
                  <a:cubicBezTo>
                    <a:pt x="28" y="138"/>
                    <a:pt x="27" y="139"/>
                    <a:pt x="27" y="139"/>
                  </a:cubicBezTo>
                  <a:cubicBezTo>
                    <a:pt x="27" y="140"/>
                    <a:pt x="28" y="140"/>
                    <a:pt x="28" y="140"/>
                  </a:cubicBezTo>
                  <a:close/>
                  <a:moveTo>
                    <a:pt x="7" y="82"/>
                  </a:moveTo>
                  <a:cubicBezTo>
                    <a:pt x="7" y="82"/>
                    <a:pt x="7" y="82"/>
                    <a:pt x="6" y="82"/>
                  </a:cubicBezTo>
                  <a:cubicBezTo>
                    <a:pt x="6" y="84"/>
                    <a:pt x="6" y="86"/>
                    <a:pt x="6" y="88"/>
                  </a:cubicBezTo>
                  <a:cubicBezTo>
                    <a:pt x="6" y="88"/>
                    <a:pt x="7" y="88"/>
                    <a:pt x="7" y="89"/>
                  </a:cubicBezTo>
                  <a:cubicBezTo>
                    <a:pt x="8" y="88"/>
                    <a:pt x="7" y="87"/>
                    <a:pt x="7" y="87"/>
                  </a:cubicBezTo>
                  <a:cubicBezTo>
                    <a:pt x="7" y="86"/>
                    <a:pt x="8" y="86"/>
                    <a:pt x="8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4"/>
                    <a:pt x="8" y="84"/>
                    <a:pt x="8" y="8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8" y="83"/>
                    <a:pt x="7" y="83"/>
                    <a:pt x="7" y="83"/>
                  </a:cubicBezTo>
                  <a:cubicBezTo>
                    <a:pt x="8" y="83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0" y="82"/>
                    <a:pt x="8" y="81"/>
                    <a:pt x="9" y="80"/>
                  </a:cubicBezTo>
                  <a:cubicBezTo>
                    <a:pt x="9" y="80"/>
                    <a:pt x="9" y="80"/>
                    <a:pt x="10" y="80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7"/>
                    <a:pt x="10" y="77"/>
                    <a:pt x="10" y="76"/>
                  </a:cubicBezTo>
                  <a:cubicBezTo>
                    <a:pt x="10" y="75"/>
                    <a:pt x="9" y="74"/>
                    <a:pt x="9" y="73"/>
                  </a:cubicBezTo>
                  <a:cubicBezTo>
                    <a:pt x="9" y="73"/>
                    <a:pt x="9" y="73"/>
                    <a:pt x="10" y="73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9" y="71"/>
                    <a:pt x="8" y="71"/>
                    <a:pt x="8" y="71"/>
                  </a:cubicBezTo>
                  <a:cubicBezTo>
                    <a:pt x="8" y="72"/>
                    <a:pt x="8" y="73"/>
                    <a:pt x="8" y="73"/>
                  </a:cubicBezTo>
                  <a:cubicBezTo>
                    <a:pt x="7" y="74"/>
                    <a:pt x="7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6"/>
                    <a:pt x="7" y="76"/>
                    <a:pt x="7" y="77"/>
                  </a:cubicBezTo>
                  <a:cubicBezTo>
                    <a:pt x="6" y="77"/>
                    <a:pt x="7" y="77"/>
                    <a:pt x="7" y="78"/>
                  </a:cubicBezTo>
                  <a:cubicBezTo>
                    <a:pt x="7" y="78"/>
                    <a:pt x="6" y="79"/>
                    <a:pt x="6" y="80"/>
                  </a:cubicBezTo>
                  <a:cubicBezTo>
                    <a:pt x="6" y="81"/>
                    <a:pt x="7" y="81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lose/>
                  <a:moveTo>
                    <a:pt x="4" y="105"/>
                  </a:moveTo>
                  <a:cubicBezTo>
                    <a:pt x="4" y="105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5" y="106"/>
                    <a:pt x="5" y="105"/>
                    <a:pt x="5" y="105"/>
                  </a:cubicBezTo>
                  <a:cubicBezTo>
                    <a:pt x="5" y="105"/>
                    <a:pt x="4" y="105"/>
                    <a:pt x="4" y="105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3" y="104"/>
                    <a:pt x="3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3" y="105"/>
                    <a:pt x="3" y="105"/>
                    <a:pt x="4" y="105"/>
                  </a:cubicBezTo>
                  <a:close/>
                  <a:moveTo>
                    <a:pt x="4" y="108"/>
                  </a:moveTo>
                  <a:cubicBezTo>
                    <a:pt x="3" y="109"/>
                    <a:pt x="3" y="109"/>
                    <a:pt x="3" y="110"/>
                  </a:cubicBezTo>
                  <a:cubicBezTo>
                    <a:pt x="4" y="110"/>
                    <a:pt x="4" y="110"/>
                    <a:pt x="4" y="109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3" y="109"/>
                    <a:pt x="4" y="108"/>
                    <a:pt x="4" y="108"/>
                  </a:cubicBezTo>
                  <a:close/>
                  <a:moveTo>
                    <a:pt x="17" y="87"/>
                  </a:moveTo>
                  <a:cubicBezTo>
                    <a:pt x="16" y="88"/>
                    <a:pt x="16" y="88"/>
                    <a:pt x="16" y="89"/>
                  </a:cubicBezTo>
                  <a:cubicBezTo>
                    <a:pt x="17" y="88"/>
                    <a:pt x="17" y="88"/>
                    <a:pt x="17" y="87"/>
                  </a:cubicBezTo>
                  <a:close/>
                  <a:moveTo>
                    <a:pt x="4" y="111"/>
                  </a:moveTo>
                  <a:cubicBezTo>
                    <a:pt x="5" y="111"/>
                    <a:pt x="5" y="111"/>
                    <a:pt x="5" y="110"/>
                  </a:cubicBezTo>
                  <a:cubicBezTo>
                    <a:pt x="5" y="111"/>
                    <a:pt x="5" y="111"/>
                    <a:pt x="4" y="111"/>
                  </a:cubicBezTo>
                  <a:close/>
                  <a:moveTo>
                    <a:pt x="157" y="106"/>
                  </a:moveTo>
                  <a:cubicBezTo>
                    <a:pt x="156" y="106"/>
                    <a:pt x="156" y="106"/>
                    <a:pt x="155" y="106"/>
                  </a:cubicBezTo>
                  <a:cubicBezTo>
                    <a:pt x="156" y="106"/>
                    <a:pt x="156" y="107"/>
                    <a:pt x="157" y="106"/>
                  </a:cubicBezTo>
                  <a:close/>
                  <a:moveTo>
                    <a:pt x="134" y="129"/>
                  </a:moveTo>
                  <a:cubicBezTo>
                    <a:pt x="134" y="129"/>
                    <a:pt x="134" y="129"/>
                    <a:pt x="134" y="129"/>
                  </a:cubicBezTo>
                  <a:cubicBezTo>
                    <a:pt x="133" y="129"/>
                    <a:pt x="133" y="129"/>
                    <a:pt x="133" y="130"/>
                  </a:cubicBezTo>
                  <a:cubicBezTo>
                    <a:pt x="134" y="129"/>
                    <a:pt x="134" y="129"/>
                    <a:pt x="134" y="129"/>
                  </a:cubicBezTo>
                  <a:close/>
                  <a:moveTo>
                    <a:pt x="9" y="60"/>
                  </a:moveTo>
                  <a:cubicBezTo>
                    <a:pt x="9" y="60"/>
                    <a:pt x="9" y="60"/>
                    <a:pt x="10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0"/>
                    <a:pt x="9" y="60"/>
                    <a:pt x="9" y="60"/>
                  </a:cubicBezTo>
                  <a:close/>
                  <a:moveTo>
                    <a:pt x="4" y="130"/>
                  </a:moveTo>
                  <a:cubicBezTo>
                    <a:pt x="4" y="130"/>
                    <a:pt x="4" y="130"/>
                    <a:pt x="3" y="130"/>
                  </a:cubicBezTo>
                  <a:cubicBezTo>
                    <a:pt x="4" y="131"/>
                    <a:pt x="4" y="131"/>
                    <a:pt x="4" y="130"/>
                  </a:cubicBezTo>
                  <a:close/>
                  <a:moveTo>
                    <a:pt x="7" y="96"/>
                  </a:moveTo>
                  <a:cubicBezTo>
                    <a:pt x="7" y="96"/>
                    <a:pt x="7" y="96"/>
                    <a:pt x="8" y="96"/>
                  </a:cubicBezTo>
                  <a:cubicBezTo>
                    <a:pt x="8" y="96"/>
                    <a:pt x="7" y="96"/>
                    <a:pt x="7" y="9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6"/>
                    <a:pt x="7" y="96"/>
                    <a:pt x="7" y="96"/>
                  </a:cubicBezTo>
                  <a:close/>
                  <a:moveTo>
                    <a:pt x="39" y="49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39" y="49"/>
                    <a:pt x="38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49"/>
                    <a:pt x="39" y="49"/>
                    <a:pt x="39" y="49"/>
                  </a:cubicBezTo>
                  <a:close/>
                  <a:moveTo>
                    <a:pt x="27" y="50"/>
                  </a:moveTo>
                  <a:cubicBezTo>
                    <a:pt x="27" y="50"/>
                    <a:pt x="26" y="50"/>
                    <a:pt x="26" y="50"/>
                  </a:cubicBezTo>
                  <a:cubicBezTo>
                    <a:pt x="26" y="50"/>
                    <a:pt x="26" y="51"/>
                    <a:pt x="26" y="51"/>
                  </a:cubicBezTo>
                  <a:cubicBezTo>
                    <a:pt x="27" y="51"/>
                    <a:pt x="27" y="50"/>
                    <a:pt x="27" y="50"/>
                  </a:cubicBezTo>
                  <a:close/>
                  <a:moveTo>
                    <a:pt x="48" y="60"/>
                  </a:moveTo>
                  <a:cubicBezTo>
                    <a:pt x="48" y="60"/>
                    <a:pt x="47" y="61"/>
                    <a:pt x="47" y="61"/>
                  </a:cubicBezTo>
                  <a:cubicBezTo>
                    <a:pt x="47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0"/>
                    <a:pt x="48" y="60"/>
                  </a:cubicBezTo>
                  <a:close/>
                  <a:moveTo>
                    <a:pt x="120" y="137"/>
                  </a:move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137"/>
                    <a:pt x="121" y="137"/>
                    <a:pt x="120" y="137"/>
                  </a:cubicBezTo>
                  <a:close/>
                  <a:moveTo>
                    <a:pt x="134" y="125"/>
                  </a:moveTo>
                  <a:cubicBezTo>
                    <a:pt x="134" y="125"/>
                    <a:pt x="134" y="125"/>
                    <a:pt x="134" y="125"/>
                  </a:cubicBezTo>
                  <a:cubicBezTo>
                    <a:pt x="134" y="126"/>
                    <a:pt x="134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4" y="125"/>
                  </a:cubicBezTo>
                  <a:close/>
                  <a:moveTo>
                    <a:pt x="32" y="154"/>
                  </a:moveTo>
                  <a:cubicBezTo>
                    <a:pt x="32" y="153"/>
                    <a:pt x="32" y="153"/>
                    <a:pt x="32" y="153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2" y="154"/>
                    <a:pt x="32" y="154"/>
                    <a:pt x="32" y="154"/>
                  </a:cubicBezTo>
                  <a:close/>
                  <a:moveTo>
                    <a:pt x="156" y="103"/>
                  </a:moveTo>
                  <a:cubicBezTo>
                    <a:pt x="156" y="103"/>
                    <a:pt x="156" y="104"/>
                    <a:pt x="156" y="104"/>
                  </a:cubicBezTo>
                  <a:cubicBezTo>
                    <a:pt x="156" y="104"/>
                    <a:pt x="156" y="104"/>
                    <a:pt x="156" y="104"/>
                  </a:cubicBezTo>
                  <a:cubicBezTo>
                    <a:pt x="156" y="104"/>
                    <a:pt x="156" y="103"/>
                    <a:pt x="156" y="103"/>
                  </a:cubicBezTo>
                  <a:cubicBezTo>
                    <a:pt x="156" y="103"/>
                    <a:pt x="156" y="103"/>
                    <a:pt x="156" y="103"/>
                  </a:cubicBezTo>
                  <a:close/>
                  <a:moveTo>
                    <a:pt x="119" y="140"/>
                  </a:move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0"/>
                    <a:pt x="119" y="140"/>
                  </a:cubicBezTo>
                  <a:close/>
                  <a:moveTo>
                    <a:pt x="116" y="142"/>
                  </a:moveTo>
                  <a:cubicBezTo>
                    <a:pt x="116" y="142"/>
                    <a:pt x="116" y="142"/>
                    <a:pt x="116" y="142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16" y="142"/>
                    <a:pt x="116" y="142"/>
                    <a:pt x="116" y="142"/>
                  </a:cubicBezTo>
                  <a:close/>
                  <a:moveTo>
                    <a:pt x="48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lose/>
                  <a:moveTo>
                    <a:pt x="45" y="58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lose/>
                  <a:moveTo>
                    <a:pt x="109" y="57"/>
                  </a:moveTo>
                  <a:cubicBezTo>
                    <a:pt x="109" y="57"/>
                    <a:pt x="109" y="57"/>
                    <a:pt x="109" y="57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09" y="57"/>
                    <a:pt x="108" y="57"/>
                    <a:pt x="108" y="57"/>
                  </a:cubicBezTo>
                  <a:cubicBezTo>
                    <a:pt x="108" y="57"/>
                    <a:pt x="108" y="57"/>
                    <a:pt x="109" y="57"/>
                  </a:cubicBezTo>
                  <a:close/>
                  <a:moveTo>
                    <a:pt x="34" y="151"/>
                  </a:moveTo>
                  <a:cubicBezTo>
                    <a:pt x="34" y="151"/>
                    <a:pt x="34" y="151"/>
                    <a:pt x="34" y="151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0"/>
                    <a:pt x="34" y="151"/>
                  </a:cubicBezTo>
                  <a:close/>
                  <a:moveTo>
                    <a:pt x="7" y="107"/>
                  </a:moveTo>
                  <a:cubicBezTo>
                    <a:pt x="7" y="107"/>
                    <a:pt x="7" y="107"/>
                    <a:pt x="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7"/>
                    <a:pt x="8" y="107"/>
                    <a:pt x="8" y="107"/>
                  </a:cubicBezTo>
                  <a:cubicBezTo>
                    <a:pt x="7" y="107"/>
                    <a:pt x="7" y="107"/>
                    <a:pt x="7" y="107"/>
                  </a:cubicBezTo>
                  <a:close/>
                  <a:moveTo>
                    <a:pt x="129" y="132"/>
                  </a:move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29" y="132"/>
                    <a:pt x="129" y="132"/>
                  </a:cubicBezTo>
                  <a:close/>
                  <a:moveTo>
                    <a:pt x="32" y="54"/>
                  </a:moveTo>
                  <a:cubicBezTo>
                    <a:pt x="32" y="54"/>
                    <a:pt x="33" y="54"/>
                    <a:pt x="33" y="54"/>
                  </a:cubicBezTo>
                  <a:cubicBezTo>
                    <a:pt x="33" y="54"/>
                    <a:pt x="33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lose/>
                  <a:moveTo>
                    <a:pt x="134" y="67"/>
                  </a:moveTo>
                  <a:cubicBezTo>
                    <a:pt x="134" y="67"/>
                    <a:pt x="134" y="67"/>
                    <a:pt x="134" y="67"/>
                  </a:cubicBezTo>
                  <a:cubicBezTo>
                    <a:pt x="134" y="67"/>
                    <a:pt x="134" y="67"/>
                    <a:pt x="134" y="67"/>
                  </a:cubicBezTo>
                  <a:cubicBezTo>
                    <a:pt x="134" y="67"/>
                    <a:pt x="133" y="67"/>
                    <a:pt x="133" y="67"/>
                  </a:cubicBezTo>
                  <a:cubicBezTo>
                    <a:pt x="134" y="67"/>
                    <a:pt x="134" y="67"/>
                    <a:pt x="134" y="67"/>
                  </a:cubicBezTo>
                  <a:close/>
                  <a:moveTo>
                    <a:pt x="82" y="85"/>
                  </a:moveTo>
                  <a:cubicBezTo>
                    <a:pt x="82" y="85"/>
                    <a:pt x="82" y="85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lose/>
                  <a:moveTo>
                    <a:pt x="109" y="139"/>
                  </a:moveTo>
                  <a:cubicBezTo>
                    <a:pt x="109" y="139"/>
                    <a:pt x="109" y="139"/>
                    <a:pt x="109" y="139"/>
                  </a:cubicBezTo>
                  <a:cubicBezTo>
                    <a:pt x="109" y="139"/>
                    <a:pt x="109" y="139"/>
                    <a:pt x="109" y="139"/>
                  </a:cubicBezTo>
                  <a:cubicBezTo>
                    <a:pt x="109" y="139"/>
                    <a:pt x="109" y="139"/>
                    <a:pt x="109" y="139"/>
                  </a:cubicBezTo>
                  <a:cubicBezTo>
                    <a:pt x="109" y="139"/>
                    <a:pt x="109" y="139"/>
                    <a:pt x="109" y="139"/>
                  </a:cubicBezTo>
                  <a:close/>
                  <a:moveTo>
                    <a:pt x="99" y="20"/>
                  </a:moveTo>
                  <a:cubicBezTo>
                    <a:pt x="99" y="20"/>
                    <a:pt x="99" y="20"/>
                    <a:pt x="99" y="20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28" y="141"/>
                  </a:moveTo>
                  <a:cubicBezTo>
                    <a:pt x="28" y="141"/>
                    <a:pt x="28" y="140"/>
                    <a:pt x="28" y="140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141"/>
                    <a:pt x="27" y="141"/>
                  </a:cubicBezTo>
                  <a:cubicBezTo>
                    <a:pt x="27" y="141"/>
                    <a:pt x="27" y="141"/>
                    <a:pt x="28" y="141"/>
                  </a:cubicBezTo>
                  <a:close/>
                  <a:moveTo>
                    <a:pt x="16" y="52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lose/>
                  <a:moveTo>
                    <a:pt x="142" y="72"/>
                  </a:moveTo>
                  <a:cubicBezTo>
                    <a:pt x="142" y="72"/>
                    <a:pt x="142" y="72"/>
                    <a:pt x="142" y="73"/>
                  </a:cubicBezTo>
                  <a:cubicBezTo>
                    <a:pt x="142" y="73"/>
                    <a:pt x="142" y="73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lose/>
                  <a:moveTo>
                    <a:pt x="49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5"/>
                    <a:pt x="49" y="35"/>
                    <a:pt x="49" y="35"/>
                  </a:cubicBezTo>
                  <a:close/>
                  <a:moveTo>
                    <a:pt x="100" y="26"/>
                  </a:move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lose/>
                  <a:moveTo>
                    <a:pt x="117" y="142"/>
                  </a:moveTo>
                  <a:cubicBezTo>
                    <a:pt x="117" y="142"/>
                    <a:pt x="117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lose/>
                  <a:moveTo>
                    <a:pt x="47" y="35"/>
                  </a:move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101" y="37"/>
                  </a:move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lose/>
                  <a:moveTo>
                    <a:pt x="106" y="46"/>
                  </a:move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lose/>
                  <a:moveTo>
                    <a:pt x="39" y="51"/>
                  </a:moveTo>
                  <a:cubicBezTo>
                    <a:pt x="39" y="51"/>
                    <a:pt x="39" y="51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lose/>
                  <a:moveTo>
                    <a:pt x="47" y="53"/>
                  </a:moveTo>
                  <a:cubicBezTo>
                    <a:pt x="47" y="53"/>
                    <a:pt x="47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3"/>
                    <a:pt x="47" y="53"/>
                  </a:cubicBezTo>
                  <a:close/>
                  <a:moveTo>
                    <a:pt x="33" y="54"/>
                  </a:moveTo>
                  <a:cubicBezTo>
                    <a:pt x="33" y="54"/>
                    <a:pt x="33" y="54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lose/>
                  <a:moveTo>
                    <a:pt x="29" y="55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5"/>
                    <a:pt x="29" y="55"/>
                  </a:cubicBezTo>
                  <a:close/>
                  <a:moveTo>
                    <a:pt x="29" y="55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29" y="56"/>
                    <a:pt x="29" y="56"/>
                  </a:cubicBezTo>
                  <a:lnTo>
                    <a:pt x="29" y="55"/>
                  </a:lnTo>
                  <a:close/>
                  <a:moveTo>
                    <a:pt x="41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lose/>
                  <a:moveTo>
                    <a:pt x="30" y="56"/>
                  </a:move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lose/>
                  <a:moveTo>
                    <a:pt x="109" y="56"/>
                  </a:moveTo>
                  <a:cubicBezTo>
                    <a:pt x="109" y="56"/>
                    <a:pt x="109" y="56"/>
                    <a:pt x="109" y="56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09" y="56"/>
                    <a:pt x="109" y="56"/>
                    <a:pt x="109" y="56"/>
                  </a:cubicBezTo>
                  <a:close/>
                  <a:moveTo>
                    <a:pt x="45" y="60"/>
                  </a:moveTo>
                  <a:cubicBezTo>
                    <a:pt x="45" y="60"/>
                    <a:pt x="45" y="60"/>
                    <a:pt x="45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60"/>
                    <a:pt x="45" y="60"/>
                    <a:pt x="45" y="60"/>
                  </a:cubicBezTo>
                  <a:close/>
                  <a:moveTo>
                    <a:pt x="114" y="63"/>
                  </a:moveTo>
                  <a:cubicBezTo>
                    <a:pt x="114" y="63"/>
                    <a:pt x="114" y="63"/>
                    <a:pt x="114" y="63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63"/>
                    <a:pt x="114" y="63"/>
                    <a:pt x="114" y="63"/>
                  </a:cubicBezTo>
                  <a:close/>
                  <a:moveTo>
                    <a:pt x="152" y="79"/>
                  </a:moveTo>
                  <a:cubicBezTo>
                    <a:pt x="152" y="79"/>
                    <a:pt x="152" y="79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lose/>
                  <a:moveTo>
                    <a:pt x="7" y="97"/>
                  </a:move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lose/>
                  <a:moveTo>
                    <a:pt x="159" y="97"/>
                  </a:moveTo>
                  <a:cubicBezTo>
                    <a:pt x="159" y="97"/>
                    <a:pt x="159" y="97"/>
                    <a:pt x="159" y="97"/>
                  </a:cubicBezTo>
                  <a:cubicBezTo>
                    <a:pt x="159" y="98"/>
                    <a:pt x="159" y="98"/>
                    <a:pt x="159" y="98"/>
                  </a:cubicBezTo>
                  <a:cubicBezTo>
                    <a:pt x="159" y="98"/>
                    <a:pt x="159" y="98"/>
                    <a:pt x="159" y="97"/>
                  </a:cubicBezTo>
                  <a:cubicBezTo>
                    <a:pt x="159" y="97"/>
                    <a:pt x="159" y="97"/>
                    <a:pt x="159" y="97"/>
                  </a:cubicBezTo>
                  <a:close/>
                  <a:moveTo>
                    <a:pt x="154" y="108"/>
                  </a:moveTo>
                  <a:cubicBezTo>
                    <a:pt x="154" y="108"/>
                    <a:pt x="154" y="108"/>
                    <a:pt x="154" y="108"/>
                  </a:cubicBezTo>
                  <a:cubicBezTo>
                    <a:pt x="154" y="108"/>
                    <a:pt x="154" y="108"/>
                    <a:pt x="154" y="108"/>
                  </a:cubicBezTo>
                  <a:close/>
                  <a:moveTo>
                    <a:pt x="2" y="109"/>
                  </a:move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lnTo>
                    <a:pt x="2" y="109"/>
                  </a:lnTo>
                  <a:close/>
                  <a:moveTo>
                    <a:pt x="77" y="12"/>
                  </a:moveTo>
                  <a:cubicBezTo>
                    <a:pt x="77" y="12"/>
                    <a:pt x="77" y="12"/>
                    <a:pt x="77" y="12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12"/>
                    <a:pt x="77" y="12"/>
                    <a:pt x="77" y="12"/>
                  </a:cubicBezTo>
                  <a:close/>
                  <a:moveTo>
                    <a:pt x="10" y="111"/>
                  </a:moveTo>
                  <a:cubicBezTo>
                    <a:pt x="9" y="111"/>
                    <a:pt x="9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1"/>
                    <a:pt x="9" y="111"/>
                    <a:pt x="10" y="111"/>
                  </a:cubicBezTo>
                  <a:close/>
                  <a:moveTo>
                    <a:pt x="143" y="116"/>
                  </a:moveTo>
                  <a:cubicBezTo>
                    <a:pt x="143" y="116"/>
                    <a:pt x="143" y="116"/>
                    <a:pt x="143" y="116"/>
                  </a:cubicBezTo>
                  <a:cubicBezTo>
                    <a:pt x="143" y="116"/>
                    <a:pt x="143" y="116"/>
                    <a:pt x="143" y="116"/>
                  </a:cubicBezTo>
                  <a:close/>
                  <a:moveTo>
                    <a:pt x="6" y="118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6" y="118"/>
                    <a:pt x="6" y="118"/>
                  </a:cubicBezTo>
                  <a:close/>
                  <a:moveTo>
                    <a:pt x="137" y="120"/>
                  </a:moveTo>
                  <a:cubicBezTo>
                    <a:pt x="137" y="120"/>
                    <a:pt x="137" y="120"/>
                    <a:pt x="137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7" y="120"/>
                    <a:pt x="137" y="120"/>
                    <a:pt x="137" y="120"/>
                  </a:cubicBezTo>
                  <a:close/>
                  <a:moveTo>
                    <a:pt x="135" y="127"/>
                  </a:moveTo>
                  <a:cubicBezTo>
                    <a:pt x="135" y="127"/>
                    <a:pt x="135" y="127"/>
                    <a:pt x="135" y="127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5" y="127"/>
                    <a:pt x="135" y="127"/>
                    <a:pt x="135" y="127"/>
                  </a:cubicBezTo>
                  <a:close/>
                  <a:moveTo>
                    <a:pt x="3" y="132"/>
                  </a:moveTo>
                  <a:cubicBezTo>
                    <a:pt x="3" y="132"/>
                    <a:pt x="3" y="132"/>
                    <a:pt x="3" y="132"/>
                  </a:cubicBezTo>
                  <a:cubicBezTo>
                    <a:pt x="3" y="132"/>
                    <a:pt x="3" y="132"/>
                    <a:pt x="3" y="132"/>
                  </a:cubicBezTo>
                  <a:close/>
                  <a:moveTo>
                    <a:pt x="97" y="23"/>
                  </a:moveTo>
                  <a:cubicBezTo>
                    <a:pt x="97" y="23"/>
                    <a:pt x="97" y="23"/>
                    <a:pt x="97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23"/>
                    <a:pt x="97" y="23"/>
                    <a:pt x="97" y="23"/>
                  </a:cubicBezTo>
                  <a:close/>
                  <a:moveTo>
                    <a:pt x="100" y="27"/>
                  </a:move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lose/>
                  <a:moveTo>
                    <a:pt x="77" y="12"/>
                  </a:moveTo>
                  <a:cubicBezTo>
                    <a:pt x="77" y="11"/>
                    <a:pt x="77" y="11"/>
                    <a:pt x="77" y="11"/>
                  </a:cubicBezTo>
                  <a:cubicBezTo>
                    <a:pt x="77" y="11"/>
                    <a:pt x="77" y="11"/>
                    <a:pt x="77" y="11"/>
                  </a:cubicBezTo>
                  <a:lnTo>
                    <a:pt x="77" y="12"/>
                  </a:lnTo>
                  <a:close/>
                  <a:moveTo>
                    <a:pt x="66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lose/>
                  <a:moveTo>
                    <a:pt x="61" y="33"/>
                  </a:moveTo>
                  <a:cubicBezTo>
                    <a:pt x="61" y="33"/>
                    <a:pt x="61" y="33"/>
                    <a:pt x="60" y="33"/>
                  </a:cubicBezTo>
                  <a:cubicBezTo>
                    <a:pt x="60" y="33"/>
                    <a:pt x="61" y="33"/>
                    <a:pt x="61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3"/>
                    <a:pt x="61" y="33"/>
                    <a:pt x="61" y="33"/>
                  </a:cubicBezTo>
                  <a:close/>
                  <a:moveTo>
                    <a:pt x="133" y="124"/>
                  </a:moveTo>
                  <a:cubicBezTo>
                    <a:pt x="133" y="124"/>
                    <a:pt x="133" y="124"/>
                    <a:pt x="133" y="124"/>
                  </a:cubicBezTo>
                  <a:cubicBezTo>
                    <a:pt x="133" y="124"/>
                    <a:pt x="133" y="124"/>
                    <a:pt x="133" y="124"/>
                  </a:cubicBezTo>
                  <a:close/>
                  <a:moveTo>
                    <a:pt x="135" y="111"/>
                  </a:moveTo>
                  <a:cubicBezTo>
                    <a:pt x="135" y="111"/>
                    <a:pt x="135" y="111"/>
                    <a:pt x="135" y="111"/>
                  </a:cubicBezTo>
                  <a:cubicBezTo>
                    <a:pt x="135" y="111"/>
                    <a:pt x="135" y="111"/>
                    <a:pt x="135" y="111"/>
                  </a:cubicBezTo>
                  <a:close/>
                  <a:moveTo>
                    <a:pt x="4" y="127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lose/>
                  <a:moveTo>
                    <a:pt x="3" y="131"/>
                  </a:moveTo>
                  <a:cubicBezTo>
                    <a:pt x="3" y="131"/>
                    <a:pt x="3" y="131"/>
                    <a:pt x="3" y="131"/>
                  </a:cubicBezTo>
                  <a:cubicBezTo>
                    <a:pt x="3" y="131"/>
                    <a:pt x="3" y="131"/>
                    <a:pt x="3" y="131"/>
                  </a:cubicBezTo>
                  <a:close/>
                  <a:moveTo>
                    <a:pt x="152" y="108"/>
                  </a:moveTo>
                  <a:cubicBezTo>
                    <a:pt x="152" y="108"/>
                    <a:pt x="152" y="108"/>
                    <a:pt x="152" y="108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2" y="108"/>
                    <a:pt x="152" y="108"/>
                    <a:pt x="152" y="108"/>
                  </a:cubicBezTo>
                  <a:close/>
                  <a:moveTo>
                    <a:pt x="7" y="108"/>
                  </a:moveTo>
                  <a:cubicBezTo>
                    <a:pt x="7" y="108"/>
                    <a:pt x="7" y="108"/>
                    <a:pt x="7" y="108"/>
                  </a:cubicBezTo>
                  <a:cubicBezTo>
                    <a:pt x="7" y="108"/>
                    <a:pt x="7" y="108"/>
                    <a:pt x="7" y="108"/>
                  </a:cubicBezTo>
                  <a:close/>
                  <a:moveTo>
                    <a:pt x="8" y="88"/>
                  </a:moveTo>
                  <a:cubicBezTo>
                    <a:pt x="8" y="88"/>
                    <a:pt x="8" y="88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lose/>
                  <a:moveTo>
                    <a:pt x="119" y="85"/>
                  </a:moveTo>
                  <a:cubicBezTo>
                    <a:pt x="119" y="85"/>
                    <a:pt x="119" y="85"/>
                    <a:pt x="119" y="85"/>
                  </a:cubicBezTo>
                  <a:cubicBezTo>
                    <a:pt x="119" y="85"/>
                    <a:pt x="119" y="85"/>
                    <a:pt x="119" y="85"/>
                  </a:cubicBezTo>
                  <a:close/>
                  <a:moveTo>
                    <a:pt x="43" y="134"/>
                  </a:moveTo>
                  <a:cubicBezTo>
                    <a:pt x="43" y="134"/>
                    <a:pt x="43" y="134"/>
                    <a:pt x="43" y="134"/>
                  </a:cubicBezTo>
                  <a:cubicBezTo>
                    <a:pt x="43" y="134"/>
                    <a:pt x="43" y="134"/>
                    <a:pt x="43" y="134"/>
                  </a:cubicBezTo>
                  <a:close/>
                  <a:moveTo>
                    <a:pt x="33" y="135"/>
                  </a:moveTo>
                  <a:cubicBezTo>
                    <a:pt x="33" y="135"/>
                    <a:pt x="33" y="135"/>
                    <a:pt x="33" y="135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3" y="135"/>
                    <a:pt x="33" y="135"/>
                    <a:pt x="33" y="135"/>
                  </a:cubicBezTo>
                  <a:close/>
                  <a:moveTo>
                    <a:pt x="113" y="63"/>
                  </a:move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lose/>
                  <a:moveTo>
                    <a:pt x="39" y="144"/>
                  </a:moveTo>
                  <a:cubicBezTo>
                    <a:pt x="39" y="144"/>
                    <a:pt x="39" y="144"/>
                    <a:pt x="39" y="144"/>
                  </a:cubicBezTo>
                  <a:cubicBezTo>
                    <a:pt x="39" y="143"/>
                    <a:pt x="39" y="143"/>
                    <a:pt x="39" y="143"/>
                  </a:cubicBezTo>
                  <a:lnTo>
                    <a:pt x="39" y="144"/>
                  </a:lnTo>
                  <a:close/>
                  <a:moveTo>
                    <a:pt x="45" y="57"/>
                  </a:move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lose/>
                  <a:moveTo>
                    <a:pt x="30" y="145"/>
                  </a:moveTo>
                  <a:cubicBezTo>
                    <a:pt x="30" y="145"/>
                    <a:pt x="30" y="145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lose/>
                  <a:moveTo>
                    <a:pt x="32" y="148"/>
                  </a:move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2" y="148"/>
                    <a:pt x="32" y="148"/>
                  </a:cubicBezTo>
                  <a:close/>
                  <a:moveTo>
                    <a:pt x="73" y="150"/>
                  </a:moveTo>
                  <a:cubicBezTo>
                    <a:pt x="73" y="150"/>
                    <a:pt x="73" y="150"/>
                    <a:pt x="73" y="150"/>
                  </a:cubicBezTo>
                  <a:cubicBezTo>
                    <a:pt x="73" y="150"/>
                    <a:pt x="73" y="150"/>
                    <a:pt x="73" y="150"/>
                  </a:cubicBezTo>
                  <a:close/>
                  <a:moveTo>
                    <a:pt x="70" y="153"/>
                  </a:moveTo>
                  <a:cubicBezTo>
                    <a:pt x="70" y="153"/>
                    <a:pt x="70" y="153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lose/>
                  <a:moveTo>
                    <a:pt x="109" y="55"/>
                  </a:moveTo>
                  <a:cubicBezTo>
                    <a:pt x="109" y="55"/>
                    <a:pt x="109" y="55"/>
                    <a:pt x="109" y="55"/>
                  </a:cubicBezTo>
                  <a:cubicBezTo>
                    <a:pt x="109" y="55"/>
                    <a:pt x="109" y="55"/>
                    <a:pt x="109" y="55"/>
                  </a:cubicBezTo>
                  <a:close/>
                  <a:moveTo>
                    <a:pt x="39" y="53"/>
                  </a:move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lose/>
                  <a:moveTo>
                    <a:pt x="64" y="158"/>
                  </a:moveTo>
                  <a:cubicBezTo>
                    <a:pt x="64" y="158"/>
                    <a:pt x="64" y="158"/>
                    <a:pt x="64" y="158"/>
                  </a:cubicBezTo>
                  <a:cubicBezTo>
                    <a:pt x="64" y="158"/>
                    <a:pt x="64" y="158"/>
                    <a:pt x="64" y="158"/>
                  </a:cubicBezTo>
                  <a:close/>
                  <a:moveTo>
                    <a:pt x="108" y="52"/>
                  </a:moveTo>
                  <a:cubicBezTo>
                    <a:pt x="108" y="52"/>
                    <a:pt x="108" y="52"/>
                    <a:pt x="108" y="52"/>
                  </a:cubicBezTo>
                  <a:cubicBezTo>
                    <a:pt x="108" y="52"/>
                    <a:pt x="108" y="52"/>
                    <a:pt x="108" y="52"/>
                  </a:cubicBezTo>
                  <a:close/>
                  <a:moveTo>
                    <a:pt x="66" y="160"/>
                  </a:moveTo>
                  <a:cubicBezTo>
                    <a:pt x="66" y="160"/>
                    <a:pt x="66" y="160"/>
                    <a:pt x="66" y="160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6" y="160"/>
                    <a:pt x="66" y="160"/>
                    <a:pt x="66" y="160"/>
                  </a:cubicBezTo>
                  <a:close/>
                  <a:moveTo>
                    <a:pt x="40" y="51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lose/>
                  <a:moveTo>
                    <a:pt x="138" y="119"/>
                  </a:move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136" y="121"/>
                  </a:moveTo>
                  <a:cubicBezTo>
                    <a:pt x="136" y="121"/>
                    <a:pt x="136" y="121"/>
                    <a:pt x="136" y="121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6" y="121"/>
                    <a:pt x="136" y="121"/>
                    <a:pt x="136" y="121"/>
                  </a:cubicBezTo>
                  <a:close/>
                  <a:moveTo>
                    <a:pt x="47" y="38"/>
                  </a:moveTo>
                  <a:cubicBezTo>
                    <a:pt x="47" y="38"/>
                    <a:pt x="47" y="38"/>
                    <a:pt x="47" y="38"/>
                  </a:cubicBezTo>
                  <a:cubicBezTo>
                    <a:pt x="47" y="38"/>
                    <a:pt x="47" y="38"/>
                    <a:pt x="4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9" name="Freeform 51442"/>
            <p:cNvSpPr>
              <a:spLocks noEditPoints="1"/>
            </p:cNvSpPr>
            <p:nvPr/>
          </p:nvSpPr>
          <p:spPr bwMode="auto">
            <a:xfrm>
              <a:off x="5767719" y="6481422"/>
              <a:ext cx="63500" cy="68263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1443"/>
            <p:cNvSpPr>
              <a:spLocks noEditPoints="1"/>
            </p:cNvSpPr>
            <p:nvPr/>
          </p:nvSpPr>
          <p:spPr bwMode="auto">
            <a:xfrm>
              <a:off x="5872494" y="6324259"/>
              <a:ext cx="25400" cy="30163"/>
            </a:xfrm>
            <a:custGeom>
              <a:avLst/>
              <a:gdLst>
                <a:gd name="T0" fmla="*/ 0 w 6"/>
                <a:gd name="T1" fmla="*/ 4 h 7"/>
                <a:gd name="T2" fmla="*/ 1 w 6"/>
                <a:gd name="T3" fmla="*/ 2 h 7"/>
                <a:gd name="T4" fmla="*/ 0 w 6"/>
                <a:gd name="T5" fmla="*/ 1 h 7"/>
                <a:gd name="T6" fmla="*/ 1 w 6"/>
                <a:gd name="T7" fmla="*/ 0 h 7"/>
                <a:gd name="T8" fmla="*/ 3 w 6"/>
                <a:gd name="T9" fmla="*/ 0 h 7"/>
                <a:gd name="T10" fmla="*/ 5 w 6"/>
                <a:gd name="T11" fmla="*/ 1 h 7"/>
                <a:gd name="T12" fmla="*/ 6 w 6"/>
                <a:gd name="T13" fmla="*/ 0 h 7"/>
                <a:gd name="T14" fmla="*/ 5 w 6"/>
                <a:gd name="T15" fmla="*/ 2 h 7"/>
                <a:gd name="T16" fmla="*/ 3 w 6"/>
                <a:gd name="T17" fmla="*/ 4 h 7"/>
                <a:gd name="T18" fmla="*/ 3 w 6"/>
                <a:gd name="T19" fmla="*/ 5 h 7"/>
                <a:gd name="T20" fmla="*/ 4 w 6"/>
                <a:gd name="T21" fmla="*/ 5 h 7"/>
                <a:gd name="T22" fmla="*/ 5 w 6"/>
                <a:gd name="T23" fmla="*/ 5 h 7"/>
                <a:gd name="T24" fmla="*/ 6 w 6"/>
                <a:gd name="T25" fmla="*/ 5 h 7"/>
                <a:gd name="T26" fmla="*/ 4 w 6"/>
                <a:gd name="T27" fmla="*/ 7 h 7"/>
                <a:gd name="T28" fmla="*/ 3 w 6"/>
                <a:gd name="T29" fmla="*/ 6 h 7"/>
                <a:gd name="T30" fmla="*/ 3 w 6"/>
                <a:gd name="T31" fmla="*/ 5 h 7"/>
                <a:gd name="T32" fmla="*/ 0 w 6"/>
                <a:gd name="T33" fmla="*/ 4 h 7"/>
                <a:gd name="T34" fmla="*/ 3 w 6"/>
                <a:gd name="T35" fmla="*/ 3 h 7"/>
                <a:gd name="T36" fmla="*/ 3 w 6"/>
                <a:gd name="T37" fmla="*/ 3 h 7"/>
                <a:gd name="T38" fmla="*/ 3 w 6"/>
                <a:gd name="T39" fmla="*/ 3 h 7"/>
                <a:gd name="T40" fmla="*/ 3 w 6"/>
                <a:gd name="T41" fmla="*/ 3 h 7"/>
                <a:gd name="T42" fmla="*/ 4 w 6"/>
                <a:gd name="T43" fmla="*/ 2 h 7"/>
                <a:gd name="T44" fmla="*/ 4 w 6"/>
                <a:gd name="T45" fmla="*/ 2 h 7"/>
                <a:gd name="T46" fmla="*/ 5 w 6"/>
                <a:gd name="T47" fmla="*/ 2 h 7"/>
                <a:gd name="T48" fmla="*/ 5 w 6"/>
                <a:gd name="T49" fmla="*/ 2 h 7"/>
                <a:gd name="T50" fmla="*/ 4 w 6"/>
                <a:gd name="T51" fmla="*/ 2 h 7"/>
                <a:gd name="T52" fmla="*/ 4 w 6"/>
                <a:gd name="T53" fmla="*/ 2 h 7"/>
                <a:gd name="T54" fmla="*/ 4 w 6"/>
                <a:gd name="T55" fmla="*/ 2 h 7"/>
                <a:gd name="T56" fmla="*/ 1 w 6"/>
                <a:gd name="T57" fmla="*/ 4 h 7"/>
                <a:gd name="T58" fmla="*/ 2 w 6"/>
                <a:gd name="T59" fmla="*/ 4 h 7"/>
                <a:gd name="T60" fmla="*/ 2 w 6"/>
                <a:gd name="T61" fmla="*/ 4 h 7"/>
                <a:gd name="T62" fmla="*/ 1 w 6"/>
                <a:gd name="T63" fmla="*/ 4 h 7"/>
                <a:gd name="T64" fmla="*/ 3 w 6"/>
                <a:gd name="T65" fmla="*/ 1 h 7"/>
                <a:gd name="T66" fmla="*/ 3 w 6"/>
                <a:gd name="T67" fmla="*/ 1 h 7"/>
                <a:gd name="T68" fmla="*/ 3 w 6"/>
                <a:gd name="T69" fmla="*/ 1 h 7"/>
                <a:gd name="T70" fmla="*/ 5 w 6"/>
                <a:gd name="T71" fmla="*/ 6 h 7"/>
                <a:gd name="T72" fmla="*/ 5 w 6"/>
                <a:gd name="T73" fmla="*/ 6 h 7"/>
                <a:gd name="T74" fmla="*/ 5 w 6"/>
                <a:gd name="T75" fmla="*/ 6 h 7"/>
                <a:gd name="T76" fmla="*/ 5 w 6"/>
                <a:gd name="T77" fmla="*/ 6 h 7"/>
                <a:gd name="T78" fmla="*/ 3 w 6"/>
                <a:gd name="T79" fmla="*/ 0 h 7"/>
                <a:gd name="T80" fmla="*/ 3 w 6"/>
                <a:gd name="T81" fmla="*/ 0 h 7"/>
                <a:gd name="T82" fmla="*/ 3 w 6"/>
                <a:gd name="T83" fmla="*/ 0 h 7"/>
                <a:gd name="T84" fmla="*/ 4 w 6"/>
                <a:gd name="T85" fmla="*/ 2 h 7"/>
                <a:gd name="T86" fmla="*/ 4 w 6"/>
                <a:gd name="T87" fmla="*/ 3 h 7"/>
                <a:gd name="T88" fmla="*/ 4 w 6"/>
                <a:gd name="T8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" h="7">
                  <a:moveTo>
                    <a:pt x="0" y="4"/>
                  </a:moveTo>
                  <a:cubicBezTo>
                    <a:pt x="0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1" y="5"/>
                    <a:pt x="1" y="4"/>
                    <a:pt x="0" y="4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lose/>
                  <a:moveTo>
                    <a:pt x="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lose/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4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1444"/>
            <p:cNvSpPr/>
            <p:nvPr/>
          </p:nvSpPr>
          <p:spPr bwMode="auto">
            <a:xfrm>
              <a:off x="5894719" y="5725772"/>
              <a:ext cx="25400" cy="17463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1 h 4"/>
                <a:gd name="T4" fmla="*/ 2 w 6"/>
                <a:gd name="T5" fmla="*/ 1 h 4"/>
                <a:gd name="T6" fmla="*/ 5 w 6"/>
                <a:gd name="T7" fmla="*/ 1 h 4"/>
                <a:gd name="T8" fmla="*/ 6 w 6"/>
                <a:gd name="T9" fmla="*/ 3 h 4"/>
                <a:gd name="T10" fmla="*/ 5 w 6"/>
                <a:gd name="T11" fmla="*/ 3 h 4"/>
                <a:gd name="T12" fmla="*/ 4 w 6"/>
                <a:gd name="T13" fmla="*/ 4 h 4"/>
                <a:gd name="T14" fmla="*/ 3 w 6"/>
                <a:gd name="T15" fmla="*/ 4 h 4"/>
                <a:gd name="T16" fmla="*/ 1 w 6"/>
                <a:gd name="T17" fmla="*/ 2 h 4"/>
                <a:gd name="T18" fmla="*/ 1 w 6"/>
                <a:gd name="T19" fmla="*/ 4 h 4"/>
                <a:gd name="T20" fmla="*/ 0 w 6"/>
                <a:gd name="T21" fmla="*/ 3 h 4"/>
                <a:gd name="T22" fmla="*/ 2 w 6"/>
                <a:gd name="T23" fmla="*/ 1 h 4"/>
                <a:gd name="T24" fmla="*/ 2 w 6"/>
                <a:gd name="T25" fmla="*/ 2 h 4"/>
                <a:gd name="T26" fmla="*/ 2 w 6"/>
                <a:gd name="T27" fmla="*/ 2 h 4"/>
                <a:gd name="T28" fmla="*/ 2 w 6"/>
                <a:gd name="T29" fmla="*/ 2 h 4"/>
                <a:gd name="T30" fmla="*/ 1 w 6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4" y="2"/>
                    <a:pt x="5" y="1"/>
                  </a:cubicBezTo>
                  <a:cubicBezTo>
                    <a:pt x="5" y="2"/>
                    <a:pt x="6" y="2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51445"/>
            <p:cNvSpPr>
              <a:spLocks noEditPoints="1"/>
            </p:cNvSpPr>
            <p:nvPr/>
          </p:nvSpPr>
          <p:spPr bwMode="auto">
            <a:xfrm>
              <a:off x="5826456" y="6306797"/>
              <a:ext cx="12700" cy="30163"/>
            </a:xfrm>
            <a:custGeom>
              <a:avLst/>
              <a:gdLst>
                <a:gd name="T0" fmla="*/ 1 w 3"/>
                <a:gd name="T1" fmla="*/ 6 h 7"/>
                <a:gd name="T2" fmla="*/ 2 w 3"/>
                <a:gd name="T3" fmla="*/ 4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3 h 7"/>
                <a:gd name="T10" fmla="*/ 0 w 3"/>
                <a:gd name="T11" fmla="*/ 3 h 7"/>
                <a:gd name="T12" fmla="*/ 1 w 3"/>
                <a:gd name="T13" fmla="*/ 2 h 7"/>
                <a:gd name="T14" fmla="*/ 1 w 3"/>
                <a:gd name="T15" fmla="*/ 0 h 7"/>
                <a:gd name="T16" fmla="*/ 1 w 3"/>
                <a:gd name="T17" fmla="*/ 0 h 7"/>
                <a:gd name="T18" fmla="*/ 2 w 3"/>
                <a:gd name="T19" fmla="*/ 0 h 7"/>
                <a:gd name="T20" fmla="*/ 3 w 3"/>
                <a:gd name="T21" fmla="*/ 2 h 7"/>
                <a:gd name="T22" fmla="*/ 3 w 3"/>
                <a:gd name="T23" fmla="*/ 3 h 7"/>
                <a:gd name="T24" fmla="*/ 3 w 3"/>
                <a:gd name="T25" fmla="*/ 7 h 7"/>
                <a:gd name="T26" fmla="*/ 2 w 3"/>
                <a:gd name="T27" fmla="*/ 7 h 7"/>
                <a:gd name="T28" fmla="*/ 2 w 3"/>
                <a:gd name="T29" fmla="*/ 7 h 7"/>
                <a:gd name="T30" fmla="*/ 1 w 3"/>
                <a:gd name="T31" fmla="*/ 6 h 7"/>
                <a:gd name="T32" fmla="*/ 1 w 3"/>
                <a:gd name="T33" fmla="*/ 1 h 7"/>
                <a:gd name="T34" fmla="*/ 1 w 3"/>
                <a:gd name="T35" fmla="*/ 1 h 7"/>
                <a:gd name="T36" fmla="*/ 1 w 3"/>
                <a:gd name="T37" fmla="*/ 1 h 7"/>
                <a:gd name="T38" fmla="*/ 2 w 3"/>
                <a:gd name="T39" fmla="*/ 1 h 7"/>
                <a:gd name="T40" fmla="*/ 1 w 3"/>
                <a:gd name="T41" fmla="*/ 1 h 7"/>
                <a:gd name="T42" fmla="*/ 2 w 3"/>
                <a:gd name="T43" fmla="*/ 3 h 7"/>
                <a:gd name="T44" fmla="*/ 2 w 3"/>
                <a:gd name="T45" fmla="*/ 3 h 7"/>
                <a:gd name="T46" fmla="*/ 2 w 3"/>
                <a:gd name="T47" fmla="*/ 4 h 7"/>
                <a:gd name="T48" fmla="*/ 2 w 3"/>
                <a:gd name="T49" fmla="*/ 4 h 7"/>
                <a:gd name="T50" fmla="*/ 2 w 3"/>
                <a:gd name="T5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7">
                  <a:moveTo>
                    <a:pt x="1" y="6"/>
                  </a:moveTo>
                  <a:cubicBezTo>
                    <a:pt x="2" y="6"/>
                    <a:pt x="2" y="5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6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6"/>
                    <a:pt x="1" y="6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1446"/>
            <p:cNvSpPr/>
            <p:nvPr/>
          </p:nvSpPr>
          <p:spPr bwMode="auto">
            <a:xfrm>
              <a:off x="5796294" y="6225834"/>
              <a:ext cx="22225" cy="20638"/>
            </a:xfrm>
            <a:custGeom>
              <a:avLst/>
              <a:gdLst>
                <a:gd name="T0" fmla="*/ 5 w 5"/>
                <a:gd name="T1" fmla="*/ 2 h 5"/>
                <a:gd name="T2" fmla="*/ 3 w 5"/>
                <a:gd name="T3" fmla="*/ 4 h 5"/>
                <a:gd name="T4" fmla="*/ 4 w 5"/>
                <a:gd name="T5" fmla="*/ 4 h 5"/>
                <a:gd name="T6" fmla="*/ 1 w 5"/>
                <a:gd name="T7" fmla="*/ 5 h 5"/>
                <a:gd name="T8" fmla="*/ 0 w 5"/>
                <a:gd name="T9" fmla="*/ 5 h 5"/>
                <a:gd name="T10" fmla="*/ 1 w 5"/>
                <a:gd name="T11" fmla="*/ 4 h 5"/>
                <a:gd name="T12" fmla="*/ 1 w 5"/>
                <a:gd name="T13" fmla="*/ 4 h 5"/>
                <a:gd name="T14" fmla="*/ 1 w 5"/>
                <a:gd name="T15" fmla="*/ 4 h 5"/>
                <a:gd name="T16" fmla="*/ 1 w 5"/>
                <a:gd name="T17" fmla="*/ 3 h 5"/>
                <a:gd name="T18" fmla="*/ 3 w 5"/>
                <a:gd name="T19" fmla="*/ 2 h 5"/>
                <a:gd name="T20" fmla="*/ 2 w 5"/>
                <a:gd name="T21" fmla="*/ 2 h 5"/>
                <a:gd name="T22" fmla="*/ 3 w 5"/>
                <a:gd name="T23" fmla="*/ 0 h 5"/>
                <a:gd name="T24" fmla="*/ 5 w 5"/>
                <a:gd name="T25" fmla="*/ 1 h 5"/>
                <a:gd name="T26" fmla="*/ 5 w 5"/>
                <a:gd name="T27" fmla="*/ 2 h 5"/>
                <a:gd name="T28" fmla="*/ 5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2"/>
                    <a:pt x="4" y="3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0"/>
                    <a:pt x="4" y="0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1447"/>
            <p:cNvSpPr>
              <a:spLocks noEditPoints="1"/>
            </p:cNvSpPr>
            <p:nvPr/>
          </p:nvSpPr>
          <p:spPr bwMode="auto">
            <a:xfrm>
              <a:off x="5801056" y="6140109"/>
              <a:ext cx="17463" cy="20638"/>
            </a:xfrm>
            <a:custGeom>
              <a:avLst/>
              <a:gdLst>
                <a:gd name="T0" fmla="*/ 4 w 4"/>
                <a:gd name="T1" fmla="*/ 0 h 5"/>
                <a:gd name="T2" fmla="*/ 3 w 4"/>
                <a:gd name="T3" fmla="*/ 2 h 5"/>
                <a:gd name="T4" fmla="*/ 3 w 4"/>
                <a:gd name="T5" fmla="*/ 3 h 5"/>
                <a:gd name="T6" fmla="*/ 4 w 4"/>
                <a:gd name="T7" fmla="*/ 3 h 5"/>
                <a:gd name="T8" fmla="*/ 1 w 4"/>
                <a:gd name="T9" fmla="*/ 5 h 5"/>
                <a:gd name="T10" fmla="*/ 0 w 4"/>
                <a:gd name="T11" fmla="*/ 4 h 5"/>
                <a:gd name="T12" fmla="*/ 0 w 4"/>
                <a:gd name="T13" fmla="*/ 2 h 5"/>
                <a:gd name="T14" fmla="*/ 2 w 4"/>
                <a:gd name="T15" fmla="*/ 1 h 5"/>
                <a:gd name="T16" fmla="*/ 3 w 4"/>
                <a:gd name="T17" fmla="*/ 1 h 5"/>
                <a:gd name="T18" fmla="*/ 2 w 4"/>
                <a:gd name="T19" fmla="*/ 0 h 5"/>
                <a:gd name="T20" fmla="*/ 3 w 4"/>
                <a:gd name="T21" fmla="*/ 0 h 5"/>
                <a:gd name="T22" fmla="*/ 4 w 4"/>
                <a:gd name="T23" fmla="*/ 0 h 5"/>
                <a:gd name="T24" fmla="*/ 2 w 4"/>
                <a:gd name="T25" fmla="*/ 2 h 5"/>
                <a:gd name="T26" fmla="*/ 1 w 4"/>
                <a:gd name="T27" fmla="*/ 2 h 5"/>
                <a:gd name="T28" fmla="*/ 2 w 4"/>
                <a:gd name="T29" fmla="*/ 3 h 5"/>
                <a:gd name="T30" fmla="*/ 2 w 4"/>
                <a:gd name="T31" fmla="*/ 3 h 5"/>
                <a:gd name="T32" fmla="*/ 2 w 4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4"/>
                    <a:pt x="3" y="4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51448"/>
            <p:cNvSpPr>
              <a:spLocks noEditPoints="1"/>
            </p:cNvSpPr>
            <p:nvPr/>
          </p:nvSpPr>
          <p:spPr bwMode="auto">
            <a:xfrm>
              <a:off x="6055056" y="6409984"/>
              <a:ext cx="22225" cy="25400"/>
            </a:xfrm>
            <a:custGeom>
              <a:avLst/>
              <a:gdLst>
                <a:gd name="T0" fmla="*/ 3 w 5"/>
                <a:gd name="T1" fmla="*/ 4 h 6"/>
                <a:gd name="T2" fmla="*/ 3 w 5"/>
                <a:gd name="T3" fmla="*/ 4 h 6"/>
                <a:gd name="T4" fmla="*/ 2 w 5"/>
                <a:gd name="T5" fmla="*/ 3 h 6"/>
                <a:gd name="T6" fmla="*/ 1 w 5"/>
                <a:gd name="T7" fmla="*/ 3 h 6"/>
                <a:gd name="T8" fmla="*/ 0 w 5"/>
                <a:gd name="T9" fmla="*/ 2 h 6"/>
                <a:gd name="T10" fmla="*/ 1 w 5"/>
                <a:gd name="T11" fmla="*/ 0 h 6"/>
                <a:gd name="T12" fmla="*/ 2 w 5"/>
                <a:gd name="T13" fmla="*/ 2 h 6"/>
                <a:gd name="T14" fmla="*/ 3 w 5"/>
                <a:gd name="T15" fmla="*/ 3 h 6"/>
                <a:gd name="T16" fmla="*/ 4 w 5"/>
                <a:gd name="T17" fmla="*/ 5 h 6"/>
                <a:gd name="T18" fmla="*/ 5 w 5"/>
                <a:gd name="T19" fmla="*/ 5 h 6"/>
                <a:gd name="T20" fmla="*/ 5 w 5"/>
                <a:gd name="T21" fmla="*/ 6 h 6"/>
                <a:gd name="T22" fmla="*/ 4 w 5"/>
                <a:gd name="T23" fmla="*/ 5 h 6"/>
                <a:gd name="T24" fmla="*/ 3 w 5"/>
                <a:gd name="T25" fmla="*/ 5 h 6"/>
                <a:gd name="T26" fmla="*/ 4 w 5"/>
                <a:gd name="T27" fmla="*/ 4 h 6"/>
                <a:gd name="T28" fmla="*/ 3 w 5"/>
                <a:gd name="T29" fmla="*/ 4 h 6"/>
                <a:gd name="T30" fmla="*/ 3 w 5"/>
                <a:gd name="T31" fmla="*/ 3 h 6"/>
                <a:gd name="T32" fmla="*/ 3 w 5"/>
                <a:gd name="T33" fmla="*/ 3 h 6"/>
                <a:gd name="T34" fmla="*/ 3 w 5"/>
                <a:gd name="T35" fmla="*/ 4 h 6"/>
                <a:gd name="T36" fmla="*/ 2 w 5"/>
                <a:gd name="T37" fmla="*/ 2 h 6"/>
                <a:gd name="T38" fmla="*/ 2 w 5"/>
                <a:gd name="T39" fmla="*/ 2 h 6"/>
                <a:gd name="T40" fmla="*/ 1 w 5"/>
                <a:gd name="T41" fmla="*/ 2 h 6"/>
                <a:gd name="T42" fmla="*/ 1 w 5"/>
                <a:gd name="T43" fmla="*/ 2 h 6"/>
                <a:gd name="T44" fmla="*/ 2 w 5"/>
                <a:gd name="T45" fmla="*/ 2 h 6"/>
                <a:gd name="T46" fmla="*/ 1 w 5"/>
                <a:gd name="T47" fmla="*/ 1 h 6"/>
                <a:gd name="T48" fmla="*/ 1 w 5"/>
                <a:gd name="T49" fmla="*/ 2 h 6"/>
                <a:gd name="T50" fmla="*/ 1 w 5"/>
                <a:gd name="T51" fmla="*/ 1 h 6"/>
                <a:gd name="T52" fmla="*/ 1 w 5"/>
                <a:gd name="T5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" h="6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1449"/>
            <p:cNvSpPr/>
            <p:nvPr/>
          </p:nvSpPr>
          <p:spPr bwMode="auto">
            <a:xfrm>
              <a:off x="5745494" y="6259172"/>
              <a:ext cx="12700" cy="1270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2 h 3"/>
                <a:gd name="T6" fmla="*/ 0 w 3"/>
                <a:gd name="T7" fmla="*/ 1 h 3"/>
                <a:gd name="T8" fmla="*/ 0 w 3"/>
                <a:gd name="T9" fmla="*/ 1 h 3"/>
                <a:gd name="T10" fmla="*/ 0 w 3"/>
                <a:gd name="T11" fmla="*/ 0 h 3"/>
                <a:gd name="T12" fmla="*/ 3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1450"/>
            <p:cNvSpPr>
              <a:spLocks noEditPoints="1"/>
            </p:cNvSpPr>
            <p:nvPr/>
          </p:nvSpPr>
          <p:spPr bwMode="auto">
            <a:xfrm>
              <a:off x="5988381" y="5606709"/>
              <a:ext cx="12700" cy="12700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1 h 3"/>
                <a:gd name="T4" fmla="*/ 1 w 3"/>
                <a:gd name="T5" fmla="*/ 3 h 3"/>
                <a:gd name="T6" fmla="*/ 0 w 3"/>
                <a:gd name="T7" fmla="*/ 2 h 3"/>
                <a:gd name="T8" fmla="*/ 0 w 3"/>
                <a:gd name="T9" fmla="*/ 0 h 3"/>
                <a:gd name="T10" fmla="*/ 3 w 3"/>
                <a:gd name="T11" fmla="*/ 1 h 3"/>
                <a:gd name="T12" fmla="*/ 3 w 3"/>
                <a:gd name="T13" fmla="*/ 1 h 3"/>
                <a:gd name="T14" fmla="*/ 2 w 3"/>
                <a:gd name="T15" fmla="*/ 1 h 3"/>
                <a:gd name="T16" fmla="*/ 2 w 3"/>
                <a:gd name="T17" fmla="*/ 1 h 3"/>
                <a:gd name="T18" fmla="*/ 2 w 3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1451"/>
            <p:cNvSpPr/>
            <p:nvPr/>
          </p:nvSpPr>
          <p:spPr bwMode="auto">
            <a:xfrm>
              <a:off x="5808994" y="6302034"/>
              <a:ext cx="17463" cy="952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1 h 2"/>
                <a:gd name="T4" fmla="*/ 3 w 4"/>
                <a:gd name="T5" fmla="*/ 2 h 2"/>
                <a:gd name="T6" fmla="*/ 1 w 4"/>
                <a:gd name="T7" fmla="*/ 2 h 2"/>
                <a:gd name="T8" fmla="*/ 1 w 4"/>
                <a:gd name="T9" fmla="*/ 1 h 2"/>
                <a:gd name="T10" fmla="*/ 2 w 4"/>
                <a:gd name="T11" fmla="*/ 1 h 2"/>
                <a:gd name="T12" fmla="*/ 0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1452"/>
            <p:cNvSpPr/>
            <p:nvPr/>
          </p:nvSpPr>
          <p:spPr bwMode="auto">
            <a:xfrm>
              <a:off x="5724856" y="6400459"/>
              <a:ext cx="7938" cy="9525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0 h 2"/>
                <a:gd name="T4" fmla="*/ 2 w 2"/>
                <a:gd name="T5" fmla="*/ 1 h 2"/>
                <a:gd name="T6" fmla="*/ 2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1453"/>
            <p:cNvSpPr/>
            <p:nvPr/>
          </p:nvSpPr>
          <p:spPr bwMode="auto">
            <a:xfrm>
              <a:off x="5758194" y="6276634"/>
              <a:ext cx="9525" cy="12700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0 w 2"/>
                <a:gd name="T9" fmla="*/ 1 h 3"/>
                <a:gd name="T10" fmla="*/ 0 w 2"/>
                <a:gd name="T11" fmla="*/ 0 h 3"/>
                <a:gd name="T12" fmla="*/ 2 w 2"/>
                <a:gd name="T13" fmla="*/ 1 h 3"/>
                <a:gd name="T14" fmla="*/ 2 w 2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1454"/>
            <p:cNvSpPr/>
            <p:nvPr/>
          </p:nvSpPr>
          <p:spPr bwMode="auto">
            <a:xfrm>
              <a:off x="5767719" y="6259172"/>
              <a:ext cx="3175" cy="17463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2 h 4"/>
                <a:gd name="T4" fmla="*/ 1 w 1"/>
                <a:gd name="T5" fmla="*/ 3 h 4"/>
                <a:gd name="T6" fmla="*/ 0 w 1"/>
                <a:gd name="T7" fmla="*/ 4 h 4"/>
                <a:gd name="T8" fmla="*/ 1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1455"/>
            <p:cNvSpPr/>
            <p:nvPr/>
          </p:nvSpPr>
          <p:spPr bwMode="auto">
            <a:xfrm>
              <a:off x="5877256" y="6357597"/>
              <a:ext cx="7938" cy="12700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0 w 2"/>
                <a:gd name="T5" fmla="*/ 0 h 3"/>
                <a:gd name="T6" fmla="*/ 1 w 2"/>
                <a:gd name="T7" fmla="*/ 0 h 3"/>
                <a:gd name="T8" fmla="*/ 1 w 2"/>
                <a:gd name="T9" fmla="*/ 1 h 3"/>
                <a:gd name="T10" fmla="*/ 2 w 2"/>
                <a:gd name="T11" fmla="*/ 3 h 3"/>
                <a:gd name="T12" fmla="*/ 0 w 2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1456"/>
            <p:cNvSpPr/>
            <p:nvPr/>
          </p:nvSpPr>
          <p:spPr bwMode="auto">
            <a:xfrm>
              <a:off x="5745494" y="6306797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  <a:gd name="T8" fmla="*/ 0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1457"/>
            <p:cNvSpPr/>
            <p:nvPr/>
          </p:nvSpPr>
          <p:spPr bwMode="auto">
            <a:xfrm>
              <a:off x="5775656" y="6271872"/>
              <a:ext cx="7938" cy="12700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2 h 3"/>
                <a:gd name="T4" fmla="*/ 0 w 2"/>
                <a:gd name="T5" fmla="*/ 3 h 3"/>
                <a:gd name="T6" fmla="*/ 0 w 2"/>
                <a:gd name="T7" fmla="*/ 0 h 3"/>
                <a:gd name="T8" fmla="*/ 1 w 2"/>
                <a:gd name="T9" fmla="*/ 0 h 3"/>
                <a:gd name="T10" fmla="*/ 2 w 2"/>
                <a:gd name="T11" fmla="*/ 1 h 3"/>
                <a:gd name="T12" fmla="*/ 1 w 2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1458"/>
            <p:cNvSpPr/>
            <p:nvPr/>
          </p:nvSpPr>
          <p:spPr bwMode="auto">
            <a:xfrm>
              <a:off x="5750256" y="6294097"/>
              <a:ext cx="7938" cy="12700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2 w 2"/>
                <a:gd name="T7" fmla="*/ 0 h 3"/>
                <a:gd name="T8" fmla="*/ 2 w 2"/>
                <a:gd name="T9" fmla="*/ 1 h 3"/>
                <a:gd name="T10" fmla="*/ 1 w 2"/>
                <a:gd name="T11" fmla="*/ 3 h 3"/>
                <a:gd name="T12" fmla="*/ 1 w 2"/>
                <a:gd name="T13" fmla="*/ 3 h 3"/>
                <a:gd name="T14" fmla="*/ 1 w 2"/>
                <a:gd name="T15" fmla="*/ 3 h 3"/>
                <a:gd name="T16" fmla="*/ 0 w 2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51459"/>
            <p:cNvSpPr/>
            <p:nvPr/>
          </p:nvSpPr>
          <p:spPr bwMode="auto">
            <a:xfrm>
              <a:off x="5742319" y="6271872"/>
              <a:ext cx="7938" cy="12700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2 h 3"/>
                <a:gd name="T4" fmla="*/ 0 w 2"/>
                <a:gd name="T5" fmla="*/ 2 h 3"/>
                <a:gd name="T6" fmla="*/ 0 w 2"/>
                <a:gd name="T7" fmla="*/ 1 h 3"/>
                <a:gd name="T8" fmla="*/ 0 w 2"/>
                <a:gd name="T9" fmla="*/ 0 h 3"/>
                <a:gd name="T10" fmla="*/ 2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1460"/>
            <p:cNvSpPr/>
            <p:nvPr/>
          </p:nvSpPr>
          <p:spPr bwMode="auto">
            <a:xfrm>
              <a:off x="5847094" y="6298859"/>
              <a:ext cx="9525" cy="7938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1461"/>
            <p:cNvSpPr>
              <a:spLocks noEditPoints="1"/>
            </p:cNvSpPr>
            <p:nvPr/>
          </p:nvSpPr>
          <p:spPr bwMode="auto">
            <a:xfrm>
              <a:off x="6080456" y="6435384"/>
              <a:ext cx="9525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1 w 2"/>
                <a:gd name="T11" fmla="*/ 1 h 1"/>
                <a:gd name="T12" fmla="*/ 1 w 2"/>
                <a:gd name="T13" fmla="*/ 1 h 1"/>
                <a:gd name="T14" fmla="*/ 1 w 2"/>
                <a:gd name="T15" fmla="*/ 0 h 1"/>
                <a:gd name="T16" fmla="*/ 1 w 2"/>
                <a:gd name="T17" fmla="*/ 1 h 1"/>
                <a:gd name="T18" fmla="*/ 1 w 2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1462"/>
            <p:cNvSpPr/>
            <p:nvPr/>
          </p:nvSpPr>
          <p:spPr bwMode="auto">
            <a:xfrm>
              <a:off x="6199519" y="6506822"/>
              <a:ext cx="9525" cy="952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0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1463"/>
            <p:cNvSpPr/>
            <p:nvPr/>
          </p:nvSpPr>
          <p:spPr bwMode="auto">
            <a:xfrm>
              <a:off x="6288419" y="5922622"/>
              <a:ext cx="12700" cy="12700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0 h 3"/>
                <a:gd name="T4" fmla="*/ 2 w 3"/>
                <a:gd name="T5" fmla="*/ 1 h 3"/>
                <a:gd name="T6" fmla="*/ 3 w 3"/>
                <a:gd name="T7" fmla="*/ 1 h 3"/>
                <a:gd name="T8" fmla="*/ 3 w 3"/>
                <a:gd name="T9" fmla="*/ 1 h 3"/>
                <a:gd name="T10" fmla="*/ 2 w 3"/>
                <a:gd name="T11" fmla="*/ 2 h 3"/>
                <a:gd name="T12" fmla="*/ 2 w 3"/>
                <a:gd name="T13" fmla="*/ 3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1464"/>
            <p:cNvSpPr/>
            <p:nvPr/>
          </p:nvSpPr>
          <p:spPr bwMode="auto">
            <a:xfrm>
              <a:off x="5793119" y="6213134"/>
              <a:ext cx="7938" cy="79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0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51465"/>
            <p:cNvSpPr>
              <a:spLocks noEditPoints="1"/>
            </p:cNvSpPr>
            <p:nvPr/>
          </p:nvSpPr>
          <p:spPr bwMode="auto">
            <a:xfrm>
              <a:off x="5770894" y="6190909"/>
              <a:ext cx="9525" cy="952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1466"/>
            <p:cNvSpPr/>
            <p:nvPr/>
          </p:nvSpPr>
          <p:spPr bwMode="auto">
            <a:xfrm>
              <a:off x="5894719" y="5909922"/>
              <a:ext cx="7938" cy="7938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2 w 2"/>
                <a:gd name="T5" fmla="*/ 0 h 2"/>
                <a:gd name="T6" fmla="*/ 1 w 2"/>
                <a:gd name="T7" fmla="*/ 1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1467"/>
            <p:cNvSpPr/>
            <p:nvPr/>
          </p:nvSpPr>
          <p:spPr bwMode="auto">
            <a:xfrm>
              <a:off x="5783594" y="6263934"/>
              <a:ext cx="4763" cy="793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51468"/>
            <p:cNvSpPr/>
            <p:nvPr/>
          </p:nvSpPr>
          <p:spPr bwMode="auto">
            <a:xfrm>
              <a:off x="5805819" y="6203609"/>
              <a:ext cx="7938" cy="9525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51469"/>
            <p:cNvSpPr/>
            <p:nvPr/>
          </p:nvSpPr>
          <p:spPr bwMode="auto">
            <a:xfrm>
              <a:off x="5793119" y="6238534"/>
              <a:ext cx="7938" cy="7938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1470"/>
            <p:cNvSpPr/>
            <p:nvPr/>
          </p:nvSpPr>
          <p:spPr bwMode="auto">
            <a:xfrm>
              <a:off x="5758194" y="6195672"/>
              <a:ext cx="9525" cy="7938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1 w 2"/>
                <a:gd name="T13" fmla="*/ 1 h 2"/>
                <a:gd name="T14" fmla="*/ 1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1471"/>
            <p:cNvSpPr/>
            <p:nvPr/>
          </p:nvSpPr>
          <p:spPr bwMode="auto">
            <a:xfrm>
              <a:off x="6297944" y="6354422"/>
              <a:ext cx="1270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0 w 3"/>
                <a:gd name="T4" fmla="*/ 1 w 3"/>
                <a:gd name="T5" fmla="*/ 1 w 3"/>
                <a:gd name="T6" fmla="*/ 1 w 3"/>
                <a:gd name="T7" fmla="*/ 1 w 3"/>
                <a:gd name="T8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51472"/>
            <p:cNvSpPr/>
            <p:nvPr/>
          </p:nvSpPr>
          <p:spPr bwMode="auto">
            <a:xfrm>
              <a:off x="5859794" y="6387759"/>
              <a:ext cx="4763" cy="793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51473"/>
            <p:cNvSpPr/>
            <p:nvPr/>
          </p:nvSpPr>
          <p:spPr bwMode="auto">
            <a:xfrm>
              <a:off x="6169356" y="6395697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1 w 2"/>
                <a:gd name="T7" fmla="*/ 2 h 2"/>
                <a:gd name="T8" fmla="*/ 0 w 2"/>
                <a:gd name="T9" fmla="*/ 1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51474"/>
            <p:cNvSpPr/>
            <p:nvPr/>
          </p:nvSpPr>
          <p:spPr bwMode="auto">
            <a:xfrm>
              <a:off x="6182056" y="6417922"/>
              <a:ext cx="9525" cy="7938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Freeform 51442"/>
          <p:cNvSpPr>
            <a:spLocks noEditPoints="1"/>
          </p:cNvSpPr>
          <p:nvPr/>
        </p:nvSpPr>
        <p:spPr bwMode="auto">
          <a:xfrm rot="21145921">
            <a:off x="1348183" y="4707727"/>
            <a:ext cx="269018" cy="289197"/>
          </a:xfrm>
          <a:custGeom>
            <a:avLst/>
            <a:gdLst>
              <a:gd name="T0" fmla="*/ 1 w 15"/>
              <a:gd name="T1" fmla="*/ 3 h 16"/>
              <a:gd name="T2" fmla="*/ 4 w 15"/>
              <a:gd name="T3" fmla="*/ 1 h 16"/>
              <a:gd name="T4" fmla="*/ 8 w 15"/>
              <a:gd name="T5" fmla="*/ 0 h 16"/>
              <a:gd name="T6" fmla="*/ 13 w 15"/>
              <a:gd name="T7" fmla="*/ 3 h 16"/>
              <a:gd name="T8" fmla="*/ 15 w 15"/>
              <a:gd name="T9" fmla="*/ 9 h 16"/>
              <a:gd name="T10" fmla="*/ 12 w 15"/>
              <a:gd name="T11" fmla="*/ 13 h 16"/>
              <a:gd name="T12" fmla="*/ 11 w 15"/>
              <a:gd name="T13" fmla="*/ 15 h 16"/>
              <a:gd name="T14" fmla="*/ 1 w 15"/>
              <a:gd name="T15" fmla="*/ 11 h 16"/>
              <a:gd name="T16" fmla="*/ 2 w 15"/>
              <a:gd name="T17" fmla="*/ 13 h 16"/>
              <a:gd name="T18" fmla="*/ 2 w 15"/>
              <a:gd name="T19" fmla="*/ 13 h 16"/>
              <a:gd name="T20" fmla="*/ 3 w 15"/>
              <a:gd name="T21" fmla="*/ 6 h 16"/>
              <a:gd name="T22" fmla="*/ 9 w 15"/>
              <a:gd name="T23" fmla="*/ 12 h 16"/>
              <a:gd name="T24" fmla="*/ 9 w 15"/>
              <a:gd name="T25" fmla="*/ 12 h 16"/>
              <a:gd name="T26" fmla="*/ 3 w 15"/>
              <a:gd name="T27" fmla="*/ 10 h 16"/>
              <a:gd name="T28" fmla="*/ 3 w 15"/>
              <a:gd name="T29" fmla="*/ 10 h 16"/>
              <a:gd name="T30" fmla="*/ 3 w 15"/>
              <a:gd name="T31" fmla="*/ 8 h 16"/>
              <a:gd name="T32" fmla="*/ 4 w 15"/>
              <a:gd name="T33" fmla="*/ 8 h 16"/>
              <a:gd name="T34" fmla="*/ 5 w 15"/>
              <a:gd name="T35" fmla="*/ 9 h 16"/>
              <a:gd name="T36" fmla="*/ 5 w 15"/>
              <a:gd name="T37" fmla="*/ 8 h 16"/>
              <a:gd name="T38" fmla="*/ 10 w 15"/>
              <a:gd name="T39" fmla="*/ 11 h 16"/>
              <a:gd name="T40" fmla="*/ 8 w 15"/>
              <a:gd name="T41" fmla="*/ 11 h 16"/>
              <a:gd name="T42" fmla="*/ 9 w 15"/>
              <a:gd name="T43" fmla="*/ 11 h 16"/>
              <a:gd name="T44" fmla="*/ 8 w 15"/>
              <a:gd name="T45" fmla="*/ 4 h 16"/>
              <a:gd name="T46" fmla="*/ 7 w 15"/>
              <a:gd name="T47" fmla="*/ 3 h 16"/>
              <a:gd name="T48" fmla="*/ 8 w 15"/>
              <a:gd name="T49" fmla="*/ 2 h 16"/>
              <a:gd name="T50" fmla="*/ 5 w 15"/>
              <a:gd name="T51" fmla="*/ 7 h 16"/>
              <a:gd name="T52" fmla="*/ 4 w 15"/>
              <a:gd name="T53" fmla="*/ 7 h 16"/>
              <a:gd name="T54" fmla="*/ 3 w 15"/>
              <a:gd name="T55" fmla="*/ 8 h 16"/>
              <a:gd name="T56" fmla="*/ 3 w 15"/>
              <a:gd name="T57" fmla="*/ 9 h 16"/>
              <a:gd name="T58" fmla="*/ 3 w 15"/>
              <a:gd name="T59" fmla="*/ 9 h 16"/>
              <a:gd name="T60" fmla="*/ 11 w 15"/>
              <a:gd name="T61" fmla="*/ 12 h 16"/>
              <a:gd name="T62" fmla="*/ 11 w 15"/>
              <a:gd name="T63" fmla="*/ 12 h 16"/>
              <a:gd name="T64" fmla="*/ 4 w 15"/>
              <a:gd name="T65" fmla="*/ 5 h 16"/>
              <a:gd name="T66" fmla="*/ 11 w 15"/>
              <a:gd name="T67" fmla="*/ 5 h 16"/>
              <a:gd name="T68" fmla="*/ 11 w 15"/>
              <a:gd name="T69" fmla="*/ 5 h 16"/>
              <a:gd name="T70" fmla="*/ 10 w 15"/>
              <a:gd name="T71" fmla="*/ 2 h 16"/>
              <a:gd name="T72" fmla="*/ 10 w 15"/>
              <a:gd name="T73" fmla="*/ 2 h 16"/>
              <a:gd name="T74" fmla="*/ 4 w 15"/>
              <a:gd name="T75" fmla="*/ 5 h 16"/>
              <a:gd name="T76" fmla="*/ 13 w 15"/>
              <a:gd name="T77" fmla="*/ 5 h 16"/>
              <a:gd name="T78" fmla="*/ 13 w 15"/>
              <a:gd name="T79" fmla="*/ 5 h 16"/>
              <a:gd name="T80" fmla="*/ 6 w 15"/>
              <a:gd name="T81" fmla="*/ 6 h 16"/>
              <a:gd name="T82" fmla="*/ 9 w 15"/>
              <a:gd name="T83" fmla="*/ 7 h 16"/>
              <a:gd name="T84" fmla="*/ 8 w 15"/>
              <a:gd name="T85" fmla="*/ 9 h 16"/>
              <a:gd name="T86" fmla="*/ 8 w 15"/>
              <a:gd name="T87" fmla="*/ 9 h 16"/>
              <a:gd name="T88" fmla="*/ 13 w 15"/>
              <a:gd name="T89" fmla="*/ 10 h 16"/>
              <a:gd name="T90" fmla="*/ 1 w 15"/>
              <a:gd name="T91" fmla="*/ 10 h 16"/>
              <a:gd name="T92" fmla="*/ 2 w 15"/>
              <a:gd name="T93" fmla="*/ 12 h 16"/>
              <a:gd name="T94" fmla="*/ 2 w 15"/>
              <a:gd name="T95" fmla="*/ 12 h 16"/>
              <a:gd name="T96" fmla="*/ 8 w 15"/>
              <a:gd name="T97" fmla="*/ 3 h 16"/>
              <a:gd name="T98" fmla="*/ 10 w 15"/>
              <a:gd name="T99" fmla="*/ 1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" h="16">
                <a:moveTo>
                  <a:pt x="0" y="8"/>
                </a:moveTo>
                <a:cubicBezTo>
                  <a:pt x="0" y="8"/>
                  <a:pt x="0" y="8"/>
                  <a:pt x="0" y="7"/>
                </a:cubicBezTo>
                <a:cubicBezTo>
                  <a:pt x="0" y="6"/>
                  <a:pt x="1" y="5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2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0"/>
                  <a:pt x="6" y="0"/>
                </a:cubicBezTo>
                <a:cubicBezTo>
                  <a:pt x="7" y="0"/>
                  <a:pt x="7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1"/>
                  <a:pt x="8" y="1"/>
                  <a:pt x="9" y="1"/>
                </a:cubicBezTo>
                <a:cubicBezTo>
                  <a:pt x="10" y="1"/>
                  <a:pt x="11" y="1"/>
                  <a:pt x="12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4"/>
                  <a:pt x="14" y="4"/>
                  <a:pt x="14" y="5"/>
                </a:cubicBezTo>
                <a:cubicBezTo>
                  <a:pt x="14" y="6"/>
                  <a:pt x="15" y="6"/>
                  <a:pt x="15" y="7"/>
                </a:cubicBezTo>
                <a:cubicBezTo>
                  <a:pt x="15" y="8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4" y="12"/>
                  <a:pt x="13" y="13"/>
                </a:cubicBezTo>
                <a:cubicBezTo>
                  <a:pt x="13" y="13"/>
                  <a:pt x="13" y="13"/>
                  <a:pt x="12" y="13"/>
                </a:cubicBezTo>
                <a:cubicBezTo>
                  <a:pt x="12" y="13"/>
                  <a:pt x="12" y="13"/>
                  <a:pt x="12" y="14"/>
                </a:cubicBezTo>
                <a:cubicBezTo>
                  <a:pt x="12" y="14"/>
                  <a:pt x="12" y="13"/>
                  <a:pt x="11" y="13"/>
                </a:cubicBezTo>
                <a:cubicBezTo>
                  <a:pt x="11" y="14"/>
                  <a:pt x="11" y="14"/>
                  <a:pt x="11" y="15"/>
                </a:cubicBezTo>
                <a:cubicBezTo>
                  <a:pt x="8" y="16"/>
                  <a:pt x="6" y="16"/>
                  <a:pt x="5" y="15"/>
                </a:cubicBezTo>
                <a:cubicBezTo>
                  <a:pt x="4" y="15"/>
                  <a:pt x="4" y="15"/>
                  <a:pt x="3" y="15"/>
                </a:cubicBezTo>
                <a:cubicBezTo>
                  <a:pt x="1" y="14"/>
                  <a:pt x="1" y="13"/>
                  <a:pt x="1" y="11"/>
                </a:cubicBezTo>
                <a:cubicBezTo>
                  <a:pt x="0" y="11"/>
                  <a:pt x="0" y="11"/>
                  <a:pt x="0" y="10"/>
                </a:cubicBezTo>
                <a:cubicBezTo>
                  <a:pt x="0" y="9"/>
                  <a:pt x="0" y="9"/>
                  <a:pt x="0" y="8"/>
                </a:cubicBezTo>
                <a:close/>
                <a:moveTo>
                  <a:pt x="2" y="13"/>
                </a:move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lose/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lose/>
                <a:moveTo>
                  <a:pt x="9" y="12"/>
                </a:move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3"/>
                  <a:pt x="9" y="13"/>
                  <a:pt x="9" y="12"/>
                </a:cubicBezTo>
                <a:cubicBezTo>
                  <a:pt x="9" y="13"/>
                  <a:pt x="9" y="13"/>
                  <a:pt x="9" y="12"/>
                </a:cubicBezTo>
                <a:close/>
                <a:moveTo>
                  <a:pt x="3" y="10"/>
                </a:move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1"/>
                </a:cubicBezTo>
                <a:cubicBezTo>
                  <a:pt x="3" y="11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lose/>
                <a:moveTo>
                  <a:pt x="4" y="8"/>
                </a:move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lose/>
                <a:moveTo>
                  <a:pt x="5" y="9"/>
                </a:move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9"/>
                </a:cubicBezTo>
                <a:close/>
                <a:moveTo>
                  <a:pt x="9" y="11"/>
                </a:moveTo>
                <a:cubicBezTo>
                  <a:pt x="10" y="11"/>
                  <a:pt x="10" y="11"/>
                  <a:pt x="10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0"/>
                  <a:pt x="8" y="10"/>
                  <a:pt x="8" y="11"/>
                </a:cubicBezTo>
                <a:cubicBezTo>
                  <a:pt x="8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lose/>
                <a:moveTo>
                  <a:pt x="7" y="3"/>
                </a:moveTo>
                <a:cubicBezTo>
                  <a:pt x="7" y="3"/>
                  <a:pt x="8" y="3"/>
                  <a:pt x="8" y="4"/>
                </a:cubicBezTo>
                <a:cubicBezTo>
                  <a:pt x="7" y="4"/>
                  <a:pt x="7" y="4"/>
                  <a:pt x="7" y="5"/>
                </a:cubicBezTo>
                <a:cubicBezTo>
                  <a:pt x="8" y="4"/>
                  <a:pt x="8" y="4"/>
                  <a:pt x="9" y="4"/>
                </a:cubicBezTo>
                <a:cubicBezTo>
                  <a:pt x="9" y="3"/>
                  <a:pt x="8" y="3"/>
                  <a:pt x="7" y="3"/>
                </a:cubicBezTo>
                <a:close/>
                <a:moveTo>
                  <a:pt x="6" y="1"/>
                </a:move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2"/>
                  <a:pt x="8" y="2"/>
                </a:cubicBezTo>
                <a:cubicBezTo>
                  <a:pt x="7" y="1"/>
                  <a:pt x="6" y="1"/>
                  <a:pt x="6" y="1"/>
                </a:cubicBezTo>
                <a:close/>
                <a:moveTo>
                  <a:pt x="4" y="7"/>
                </a:moveTo>
                <a:cubicBezTo>
                  <a:pt x="4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4" y="6"/>
                  <a:pt x="4" y="6"/>
                </a:cubicBezTo>
                <a:cubicBezTo>
                  <a:pt x="4" y="6"/>
                  <a:pt x="4" y="7"/>
                  <a:pt x="4" y="7"/>
                </a:cubicBezTo>
                <a:close/>
                <a:moveTo>
                  <a:pt x="4" y="9"/>
                </a:moveTo>
                <a:cubicBezTo>
                  <a:pt x="4" y="9"/>
                  <a:pt x="4" y="9"/>
                  <a:pt x="4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4" y="9"/>
                </a:cubicBezTo>
                <a:close/>
                <a:moveTo>
                  <a:pt x="3" y="9"/>
                </a:move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1" y="12"/>
                  <a:pt x="11" y="12"/>
                </a:cubicBezTo>
                <a:close/>
                <a:moveTo>
                  <a:pt x="4" y="5"/>
                </a:move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lose/>
                <a:moveTo>
                  <a:pt x="11" y="5"/>
                </a:moveTo>
                <a:cubicBezTo>
                  <a:pt x="11" y="5"/>
                  <a:pt x="11" y="4"/>
                  <a:pt x="11" y="4"/>
                </a:cubicBezTo>
                <a:cubicBezTo>
                  <a:pt x="11" y="4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lose/>
                <a:moveTo>
                  <a:pt x="10" y="2"/>
                </a:move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lose/>
                <a:moveTo>
                  <a:pt x="4" y="5"/>
                </a:move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lose/>
                <a:moveTo>
                  <a:pt x="13" y="5"/>
                </a:move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lose/>
                <a:moveTo>
                  <a:pt x="6" y="6"/>
                </a:move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7" y="6"/>
                  <a:pt x="7" y="6"/>
                </a:cubicBezTo>
                <a:cubicBezTo>
                  <a:pt x="7" y="6"/>
                  <a:pt x="7" y="6"/>
                  <a:pt x="6" y="6"/>
                </a:cubicBezTo>
                <a:close/>
                <a:moveTo>
                  <a:pt x="9" y="7"/>
                </a:move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lose/>
                <a:moveTo>
                  <a:pt x="8" y="9"/>
                </a:move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lose/>
                <a:moveTo>
                  <a:pt x="13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lose/>
                <a:moveTo>
                  <a:pt x="1" y="11"/>
                </a:moveTo>
                <a:cubicBezTo>
                  <a:pt x="1" y="11"/>
                  <a:pt x="1" y="10"/>
                  <a:pt x="1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lose/>
                <a:moveTo>
                  <a:pt x="2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lose/>
                <a:moveTo>
                  <a:pt x="8" y="3"/>
                </a:move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lose/>
                <a:moveTo>
                  <a:pt x="10" y="13"/>
                </a:move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lose/>
              </a:path>
            </a:pathLst>
          </a:custGeom>
          <a:solidFill>
            <a:srgbClr val="AB9476">
              <a:alpha val="1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51442"/>
          <p:cNvSpPr>
            <a:spLocks noEditPoints="1"/>
          </p:cNvSpPr>
          <p:nvPr userDrawn="1"/>
        </p:nvSpPr>
        <p:spPr bwMode="auto">
          <a:xfrm rot="4406231">
            <a:off x="11032252" y="5337168"/>
            <a:ext cx="1671676" cy="1797064"/>
          </a:xfrm>
          <a:custGeom>
            <a:avLst/>
            <a:gdLst>
              <a:gd name="T0" fmla="*/ 1 w 15"/>
              <a:gd name="T1" fmla="*/ 3 h 16"/>
              <a:gd name="T2" fmla="*/ 4 w 15"/>
              <a:gd name="T3" fmla="*/ 1 h 16"/>
              <a:gd name="T4" fmla="*/ 8 w 15"/>
              <a:gd name="T5" fmla="*/ 0 h 16"/>
              <a:gd name="T6" fmla="*/ 13 w 15"/>
              <a:gd name="T7" fmla="*/ 3 h 16"/>
              <a:gd name="T8" fmla="*/ 15 w 15"/>
              <a:gd name="T9" fmla="*/ 9 h 16"/>
              <a:gd name="T10" fmla="*/ 12 w 15"/>
              <a:gd name="T11" fmla="*/ 13 h 16"/>
              <a:gd name="T12" fmla="*/ 11 w 15"/>
              <a:gd name="T13" fmla="*/ 15 h 16"/>
              <a:gd name="T14" fmla="*/ 1 w 15"/>
              <a:gd name="T15" fmla="*/ 11 h 16"/>
              <a:gd name="T16" fmla="*/ 2 w 15"/>
              <a:gd name="T17" fmla="*/ 13 h 16"/>
              <a:gd name="T18" fmla="*/ 2 w 15"/>
              <a:gd name="T19" fmla="*/ 13 h 16"/>
              <a:gd name="T20" fmla="*/ 3 w 15"/>
              <a:gd name="T21" fmla="*/ 6 h 16"/>
              <a:gd name="T22" fmla="*/ 9 w 15"/>
              <a:gd name="T23" fmla="*/ 12 h 16"/>
              <a:gd name="T24" fmla="*/ 9 w 15"/>
              <a:gd name="T25" fmla="*/ 12 h 16"/>
              <a:gd name="T26" fmla="*/ 3 w 15"/>
              <a:gd name="T27" fmla="*/ 10 h 16"/>
              <a:gd name="T28" fmla="*/ 3 w 15"/>
              <a:gd name="T29" fmla="*/ 10 h 16"/>
              <a:gd name="T30" fmla="*/ 3 w 15"/>
              <a:gd name="T31" fmla="*/ 8 h 16"/>
              <a:gd name="T32" fmla="*/ 4 w 15"/>
              <a:gd name="T33" fmla="*/ 8 h 16"/>
              <a:gd name="T34" fmla="*/ 5 w 15"/>
              <a:gd name="T35" fmla="*/ 9 h 16"/>
              <a:gd name="T36" fmla="*/ 5 w 15"/>
              <a:gd name="T37" fmla="*/ 8 h 16"/>
              <a:gd name="T38" fmla="*/ 10 w 15"/>
              <a:gd name="T39" fmla="*/ 11 h 16"/>
              <a:gd name="T40" fmla="*/ 8 w 15"/>
              <a:gd name="T41" fmla="*/ 11 h 16"/>
              <a:gd name="T42" fmla="*/ 9 w 15"/>
              <a:gd name="T43" fmla="*/ 11 h 16"/>
              <a:gd name="T44" fmla="*/ 8 w 15"/>
              <a:gd name="T45" fmla="*/ 4 h 16"/>
              <a:gd name="T46" fmla="*/ 7 w 15"/>
              <a:gd name="T47" fmla="*/ 3 h 16"/>
              <a:gd name="T48" fmla="*/ 8 w 15"/>
              <a:gd name="T49" fmla="*/ 2 h 16"/>
              <a:gd name="T50" fmla="*/ 5 w 15"/>
              <a:gd name="T51" fmla="*/ 7 h 16"/>
              <a:gd name="T52" fmla="*/ 4 w 15"/>
              <a:gd name="T53" fmla="*/ 7 h 16"/>
              <a:gd name="T54" fmla="*/ 3 w 15"/>
              <a:gd name="T55" fmla="*/ 8 h 16"/>
              <a:gd name="T56" fmla="*/ 3 w 15"/>
              <a:gd name="T57" fmla="*/ 9 h 16"/>
              <a:gd name="T58" fmla="*/ 3 w 15"/>
              <a:gd name="T59" fmla="*/ 9 h 16"/>
              <a:gd name="T60" fmla="*/ 11 w 15"/>
              <a:gd name="T61" fmla="*/ 12 h 16"/>
              <a:gd name="T62" fmla="*/ 11 w 15"/>
              <a:gd name="T63" fmla="*/ 12 h 16"/>
              <a:gd name="T64" fmla="*/ 4 w 15"/>
              <a:gd name="T65" fmla="*/ 5 h 16"/>
              <a:gd name="T66" fmla="*/ 11 w 15"/>
              <a:gd name="T67" fmla="*/ 5 h 16"/>
              <a:gd name="T68" fmla="*/ 11 w 15"/>
              <a:gd name="T69" fmla="*/ 5 h 16"/>
              <a:gd name="T70" fmla="*/ 10 w 15"/>
              <a:gd name="T71" fmla="*/ 2 h 16"/>
              <a:gd name="T72" fmla="*/ 10 w 15"/>
              <a:gd name="T73" fmla="*/ 2 h 16"/>
              <a:gd name="T74" fmla="*/ 4 w 15"/>
              <a:gd name="T75" fmla="*/ 5 h 16"/>
              <a:gd name="T76" fmla="*/ 13 w 15"/>
              <a:gd name="T77" fmla="*/ 5 h 16"/>
              <a:gd name="T78" fmla="*/ 13 w 15"/>
              <a:gd name="T79" fmla="*/ 5 h 16"/>
              <a:gd name="T80" fmla="*/ 6 w 15"/>
              <a:gd name="T81" fmla="*/ 6 h 16"/>
              <a:gd name="T82" fmla="*/ 9 w 15"/>
              <a:gd name="T83" fmla="*/ 7 h 16"/>
              <a:gd name="T84" fmla="*/ 8 w 15"/>
              <a:gd name="T85" fmla="*/ 9 h 16"/>
              <a:gd name="T86" fmla="*/ 8 w 15"/>
              <a:gd name="T87" fmla="*/ 9 h 16"/>
              <a:gd name="T88" fmla="*/ 13 w 15"/>
              <a:gd name="T89" fmla="*/ 10 h 16"/>
              <a:gd name="T90" fmla="*/ 1 w 15"/>
              <a:gd name="T91" fmla="*/ 10 h 16"/>
              <a:gd name="T92" fmla="*/ 2 w 15"/>
              <a:gd name="T93" fmla="*/ 12 h 16"/>
              <a:gd name="T94" fmla="*/ 2 w 15"/>
              <a:gd name="T95" fmla="*/ 12 h 16"/>
              <a:gd name="T96" fmla="*/ 8 w 15"/>
              <a:gd name="T97" fmla="*/ 3 h 16"/>
              <a:gd name="T98" fmla="*/ 10 w 15"/>
              <a:gd name="T99" fmla="*/ 1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" h="16">
                <a:moveTo>
                  <a:pt x="0" y="8"/>
                </a:moveTo>
                <a:cubicBezTo>
                  <a:pt x="0" y="8"/>
                  <a:pt x="0" y="8"/>
                  <a:pt x="0" y="7"/>
                </a:cubicBezTo>
                <a:cubicBezTo>
                  <a:pt x="0" y="6"/>
                  <a:pt x="1" y="5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2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0"/>
                  <a:pt x="6" y="0"/>
                </a:cubicBezTo>
                <a:cubicBezTo>
                  <a:pt x="7" y="0"/>
                  <a:pt x="7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1"/>
                  <a:pt x="8" y="1"/>
                  <a:pt x="9" y="1"/>
                </a:cubicBezTo>
                <a:cubicBezTo>
                  <a:pt x="10" y="1"/>
                  <a:pt x="11" y="1"/>
                  <a:pt x="12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4"/>
                  <a:pt x="14" y="4"/>
                  <a:pt x="14" y="5"/>
                </a:cubicBezTo>
                <a:cubicBezTo>
                  <a:pt x="14" y="6"/>
                  <a:pt x="15" y="6"/>
                  <a:pt x="15" y="7"/>
                </a:cubicBezTo>
                <a:cubicBezTo>
                  <a:pt x="15" y="8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4" y="12"/>
                  <a:pt x="13" y="13"/>
                </a:cubicBezTo>
                <a:cubicBezTo>
                  <a:pt x="13" y="13"/>
                  <a:pt x="13" y="13"/>
                  <a:pt x="12" y="13"/>
                </a:cubicBezTo>
                <a:cubicBezTo>
                  <a:pt x="12" y="13"/>
                  <a:pt x="12" y="13"/>
                  <a:pt x="12" y="14"/>
                </a:cubicBezTo>
                <a:cubicBezTo>
                  <a:pt x="12" y="14"/>
                  <a:pt x="12" y="13"/>
                  <a:pt x="11" y="13"/>
                </a:cubicBezTo>
                <a:cubicBezTo>
                  <a:pt x="11" y="14"/>
                  <a:pt x="11" y="14"/>
                  <a:pt x="11" y="15"/>
                </a:cubicBezTo>
                <a:cubicBezTo>
                  <a:pt x="8" y="16"/>
                  <a:pt x="6" y="16"/>
                  <a:pt x="5" y="15"/>
                </a:cubicBezTo>
                <a:cubicBezTo>
                  <a:pt x="4" y="15"/>
                  <a:pt x="4" y="15"/>
                  <a:pt x="3" y="15"/>
                </a:cubicBezTo>
                <a:cubicBezTo>
                  <a:pt x="1" y="14"/>
                  <a:pt x="1" y="13"/>
                  <a:pt x="1" y="11"/>
                </a:cubicBezTo>
                <a:cubicBezTo>
                  <a:pt x="0" y="11"/>
                  <a:pt x="0" y="11"/>
                  <a:pt x="0" y="10"/>
                </a:cubicBezTo>
                <a:cubicBezTo>
                  <a:pt x="0" y="9"/>
                  <a:pt x="0" y="9"/>
                  <a:pt x="0" y="8"/>
                </a:cubicBezTo>
                <a:close/>
                <a:moveTo>
                  <a:pt x="2" y="13"/>
                </a:move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lose/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lose/>
                <a:moveTo>
                  <a:pt x="9" y="12"/>
                </a:move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3"/>
                  <a:pt x="9" y="13"/>
                  <a:pt x="9" y="12"/>
                </a:cubicBezTo>
                <a:cubicBezTo>
                  <a:pt x="9" y="13"/>
                  <a:pt x="9" y="13"/>
                  <a:pt x="9" y="12"/>
                </a:cubicBezTo>
                <a:close/>
                <a:moveTo>
                  <a:pt x="3" y="10"/>
                </a:move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1"/>
                </a:cubicBezTo>
                <a:cubicBezTo>
                  <a:pt x="3" y="11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lose/>
                <a:moveTo>
                  <a:pt x="4" y="8"/>
                </a:move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lose/>
                <a:moveTo>
                  <a:pt x="5" y="9"/>
                </a:move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9"/>
                </a:cubicBezTo>
                <a:close/>
                <a:moveTo>
                  <a:pt x="9" y="11"/>
                </a:moveTo>
                <a:cubicBezTo>
                  <a:pt x="10" y="11"/>
                  <a:pt x="10" y="11"/>
                  <a:pt x="10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0"/>
                  <a:pt x="8" y="10"/>
                  <a:pt x="8" y="11"/>
                </a:cubicBezTo>
                <a:cubicBezTo>
                  <a:pt x="8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lose/>
                <a:moveTo>
                  <a:pt x="7" y="3"/>
                </a:moveTo>
                <a:cubicBezTo>
                  <a:pt x="7" y="3"/>
                  <a:pt x="8" y="3"/>
                  <a:pt x="8" y="4"/>
                </a:cubicBezTo>
                <a:cubicBezTo>
                  <a:pt x="7" y="4"/>
                  <a:pt x="7" y="4"/>
                  <a:pt x="7" y="5"/>
                </a:cubicBezTo>
                <a:cubicBezTo>
                  <a:pt x="8" y="4"/>
                  <a:pt x="8" y="4"/>
                  <a:pt x="9" y="4"/>
                </a:cubicBezTo>
                <a:cubicBezTo>
                  <a:pt x="9" y="3"/>
                  <a:pt x="8" y="3"/>
                  <a:pt x="7" y="3"/>
                </a:cubicBezTo>
                <a:close/>
                <a:moveTo>
                  <a:pt x="6" y="1"/>
                </a:move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2"/>
                  <a:pt x="8" y="2"/>
                </a:cubicBezTo>
                <a:cubicBezTo>
                  <a:pt x="7" y="1"/>
                  <a:pt x="6" y="1"/>
                  <a:pt x="6" y="1"/>
                </a:cubicBezTo>
                <a:close/>
                <a:moveTo>
                  <a:pt x="4" y="7"/>
                </a:moveTo>
                <a:cubicBezTo>
                  <a:pt x="4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4" y="6"/>
                  <a:pt x="4" y="6"/>
                </a:cubicBezTo>
                <a:cubicBezTo>
                  <a:pt x="4" y="6"/>
                  <a:pt x="4" y="7"/>
                  <a:pt x="4" y="7"/>
                </a:cubicBezTo>
                <a:close/>
                <a:moveTo>
                  <a:pt x="4" y="9"/>
                </a:moveTo>
                <a:cubicBezTo>
                  <a:pt x="4" y="9"/>
                  <a:pt x="4" y="9"/>
                  <a:pt x="4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4" y="9"/>
                </a:cubicBezTo>
                <a:close/>
                <a:moveTo>
                  <a:pt x="3" y="9"/>
                </a:move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1" y="12"/>
                  <a:pt x="11" y="12"/>
                </a:cubicBezTo>
                <a:close/>
                <a:moveTo>
                  <a:pt x="4" y="5"/>
                </a:move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lose/>
                <a:moveTo>
                  <a:pt x="11" y="5"/>
                </a:moveTo>
                <a:cubicBezTo>
                  <a:pt x="11" y="5"/>
                  <a:pt x="11" y="4"/>
                  <a:pt x="11" y="4"/>
                </a:cubicBezTo>
                <a:cubicBezTo>
                  <a:pt x="11" y="4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lose/>
                <a:moveTo>
                  <a:pt x="10" y="2"/>
                </a:move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lose/>
                <a:moveTo>
                  <a:pt x="4" y="5"/>
                </a:move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lose/>
                <a:moveTo>
                  <a:pt x="13" y="5"/>
                </a:move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lose/>
                <a:moveTo>
                  <a:pt x="6" y="6"/>
                </a:move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7" y="6"/>
                  <a:pt x="7" y="6"/>
                </a:cubicBezTo>
                <a:cubicBezTo>
                  <a:pt x="7" y="6"/>
                  <a:pt x="7" y="6"/>
                  <a:pt x="6" y="6"/>
                </a:cubicBezTo>
                <a:close/>
                <a:moveTo>
                  <a:pt x="9" y="7"/>
                </a:move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lose/>
                <a:moveTo>
                  <a:pt x="8" y="9"/>
                </a:move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lose/>
                <a:moveTo>
                  <a:pt x="13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lose/>
                <a:moveTo>
                  <a:pt x="1" y="11"/>
                </a:moveTo>
                <a:cubicBezTo>
                  <a:pt x="1" y="11"/>
                  <a:pt x="1" y="10"/>
                  <a:pt x="1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lose/>
                <a:moveTo>
                  <a:pt x="2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lose/>
                <a:moveTo>
                  <a:pt x="8" y="3"/>
                </a:move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lose/>
                <a:moveTo>
                  <a:pt x="10" y="13"/>
                </a:move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lose/>
              </a:path>
            </a:pathLst>
          </a:custGeom>
          <a:solidFill>
            <a:srgbClr val="AB9476">
              <a:alpha val="1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749300"/>
            <a:ext cx="11582400" cy="5765800"/>
          </a:xfrm>
          <a:prstGeom prst="rect">
            <a:avLst/>
          </a:prstGeom>
          <a:solidFill>
            <a:schemeClr val="bg1"/>
          </a:solidFill>
          <a:ln w="38100">
            <a:solidFill>
              <a:srgbClr val="AB9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0042" y="749300"/>
            <a:ext cx="446518" cy="464047"/>
          </a:xfrm>
          <a:custGeom>
            <a:avLst/>
            <a:gdLst>
              <a:gd name="connsiteX0" fmla="*/ 0 w 965200"/>
              <a:gd name="connsiteY0" fmla="*/ 10160 h 863600"/>
              <a:gd name="connsiteX1" fmla="*/ 965200 w 965200"/>
              <a:gd name="connsiteY1" fmla="*/ 0 h 863600"/>
              <a:gd name="connsiteX2" fmla="*/ 965200 w 965200"/>
              <a:gd name="connsiteY2" fmla="*/ 619760 h 863600"/>
              <a:gd name="connsiteX3" fmla="*/ 467360 w 965200"/>
              <a:gd name="connsiteY3" fmla="*/ 619760 h 863600"/>
              <a:gd name="connsiteX4" fmla="*/ 477520 w 965200"/>
              <a:gd name="connsiteY4" fmla="*/ 416560 h 863600"/>
              <a:gd name="connsiteX5" fmla="*/ 680720 w 965200"/>
              <a:gd name="connsiteY5" fmla="*/ 416560 h 863600"/>
              <a:gd name="connsiteX6" fmla="*/ 660400 w 965200"/>
              <a:gd name="connsiteY6" fmla="*/ 843280 h 863600"/>
              <a:gd name="connsiteX7" fmla="*/ 111760 w 965200"/>
              <a:gd name="connsiteY7" fmla="*/ 863600 h 863600"/>
              <a:gd name="connsiteX8" fmla="*/ 0 w 965200"/>
              <a:gd name="connsiteY8" fmla="*/ 10160 h 863600"/>
              <a:gd name="connsiteX0-1" fmla="*/ 0 w 965200"/>
              <a:gd name="connsiteY0-2" fmla="*/ 10160 h 861060"/>
              <a:gd name="connsiteX1-3" fmla="*/ 965200 w 965200"/>
              <a:gd name="connsiteY1-4" fmla="*/ 0 h 861060"/>
              <a:gd name="connsiteX2-5" fmla="*/ 965200 w 965200"/>
              <a:gd name="connsiteY2-6" fmla="*/ 619760 h 861060"/>
              <a:gd name="connsiteX3-7" fmla="*/ 467360 w 965200"/>
              <a:gd name="connsiteY3-8" fmla="*/ 619760 h 861060"/>
              <a:gd name="connsiteX4-9" fmla="*/ 477520 w 965200"/>
              <a:gd name="connsiteY4-10" fmla="*/ 416560 h 861060"/>
              <a:gd name="connsiteX5-11" fmla="*/ 680720 w 965200"/>
              <a:gd name="connsiteY5-12" fmla="*/ 416560 h 861060"/>
              <a:gd name="connsiteX6-13" fmla="*/ 660400 w 965200"/>
              <a:gd name="connsiteY6-14" fmla="*/ 843280 h 861060"/>
              <a:gd name="connsiteX7-15" fmla="*/ 17780 w 965200"/>
              <a:gd name="connsiteY7-16" fmla="*/ 861060 h 861060"/>
              <a:gd name="connsiteX8-17" fmla="*/ 0 w 965200"/>
              <a:gd name="connsiteY8-18" fmla="*/ 10160 h 861060"/>
              <a:gd name="connsiteX0-19" fmla="*/ 0 w 965200"/>
              <a:gd name="connsiteY0-20" fmla="*/ 10160 h 861060"/>
              <a:gd name="connsiteX1-21" fmla="*/ 965200 w 965200"/>
              <a:gd name="connsiteY1-22" fmla="*/ 0 h 861060"/>
              <a:gd name="connsiteX2-23" fmla="*/ 965200 w 965200"/>
              <a:gd name="connsiteY2-24" fmla="*/ 619760 h 861060"/>
              <a:gd name="connsiteX3-25" fmla="*/ 467360 w 965200"/>
              <a:gd name="connsiteY3-26" fmla="*/ 619760 h 861060"/>
              <a:gd name="connsiteX4-27" fmla="*/ 452120 w 965200"/>
              <a:gd name="connsiteY4-28" fmla="*/ 416560 h 861060"/>
              <a:gd name="connsiteX5-29" fmla="*/ 680720 w 965200"/>
              <a:gd name="connsiteY5-30" fmla="*/ 416560 h 861060"/>
              <a:gd name="connsiteX6-31" fmla="*/ 660400 w 965200"/>
              <a:gd name="connsiteY6-32" fmla="*/ 843280 h 861060"/>
              <a:gd name="connsiteX7-33" fmla="*/ 17780 w 965200"/>
              <a:gd name="connsiteY7-34" fmla="*/ 861060 h 861060"/>
              <a:gd name="connsiteX8-35" fmla="*/ 0 w 965200"/>
              <a:gd name="connsiteY8-36" fmla="*/ 10160 h 861060"/>
              <a:gd name="connsiteX0-37" fmla="*/ 0 w 965200"/>
              <a:gd name="connsiteY0-38" fmla="*/ 10160 h 861060"/>
              <a:gd name="connsiteX1-39" fmla="*/ 965200 w 965200"/>
              <a:gd name="connsiteY1-40" fmla="*/ 0 h 861060"/>
              <a:gd name="connsiteX2-41" fmla="*/ 965200 w 965200"/>
              <a:gd name="connsiteY2-42" fmla="*/ 619760 h 861060"/>
              <a:gd name="connsiteX3-43" fmla="*/ 467360 w 965200"/>
              <a:gd name="connsiteY3-44" fmla="*/ 619760 h 861060"/>
              <a:gd name="connsiteX4-45" fmla="*/ 452120 w 965200"/>
              <a:gd name="connsiteY4-46" fmla="*/ 416560 h 861060"/>
              <a:gd name="connsiteX5-47" fmla="*/ 655320 w 965200"/>
              <a:gd name="connsiteY5-48" fmla="*/ 411480 h 861060"/>
              <a:gd name="connsiteX6-49" fmla="*/ 660400 w 965200"/>
              <a:gd name="connsiteY6-50" fmla="*/ 843280 h 861060"/>
              <a:gd name="connsiteX7-51" fmla="*/ 17780 w 965200"/>
              <a:gd name="connsiteY7-52" fmla="*/ 861060 h 861060"/>
              <a:gd name="connsiteX8-53" fmla="*/ 0 w 965200"/>
              <a:gd name="connsiteY8-54" fmla="*/ 10160 h 861060"/>
              <a:gd name="connsiteX0-55" fmla="*/ 0 w 965200"/>
              <a:gd name="connsiteY0-56" fmla="*/ 10160 h 861060"/>
              <a:gd name="connsiteX1-57" fmla="*/ 965200 w 965200"/>
              <a:gd name="connsiteY1-58" fmla="*/ 0 h 861060"/>
              <a:gd name="connsiteX2-59" fmla="*/ 965200 w 965200"/>
              <a:gd name="connsiteY2-60" fmla="*/ 619760 h 861060"/>
              <a:gd name="connsiteX3-61" fmla="*/ 467360 w 965200"/>
              <a:gd name="connsiteY3-62" fmla="*/ 619760 h 861060"/>
              <a:gd name="connsiteX4-63" fmla="*/ 467360 w 965200"/>
              <a:gd name="connsiteY4-64" fmla="*/ 416560 h 861060"/>
              <a:gd name="connsiteX5-65" fmla="*/ 655320 w 965200"/>
              <a:gd name="connsiteY5-66" fmla="*/ 411480 h 861060"/>
              <a:gd name="connsiteX6-67" fmla="*/ 660400 w 965200"/>
              <a:gd name="connsiteY6-68" fmla="*/ 843280 h 861060"/>
              <a:gd name="connsiteX7-69" fmla="*/ 17780 w 965200"/>
              <a:gd name="connsiteY7-70" fmla="*/ 861060 h 861060"/>
              <a:gd name="connsiteX8-71" fmla="*/ 0 w 965200"/>
              <a:gd name="connsiteY8-72" fmla="*/ 10160 h 861060"/>
              <a:gd name="connsiteX0-73" fmla="*/ 0 w 965200"/>
              <a:gd name="connsiteY0-74" fmla="*/ 10160 h 861060"/>
              <a:gd name="connsiteX1-75" fmla="*/ 965200 w 965200"/>
              <a:gd name="connsiteY1-76" fmla="*/ 0 h 861060"/>
              <a:gd name="connsiteX2-77" fmla="*/ 965200 w 965200"/>
              <a:gd name="connsiteY2-78" fmla="*/ 619760 h 861060"/>
              <a:gd name="connsiteX3-79" fmla="*/ 467360 w 965200"/>
              <a:gd name="connsiteY3-80" fmla="*/ 619760 h 861060"/>
              <a:gd name="connsiteX4-81" fmla="*/ 467360 w 965200"/>
              <a:gd name="connsiteY4-82" fmla="*/ 416560 h 861060"/>
              <a:gd name="connsiteX5-83" fmla="*/ 662940 w 965200"/>
              <a:gd name="connsiteY5-84" fmla="*/ 411480 h 861060"/>
              <a:gd name="connsiteX6-85" fmla="*/ 660400 w 965200"/>
              <a:gd name="connsiteY6-86" fmla="*/ 843280 h 861060"/>
              <a:gd name="connsiteX7-87" fmla="*/ 17780 w 965200"/>
              <a:gd name="connsiteY7-88" fmla="*/ 861060 h 861060"/>
              <a:gd name="connsiteX8-89" fmla="*/ 0 w 965200"/>
              <a:gd name="connsiteY8-90" fmla="*/ 10160 h 861060"/>
              <a:gd name="connsiteX0-91" fmla="*/ 0 w 975360"/>
              <a:gd name="connsiteY0-92" fmla="*/ 10160 h 861060"/>
              <a:gd name="connsiteX1-93" fmla="*/ 965200 w 975360"/>
              <a:gd name="connsiteY1-94" fmla="*/ 0 h 861060"/>
              <a:gd name="connsiteX2-95" fmla="*/ 975360 w 975360"/>
              <a:gd name="connsiteY2-96" fmla="*/ 619760 h 861060"/>
              <a:gd name="connsiteX3-97" fmla="*/ 467360 w 975360"/>
              <a:gd name="connsiteY3-98" fmla="*/ 619760 h 861060"/>
              <a:gd name="connsiteX4-99" fmla="*/ 467360 w 975360"/>
              <a:gd name="connsiteY4-100" fmla="*/ 416560 h 861060"/>
              <a:gd name="connsiteX5-101" fmla="*/ 662940 w 975360"/>
              <a:gd name="connsiteY5-102" fmla="*/ 411480 h 861060"/>
              <a:gd name="connsiteX6-103" fmla="*/ 660400 w 975360"/>
              <a:gd name="connsiteY6-104" fmla="*/ 843280 h 861060"/>
              <a:gd name="connsiteX7-105" fmla="*/ 17780 w 975360"/>
              <a:gd name="connsiteY7-106" fmla="*/ 861060 h 861060"/>
              <a:gd name="connsiteX8-107" fmla="*/ 0 w 975360"/>
              <a:gd name="connsiteY8-108" fmla="*/ 10160 h 861060"/>
              <a:gd name="connsiteX0-109" fmla="*/ 0 w 975360"/>
              <a:gd name="connsiteY0-110" fmla="*/ 10160 h 871220"/>
              <a:gd name="connsiteX1-111" fmla="*/ 965200 w 975360"/>
              <a:gd name="connsiteY1-112" fmla="*/ 0 h 871220"/>
              <a:gd name="connsiteX2-113" fmla="*/ 975360 w 975360"/>
              <a:gd name="connsiteY2-114" fmla="*/ 619760 h 871220"/>
              <a:gd name="connsiteX3-115" fmla="*/ 467360 w 975360"/>
              <a:gd name="connsiteY3-116" fmla="*/ 619760 h 871220"/>
              <a:gd name="connsiteX4-117" fmla="*/ 467360 w 975360"/>
              <a:gd name="connsiteY4-118" fmla="*/ 416560 h 871220"/>
              <a:gd name="connsiteX5-119" fmla="*/ 662940 w 975360"/>
              <a:gd name="connsiteY5-120" fmla="*/ 411480 h 871220"/>
              <a:gd name="connsiteX6-121" fmla="*/ 660400 w 975360"/>
              <a:gd name="connsiteY6-122" fmla="*/ 871220 h 871220"/>
              <a:gd name="connsiteX7-123" fmla="*/ 17780 w 975360"/>
              <a:gd name="connsiteY7-124" fmla="*/ 861060 h 871220"/>
              <a:gd name="connsiteX8-125" fmla="*/ 0 w 975360"/>
              <a:gd name="connsiteY8-126" fmla="*/ 10160 h 871220"/>
              <a:gd name="connsiteX0-127" fmla="*/ 0 w 975360"/>
              <a:gd name="connsiteY0-128" fmla="*/ 10160 h 861060"/>
              <a:gd name="connsiteX1-129" fmla="*/ 965200 w 975360"/>
              <a:gd name="connsiteY1-130" fmla="*/ 0 h 861060"/>
              <a:gd name="connsiteX2-131" fmla="*/ 975360 w 975360"/>
              <a:gd name="connsiteY2-132" fmla="*/ 619760 h 861060"/>
              <a:gd name="connsiteX3-133" fmla="*/ 467360 w 975360"/>
              <a:gd name="connsiteY3-134" fmla="*/ 619760 h 861060"/>
              <a:gd name="connsiteX4-135" fmla="*/ 467360 w 975360"/>
              <a:gd name="connsiteY4-136" fmla="*/ 416560 h 861060"/>
              <a:gd name="connsiteX5-137" fmla="*/ 662940 w 975360"/>
              <a:gd name="connsiteY5-138" fmla="*/ 411480 h 861060"/>
              <a:gd name="connsiteX6-139" fmla="*/ 660400 w 975360"/>
              <a:gd name="connsiteY6-140" fmla="*/ 858520 h 861060"/>
              <a:gd name="connsiteX7-141" fmla="*/ 17780 w 975360"/>
              <a:gd name="connsiteY7-142" fmla="*/ 861060 h 861060"/>
              <a:gd name="connsiteX8-143" fmla="*/ 0 w 975360"/>
              <a:gd name="connsiteY8-144" fmla="*/ 10160 h 861060"/>
              <a:gd name="connsiteX0-145" fmla="*/ 0 w 975360"/>
              <a:gd name="connsiteY0-146" fmla="*/ 10160 h 861060"/>
              <a:gd name="connsiteX1-147" fmla="*/ 965200 w 975360"/>
              <a:gd name="connsiteY1-148" fmla="*/ 0 h 861060"/>
              <a:gd name="connsiteX2-149" fmla="*/ 975360 w 975360"/>
              <a:gd name="connsiteY2-150" fmla="*/ 619760 h 861060"/>
              <a:gd name="connsiteX3-151" fmla="*/ 467360 w 975360"/>
              <a:gd name="connsiteY3-152" fmla="*/ 637540 h 861060"/>
              <a:gd name="connsiteX4-153" fmla="*/ 467360 w 975360"/>
              <a:gd name="connsiteY4-154" fmla="*/ 416560 h 861060"/>
              <a:gd name="connsiteX5-155" fmla="*/ 662940 w 975360"/>
              <a:gd name="connsiteY5-156" fmla="*/ 411480 h 861060"/>
              <a:gd name="connsiteX6-157" fmla="*/ 660400 w 975360"/>
              <a:gd name="connsiteY6-158" fmla="*/ 858520 h 861060"/>
              <a:gd name="connsiteX7-159" fmla="*/ 17780 w 975360"/>
              <a:gd name="connsiteY7-160" fmla="*/ 861060 h 861060"/>
              <a:gd name="connsiteX8-161" fmla="*/ 0 w 975360"/>
              <a:gd name="connsiteY8-162" fmla="*/ 10160 h 861060"/>
              <a:gd name="connsiteX0-163" fmla="*/ 0 w 975360"/>
              <a:gd name="connsiteY0-164" fmla="*/ 10160 h 866775"/>
              <a:gd name="connsiteX1-165" fmla="*/ 965200 w 975360"/>
              <a:gd name="connsiteY1-166" fmla="*/ 0 h 866775"/>
              <a:gd name="connsiteX2-167" fmla="*/ 975360 w 975360"/>
              <a:gd name="connsiteY2-168" fmla="*/ 619760 h 866775"/>
              <a:gd name="connsiteX3-169" fmla="*/ 467360 w 975360"/>
              <a:gd name="connsiteY3-170" fmla="*/ 637540 h 866775"/>
              <a:gd name="connsiteX4-171" fmla="*/ 467360 w 975360"/>
              <a:gd name="connsiteY4-172" fmla="*/ 416560 h 866775"/>
              <a:gd name="connsiteX5-173" fmla="*/ 662940 w 975360"/>
              <a:gd name="connsiteY5-174" fmla="*/ 411480 h 866775"/>
              <a:gd name="connsiteX6-175" fmla="*/ 660400 w 975360"/>
              <a:gd name="connsiteY6-176" fmla="*/ 858520 h 866775"/>
              <a:gd name="connsiteX7-177" fmla="*/ 635 w 975360"/>
              <a:gd name="connsiteY7-178" fmla="*/ 866775 h 866775"/>
              <a:gd name="connsiteX8-179" fmla="*/ 0 w 975360"/>
              <a:gd name="connsiteY8-180" fmla="*/ 10160 h 866775"/>
              <a:gd name="connsiteX0-181" fmla="*/ 0 w 975360"/>
              <a:gd name="connsiteY0-182" fmla="*/ 10160 h 869950"/>
              <a:gd name="connsiteX1-183" fmla="*/ 965200 w 975360"/>
              <a:gd name="connsiteY1-184" fmla="*/ 0 h 869950"/>
              <a:gd name="connsiteX2-185" fmla="*/ 975360 w 975360"/>
              <a:gd name="connsiteY2-186" fmla="*/ 619760 h 869950"/>
              <a:gd name="connsiteX3-187" fmla="*/ 467360 w 975360"/>
              <a:gd name="connsiteY3-188" fmla="*/ 637540 h 869950"/>
              <a:gd name="connsiteX4-189" fmla="*/ 467360 w 975360"/>
              <a:gd name="connsiteY4-190" fmla="*/ 416560 h 869950"/>
              <a:gd name="connsiteX5-191" fmla="*/ 662940 w 975360"/>
              <a:gd name="connsiteY5-192" fmla="*/ 411480 h 869950"/>
              <a:gd name="connsiteX6-193" fmla="*/ 662305 w 975360"/>
              <a:gd name="connsiteY6-194" fmla="*/ 869950 h 869950"/>
              <a:gd name="connsiteX7-195" fmla="*/ 635 w 975360"/>
              <a:gd name="connsiteY7-196" fmla="*/ 866775 h 869950"/>
              <a:gd name="connsiteX8-197" fmla="*/ 0 w 975360"/>
              <a:gd name="connsiteY8-198" fmla="*/ 10160 h 869950"/>
              <a:gd name="connsiteX0-199" fmla="*/ 0 w 975360"/>
              <a:gd name="connsiteY0-200" fmla="*/ 10160 h 869950"/>
              <a:gd name="connsiteX1-201" fmla="*/ 965200 w 975360"/>
              <a:gd name="connsiteY1-202" fmla="*/ 0 h 869950"/>
              <a:gd name="connsiteX2-203" fmla="*/ 975360 w 975360"/>
              <a:gd name="connsiteY2-204" fmla="*/ 619760 h 869950"/>
              <a:gd name="connsiteX3-205" fmla="*/ 467360 w 975360"/>
              <a:gd name="connsiteY3-206" fmla="*/ 614680 h 869950"/>
              <a:gd name="connsiteX4-207" fmla="*/ 467360 w 975360"/>
              <a:gd name="connsiteY4-208" fmla="*/ 416560 h 869950"/>
              <a:gd name="connsiteX5-209" fmla="*/ 662940 w 975360"/>
              <a:gd name="connsiteY5-210" fmla="*/ 411480 h 869950"/>
              <a:gd name="connsiteX6-211" fmla="*/ 662305 w 975360"/>
              <a:gd name="connsiteY6-212" fmla="*/ 869950 h 869950"/>
              <a:gd name="connsiteX7-213" fmla="*/ 635 w 975360"/>
              <a:gd name="connsiteY7-214" fmla="*/ 866775 h 869950"/>
              <a:gd name="connsiteX8-215" fmla="*/ 0 w 975360"/>
              <a:gd name="connsiteY8-216" fmla="*/ 10160 h 869950"/>
              <a:gd name="connsiteX0-217" fmla="*/ 0 w 975360"/>
              <a:gd name="connsiteY0-218" fmla="*/ 10160 h 869950"/>
              <a:gd name="connsiteX1-219" fmla="*/ 965200 w 975360"/>
              <a:gd name="connsiteY1-220" fmla="*/ 0 h 869950"/>
              <a:gd name="connsiteX2-221" fmla="*/ 975360 w 975360"/>
              <a:gd name="connsiteY2-222" fmla="*/ 619760 h 869950"/>
              <a:gd name="connsiteX3-223" fmla="*/ 467360 w 975360"/>
              <a:gd name="connsiteY3-224" fmla="*/ 614680 h 869950"/>
              <a:gd name="connsiteX4-225" fmla="*/ 467360 w 975360"/>
              <a:gd name="connsiteY4-226" fmla="*/ 416560 h 869950"/>
              <a:gd name="connsiteX5-227" fmla="*/ 668655 w 975360"/>
              <a:gd name="connsiteY5-228" fmla="*/ 419100 h 869950"/>
              <a:gd name="connsiteX6-229" fmla="*/ 662305 w 975360"/>
              <a:gd name="connsiteY6-230" fmla="*/ 869950 h 869950"/>
              <a:gd name="connsiteX7-231" fmla="*/ 635 w 975360"/>
              <a:gd name="connsiteY7-232" fmla="*/ 866775 h 869950"/>
              <a:gd name="connsiteX8-233" fmla="*/ 0 w 975360"/>
              <a:gd name="connsiteY8-234" fmla="*/ 10160 h 869950"/>
              <a:gd name="connsiteX0-235" fmla="*/ 0 w 975360"/>
              <a:gd name="connsiteY0-236" fmla="*/ 6350 h 866140"/>
              <a:gd name="connsiteX1-237" fmla="*/ 967105 w 975360"/>
              <a:gd name="connsiteY1-238" fmla="*/ 0 h 866140"/>
              <a:gd name="connsiteX2-239" fmla="*/ 975360 w 975360"/>
              <a:gd name="connsiteY2-240" fmla="*/ 615950 h 866140"/>
              <a:gd name="connsiteX3-241" fmla="*/ 467360 w 975360"/>
              <a:gd name="connsiteY3-242" fmla="*/ 610870 h 866140"/>
              <a:gd name="connsiteX4-243" fmla="*/ 467360 w 975360"/>
              <a:gd name="connsiteY4-244" fmla="*/ 412750 h 866140"/>
              <a:gd name="connsiteX5-245" fmla="*/ 668655 w 975360"/>
              <a:gd name="connsiteY5-246" fmla="*/ 415290 h 866140"/>
              <a:gd name="connsiteX6-247" fmla="*/ 662305 w 975360"/>
              <a:gd name="connsiteY6-248" fmla="*/ 866140 h 866140"/>
              <a:gd name="connsiteX7-249" fmla="*/ 635 w 975360"/>
              <a:gd name="connsiteY7-250" fmla="*/ 862965 h 866140"/>
              <a:gd name="connsiteX8-251" fmla="*/ 0 w 975360"/>
              <a:gd name="connsiteY8-252" fmla="*/ 6350 h 866140"/>
              <a:gd name="connsiteX0-253" fmla="*/ 0 w 967105"/>
              <a:gd name="connsiteY0-254" fmla="*/ 6350 h 866140"/>
              <a:gd name="connsiteX1-255" fmla="*/ 967105 w 967105"/>
              <a:gd name="connsiteY1-256" fmla="*/ 0 h 866140"/>
              <a:gd name="connsiteX2-257" fmla="*/ 965835 w 967105"/>
              <a:gd name="connsiteY2-258" fmla="*/ 615950 h 866140"/>
              <a:gd name="connsiteX3-259" fmla="*/ 467360 w 967105"/>
              <a:gd name="connsiteY3-260" fmla="*/ 610870 h 866140"/>
              <a:gd name="connsiteX4-261" fmla="*/ 467360 w 967105"/>
              <a:gd name="connsiteY4-262" fmla="*/ 412750 h 866140"/>
              <a:gd name="connsiteX5-263" fmla="*/ 668655 w 967105"/>
              <a:gd name="connsiteY5-264" fmla="*/ 415290 h 866140"/>
              <a:gd name="connsiteX6-265" fmla="*/ 662305 w 967105"/>
              <a:gd name="connsiteY6-266" fmla="*/ 866140 h 866140"/>
              <a:gd name="connsiteX7-267" fmla="*/ 635 w 967105"/>
              <a:gd name="connsiteY7-268" fmla="*/ 862965 h 866140"/>
              <a:gd name="connsiteX8-269" fmla="*/ 0 w 967105"/>
              <a:gd name="connsiteY8-270" fmla="*/ 6350 h 866140"/>
              <a:gd name="connsiteX0-271" fmla="*/ 0 w 967105"/>
              <a:gd name="connsiteY0-272" fmla="*/ 6350 h 868045"/>
              <a:gd name="connsiteX1-273" fmla="*/ 967105 w 967105"/>
              <a:gd name="connsiteY1-274" fmla="*/ 0 h 868045"/>
              <a:gd name="connsiteX2-275" fmla="*/ 965835 w 967105"/>
              <a:gd name="connsiteY2-276" fmla="*/ 615950 h 868045"/>
              <a:gd name="connsiteX3-277" fmla="*/ 467360 w 967105"/>
              <a:gd name="connsiteY3-278" fmla="*/ 610870 h 868045"/>
              <a:gd name="connsiteX4-279" fmla="*/ 467360 w 967105"/>
              <a:gd name="connsiteY4-280" fmla="*/ 412750 h 868045"/>
              <a:gd name="connsiteX5-281" fmla="*/ 668655 w 967105"/>
              <a:gd name="connsiteY5-282" fmla="*/ 415290 h 868045"/>
              <a:gd name="connsiteX6-283" fmla="*/ 679450 w 967105"/>
              <a:gd name="connsiteY6-284" fmla="*/ 868045 h 868045"/>
              <a:gd name="connsiteX7-285" fmla="*/ 635 w 967105"/>
              <a:gd name="connsiteY7-286" fmla="*/ 862965 h 868045"/>
              <a:gd name="connsiteX8-287" fmla="*/ 0 w 967105"/>
              <a:gd name="connsiteY8-288" fmla="*/ 6350 h 868045"/>
              <a:gd name="connsiteX0-289" fmla="*/ 0 w 967105"/>
              <a:gd name="connsiteY0-290" fmla="*/ 6350 h 868045"/>
              <a:gd name="connsiteX1-291" fmla="*/ 967105 w 967105"/>
              <a:gd name="connsiteY1-292" fmla="*/ 0 h 868045"/>
              <a:gd name="connsiteX2-293" fmla="*/ 965835 w 967105"/>
              <a:gd name="connsiteY2-294" fmla="*/ 615950 h 868045"/>
              <a:gd name="connsiteX3-295" fmla="*/ 467360 w 967105"/>
              <a:gd name="connsiteY3-296" fmla="*/ 610870 h 868045"/>
              <a:gd name="connsiteX4-297" fmla="*/ 467360 w 967105"/>
              <a:gd name="connsiteY4-298" fmla="*/ 412750 h 868045"/>
              <a:gd name="connsiteX5-299" fmla="*/ 678180 w 967105"/>
              <a:gd name="connsiteY5-300" fmla="*/ 409575 h 868045"/>
              <a:gd name="connsiteX6-301" fmla="*/ 679450 w 967105"/>
              <a:gd name="connsiteY6-302" fmla="*/ 868045 h 868045"/>
              <a:gd name="connsiteX7-303" fmla="*/ 635 w 967105"/>
              <a:gd name="connsiteY7-304" fmla="*/ 862965 h 868045"/>
              <a:gd name="connsiteX8-305" fmla="*/ 0 w 967105"/>
              <a:gd name="connsiteY8-306" fmla="*/ 6350 h 868045"/>
              <a:gd name="connsiteX0-307" fmla="*/ 0 w 967105"/>
              <a:gd name="connsiteY0-308" fmla="*/ 6350 h 868045"/>
              <a:gd name="connsiteX1-309" fmla="*/ 967105 w 967105"/>
              <a:gd name="connsiteY1-310" fmla="*/ 0 h 868045"/>
              <a:gd name="connsiteX2-311" fmla="*/ 965835 w 967105"/>
              <a:gd name="connsiteY2-312" fmla="*/ 615950 h 868045"/>
              <a:gd name="connsiteX3-313" fmla="*/ 467360 w 967105"/>
              <a:gd name="connsiteY3-314" fmla="*/ 610870 h 868045"/>
              <a:gd name="connsiteX4-315" fmla="*/ 467360 w 967105"/>
              <a:gd name="connsiteY4-316" fmla="*/ 405130 h 868045"/>
              <a:gd name="connsiteX5-317" fmla="*/ 678180 w 967105"/>
              <a:gd name="connsiteY5-318" fmla="*/ 409575 h 868045"/>
              <a:gd name="connsiteX6-319" fmla="*/ 679450 w 967105"/>
              <a:gd name="connsiteY6-320" fmla="*/ 868045 h 868045"/>
              <a:gd name="connsiteX7-321" fmla="*/ 635 w 967105"/>
              <a:gd name="connsiteY7-322" fmla="*/ 862965 h 868045"/>
              <a:gd name="connsiteX8-323" fmla="*/ 0 w 967105"/>
              <a:gd name="connsiteY8-324" fmla="*/ 6350 h 868045"/>
              <a:gd name="connsiteX0-325" fmla="*/ 0 w 967105"/>
              <a:gd name="connsiteY0-326" fmla="*/ 6350 h 868045"/>
              <a:gd name="connsiteX1-327" fmla="*/ 967105 w 967105"/>
              <a:gd name="connsiteY1-328" fmla="*/ 0 h 868045"/>
              <a:gd name="connsiteX2-329" fmla="*/ 965835 w 967105"/>
              <a:gd name="connsiteY2-330" fmla="*/ 615950 h 868045"/>
              <a:gd name="connsiteX3-331" fmla="*/ 465455 w 967105"/>
              <a:gd name="connsiteY3-332" fmla="*/ 618490 h 868045"/>
              <a:gd name="connsiteX4-333" fmla="*/ 467360 w 967105"/>
              <a:gd name="connsiteY4-334" fmla="*/ 405130 h 868045"/>
              <a:gd name="connsiteX5-335" fmla="*/ 678180 w 967105"/>
              <a:gd name="connsiteY5-336" fmla="*/ 409575 h 868045"/>
              <a:gd name="connsiteX6-337" fmla="*/ 679450 w 967105"/>
              <a:gd name="connsiteY6-338" fmla="*/ 868045 h 868045"/>
              <a:gd name="connsiteX7-339" fmla="*/ 635 w 967105"/>
              <a:gd name="connsiteY7-340" fmla="*/ 862965 h 868045"/>
              <a:gd name="connsiteX8-341" fmla="*/ 0 w 967105"/>
              <a:gd name="connsiteY8-342" fmla="*/ 6350 h 868045"/>
              <a:gd name="connsiteX0-343" fmla="*/ 0 w 967105"/>
              <a:gd name="connsiteY0-344" fmla="*/ 6350 h 868045"/>
              <a:gd name="connsiteX1-345" fmla="*/ 967105 w 967105"/>
              <a:gd name="connsiteY1-346" fmla="*/ 0 h 868045"/>
              <a:gd name="connsiteX2-347" fmla="*/ 965835 w 967105"/>
              <a:gd name="connsiteY2-348" fmla="*/ 615950 h 868045"/>
              <a:gd name="connsiteX3-349" fmla="*/ 465455 w 967105"/>
              <a:gd name="connsiteY3-350" fmla="*/ 618490 h 868045"/>
              <a:gd name="connsiteX4-351" fmla="*/ 467360 w 967105"/>
              <a:gd name="connsiteY4-352" fmla="*/ 410845 h 868045"/>
              <a:gd name="connsiteX5-353" fmla="*/ 678180 w 967105"/>
              <a:gd name="connsiteY5-354" fmla="*/ 409575 h 868045"/>
              <a:gd name="connsiteX6-355" fmla="*/ 679450 w 967105"/>
              <a:gd name="connsiteY6-356" fmla="*/ 868045 h 868045"/>
              <a:gd name="connsiteX7-357" fmla="*/ 635 w 967105"/>
              <a:gd name="connsiteY7-358" fmla="*/ 862965 h 868045"/>
              <a:gd name="connsiteX8-359" fmla="*/ 0 w 967105"/>
              <a:gd name="connsiteY8-360" fmla="*/ 6350 h 868045"/>
              <a:gd name="connsiteX0-361" fmla="*/ 131215 w 966471"/>
              <a:gd name="connsiteY0-362" fmla="*/ 6351 h 868045"/>
              <a:gd name="connsiteX1-363" fmla="*/ 966471 w 966471"/>
              <a:gd name="connsiteY1-364" fmla="*/ 0 h 868045"/>
              <a:gd name="connsiteX2-365" fmla="*/ 965201 w 966471"/>
              <a:gd name="connsiteY2-366" fmla="*/ 615950 h 868045"/>
              <a:gd name="connsiteX3-367" fmla="*/ 464821 w 966471"/>
              <a:gd name="connsiteY3-368" fmla="*/ 618490 h 868045"/>
              <a:gd name="connsiteX4-369" fmla="*/ 466726 w 966471"/>
              <a:gd name="connsiteY4-370" fmla="*/ 410845 h 868045"/>
              <a:gd name="connsiteX5-371" fmla="*/ 677546 w 966471"/>
              <a:gd name="connsiteY5-372" fmla="*/ 409575 h 868045"/>
              <a:gd name="connsiteX6-373" fmla="*/ 678816 w 966471"/>
              <a:gd name="connsiteY6-374" fmla="*/ 868045 h 868045"/>
              <a:gd name="connsiteX7-375" fmla="*/ 1 w 966471"/>
              <a:gd name="connsiteY7-376" fmla="*/ 862965 h 868045"/>
              <a:gd name="connsiteX8-377" fmla="*/ 131215 w 966471"/>
              <a:gd name="connsiteY8-378" fmla="*/ 6351 h 868045"/>
              <a:gd name="connsiteX0-379" fmla="*/ 24310 w 859566"/>
              <a:gd name="connsiteY0-380" fmla="*/ 6351 h 868045"/>
              <a:gd name="connsiteX1-381" fmla="*/ 859566 w 859566"/>
              <a:gd name="connsiteY1-382" fmla="*/ 0 h 868045"/>
              <a:gd name="connsiteX2-383" fmla="*/ 858296 w 859566"/>
              <a:gd name="connsiteY2-384" fmla="*/ 615950 h 868045"/>
              <a:gd name="connsiteX3-385" fmla="*/ 357916 w 859566"/>
              <a:gd name="connsiteY3-386" fmla="*/ 618490 h 868045"/>
              <a:gd name="connsiteX4-387" fmla="*/ 359821 w 859566"/>
              <a:gd name="connsiteY4-388" fmla="*/ 410845 h 868045"/>
              <a:gd name="connsiteX5-389" fmla="*/ 570641 w 859566"/>
              <a:gd name="connsiteY5-390" fmla="*/ 409575 h 868045"/>
              <a:gd name="connsiteX6-391" fmla="*/ 571911 w 859566"/>
              <a:gd name="connsiteY6-392" fmla="*/ 868045 h 868045"/>
              <a:gd name="connsiteX7-393" fmla="*/ 2 w 859566"/>
              <a:gd name="connsiteY7-394" fmla="*/ 862964 h 868045"/>
              <a:gd name="connsiteX8-395" fmla="*/ 24310 w 859566"/>
              <a:gd name="connsiteY8-396" fmla="*/ 6351 h 868045"/>
              <a:gd name="connsiteX0-397" fmla="*/ 6496 w 841752"/>
              <a:gd name="connsiteY0-398" fmla="*/ 6351 h 868045"/>
              <a:gd name="connsiteX1-399" fmla="*/ 841752 w 841752"/>
              <a:gd name="connsiteY1-400" fmla="*/ 0 h 868045"/>
              <a:gd name="connsiteX2-401" fmla="*/ 840482 w 841752"/>
              <a:gd name="connsiteY2-402" fmla="*/ 615950 h 868045"/>
              <a:gd name="connsiteX3-403" fmla="*/ 340102 w 841752"/>
              <a:gd name="connsiteY3-404" fmla="*/ 618490 h 868045"/>
              <a:gd name="connsiteX4-405" fmla="*/ 342007 w 841752"/>
              <a:gd name="connsiteY4-406" fmla="*/ 410845 h 868045"/>
              <a:gd name="connsiteX5-407" fmla="*/ 552827 w 841752"/>
              <a:gd name="connsiteY5-408" fmla="*/ 409575 h 868045"/>
              <a:gd name="connsiteX6-409" fmla="*/ 554097 w 841752"/>
              <a:gd name="connsiteY6-410" fmla="*/ 868045 h 868045"/>
              <a:gd name="connsiteX7-411" fmla="*/ 5 w 841752"/>
              <a:gd name="connsiteY7-412" fmla="*/ 862964 h 868045"/>
              <a:gd name="connsiteX8-413" fmla="*/ 6496 w 841752"/>
              <a:gd name="connsiteY8-414" fmla="*/ 6351 h 868045"/>
              <a:gd name="connsiteX0-415" fmla="*/ -1 w 835255"/>
              <a:gd name="connsiteY0-416" fmla="*/ 6351 h 868045"/>
              <a:gd name="connsiteX1-417" fmla="*/ 835255 w 835255"/>
              <a:gd name="connsiteY1-418" fmla="*/ 0 h 868045"/>
              <a:gd name="connsiteX2-419" fmla="*/ 833985 w 835255"/>
              <a:gd name="connsiteY2-420" fmla="*/ 615950 h 868045"/>
              <a:gd name="connsiteX3-421" fmla="*/ 333605 w 835255"/>
              <a:gd name="connsiteY3-422" fmla="*/ 618490 h 868045"/>
              <a:gd name="connsiteX4-423" fmla="*/ 335510 w 835255"/>
              <a:gd name="connsiteY4-424" fmla="*/ 410845 h 868045"/>
              <a:gd name="connsiteX5-425" fmla="*/ 546330 w 835255"/>
              <a:gd name="connsiteY5-426" fmla="*/ 409575 h 868045"/>
              <a:gd name="connsiteX6-427" fmla="*/ 547600 w 835255"/>
              <a:gd name="connsiteY6-428" fmla="*/ 868045 h 868045"/>
              <a:gd name="connsiteX7-429" fmla="*/ 4199 w 835255"/>
              <a:gd name="connsiteY7-430" fmla="*/ 862964 h 868045"/>
              <a:gd name="connsiteX8-431" fmla="*/ -1 w 835255"/>
              <a:gd name="connsiteY8-432" fmla="*/ 6351 h 8680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35255" h="868045">
                <a:moveTo>
                  <a:pt x="-1" y="6351"/>
                </a:moveTo>
                <a:lnTo>
                  <a:pt x="835255" y="0"/>
                </a:lnTo>
                <a:cubicBezTo>
                  <a:pt x="834832" y="205317"/>
                  <a:pt x="834408" y="410633"/>
                  <a:pt x="833985" y="615950"/>
                </a:cubicBezTo>
                <a:lnTo>
                  <a:pt x="333605" y="618490"/>
                </a:lnTo>
                <a:lnTo>
                  <a:pt x="335510" y="410845"/>
                </a:lnTo>
                <a:lnTo>
                  <a:pt x="546330" y="409575"/>
                </a:lnTo>
                <a:cubicBezTo>
                  <a:pt x="548023" y="553508"/>
                  <a:pt x="545907" y="724112"/>
                  <a:pt x="547600" y="868045"/>
                </a:cubicBezTo>
                <a:lnTo>
                  <a:pt x="4199" y="862964"/>
                </a:lnTo>
                <a:cubicBezTo>
                  <a:pt x="3987" y="577426"/>
                  <a:pt x="211" y="291889"/>
                  <a:pt x="-1" y="6351"/>
                </a:cubicBezTo>
                <a:close/>
              </a:path>
            </a:pathLst>
          </a:custGeom>
          <a:noFill/>
          <a:ln w="38100">
            <a:solidFill>
              <a:srgbClr val="AB9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 flipH="1">
            <a:off x="11445242" y="749300"/>
            <a:ext cx="446518" cy="464047"/>
          </a:xfrm>
          <a:custGeom>
            <a:avLst/>
            <a:gdLst>
              <a:gd name="connsiteX0" fmla="*/ 0 w 965200"/>
              <a:gd name="connsiteY0" fmla="*/ 10160 h 863600"/>
              <a:gd name="connsiteX1" fmla="*/ 965200 w 965200"/>
              <a:gd name="connsiteY1" fmla="*/ 0 h 863600"/>
              <a:gd name="connsiteX2" fmla="*/ 965200 w 965200"/>
              <a:gd name="connsiteY2" fmla="*/ 619760 h 863600"/>
              <a:gd name="connsiteX3" fmla="*/ 467360 w 965200"/>
              <a:gd name="connsiteY3" fmla="*/ 619760 h 863600"/>
              <a:gd name="connsiteX4" fmla="*/ 477520 w 965200"/>
              <a:gd name="connsiteY4" fmla="*/ 416560 h 863600"/>
              <a:gd name="connsiteX5" fmla="*/ 680720 w 965200"/>
              <a:gd name="connsiteY5" fmla="*/ 416560 h 863600"/>
              <a:gd name="connsiteX6" fmla="*/ 660400 w 965200"/>
              <a:gd name="connsiteY6" fmla="*/ 843280 h 863600"/>
              <a:gd name="connsiteX7" fmla="*/ 111760 w 965200"/>
              <a:gd name="connsiteY7" fmla="*/ 863600 h 863600"/>
              <a:gd name="connsiteX8" fmla="*/ 0 w 965200"/>
              <a:gd name="connsiteY8" fmla="*/ 10160 h 863600"/>
              <a:gd name="connsiteX0-1" fmla="*/ 0 w 965200"/>
              <a:gd name="connsiteY0-2" fmla="*/ 10160 h 861060"/>
              <a:gd name="connsiteX1-3" fmla="*/ 965200 w 965200"/>
              <a:gd name="connsiteY1-4" fmla="*/ 0 h 861060"/>
              <a:gd name="connsiteX2-5" fmla="*/ 965200 w 965200"/>
              <a:gd name="connsiteY2-6" fmla="*/ 619760 h 861060"/>
              <a:gd name="connsiteX3-7" fmla="*/ 467360 w 965200"/>
              <a:gd name="connsiteY3-8" fmla="*/ 619760 h 861060"/>
              <a:gd name="connsiteX4-9" fmla="*/ 477520 w 965200"/>
              <a:gd name="connsiteY4-10" fmla="*/ 416560 h 861060"/>
              <a:gd name="connsiteX5-11" fmla="*/ 680720 w 965200"/>
              <a:gd name="connsiteY5-12" fmla="*/ 416560 h 861060"/>
              <a:gd name="connsiteX6-13" fmla="*/ 660400 w 965200"/>
              <a:gd name="connsiteY6-14" fmla="*/ 843280 h 861060"/>
              <a:gd name="connsiteX7-15" fmla="*/ 17780 w 965200"/>
              <a:gd name="connsiteY7-16" fmla="*/ 861060 h 861060"/>
              <a:gd name="connsiteX8-17" fmla="*/ 0 w 965200"/>
              <a:gd name="connsiteY8-18" fmla="*/ 10160 h 861060"/>
              <a:gd name="connsiteX0-19" fmla="*/ 0 w 965200"/>
              <a:gd name="connsiteY0-20" fmla="*/ 10160 h 861060"/>
              <a:gd name="connsiteX1-21" fmla="*/ 965200 w 965200"/>
              <a:gd name="connsiteY1-22" fmla="*/ 0 h 861060"/>
              <a:gd name="connsiteX2-23" fmla="*/ 965200 w 965200"/>
              <a:gd name="connsiteY2-24" fmla="*/ 619760 h 861060"/>
              <a:gd name="connsiteX3-25" fmla="*/ 467360 w 965200"/>
              <a:gd name="connsiteY3-26" fmla="*/ 619760 h 861060"/>
              <a:gd name="connsiteX4-27" fmla="*/ 452120 w 965200"/>
              <a:gd name="connsiteY4-28" fmla="*/ 416560 h 861060"/>
              <a:gd name="connsiteX5-29" fmla="*/ 680720 w 965200"/>
              <a:gd name="connsiteY5-30" fmla="*/ 416560 h 861060"/>
              <a:gd name="connsiteX6-31" fmla="*/ 660400 w 965200"/>
              <a:gd name="connsiteY6-32" fmla="*/ 843280 h 861060"/>
              <a:gd name="connsiteX7-33" fmla="*/ 17780 w 965200"/>
              <a:gd name="connsiteY7-34" fmla="*/ 861060 h 861060"/>
              <a:gd name="connsiteX8-35" fmla="*/ 0 w 965200"/>
              <a:gd name="connsiteY8-36" fmla="*/ 10160 h 861060"/>
              <a:gd name="connsiteX0-37" fmla="*/ 0 w 965200"/>
              <a:gd name="connsiteY0-38" fmla="*/ 10160 h 861060"/>
              <a:gd name="connsiteX1-39" fmla="*/ 965200 w 965200"/>
              <a:gd name="connsiteY1-40" fmla="*/ 0 h 861060"/>
              <a:gd name="connsiteX2-41" fmla="*/ 965200 w 965200"/>
              <a:gd name="connsiteY2-42" fmla="*/ 619760 h 861060"/>
              <a:gd name="connsiteX3-43" fmla="*/ 467360 w 965200"/>
              <a:gd name="connsiteY3-44" fmla="*/ 619760 h 861060"/>
              <a:gd name="connsiteX4-45" fmla="*/ 452120 w 965200"/>
              <a:gd name="connsiteY4-46" fmla="*/ 416560 h 861060"/>
              <a:gd name="connsiteX5-47" fmla="*/ 655320 w 965200"/>
              <a:gd name="connsiteY5-48" fmla="*/ 411480 h 861060"/>
              <a:gd name="connsiteX6-49" fmla="*/ 660400 w 965200"/>
              <a:gd name="connsiteY6-50" fmla="*/ 843280 h 861060"/>
              <a:gd name="connsiteX7-51" fmla="*/ 17780 w 965200"/>
              <a:gd name="connsiteY7-52" fmla="*/ 861060 h 861060"/>
              <a:gd name="connsiteX8-53" fmla="*/ 0 w 965200"/>
              <a:gd name="connsiteY8-54" fmla="*/ 10160 h 861060"/>
              <a:gd name="connsiteX0-55" fmla="*/ 0 w 965200"/>
              <a:gd name="connsiteY0-56" fmla="*/ 10160 h 861060"/>
              <a:gd name="connsiteX1-57" fmla="*/ 965200 w 965200"/>
              <a:gd name="connsiteY1-58" fmla="*/ 0 h 861060"/>
              <a:gd name="connsiteX2-59" fmla="*/ 965200 w 965200"/>
              <a:gd name="connsiteY2-60" fmla="*/ 619760 h 861060"/>
              <a:gd name="connsiteX3-61" fmla="*/ 467360 w 965200"/>
              <a:gd name="connsiteY3-62" fmla="*/ 619760 h 861060"/>
              <a:gd name="connsiteX4-63" fmla="*/ 467360 w 965200"/>
              <a:gd name="connsiteY4-64" fmla="*/ 416560 h 861060"/>
              <a:gd name="connsiteX5-65" fmla="*/ 655320 w 965200"/>
              <a:gd name="connsiteY5-66" fmla="*/ 411480 h 861060"/>
              <a:gd name="connsiteX6-67" fmla="*/ 660400 w 965200"/>
              <a:gd name="connsiteY6-68" fmla="*/ 843280 h 861060"/>
              <a:gd name="connsiteX7-69" fmla="*/ 17780 w 965200"/>
              <a:gd name="connsiteY7-70" fmla="*/ 861060 h 861060"/>
              <a:gd name="connsiteX8-71" fmla="*/ 0 w 965200"/>
              <a:gd name="connsiteY8-72" fmla="*/ 10160 h 861060"/>
              <a:gd name="connsiteX0-73" fmla="*/ 0 w 965200"/>
              <a:gd name="connsiteY0-74" fmla="*/ 10160 h 861060"/>
              <a:gd name="connsiteX1-75" fmla="*/ 965200 w 965200"/>
              <a:gd name="connsiteY1-76" fmla="*/ 0 h 861060"/>
              <a:gd name="connsiteX2-77" fmla="*/ 965200 w 965200"/>
              <a:gd name="connsiteY2-78" fmla="*/ 619760 h 861060"/>
              <a:gd name="connsiteX3-79" fmla="*/ 467360 w 965200"/>
              <a:gd name="connsiteY3-80" fmla="*/ 619760 h 861060"/>
              <a:gd name="connsiteX4-81" fmla="*/ 467360 w 965200"/>
              <a:gd name="connsiteY4-82" fmla="*/ 416560 h 861060"/>
              <a:gd name="connsiteX5-83" fmla="*/ 662940 w 965200"/>
              <a:gd name="connsiteY5-84" fmla="*/ 411480 h 861060"/>
              <a:gd name="connsiteX6-85" fmla="*/ 660400 w 965200"/>
              <a:gd name="connsiteY6-86" fmla="*/ 843280 h 861060"/>
              <a:gd name="connsiteX7-87" fmla="*/ 17780 w 965200"/>
              <a:gd name="connsiteY7-88" fmla="*/ 861060 h 861060"/>
              <a:gd name="connsiteX8-89" fmla="*/ 0 w 965200"/>
              <a:gd name="connsiteY8-90" fmla="*/ 10160 h 861060"/>
              <a:gd name="connsiteX0-91" fmla="*/ 0 w 975360"/>
              <a:gd name="connsiteY0-92" fmla="*/ 10160 h 861060"/>
              <a:gd name="connsiteX1-93" fmla="*/ 965200 w 975360"/>
              <a:gd name="connsiteY1-94" fmla="*/ 0 h 861060"/>
              <a:gd name="connsiteX2-95" fmla="*/ 975360 w 975360"/>
              <a:gd name="connsiteY2-96" fmla="*/ 619760 h 861060"/>
              <a:gd name="connsiteX3-97" fmla="*/ 467360 w 975360"/>
              <a:gd name="connsiteY3-98" fmla="*/ 619760 h 861060"/>
              <a:gd name="connsiteX4-99" fmla="*/ 467360 w 975360"/>
              <a:gd name="connsiteY4-100" fmla="*/ 416560 h 861060"/>
              <a:gd name="connsiteX5-101" fmla="*/ 662940 w 975360"/>
              <a:gd name="connsiteY5-102" fmla="*/ 411480 h 861060"/>
              <a:gd name="connsiteX6-103" fmla="*/ 660400 w 975360"/>
              <a:gd name="connsiteY6-104" fmla="*/ 843280 h 861060"/>
              <a:gd name="connsiteX7-105" fmla="*/ 17780 w 975360"/>
              <a:gd name="connsiteY7-106" fmla="*/ 861060 h 861060"/>
              <a:gd name="connsiteX8-107" fmla="*/ 0 w 975360"/>
              <a:gd name="connsiteY8-108" fmla="*/ 10160 h 861060"/>
              <a:gd name="connsiteX0-109" fmla="*/ 0 w 975360"/>
              <a:gd name="connsiteY0-110" fmla="*/ 10160 h 871220"/>
              <a:gd name="connsiteX1-111" fmla="*/ 965200 w 975360"/>
              <a:gd name="connsiteY1-112" fmla="*/ 0 h 871220"/>
              <a:gd name="connsiteX2-113" fmla="*/ 975360 w 975360"/>
              <a:gd name="connsiteY2-114" fmla="*/ 619760 h 871220"/>
              <a:gd name="connsiteX3-115" fmla="*/ 467360 w 975360"/>
              <a:gd name="connsiteY3-116" fmla="*/ 619760 h 871220"/>
              <a:gd name="connsiteX4-117" fmla="*/ 467360 w 975360"/>
              <a:gd name="connsiteY4-118" fmla="*/ 416560 h 871220"/>
              <a:gd name="connsiteX5-119" fmla="*/ 662940 w 975360"/>
              <a:gd name="connsiteY5-120" fmla="*/ 411480 h 871220"/>
              <a:gd name="connsiteX6-121" fmla="*/ 660400 w 975360"/>
              <a:gd name="connsiteY6-122" fmla="*/ 871220 h 871220"/>
              <a:gd name="connsiteX7-123" fmla="*/ 17780 w 975360"/>
              <a:gd name="connsiteY7-124" fmla="*/ 861060 h 871220"/>
              <a:gd name="connsiteX8-125" fmla="*/ 0 w 975360"/>
              <a:gd name="connsiteY8-126" fmla="*/ 10160 h 871220"/>
              <a:gd name="connsiteX0-127" fmla="*/ 0 w 975360"/>
              <a:gd name="connsiteY0-128" fmla="*/ 10160 h 861060"/>
              <a:gd name="connsiteX1-129" fmla="*/ 965200 w 975360"/>
              <a:gd name="connsiteY1-130" fmla="*/ 0 h 861060"/>
              <a:gd name="connsiteX2-131" fmla="*/ 975360 w 975360"/>
              <a:gd name="connsiteY2-132" fmla="*/ 619760 h 861060"/>
              <a:gd name="connsiteX3-133" fmla="*/ 467360 w 975360"/>
              <a:gd name="connsiteY3-134" fmla="*/ 619760 h 861060"/>
              <a:gd name="connsiteX4-135" fmla="*/ 467360 w 975360"/>
              <a:gd name="connsiteY4-136" fmla="*/ 416560 h 861060"/>
              <a:gd name="connsiteX5-137" fmla="*/ 662940 w 975360"/>
              <a:gd name="connsiteY5-138" fmla="*/ 411480 h 861060"/>
              <a:gd name="connsiteX6-139" fmla="*/ 660400 w 975360"/>
              <a:gd name="connsiteY6-140" fmla="*/ 858520 h 861060"/>
              <a:gd name="connsiteX7-141" fmla="*/ 17780 w 975360"/>
              <a:gd name="connsiteY7-142" fmla="*/ 861060 h 861060"/>
              <a:gd name="connsiteX8-143" fmla="*/ 0 w 975360"/>
              <a:gd name="connsiteY8-144" fmla="*/ 10160 h 861060"/>
              <a:gd name="connsiteX0-145" fmla="*/ 0 w 975360"/>
              <a:gd name="connsiteY0-146" fmla="*/ 10160 h 861060"/>
              <a:gd name="connsiteX1-147" fmla="*/ 965200 w 975360"/>
              <a:gd name="connsiteY1-148" fmla="*/ 0 h 861060"/>
              <a:gd name="connsiteX2-149" fmla="*/ 975360 w 975360"/>
              <a:gd name="connsiteY2-150" fmla="*/ 619760 h 861060"/>
              <a:gd name="connsiteX3-151" fmla="*/ 467360 w 975360"/>
              <a:gd name="connsiteY3-152" fmla="*/ 637540 h 861060"/>
              <a:gd name="connsiteX4-153" fmla="*/ 467360 w 975360"/>
              <a:gd name="connsiteY4-154" fmla="*/ 416560 h 861060"/>
              <a:gd name="connsiteX5-155" fmla="*/ 662940 w 975360"/>
              <a:gd name="connsiteY5-156" fmla="*/ 411480 h 861060"/>
              <a:gd name="connsiteX6-157" fmla="*/ 660400 w 975360"/>
              <a:gd name="connsiteY6-158" fmla="*/ 858520 h 861060"/>
              <a:gd name="connsiteX7-159" fmla="*/ 17780 w 975360"/>
              <a:gd name="connsiteY7-160" fmla="*/ 861060 h 861060"/>
              <a:gd name="connsiteX8-161" fmla="*/ 0 w 975360"/>
              <a:gd name="connsiteY8-162" fmla="*/ 10160 h 861060"/>
              <a:gd name="connsiteX0-163" fmla="*/ 0 w 975360"/>
              <a:gd name="connsiteY0-164" fmla="*/ 10160 h 866775"/>
              <a:gd name="connsiteX1-165" fmla="*/ 965200 w 975360"/>
              <a:gd name="connsiteY1-166" fmla="*/ 0 h 866775"/>
              <a:gd name="connsiteX2-167" fmla="*/ 975360 w 975360"/>
              <a:gd name="connsiteY2-168" fmla="*/ 619760 h 866775"/>
              <a:gd name="connsiteX3-169" fmla="*/ 467360 w 975360"/>
              <a:gd name="connsiteY3-170" fmla="*/ 637540 h 866775"/>
              <a:gd name="connsiteX4-171" fmla="*/ 467360 w 975360"/>
              <a:gd name="connsiteY4-172" fmla="*/ 416560 h 866775"/>
              <a:gd name="connsiteX5-173" fmla="*/ 662940 w 975360"/>
              <a:gd name="connsiteY5-174" fmla="*/ 411480 h 866775"/>
              <a:gd name="connsiteX6-175" fmla="*/ 660400 w 975360"/>
              <a:gd name="connsiteY6-176" fmla="*/ 858520 h 866775"/>
              <a:gd name="connsiteX7-177" fmla="*/ 635 w 975360"/>
              <a:gd name="connsiteY7-178" fmla="*/ 866775 h 866775"/>
              <a:gd name="connsiteX8-179" fmla="*/ 0 w 975360"/>
              <a:gd name="connsiteY8-180" fmla="*/ 10160 h 866775"/>
              <a:gd name="connsiteX0-181" fmla="*/ 0 w 975360"/>
              <a:gd name="connsiteY0-182" fmla="*/ 10160 h 869950"/>
              <a:gd name="connsiteX1-183" fmla="*/ 965200 w 975360"/>
              <a:gd name="connsiteY1-184" fmla="*/ 0 h 869950"/>
              <a:gd name="connsiteX2-185" fmla="*/ 975360 w 975360"/>
              <a:gd name="connsiteY2-186" fmla="*/ 619760 h 869950"/>
              <a:gd name="connsiteX3-187" fmla="*/ 467360 w 975360"/>
              <a:gd name="connsiteY3-188" fmla="*/ 637540 h 869950"/>
              <a:gd name="connsiteX4-189" fmla="*/ 467360 w 975360"/>
              <a:gd name="connsiteY4-190" fmla="*/ 416560 h 869950"/>
              <a:gd name="connsiteX5-191" fmla="*/ 662940 w 975360"/>
              <a:gd name="connsiteY5-192" fmla="*/ 411480 h 869950"/>
              <a:gd name="connsiteX6-193" fmla="*/ 662305 w 975360"/>
              <a:gd name="connsiteY6-194" fmla="*/ 869950 h 869950"/>
              <a:gd name="connsiteX7-195" fmla="*/ 635 w 975360"/>
              <a:gd name="connsiteY7-196" fmla="*/ 866775 h 869950"/>
              <a:gd name="connsiteX8-197" fmla="*/ 0 w 975360"/>
              <a:gd name="connsiteY8-198" fmla="*/ 10160 h 869950"/>
              <a:gd name="connsiteX0-199" fmla="*/ 0 w 975360"/>
              <a:gd name="connsiteY0-200" fmla="*/ 10160 h 869950"/>
              <a:gd name="connsiteX1-201" fmla="*/ 965200 w 975360"/>
              <a:gd name="connsiteY1-202" fmla="*/ 0 h 869950"/>
              <a:gd name="connsiteX2-203" fmla="*/ 975360 w 975360"/>
              <a:gd name="connsiteY2-204" fmla="*/ 619760 h 869950"/>
              <a:gd name="connsiteX3-205" fmla="*/ 467360 w 975360"/>
              <a:gd name="connsiteY3-206" fmla="*/ 614680 h 869950"/>
              <a:gd name="connsiteX4-207" fmla="*/ 467360 w 975360"/>
              <a:gd name="connsiteY4-208" fmla="*/ 416560 h 869950"/>
              <a:gd name="connsiteX5-209" fmla="*/ 662940 w 975360"/>
              <a:gd name="connsiteY5-210" fmla="*/ 411480 h 869950"/>
              <a:gd name="connsiteX6-211" fmla="*/ 662305 w 975360"/>
              <a:gd name="connsiteY6-212" fmla="*/ 869950 h 869950"/>
              <a:gd name="connsiteX7-213" fmla="*/ 635 w 975360"/>
              <a:gd name="connsiteY7-214" fmla="*/ 866775 h 869950"/>
              <a:gd name="connsiteX8-215" fmla="*/ 0 w 975360"/>
              <a:gd name="connsiteY8-216" fmla="*/ 10160 h 869950"/>
              <a:gd name="connsiteX0-217" fmla="*/ 0 w 975360"/>
              <a:gd name="connsiteY0-218" fmla="*/ 10160 h 869950"/>
              <a:gd name="connsiteX1-219" fmla="*/ 965200 w 975360"/>
              <a:gd name="connsiteY1-220" fmla="*/ 0 h 869950"/>
              <a:gd name="connsiteX2-221" fmla="*/ 975360 w 975360"/>
              <a:gd name="connsiteY2-222" fmla="*/ 619760 h 869950"/>
              <a:gd name="connsiteX3-223" fmla="*/ 467360 w 975360"/>
              <a:gd name="connsiteY3-224" fmla="*/ 614680 h 869950"/>
              <a:gd name="connsiteX4-225" fmla="*/ 467360 w 975360"/>
              <a:gd name="connsiteY4-226" fmla="*/ 416560 h 869950"/>
              <a:gd name="connsiteX5-227" fmla="*/ 668655 w 975360"/>
              <a:gd name="connsiteY5-228" fmla="*/ 419100 h 869950"/>
              <a:gd name="connsiteX6-229" fmla="*/ 662305 w 975360"/>
              <a:gd name="connsiteY6-230" fmla="*/ 869950 h 869950"/>
              <a:gd name="connsiteX7-231" fmla="*/ 635 w 975360"/>
              <a:gd name="connsiteY7-232" fmla="*/ 866775 h 869950"/>
              <a:gd name="connsiteX8-233" fmla="*/ 0 w 975360"/>
              <a:gd name="connsiteY8-234" fmla="*/ 10160 h 869950"/>
              <a:gd name="connsiteX0-235" fmla="*/ 0 w 975360"/>
              <a:gd name="connsiteY0-236" fmla="*/ 6350 h 866140"/>
              <a:gd name="connsiteX1-237" fmla="*/ 967105 w 975360"/>
              <a:gd name="connsiteY1-238" fmla="*/ 0 h 866140"/>
              <a:gd name="connsiteX2-239" fmla="*/ 975360 w 975360"/>
              <a:gd name="connsiteY2-240" fmla="*/ 615950 h 866140"/>
              <a:gd name="connsiteX3-241" fmla="*/ 467360 w 975360"/>
              <a:gd name="connsiteY3-242" fmla="*/ 610870 h 866140"/>
              <a:gd name="connsiteX4-243" fmla="*/ 467360 w 975360"/>
              <a:gd name="connsiteY4-244" fmla="*/ 412750 h 866140"/>
              <a:gd name="connsiteX5-245" fmla="*/ 668655 w 975360"/>
              <a:gd name="connsiteY5-246" fmla="*/ 415290 h 866140"/>
              <a:gd name="connsiteX6-247" fmla="*/ 662305 w 975360"/>
              <a:gd name="connsiteY6-248" fmla="*/ 866140 h 866140"/>
              <a:gd name="connsiteX7-249" fmla="*/ 635 w 975360"/>
              <a:gd name="connsiteY7-250" fmla="*/ 862965 h 866140"/>
              <a:gd name="connsiteX8-251" fmla="*/ 0 w 975360"/>
              <a:gd name="connsiteY8-252" fmla="*/ 6350 h 866140"/>
              <a:gd name="connsiteX0-253" fmla="*/ 0 w 967105"/>
              <a:gd name="connsiteY0-254" fmla="*/ 6350 h 866140"/>
              <a:gd name="connsiteX1-255" fmla="*/ 967105 w 967105"/>
              <a:gd name="connsiteY1-256" fmla="*/ 0 h 866140"/>
              <a:gd name="connsiteX2-257" fmla="*/ 965835 w 967105"/>
              <a:gd name="connsiteY2-258" fmla="*/ 615950 h 866140"/>
              <a:gd name="connsiteX3-259" fmla="*/ 467360 w 967105"/>
              <a:gd name="connsiteY3-260" fmla="*/ 610870 h 866140"/>
              <a:gd name="connsiteX4-261" fmla="*/ 467360 w 967105"/>
              <a:gd name="connsiteY4-262" fmla="*/ 412750 h 866140"/>
              <a:gd name="connsiteX5-263" fmla="*/ 668655 w 967105"/>
              <a:gd name="connsiteY5-264" fmla="*/ 415290 h 866140"/>
              <a:gd name="connsiteX6-265" fmla="*/ 662305 w 967105"/>
              <a:gd name="connsiteY6-266" fmla="*/ 866140 h 866140"/>
              <a:gd name="connsiteX7-267" fmla="*/ 635 w 967105"/>
              <a:gd name="connsiteY7-268" fmla="*/ 862965 h 866140"/>
              <a:gd name="connsiteX8-269" fmla="*/ 0 w 967105"/>
              <a:gd name="connsiteY8-270" fmla="*/ 6350 h 866140"/>
              <a:gd name="connsiteX0-271" fmla="*/ 0 w 967105"/>
              <a:gd name="connsiteY0-272" fmla="*/ 6350 h 868045"/>
              <a:gd name="connsiteX1-273" fmla="*/ 967105 w 967105"/>
              <a:gd name="connsiteY1-274" fmla="*/ 0 h 868045"/>
              <a:gd name="connsiteX2-275" fmla="*/ 965835 w 967105"/>
              <a:gd name="connsiteY2-276" fmla="*/ 615950 h 868045"/>
              <a:gd name="connsiteX3-277" fmla="*/ 467360 w 967105"/>
              <a:gd name="connsiteY3-278" fmla="*/ 610870 h 868045"/>
              <a:gd name="connsiteX4-279" fmla="*/ 467360 w 967105"/>
              <a:gd name="connsiteY4-280" fmla="*/ 412750 h 868045"/>
              <a:gd name="connsiteX5-281" fmla="*/ 668655 w 967105"/>
              <a:gd name="connsiteY5-282" fmla="*/ 415290 h 868045"/>
              <a:gd name="connsiteX6-283" fmla="*/ 679450 w 967105"/>
              <a:gd name="connsiteY6-284" fmla="*/ 868045 h 868045"/>
              <a:gd name="connsiteX7-285" fmla="*/ 635 w 967105"/>
              <a:gd name="connsiteY7-286" fmla="*/ 862965 h 868045"/>
              <a:gd name="connsiteX8-287" fmla="*/ 0 w 967105"/>
              <a:gd name="connsiteY8-288" fmla="*/ 6350 h 868045"/>
              <a:gd name="connsiteX0-289" fmla="*/ 0 w 967105"/>
              <a:gd name="connsiteY0-290" fmla="*/ 6350 h 868045"/>
              <a:gd name="connsiteX1-291" fmla="*/ 967105 w 967105"/>
              <a:gd name="connsiteY1-292" fmla="*/ 0 h 868045"/>
              <a:gd name="connsiteX2-293" fmla="*/ 965835 w 967105"/>
              <a:gd name="connsiteY2-294" fmla="*/ 615950 h 868045"/>
              <a:gd name="connsiteX3-295" fmla="*/ 467360 w 967105"/>
              <a:gd name="connsiteY3-296" fmla="*/ 610870 h 868045"/>
              <a:gd name="connsiteX4-297" fmla="*/ 467360 w 967105"/>
              <a:gd name="connsiteY4-298" fmla="*/ 412750 h 868045"/>
              <a:gd name="connsiteX5-299" fmla="*/ 678180 w 967105"/>
              <a:gd name="connsiteY5-300" fmla="*/ 409575 h 868045"/>
              <a:gd name="connsiteX6-301" fmla="*/ 679450 w 967105"/>
              <a:gd name="connsiteY6-302" fmla="*/ 868045 h 868045"/>
              <a:gd name="connsiteX7-303" fmla="*/ 635 w 967105"/>
              <a:gd name="connsiteY7-304" fmla="*/ 862965 h 868045"/>
              <a:gd name="connsiteX8-305" fmla="*/ 0 w 967105"/>
              <a:gd name="connsiteY8-306" fmla="*/ 6350 h 868045"/>
              <a:gd name="connsiteX0-307" fmla="*/ 0 w 967105"/>
              <a:gd name="connsiteY0-308" fmla="*/ 6350 h 868045"/>
              <a:gd name="connsiteX1-309" fmla="*/ 967105 w 967105"/>
              <a:gd name="connsiteY1-310" fmla="*/ 0 h 868045"/>
              <a:gd name="connsiteX2-311" fmla="*/ 965835 w 967105"/>
              <a:gd name="connsiteY2-312" fmla="*/ 615950 h 868045"/>
              <a:gd name="connsiteX3-313" fmla="*/ 467360 w 967105"/>
              <a:gd name="connsiteY3-314" fmla="*/ 610870 h 868045"/>
              <a:gd name="connsiteX4-315" fmla="*/ 467360 w 967105"/>
              <a:gd name="connsiteY4-316" fmla="*/ 405130 h 868045"/>
              <a:gd name="connsiteX5-317" fmla="*/ 678180 w 967105"/>
              <a:gd name="connsiteY5-318" fmla="*/ 409575 h 868045"/>
              <a:gd name="connsiteX6-319" fmla="*/ 679450 w 967105"/>
              <a:gd name="connsiteY6-320" fmla="*/ 868045 h 868045"/>
              <a:gd name="connsiteX7-321" fmla="*/ 635 w 967105"/>
              <a:gd name="connsiteY7-322" fmla="*/ 862965 h 868045"/>
              <a:gd name="connsiteX8-323" fmla="*/ 0 w 967105"/>
              <a:gd name="connsiteY8-324" fmla="*/ 6350 h 868045"/>
              <a:gd name="connsiteX0-325" fmla="*/ 0 w 967105"/>
              <a:gd name="connsiteY0-326" fmla="*/ 6350 h 868045"/>
              <a:gd name="connsiteX1-327" fmla="*/ 967105 w 967105"/>
              <a:gd name="connsiteY1-328" fmla="*/ 0 h 868045"/>
              <a:gd name="connsiteX2-329" fmla="*/ 965835 w 967105"/>
              <a:gd name="connsiteY2-330" fmla="*/ 615950 h 868045"/>
              <a:gd name="connsiteX3-331" fmla="*/ 465455 w 967105"/>
              <a:gd name="connsiteY3-332" fmla="*/ 618490 h 868045"/>
              <a:gd name="connsiteX4-333" fmla="*/ 467360 w 967105"/>
              <a:gd name="connsiteY4-334" fmla="*/ 405130 h 868045"/>
              <a:gd name="connsiteX5-335" fmla="*/ 678180 w 967105"/>
              <a:gd name="connsiteY5-336" fmla="*/ 409575 h 868045"/>
              <a:gd name="connsiteX6-337" fmla="*/ 679450 w 967105"/>
              <a:gd name="connsiteY6-338" fmla="*/ 868045 h 868045"/>
              <a:gd name="connsiteX7-339" fmla="*/ 635 w 967105"/>
              <a:gd name="connsiteY7-340" fmla="*/ 862965 h 868045"/>
              <a:gd name="connsiteX8-341" fmla="*/ 0 w 967105"/>
              <a:gd name="connsiteY8-342" fmla="*/ 6350 h 868045"/>
              <a:gd name="connsiteX0-343" fmla="*/ 0 w 967105"/>
              <a:gd name="connsiteY0-344" fmla="*/ 6350 h 868045"/>
              <a:gd name="connsiteX1-345" fmla="*/ 967105 w 967105"/>
              <a:gd name="connsiteY1-346" fmla="*/ 0 h 868045"/>
              <a:gd name="connsiteX2-347" fmla="*/ 965835 w 967105"/>
              <a:gd name="connsiteY2-348" fmla="*/ 615950 h 868045"/>
              <a:gd name="connsiteX3-349" fmla="*/ 465455 w 967105"/>
              <a:gd name="connsiteY3-350" fmla="*/ 618490 h 868045"/>
              <a:gd name="connsiteX4-351" fmla="*/ 467360 w 967105"/>
              <a:gd name="connsiteY4-352" fmla="*/ 410845 h 868045"/>
              <a:gd name="connsiteX5-353" fmla="*/ 678180 w 967105"/>
              <a:gd name="connsiteY5-354" fmla="*/ 409575 h 868045"/>
              <a:gd name="connsiteX6-355" fmla="*/ 679450 w 967105"/>
              <a:gd name="connsiteY6-356" fmla="*/ 868045 h 868045"/>
              <a:gd name="connsiteX7-357" fmla="*/ 635 w 967105"/>
              <a:gd name="connsiteY7-358" fmla="*/ 862965 h 868045"/>
              <a:gd name="connsiteX8-359" fmla="*/ 0 w 967105"/>
              <a:gd name="connsiteY8-360" fmla="*/ 6350 h 868045"/>
              <a:gd name="connsiteX0-361" fmla="*/ 131215 w 966471"/>
              <a:gd name="connsiteY0-362" fmla="*/ 6351 h 868045"/>
              <a:gd name="connsiteX1-363" fmla="*/ 966471 w 966471"/>
              <a:gd name="connsiteY1-364" fmla="*/ 0 h 868045"/>
              <a:gd name="connsiteX2-365" fmla="*/ 965201 w 966471"/>
              <a:gd name="connsiteY2-366" fmla="*/ 615950 h 868045"/>
              <a:gd name="connsiteX3-367" fmla="*/ 464821 w 966471"/>
              <a:gd name="connsiteY3-368" fmla="*/ 618490 h 868045"/>
              <a:gd name="connsiteX4-369" fmla="*/ 466726 w 966471"/>
              <a:gd name="connsiteY4-370" fmla="*/ 410845 h 868045"/>
              <a:gd name="connsiteX5-371" fmla="*/ 677546 w 966471"/>
              <a:gd name="connsiteY5-372" fmla="*/ 409575 h 868045"/>
              <a:gd name="connsiteX6-373" fmla="*/ 678816 w 966471"/>
              <a:gd name="connsiteY6-374" fmla="*/ 868045 h 868045"/>
              <a:gd name="connsiteX7-375" fmla="*/ 1 w 966471"/>
              <a:gd name="connsiteY7-376" fmla="*/ 862965 h 868045"/>
              <a:gd name="connsiteX8-377" fmla="*/ 131215 w 966471"/>
              <a:gd name="connsiteY8-378" fmla="*/ 6351 h 868045"/>
              <a:gd name="connsiteX0-379" fmla="*/ 24310 w 859566"/>
              <a:gd name="connsiteY0-380" fmla="*/ 6351 h 868045"/>
              <a:gd name="connsiteX1-381" fmla="*/ 859566 w 859566"/>
              <a:gd name="connsiteY1-382" fmla="*/ 0 h 868045"/>
              <a:gd name="connsiteX2-383" fmla="*/ 858296 w 859566"/>
              <a:gd name="connsiteY2-384" fmla="*/ 615950 h 868045"/>
              <a:gd name="connsiteX3-385" fmla="*/ 357916 w 859566"/>
              <a:gd name="connsiteY3-386" fmla="*/ 618490 h 868045"/>
              <a:gd name="connsiteX4-387" fmla="*/ 359821 w 859566"/>
              <a:gd name="connsiteY4-388" fmla="*/ 410845 h 868045"/>
              <a:gd name="connsiteX5-389" fmla="*/ 570641 w 859566"/>
              <a:gd name="connsiteY5-390" fmla="*/ 409575 h 868045"/>
              <a:gd name="connsiteX6-391" fmla="*/ 571911 w 859566"/>
              <a:gd name="connsiteY6-392" fmla="*/ 868045 h 868045"/>
              <a:gd name="connsiteX7-393" fmla="*/ 2 w 859566"/>
              <a:gd name="connsiteY7-394" fmla="*/ 862964 h 868045"/>
              <a:gd name="connsiteX8-395" fmla="*/ 24310 w 859566"/>
              <a:gd name="connsiteY8-396" fmla="*/ 6351 h 868045"/>
              <a:gd name="connsiteX0-397" fmla="*/ 6496 w 841752"/>
              <a:gd name="connsiteY0-398" fmla="*/ 6351 h 868045"/>
              <a:gd name="connsiteX1-399" fmla="*/ 841752 w 841752"/>
              <a:gd name="connsiteY1-400" fmla="*/ 0 h 868045"/>
              <a:gd name="connsiteX2-401" fmla="*/ 840482 w 841752"/>
              <a:gd name="connsiteY2-402" fmla="*/ 615950 h 868045"/>
              <a:gd name="connsiteX3-403" fmla="*/ 340102 w 841752"/>
              <a:gd name="connsiteY3-404" fmla="*/ 618490 h 868045"/>
              <a:gd name="connsiteX4-405" fmla="*/ 342007 w 841752"/>
              <a:gd name="connsiteY4-406" fmla="*/ 410845 h 868045"/>
              <a:gd name="connsiteX5-407" fmla="*/ 552827 w 841752"/>
              <a:gd name="connsiteY5-408" fmla="*/ 409575 h 868045"/>
              <a:gd name="connsiteX6-409" fmla="*/ 554097 w 841752"/>
              <a:gd name="connsiteY6-410" fmla="*/ 868045 h 868045"/>
              <a:gd name="connsiteX7-411" fmla="*/ 5 w 841752"/>
              <a:gd name="connsiteY7-412" fmla="*/ 862964 h 868045"/>
              <a:gd name="connsiteX8-413" fmla="*/ 6496 w 841752"/>
              <a:gd name="connsiteY8-414" fmla="*/ 6351 h 868045"/>
              <a:gd name="connsiteX0-415" fmla="*/ -1 w 835255"/>
              <a:gd name="connsiteY0-416" fmla="*/ 6351 h 868045"/>
              <a:gd name="connsiteX1-417" fmla="*/ 835255 w 835255"/>
              <a:gd name="connsiteY1-418" fmla="*/ 0 h 868045"/>
              <a:gd name="connsiteX2-419" fmla="*/ 833985 w 835255"/>
              <a:gd name="connsiteY2-420" fmla="*/ 615950 h 868045"/>
              <a:gd name="connsiteX3-421" fmla="*/ 333605 w 835255"/>
              <a:gd name="connsiteY3-422" fmla="*/ 618490 h 868045"/>
              <a:gd name="connsiteX4-423" fmla="*/ 335510 w 835255"/>
              <a:gd name="connsiteY4-424" fmla="*/ 410845 h 868045"/>
              <a:gd name="connsiteX5-425" fmla="*/ 546330 w 835255"/>
              <a:gd name="connsiteY5-426" fmla="*/ 409575 h 868045"/>
              <a:gd name="connsiteX6-427" fmla="*/ 547600 w 835255"/>
              <a:gd name="connsiteY6-428" fmla="*/ 868045 h 868045"/>
              <a:gd name="connsiteX7-429" fmla="*/ 4199 w 835255"/>
              <a:gd name="connsiteY7-430" fmla="*/ 862964 h 868045"/>
              <a:gd name="connsiteX8-431" fmla="*/ -1 w 835255"/>
              <a:gd name="connsiteY8-432" fmla="*/ 6351 h 8680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35255" h="868045">
                <a:moveTo>
                  <a:pt x="-1" y="6351"/>
                </a:moveTo>
                <a:lnTo>
                  <a:pt x="835255" y="0"/>
                </a:lnTo>
                <a:cubicBezTo>
                  <a:pt x="834832" y="205317"/>
                  <a:pt x="834408" y="410633"/>
                  <a:pt x="833985" y="615950"/>
                </a:cubicBezTo>
                <a:lnTo>
                  <a:pt x="333605" y="618490"/>
                </a:lnTo>
                <a:lnTo>
                  <a:pt x="335510" y="410845"/>
                </a:lnTo>
                <a:lnTo>
                  <a:pt x="546330" y="409575"/>
                </a:lnTo>
                <a:cubicBezTo>
                  <a:pt x="548023" y="553508"/>
                  <a:pt x="545907" y="724112"/>
                  <a:pt x="547600" y="868045"/>
                </a:cubicBezTo>
                <a:lnTo>
                  <a:pt x="4199" y="862964"/>
                </a:lnTo>
                <a:cubicBezTo>
                  <a:pt x="3987" y="577426"/>
                  <a:pt x="211" y="291889"/>
                  <a:pt x="-1" y="6351"/>
                </a:cubicBezTo>
                <a:close/>
              </a:path>
            </a:pathLst>
          </a:custGeom>
          <a:noFill/>
          <a:ln w="38100">
            <a:solidFill>
              <a:srgbClr val="AB9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 rot="16200000">
            <a:off x="320042" y="6059817"/>
            <a:ext cx="446518" cy="464047"/>
          </a:xfrm>
          <a:custGeom>
            <a:avLst/>
            <a:gdLst>
              <a:gd name="connsiteX0" fmla="*/ 0 w 965200"/>
              <a:gd name="connsiteY0" fmla="*/ 10160 h 863600"/>
              <a:gd name="connsiteX1" fmla="*/ 965200 w 965200"/>
              <a:gd name="connsiteY1" fmla="*/ 0 h 863600"/>
              <a:gd name="connsiteX2" fmla="*/ 965200 w 965200"/>
              <a:gd name="connsiteY2" fmla="*/ 619760 h 863600"/>
              <a:gd name="connsiteX3" fmla="*/ 467360 w 965200"/>
              <a:gd name="connsiteY3" fmla="*/ 619760 h 863600"/>
              <a:gd name="connsiteX4" fmla="*/ 477520 w 965200"/>
              <a:gd name="connsiteY4" fmla="*/ 416560 h 863600"/>
              <a:gd name="connsiteX5" fmla="*/ 680720 w 965200"/>
              <a:gd name="connsiteY5" fmla="*/ 416560 h 863600"/>
              <a:gd name="connsiteX6" fmla="*/ 660400 w 965200"/>
              <a:gd name="connsiteY6" fmla="*/ 843280 h 863600"/>
              <a:gd name="connsiteX7" fmla="*/ 111760 w 965200"/>
              <a:gd name="connsiteY7" fmla="*/ 863600 h 863600"/>
              <a:gd name="connsiteX8" fmla="*/ 0 w 965200"/>
              <a:gd name="connsiteY8" fmla="*/ 10160 h 863600"/>
              <a:gd name="connsiteX0-1" fmla="*/ 0 w 965200"/>
              <a:gd name="connsiteY0-2" fmla="*/ 10160 h 861060"/>
              <a:gd name="connsiteX1-3" fmla="*/ 965200 w 965200"/>
              <a:gd name="connsiteY1-4" fmla="*/ 0 h 861060"/>
              <a:gd name="connsiteX2-5" fmla="*/ 965200 w 965200"/>
              <a:gd name="connsiteY2-6" fmla="*/ 619760 h 861060"/>
              <a:gd name="connsiteX3-7" fmla="*/ 467360 w 965200"/>
              <a:gd name="connsiteY3-8" fmla="*/ 619760 h 861060"/>
              <a:gd name="connsiteX4-9" fmla="*/ 477520 w 965200"/>
              <a:gd name="connsiteY4-10" fmla="*/ 416560 h 861060"/>
              <a:gd name="connsiteX5-11" fmla="*/ 680720 w 965200"/>
              <a:gd name="connsiteY5-12" fmla="*/ 416560 h 861060"/>
              <a:gd name="connsiteX6-13" fmla="*/ 660400 w 965200"/>
              <a:gd name="connsiteY6-14" fmla="*/ 843280 h 861060"/>
              <a:gd name="connsiteX7-15" fmla="*/ 17780 w 965200"/>
              <a:gd name="connsiteY7-16" fmla="*/ 861060 h 861060"/>
              <a:gd name="connsiteX8-17" fmla="*/ 0 w 965200"/>
              <a:gd name="connsiteY8-18" fmla="*/ 10160 h 861060"/>
              <a:gd name="connsiteX0-19" fmla="*/ 0 w 965200"/>
              <a:gd name="connsiteY0-20" fmla="*/ 10160 h 861060"/>
              <a:gd name="connsiteX1-21" fmla="*/ 965200 w 965200"/>
              <a:gd name="connsiteY1-22" fmla="*/ 0 h 861060"/>
              <a:gd name="connsiteX2-23" fmla="*/ 965200 w 965200"/>
              <a:gd name="connsiteY2-24" fmla="*/ 619760 h 861060"/>
              <a:gd name="connsiteX3-25" fmla="*/ 467360 w 965200"/>
              <a:gd name="connsiteY3-26" fmla="*/ 619760 h 861060"/>
              <a:gd name="connsiteX4-27" fmla="*/ 452120 w 965200"/>
              <a:gd name="connsiteY4-28" fmla="*/ 416560 h 861060"/>
              <a:gd name="connsiteX5-29" fmla="*/ 680720 w 965200"/>
              <a:gd name="connsiteY5-30" fmla="*/ 416560 h 861060"/>
              <a:gd name="connsiteX6-31" fmla="*/ 660400 w 965200"/>
              <a:gd name="connsiteY6-32" fmla="*/ 843280 h 861060"/>
              <a:gd name="connsiteX7-33" fmla="*/ 17780 w 965200"/>
              <a:gd name="connsiteY7-34" fmla="*/ 861060 h 861060"/>
              <a:gd name="connsiteX8-35" fmla="*/ 0 w 965200"/>
              <a:gd name="connsiteY8-36" fmla="*/ 10160 h 861060"/>
              <a:gd name="connsiteX0-37" fmla="*/ 0 w 965200"/>
              <a:gd name="connsiteY0-38" fmla="*/ 10160 h 861060"/>
              <a:gd name="connsiteX1-39" fmla="*/ 965200 w 965200"/>
              <a:gd name="connsiteY1-40" fmla="*/ 0 h 861060"/>
              <a:gd name="connsiteX2-41" fmla="*/ 965200 w 965200"/>
              <a:gd name="connsiteY2-42" fmla="*/ 619760 h 861060"/>
              <a:gd name="connsiteX3-43" fmla="*/ 467360 w 965200"/>
              <a:gd name="connsiteY3-44" fmla="*/ 619760 h 861060"/>
              <a:gd name="connsiteX4-45" fmla="*/ 452120 w 965200"/>
              <a:gd name="connsiteY4-46" fmla="*/ 416560 h 861060"/>
              <a:gd name="connsiteX5-47" fmla="*/ 655320 w 965200"/>
              <a:gd name="connsiteY5-48" fmla="*/ 411480 h 861060"/>
              <a:gd name="connsiteX6-49" fmla="*/ 660400 w 965200"/>
              <a:gd name="connsiteY6-50" fmla="*/ 843280 h 861060"/>
              <a:gd name="connsiteX7-51" fmla="*/ 17780 w 965200"/>
              <a:gd name="connsiteY7-52" fmla="*/ 861060 h 861060"/>
              <a:gd name="connsiteX8-53" fmla="*/ 0 w 965200"/>
              <a:gd name="connsiteY8-54" fmla="*/ 10160 h 861060"/>
              <a:gd name="connsiteX0-55" fmla="*/ 0 w 965200"/>
              <a:gd name="connsiteY0-56" fmla="*/ 10160 h 861060"/>
              <a:gd name="connsiteX1-57" fmla="*/ 965200 w 965200"/>
              <a:gd name="connsiteY1-58" fmla="*/ 0 h 861060"/>
              <a:gd name="connsiteX2-59" fmla="*/ 965200 w 965200"/>
              <a:gd name="connsiteY2-60" fmla="*/ 619760 h 861060"/>
              <a:gd name="connsiteX3-61" fmla="*/ 467360 w 965200"/>
              <a:gd name="connsiteY3-62" fmla="*/ 619760 h 861060"/>
              <a:gd name="connsiteX4-63" fmla="*/ 467360 w 965200"/>
              <a:gd name="connsiteY4-64" fmla="*/ 416560 h 861060"/>
              <a:gd name="connsiteX5-65" fmla="*/ 655320 w 965200"/>
              <a:gd name="connsiteY5-66" fmla="*/ 411480 h 861060"/>
              <a:gd name="connsiteX6-67" fmla="*/ 660400 w 965200"/>
              <a:gd name="connsiteY6-68" fmla="*/ 843280 h 861060"/>
              <a:gd name="connsiteX7-69" fmla="*/ 17780 w 965200"/>
              <a:gd name="connsiteY7-70" fmla="*/ 861060 h 861060"/>
              <a:gd name="connsiteX8-71" fmla="*/ 0 w 965200"/>
              <a:gd name="connsiteY8-72" fmla="*/ 10160 h 861060"/>
              <a:gd name="connsiteX0-73" fmla="*/ 0 w 965200"/>
              <a:gd name="connsiteY0-74" fmla="*/ 10160 h 861060"/>
              <a:gd name="connsiteX1-75" fmla="*/ 965200 w 965200"/>
              <a:gd name="connsiteY1-76" fmla="*/ 0 h 861060"/>
              <a:gd name="connsiteX2-77" fmla="*/ 965200 w 965200"/>
              <a:gd name="connsiteY2-78" fmla="*/ 619760 h 861060"/>
              <a:gd name="connsiteX3-79" fmla="*/ 467360 w 965200"/>
              <a:gd name="connsiteY3-80" fmla="*/ 619760 h 861060"/>
              <a:gd name="connsiteX4-81" fmla="*/ 467360 w 965200"/>
              <a:gd name="connsiteY4-82" fmla="*/ 416560 h 861060"/>
              <a:gd name="connsiteX5-83" fmla="*/ 662940 w 965200"/>
              <a:gd name="connsiteY5-84" fmla="*/ 411480 h 861060"/>
              <a:gd name="connsiteX6-85" fmla="*/ 660400 w 965200"/>
              <a:gd name="connsiteY6-86" fmla="*/ 843280 h 861060"/>
              <a:gd name="connsiteX7-87" fmla="*/ 17780 w 965200"/>
              <a:gd name="connsiteY7-88" fmla="*/ 861060 h 861060"/>
              <a:gd name="connsiteX8-89" fmla="*/ 0 w 965200"/>
              <a:gd name="connsiteY8-90" fmla="*/ 10160 h 861060"/>
              <a:gd name="connsiteX0-91" fmla="*/ 0 w 975360"/>
              <a:gd name="connsiteY0-92" fmla="*/ 10160 h 861060"/>
              <a:gd name="connsiteX1-93" fmla="*/ 965200 w 975360"/>
              <a:gd name="connsiteY1-94" fmla="*/ 0 h 861060"/>
              <a:gd name="connsiteX2-95" fmla="*/ 975360 w 975360"/>
              <a:gd name="connsiteY2-96" fmla="*/ 619760 h 861060"/>
              <a:gd name="connsiteX3-97" fmla="*/ 467360 w 975360"/>
              <a:gd name="connsiteY3-98" fmla="*/ 619760 h 861060"/>
              <a:gd name="connsiteX4-99" fmla="*/ 467360 w 975360"/>
              <a:gd name="connsiteY4-100" fmla="*/ 416560 h 861060"/>
              <a:gd name="connsiteX5-101" fmla="*/ 662940 w 975360"/>
              <a:gd name="connsiteY5-102" fmla="*/ 411480 h 861060"/>
              <a:gd name="connsiteX6-103" fmla="*/ 660400 w 975360"/>
              <a:gd name="connsiteY6-104" fmla="*/ 843280 h 861060"/>
              <a:gd name="connsiteX7-105" fmla="*/ 17780 w 975360"/>
              <a:gd name="connsiteY7-106" fmla="*/ 861060 h 861060"/>
              <a:gd name="connsiteX8-107" fmla="*/ 0 w 975360"/>
              <a:gd name="connsiteY8-108" fmla="*/ 10160 h 861060"/>
              <a:gd name="connsiteX0-109" fmla="*/ 0 w 975360"/>
              <a:gd name="connsiteY0-110" fmla="*/ 10160 h 871220"/>
              <a:gd name="connsiteX1-111" fmla="*/ 965200 w 975360"/>
              <a:gd name="connsiteY1-112" fmla="*/ 0 h 871220"/>
              <a:gd name="connsiteX2-113" fmla="*/ 975360 w 975360"/>
              <a:gd name="connsiteY2-114" fmla="*/ 619760 h 871220"/>
              <a:gd name="connsiteX3-115" fmla="*/ 467360 w 975360"/>
              <a:gd name="connsiteY3-116" fmla="*/ 619760 h 871220"/>
              <a:gd name="connsiteX4-117" fmla="*/ 467360 w 975360"/>
              <a:gd name="connsiteY4-118" fmla="*/ 416560 h 871220"/>
              <a:gd name="connsiteX5-119" fmla="*/ 662940 w 975360"/>
              <a:gd name="connsiteY5-120" fmla="*/ 411480 h 871220"/>
              <a:gd name="connsiteX6-121" fmla="*/ 660400 w 975360"/>
              <a:gd name="connsiteY6-122" fmla="*/ 871220 h 871220"/>
              <a:gd name="connsiteX7-123" fmla="*/ 17780 w 975360"/>
              <a:gd name="connsiteY7-124" fmla="*/ 861060 h 871220"/>
              <a:gd name="connsiteX8-125" fmla="*/ 0 w 975360"/>
              <a:gd name="connsiteY8-126" fmla="*/ 10160 h 871220"/>
              <a:gd name="connsiteX0-127" fmla="*/ 0 w 975360"/>
              <a:gd name="connsiteY0-128" fmla="*/ 10160 h 861060"/>
              <a:gd name="connsiteX1-129" fmla="*/ 965200 w 975360"/>
              <a:gd name="connsiteY1-130" fmla="*/ 0 h 861060"/>
              <a:gd name="connsiteX2-131" fmla="*/ 975360 w 975360"/>
              <a:gd name="connsiteY2-132" fmla="*/ 619760 h 861060"/>
              <a:gd name="connsiteX3-133" fmla="*/ 467360 w 975360"/>
              <a:gd name="connsiteY3-134" fmla="*/ 619760 h 861060"/>
              <a:gd name="connsiteX4-135" fmla="*/ 467360 w 975360"/>
              <a:gd name="connsiteY4-136" fmla="*/ 416560 h 861060"/>
              <a:gd name="connsiteX5-137" fmla="*/ 662940 w 975360"/>
              <a:gd name="connsiteY5-138" fmla="*/ 411480 h 861060"/>
              <a:gd name="connsiteX6-139" fmla="*/ 660400 w 975360"/>
              <a:gd name="connsiteY6-140" fmla="*/ 858520 h 861060"/>
              <a:gd name="connsiteX7-141" fmla="*/ 17780 w 975360"/>
              <a:gd name="connsiteY7-142" fmla="*/ 861060 h 861060"/>
              <a:gd name="connsiteX8-143" fmla="*/ 0 w 975360"/>
              <a:gd name="connsiteY8-144" fmla="*/ 10160 h 861060"/>
              <a:gd name="connsiteX0-145" fmla="*/ 0 w 975360"/>
              <a:gd name="connsiteY0-146" fmla="*/ 10160 h 861060"/>
              <a:gd name="connsiteX1-147" fmla="*/ 965200 w 975360"/>
              <a:gd name="connsiteY1-148" fmla="*/ 0 h 861060"/>
              <a:gd name="connsiteX2-149" fmla="*/ 975360 w 975360"/>
              <a:gd name="connsiteY2-150" fmla="*/ 619760 h 861060"/>
              <a:gd name="connsiteX3-151" fmla="*/ 467360 w 975360"/>
              <a:gd name="connsiteY3-152" fmla="*/ 637540 h 861060"/>
              <a:gd name="connsiteX4-153" fmla="*/ 467360 w 975360"/>
              <a:gd name="connsiteY4-154" fmla="*/ 416560 h 861060"/>
              <a:gd name="connsiteX5-155" fmla="*/ 662940 w 975360"/>
              <a:gd name="connsiteY5-156" fmla="*/ 411480 h 861060"/>
              <a:gd name="connsiteX6-157" fmla="*/ 660400 w 975360"/>
              <a:gd name="connsiteY6-158" fmla="*/ 858520 h 861060"/>
              <a:gd name="connsiteX7-159" fmla="*/ 17780 w 975360"/>
              <a:gd name="connsiteY7-160" fmla="*/ 861060 h 861060"/>
              <a:gd name="connsiteX8-161" fmla="*/ 0 w 975360"/>
              <a:gd name="connsiteY8-162" fmla="*/ 10160 h 861060"/>
              <a:gd name="connsiteX0-163" fmla="*/ 0 w 975360"/>
              <a:gd name="connsiteY0-164" fmla="*/ 10160 h 866775"/>
              <a:gd name="connsiteX1-165" fmla="*/ 965200 w 975360"/>
              <a:gd name="connsiteY1-166" fmla="*/ 0 h 866775"/>
              <a:gd name="connsiteX2-167" fmla="*/ 975360 w 975360"/>
              <a:gd name="connsiteY2-168" fmla="*/ 619760 h 866775"/>
              <a:gd name="connsiteX3-169" fmla="*/ 467360 w 975360"/>
              <a:gd name="connsiteY3-170" fmla="*/ 637540 h 866775"/>
              <a:gd name="connsiteX4-171" fmla="*/ 467360 w 975360"/>
              <a:gd name="connsiteY4-172" fmla="*/ 416560 h 866775"/>
              <a:gd name="connsiteX5-173" fmla="*/ 662940 w 975360"/>
              <a:gd name="connsiteY5-174" fmla="*/ 411480 h 866775"/>
              <a:gd name="connsiteX6-175" fmla="*/ 660400 w 975360"/>
              <a:gd name="connsiteY6-176" fmla="*/ 858520 h 866775"/>
              <a:gd name="connsiteX7-177" fmla="*/ 635 w 975360"/>
              <a:gd name="connsiteY7-178" fmla="*/ 866775 h 866775"/>
              <a:gd name="connsiteX8-179" fmla="*/ 0 w 975360"/>
              <a:gd name="connsiteY8-180" fmla="*/ 10160 h 866775"/>
              <a:gd name="connsiteX0-181" fmla="*/ 0 w 975360"/>
              <a:gd name="connsiteY0-182" fmla="*/ 10160 h 869950"/>
              <a:gd name="connsiteX1-183" fmla="*/ 965200 w 975360"/>
              <a:gd name="connsiteY1-184" fmla="*/ 0 h 869950"/>
              <a:gd name="connsiteX2-185" fmla="*/ 975360 w 975360"/>
              <a:gd name="connsiteY2-186" fmla="*/ 619760 h 869950"/>
              <a:gd name="connsiteX3-187" fmla="*/ 467360 w 975360"/>
              <a:gd name="connsiteY3-188" fmla="*/ 637540 h 869950"/>
              <a:gd name="connsiteX4-189" fmla="*/ 467360 w 975360"/>
              <a:gd name="connsiteY4-190" fmla="*/ 416560 h 869950"/>
              <a:gd name="connsiteX5-191" fmla="*/ 662940 w 975360"/>
              <a:gd name="connsiteY5-192" fmla="*/ 411480 h 869950"/>
              <a:gd name="connsiteX6-193" fmla="*/ 662305 w 975360"/>
              <a:gd name="connsiteY6-194" fmla="*/ 869950 h 869950"/>
              <a:gd name="connsiteX7-195" fmla="*/ 635 w 975360"/>
              <a:gd name="connsiteY7-196" fmla="*/ 866775 h 869950"/>
              <a:gd name="connsiteX8-197" fmla="*/ 0 w 975360"/>
              <a:gd name="connsiteY8-198" fmla="*/ 10160 h 869950"/>
              <a:gd name="connsiteX0-199" fmla="*/ 0 w 975360"/>
              <a:gd name="connsiteY0-200" fmla="*/ 10160 h 869950"/>
              <a:gd name="connsiteX1-201" fmla="*/ 965200 w 975360"/>
              <a:gd name="connsiteY1-202" fmla="*/ 0 h 869950"/>
              <a:gd name="connsiteX2-203" fmla="*/ 975360 w 975360"/>
              <a:gd name="connsiteY2-204" fmla="*/ 619760 h 869950"/>
              <a:gd name="connsiteX3-205" fmla="*/ 467360 w 975360"/>
              <a:gd name="connsiteY3-206" fmla="*/ 614680 h 869950"/>
              <a:gd name="connsiteX4-207" fmla="*/ 467360 w 975360"/>
              <a:gd name="connsiteY4-208" fmla="*/ 416560 h 869950"/>
              <a:gd name="connsiteX5-209" fmla="*/ 662940 w 975360"/>
              <a:gd name="connsiteY5-210" fmla="*/ 411480 h 869950"/>
              <a:gd name="connsiteX6-211" fmla="*/ 662305 w 975360"/>
              <a:gd name="connsiteY6-212" fmla="*/ 869950 h 869950"/>
              <a:gd name="connsiteX7-213" fmla="*/ 635 w 975360"/>
              <a:gd name="connsiteY7-214" fmla="*/ 866775 h 869950"/>
              <a:gd name="connsiteX8-215" fmla="*/ 0 w 975360"/>
              <a:gd name="connsiteY8-216" fmla="*/ 10160 h 869950"/>
              <a:gd name="connsiteX0-217" fmla="*/ 0 w 975360"/>
              <a:gd name="connsiteY0-218" fmla="*/ 10160 h 869950"/>
              <a:gd name="connsiteX1-219" fmla="*/ 965200 w 975360"/>
              <a:gd name="connsiteY1-220" fmla="*/ 0 h 869950"/>
              <a:gd name="connsiteX2-221" fmla="*/ 975360 w 975360"/>
              <a:gd name="connsiteY2-222" fmla="*/ 619760 h 869950"/>
              <a:gd name="connsiteX3-223" fmla="*/ 467360 w 975360"/>
              <a:gd name="connsiteY3-224" fmla="*/ 614680 h 869950"/>
              <a:gd name="connsiteX4-225" fmla="*/ 467360 w 975360"/>
              <a:gd name="connsiteY4-226" fmla="*/ 416560 h 869950"/>
              <a:gd name="connsiteX5-227" fmla="*/ 668655 w 975360"/>
              <a:gd name="connsiteY5-228" fmla="*/ 419100 h 869950"/>
              <a:gd name="connsiteX6-229" fmla="*/ 662305 w 975360"/>
              <a:gd name="connsiteY6-230" fmla="*/ 869950 h 869950"/>
              <a:gd name="connsiteX7-231" fmla="*/ 635 w 975360"/>
              <a:gd name="connsiteY7-232" fmla="*/ 866775 h 869950"/>
              <a:gd name="connsiteX8-233" fmla="*/ 0 w 975360"/>
              <a:gd name="connsiteY8-234" fmla="*/ 10160 h 869950"/>
              <a:gd name="connsiteX0-235" fmla="*/ 0 w 975360"/>
              <a:gd name="connsiteY0-236" fmla="*/ 6350 h 866140"/>
              <a:gd name="connsiteX1-237" fmla="*/ 967105 w 975360"/>
              <a:gd name="connsiteY1-238" fmla="*/ 0 h 866140"/>
              <a:gd name="connsiteX2-239" fmla="*/ 975360 w 975360"/>
              <a:gd name="connsiteY2-240" fmla="*/ 615950 h 866140"/>
              <a:gd name="connsiteX3-241" fmla="*/ 467360 w 975360"/>
              <a:gd name="connsiteY3-242" fmla="*/ 610870 h 866140"/>
              <a:gd name="connsiteX4-243" fmla="*/ 467360 w 975360"/>
              <a:gd name="connsiteY4-244" fmla="*/ 412750 h 866140"/>
              <a:gd name="connsiteX5-245" fmla="*/ 668655 w 975360"/>
              <a:gd name="connsiteY5-246" fmla="*/ 415290 h 866140"/>
              <a:gd name="connsiteX6-247" fmla="*/ 662305 w 975360"/>
              <a:gd name="connsiteY6-248" fmla="*/ 866140 h 866140"/>
              <a:gd name="connsiteX7-249" fmla="*/ 635 w 975360"/>
              <a:gd name="connsiteY7-250" fmla="*/ 862965 h 866140"/>
              <a:gd name="connsiteX8-251" fmla="*/ 0 w 975360"/>
              <a:gd name="connsiteY8-252" fmla="*/ 6350 h 866140"/>
              <a:gd name="connsiteX0-253" fmla="*/ 0 w 967105"/>
              <a:gd name="connsiteY0-254" fmla="*/ 6350 h 866140"/>
              <a:gd name="connsiteX1-255" fmla="*/ 967105 w 967105"/>
              <a:gd name="connsiteY1-256" fmla="*/ 0 h 866140"/>
              <a:gd name="connsiteX2-257" fmla="*/ 965835 w 967105"/>
              <a:gd name="connsiteY2-258" fmla="*/ 615950 h 866140"/>
              <a:gd name="connsiteX3-259" fmla="*/ 467360 w 967105"/>
              <a:gd name="connsiteY3-260" fmla="*/ 610870 h 866140"/>
              <a:gd name="connsiteX4-261" fmla="*/ 467360 w 967105"/>
              <a:gd name="connsiteY4-262" fmla="*/ 412750 h 866140"/>
              <a:gd name="connsiteX5-263" fmla="*/ 668655 w 967105"/>
              <a:gd name="connsiteY5-264" fmla="*/ 415290 h 866140"/>
              <a:gd name="connsiteX6-265" fmla="*/ 662305 w 967105"/>
              <a:gd name="connsiteY6-266" fmla="*/ 866140 h 866140"/>
              <a:gd name="connsiteX7-267" fmla="*/ 635 w 967105"/>
              <a:gd name="connsiteY7-268" fmla="*/ 862965 h 866140"/>
              <a:gd name="connsiteX8-269" fmla="*/ 0 w 967105"/>
              <a:gd name="connsiteY8-270" fmla="*/ 6350 h 866140"/>
              <a:gd name="connsiteX0-271" fmla="*/ 0 w 967105"/>
              <a:gd name="connsiteY0-272" fmla="*/ 6350 h 868045"/>
              <a:gd name="connsiteX1-273" fmla="*/ 967105 w 967105"/>
              <a:gd name="connsiteY1-274" fmla="*/ 0 h 868045"/>
              <a:gd name="connsiteX2-275" fmla="*/ 965835 w 967105"/>
              <a:gd name="connsiteY2-276" fmla="*/ 615950 h 868045"/>
              <a:gd name="connsiteX3-277" fmla="*/ 467360 w 967105"/>
              <a:gd name="connsiteY3-278" fmla="*/ 610870 h 868045"/>
              <a:gd name="connsiteX4-279" fmla="*/ 467360 w 967105"/>
              <a:gd name="connsiteY4-280" fmla="*/ 412750 h 868045"/>
              <a:gd name="connsiteX5-281" fmla="*/ 668655 w 967105"/>
              <a:gd name="connsiteY5-282" fmla="*/ 415290 h 868045"/>
              <a:gd name="connsiteX6-283" fmla="*/ 679450 w 967105"/>
              <a:gd name="connsiteY6-284" fmla="*/ 868045 h 868045"/>
              <a:gd name="connsiteX7-285" fmla="*/ 635 w 967105"/>
              <a:gd name="connsiteY7-286" fmla="*/ 862965 h 868045"/>
              <a:gd name="connsiteX8-287" fmla="*/ 0 w 967105"/>
              <a:gd name="connsiteY8-288" fmla="*/ 6350 h 868045"/>
              <a:gd name="connsiteX0-289" fmla="*/ 0 w 967105"/>
              <a:gd name="connsiteY0-290" fmla="*/ 6350 h 868045"/>
              <a:gd name="connsiteX1-291" fmla="*/ 967105 w 967105"/>
              <a:gd name="connsiteY1-292" fmla="*/ 0 h 868045"/>
              <a:gd name="connsiteX2-293" fmla="*/ 965835 w 967105"/>
              <a:gd name="connsiteY2-294" fmla="*/ 615950 h 868045"/>
              <a:gd name="connsiteX3-295" fmla="*/ 467360 w 967105"/>
              <a:gd name="connsiteY3-296" fmla="*/ 610870 h 868045"/>
              <a:gd name="connsiteX4-297" fmla="*/ 467360 w 967105"/>
              <a:gd name="connsiteY4-298" fmla="*/ 412750 h 868045"/>
              <a:gd name="connsiteX5-299" fmla="*/ 678180 w 967105"/>
              <a:gd name="connsiteY5-300" fmla="*/ 409575 h 868045"/>
              <a:gd name="connsiteX6-301" fmla="*/ 679450 w 967105"/>
              <a:gd name="connsiteY6-302" fmla="*/ 868045 h 868045"/>
              <a:gd name="connsiteX7-303" fmla="*/ 635 w 967105"/>
              <a:gd name="connsiteY7-304" fmla="*/ 862965 h 868045"/>
              <a:gd name="connsiteX8-305" fmla="*/ 0 w 967105"/>
              <a:gd name="connsiteY8-306" fmla="*/ 6350 h 868045"/>
              <a:gd name="connsiteX0-307" fmla="*/ 0 w 967105"/>
              <a:gd name="connsiteY0-308" fmla="*/ 6350 h 868045"/>
              <a:gd name="connsiteX1-309" fmla="*/ 967105 w 967105"/>
              <a:gd name="connsiteY1-310" fmla="*/ 0 h 868045"/>
              <a:gd name="connsiteX2-311" fmla="*/ 965835 w 967105"/>
              <a:gd name="connsiteY2-312" fmla="*/ 615950 h 868045"/>
              <a:gd name="connsiteX3-313" fmla="*/ 467360 w 967105"/>
              <a:gd name="connsiteY3-314" fmla="*/ 610870 h 868045"/>
              <a:gd name="connsiteX4-315" fmla="*/ 467360 w 967105"/>
              <a:gd name="connsiteY4-316" fmla="*/ 405130 h 868045"/>
              <a:gd name="connsiteX5-317" fmla="*/ 678180 w 967105"/>
              <a:gd name="connsiteY5-318" fmla="*/ 409575 h 868045"/>
              <a:gd name="connsiteX6-319" fmla="*/ 679450 w 967105"/>
              <a:gd name="connsiteY6-320" fmla="*/ 868045 h 868045"/>
              <a:gd name="connsiteX7-321" fmla="*/ 635 w 967105"/>
              <a:gd name="connsiteY7-322" fmla="*/ 862965 h 868045"/>
              <a:gd name="connsiteX8-323" fmla="*/ 0 w 967105"/>
              <a:gd name="connsiteY8-324" fmla="*/ 6350 h 868045"/>
              <a:gd name="connsiteX0-325" fmla="*/ 0 w 967105"/>
              <a:gd name="connsiteY0-326" fmla="*/ 6350 h 868045"/>
              <a:gd name="connsiteX1-327" fmla="*/ 967105 w 967105"/>
              <a:gd name="connsiteY1-328" fmla="*/ 0 h 868045"/>
              <a:gd name="connsiteX2-329" fmla="*/ 965835 w 967105"/>
              <a:gd name="connsiteY2-330" fmla="*/ 615950 h 868045"/>
              <a:gd name="connsiteX3-331" fmla="*/ 465455 w 967105"/>
              <a:gd name="connsiteY3-332" fmla="*/ 618490 h 868045"/>
              <a:gd name="connsiteX4-333" fmla="*/ 467360 w 967105"/>
              <a:gd name="connsiteY4-334" fmla="*/ 405130 h 868045"/>
              <a:gd name="connsiteX5-335" fmla="*/ 678180 w 967105"/>
              <a:gd name="connsiteY5-336" fmla="*/ 409575 h 868045"/>
              <a:gd name="connsiteX6-337" fmla="*/ 679450 w 967105"/>
              <a:gd name="connsiteY6-338" fmla="*/ 868045 h 868045"/>
              <a:gd name="connsiteX7-339" fmla="*/ 635 w 967105"/>
              <a:gd name="connsiteY7-340" fmla="*/ 862965 h 868045"/>
              <a:gd name="connsiteX8-341" fmla="*/ 0 w 967105"/>
              <a:gd name="connsiteY8-342" fmla="*/ 6350 h 868045"/>
              <a:gd name="connsiteX0-343" fmla="*/ 0 w 967105"/>
              <a:gd name="connsiteY0-344" fmla="*/ 6350 h 868045"/>
              <a:gd name="connsiteX1-345" fmla="*/ 967105 w 967105"/>
              <a:gd name="connsiteY1-346" fmla="*/ 0 h 868045"/>
              <a:gd name="connsiteX2-347" fmla="*/ 965835 w 967105"/>
              <a:gd name="connsiteY2-348" fmla="*/ 615950 h 868045"/>
              <a:gd name="connsiteX3-349" fmla="*/ 465455 w 967105"/>
              <a:gd name="connsiteY3-350" fmla="*/ 618490 h 868045"/>
              <a:gd name="connsiteX4-351" fmla="*/ 467360 w 967105"/>
              <a:gd name="connsiteY4-352" fmla="*/ 410845 h 868045"/>
              <a:gd name="connsiteX5-353" fmla="*/ 678180 w 967105"/>
              <a:gd name="connsiteY5-354" fmla="*/ 409575 h 868045"/>
              <a:gd name="connsiteX6-355" fmla="*/ 679450 w 967105"/>
              <a:gd name="connsiteY6-356" fmla="*/ 868045 h 868045"/>
              <a:gd name="connsiteX7-357" fmla="*/ 635 w 967105"/>
              <a:gd name="connsiteY7-358" fmla="*/ 862965 h 868045"/>
              <a:gd name="connsiteX8-359" fmla="*/ 0 w 967105"/>
              <a:gd name="connsiteY8-360" fmla="*/ 6350 h 868045"/>
              <a:gd name="connsiteX0-361" fmla="*/ 131215 w 966471"/>
              <a:gd name="connsiteY0-362" fmla="*/ 6351 h 868045"/>
              <a:gd name="connsiteX1-363" fmla="*/ 966471 w 966471"/>
              <a:gd name="connsiteY1-364" fmla="*/ 0 h 868045"/>
              <a:gd name="connsiteX2-365" fmla="*/ 965201 w 966471"/>
              <a:gd name="connsiteY2-366" fmla="*/ 615950 h 868045"/>
              <a:gd name="connsiteX3-367" fmla="*/ 464821 w 966471"/>
              <a:gd name="connsiteY3-368" fmla="*/ 618490 h 868045"/>
              <a:gd name="connsiteX4-369" fmla="*/ 466726 w 966471"/>
              <a:gd name="connsiteY4-370" fmla="*/ 410845 h 868045"/>
              <a:gd name="connsiteX5-371" fmla="*/ 677546 w 966471"/>
              <a:gd name="connsiteY5-372" fmla="*/ 409575 h 868045"/>
              <a:gd name="connsiteX6-373" fmla="*/ 678816 w 966471"/>
              <a:gd name="connsiteY6-374" fmla="*/ 868045 h 868045"/>
              <a:gd name="connsiteX7-375" fmla="*/ 1 w 966471"/>
              <a:gd name="connsiteY7-376" fmla="*/ 862965 h 868045"/>
              <a:gd name="connsiteX8-377" fmla="*/ 131215 w 966471"/>
              <a:gd name="connsiteY8-378" fmla="*/ 6351 h 868045"/>
              <a:gd name="connsiteX0-379" fmla="*/ 24310 w 859566"/>
              <a:gd name="connsiteY0-380" fmla="*/ 6351 h 868045"/>
              <a:gd name="connsiteX1-381" fmla="*/ 859566 w 859566"/>
              <a:gd name="connsiteY1-382" fmla="*/ 0 h 868045"/>
              <a:gd name="connsiteX2-383" fmla="*/ 858296 w 859566"/>
              <a:gd name="connsiteY2-384" fmla="*/ 615950 h 868045"/>
              <a:gd name="connsiteX3-385" fmla="*/ 357916 w 859566"/>
              <a:gd name="connsiteY3-386" fmla="*/ 618490 h 868045"/>
              <a:gd name="connsiteX4-387" fmla="*/ 359821 w 859566"/>
              <a:gd name="connsiteY4-388" fmla="*/ 410845 h 868045"/>
              <a:gd name="connsiteX5-389" fmla="*/ 570641 w 859566"/>
              <a:gd name="connsiteY5-390" fmla="*/ 409575 h 868045"/>
              <a:gd name="connsiteX6-391" fmla="*/ 571911 w 859566"/>
              <a:gd name="connsiteY6-392" fmla="*/ 868045 h 868045"/>
              <a:gd name="connsiteX7-393" fmla="*/ 2 w 859566"/>
              <a:gd name="connsiteY7-394" fmla="*/ 862964 h 868045"/>
              <a:gd name="connsiteX8-395" fmla="*/ 24310 w 859566"/>
              <a:gd name="connsiteY8-396" fmla="*/ 6351 h 868045"/>
              <a:gd name="connsiteX0-397" fmla="*/ 6496 w 841752"/>
              <a:gd name="connsiteY0-398" fmla="*/ 6351 h 868045"/>
              <a:gd name="connsiteX1-399" fmla="*/ 841752 w 841752"/>
              <a:gd name="connsiteY1-400" fmla="*/ 0 h 868045"/>
              <a:gd name="connsiteX2-401" fmla="*/ 840482 w 841752"/>
              <a:gd name="connsiteY2-402" fmla="*/ 615950 h 868045"/>
              <a:gd name="connsiteX3-403" fmla="*/ 340102 w 841752"/>
              <a:gd name="connsiteY3-404" fmla="*/ 618490 h 868045"/>
              <a:gd name="connsiteX4-405" fmla="*/ 342007 w 841752"/>
              <a:gd name="connsiteY4-406" fmla="*/ 410845 h 868045"/>
              <a:gd name="connsiteX5-407" fmla="*/ 552827 w 841752"/>
              <a:gd name="connsiteY5-408" fmla="*/ 409575 h 868045"/>
              <a:gd name="connsiteX6-409" fmla="*/ 554097 w 841752"/>
              <a:gd name="connsiteY6-410" fmla="*/ 868045 h 868045"/>
              <a:gd name="connsiteX7-411" fmla="*/ 5 w 841752"/>
              <a:gd name="connsiteY7-412" fmla="*/ 862964 h 868045"/>
              <a:gd name="connsiteX8-413" fmla="*/ 6496 w 841752"/>
              <a:gd name="connsiteY8-414" fmla="*/ 6351 h 868045"/>
              <a:gd name="connsiteX0-415" fmla="*/ -1 w 835255"/>
              <a:gd name="connsiteY0-416" fmla="*/ 6351 h 868045"/>
              <a:gd name="connsiteX1-417" fmla="*/ 835255 w 835255"/>
              <a:gd name="connsiteY1-418" fmla="*/ 0 h 868045"/>
              <a:gd name="connsiteX2-419" fmla="*/ 833985 w 835255"/>
              <a:gd name="connsiteY2-420" fmla="*/ 615950 h 868045"/>
              <a:gd name="connsiteX3-421" fmla="*/ 333605 w 835255"/>
              <a:gd name="connsiteY3-422" fmla="*/ 618490 h 868045"/>
              <a:gd name="connsiteX4-423" fmla="*/ 335510 w 835255"/>
              <a:gd name="connsiteY4-424" fmla="*/ 410845 h 868045"/>
              <a:gd name="connsiteX5-425" fmla="*/ 546330 w 835255"/>
              <a:gd name="connsiteY5-426" fmla="*/ 409575 h 868045"/>
              <a:gd name="connsiteX6-427" fmla="*/ 547600 w 835255"/>
              <a:gd name="connsiteY6-428" fmla="*/ 868045 h 868045"/>
              <a:gd name="connsiteX7-429" fmla="*/ 4199 w 835255"/>
              <a:gd name="connsiteY7-430" fmla="*/ 862964 h 868045"/>
              <a:gd name="connsiteX8-431" fmla="*/ -1 w 835255"/>
              <a:gd name="connsiteY8-432" fmla="*/ 6351 h 8680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35255" h="868045">
                <a:moveTo>
                  <a:pt x="-1" y="6351"/>
                </a:moveTo>
                <a:lnTo>
                  <a:pt x="835255" y="0"/>
                </a:lnTo>
                <a:cubicBezTo>
                  <a:pt x="834832" y="205317"/>
                  <a:pt x="834408" y="410633"/>
                  <a:pt x="833985" y="615950"/>
                </a:cubicBezTo>
                <a:lnTo>
                  <a:pt x="333605" y="618490"/>
                </a:lnTo>
                <a:lnTo>
                  <a:pt x="335510" y="410845"/>
                </a:lnTo>
                <a:lnTo>
                  <a:pt x="546330" y="409575"/>
                </a:lnTo>
                <a:cubicBezTo>
                  <a:pt x="548023" y="553508"/>
                  <a:pt x="545907" y="724112"/>
                  <a:pt x="547600" y="868045"/>
                </a:cubicBezTo>
                <a:lnTo>
                  <a:pt x="4199" y="862964"/>
                </a:lnTo>
                <a:cubicBezTo>
                  <a:pt x="3987" y="577426"/>
                  <a:pt x="211" y="291889"/>
                  <a:pt x="-1" y="6351"/>
                </a:cubicBezTo>
                <a:close/>
              </a:path>
            </a:pathLst>
          </a:custGeom>
          <a:noFill/>
          <a:ln w="38100">
            <a:solidFill>
              <a:srgbClr val="AB9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 rot="5400000" flipH="1">
            <a:off x="11432484" y="6072576"/>
            <a:ext cx="446518" cy="438530"/>
          </a:xfrm>
          <a:custGeom>
            <a:avLst/>
            <a:gdLst>
              <a:gd name="connsiteX0" fmla="*/ 0 w 965200"/>
              <a:gd name="connsiteY0" fmla="*/ 10160 h 863600"/>
              <a:gd name="connsiteX1" fmla="*/ 965200 w 965200"/>
              <a:gd name="connsiteY1" fmla="*/ 0 h 863600"/>
              <a:gd name="connsiteX2" fmla="*/ 965200 w 965200"/>
              <a:gd name="connsiteY2" fmla="*/ 619760 h 863600"/>
              <a:gd name="connsiteX3" fmla="*/ 467360 w 965200"/>
              <a:gd name="connsiteY3" fmla="*/ 619760 h 863600"/>
              <a:gd name="connsiteX4" fmla="*/ 477520 w 965200"/>
              <a:gd name="connsiteY4" fmla="*/ 416560 h 863600"/>
              <a:gd name="connsiteX5" fmla="*/ 680720 w 965200"/>
              <a:gd name="connsiteY5" fmla="*/ 416560 h 863600"/>
              <a:gd name="connsiteX6" fmla="*/ 660400 w 965200"/>
              <a:gd name="connsiteY6" fmla="*/ 843280 h 863600"/>
              <a:gd name="connsiteX7" fmla="*/ 111760 w 965200"/>
              <a:gd name="connsiteY7" fmla="*/ 863600 h 863600"/>
              <a:gd name="connsiteX8" fmla="*/ 0 w 965200"/>
              <a:gd name="connsiteY8" fmla="*/ 10160 h 863600"/>
              <a:gd name="connsiteX0-1" fmla="*/ 0 w 965200"/>
              <a:gd name="connsiteY0-2" fmla="*/ 10160 h 861060"/>
              <a:gd name="connsiteX1-3" fmla="*/ 965200 w 965200"/>
              <a:gd name="connsiteY1-4" fmla="*/ 0 h 861060"/>
              <a:gd name="connsiteX2-5" fmla="*/ 965200 w 965200"/>
              <a:gd name="connsiteY2-6" fmla="*/ 619760 h 861060"/>
              <a:gd name="connsiteX3-7" fmla="*/ 467360 w 965200"/>
              <a:gd name="connsiteY3-8" fmla="*/ 619760 h 861060"/>
              <a:gd name="connsiteX4-9" fmla="*/ 477520 w 965200"/>
              <a:gd name="connsiteY4-10" fmla="*/ 416560 h 861060"/>
              <a:gd name="connsiteX5-11" fmla="*/ 680720 w 965200"/>
              <a:gd name="connsiteY5-12" fmla="*/ 416560 h 861060"/>
              <a:gd name="connsiteX6-13" fmla="*/ 660400 w 965200"/>
              <a:gd name="connsiteY6-14" fmla="*/ 843280 h 861060"/>
              <a:gd name="connsiteX7-15" fmla="*/ 17780 w 965200"/>
              <a:gd name="connsiteY7-16" fmla="*/ 861060 h 861060"/>
              <a:gd name="connsiteX8-17" fmla="*/ 0 w 965200"/>
              <a:gd name="connsiteY8-18" fmla="*/ 10160 h 861060"/>
              <a:gd name="connsiteX0-19" fmla="*/ 0 w 965200"/>
              <a:gd name="connsiteY0-20" fmla="*/ 10160 h 861060"/>
              <a:gd name="connsiteX1-21" fmla="*/ 965200 w 965200"/>
              <a:gd name="connsiteY1-22" fmla="*/ 0 h 861060"/>
              <a:gd name="connsiteX2-23" fmla="*/ 965200 w 965200"/>
              <a:gd name="connsiteY2-24" fmla="*/ 619760 h 861060"/>
              <a:gd name="connsiteX3-25" fmla="*/ 467360 w 965200"/>
              <a:gd name="connsiteY3-26" fmla="*/ 619760 h 861060"/>
              <a:gd name="connsiteX4-27" fmla="*/ 452120 w 965200"/>
              <a:gd name="connsiteY4-28" fmla="*/ 416560 h 861060"/>
              <a:gd name="connsiteX5-29" fmla="*/ 680720 w 965200"/>
              <a:gd name="connsiteY5-30" fmla="*/ 416560 h 861060"/>
              <a:gd name="connsiteX6-31" fmla="*/ 660400 w 965200"/>
              <a:gd name="connsiteY6-32" fmla="*/ 843280 h 861060"/>
              <a:gd name="connsiteX7-33" fmla="*/ 17780 w 965200"/>
              <a:gd name="connsiteY7-34" fmla="*/ 861060 h 861060"/>
              <a:gd name="connsiteX8-35" fmla="*/ 0 w 965200"/>
              <a:gd name="connsiteY8-36" fmla="*/ 10160 h 861060"/>
              <a:gd name="connsiteX0-37" fmla="*/ 0 w 965200"/>
              <a:gd name="connsiteY0-38" fmla="*/ 10160 h 861060"/>
              <a:gd name="connsiteX1-39" fmla="*/ 965200 w 965200"/>
              <a:gd name="connsiteY1-40" fmla="*/ 0 h 861060"/>
              <a:gd name="connsiteX2-41" fmla="*/ 965200 w 965200"/>
              <a:gd name="connsiteY2-42" fmla="*/ 619760 h 861060"/>
              <a:gd name="connsiteX3-43" fmla="*/ 467360 w 965200"/>
              <a:gd name="connsiteY3-44" fmla="*/ 619760 h 861060"/>
              <a:gd name="connsiteX4-45" fmla="*/ 452120 w 965200"/>
              <a:gd name="connsiteY4-46" fmla="*/ 416560 h 861060"/>
              <a:gd name="connsiteX5-47" fmla="*/ 655320 w 965200"/>
              <a:gd name="connsiteY5-48" fmla="*/ 411480 h 861060"/>
              <a:gd name="connsiteX6-49" fmla="*/ 660400 w 965200"/>
              <a:gd name="connsiteY6-50" fmla="*/ 843280 h 861060"/>
              <a:gd name="connsiteX7-51" fmla="*/ 17780 w 965200"/>
              <a:gd name="connsiteY7-52" fmla="*/ 861060 h 861060"/>
              <a:gd name="connsiteX8-53" fmla="*/ 0 w 965200"/>
              <a:gd name="connsiteY8-54" fmla="*/ 10160 h 861060"/>
              <a:gd name="connsiteX0-55" fmla="*/ 0 w 965200"/>
              <a:gd name="connsiteY0-56" fmla="*/ 10160 h 861060"/>
              <a:gd name="connsiteX1-57" fmla="*/ 965200 w 965200"/>
              <a:gd name="connsiteY1-58" fmla="*/ 0 h 861060"/>
              <a:gd name="connsiteX2-59" fmla="*/ 965200 w 965200"/>
              <a:gd name="connsiteY2-60" fmla="*/ 619760 h 861060"/>
              <a:gd name="connsiteX3-61" fmla="*/ 467360 w 965200"/>
              <a:gd name="connsiteY3-62" fmla="*/ 619760 h 861060"/>
              <a:gd name="connsiteX4-63" fmla="*/ 467360 w 965200"/>
              <a:gd name="connsiteY4-64" fmla="*/ 416560 h 861060"/>
              <a:gd name="connsiteX5-65" fmla="*/ 655320 w 965200"/>
              <a:gd name="connsiteY5-66" fmla="*/ 411480 h 861060"/>
              <a:gd name="connsiteX6-67" fmla="*/ 660400 w 965200"/>
              <a:gd name="connsiteY6-68" fmla="*/ 843280 h 861060"/>
              <a:gd name="connsiteX7-69" fmla="*/ 17780 w 965200"/>
              <a:gd name="connsiteY7-70" fmla="*/ 861060 h 861060"/>
              <a:gd name="connsiteX8-71" fmla="*/ 0 w 965200"/>
              <a:gd name="connsiteY8-72" fmla="*/ 10160 h 861060"/>
              <a:gd name="connsiteX0-73" fmla="*/ 0 w 965200"/>
              <a:gd name="connsiteY0-74" fmla="*/ 10160 h 861060"/>
              <a:gd name="connsiteX1-75" fmla="*/ 965200 w 965200"/>
              <a:gd name="connsiteY1-76" fmla="*/ 0 h 861060"/>
              <a:gd name="connsiteX2-77" fmla="*/ 965200 w 965200"/>
              <a:gd name="connsiteY2-78" fmla="*/ 619760 h 861060"/>
              <a:gd name="connsiteX3-79" fmla="*/ 467360 w 965200"/>
              <a:gd name="connsiteY3-80" fmla="*/ 619760 h 861060"/>
              <a:gd name="connsiteX4-81" fmla="*/ 467360 w 965200"/>
              <a:gd name="connsiteY4-82" fmla="*/ 416560 h 861060"/>
              <a:gd name="connsiteX5-83" fmla="*/ 662940 w 965200"/>
              <a:gd name="connsiteY5-84" fmla="*/ 411480 h 861060"/>
              <a:gd name="connsiteX6-85" fmla="*/ 660400 w 965200"/>
              <a:gd name="connsiteY6-86" fmla="*/ 843280 h 861060"/>
              <a:gd name="connsiteX7-87" fmla="*/ 17780 w 965200"/>
              <a:gd name="connsiteY7-88" fmla="*/ 861060 h 861060"/>
              <a:gd name="connsiteX8-89" fmla="*/ 0 w 965200"/>
              <a:gd name="connsiteY8-90" fmla="*/ 10160 h 861060"/>
              <a:gd name="connsiteX0-91" fmla="*/ 0 w 975360"/>
              <a:gd name="connsiteY0-92" fmla="*/ 10160 h 861060"/>
              <a:gd name="connsiteX1-93" fmla="*/ 965200 w 975360"/>
              <a:gd name="connsiteY1-94" fmla="*/ 0 h 861060"/>
              <a:gd name="connsiteX2-95" fmla="*/ 975360 w 975360"/>
              <a:gd name="connsiteY2-96" fmla="*/ 619760 h 861060"/>
              <a:gd name="connsiteX3-97" fmla="*/ 467360 w 975360"/>
              <a:gd name="connsiteY3-98" fmla="*/ 619760 h 861060"/>
              <a:gd name="connsiteX4-99" fmla="*/ 467360 w 975360"/>
              <a:gd name="connsiteY4-100" fmla="*/ 416560 h 861060"/>
              <a:gd name="connsiteX5-101" fmla="*/ 662940 w 975360"/>
              <a:gd name="connsiteY5-102" fmla="*/ 411480 h 861060"/>
              <a:gd name="connsiteX6-103" fmla="*/ 660400 w 975360"/>
              <a:gd name="connsiteY6-104" fmla="*/ 843280 h 861060"/>
              <a:gd name="connsiteX7-105" fmla="*/ 17780 w 975360"/>
              <a:gd name="connsiteY7-106" fmla="*/ 861060 h 861060"/>
              <a:gd name="connsiteX8-107" fmla="*/ 0 w 975360"/>
              <a:gd name="connsiteY8-108" fmla="*/ 10160 h 861060"/>
              <a:gd name="connsiteX0-109" fmla="*/ 0 w 975360"/>
              <a:gd name="connsiteY0-110" fmla="*/ 10160 h 871220"/>
              <a:gd name="connsiteX1-111" fmla="*/ 965200 w 975360"/>
              <a:gd name="connsiteY1-112" fmla="*/ 0 h 871220"/>
              <a:gd name="connsiteX2-113" fmla="*/ 975360 w 975360"/>
              <a:gd name="connsiteY2-114" fmla="*/ 619760 h 871220"/>
              <a:gd name="connsiteX3-115" fmla="*/ 467360 w 975360"/>
              <a:gd name="connsiteY3-116" fmla="*/ 619760 h 871220"/>
              <a:gd name="connsiteX4-117" fmla="*/ 467360 w 975360"/>
              <a:gd name="connsiteY4-118" fmla="*/ 416560 h 871220"/>
              <a:gd name="connsiteX5-119" fmla="*/ 662940 w 975360"/>
              <a:gd name="connsiteY5-120" fmla="*/ 411480 h 871220"/>
              <a:gd name="connsiteX6-121" fmla="*/ 660400 w 975360"/>
              <a:gd name="connsiteY6-122" fmla="*/ 871220 h 871220"/>
              <a:gd name="connsiteX7-123" fmla="*/ 17780 w 975360"/>
              <a:gd name="connsiteY7-124" fmla="*/ 861060 h 871220"/>
              <a:gd name="connsiteX8-125" fmla="*/ 0 w 975360"/>
              <a:gd name="connsiteY8-126" fmla="*/ 10160 h 871220"/>
              <a:gd name="connsiteX0-127" fmla="*/ 0 w 975360"/>
              <a:gd name="connsiteY0-128" fmla="*/ 10160 h 861060"/>
              <a:gd name="connsiteX1-129" fmla="*/ 965200 w 975360"/>
              <a:gd name="connsiteY1-130" fmla="*/ 0 h 861060"/>
              <a:gd name="connsiteX2-131" fmla="*/ 975360 w 975360"/>
              <a:gd name="connsiteY2-132" fmla="*/ 619760 h 861060"/>
              <a:gd name="connsiteX3-133" fmla="*/ 467360 w 975360"/>
              <a:gd name="connsiteY3-134" fmla="*/ 619760 h 861060"/>
              <a:gd name="connsiteX4-135" fmla="*/ 467360 w 975360"/>
              <a:gd name="connsiteY4-136" fmla="*/ 416560 h 861060"/>
              <a:gd name="connsiteX5-137" fmla="*/ 662940 w 975360"/>
              <a:gd name="connsiteY5-138" fmla="*/ 411480 h 861060"/>
              <a:gd name="connsiteX6-139" fmla="*/ 660400 w 975360"/>
              <a:gd name="connsiteY6-140" fmla="*/ 858520 h 861060"/>
              <a:gd name="connsiteX7-141" fmla="*/ 17780 w 975360"/>
              <a:gd name="connsiteY7-142" fmla="*/ 861060 h 861060"/>
              <a:gd name="connsiteX8-143" fmla="*/ 0 w 975360"/>
              <a:gd name="connsiteY8-144" fmla="*/ 10160 h 861060"/>
              <a:gd name="connsiteX0-145" fmla="*/ 0 w 975360"/>
              <a:gd name="connsiteY0-146" fmla="*/ 10160 h 861060"/>
              <a:gd name="connsiteX1-147" fmla="*/ 965200 w 975360"/>
              <a:gd name="connsiteY1-148" fmla="*/ 0 h 861060"/>
              <a:gd name="connsiteX2-149" fmla="*/ 975360 w 975360"/>
              <a:gd name="connsiteY2-150" fmla="*/ 619760 h 861060"/>
              <a:gd name="connsiteX3-151" fmla="*/ 467360 w 975360"/>
              <a:gd name="connsiteY3-152" fmla="*/ 637540 h 861060"/>
              <a:gd name="connsiteX4-153" fmla="*/ 467360 w 975360"/>
              <a:gd name="connsiteY4-154" fmla="*/ 416560 h 861060"/>
              <a:gd name="connsiteX5-155" fmla="*/ 662940 w 975360"/>
              <a:gd name="connsiteY5-156" fmla="*/ 411480 h 861060"/>
              <a:gd name="connsiteX6-157" fmla="*/ 660400 w 975360"/>
              <a:gd name="connsiteY6-158" fmla="*/ 858520 h 861060"/>
              <a:gd name="connsiteX7-159" fmla="*/ 17780 w 975360"/>
              <a:gd name="connsiteY7-160" fmla="*/ 861060 h 861060"/>
              <a:gd name="connsiteX8-161" fmla="*/ 0 w 975360"/>
              <a:gd name="connsiteY8-162" fmla="*/ 10160 h 861060"/>
              <a:gd name="connsiteX0-163" fmla="*/ 0 w 975360"/>
              <a:gd name="connsiteY0-164" fmla="*/ 10160 h 866775"/>
              <a:gd name="connsiteX1-165" fmla="*/ 965200 w 975360"/>
              <a:gd name="connsiteY1-166" fmla="*/ 0 h 866775"/>
              <a:gd name="connsiteX2-167" fmla="*/ 975360 w 975360"/>
              <a:gd name="connsiteY2-168" fmla="*/ 619760 h 866775"/>
              <a:gd name="connsiteX3-169" fmla="*/ 467360 w 975360"/>
              <a:gd name="connsiteY3-170" fmla="*/ 637540 h 866775"/>
              <a:gd name="connsiteX4-171" fmla="*/ 467360 w 975360"/>
              <a:gd name="connsiteY4-172" fmla="*/ 416560 h 866775"/>
              <a:gd name="connsiteX5-173" fmla="*/ 662940 w 975360"/>
              <a:gd name="connsiteY5-174" fmla="*/ 411480 h 866775"/>
              <a:gd name="connsiteX6-175" fmla="*/ 660400 w 975360"/>
              <a:gd name="connsiteY6-176" fmla="*/ 858520 h 866775"/>
              <a:gd name="connsiteX7-177" fmla="*/ 635 w 975360"/>
              <a:gd name="connsiteY7-178" fmla="*/ 866775 h 866775"/>
              <a:gd name="connsiteX8-179" fmla="*/ 0 w 975360"/>
              <a:gd name="connsiteY8-180" fmla="*/ 10160 h 866775"/>
              <a:gd name="connsiteX0-181" fmla="*/ 0 w 975360"/>
              <a:gd name="connsiteY0-182" fmla="*/ 10160 h 869950"/>
              <a:gd name="connsiteX1-183" fmla="*/ 965200 w 975360"/>
              <a:gd name="connsiteY1-184" fmla="*/ 0 h 869950"/>
              <a:gd name="connsiteX2-185" fmla="*/ 975360 w 975360"/>
              <a:gd name="connsiteY2-186" fmla="*/ 619760 h 869950"/>
              <a:gd name="connsiteX3-187" fmla="*/ 467360 w 975360"/>
              <a:gd name="connsiteY3-188" fmla="*/ 637540 h 869950"/>
              <a:gd name="connsiteX4-189" fmla="*/ 467360 w 975360"/>
              <a:gd name="connsiteY4-190" fmla="*/ 416560 h 869950"/>
              <a:gd name="connsiteX5-191" fmla="*/ 662940 w 975360"/>
              <a:gd name="connsiteY5-192" fmla="*/ 411480 h 869950"/>
              <a:gd name="connsiteX6-193" fmla="*/ 662305 w 975360"/>
              <a:gd name="connsiteY6-194" fmla="*/ 869950 h 869950"/>
              <a:gd name="connsiteX7-195" fmla="*/ 635 w 975360"/>
              <a:gd name="connsiteY7-196" fmla="*/ 866775 h 869950"/>
              <a:gd name="connsiteX8-197" fmla="*/ 0 w 975360"/>
              <a:gd name="connsiteY8-198" fmla="*/ 10160 h 869950"/>
              <a:gd name="connsiteX0-199" fmla="*/ 0 w 975360"/>
              <a:gd name="connsiteY0-200" fmla="*/ 10160 h 869950"/>
              <a:gd name="connsiteX1-201" fmla="*/ 965200 w 975360"/>
              <a:gd name="connsiteY1-202" fmla="*/ 0 h 869950"/>
              <a:gd name="connsiteX2-203" fmla="*/ 975360 w 975360"/>
              <a:gd name="connsiteY2-204" fmla="*/ 619760 h 869950"/>
              <a:gd name="connsiteX3-205" fmla="*/ 467360 w 975360"/>
              <a:gd name="connsiteY3-206" fmla="*/ 614680 h 869950"/>
              <a:gd name="connsiteX4-207" fmla="*/ 467360 w 975360"/>
              <a:gd name="connsiteY4-208" fmla="*/ 416560 h 869950"/>
              <a:gd name="connsiteX5-209" fmla="*/ 662940 w 975360"/>
              <a:gd name="connsiteY5-210" fmla="*/ 411480 h 869950"/>
              <a:gd name="connsiteX6-211" fmla="*/ 662305 w 975360"/>
              <a:gd name="connsiteY6-212" fmla="*/ 869950 h 869950"/>
              <a:gd name="connsiteX7-213" fmla="*/ 635 w 975360"/>
              <a:gd name="connsiteY7-214" fmla="*/ 866775 h 869950"/>
              <a:gd name="connsiteX8-215" fmla="*/ 0 w 975360"/>
              <a:gd name="connsiteY8-216" fmla="*/ 10160 h 869950"/>
              <a:gd name="connsiteX0-217" fmla="*/ 0 w 975360"/>
              <a:gd name="connsiteY0-218" fmla="*/ 10160 h 869950"/>
              <a:gd name="connsiteX1-219" fmla="*/ 965200 w 975360"/>
              <a:gd name="connsiteY1-220" fmla="*/ 0 h 869950"/>
              <a:gd name="connsiteX2-221" fmla="*/ 975360 w 975360"/>
              <a:gd name="connsiteY2-222" fmla="*/ 619760 h 869950"/>
              <a:gd name="connsiteX3-223" fmla="*/ 467360 w 975360"/>
              <a:gd name="connsiteY3-224" fmla="*/ 614680 h 869950"/>
              <a:gd name="connsiteX4-225" fmla="*/ 467360 w 975360"/>
              <a:gd name="connsiteY4-226" fmla="*/ 416560 h 869950"/>
              <a:gd name="connsiteX5-227" fmla="*/ 668655 w 975360"/>
              <a:gd name="connsiteY5-228" fmla="*/ 419100 h 869950"/>
              <a:gd name="connsiteX6-229" fmla="*/ 662305 w 975360"/>
              <a:gd name="connsiteY6-230" fmla="*/ 869950 h 869950"/>
              <a:gd name="connsiteX7-231" fmla="*/ 635 w 975360"/>
              <a:gd name="connsiteY7-232" fmla="*/ 866775 h 869950"/>
              <a:gd name="connsiteX8-233" fmla="*/ 0 w 975360"/>
              <a:gd name="connsiteY8-234" fmla="*/ 10160 h 869950"/>
              <a:gd name="connsiteX0-235" fmla="*/ 0 w 975360"/>
              <a:gd name="connsiteY0-236" fmla="*/ 6350 h 866140"/>
              <a:gd name="connsiteX1-237" fmla="*/ 967105 w 975360"/>
              <a:gd name="connsiteY1-238" fmla="*/ 0 h 866140"/>
              <a:gd name="connsiteX2-239" fmla="*/ 975360 w 975360"/>
              <a:gd name="connsiteY2-240" fmla="*/ 615950 h 866140"/>
              <a:gd name="connsiteX3-241" fmla="*/ 467360 w 975360"/>
              <a:gd name="connsiteY3-242" fmla="*/ 610870 h 866140"/>
              <a:gd name="connsiteX4-243" fmla="*/ 467360 w 975360"/>
              <a:gd name="connsiteY4-244" fmla="*/ 412750 h 866140"/>
              <a:gd name="connsiteX5-245" fmla="*/ 668655 w 975360"/>
              <a:gd name="connsiteY5-246" fmla="*/ 415290 h 866140"/>
              <a:gd name="connsiteX6-247" fmla="*/ 662305 w 975360"/>
              <a:gd name="connsiteY6-248" fmla="*/ 866140 h 866140"/>
              <a:gd name="connsiteX7-249" fmla="*/ 635 w 975360"/>
              <a:gd name="connsiteY7-250" fmla="*/ 862965 h 866140"/>
              <a:gd name="connsiteX8-251" fmla="*/ 0 w 975360"/>
              <a:gd name="connsiteY8-252" fmla="*/ 6350 h 866140"/>
              <a:gd name="connsiteX0-253" fmla="*/ 0 w 967105"/>
              <a:gd name="connsiteY0-254" fmla="*/ 6350 h 866140"/>
              <a:gd name="connsiteX1-255" fmla="*/ 967105 w 967105"/>
              <a:gd name="connsiteY1-256" fmla="*/ 0 h 866140"/>
              <a:gd name="connsiteX2-257" fmla="*/ 965835 w 967105"/>
              <a:gd name="connsiteY2-258" fmla="*/ 615950 h 866140"/>
              <a:gd name="connsiteX3-259" fmla="*/ 467360 w 967105"/>
              <a:gd name="connsiteY3-260" fmla="*/ 610870 h 866140"/>
              <a:gd name="connsiteX4-261" fmla="*/ 467360 w 967105"/>
              <a:gd name="connsiteY4-262" fmla="*/ 412750 h 866140"/>
              <a:gd name="connsiteX5-263" fmla="*/ 668655 w 967105"/>
              <a:gd name="connsiteY5-264" fmla="*/ 415290 h 866140"/>
              <a:gd name="connsiteX6-265" fmla="*/ 662305 w 967105"/>
              <a:gd name="connsiteY6-266" fmla="*/ 866140 h 866140"/>
              <a:gd name="connsiteX7-267" fmla="*/ 635 w 967105"/>
              <a:gd name="connsiteY7-268" fmla="*/ 862965 h 866140"/>
              <a:gd name="connsiteX8-269" fmla="*/ 0 w 967105"/>
              <a:gd name="connsiteY8-270" fmla="*/ 6350 h 866140"/>
              <a:gd name="connsiteX0-271" fmla="*/ 0 w 967105"/>
              <a:gd name="connsiteY0-272" fmla="*/ 6350 h 868045"/>
              <a:gd name="connsiteX1-273" fmla="*/ 967105 w 967105"/>
              <a:gd name="connsiteY1-274" fmla="*/ 0 h 868045"/>
              <a:gd name="connsiteX2-275" fmla="*/ 965835 w 967105"/>
              <a:gd name="connsiteY2-276" fmla="*/ 615950 h 868045"/>
              <a:gd name="connsiteX3-277" fmla="*/ 467360 w 967105"/>
              <a:gd name="connsiteY3-278" fmla="*/ 610870 h 868045"/>
              <a:gd name="connsiteX4-279" fmla="*/ 467360 w 967105"/>
              <a:gd name="connsiteY4-280" fmla="*/ 412750 h 868045"/>
              <a:gd name="connsiteX5-281" fmla="*/ 668655 w 967105"/>
              <a:gd name="connsiteY5-282" fmla="*/ 415290 h 868045"/>
              <a:gd name="connsiteX6-283" fmla="*/ 679450 w 967105"/>
              <a:gd name="connsiteY6-284" fmla="*/ 868045 h 868045"/>
              <a:gd name="connsiteX7-285" fmla="*/ 635 w 967105"/>
              <a:gd name="connsiteY7-286" fmla="*/ 862965 h 868045"/>
              <a:gd name="connsiteX8-287" fmla="*/ 0 w 967105"/>
              <a:gd name="connsiteY8-288" fmla="*/ 6350 h 868045"/>
              <a:gd name="connsiteX0-289" fmla="*/ 0 w 967105"/>
              <a:gd name="connsiteY0-290" fmla="*/ 6350 h 868045"/>
              <a:gd name="connsiteX1-291" fmla="*/ 967105 w 967105"/>
              <a:gd name="connsiteY1-292" fmla="*/ 0 h 868045"/>
              <a:gd name="connsiteX2-293" fmla="*/ 965835 w 967105"/>
              <a:gd name="connsiteY2-294" fmla="*/ 615950 h 868045"/>
              <a:gd name="connsiteX3-295" fmla="*/ 467360 w 967105"/>
              <a:gd name="connsiteY3-296" fmla="*/ 610870 h 868045"/>
              <a:gd name="connsiteX4-297" fmla="*/ 467360 w 967105"/>
              <a:gd name="connsiteY4-298" fmla="*/ 412750 h 868045"/>
              <a:gd name="connsiteX5-299" fmla="*/ 678180 w 967105"/>
              <a:gd name="connsiteY5-300" fmla="*/ 409575 h 868045"/>
              <a:gd name="connsiteX6-301" fmla="*/ 679450 w 967105"/>
              <a:gd name="connsiteY6-302" fmla="*/ 868045 h 868045"/>
              <a:gd name="connsiteX7-303" fmla="*/ 635 w 967105"/>
              <a:gd name="connsiteY7-304" fmla="*/ 862965 h 868045"/>
              <a:gd name="connsiteX8-305" fmla="*/ 0 w 967105"/>
              <a:gd name="connsiteY8-306" fmla="*/ 6350 h 868045"/>
              <a:gd name="connsiteX0-307" fmla="*/ 0 w 967105"/>
              <a:gd name="connsiteY0-308" fmla="*/ 6350 h 868045"/>
              <a:gd name="connsiteX1-309" fmla="*/ 967105 w 967105"/>
              <a:gd name="connsiteY1-310" fmla="*/ 0 h 868045"/>
              <a:gd name="connsiteX2-311" fmla="*/ 965835 w 967105"/>
              <a:gd name="connsiteY2-312" fmla="*/ 615950 h 868045"/>
              <a:gd name="connsiteX3-313" fmla="*/ 467360 w 967105"/>
              <a:gd name="connsiteY3-314" fmla="*/ 610870 h 868045"/>
              <a:gd name="connsiteX4-315" fmla="*/ 467360 w 967105"/>
              <a:gd name="connsiteY4-316" fmla="*/ 405130 h 868045"/>
              <a:gd name="connsiteX5-317" fmla="*/ 678180 w 967105"/>
              <a:gd name="connsiteY5-318" fmla="*/ 409575 h 868045"/>
              <a:gd name="connsiteX6-319" fmla="*/ 679450 w 967105"/>
              <a:gd name="connsiteY6-320" fmla="*/ 868045 h 868045"/>
              <a:gd name="connsiteX7-321" fmla="*/ 635 w 967105"/>
              <a:gd name="connsiteY7-322" fmla="*/ 862965 h 868045"/>
              <a:gd name="connsiteX8-323" fmla="*/ 0 w 967105"/>
              <a:gd name="connsiteY8-324" fmla="*/ 6350 h 868045"/>
              <a:gd name="connsiteX0-325" fmla="*/ 0 w 967105"/>
              <a:gd name="connsiteY0-326" fmla="*/ 6350 h 868045"/>
              <a:gd name="connsiteX1-327" fmla="*/ 967105 w 967105"/>
              <a:gd name="connsiteY1-328" fmla="*/ 0 h 868045"/>
              <a:gd name="connsiteX2-329" fmla="*/ 965835 w 967105"/>
              <a:gd name="connsiteY2-330" fmla="*/ 615950 h 868045"/>
              <a:gd name="connsiteX3-331" fmla="*/ 465455 w 967105"/>
              <a:gd name="connsiteY3-332" fmla="*/ 618490 h 868045"/>
              <a:gd name="connsiteX4-333" fmla="*/ 467360 w 967105"/>
              <a:gd name="connsiteY4-334" fmla="*/ 405130 h 868045"/>
              <a:gd name="connsiteX5-335" fmla="*/ 678180 w 967105"/>
              <a:gd name="connsiteY5-336" fmla="*/ 409575 h 868045"/>
              <a:gd name="connsiteX6-337" fmla="*/ 679450 w 967105"/>
              <a:gd name="connsiteY6-338" fmla="*/ 868045 h 868045"/>
              <a:gd name="connsiteX7-339" fmla="*/ 635 w 967105"/>
              <a:gd name="connsiteY7-340" fmla="*/ 862965 h 868045"/>
              <a:gd name="connsiteX8-341" fmla="*/ 0 w 967105"/>
              <a:gd name="connsiteY8-342" fmla="*/ 6350 h 868045"/>
              <a:gd name="connsiteX0-343" fmla="*/ 0 w 967105"/>
              <a:gd name="connsiteY0-344" fmla="*/ 6350 h 868045"/>
              <a:gd name="connsiteX1-345" fmla="*/ 967105 w 967105"/>
              <a:gd name="connsiteY1-346" fmla="*/ 0 h 868045"/>
              <a:gd name="connsiteX2-347" fmla="*/ 965835 w 967105"/>
              <a:gd name="connsiteY2-348" fmla="*/ 615950 h 868045"/>
              <a:gd name="connsiteX3-349" fmla="*/ 465455 w 967105"/>
              <a:gd name="connsiteY3-350" fmla="*/ 618490 h 868045"/>
              <a:gd name="connsiteX4-351" fmla="*/ 467360 w 967105"/>
              <a:gd name="connsiteY4-352" fmla="*/ 410845 h 868045"/>
              <a:gd name="connsiteX5-353" fmla="*/ 678180 w 967105"/>
              <a:gd name="connsiteY5-354" fmla="*/ 409575 h 868045"/>
              <a:gd name="connsiteX6-355" fmla="*/ 679450 w 967105"/>
              <a:gd name="connsiteY6-356" fmla="*/ 868045 h 868045"/>
              <a:gd name="connsiteX7-357" fmla="*/ 635 w 967105"/>
              <a:gd name="connsiteY7-358" fmla="*/ 862965 h 868045"/>
              <a:gd name="connsiteX8-359" fmla="*/ 0 w 967105"/>
              <a:gd name="connsiteY8-360" fmla="*/ 6350 h 868045"/>
              <a:gd name="connsiteX0-361" fmla="*/ 131215 w 966471"/>
              <a:gd name="connsiteY0-362" fmla="*/ 6351 h 868045"/>
              <a:gd name="connsiteX1-363" fmla="*/ 966471 w 966471"/>
              <a:gd name="connsiteY1-364" fmla="*/ 0 h 868045"/>
              <a:gd name="connsiteX2-365" fmla="*/ 965201 w 966471"/>
              <a:gd name="connsiteY2-366" fmla="*/ 615950 h 868045"/>
              <a:gd name="connsiteX3-367" fmla="*/ 464821 w 966471"/>
              <a:gd name="connsiteY3-368" fmla="*/ 618490 h 868045"/>
              <a:gd name="connsiteX4-369" fmla="*/ 466726 w 966471"/>
              <a:gd name="connsiteY4-370" fmla="*/ 410845 h 868045"/>
              <a:gd name="connsiteX5-371" fmla="*/ 677546 w 966471"/>
              <a:gd name="connsiteY5-372" fmla="*/ 409575 h 868045"/>
              <a:gd name="connsiteX6-373" fmla="*/ 678816 w 966471"/>
              <a:gd name="connsiteY6-374" fmla="*/ 868045 h 868045"/>
              <a:gd name="connsiteX7-375" fmla="*/ 1 w 966471"/>
              <a:gd name="connsiteY7-376" fmla="*/ 862965 h 868045"/>
              <a:gd name="connsiteX8-377" fmla="*/ 131215 w 966471"/>
              <a:gd name="connsiteY8-378" fmla="*/ 6351 h 868045"/>
              <a:gd name="connsiteX0-379" fmla="*/ 24310 w 859566"/>
              <a:gd name="connsiteY0-380" fmla="*/ 6351 h 868045"/>
              <a:gd name="connsiteX1-381" fmla="*/ 859566 w 859566"/>
              <a:gd name="connsiteY1-382" fmla="*/ 0 h 868045"/>
              <a:gd name="connsiteX2-383" fmla="*/ 858296 w 859566"/>
              <a:gd name="connsiteY2-384" fmla="*/ 615950 h 868045"/>
              <a:gd name="connsiteX3-385" fmla="*/ 357916 w 859566"/>
              <a:gd name="connsiteY3-386" fmla="*/ 618490 h 868045"/>
              <a:gd name="connsiteX4-387" fmla="*/ 359821 w 859566"/>
              <a:gd name="connsiteY4-388" fmla="*/ 410845 h 868045"/>
              <a:gd name="connsiteX5-389" fmla="*/ 570641 w 859566"/>
              <a:gd name="connsiteY5-390" fmla="*/ 409575 h 868045"/>
              <a:gd name="connsiteX6-391" fmla="*/ 571911 w 859566"/>
              <a:gd name="connsiteY6-392" fmla="*/ 868045 h 868045"/>
              <a:gd name="connsiteX7-393" fmla="*/ 2 w 859566"/>
              <a:gd name="connsiteY7-394" fmla="*/ 862964 h 868045"/>
              <a:gd name="connsiteX8-395" fmla="*/ 24310 w 859566"/>
              <a:gd name="connsiteY8-396" fmla="*/ 6351 h 868045"/>
              <a:gd name="connsiteX0-397" fmla="*/ 6496 w 841752"/>
              <a:gd name="connsiteY0-398" fmla="*/ 6351 h 868045"/>
              <a:gd name="connsiteX1-399" fmla="*/ 841752 w 841752"/>
              <a:gd name="connsiteY1-400" fmla="*/ 0 h 868045"/>
              <a:gd name="connsiteX2-401" fmla="*/ 840482 w 841752"/>
              <a:gd name="connsiteY2-402" fmla="*/ 615950 h 868045"/>
              <a:gd name="connsiteX3-403" fmla="*/ 340102 w 841752"/>
              <a:gd name="connsiteY3-404" fmla="*/ 618490 h 868045"/>
              <a:gd name="connsiteX4-405" fmla="*/ 342007 w 841752"/>
              <a:gd name="connsiteY4-406" fmla="*/ 410845 h 868045"/>
              <a:gd name="connsiteX5-407" fmla="*/ 552827 w 841752"/>
              <a:gd name="connsiteY5-408" fmla="*/ 409575 h 868045"/>
              <a:gd name="connsiteX6-409" fmla="*/ 554097 w 841752"/>
              <a:gd name="connsiteY6-410" fmla="*/ 868045 h 868045"/>
              <a:gd name="connsiteX7-411" fmla="*/ 5 w 841752"/>
              <a:gd name="connsiteY7-412" fmla="*/ 862964 h 868045"/>
              <a:gd name="connsiteX8-413" fmla="*/ 6496 w 841752"/>
              <a:gd name="connsiteY8-414" fmla="*/ 6351 h 868045"/>
              <a:gd name="connsiteX0-415" fmla="*/ -1 w 835255"/>
              <a:gd name="connsiteY0-416" fmla="*/ 6351 h 868045"/>
              <a:gd name="connsiteX1-417" fmla="*/ 835255 w 835255"/>
              <a:gd name="connsiteY1-418" fmla="*/ 0 h 868045"/>
              <a:gd name="connsiteX2-419" fmla="*/ 833985 w 835255"/>
              <a:gd name="connsiteY2-420" fmla="*/ 615950 h 868045"/>
              <a:gd name="connsiteX3-421" fmla="*/ 333605 w 835255"/>
              <a:gd name="connsiteY3-422" fmla="*/ 618490 h 868045"/>
              <a:gd name="connsiteX4-423" fmla="*/ 335510 w 835255"/>
              <a:gd name="connsiteY4-424" fmla="*/ 410845 h 868045"/>
              <a:gd name="connsiteX5-425" fmla="*/ 546330 w 835255"/>
              <a:gd name="connsiteY5-426" fmla="*/ 409575 h 868045"/>
              <a:gd name="connsiteX6-427" fmla="*/ 547600 w 835255"/>
              <a:gd name="connsiteY6-428" fmla="*/ 868045 h 868045"/>
              <a:gd name="connsiteX7-429" fmla="*/ 4199 w 835255"/>
              <a:gd name="connsiteY7-430" fmla="*/ 862964 h 868045"/>
              <a:gd name="connsiteX8-431" fmla="*/ -1 w 835255"/>
              <a:gd name="connsiteY8-432" fmla="*/ 6351 h 8680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35255" h="868045">
                <a:moveTo>
                  <a:pt x="-1" y="6351"/>
                </a:moveTo>
                <a:lnTo>
                  <a:pt x="835255" y="0"/>
                </a:lnTo>
                <a:cubicBezTo>
                  <a:pt x="834832" y="205317"/>
                  <a:pt x="834408" y="410633"/>
                  <a:pt x="833985" y="615950"/>
                </a:cubicBezTo>
                <a:lnTo>
                  <a:pt x="333605" y="618490"/>
                </a:lnTo>
                <a:lnTo>
                  <a:pt x="335510" y="410845"/>
                </a:lnTo>
                <a:lnTo>
                  <a:pt x="546330" y="409575"/>
                </a:lnTo>
                <a:cubicBezTo>
                  <a:pt x="548023" y="553508"/>
                  <a:pt x="545907" y="724112"/>
                  <a:pt x="547600" y="868045"/>
                </a:cubicBezTo>
                <a:lnTo>
                  <a:pt x="4199" y="862964"/>
                </a:lnTo>
                <a:cubicBezTo>
                  <a:pt x="3987" y="577426"/>
                  <a:pt x="211" y="291889"/>
                  <a:pt x="-1" y="6351"/>
                </a:cubicBezTo>
                <a:close/>
              </a:path>
            </a:pathLst>
          </a:custGeom>
          <a:noFill/>
          <a:ln w="38100">
            <a:solidFill>
              <a:srgbClr val="AB9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660401" y="460410"/>
            <a:ext cx="569250" cy="109407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613955" y="677537"/>
            <a:ext cx="61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练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1.png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866F20-FA8A-43C4-9D52-3F20B5BCF78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F2C73AA-FC5E-4700-97AE-91739B04A615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7B6B8-705E-46C3-A539-28C651FC0C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AE73D-69DB-4C76-BA6B-31546898AB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0" Type="http://schemas.openxmlformats.org/officeDocument/2006/relationships/slideLayout" Target="../slideLayouts/slideLayout17.xml"/><Relationship Id="rId5" Type="http://schemas.openxmlformats.org/officeDocument/2006/relationships/tags" Target="../tags/tag189.xml"/><Relationship Id="rId49" Type="http://schemas.openxmlformats.org/officeDocument/2006/relationships/tags" Target="../tags/tag233.xml"/><Relationship Id="rId48" Type="http://schemas.openxmlformats.org/officeDocument/2006/relationships/tags" Target="../tags/tag232.xml"/><Relationship Id="rId47" Type="http://schemas.openxmlformats.org/officeDocument/2006/relationships/tags" Target="../tags/tag231.xml"/><Relationship Id="rId46" Type="http://schemas.openxmlformats.org/officeDocument/2006/relationships/tags" Target="../tags/tag230.xml"/><Relationship Id="rId45" Type="http://schemas.openxmlformats.org/officeDocument/2006/relationships/tags" Target="../tags/tag229.xml"/><Relationship Id="rId44" Type="http://schemas.openxmlformats.org/officeDocument/2006/relationships/tags" Target="../tags/tag228.xml"/><Relationship Id="rId43" Type="http://schemas.openxmlformats.org/officeDocument/2006/relationships/tags" Target="../tags/tag227.xml"/><Relationship Id="rId42" Type="http://schemas.openxmlformats.org/officeDocument/2006/relationships/tags" Target="../tags/tag226.xml"/><Relationship Id="rId41" Type="http://schemas.openxmlformats.org/officeDocument/2006/relationships/tags" Target="../tags/tag225.xml"/><Relationship Id="rId40" Type="http://schemas.openxmlformats.org/officeDocument/2006/relationships/tags" Target="../tags/tag224.xml"/><Relationship Id="rId4" Type="http://schemas.openxmlformats.org/officeDocument/2006/relationships/tags" Target="../tags/tag188.xml"/><Relationship Id="rId39" Type="http://schemas.openxmlformats.org/officeDocument/2006/relationships/tags" Target="../tags/tag223.xml"/><Relationship Id="rId38" Type="http://schemas.openxmlformats.org/officeDocument/2006/relationships/tags" Target="../tags/tag222.xml"/><Relationship Id="rId37" Type="http://schemas.openxmlformats.org/officeDocument/2006/relationships/tags" Target="../tags/tag221.xml"/><Relationship Id="rId36" Type="http://schemas.openxmlformats.org/officeDocument/2006/relationships/tags" Target="../tags/tag220.xml"/><Relationship Id="rId35" Type="http://schemas.openxmlformats.org/officeDocument/2006/relationships/tags" Target="../tags/tag219.xml"/><Relationship Id="rId34" Type="http://schemas.openxmlformats.org/officeDocument/2006/relationships/tags" Target="../tags/tag218.xml"/><Relationship Id="rId33" Type="http://schemas.openxmlformats.org/officeDocument/2006/relationships/tags" Target="../tags/tag217.xml"/><Relationship Id="rId32" Type="http://schemas.openxmlformats.org/officeDocument/2006/relationships/tags" Target="../tags/tag216.xml"/><Relationship Id="rId31" Type="http://schemas.openxmlformats.org/officeDocument/2006/relationships/tags" Target="../tags/tag215.xml"/><Relationship Id="rId30" Type="http://schemas.openxmlformats.org/officeDocument/2006/relationships/tags" Target="../tags/tag214.xml"/><Relationship Id="rId3" Type="http://schemas.openxmlformats.org/officeDocument/2006/relationships/tags" Target="../tags/tag187.xml"/><Relationship Id="rId29" Type="http://schemas.openxmlformats.org/officeDocument/2006/relationships/tags" Target="../tags/tag213.xml"/><Relationship Id="rId28" Type="http://schemas.openxmlformats.org/officeDocument/2006/relationships/tags" Target="../tags/tag212.xml"/><Relationship Id="rId27" Type="http://schemas.openxmlformats.org/officeDocument/2006/relationships/tags" Target="../tags/tag211.xml"/><Relationship Id="rId26" Type="http://schemas.openxmlformats.org/officeDocument/2006/relationships/tags" Target="../tags/tag210.xml"/><Relationship Id="rId25" Type="http://schemas.openxmlformats.org/officeDocument/2006/relationships/tags" Target="../tags/tag209.xml"/><Relationship Id="rId24" Type="http://schemas.openxmlformats.org/officeDocument/2006/relationships/tags" Target="../tags/tag208.xml"/><Relationship Id="rId23" Type="http://schemas.openxmlformats.org/officeDocument/2006/relationships/tags" Target="../tags/tag207.xml"/><Relationship Id="rId22" Type="http://schemas.openxmlformats.org/officeDocument/2006/relationships/tags" Target="../tags/tag206.xml"/><Relationship Id="rId21" Type="http://schemas.openxmlformats.org/officeDocument/2006/relationships/tags" Target="../tags/tag205.xml"/><Relationship Id="rId20" Type="http://schemas.openxmlformats.org/officeDocument/2006/relationships/tags" Target="../tags/tag204.xml"/><Relationship Id="rId2" Type="http://schemas.openxmlformats.org/officeDocument/2006/relationships/tags" Target="../tags/tag186.xml"/><Relationship Id="rId19" Type="http://schemas.openxmlformats.org/officeDocument/2006/relationships/tags" Target="../tags/tag203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6" Type="http://schemas.openxmlformats.org/officeDocument/2006/relationships/slideLayout" Target="../slideLayouts/slideLayout17.xml"/><Relationship Id="rId45" Type="http://schemas.openxmlformats.org/officeDocument/2006/relationships/tags" Target="../tags/tag278.xml"/><Relationship Id="rId44" Type="http://schemas.openxmlformats.org/officeDocument/2006/relationships/tags" Target="../tags/tag277.xml"/><Relationship Id="rId43" Type="http://schemas.openxmlformats.org/officeDocument/2006/relationships/tags" Target="../tags/tag276.xml"/><Relationship Id="rId42" Type="http://schemas.openxmlformats.org/officeDocument/2006/relationships/tags" Target="../tags/tag275.xml"/><Relationship Id="rId41" Type="http://schemas.openxmlformats.org/officeDocument/2006/relationships/tags" Target="../tags/tag274.xml"/><Relationship Id="rId40" Type="http://schemas.openxmlformats.org/officeDocument/2006/relationships/tags" Target="../tags/tag273.xml"/><Relationship Id="rId4" Type="http://schemas.openxmlformats.org/officeDocument/2006/relationships/tags" Target="../tags/tag237.xml"/><Relationship Id="rId39" Type="http://schemas.openxmlformats.org/officeDocument/2006/relationships/tags" Target="../tags/tag272.xml"/><Relationship Id="rId38" Type="http://schemas.openxmlformats.org/officeDocument/2006/relationships/tags" Target="../tags/tag271.xml"/><Relationship Id="rId37" Type="http://schemas.openxmlformats.org/officeDocument/2006/relationships/tags" Target="../tags/tag270.xml"/><Relationship Id="rId36" Type="http://schemas.openxmlformats.org/officeDocument/2006/relationships/tags" Target="../tags/tag269.xml"/><Relationship Id="rId35" Type="http://schemas.openxmlformats.org/officeDocument/2006/relationships/tags" Target="../tags/tag268.xml"/><Relationship Id="rId34" Type="http://schemas.openxmlformats.org/officeDocument/2006/relationships/tags" Target="../tags/tag267.xml"/><Relationship Id="rId33" Type="http://schemas.openxmlformats.org/officeDocument/2006/relationships/tags" Target="../tags/tag266.xml"/><Relationship Id="rId32" Type="http://schemas.openxmlformats.org/officeDocument/2006/relationships/tags" Target="../tags/tag265.xml"/><Relationship Id="rId31" Type="http://schemas.openxmlformats.org/officeDocument/2006/relationships/tags" Target="../tags/tag264.xml"/><Relationship Id="rId30" Type="http://schemas.openxmlformats.org/officeDocument/2006/relationships/tags" Target="../tags/tag263.xml"/><Relationship Id="rId3" Type="http://schemas.openxmlformats.org/officeDocument/2006/relationships/tags" Target="../tags/tag236.xml"/><Relationship Id="rId29" Type="http://schemas.openxmlformats.org/officeDocument/2006/relationships/tags" Target="../tags/tag262.xml"/><Relationship Id="rId28" Type="http://schemas.openxmlformats.org/officeDocument/2006/relationships/tags" Target="../tags/tag261.xml"/><Relationship Id="rId27" Type="http://schemas.openxmlformats.org/officeDocument/2006/relationships/tags" Target="../tags/tag260.xml"/><Relationship Id="rId26" Type="http://schemas.openxmlformats.org/officeDocument/2006/relationships/tags" Target="../tags/tag259.xml"/><Relationship Id="rId25" Type="http://schemas.openxmlformats.org/officeDocument/2006/relationships/tags" Target="../tags/tag258.xml"/><Relationship Id="rId24" Type="http://schemas.openxmlformats.org/officeDocument/2006/relationships/tags" Target="../tags/tag257.xml"/><Relationship Id="rId23" Type="http://schemas.openxmlformats.org/officeDocument/2006/relationships/tags" Target="../tags/tag256.xml"/><Relationship Id="rId22" Type="http://schemas.openxmlformats.org/officeDocument/2006/relationships/tags" Target="../tags/tag255.xml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tags" Target="../tags/tag235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image" Target="../media/image20.jpeg"/><Relationship Id="rId5" Type="http://schemas.openxmlformats.org/officeDocument/2006/relationships/tags" Target="../tags/tag282.xml"/><Relationship Id="rId4" Type="http://schemas.openxmlformats.org/officeDocument/2006/relationships/image" Target="../media/image19.png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286.xml"/><Relationship Id="rId10" Type="http://schemas.openxmlformats.org/officeDocument/2006/relationships/image" Target="../media/image21.png"/><Relationship Id="rId1" Type="http://schemas.openxmlformats.org/officeDocument/2006/relationships/tags" Target="../tags/tag27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image" Target="../media/image20.jpeg"/><Relationship Id="rId2" Type="http://schemas.openxmlformats.org/officeDocument/2006/relationships/tags" Target="../tags/tag288.xml"/><Relationship Id="rId10" Type="http://schemas.openxmlformats.org/officeDocument/2006/relationships/slideLayout" Target="../slideLayouts/slideLayout17.xml"/><Relationship Id="rId1" Type="http://schemas.openxmlformats.org/officeDocument/2006/relationships/tags" Target="../tags/tag28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image" Target="../media/image21.png"/><Relationship Id="rId1" Type="http://schemas.openxmlformats.org/officeDocument/2006/relationships/tags" Target="../tags/tag29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image" Target="../media/image19.png"/><Relationship Id="rId2" Type="http://schemas.openxmlformats.org/officeDocument/2006/relationships/tags" Target="../tags/tag302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09.xml"/><Relationship Id="rId1" Type="http://schemas.openxmlformats.org/officeDocument/2006/relationships/tags" Target="../tags/tag30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4" Type="http://schemas.openxmlformats.org/officeDocument/2006/relationships/slideLayout" Target="../slideLayouts/slideLayout17.xml"/><Relationship Id="rId13" Type="http://schemas.openxmlformats.org/officeDocument/2006/relationships/image" Target="../media/image22.png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3" Type="http://schemas.openxmlformats.org/officeDocument/2006/relationships/slideLayout" Target="../slideLayouts/slideLayout17.xml"/><Relationship Id="rId12" Type="http://schemas.openxmlformats.org/officeDocument/2006/relationships/image" Target="../media/image24.png"/><Relationship Id="rId11" Type="http://schemas.openxmlformats.org/officeDocument/2006/relationships/tags" Target="../tags/tag331.xml"/><Relationship Id="rId10" Type="http://schemas.openxmlformats.org/officeDocument/2006/relationships/image" Target="../media/image23.jpeg"/><Relationship Id="rId1" Type="http://schemas.openxmlformats.org/officeDocument/2006/relationships/tags" Target="../tags/tag32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42.xml"/><Relationship Id="rId12" Type="http://schemas.openxmlformats.org/officeDocument/2006/relationships/image" Target="../media/image26.png"/><Relationship Id="rId11" Type="http://schemas.openxmlformats.org/officeDocument/2006/relationships/tags" Target="../tags/tag341.xml"/><Relationship Id="rId10" Type="http://schemas.openxmlformats.org/officeDocument/2006/relationships/image" Target="../media/image25.jpeg"/><Relationship Id="rId1" Type="http://schemas.openxmlformats.org/officeDocument/2006/relationships/tags" Target="../tags/tag33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53.xml"/><Relationship Id="rId12" Type="http://schemas.openxmlformats.org/officeDocument/2006/relationships/image" Target="../media/image28.jpeg"/><Relationship Id="rId11" Type="http://schemas.openxmlformats.org/officeDocument/2006/relationships/tags" Target="../tags/tag352.xml"/><Relationship Id="rId10" Type="http://schemas.openxmlformats.org/officeDocument/2006/relationships/image" Target="../media/image27.png"/><Relationship Id="rId1" Type="http://schemas.openxmlformats.org/officeDocument/2006/relationships/tags" Target="../tags/tag34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359.xml"/><Relationship Id="rId6" Type="http://schemas.openxmlformats.org/officeDocument/2006/relationships/image" Target="../media/image29.png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63.xml"/><Relationship Id="rId4" Type="http://schemas.openxmlformats.org/officeDocument/2006/relationships/image" Target="../media/image30.png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image" Target="../media/image10.png"/><Relationship Id="rId6" Type="http://schemas.openxmlformats.org/officeDocument/2006/relationships/tags" Target="../tags/tag137.xml"/><Relationship Id="rId5" Type="http://schemas.openxmlformats.org/officeDocument/2006/relationships/image" Target="../media/image9.png"/><Relationship Id="rId4" Type="http://schemas.openxmlformats.org/officeDocument/2006/relationships/tags" Target="../tags/tag136.xml"/><Relationship Id="rId3" Type="http://schemas.openxmlformats.org/officeDocument/2006/relationships/image" Target="../media/image8.png"/><Relationship Id="rId2" Type="http://schemas.openxmlformats.org/officeDocument/2006/relationships/tags" Target="../tags/tag13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3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image" Target="../media/image13.png"/><Relationship Id="rId6" Type="http://schemas.openxmlformats.org/officeDocument/2006/relationships/tags" Target="../tags/tag143.xml"/><Relationship Id="rId5" Type="http://schemas.openxmlformats.org/officeDocument/2006/relationships/image" Target="../media/image12.png"/><Relationship Id="rId4" Type="http://schemas.openxmlformats.org/officeDocument/2006/relationships/tags" Target="../tags/tag142.xml"/><Relationship Id="rId3" Type="http://schemas.openxmlformats.org/officeDocument/2006/relationships/image" Target="../media/image11.png"/><Relationship Id="rId2" Type="http://schemas.openxmlformats.org/officeDocument/2006/relationships/tags" Target="../tags/tag14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6.xml"/><Relationship Id="rId1" Type="http://schemas.openxmlformats.org/officeDocument/2006/relationships/tags" Target="../tags/tag14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52.xml"/><Relationship Id="rId7" Type="http://schemas.openxmlformats.org/officeDocument/2006/relationships/image" Target="../media/image15.png"/><Relationship Id="rId6" Type="http://schemas.openxmlformats.org/officeDocument/2006/relationships/tags" Target="../tags/tag151.xml"/><Relationship Id="rId5" Type="http://schemas.openxmlformats.org/officeDocument/2006/relationships/image" Target="../media/image14.png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6" Type="http://schemas.openxmlformats.org/officeDocument/2006/relationships/tags" Target="../tags/tag179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image" Target="../media/image18.jpeg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89214"/>
            <a:ext cx="12489084" cy="7047213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2639" t="29248" r="31615" b="27676"/>
          <a:stretch>
            <a:fillRect/>
          </a:stretch>
        </p:blipFill>
        <p:spPr>
          <a:xfrm>
            <a:off x="372320" y="1254070"/>
            <a:ext cx="3603207" cy="49890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982" y="3561624"/>
            <a:ext cx="937036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4733925" y="5311775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7277100" y="4086225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6553200" y="2297113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8516938" y="1049338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2371725" y="1036638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2371725" y="2297113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4110038" y="4111625"/>
            <a:ext cx="1439862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4" name="肘形连接符 23"/>
          <p:cNvCxnSpPr>
            <a:stCxn id="17" idx="3"/>
            <a:endCxn id="18" idx="2"/>
          </p:cNvCxnSpPr>
          <p:nvPr>
            <p:custDataLst>
              <p:tags r:id="rId8"/>
            </p:custDataLst>
          </p:nvPr>
        </p:nvCxnSpPr>
        <p:spPr>
          <a:xfrm flipV="1">
            <a:off x="6172200" y="4664075"/>
            <a:ext cx="1824038" cy="936625"/>
          </a:xfrm>
          <a:prstGeom prst="bentConnector2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>
            <a:stCxn id="18" idx="0"/>
          </p:cNvCxnSpPr>
          <p:nvPr>
            <p:custDataLst>
              <p:tags r:id="rId9"/>
            </p:custDataLst>
          </p:nvPr>
        </p:nvCxnSpPr>
        <p:spPr>
          <a:xfrm rot="5400000" flipH="1" flipV="1">
            <a:off x="7449344" y="2175669"/>
            <a:ext cx="2430463" cy="1336675"/>
          </a:xfrm>
          <a:prstGeom prst="bentConnector3">
            <a:avLst>
              <a:gd name="adj1" fmla="val 26772"/>
            </a:avLst>
          </a:prstGeom>
          <a:ln w="38100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>
            <p:custDataLst>
              <p:tags r:id="rId10"/>
            </p:custDataLst>
          </p:nvPr>
        </p:nvCxnSpPr>
        <p:spPr>
          <a:xfrm rot="10800000">
            <a:off x="7272338" y="2847975"/>
            <a:ext cx="711200" cy="557213"/>
          </a:xfrm>
          <a:prstGeom prst="bentConnector2">
            <a:avLst/>
          </a:prstGeom>
          <a:ln w="38100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>
            <p:custDataLst>
              <p:tags r:id="rId11"/>
            </p:custDataLst>
          </p:nvPr>
        </p:nvCxnSpPr>
        <p:spPr>
          <a:xfrm flipH="1" flipV="1">
            <a:off x="3810000" y="1317625"/>
            <a:ext cx="4706938" cy="793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3" idx="2"/>
          </p:cNvCxnSpPr>
          <p:nvPr>
            <p:custDataLst>
              <p:tags r:id="rId12"/>
            </p:custDataLst>
          </p:nvPr>
        </p:nvCxnSpPr>
        <p:spPr>
          <a:xfrm flipH="1">
            <a:off x="4829175" y="4689475"/>
            <a:ext cx="0" cy="56673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/>
          <p:cNvCxnSpPr>
            <a:stCxn id="22" idx="2"/>
            <a:endCxn id="17" idx="1"/>
          </p:cNvCxnSpPr>
          <p:nvPr>
            <p:custDataLst>
              <p:tags r:id="rId13"/>
            </p:custDataLst>
          </p:nvPr>
        </p:nvCxnSpPr>
        <p:spPr>
          <a:xfrm rot="16200000" flipH="1">
            <a:off x="2549525" y="3416301"/>
            <a:ext cx="2725737" cy="1643062"/>
          </a:xfrm>
          <a:prstGeom prst="bentConnector2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21" idx="2"/>
            <a:endCxn id="22" idx="0"/>
          </p:cNvCxnSpPr>
          <p:nvPr>
            <p:custDataLst>
              <p:tags r:id="rId14"/>
            </p:custDataLst>
          </p:nvPr>
        </p:nvCxnSpPr>
        <p:spPr>
          <a:xfrm flipH="1">
            <a:off x="3090863" y="1614488"/>
            <a:ext cx="0" cy="6826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肘形连接符 31"/>
          <p:cNvCxnSpPr/>
          <p:nvPr>
            <p:custDataLst>
              <p:tags r:id="rId15"/>
            </p:custDataLst>
          </p:nvPr>
        </p:nvCxnSpPr>
        <p:spPr>
          <a:xfrm rot="10800000" flipV="1">
            <a:off x="6199188" y="4678363"/>
            <a:ext cx="1639887" cy="795337"/>
          </a:xfrm>
          <a:prstGeom prst="bentConnector3">
            <a:avLst>
              <a:gd name="adj1" fmla="val -819"/>
            </a:avLst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19" idx="0"/>
          </p:cNvCxnSpPr>
          <p:nvPr>
            <p:custDataLst>
              <p:tags r:id="rId16"/>
            </p:custDataLst>
          </p:nvPr>
        </p:nvCxnSpPr>
        <p:spPr>
          <a:xfrm flipH="1" flipV="1">
            <a:off x="7272338" y="1338263"/>
            <a:ext cx="0" cy="95885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>
            <a:stCxn id="22" idx="3"/>
            <a:endCxn id="23" idx="0"/>
          </p:cNvCxnSpPr>
          <p:nvPr>
            <p:custDataLst>
              <p:tags r:id="rId17"/>
            </p:custDataLst>
          </p:nvPr>
        </p:nvCxnSpPr>
        <p:spPr>
          <a:xfrm>
            <a:off x="3810000" y="2586038"/>
            <a:ext cx="1019175" cy="1525587"/>
          </a:xfrm>
          <a:prstGeom prst="bentConnector2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18"/>
            </p:custDataLst>
          </p:nvPr>
        </p:nvCxnSpPr>
        <p:spPr>
          <a:xfrm flipH="1">
            <a:off x="5599113" y="4375150"/>
            <a:ext cx="1638300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19"/>
            </p:custDataLst>
          </p:nvPr>
        </p:nvCxnSpPr>
        <p:spPr>
          <a:xfrm flipH="1" flipV="1">
            <a:off x="5068888" y="1338263"/>
            <a:ext cx="0" cy="273526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/>
          <p:nvPr>
            <p:custDataLst>
              <p:tags r:id="rId20"/>
            </p:custDataLst>
          </p:nvPr>
        </p:nvCxnSpPr>
        <p:spPr>
          <a:xfrm rot="5400000" flipH="1" flipV="1">
            <a:off x="3778250" y="1370013"/>
            <a:ext cx="1082675" cy="1019175"/>
          </a:xfrm>
          <a:prstGeom prst="bentConnector3">
            <a:avLst>
              <a:gd name="adj1" fmla="val 289"/>
            </a:avLst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832350" y="5310188"/>
            <a:ext cx="13128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  浆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289800" y="4100513"/>
            <a:ext cx="174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岩浆岩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553200" y="2297113"/>
            <a:ext cx="174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侵入型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516938" y="1025525"/>
            <a:ext cx="1744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喷出型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379663" y="1025525"/>
            <a:ext cx="1744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沉积物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379663" y="2312988"/>
            <a:ext cx="1744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沉积岩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122738" y="4111625"/>
            <a:ext cx="174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变质岩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64" name="TextBox 44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029575" y="494188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65" name="TextBox 4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390063" y="2273300"/>
            <a:ext cx="685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②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66" name="TextBox 4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299325" y="2873375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③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67" name="TextBox 47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316788" y="16383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④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68" name="TextBox 4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493963" y="1644650"/>
            <a:ext cx="685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⑥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69" name="TextBox 50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162675" y="3856038"/>
            <a:ext cx="685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⑧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70" name="TextBox 53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241800" y="469423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71" name="TextBox 54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86538" y="4960938"/>
            <a:ext cx="685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72" name="TextBox 55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516188" y="3830638"/>
            <a:ext cx="685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8505825" y="4956175"/>
            <a:ext cx="1730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岩浆活动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9861550" y="2309813"/>
            <a:ext cx="173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岩浆喷出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421438" y="1689100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隆起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337050" y="350838"/>
            <a:ext cx="417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风化、侵蚀、搬运、沉积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968375" y="1689100"/>
            <a:ext cx="1735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固结成岩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645150" y="3435350"/>
            <a:ext cx="173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变质作用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1574800" y="3398838"/>
            <a:ext cx="1730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重熔再生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80" name="TextBox 63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856288" y="771525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⑤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81" name="TextBox 64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065713" y="2413000"/>
            <a:ext cx="685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⑤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82" name="TextBox 65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224338" y="16891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⑤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83" name="TextBox 66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265613" y="2984500"/>
            <a:ext cx="685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⑧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7708900" y="2889250"/>
            <a:ext cx="1730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岩浆侵入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85" name="文本框 43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3776663" y="6080125"/>
            <a:ext cx="4527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岩石圈的物质循环关系网图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9468" name="文本框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01600" y="39469"/>
            <a:ext cx="9836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活动三：善于发现， 探寻岩石圈各种微妙关系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6413500" y="5727700"/>
            <a:ext cx="1439863" cy="5794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矩形 39"/>
          <p:cNvSpPr/>
          <p:nvPr>
            <p:custDataLst>
              <p:tags r:id="rId4"/>
            </p:custDataLst>
          </p:nvPr>
        </p:nvSpPr>
        <p:spPr>
          <a:xfrm>
            <a:off x="8958263" y="4503738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矩形 40"/>
          <p:cNvSpPr/>
          <p:nvPr>
            <p:custDataLst>
              <p:tags r:id="rId5"/>
            </p:custDataLst>
          </p:nvPr>
        </p:nvSpPr>
        <p:spPr>
          <a:xfrm>
            <a:off x="8234363" y="2713038"/>
            <a:ext cx="1438275" cy="5794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矩形 45"/>
          <p:cNvSpPr/>
          <p:nvPr>
            <p:custDataLst>
              <p:tags r:id="rId6"/>
            </p:custDataLst>
          </p:nvPr>
        </p:nvSpPr>
        <p:spPr>
          <a:xfrm>
            <a:off x="10198100" y="1466850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矩形 46"/>
          <p:cNvSpPr/>
          <p:nvPr>
            <p:custDataLst>
              <p:tags r:id="rId7"/>
            </p:custDataLst>
          </p:nvPr>
        </p:nvSpPr>
        <p:spPr>
          <a:xfrm>
            <a:off x="4051300" y="1452563"/>
            <a:ext cx="1439863" cy="5794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矩形 47"/>
          <p:cNvSpPr/>
          <p:nvPr>
            <p:custDataLst>
              <p:tags r:id="rId8"/>
            </p:custDataLst>
          </p:nvPr>
        </p:nvSpPr>
        <p:spPr>
          <a:xfrm>
            <a:off x="4051300" y="2713038"/>
            <a:ext cx="1439863" cy="5794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矩形 50"/>
          <p:cNvSpPr/>
          <p:nvPr>
            <p:custDataLst>
              <p:tags r:id="rId9"/>
            </p:custDataLst>
          </p:nvPr>
        </p:nvSpPr>
        <p:spPr>
          <a:xfrm>
            <a:off x="5791200" y="4527550"/>
            <a:ext cx="1438275" cy="57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2" name="肘形连接符 51"/>
          <p:cNvCxnSpPr>
            <a:stCxn id="34" idx="3"/>
            <a:endCxn id="40" idx="2"/>
          </p:cNvCxnSpPr>
          <p:nvPr>
            <p:custDataLst>
              <p:tags r:id="rId10"/>
            </p:custDataLst>
          </p:nvPr>
        </p:nvCxnSpPr>
        <p:spPr>
          <a:xfrm flipV="1">
            <a:off x="7853363" y="5081588"/>
            <a:ext cx="1824037" cy="936625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>
            <p:custDataLst>
              <p:tags r:id="rId11"/>
            </p:custDataLst>
          </p:nvPr>
        </p:nvCxnSpPr>
        <p:spPr>
          <a:xfrm flipH="1" flipV="1">
            <a:off x="5491163" y="1735138"/>
            <a:ext cx="4706937" cy="63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51" idx="2"/>
          </p:cNvCxnSpPr>
          <p:nvPr>
            <p:custDataLst>
              <p:tags r:id="rId12"/>
            </p:custDataLst>
          </p:nvPr>
        </p:nvCxnSpPr>
        <p:spPr>
          <a:xfrm flipH="1">
            <a:off x="6510338" y="5105400"/>
            <a:ext cx="0" cy="5667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连接符 57"/>
          <p:cNvCxnSpPr>
            <a:stCxn id="48" idx="2"/>
            <a:endCxn id="34" idx="1"/>
          </p:cNvCxnSpPr>
          <p:nvPr>
            <p:custDataLst>
              <p:tags r:id="rId13"/>
            </p:custDataLst>
          </p:nvPr>
        </p:nvCxnSpPr>
        <p:spPr>
          <a:xfrm rot="16200000" flipH="1">
            <a:off x="4229894" y="3834606"/>
            <a:ext cx="2725738" cy="1641475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>
            <a:stCxn id="47" idx="2"/>
            <a:endCxn id="48" idx="0"/>
          </p:cNvCxnSpPr>
          <p:nvPr>
            <p:custDataLst>
              <p:tags r:id="rId14"/>
            </p:custDataLst>
          </p:nvPr>
        </p:nvCxnSpPr>
        <p:spPr>
          <a:xfrm flipH="1">
            <a:off x="4772025" y="2032000"/>
            <a:ext cx="0" cy="6810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肘形连接符 59"/>
          <p:cNvCxnSpPr/>
          <p:nvPr>
            <p:custDataLst>
              <p:tags r:id="rId15"/>
            </p:custDataLst>
          </p:nvPr>
        </p:nvCxnSpPr>
        <p:spPr>
          <a:xfrm rot="10800000" flipV="1">
            <a:off x="7880350" y="5094288"/>
            <a:ext cx="1639888" cy="795337"/>
          </a:xfrm>
          <a:prstGeom prst="bentConnector3">
            <a:avLst>
              <a:gd name="adj1" fmla="val -819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41" idx="0"/>
          </p:cNvCxnSpPr>
          <p:nvPr>
            <p:custDataLst>
              <p:tags r:id="rId16"/>
            </p:custDataLst>
          </p:nvPr>
        </p:nvCxnSpPr>
        <p:spPr>
          <a:xfrm flipH="1" flipV="1">
            <a:off x="8953500" y="1755775"/>
            <a:ext cx="0" cy="9572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连接符 61"/>
          <p:cNvCxnSpPr>
            <a:stCxn id="48" idx="3"/>
            <a:endCxn id="51" idx="0"/>
          </p:cNvCxnSpPr>
          <p:nvPr>
            <p:custDataLst>
              <p:tags r:id="rId17"/>
            </p:custDataLst>
          </p:nvPr>
        </p:nvCxnSpPr>
        <p:spPr>
          <a:xfrm>
            <a:off x="5491163" y="3003550"/>
            <a:ext cx="1019175" cy="152400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>
            <p:custDataLst>
              <p:tags r:id="rId18"/>
            </p:custDataLst>
          </p:nvPr>
        </p:nvCxnSpPr>
        <p:spPr>
          <a:xfrm flipH="1">
            <a:off x="7278688" y="4792663"/>
            <a:ext cx="16383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>
            <p:custDataLst>
              <p:tags r:id="rId19"/>
            </p:custDataLst>
          </p:nvPr>
        </p:nvCxnSpPr>
        <p:spPr>
          <a:xfrm flipH="1" flipV="1">
            <a:off x="6750050" y="1755775"/>
            <a:ext cx="0" cy="27336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连接符 64"/>
          <p:cNvCxnSpPr/>
          <p:nvPr>
            <p:custDataLst>
              <p:tags r:id="rId20"/>
            </p:custDataLst>
          </p:nvPr>
        </p:nvCxnSpPr>
        <p:spPr>
          <a:xfrm rot="5400000" flipH="1" flipV="1">
            <a:off x="5460207" y="1786731"/>
            <a:ext cx="1081088" cy="1019175"/>
          </a:xfrm>
          <a:prstGeom prst="bentConnector3">
            <a:avLst>
              <a:gd name="adj1" fmla="val 289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7" name="TextBox 6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13513" y="5727700"/>
            <a:ext cx="1312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  浆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88" name="TextBox 6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970963" y="4516438"/>
            <a:ext cx="1746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岩浆岩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89" name="TextBox 6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234363" y="2713038"/>
            <a:ext cx="1746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侵入岩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90" name="TextBox 6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0198100" y="1443038"/>
            <a:ext cx="1744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喷出岩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91" name="TextBox 6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59238" y="1443038"/>
            <a:ext cx="174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沉积物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92" name="TextBox 7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59238" y="2730500"/>
            <a:ext cx="174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沉积岩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93" name="TextBox 7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803900" y="4527550"/>
            <a:ext cx="1746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变质岩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94" name="TextBox 7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9709150" y="53594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95" name="TextBox 7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1069638" y="2690813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②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96" name="TextBox 7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915400" y="3325813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③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97" name="TextBox 7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8937625" y="202723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④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98" name="TextBox 7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269163" y="120173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⑤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99" name="TextBox 77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179888" y="2068513"/>
            <a:ext cx="685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⑥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00" name="TextBox 78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75350" y="346233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⑧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01" name="TextBox 81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888038" y="5110163"/>
            <a:ext cx="685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02" name="TextBox 82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8267700" y="53784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03" name="TextBox 83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4791075" y="419735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504" name="组合 84"/>
          <p:cNvGrpSpPr/>
          <p:nvPr>
            <p:custDataLst>
              <p:tags r:id="rId38"/>
            </p:custDataLst>
          </p:nvPr>
        </p:nvGrpSpPr>
        <p:grpSpPr>
          <a:xfrm>
            <a:off x="8916988" y="2068513"/>
            <a:ext cx="2060575" cy="2432050"/>
            <a:chOff x="7272619" y="1654922"/>
            <a:chExt cx="2059640" cy="2431489"/>
          </a:xfrm>
        </p:grpSpPr>
        <p:cxnSp>
          <p:nvCxnSpPr>
            <p:cNvPr id="86" name="肘形连接符 85"/>
            <p:cNvCxnSpPr/>
            <p:nvPr>
              <p:custDataLst>
                <p:tags r:id="rId39"/>
              </p:custDataLst>
            </p:nvPr>
          </p:nvCxnSpPr>
          <p:spPr>
            <a:xfrm rot="5400000" flipH="1" flipV="1">
              <a:off x="7448481" y="2202632"/>
              <a:ext cx="2431489" cy="1336068"/>
            </a:xfrm>
            <a:prstGeom prst="bentConnector3">
              <a:avLst>
                <a:gd name="adj1" fmla="val 2677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肘形连接符 86"/>
            <p:cNvCxnSpPr/>
            <p:nvPr>
              <p:custDataLst>
                <p:tags r:id="rId40"/>
              </p:custDataLst>
            </p:nvPr>
          </p:nvCxnSpPr>
          <p:spPr>
            <a:xfrm rot="10800000">
              <a:off x="7272619" y="2875427"/>
              <a:ext cx="710877" cy="555497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肘形连接符 21"/>
          <p:cNvCxnSpPr/>
          <p:nvPr>
            <p:custDataLst>
              <p:tags r:id="rId41"/>
            </p:custDataLst>
          </p:nvPr>
        </p:nvCxnSpPr>
        <p:spPr>
          <a:xfrm rot="10800000">
            <a:off x="5476875" y="1739900"/>
            <a:ext cx="4144963" cy="2776538"/>
          </a:xfrm>
          <a:prstGeom prst="bentConnector3">
            <a:avLst>
              <a:gd name="adj1" fmla="val -919"/>
            </a:avLst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195264" y="3863181"/>
            <a:ext cx="44037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①岩浆岩只能由岩浆形成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②所有岩石都能变成岩浆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③变质岩与沉积岩能相互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转化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507" name="TextBox 87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853363" y="4264025"/>
            <a:ext cx="615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⑧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08" name="TextBox 88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6723063" y="287813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⑤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09" name="TextBox 89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969000" y="2079625"/>
            <a:ext cx="685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⑤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491" name="文本框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54542"/>
            <a:ext cx="9836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活动四：举一反三，巧解 “岩石圈物质循环变式图”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492" name="Picture 1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9738" y="1887538"/>
            <a:ext cx="40084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2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713" y="1887538"/>
            <a:ext cx="30988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TextBox 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50975" y="3671888"/>
            <a:ext cx="86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495" name="TextBox 4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899650" y="4049713"/>
            <a:ext cx="666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0496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8"/>
          <a:stretch>
            <a:fillRect/>
          </a:stretch>
        </p:blipFill>
        <p:spPr bwMode="auto">
          <a:xfrm>
            <a:off x="3903663" y="1617663"/>
            <a:ext cx="3641725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7" name="TextBox 3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84813" y="3879850"/>
            <a:ext cx="868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6" name="组合 2"/>
          <p:cNvGrpSpPr/>
          <p:nvPr>
            <p:custDataLst>
              <p:tags r:id="rId1"/>
            </p:custDataLst>
          </p:nvPr>
        </p:nvGrpSpPr>
        <p:grpSpPr>
          <a:xfrm>
            <a:off x="2963863" y="1606550"/>
            <a:ext cx="6102350" cy="3914775"/>
            <a:chOff x="240072" y="1886769"/>
            <a:chExt cx="3098427" cy="2060554"/>
          </a:xfrm>
        </p:grpSpPr>
        <p:pic>
          <p:nvPicPr>
            <p:cNvPr id="21520" name="Picture 26" descr="http://tiku.21cnjy.com/tikupic/0a/f5/0a2f5d0c772e13d7e4a0b5669c3d33d8.jp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0072" y="1886769"/>
              <a:ext cx="3098427" cy="187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1" name="TextBox 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450279" y="3671967"/>
              <a:ext cx="869174" cy="275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图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1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04088" y="4343400"/>
            <a:ext cx="1422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沉积岩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6550" y="2836863"/>
            <a:ext cx="615950" cy="1277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岩    浆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36863"/>
            <a:ext cx="615950" cy="1277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岩浆岩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文本框 3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3500" y="54542"/>
            <a:ext cx="9836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活动四：举一反三，巧解 “岩石圈物质循环变式图”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3988" y="1120775"/>
            <a:ext cx="60198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78138" y="3103563"/>
            <a:ext cx="1155700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沉积岩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89825" y="3019425"/>
            <a:ext cx="115728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岩浆岩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29238" y="3057525"/>
            <a:ext cx="1157287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变质岩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500" y="54542"/>
            <a:ext cx="9836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活动四：举一反三，巧解 “岩石圈物质循环变式图”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4" name="组合 1"/>
          <p:cNvGrpSpPr/>
          <p:nvPr>
            <p:custDataLst>
              <p:tags r:id="rId1"/>
            </p:custDataLst>
          </p:nvPr>
        </p:nvGrpSpPr>
        <p:grpSpPr>
          <a:xfrm>
            <a:off x="2546350" y="1616075"/>
            <a:ext cx="7686675" cy="4165600"/>
            <a:chOff x="8024138" y="1886769"/>
            <a:chExt cx="4007224" cy="2432145"/>
          </a:xfrm>
        </p:grpSpPr>
        <p:pic>
          <p:nvPicPr>
            <p:cNvPr id="23569" name="Picture 18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24138" y="1886769"/>
              <a:ext cx="4007224" cy="2171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70" name="TextBox 40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899679" y="4049405"/>
              <a:ext cx="667468" cy="269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图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3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34" name="Text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55900" y="3103563"/>
            <a:ext cx="115728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沉积岩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67163" y="4259263"/>
            <a:ext cx="11557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变质岩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97775" y="3446463"/>
            <a:ext cx="11557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侵入岩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15400" y="1858963"/>
            <a:ext cx="11557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喷出岩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文本框 3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500" y="54542"/>
            <a:ext cx="9836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活动四：举一反三，巧解 “岩石圈物质循环变式图”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>
            <p:custDataLst>
              <p:tags r:id="rId1"/>
            </p:custDataLst>
          </p:nvPr>
        </p:nvSpPr>
        <p:spPr>
          <a:xfrm rot="5400000">
            <a:off x="-1500187" y="1500187"/>
            <a:ext cx="6858000" cy="385762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>
            <a:stCxn id="3" idx="0"/>
          </p:cNvCxnSpPr>
          <p:nvPr>
            <p:custDataLst>
              <p:tags r:id="rId2"/>
            </p:custDataLst>
          </p:nvPr>
        </p:nvCxnSpPr>
        <p:spPr>
          <a:xfrm>
            <a:off x="3857625" y="3429000"/>
            <a:ext cx="7291388" cy="2857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857625" y="3900488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772025" y="4814888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686425" y="3900488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600825" y="3900488"/>
            <a:ext cx="914400" cy="914400"/>
          </a:xfrm>
          <a:prstGeom prst="rect">
            <a:avLst/>
          </a:prstGeom>
          <a:solidFill>
            <a:srgbClr val="7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600825" y="4829175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7515225" y="4843463"/>
            <a:ext cx="914400" cy="914400"/>
          </a:xfrm>
          <a:prstGeom prst="rect">
            <a:avLst/>
          </a:prstGeom>
          <a:solidFill>
            <a:srgbClr val="33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8429625" y="3929063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07" name="文本框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6713" y="2755900"/>
            <a:ext cx="2462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3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2755900" y="2281238"/>
            <a:ext cx="9032875" cy="1293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6000" b="1" i="0" u="none" strike="noStrike" kern="120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探究地壳运动的先后顺序</a:t>
            </a:r>
            <a:endParaRPr kumimoji="0" lang="zh-CN" altLang="en-US" sz="6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1925300" y="12217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4" name="组合 27"/>
          <p:cNvGrpSpPr/>
          <p:nvPr>
            <p:custDataLst>
              <p:tags r:id="rId1"/>
            </p:custDataLst>
          </p:nvPr>
        </p:nvGrpSpPr>
        <p:grpSpPr>
          <a:xfrm rot="-5400000">
            <a:off x="357188" y="-225425"/>
            <a:ext cx="1597025" cy="2282825"/>
            <a:chOff x="6819900" y="59904"/>
            <a:chExt cx="1596390" cy="2283909"/>
          </a:xfrm>
          <a:solidFill>
            <a:schemeClr val="accent1"/>
          </a:solidFill>
        </p:grpSpPr>
        <p:sp>
          <p:nvSpPr>
            <p:cNvPr id="20" name="流程图: 手动输入 19"/>
            <p:cNvSpPr/>
            <p:nvPr>
              <p:custDataLst>
                <p:tags r:id="rId2"/>
              </p:custDataLst>
            </p:nvPr>
          </p:nvSpPr>
          <p:spPr>
            <a:xfrm rot="10800000">
              <a:off x="7626029" y="59904"/>
              <a:ext cx="791847" cy="182966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流程图: 手动输入 26"/>
            <p:cNvSpPr/>
            <p:nvPr>
              <p:custDataLst>
                <p:tags r:id="rId3"/>
              </p:custDataLst>
            </p:nvPr>
          </p:nvSpPr>
          <p:spPr>
            <a:xfrm rot="10800000">
              <a:off x="6819900" y="60441"/>
              <a:ext cx="803910" cy="2283372"/>
            </a:xfrm>
            <a:prstGeom prst="flowChartManualInput">
              <a:avLst/>
            </a:prstGeom>
            <a:grp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726" name="组合 1"/>
          <p:cNvGrpSpPr/>
          <p:nvPr>
            <p:custDataLst>
              <p:tags r:id="rId4"/>
            </p:custDataLst>
          </p:nvPr>
        </p:nvGrpSpPr>
        <p:grpSpPr>
          <a:xfrm>
            <a:off x="295275" y="219075"/>
            <a:ext cx="1257300" cy="1257300"/>
            <a:chOff x="294634" y="219751"/>
            <a:chExt cx="1257151" cy="1257151"/>
          </a:xfrm>
        </p:grpSpPr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294634" y="219751"/>
              <a:ext cx="1257151" cy="1257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6"/>
              </p:custDataLst>
            </p:nvPr>
          </p:nvSpPr>
          <p:spPr>
            <a:xfrm>
              <a:off x="391461" y="337212"/>
              <a:ext cx="1042863" cy="10412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>
            <p:custDataLst>
              <p:tags r:id="rId7"/>
            </p:custDataLst>
          </p:nvPr>
        </p:nvCxnSpPr>
        <p:spPr>
          <a:xfrm>
            <a:off x="1843088" y="909638"/>
            <a:ext cx="10328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1" name="文本框 3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78013" y="295275"/>
            <a:ext cx="98345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活动五：动手操作，模拟地壳活动、探究先后顺序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73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29027" r="9006" b="13597"/>
          <a:stretch>
            <a:fillRect/>
          </a:stretch>
        </p:blipFill>
        <p:spPr bwMode="auto">
          <a:xfrm>
            <a:off x="1468438" y="1282700"/>
            <a:ext cx="105203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475" y="565150"/>
            <a:ext cx="808038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8" name="组合 27"/>
          <p:cNvGrpSpPr/>
          <p:nvPr>
            <p:custDataLst>
              <p:tags r:id="rId1"/>
            </p:custDataLst>
          </p:nvPr>
        </p:nvGrpSpPr>
        <p:grpSpPr>
          <a:xfrm rot="-5400000">
            <a:off x="357188" y="-225425"/>
            <a:ext cx="1597025" cy="2282825"/>
            <a:chOff x="6819900" y="59904"/>
            <a:chExt cx="1596390" cy="2283909"/>
          </a:xfrm>
          <a:solidFill>
            <a:srgbClr val="0070C0"/>
          </a:solidFill>
        </p:grpSpPr>
        <p:sp>
          <p:nvSpPr>
            <p:cNvPr id="20" name="流程图: 手动输入 19"/>
            <p:cNvSpPr/>
            <p:nvPr>
              <p:custDataLst>
                <p:tags r:id="rId2"/>
              </p:custDataLst>
            </p:nvPr>
          </p:nvSpPr>
          <p:spPr>
            <a:xfrm rot="10800000">
              <a:off x="7626029" y="59904"/>
              <a:ext cx="791847" cy="182966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流程图: 手动输入 26"/>
            <p:cNvSpPr/>
            <p:nvPr>
              <p:custDataLst>
                <p:tags r:id="rId3"/>
              </p:custDataLst>
            </p:nvPr>
          </p:nvSpPr>
          <p:spPr>
            <a:xfrm rot="10800000">
              <a:off x="6819900" y="60441"/>
              <a:ext cx="803910" cy="2283372"/>
            </a:xfrm>
            <a:prstGeom prst="flowChartManualInput">
              <a:avLst/>
            </a:prstGeom>
            <a:grp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750" name="组合 1"/>
          <p:cNvGrpSpPr/>
          <p:nvPr>
            <p:custDataLst>
              <p:tags r:id="rId4"/>
            </p:custDataLst>
          </p:nvPr>
        </p:nvGrpSpPr>
        <p:grpSpPr>
          <a:xfrm>
            <a:off x="295275" y="219075"/>
            <a:ext cx="1257300" cy="1257300"/>
            <a:chOff x="294634" y="219751"/>
            <a:chExt cx="1257151" cy="1257151"/>
          </a:xfrm>
        </p:grpSpPr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294634" y="219751"/>
              <a:ext cx="1257151" cy="1257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6"/>
              </p:custDataLst>
            </p:nvPr>
          </p:nvSpPr>
          <p:spPr>
            <a:xfrm>
              <a:off x="391461" y="337212"/>
              <a:ext cx="1042863" cy="10412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>
            <p:custDataLst>
              <p:tags r:id="rId7"/>
            </p:custDataLst>
          </p:nvPr>
        </p:nvCxnSpPr>
        <p:spPr>
          <a:xfrm>
            <a:off x="1843088" y="909638"/>
            <a:ext cx="10328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5" name="文本框 3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78013" y="295275"/>
            <a:ext cx="98345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活动五：动手操作，模拟地壳活动、探究先后顺序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1756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27876" r="9917" b="13509"/>
          <a:stretch>
            <a:fillRect/>
          </a:stretch>
        </p:blipFill>
        <p:spPr bwMode="auto">
          <a:xfrm>
            <a:off x="1535113" y="1290638"/>
            <a:ext cx="104013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3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450" y="606425"/>
            <a:ext cx="7318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>
            <p:custDataLst>
              <p:tags r:id="rId13"/>
            </p:custDataLst>
          </p:nvPr>
        </p:nvSpPr>
        <p:spPr>
          <a:xfrm>
            <a:off x="2971800" y="4303713"/>
            <a:ext cx="6454775" cy="349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2" name="组合 27"/>
          <p:cNvGrpSpPr/>
          <p:nvPr>
            <p:custDataLst>
              <p:tags r:id="rId1"/>
            </p:custDataLst>
          </p:nvPr>
        </p:nvGrpSpPr>
        <p:grpSpPr>
          <a:xfrm rot="-5400000">
            <a:off x="357188" y="-225425"/>
            <a:ext cx="1597025" cy="2282825"/>
            <a:chOff x="6819900" y="59904"/>
            <a:chExt cx="1596390" cy="2283909"/>
          </a:xfrm>
          <a:solidFill>
            <a:srgbClr val="0070C0"/>
          </a:solidFill>
        </p:grpSpPr>
        <p:sp>
          <p:nvSpPr>
            <p:cNvPr id="20" name="流程图: 手动输入 19"/>
            <p:cNvSpPr/>
            <p:nvPr>
              <p:custDataLst>
                <p:tags r:id="rId2"/>
              </p:custDataLst>
            </p:nvPr>
          </p:nvSpPr>
          <p:spPr>
            <a:xfrm rot="10800000">
              <a:off x="7626029" y="59904"/>
              <a:ext cx="791847" cy="182966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流程图: 手动输入 26"/>
            <p:cNvSpPr/>
            <p:nvPr>
              <p:custDataLst>
                <p:tags r:id="rId3"/>
              </p:custDataLst>
            </p:nvPr>
          </p:nvSpPr>
          <p:spPr>
            <a:xfrm rot="10800000">
              <a:off x="6819900" y="60441"/>
              <a:ext cx="803910" cy="2283372"/>
            </a:xfrm>
            <a:prstGeom prst="flowChartManualInput">
              <a:avLst/>
            </a:prstGeom>
            <a:grp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774" name="组合 1"/>
          <p:cNvGrpSpPr/>
          <p:nvPr>
            <p:custDataLst>
              <p:tags r:id="rId4"/>
            </p:custDataLst>
          </p:nvPr>
        </p:nvGrpSpPr>
        <p:grpSpPr>
          <a:xfrm>
            <a:off x="295275" y="219075"/>
            <a:ext cx="1257300" cy="1257300"/>
            <a:chOff x="294634" y="219751"/>
            <a:chExt cx="1257151" cy="1257151"/>
          </a:xfrm>
        </p:grpSpPr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294634" y="219751"/>
              <a:ext cx="1257151" cy="1257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6"/>
              </p:custDataLst>
            </p:nvPr>
          </p:nvSpPr>
          <p:spPr>
            <a:xfrm>
              <a:off x="391461" y="337212"/>
              <a:ext cx="1042863" cy="10412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>
            <p:custDataLst>
              <p:tags r:id="rId7"/>
            </p:custDataLst>
          </p:nvPr>
        </p:nvCxnSpPr>
        <p:spPr>
          <a:xfrm>
            <a:off x="1843088" y="909638"/>
            <a:ext cx="10328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9" name="文本框 3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78013" y="295275"/>
            <a:ext cx="98345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活动五：动手操作，模拟地壳活动、探究先后顺序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2780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425" y="609600"/>
            <a:ext cx="79851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3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28737" r="8327" b="10635"/>
          <a:stretch>
            <a:fillRect/>
          </a:stretch>
        </p:blipFill>
        <p:spPr bwMode="auto">
          <a:xfrm>
            <a:off x="1552575" y="1171575"/>
            <a:ext cx="103981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13"/>
            </p:custDataLst>
          </p:nvPr>
        </p:nvSpPr>
        <p:spPr>
          <a:xfrm>
            <a:off x="2905125" y="4895850"/>
            <a:ext cx="2957513" cy="349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>
            <p:custDataLst>
              <p:tags r:id="rId1"/>
            </p:custDataLst>
          </p:nvPr>
        </p:nvSpPr>
        <p:spPr>
          <a:xfrm rot="5400000">
            <a:off x="-1500187" y="1500187"/>
            <a:ext cx="6858000" cy="385762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>
            <a:stCxn id="3" idx="0"/>
          </p:cNvCxnSpPr>
          <p:nvPr>
            <p:custDataLst>
              <p:tags r:id="rId2"/>
            </p:custDataLst>
          </p:nvPr>
        </p:nvCxnSpPr>
        <p:spPr>
          <a:xfrm>
            <a:off x="3857625" y="3429000"/>
            <a:ext cx="7291388" cy="2857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857625" y="3900488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772025" y="4814888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686425" y="3900488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600825" y="3900488"/>
            <a:ext cx="914400" cy="914400"/>
          </a:xfrm>
          <a:prstGeom prst="rect">
            <a:avLst/>
          </a:prstGeom>
          <a:solidFill>
            <a:srgbClr val="7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600825" y="4829175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7515225" y="4843463"/>
            <a:ext cx="914400" cy="914400"/>
          </a:xfrm>
          <a:prstGeom prst="rect">
            <a:avLst/>
          </a:prstGeom>
          <a:solidFill>
            <a:srgbClr val="33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8429625" y="3929063"/>
            <a:ext cx="914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7" name="文本框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6713" y="2755900"/>
            <a:ext cx="2462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1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3295650" y="2281238"/>
            <a:ext cx="8248650" cy="1293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6000" b="1" i="0" u="none" strike="noStrike" kern="120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认识常见的三大类岩石</a:t>
            </a:r>
            <a:endParaRPr kumimoji="0" lang="zh-CN" altLang="en-US" sz="6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3803" name="文本框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59588"/>
            <a:ext cx="98345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活动六：小试牛刀，判读地壳运动的先后顺序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804" name="矩形 2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01875" y="968375"/>
            <a:ext cx="9604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该图为某地地质剖面图，其中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为沉积物，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为沉积岩，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为不同时期的岩浆岩，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为变质岩。据此回答问题。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805" name="矩形 2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09850" y="5207000"/>
            <a:ext cx="94043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图中各类岩石形成的顺序由早到晚排序正确的是 （       ）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                 B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    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                 D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806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0" y="1908175"/>
            <a:ext cx="4973638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691813" y="5183188"/>
            <a:ext cx="588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1481" y="1155553"/>
            <a:ext cx="10885837" cy="520019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22881" y="35277"/>
            <a:ext cx="642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知识结构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6318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文本框 3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2488" y="1072247"/>
            <a:ext cx="1679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岩浆岩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963" y="490538"/>
            <a:ext cx="30384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7488" y="290513"/>
            <a:ext cx="3130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65513"/>
            <a:ext cx="3198813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37463" y="2833688"/>
            <a:ext cx="41529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花岗岩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，是岩浆在地表以下形成的侵入型岩浆岩。肉眼可见矿物颗粒，一般是黄色带粉红的，也有灰白色的。质地坚硬，色泽美丽。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00350" y="3849688"/>
            <a:ext cx="43735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玄武岩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，是一种喷出型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岩浆岩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。常见的多为黑色、黑褐或暗绿色。因其质地致密，它的比重较大。但也有的玄武岩由于气孔特别多，重量便减轻。</a:t>
            </a:r>
            <a:endParaRPr kumimoji="0" lang="zh-CN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文本框 3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7088" y="1166813"/>
            <a:ext cx="1679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沉积岩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9513" y="1944688"/>
            <a:ext cx="31718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577850"/>
            <a:ext cx="28956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05150"/>
            <a:ext cx="31956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67738" y="4318000"/>
            <a:ext cx="36353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石灰岩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，主要在浅海环境下形成，由沉积的碳酸钙在失去水分之后，紧压胶结起来形成。</a:t>
            </a:r>
            <a:endParaRPr kumimoji="0" lang="zh-CN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矩形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3395663"/>
            <a:ext cx="3756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页岩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形成于静水环境中，由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黏土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沉积经压力和温度形成。页岩中常含有化石。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矩形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086600" y="1093788"/>
            <a:ext cx="46751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砾岩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，由滚圆度较好的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砾石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、卵石胶结而成。</a:t>
            </a:r>
            <a:endParaRPr kumimoji="0" lang="zh-CN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文本框 3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7525" y="990600"/>
            <a:ext cx="1679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变质岩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26425" y="2697163"/>
            <a:ext cx="36353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板岩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，具有板状结构，沿板理方向可以剥成薄片，颜色随其所含有的杂质不同而变化。</a:t>
            </a:r>
            <a:endParaRPr kumimoji="0" lang="zh-CN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矩形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1538" y="3430588"/>
            <a:ext cx="31146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大理岩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，由石灰岩变质而成，具有较强的透光性，通常呈白色和灰色。</a:t>
            </a:r>
            <a:endParaRPr kumimoji="0" lang="zh-CN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663" y="3035300"/>
            <a:ext cx="3775076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5288" y="490538"/>
            <a:ext cx="41513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2600" y="107950"/>
            <a:ext cx="3617913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4113" y="254000"/>
            <a:ext cx="26606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MH_SubTitle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03825" y="254000"/>
            <a:ext cx="26606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638300" y="1803400"/>
          <a:ext cx="9144000" cy="27687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1482"/>
                <a:gridCol w="1588918"/>
                <a:gridCol w="2030506"/>
                <a:gridCol w="3913094"/>
              </a:tblGrid>
              <a:tr h="657342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岩石类型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岩石代表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岩石特点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</a:tr>
              <a:tr h="531190">
                <a:tc row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岩浆岩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侵入型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</a:tr>
              <a:tr h="524299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喷出型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</a:tr>
              <a:tr h="537744"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沉积岩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 gridSpan="2"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</a:tr>
              <a:tr h="518026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itchFamily="2" charset="-122"/>
                          <a:ea typeface="华文楷体" pitchFamily="2" charset="-122"/>
                        </a:rPr>
                        <a:t>变质岩</a:t>
                      </a:r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 gridSpan="2"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T="45708" marB="45708" vert="horz" anchor="ctr"/>
                </a:tc>
              </a:tr>
            </a:tbl>
          </a:graphicData>
        </a:graphic>
      </p:graphicFrame>
      <p:sp>
        <p:nvSpPr>
          <p:cNvPr id="2" name="矩形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03825" y="2454275"/>
            <a:ext cx="1262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花岗岩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4" name="矩形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03825" y="2998788"/>
            <a:ext cx="1262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玄武岩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5" name="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45413" y="2436813"/>
            <a:ext cx="2339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结晶颗粒较大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16" name="矩形 1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864475" y="2998788"/>
            <a:ext cx="2338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常有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气孔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构造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17" name="矩形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76600" y="3489325"/>
            <a:ext cx="3541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石灰岩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、砾岩、页岩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18" name="矩形 1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5588" y="4013200"/>
            <a:ext cx="2339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大理岩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、板岩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19" name="矩形 1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4825" y="3535363"/>
            <a:ext cx="3970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常含有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化石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层理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结构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20" name="矩形 1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64338" y="4054475"/>
            <a:ext cx="4137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有结晶结构，定向构造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28714" name="TextBox 2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49650" y="1143000"/>
            <a:ext cx="548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常见的三大类岩石比较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>
            <p:custDataLst>
              <p:tags r:id="rId1"/>
            </p:custDataLst>
          </p:nvPr>
        </p:nvSpPr>
        <p:spPr>
          <a:xfrm rot="5400000">
            <a:off x="-1500187" y="1500187"/>
            <a:ext cx="6858000" cy="38576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cxnSp>
        <p:nvCxnSpPr>
          <p:cNvPr id="5" name="直接连接符 4"/>
          <p:cNvCxnSpPr>
            <a:stCxn id="3" idx="0"/>
          </p:cNvCxnSpPr>
          <p:nvPr>
            <p:custDataLst>
              <p:tags r:id="rId2"/>
            </p:custDataLst>
          </p:nvPr>
        </p:nvCxnSpPr>
        <p:spPr>
          <a:xfrm>
            <a:off x="3857625" y="3429000"/>
            <a:ext cx="7291388" cy="2857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857625" y="3900488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772025" y="4814888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686425" y="3900488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600825" y="3900488"/>
            <a:ext cx="914400" cy="914400"/>
          </a:xfrm>
          <a:prstGeom prst="rect">
            <a:avLst/>
          </a:prstGeom>
          <a:solidFill>
            <a:srgbClr val="7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600825" y="4829175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7515225" y="4843463"/>
            <a:ext cx="914400" cy="914400"/>
          </a:xfrm>
          <a:prstGeom prst="rect">
            <a:avLst/>
          </a:prstGeom>
          <a:solidFill>
            <a:srgbClr val="33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8429625" y="3929063"/>
            <a:ext cx="914400" cy="914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5371" name="文本框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6713" y="2755900"/>
            <a:ext cx="2462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2</a:t>
            </a:r>
            <a:endParaRPr lang="zh-CN" altLang="en-US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3228975" y="2310606"/>
            <a:ext cx="8248650" cy="1293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spc="1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0" b="1" spc="100">
                <a:latin typeface="微软雅黑" panose="020B0503020204020204" pitchFamily="34" charset="-122"/>
                <a:ea typeface="微软雅黑" panose="020B0503020204020204" pitchFamily="34" charset="-122"/>
              </a:rPr>
              <a:t>岩石圈的物质循环过程</a:t>
            </a:r>
            <a:endParaRPr lang="zh-CN" altLang="en-US" sz="6000" ker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390" name="文本框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3930" y="27627"/>
            <a:ext cx="9836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活动一：观看视频，尝试记录“石头”的生命过程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4" name="文本框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28000" y="1485900"/>
            <a:ext cx="3835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仔细观看视频中的内容，重点关注“石头”生命过程中的各种变化，并记录关键词。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一块石头的生命历程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5625" y="882731"/>
            <a:ext cx="6835775" cy="51402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419" name="文本框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338" y="26761"/>
            <a:ext cx="101822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活动二：学以致用，完成“岩石圈物质循环关系网图”</a:t>
            </a:r>
            <a:endParaRPr kumimoji="0" lang="zh-CN" altLang="zh-CN" sz="3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42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45093" r="25925" b="10699"/>
          <a:stretch>
            <a:fillRect/>
          </a:stretch>
        </p:blipFill>
        <p:spPr bwMode="auto">
          <a:xfrm>
            <a:off x="2865438" y="1762125"/>
            <a:ext cx="93059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文本框 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19763" y="1117600"/>
            <a:ext cx="413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岩石圈的物质循环示意图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288" y="2300288"/>
            <a:ext cx="28209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请回忆视频中的相关内容，并参照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岩石圈的物质循环示意图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，填写“岩石圈物质循环关系网图”中空白的部分。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03"/>
</p:tagLst>
</file>

<file path=ppt/tags/tag10.xml><?xml version="1.0" encoding="utf-8"?>
<p:tagLst xmlns:p="http://schemas.openxmlformats.org/presentationml/2006/main">
  <p:tag name="AS_UNIQUEID" val="113"/>
</p:tagLst>
</file>

<file path=ppt/tags/tag100.xml><?xml version="1.0" encoding="utf-8"?>
<p:tagLst xmlns:p="http://schemas.openxmlformats.org/presentationml/2006/main">
  <p:tag name="AS_UNIQUEID" val="221"/>
</p:tagLst>
</file>

<file path=ppt/tags/tag101.xml><?xml version="1.0" encoding="utf-8"?>
<p:tagLst xmlns:p="http://schemas.openxmlformats.org/presentationml/2006/main">
  <p:tag name="AS_UNIQUEID" val="222"/>
</p:tagLst>
</file>

<file path=ppt/tags/tag102.xml><?xml version="1.0" encoding="utf-8"?>
<p:tagLst xmlns:p="http://schemas.openxmlformats.org/presentationml/2006/main">
  <p:tag name="AS_UNIQUEID" val="223"/>
</p:tagLst>
</file>

<file path=ppt/tags/tag103.xml><?xml version="1.0" encoding="utf-8"?>
<p:tagLst xmlns:p="http://schemas.openxmlformats.org/presentationml/2006/main">
  <p:tag name="AS_UNIQUEID" val="224"/>
</p:tagLst>
</file>

<file path=ppt/tags/tag104.xml><?xml version="1.0" encoding="utf-8"?>
<p:tagLst xmlns:p="http://schemas.openxmlformats.org/presentationml/2006/main">
  <p:tag name="AS_UNIQUEID" val="225"/>
</p:tagLst>
</file>

<file path=ppt/tags/tag105.xml><?xml version="1.0" encoding="utf-8"?>
<p:tagLst xmlns:p="http://schemas.openxmlformats.org/presentationml/2006/main">
  <p:tag name="AS_UNIQUEID" val="226"/>
</p:tagLst>
</file>

<file path=ppt/tags/tag106.xml><?xml version="1.0" encoding="utf-8"?>
<p:tagLst xmlns:p="http://schemas.openxmlformats.org/presentationml/2006/main">
  <p:tag name="AS_UNIQUEID" val="228"/>
</p:tagLst>
</file>

<file path=ppt/tags/tag107.xml><?xml version="1.0" encoding="utf-8"?>
<p:tagLst xmlns:p="http://schemas.openxmlformats.org/presentationml/2006/main">
  <p:tag name="AS_UNIQUEID" val="229"/>
</p:tagLst>
</file>

<file path=ppt/tags/tag108.xml><?xml version="1.0" encoding="utf-8"?>
<p:tagLst xmlns:p="http://schemas.openxmlformats.org/presentationml/2006/main">
  <p:tag name="AS_UNIQUEID" val="230"/>
</p:tagLst>
</file>

<file path=ppt/tags/tag109.xml><?xml version="1.0" encoding="utf-8"?>
<p:tagLst xmlns:p="http://schemas.openxmlformats.org/presentationml/2006/main">
  <p:tag name="AS_UNIQUEID" val="231"/>
</p:tagLst>
</file>

<file path=ppt/tags/tag11.xml><?xml version="1.0" encoding="utf-8"?>
<p:tagLst xmlns:p="http://schemas.openxmlformats.org/presentationml/2006/main">
  <p:tag name="AS_UNIQUEID" val="115"/>
</p:tagLst>
</file>

<file path=ppt/tags/tag110.xml><?xml version="1.0" encoding="utf-8"?>
<p:tagLst xmlns:p="http://schemas.openxmlformats.org/presentationml/2006/main">
  <p:tag name="AS_UNIQUEID" val="232"/>
</p:tagLst>
</file>

<file path=ppt/tags/tag111.xml><?xml version="1.0" encoding="utf-8"?>
<p:tagLst xmlns:p="http://schemas.openxmlformats.org/presentationml/2006/main">
  <p:tag name="AS_UNIQUEID" val="234"/>
</p:tagLst>
</file>

<file path=ppt/tags/tag112.xml><?xml version="1.0" encoding="utf-8"?>
<p:tagLst xmlns:p="http://schemas.openxmlformats.org/presentationml/2006/main">
  <p:tag name="AS_UNIQUEID" val="235"/>
</p:tagLst>
</file>

<file path=ppt/tags/tag113.xml><?xml version="1.0" encoding="utf-8"?>
<p:tagLst xmlns:p="http://schemas.openxmlformats.org/presentationml/2006/main">
  <p:tag name="AS_UNIQUEID" val="236"/>
</p:tagLst>
</file>

<file path=ppt/tags/tag114.xml><?xml version="1.0" encoding="utf-8"?>
<p:tagLst xmlns:p="http://schemas.openxmlformats.org/presentationml/2006/main">
  <p:tag name="AS_UNIQUEID" val="237"/>
</p:tagLst>
</file>

<file path=ppt/tags/tag115.xml><?xml version="1.0" encoding="utf-8"?>
<p:tagLst xmlns:p="http://schemas.openxmlformats.org/presentationml/2006/main">
  <p:tag name="AS_UNIQUEID" val="238"/>
</p:tagLst>
</file>

<file path=ppt/tags/tag116.xml><?xml version="1.0" encoding="utf-8"?>
<p:tagLst xmlns:p="http://schemas.openxmlformats.org/presentationml/2006/main">
  <p:tag name="AS_UNIQUEID" val="240"/>
</p:tagLst>
</file>

<file path=ppt/tags/tag117.xml><?xml version="1.0" encoding="utf-8"?>
<p:tagLst xmlns:p="http://schemas.openxmlformats.org/presentationml/2006/main">
  <p:tag name="AS_UNIQUEID" val="241"/>
</p:tagLst>
</file>

<file path=ppt/tags/tag118.xml><?xml version="1.0" encoding="utf-8"?>
<p:tagLst xmlns:p="http://schemas.openxmlformats.org/presentationml/2006/main">
  <p:tag name="AS_UNIQUEID" val="242"/>
</p:tagLst>
</file>

<file path=ppt/tags/tag119.xml><?xml version="1.0" encoding="utf-8"?>
<p:tagLst xmlns:p="http://schemas.openxmlformats.org/presentationml/2006/main">
  <p:tag name="AS_UNIQUEID" val="243"/>
</p:tagLst>
</file>

<file path=ppt/tags/tag12.xml><?xml version="1.0" encoding="utf-8"?>
<p:tagLst xmlns:p="http://schemas.openxmlformats.org/presentationml/2006/main">
  <p:tag name="AS_UNIQUEID" val="116"/>
</p:tagLst>
</file>

<file path=ppt/tags/tag120.xml><?xml version="1.0" encoding="utf-8"?>
<p:tagLst xmlns:p="http://schemas.openxmlformats.org/presentationml/2006/main">
  <p:tag name="AS_UNIQUEID" val="244"/>
</p:tagLst>
</file>

<file path=ppt/tags/tag121.xml><?xml version="1.0" encoding="utf-8"?>
<p:tagLst xmlns:p="http://schemas.openxmlformats.org/presentationml/2006/main">
  <p:tag name="AS_UNIQUEID" val="245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AS_UNIQUEID" val="273"/>
</p:tagLst>
</file>

<file path=ppt/tags/tag124.xml><?xml version="1.0" encoding="utf-8"?>
<p:tagLst xmlns:p="http://schemas.openxmlformats.org/presentationml/2006/main">
  <p:tag name="AS_UNIQUEID" val="274"/>
</p:tagLst>
</file>

<file path=ppt/tags/tag125.xml><?xml version="1.0" encoding="utf-8"?>
<p:tagLst xmlns:p="http://schemas.openxmlformats.org/presentationml/2006/main">
  <p:tag name="AS_UNIQUEID" val="275"/>
</p:tagLst>
</file>

<file path=ppt/tags/tag126.xml><?xml version="1.0" encoding="utf-8"?>
<p:tagLst xmlns:p="http://schemas.openxmlformats.org/presentationml/2006/main">
  <p:tag name="AS_UNIQUEID" val="276"/>
</p:tagLst>
</file>

<file path=ppt/tags/tag127.xml><?xml version="1.0" encoding="utf-8"?>
<p:tagLst xmlns:p="http://schemas.openxmlformats.org/presentationml/2006/main">
  <p:tag name="AS_UNIQUEID" val="277"/>
</p:tagLst>
</file>

<file path=ppt/tags/tag128.xml><?xml version="1.0" encoding="utf-8"?>
<p:tagLst xmlns:p="http://schemas.openxmlformats.org/presentationml/2006/main">
  <p:tag name="AS_UNIQUEID" val="278"/>
</p:tagLst>
</file>

<file path=ppt/tags/tag129.xml><?xml version="1.0" encoding="utf-8"?>
<p:tagLst xmlns:p="http://schemas.openxmlformats.org/presentationml/2006/main">
  <p:tag name="AS_UNIQUEID" val="279"/>
</p:tagLst>
</file>

<file path=ppt/tags/tag13.xml><?xml version="1.0" encoding="utf-8"?>
<p:tagLst xmlns:p="http://schemas.openxmlformats.org/presentationml/2006/main">
  <p:tag name="AS_UNIQUEID" val="117"/>
</p:tagLst>
</file>

<file path=ppt/tags/tag130.xml><?xml version="1.0" encoding="utf-8"?>
<p:tagLst xmlns:p="http://schemas.openxmlformats.org/presentationml/2006/main">
  <p:tag name="AS_UNIQUEID" val="280"/>
</p:tagLst>
</file>

<file path=ppt/tags/tag131.xml><?xml version="1.0" encoding="utf-8"?>
<p:tagLst xmlns:p="http://schemas.openxmlformats.org/presentationml/2006/main">
  <p:tag name="AS_UNIQUEID" val="281"/>
</p:tagLst>
</file>

<file path=ppt/tags/tag132.xml><?xml version="1.0" encoding="utf-8"?>
<p:tagLst xmlns:p="http://schemas.openxmlformats.org/presentationml/2006/main">
  <p:tag name="AS_UNIQUEID" val="282"/>
</p:tagLst>
</file>

<file path=ppt/tags/tag133.xml><?xml version="1.0" encoding="utf-8"?>
<p:tagLst xmlns:p="http://schemas.openxmlformats.org/presentationml/2006/main">
  <p:tag name="AS_UNIQUEID" val="283"/>
</p:tagLst>
</file>

<file path=ppt/tags/tag134.xml><?xml version="1.0" encoding="utf-8"?>
<p:tagLst xmlns:p="http://schemas.openxmlformats.org/presentationml/2006/main">
  <p:tag name="AS_UNIQUEID" val="285"/>
</p:tagLst>
</file>

<file path=ppt/tags/tag135.xml><?xml version="1.0" encoding="utf-8"?>
<p:tagLst xmlns:p="http://schemas.openxmlformats.org/presentationml/2006/main">
  <p:tag name="AS_UNIQUEID" val="286"/>
</p:tagLst>
</file>

<file path=ppt/tags/tag136.xml><?xml version="1.0" encoding="utf-8"?>
<p:tagLst xmlns:p="http://schemas.openxmlformats.org/presentationml/2006/main">
  <p:tag name="AS_UNIQUEID" val="287"/>
</p:tagLst>
</file>

<file path=ppt/tags/tag137.xml><?xml version="1.0" encoding="utf-8"?>
<p:tagLst xmlns:p="http://schemas.openxmlformats.org/presentationml/2006/main">
  <p:tag name="AS_UNIQUEID" val="288"/>
</p:tagLst>
</file>

<file path=ppt/tags/tag138.xml><?xml version="1.0" encoding="utf-8"?>
<p:tagLst xmlns:p="http://schemas.openxmlformats.org/presentationml/2006/main">
  <p:tag name="AS_UNIQUEID" val="289"/>
</p:tagLst>
</file>

<file path=ppt/tags/tag139.xml><?xml version="1.0" encoding="utf-8"?>
<p:tagLst xmlns:p="http://schemas.openxmlformats.org/presentationml/2006/main">
  <p:tag name="AS_UNIQUEID" val="290"/>
</p:tagLst>
</file>

<file path=ppt/tags/tag14.xml><?xml version="1.0" encoding="utf-8"?>
<p:tagLst xmlns:p="http://schemas.openxmlformats.org/presentationml/2006/main">
  <p:tag name="AS_UNIQUEID" val="118"/>
</p:tagLst>
</file>

<file path=ppt/tags/tag140.xml><?xml version="1.0" encoding="utf-8"?>
<p:tagLst xmlns:p="http://schemas.openxmlformats.org/presentationml/2006/main">
  <p:tag name="AS_UNIQUEID" val="292"/>
</p:tagLst>
</file>

<file path=ppt/tags/tag141.xml><?xml version="1.0" encoding="utf-8"?>
<p:tagLst xmlns:p="http://schemas.openxmlformats.org/presentationml/2006/main">
  <p:tag name="AS_UNIQUEID" val="293"/>
</p:tagLst>
</file>

<file path=ppt/tags/tag142.xml><?xml version="1.0" encoding="utf-8"?>
<p:tagLst xmlns:p="http://schemas.openxmlformats.org/presentationml/2006/main">
  <p:tag name="AS_UNIQUEID" val="294"/>
</p:tagLst>
</file>

<file path=ppt/tags/tag143.xml><?xml version="1.0" encoding="utf-8"?>
<p:tagLst xmlns:p="http://schemas.openxmlformats.org/presentationml/2006/main">
  <p:tag name="AS_UNIQUEID" val="295"/>
</p:tagLst>
</file>

<file path=ppt/tags/tag144.xml><?xml version="1.0" encoding="utf-8"?>
<p:tagLst xmlns:p="http://schemas.openxmlformats.org/presentationml/2006/main">
  <p:tag name="AS_UNIQUEID" val="296"/>
</p:tagLst>
</file>

<file path=ppt/tags/tag145.xml><?xml version="1.0" encoding="utf-8"?>
<p:tagLst xmlns:p="http://schemas.openxmlformats.org/presentationml/2006/main">
  <p:tag name="AS_UNIQUEID" val="297"/>
</p:tagLst>
</file>

<file path=ppt/tags/tag146.xml><?xml version="1.0" encoding="utf-8"?>
<p:tagLst xmlns:p="http://schemas.openxmlformats.org/presentationml/2006/main">
  <p:tag name="AS_UNIQUEID" val="298"/>
</p:tagLst>
</file>

<file path=ppt/tags/tag147.xml><?xml version="1.0" encoding="utf-8"?>
<p:tagLst xmlns:p="http://schemas.openxmlformats.org/presentationml/2006/main">
  <p:tag name="AS_UNIQUEID" val="300"/>
</p:tagLst>
</file>

<file path=ppt/tags/tag148.xml><?xml version="1.0" encoding="utf-8"?>
<p:tagLst xmlns:p="http://schemas.openxmlformats.org/presentationml/2006/main">
  <p:tag name="AS_UNIQUEID" val="301"/>
</p:tagLst>
</file>

<file path=ppt/tags/tag149.xml><?xml version="1.0" encoding="utf-8"?>
<p:tagLst xmlns:p="http://schemas.openxmlformats.org/presentationml/2006/main">
  <p:tag name="AS_UNIQUEID" val="302"/>
</p:tagLst>
</file>

<file path=ppt/tags/tag15.xml><?xml version="1.0" encoding="utf-8"?>
<p:tagLst xmlns:p="http://schemas.openxmlformats.org/presentationml/2006/main">
  <p:tag name="AS_UNIQUEID" val="119"/>
</p:tagLst>
</file>

<file path=ppt/tags/tag150.xml><?xml version="1.0" encoding="utf-8"?>
<p:tagLst xmlns:p="http://schemas.openxmlformats.org/presentationml/2006/main">
  <p:tag name="AS_UNIQUEID" val="303"/>
</p:tagLst>
</file>

<file path=ppt/tags/tag151.xml><?xml version="1.0" encoding="utf-8"?>
<p:tagLst xmlns:p="http://schemas.openxmlformats.org/presentationml/2006/main">
  <p:tag name="AS_UNIQUEID" val="304"/>
</p:tagLst>
</file>

<file path=ppt/tags/tag152.xml><?xml version="1.0" encoding="utf-8"?>
<p:tagLst xmlns:p="http://schemas.openxmlformats.org/presentationml/2006/main">
  <p:tag name="AS_UNIQUEID" val="305"/>
</p:tagLst>
</file>

<file path=ppt/tags/tag153.xml><?xml version="1.0" encoding="utf-8"?>
<p:tagLst xmlns:p="http://schemas.openxmlformats.org/presentationml/2006/main">
  <p:tag name="AS_UNIQUEID" val="307"/>
  <p:tag name="MH" val="20150812143222"/>
  <p:tag name="MH_LIBRARY" val="GRAPHIC"/>
  <p:tag name="MH_ORDER" val="2"/>
  <p:tag name="MH_TYPE" val="SubTitle"/>
</p:tagLst>
</file>

<file path=ppt/tags/tag154.xml><?xml version="1.0" encoding="utf-8"?>
<p:tagLst xmlns:p="http://schemas.openxmlformats.org/presentationml/2006/main">
  <p:tag name="AS_UNIQUEID" val="308"/>
  <p:tag name="MH" val="20150812143222"/>
  <p:tag name="MH_LIBRARY" val="GRAPHIC"/>
  <p:tag name="MH_ORDER" val="2"/>
  <p:tag name="MH_TYPE" val="SubTitle"/>
</p:tagLst>
</file>

<file path=ppt/tags/tag155.xml><?xml version="1.0" encoding="utf-8"?>
<p:tagLst xmlns:p="http://schemas.openxmlformats.org/presentationml/2006/main">
  <p:tag name="AS_UNIQUEID" val="309"/>
</p:tagLst>
</file>

<file path=ppt/tags/tag156.xml><?xml version="1.0" encoding="utf-8"?>
<p:tagLst xmlns:p="http://schemas.openxmlformats.org/presentationml/2006/main">
  <p:tag name="AS_UNIQUEID" val="310"/>
</p:tagLst>
</file>

<file path=ppt/tags/tag157.xml><?xml version="1.0" encoding="utf-8"?>
<p:tagLst xmlns:p="http://schemas.openxmlformats.org/presentationml/2006/main">
  <p:tag name="AS_UNIQUEID" val="311"/>
</p:tagLst>
</file>

<file path=ppt/tags/tag158.xml><?xml version="1.0" encoding="utf-8"?>
<p:tagLst xmlns:p="http://schemas.openxmlformats.org/presentationml/2006/main">
  <p:tag name="AS_UNIQUEID" val="312"/>
</p:tagLst>
</file>

<file path=ppt/tags/tag159.xml><?xml version="1.0" encoding="utf-8"?>
<p:tagLst xmlns:p="http://schemas.openxmlformats.org/presentationml/2006/main">
  <p:tag name="AS_UNIQUEID" val="313"/>
</p:tagLst>
</file>

<file path=ppt/tags/tag16.xml><?xml version="1.0" encoding="utf-8"?>
<p:tagLst xmlns:p="http://schemas.openxmlformats.org/presentationml/2006/main">
  <p:tag name="AS_UNIQUEID" val="121"/>
</p:tagLst>
</file>

<file path=ppt/tags/tag160.xml><?xml version="1.0" encoding="utf-8"?>
<p:tagLst xmlns:p="http://schemas.openxmlformats.org/presentationml/2006/main">
  <p:tag name="AS_UNIQUEID" val="314"/>
</p:tagLst>
</file>

<file path=ppt/tags/tag161.xml><?xml version="1.0" encoding="utf-8"?>
<p:tagLst xmlns:p="http://schemas.openxmlformats.org/presentationml/2006/main">
  <p:tag name="AS_UNIQUEID" val="315"/>
</p:tagLst>
</file>

<file path=ppt/tags/tag162.xml><?xml version="1.0" encoding="utf-8"?>
<p:tagLst xmlns:p="http://schemas.openxmlformats.org/presentationml/2006/main">
  <p:tag name="AS_UNIQUEID" val="316"/>
</p:tagLst>
</file>

<file path=ppt/tags/tag163.xml><?xml version="1.0" encoding="utf-8"?>
<p:tagLst xmlns:p="http://schemas.openxmlformats.org/presentationml/2006/main">
  <p:tag name="AS_UNIQUEID" val="317"/>
</p:tagLst>
</file>

<file path=ppt/tags/tag164.xml><?xml version="1.0" encoding="utf-8"?>
<p:tagLst xmlns:p="http://schemas.openxmlformats.org/presentationml/2006/main">
  <p:tag name="AS_UNIQUEID" val="318"/>
</p:tagLst>
</file>

<file path=ppt/tags/tag165.xml><?xml version="1.0" encoding="utf-8"?>
<p:tagLst xmlns:p="http://schemas.openxmlformats.org/presentationml/2006/main">
  <p:tag name="AS_UNIQUEID" val="320"/>
</p:tagLst>
</file>

<file path=ppt/tags/tag166.xml><?xml version="1.0" encoding="utf-8"?>
<p:tagLst xmlns:p="http://schemas.openxmlformats.org/presentationml/2006/main">
  <p:tag name="AS_UNIQUEID" val="321"/>
</p:tagLst>
</file>

<file path=ppt/tags/tag167.xml><?xml version="1.0" encoding="utf-8"?>
<p:tagLst xmlns:p="http://schemas.openxmlformats.org/presentationml/2006/main">
  <p:tag name="AS_UNIQUEID" val="322"/>
</p:tagLst>
</file>

<file path=ppt/tags/tag168.xml><?xml version="1.0" encoding="utf-8"?>
<p:tagLst xmlns:p="http://schemas.openxmlformats.org/presentationml/2006/main">
  <p:tag name="AS_UNIQUEID" val="323"/>
</p:tagLst>
</file>

<file path=ppt/tags/tag169.xml><?xml version="1.0" encoding="utf-8"?>
<p:tagLst xmlns:p="http://schemas.openxmlformats.org/presentationml/2006/main">
  <p:tag name="AS_UNIQUEID" val="324"/>
</p:tagLst>
</file>

<file path=ppt/tags/tag17.xml><?xml version="1.0" encoding="utf-8"?>
<p:tagLst xmlns:p="http://schemas.openxmlformats.org/presentationml/2006/main">
  <p:tag name="AS_UNIQUEID" val="122"/>
</p:tagLst>
</file>

<file path=ppt/tags/tag170.xml><?xml version="1.0" encoding="utf-8"?>
<p:tagLst xmlns:p="http://schemas.openxmlformats.org/presentationml/2006/main">
  <p:tag name="AS_UNIQUEID" val="325"/>
</p:tagLst>
</file>

<file path=ppt/tags/tag171.xml><?xml version="1.0" encoding="utf-8"?>
<p:tagLst xmlns:p="http://schemas.openxmlformats.org/presentationml/2006/main">
  <p:tag name="AS_UNIQUEID" val="326"/>
</p:tagLst>
</file>

<file path=ppt/tags/tag172.xml><?xml version="1.0" encoding="utf-8"?>
<p:tagLst xmlns:p="http://schemas.openxmlformats.org/presentationml/2006/main">
  <p:tag name="AS_UNIQUEID" val="327"/>
</p:tagLst>
</file>

<file path=ppt/tags/tag173.xml><?xml version="1.0" encoding="utf-8"?>
<p:tagLst xmlns:p="http://schemas.openxmlformats.org/presentationml/2006/main">
  <p:tag name="AS_UNIQUEID" val="328"/>
</p:tagLst>
</file>

<file path=ppt/tags/tag174.xml><?xml version="1.0" encoding="utf-8"?>
<p:tagLst xmlns:p="http://schemas.openxmlformats.org/presentationml/2006/main">
  <p:tag name="AS_UNIQUEID" val="329"/>
</p:tagLst>
</file>

<file path=ppt/tags/tag175.xml><?xml version="1.0" encoding="utf-8"?>
<p:tagLst xmlns:p="http://schemas.openxmlformats.org/presentationml/2006/main">
  <p:tag name="AS_UNIQUEID" val="330"/>
</p:tagLst>
</file>

<file path=ppt/tags/tag176.xml><?xml version="1.0" encoding="utf-8"?>
<p:tagLst xmlns:p="http://schemas.openxmlformats.org/presentationml/2006/main">
  <p:tag name="AS_UNIQUEID" val="332"/>
</p:tagLst>
</file>

<file path=ppt/tags/tag177.xml><?xml version="1.0" encoding="utf-8"?>
<p:tagLst xmlns:p="http://schemas.openxmlformats.org/presentationml/2006/main">
  <p:tag name="AS_UNIQUEID" val="333"/>
</p:tagLst>
</file>

<file path=ppt/tags/tag178.xml><?xml version="1.0" encoding="utf-8"?>
<p:tagLst xmlns:p="http://schemas.openxmlformats.org/presentationml/2006/main">
  <p:tag name="AS_UNIQUEID" val="334"/>
</p:tagLst>
</file>

<file path=ppt/tags/tag179.xml><?xml version="1.0" encoding="utf-8"?>
<p:tagLst xmlns:p="http://schemas.openxmlformats.org/presentationml/2006/main">
  <p:tag name="AS_UNIQUEID" val="335"/>
</p:tagLst>
</file>

<file path=ppt/tags/tag18.xml><?xml version="1.0" encoding="utf-8"?>
<p:tagLst xmlns:p="http://schemas.openxmlformats.org/presentationml/2006/main">
  <p:tag name="AS_UNIQUEID" val="123"/>
</p:tagLst>
</file>

<file path=ppt/tags/tag180.xml><?xml version="1.0" encoding="utf-8"?>
<p:tagLst xmlns:p="http://schemas.openxmlformats.org/presentationml/2006/main">
  <p:tag name="AS_UNIQUEID" val="337"/>
</p:tagLst>
</file>

<file path=ppt/tags/tag181.xml><?xml version="1.0" encoding="utf-8"?>
<p:tagLst xmlns:p="http://schemas.openxmlformats.org/presentationml/2006/main">
  <p:tag name="AS_UNIQUEID" val="338"/>
</p:tagLst>
</file>

<file path=ppt/tags/tag182.xml><?xml version="1.0" encoding="utf-8"?>
<p:tagLst xmlns:p="http://schemas.openxmlformats.org/presentationml/2006/main">
  <p:tag name="AS_UNIQUEID" val="339"/>
</p:tagLst>
</file>

<file path=ppt/tags/tag183.xml><?xml version="1.0" encoding="utf-8"?>
<p:tagLst xmlns:p="http://schemas.openxmlformats.org/presentationml/2006/main">
  <p:tag name="AS_UNIQUEID" val="340"/>
</p:tagLst>
</file>

<file path=ppt/tags/tag184.xml><?xml version="1.0" encoding="utf-8"?>
<p:tagLst xmlns:p="http://schemas.openxmlformats.org/presentationml/2006/main">
  <p:tag name="AS_UNIQUEID" val="341"/>
</p:tagLst>
</file>

<file path=ppt/tags/tag185.xml><?xml version="1.0" encoding="utf-8"?>
<p:tagLst xmlns:p="http://schemas.openxmlformats.org/presentationml/2006/main">
  <p:tag name="AS_UNIQUEID" val="343"/>
</p:tagLst>
</file>

<file path=ppt/tags/tag186.xml><?xml version="1.0" encoding="utf-8"?>
<p:tagLst xmlns:p="http://schemas.openxmlformats.org/presentationml/2006/main">
  <p:tag name="AS_UNIQUEID" val="344"/>
</p:tagLst>
</file>

<file path=ppt/tags/tag187.xml><?xml version="1.0" encoding="utf-8"?>
<p:tagLst xmlns:p="http://schemas.openxmlformats.org/presentationml/2006/main">
  <p:tag name="AS_UNIQUEID" val="345"/>
</p:tagLst>
</file>

<file path=ppt/tags/tag188.xml><?xml version="1.0" encoding="utf-8"?>
<p:tagLst xmlns:p="http://schemas.openxmlformats.org/presentationml/2006/main">
  <p:tag name="AS_UNIQUEID" val="346"/>
</p:tagLst>
</file>

<file path=ppt/tags/tag189.xml><?xml version="1.0" encoding="utf-8"?>
<p:tagLst xmlns:p="http://schemas.openxmlformats.org/presentationml/2006/main">
  <p:tag name="AS_UNIQUEID" val="347"/>
</p:tagLst>
</file>

<file path=ppt/tags/tag19.xml><?xml version="1.0" encoding="utf-8"?>
<p:tagLst xmlns:p="http://schemas.openxmlformats.org/presentationml/2006/main">
  <p:tag name="AS_UNIQUEID" val="124"/>
</p:tagLst>
</file>

<file path=ppt/tags/tag190.xml><?xml version="1.0" encoding="utf-8"?>
<p:tagLst xmlns:p="http://schemas.openxmlformats.org/presentationml/2006/main">
  <p:tag name="AS_UNIQUEID" val="348"/>
</p:tagLst>
</file>

<file path=ppt/tags/tag191.xml><?xml version="1.0" encoding="utf-8"?>
<p:tagLst xmlns:p="http://schemas.openxmlformats.org/presentationml/2006/main">
  <p:tag name="AS_UNIQUEID" val="349"/>
</p:tagLst>
</file>

<file path=ppt/tags/tag192.xml><?xml version="1.0" encoding="utf-8"?>
<p:tagLst xmlns:p="http://schemas.openxmlformats.org/presentationml/2006/main">
  <p:tag name="AS_UNIQUEID" val="350"/>
</p:tagLst>
</file>

<file path=ppt/tags/tag193.xml><?xml version="1.0" encoding="utf-8"?>
<p:tagLst xmlns:p="http://schemas.openxmlformats.org/presentationml/2006/main">
  <p:tag name="AS_UNIQUEID" val="351"/>
</p:tagLst>
</file>

<file path=ppt/tags/tag194.xml><?xml version="1.0" encoding="utf-8"?>
<p:tagLst xmlns:p="http://schemas.openxmlformats.org/presentationml/2006/main">
  <p:tag name="AS_UNIQUEID" val="352"/>
</p:tagLst>
</file>

<file path=ppt/tags/tag195.xml><?xml version="1.0" encoding="utf-8"?>
<p:tagLst xmlns:p="http://schemas.openxmlformats.org/presentationml/2006/main">
  <p:tag name="AS_UNIQUEID" val="353"/>
</p:tagLst>
</file>

<file path=ppt/tags/tag196.xml><?xml version="1.0" encoding="utf-8"?>
<p:tagLst xmlns:p="http://schemas.openxmlformats.org/presentationml/2006/main">
  <p:tag name="AS_UNIQUEID" val="354"/>
</p:tagLst>
</file>

<file path=ppt/tags/tag197.xml><?xml version="1.0" encoding="utf-8"?>
<p:tagLst xmlns:p="http://schemas.openxmlformats.org/presentationml/2006/main">
  <p:tag name="AS_UNIQUEID" val="355"/>
</p:tagLst>
</file>

<file path=ppt/tags/tag198.xml><?xml version="1.0" encoding="utf-8"?>
<p:tagLst xmlns:p="http://schemas.openxmlformats.org/presentationml/2006/main">
  <p:tag name="AS_UNIQUEID" val="356"/>
</p:tagLst>
</file>

<file path=ppt/tags/tag199.xml><?xml version="1.0" encoding="utf-8"?>
<p:tagLst xmlns:p="http://schemas.openxmlformats.org/presentationml/2006/main">
  <p:tag name="AS_UNIQUEID" val="357"/>
</p:tagLst>
</file>

<file path=ppt/tags/tag2.xml><?xml version="1.0" encoding="utf-8"?>
<p:tagLst xmlns:p="http://schemas.openxmlformats.org/presentationml/2006/main">
  <p:tag name="AS_UNIQUEID" val="104"/>
</p:tagLst>
</file>

<file path=ppt/tags/tag20.xml><?xml version="1.0" encoding="utf-8"?>
<p:tagLst xmlns:p="http://schemas.openxmlformats.org/presentationml/2006/main">
  <p:tag name="AS_UNIQUEID" val="125"/>
</p:tagLst>
</file>

<file path=ppt/tags/tag200.xml><?xml version="1.0" encoding="utf-8"?>
<p:tagLst xmlns:p="http://schemas.openxmlformats.org/presentationml/2006/main">
  <p:tag name="AS_UNIQUEID" val="358"/>
</p:tagLst>
</file>

<file path=ppt/tags/tag201.xml><?xml version="1.0" encoding="utf-8"?>
<p:tagLst xmlns:p="http://schemas.openxmlformats.org/presentationml/2006/main">
  <p:tag name="AS_UNIQUEID" val="359"/>
</p:tagLst>
</file>

<file path=ppt/tags/tag202.xml><?xml version="1.0" encoding="utf-8"?>
<p:tagLst xmlns:p="http://schemas.openxmlformats.org/presentationml/2006/main">
  <p:tag name="AS_UNIQUEID" val="360"/>
</p:tagLst>
</file>

<file path=ppt/tags/tag203.xml><?xml version="1.0" encoding="utf-8"?>
<p:tagLst xmlns:p="http://schemas.openxmlformats.org/presentationml/2006/main">
  <p:tag name="AS_UNIQUEID" val="361"/>
</p:tagLst>
</file>

<file path=ppt/tags/tag204.xml><?xml version="1.0" encoding="utf-8"?>
<p:tagLst xmlns:p="http://schemas.openxmlformats.org/presentationml/2006/main">
  <p:tag name="AS_UNIQUEID" val="362"/>
</p:tagLst>
</file>

<file path=ppt/tags/tag205.xml><?xml version="1.0" encoding="utf-8"?>
<p:tagLst xmlns:p="http://schemas.openxmlformats.org/presentationml/2006/main">
  <p:tag name="AS_UNIQUEID" val="363"/>
</p:tagLst>
</file>

<file path=ppt/tags/tag206.xml><?xml version="1.0" encoding="utf-8"?>
<p:tagLst xmlns:p="http://schemas.openxmlformats.org/presentationml/2006/main">
  <p:tag name="AS_UNIQUEID" val="364"/>
</p:tagLst>
</file>

<file path=ppt/tags/tag207.xml><?xml version="1.0" encoding="utf-8"?>
<p:tagLst xmlns:p="http://schemas.openxmlformats.org/presentationml/2006/main">
  <p:tag name="AS_UNIQUEID" val="365"/>
</p:tagLst>
</file>

<file path=ppt/tags/tag208.xml><?xml version="1.0" encoding="utf-8"?>
<p:tagLst xmlns:p="http://schemas.openxmlformats.org/presentationml/2006/main">
  <p:tag name="AS_UNIQUEID" val="366"/>
</p:tagLst>
</file>

<file path=ppt/tags/tag209.xml><?xml version="1.0" encoding="utf-8"?>
<p:tagLst xmlns:p="http://schemas.openxmlformats.org/presentationml/2006/main">
  <p:tag name="AS_UNIQUEID" val="367"/>
</p:tagLst>
</file>

<file path=ppt/tags/tag21.xml><?xml version="1.0" encoding="utf-8"?>
<p:tagLst xmlns:p="http://schemas.openxmlformats.org/presentationml/2006/main">
  <p:tag name="AS_UNIQUEID" val="126"/>
</p:tagLst>
</file>

<file path=ppt/tags/tag210.xml><?xml version="1.0" encoding="utf-8"?>
<p:tagLst xmlns:p="http://schemas.openxmlformats.org/presentationml/2006/main">
  <p:tag name="AS_UNIQUEID" val="368"/>
</p:tagLst>
</file>

<file path=ppt/tags/tag211.xml><?xml version="1.0" encoding="utf-8"?>
<p:tagLst xmlns:p="http://schemas.openxmlformats.org/presentationml/2006/main">
  <p:tag name="AS_UNIQUEID" val="369"/>
</p:tagLst>
</file>

<file path=ppt/tags/tag212.xml><?xml version="1.0" encoding="utf-8"?>
<p:tagLst xmlns:p="http://schemas.openxmlformats.org/presentationml/2006/main">
  <p:tag name="AS_UNIQUEID" val="370"/>
</p:tagLst>
</file>

<file path=ppt/tags/tag213.xml><?xml version="1.0" encoding="utf-8"?>
<p:tagLst xmlns:p="http://schemas.openxmlformats.org/presentationml/2006/main">
  <p:tag name="AS_UNIQUEID" val="371"/>
</p:tagLst>
</file>

<file path=ppt/tags/tag214.xml><?xml version="1.0" encoding="utf-8"?>
<p:tagLst xmlns:p="http://schemas.openxmlformats.org/presentationml/2006/main">
  <p:tag name="AS_UNIQUEID" val="372"/>
</p:tagLst>
</file>

<file path=ppt/tags/tag215.xml><?xml version="1.0" encoding="utf-8"?>
<p:tagLst xmlns:p="http://schemas.openxmlformats.org/presentationml/2006/main">
  <p:tag name="AS_UNIQUEID" val="373"/>
</p:tagLst>
</file>

<file path=ppt/tags/tag216.xml><?xml version="1.0" encoding="utf-8"?>
<p:tagLst xmlns:p="http://schemas.openxmlformats.org/presentationml/2006/main">
  <p:tag name="AS_UNIQUEID" val="374"/>
</p:tagLst>
</file>

<file path=ppt/tags/tag217.xml><?xml version="1.0" encoding="utf-8"?>
<p:tagLst xmlns:p="http://schemas.openxmlformats.org/presentationml/2006/main">
  <p:tag name="AS_UNIQUEID" val="375"/>
</p:tagLst>
</file>

<file path=ppt/tags/tag218.xml><?xml version="1.0" encoding="utf-8"?>
<p:tagLst xmlns:p="http://schemas.openxmlformats.org/presentationml/2006/main">
  <p:tag name="AS_UNIQUEID" val="376"/>
</p:tagLst>
</file>

<file path=ppt/tags/tag219.xml><?xml version="1.0" encoding="utf-8"?>
<p:tagLst xmlns:p="http://schemas.openxmlformats.org/presentationml/2006/main">
  <p:tag name="AS_UNIQUEID" val="377"/>
</p:tagLst>
</file>

<file path=ppt/tags/tag22.xml><?xml version="1.0" encoding="utf-8"?>
<p:tagLst xmlns:p="http://schemas.openxmlformats.org/presentationml/2006/main">
  <p:tag name="AS_UNIQUEID" val="128"/>
</p:tagLst>
</file>

<file path=ppt/tags/tag220.xml><?xml version="1.0" encoding="utf-8"?>
<p:tagLst xmlns:p="http://schemas.openxmlformats.org/presentationml/2006/main">
  <p:tag name="AS_UNIQUEID" val="378"/>
</p:tagLst>
</file>

<file path=ppt/tags/tag221.xml><?xml version="1.0" encoding="utf-8"?>
<p:tagLst xmlns:p="http://schemas.openxmlformats.org/presentationml/2006/main">
  <p:tag name="AS_UNIQUEID" val="379"/>
</p:tagLst>
</file>

<file path=ppt/tags/tag222.xml><?xml version="1.0" encoding="utf-8"?>
<p:tagLst xmlns:p="http://schemas.openxmlformats.org/presentationml/2006/main">
  <p:tag name="AS_UNIQUEID" val="380"/>
</p:tagLst>
</file>

<file path=ppt/tags/tag223.xml><?xml version="1.0" encoding="utf-8"?>
<p:tagLst xmlns:p="http://schemas.openxmlformats.org/presentationml/2006/main">
  <p:tag name="AS_UNIQUEID" val="381"/>
</p:tagLst>
</file>

<file path=ppt/tags/tag224.xml><?xml version="1.0" encoding="utf-8"?>
<p:tagLst xmlns:p="http://schemas.openxmlformats.org/presentationml/2006/main">
  <p:tag name="AS_UNIQUEID" val="382"/>
</p:tagLst>
</file>

<file path=ppt/tags/tag225.xml><?xml version="1.0" encoding="utf-8"?>
<p:tagLst xmlns:p="http://schemas.openxmlformats.org/presentationml/2006/main">
  <p:tag name="AS_UNIQUEID" val="383"/>
</p:tagLst>
</file>

<file path=ppt/tags/tag226.xml><?xml version="1.0" encoding="utf-8"?>
<p:tagLst xmlns:p="http://schemas.openxmlformats.org/presentationml/2006/main">
  <p:tag name="AS_UNIQUEID" val="384"/>
</p:tagLst>
</file>

<file path=ppt/tags/tag227.xml><?xml version="1.0" encoding="utf-8"?>
<p:tagLst xmlns:p="http://schemas.openxmlformats.org/presentationml/2006/main">
  <p:tag name="AS_UNIQUEID" val="385"/>
</p:tagLst>
</file>

<file path=ppt/tags/tag228.xml><?xml version="1.0" encoding="utf-8"?>
<p:tagLst xmlns:p="http://schemas.openxmlformats.org/presentationml/2006/main">
  <p:tag name="AS_UNIQUEID" val="386"/>
</p:tagLst>
</file>

<file path=ppt/tags/tag229.xml><?xml version="1.0" encoding="utf-8"?>
<p:tagLst xmlns:p="http://schemas.openxmlformats.org/presentationml/2006/main">
  <p:tag name="AS_UNIQUEID" val="387"/>
</p:tagLst>
</file>

<file path=ppt/tags/tag23.xml><?xml version="1.0" encoding="utf-8"?>
<p:tagLst xmlns:p="http://schemas.openxmlformats.org/presentationml/2006/main">
  <p:tag name="AS_UNIQUEID" val="129"/>
</p:tagLst>
</file>

<file path=ppt/tags/tag230.xml><?xml version="1.0" encoding="utf-8"?>
<p:tagLst xmlns:p="http://schemas.openxmlformats.org/presentationml/2006/main">
  <p:tag name="AS_UNIQUEID" val="388"/>
</p:tagLst>
</file>

<file path=ppt/tags/tag231.xml><?xml version="1.0" encoding="utf-8"?>
<p:tagLst xmlns:p="http://schemas.openxmlformats.org/presentationml/2006/main">
  <p:tag name="AS_UNIQUEID" val="389"/>
</p:tagLst>
</file>

<file path=ppt/tags/tag232.xml><?xml version="1.0" encoding="utf-8"?>
<p:tagLst xmlns:p="http://schemas.openxmlformats.org/presentationml/2006/main">
  <p:tag name="AS_UNIQUEID" val="390"/>
</p:tagLst>
</file>

<file path=ppt/tags/tag233.xml><?xml version="1.0" encoding="utf-8"?>
<p:tagLst xmlns:p="http://schemas.openxmlformats.org/presentationml/2006/main">
  <p:tag name="AS_UNIQUEID" val="391"/>
</p:tagLst>
</file>

<file path=ppt/tags/tag234.xml><?xml version="1.0" encoding="utf-8"?>
<p:tagLst xmlns:p="http://schemas.openxmlformats.org/presentationml/2006/main">
  <p:tag name="AS_UNIQUEID" val="393"/>
</p:tagLst>
</file>

<file path=ppt/tags/tag235.xml><?xml version="1.0" encoding="utf-8"?>
<p:tagLst xmlns:p="http://schemas.openxmlformats.org/presentationml/2006/main">
  <p:tag name="AS_UNIQUEID" val="394"/>
</p:tagLst>
</file>

<file path=ppt/tags/tag236.xml><?xml version="1.0" encoding="utf-8"?>
<p:tagLst xmlns:p="http://schemas.openxmlformats.org/presentationml/2006/main">
  <p:tag name="AS_UNIQUEID" val="395"/>
</p:tagLst>
</file>

<file path=ppt/tags/tag237.xml><?xml version="1.0" encoding="utf-8"?>
<p:tagLst xmlns:p="http://schemas.openxmlformats.org/presentationml/2006/main">
  <p:tag name="AS_UNIQUEID" val="396"/>
</p:tagLst>
</file>

<file path=ppt/tags/tag238.xml><?xml version="1.0" encoding="utf-8"?>
<p:tagLst xmlns:p="http://schemas.openxmlformats.org/presentationml/2006/main">
  <p:tag name="AS_UNIQUEID" val="397"/>
</p:tagLst>
</file>

<file path=ppt/tags/tag239.xml><?xml version="1.0" encoding="utf-8"?>
<p:tagLst xmlns:p="http://schemas.openxmlformats.org/presentationml/2006/main">
  <p:tag name="AS_UNIQUEID" val="398"/>
</p:tagLst>
</file>

<file path=ppt/tags/tag24.xml><?xml version="1.0" encoding="utf-8"?>
<p:tagLst xmlns:p="http://schemas.openxmlformats.org/presentationml/2006/main">
  <p:tag name="AS_UNIQUEID" val="130"/>
</p:tagLst>
</file>

<file path=ppt/tags/tag240.xml><?xml version="1.0" encoding="utf-8"?>
<p:tagLst xmlns:p="http://schemas.openxmlformats.org/presentationml/2006/main">
  <p:tag name="AS_UNIQUEID" val="399"/>
</p:tagLst>
</file>

<file path=ppt/tags/tag241.xml><?xml version="1.0" encoding="utf-8"?>
<p:tagLst xmlns:p="http://schemas.openxmlformats.org/presentationml/2006/main">
  <p:tag name="AS_UNIQUEID" val="400"/>
</p:tagLst>
</file>

<file path=ppt/tags/tag242.xml><?xml version="1.0" encoding="utf-8"?>
<p:tagLst xmlns:p="http://schemas.openxmlformats.org/presentationml/2006/main">
  <p:tag name="AS_UNIQUEID" val="401"/>
</p:tagLst>
</file>

<file path=ppt/tags/tag243.xml><?xml version="1.0" encoding="utf-8"?>
<p:tagLst xmlns:p="http://schemas.openxmlformats.org/presentationml/2006/main">
  <p:tag name="AS_UNIQUEID" val="402"/>
</p:tagLst>
</file>

<file path=ppt/tags/tag244.xml><?xml version="1.0" encoding="utf-8"?>
<p:tagLst xmlns:p="http://schemas.openxmlformats.org/presentationml/2006/main">
  <p:tag name="AS_UNIQUEID" val="403"/>
</p:tagLst>
</file>

<file path=ppt/tags/tag245.xml><?xml version="1.0" encoding="utf-8"?>
<p:tagLst xmlns:p="http://schemas.openxmlformats.org/presentationml/2006/main">
  <p:tag name="AS_UNIQUEID" val="404"/>
</p:tagLst>
</file>

<file path=ppt/tags/tag246.xml><?xml version="1.0" encoding="utf-8"?>
<p:tagLst xmlns:p="http://schemas.openxmlformats.org/presentationml/2006/main">
  <p:tag name="AS_UNIQUEID" val="405"/>
</p:tagLst>
</file>

<file path=ppt/tags/tag247.xml><?xml version="1.0" encoding="utf-8"?>
<p:tagLst xmlns:p="http://schemas.openxmlformats.org/presentationml/2006/main">
  <p:tag name="AS_UNIQUEID" val="406"/>
</p:tagLst>
</file>

<file path=ppt/tags/tag248.xml><?xml version="1.0" encoding="utf-8"?>
<p:tagLst xmlns:p="http://schemas.openxmlformats.org/presentationml/2006/main">
  <p:tag name="AS_UNIQUEID" val="407"/>
</p:tagLst>
</file>

<file path=ppt/tags/tag249.xml><?xml version="1.0" encoding="utf-8"?>
<p:tagLst xmlns:p="http://schemas.openxmlformats.org/presentationml/2006/main">
  <p:tag name="AS_UNIQUEID" val="408"/>
</p:tagLst>
</file>

<file path=ppt/tags/tag25.xml><?xml version="1.0" encoding="utf-8"?>
<p:tagLst xmlns:p="http://schemas.openxmlformats.org/presentationml/2006/main">
  <p:tag name="AS_UNIQUEID" val="131"/>
</p:tagLst>
</file>

<file path=ppt/tags/tag250.xml><?xml version="1.0" encoding="utf-8"?>
<p:tagLst xmlns:p="http://schemas.openxmlformats.org/presentationml/2006/main">
  <p:tag name="AS_UNIQUEID" val="409"/>
</p:tagLst>
</file>

<file path=ppt/tags/tag251.xml><?xml version="1.0" encoding="utf-8"?>
<p:tagLst xmlns:p="http://schemas.openxmlformats.org/presentationml/2006/main">
  <p:tag name="AS_UNIQUEID" val="410"/>
</p:tagLst>
</file>

<file path=ppt/tags/tag252.xml><?xml version="1.0" encoding="utf-8"?>
<p:tagLst xmlns:p="http://schemas.openxmlformats.org/presentationml/2006/main">
  <p:tag name="AS_UNIQUEID" val="411"/>
</p:tagLst>
</file>

<file path=ppt/tags/tag253.xml><?xml version="1.0" encoding="utf-8"?>
<p:tagLst xmlns:p="http://schemas.openxmlformats.org/presentationml/2006/main">
  <p:tag name="AS_UNIQUEID" val="412"/>
</p:tagLst>
</file>

<file path=ppt/tags/tag254.xml><?xml version="1.0" encoding="utf-8"?>
<p:tagLst xmlns:p="http://schemas.openxmlformats.org/presentationml/2006/main">
  <p:tag name="AS_UNIQUEID" val="413"/>
</p:tagLst>
</file>

<file path=ppt/tags/tag255.xml><?xml version="1.0" encoding="utf-8"?>
<p:tagLst xmlns:p="http://schemas.openxmlformats.org/presentationml/2006/main">
  <p:tag name="AS_UNIQUEID" val="414"/>
</p:tagLst>
</file>

<file path=ppt/tags/tag256.xml><?xml version="1.0" encoding="utf-8"?>
<p:tagLst xmlns:p="http://schemas.openxmlformats.org/presentationml/2006/main">
  <p:tag name="AS_UNIQUEID" val="415"/>
</p:tagLst>
</file>

<file path=ppt/tags/tag257.xml><?xml version="1.0" encoding="utf-8"?>
<p:tagLst xmlns:p="http://schemas.openxmlformats.org/presentationml/2006/main">
  <p:tag name="AS_UNIQUEID" val="416"/>
</p:tagLst>
</file>

<file path=ppt/tags/tag258.xml><?xml version="1.0" encoding="utf-8"?>
<p:tagLst xmlns:p="http://schemas.openxmlformats.org/presentationml/2006/main">
  <p:tag name="AS_UNIQUEID" val="417"/>
</p:tagLst>
</file>

<file path=ppt/tags/tag259.xml><?xml version="1.0" encoding="utf-8"?>
<p:tagLst xmlns:p="http://schemas.openxmlformats.org/presentationml/2006/main">
  <p:tag name="AS_UNIQUEID" val="418"/>
</p:tagLst>
</file>

<file path=ppt/tags/tag26.xml><?xml version="1.0" encoding="utf-8"?>
<p:tagLst xmlns:p="http://schemas.openxmlformats.org/presentationml/2006/main">
  <p:tag name="AS_UNIQUEID" val="132"/>
</p:tagLst>
</file>

<file path=ppt/tags/tag260.xml><?xml version="1.0" encoding="utf-8"?>
<p:tagLst xmlns:p="http://schemas.openxmlformats.org/presentationml/2006/main">
  <p:tag name="AS_UNIQUEID" val="419"/>
</p:tagLst>
</file>

<file path=ppt/tags/tag261.xml><?xml version="1.0" encoding="utf-8"?>
<p:tagLst xmlns:p="http://schemas.openxmlformats.org/presentationml/2006/main">
  <p:tag name="AS_UNIQUEID" val="420"/>
</p:tagLst>
</file>

<file path=ppt/tags/tag262.xml><?xml version="1.0" encoding="utf-8"?>
<p:tagLst xmlns:p="http://schemas.openxmlformats.org/presentationml/2006/main">
  <p:tag name="AS_UNIQUEID" val="421"/>
</p:tagLst>
</file>

<file path=ppt/tags/tag263.xml><?xml version="1.0" encoding="utf-8"?>
<p:tagLst xmlns:p="http://schemas.openxmlformats.org/presentationml/2006/main">
  <p:tag name="AS_UNIQUEID" val="422"/>
</p:tagLst>
</file>

<file path=ppt/tags/tag264.xml><?xml version="1.0" encoding="utf-8"?>
<p:tagLst xmlns:p="http://schemas.openxmlformats.org/presentationml/2006/main">
  <p:tag name="AS_UNIQUEID" val="423"/>
</p:tagLst>
</file>

<file path=ppt/tags/tag265.xml><?xml version="1.0" encoding="utf-8"?>
<p:tagLst xmlns:p="http://schemas.openxmlformats.org/presentationml/2006/main">
  <p:tag name="AS_UNIQUEID" val="424"/>
</p:tagLst>
</file>

<file path=ppt/tags/tag266.xml><?xml version="1.0" encoding="utf-8"?>
<p:tagLst xmlns:p="http://schemas.openxmlformats.org/presentationml/2006/main">
  <p:tag name="AS_UNIQUEID" val="425"/>
</p:tagLst>
</file>

<file path=ppt/tags/tag267.xml><?xml version="1.0" encoding="utf-8"?>
<p:tagLst xmlns:p="http://schemas.openxmlformats.org/presentationml/2006/main">
  <p:tag name="AS_UNIQUEID" val="426"/>
</p:tagLst>
</file>

<file path=ppt/tags/tag268.xml><?xml version="1.0" encoding="utf-8"?>
<p:tagLst xmlns:p="http://schemas.openxmlformats.org/presentationml/2006/main">
  <p:tag name="AS_UNIQUEID" val="427"/>
</p:tagLst>
</file>

<file path=ppt/tags/tag269.xml><?xml version="1.0" encoding="utf-8"?>
<p:tagLst xmlns:p="http://schemas.openxmlformats.org/presentationml/2006/main">
  <p:tag name="AS_UNIQUEID" val="428"/>
</p:tagLst>
</file>

<file path=ppt/tags/tag27.xml><?xml version="1.0" encoding="utf-8"?>
<p:tagLst xmlns:p="http://schemas.openxmlformats.org/presentationml/2006/main">
  <p:tag name="AS_UNIQUEID" val="133"/>
</p:tagLst>
</file>

<file path=ppt/tags/tag270.xml><?xml version="1.0" encoding="utf-8"?>
<p:tagLst xmlns:p="http://schemas.openxmlformats.org/presentationml/2006/main">
  <p:tag name="AS_UNIQUEID" val="429"/>
</p:tagLst>
</file>

<file path=ppt/tags/tag271.xml><?xml version="1.0" encoding="utf-8"?>
<p:tagLst xmlns:p="http://schemas.openxmlformats.org/presentationml/2006/main">
  <p:tag name="AS_UNIQUEID" val="430"/>
</p:tagLst>
</file>

<file path=ppt/tags/tag272.xml><?xml version="1.0" encoding="utf-8"?>
<p:tagLst xmlns:p="http://schemas.openxmlformats.org/presentationml/2006/main">
  <p:tag name="AS_UNIQUEID" val="431"/>
</p:tagLst>
</file>

<file path=ppt/tags/tag273.xml><?xml version="1.0" encoding="utf-8"?>
<p:tagLst xmlns:p="http://schemas.openxmlformats.org/presentationml/2006/main">
  <p:tag name="AS_UNIQUEID" val="432"/>
</p:tagLst>
</file>

<file path=ppt/tags/tag274.xml><?xml version="1.0" encoding="utf-8"?>
<p:tagLst xmlns:p="http://schemas.openxmlformats.org/presentationml/2006/main">
  <p:tag name="AS_UNIQUEID" val="433"/>
</p:tagLst>
</file>

<file path=ppt/tags/tag275.xml><?xml version="1.0" encoding="utf-8"?>
<p:tagLst xmlns:p="http://schemas.openxmlformats.org/presentationml/2006/main">
  <p:tag name="AS_UNIQUEID" val="434"/>
</p:tagLst>
</file>

<file path=ppt/tags/tag276.xml><?xml version="1.0" encoding="utf-8"?>
<p:tagLst xmlns:p="http://schemas.openxmlformats.org/presentationml/2006/main">
  <p:tag name="AS_UNIQUEID" val="435"/>
</p:tagLst>
</file>

<file path=ppt/tags/tag277.xml><?xml version="1.0" encoding="utf-8"?>
<p:tagLst xmlns:p="http://schemas.openxmlformats.org/presentationml/2006/main">
  <p:tag name="AS_UNIQUEID" val="436"/>
</p:tagLst>
</file>

<file path=ppt/tags/tag278.xml><?xml version="1.0" encoding="utf-8"?>
<p:tagLst xmlns:p="http://schemas.openxmlformats.org/presentationml/2006/main">
  <p:tag name="AS_UNIQUEID" val="437"/>
</p:tagLst>
</file>

<file path=ppt/tags/tag279.xml><?xml version="1.0" encoding="utf-8"?>
<p:tagLst xmlns:p="http://schemas.openxmlformats.org/presentationml/2006/main">
  <p:tag name="AS_UNIQUEID" val="439"/>
</p:tagLst>
</file>

<file path=ppt/tags/tag28.xml><?xml version="1.0" encoding="utf-8"?>
<p:tagLst xmlns:p="http://schemas.openxmlformats.org/presentationml/2006/main">
  <p:tag name="AS_UNIQUEID" val="134"/>
</p:tagLst>
</file>

<file path=ppt/tags/tag280.xml><?xml version="1.0" encoding="utf-8"?>
<p:tagLst xmlns:p="http://schemas.openxmlformats.org/presentationml/2006/main">
  <p:tag name="AS_UNIQUEID" val="440"/>
</p:tagLst>
</file>

<file path=ppt/tags/tag281.xml><?xml version="1.0" encoding="utf-8"?>
<p:tagLst xmlns:p="http://schemas.openxmlformats.org/presentationml/2006/main">
  <p:tag name="AS_UNIQUEID" val="441"/>
</p:tagLst>
</file>

<file path=ppt/tags/tag282.xml><?xml version="1.0" encoding="utf-8"?>
<p:tagLst xmlns:p="http://schemas.openxmlformats.org/presentationml/2006/main">
  <p:tag name="AS_UNIQUEID" val="442"/>
</p:tagLst>
</file>

<file path=ppt/tags/tag283.xml><?xml version="1.0" encoding="utf-8"?>
<p:tagLst xmlns:p="http://schemas.openxmlformats.org/presentationml/2006/main">
  <p:tag name="AS_UNIQUEID" val="443"/>
</p:tagLst>
</file>

<file path=ppt/tags/tag284.xml><?xml version="1.0" encoding="utf-8"?>
<p:tagLst xmlns:p="http://schemas.openxmlformats.org/presentationml/2006/main">
  <p:tag name="AS_UNIQUEID" val="444"/>
</p:tagLst>
</file>

<file path=ppt/tags/tag285.xml><?xml version="1.0" encoding="utf-8"?>
<p:tagLst xmlns:p="http://schemas.openxmlformats.org/presentationml/2006/main">
  <p:tag name="AS_UNIQUEID" val="445"/>
</p:tagLst>
</file>

<file path=ppt/tags/tag286.xml><?xml version="1.0" encoding="utf-8"?>
<p:tagLst xmlns:p="http://schemas.openxmlformats.org/presentationml/2006/main">
  <p:tag name="AS_UNIQUEID" val="446"/>
</p:tagLst>
</file>

<file path=ppt/tags/tag287.xml><?xml version="1.0" encoding="utf-8"?>
<p:tagLst xmlns:p="http://schemas.openxmlformats.org/presentationml/2006/main">
  <p:tag name="AS_UNIQUEID" val="448"/>
</p:tagLst>
</file>

<file path=ppt/tags/tag288.xml><?xml version="1.0" encoding="utf-8"?>
<p:tagLst xmlns:p="http://schemas.openxmlformats.org/presentationml/2006/main">
  <p:tag name="AS_UNIQUEID" val="449"/>
</p:tagLst>
</file>

<file path=ppt/tags/tag289.xml><?xml version="1.0" encoding="utf-8"?>
<p:tagLst xmlns:p="http://schemas.openxmlformats.org/presentationml/2006/main">
  <p:tag name="AS_UNIQUEID" val="450"/>
</p:tagLst>
</file>

<file path=ppt/tags/tag29.xml><?xml version="1.0" encoding="utf-8"?>
<p:tagLst xmlns:p="http://schemas.openxmlformats.org/presentationml/2006/main">
  <p:tag name="AS_UNIQUEID" val="135"/>
</p:tagLst>
</file>

<file path=ppt/tags/tag290.xml><?xml version="1.0" encoding="utf-8"?>
<p:tagLst xmlns:p="http://schemas.openxmlformats.org/presentationml/2006/main">
  <p:tag name="AS_UNIQUEID" val="451"/>
</p:tagLst>
</file>

<file path=ppt/tags/tag291.xml><?xml version="1.0" encoding="utf-8"?>
<p:tagLst xmlns:p="http://schemas.openxmlformats.org/presentationml/2006/main">
  <p:tag name="AS_UNIQUEID" val="452"/>
</p:tagLst>
</file>

<file path=ppt/tags/tag292.xml><?xml version="1.0" encoding="utf-8"?>
<p:tagLst xmlns:p="http://schemas.openxmlformats.org/presentationml/2006/main">
  <p:tag name="AS_UNIQUEID" val="453"/>
</p:tagLst>
</file>

<file path=ppt/tags/tag293.xml><?xml version="1.0" encoding="utf-8"?>
<p:tagLst xmlns:p="http://schemas.openxmlformats.org/presentationml/2006/main">
  <p:tag name="AS_UNIQUEID" val="454"/>
</p:tagLst>
</file>

<file path=ppt/tags/tag294.xml><?xml version="1.0" encoding="utf-8"?>
<p:tagLst xmlns:p="http://schemas.openxmlformats.org/presentationml/2006/main">
  <p:tag name="AS_UNIQUEID" val="455"/>
</p:tagLst>
</file>

<file path=ppt/tags/tag295.xml><?xml version="1.0" encoding="utf-8"?>
<p:tagLst xmlns:p="http://schemas.openxmlformats.org/presentationml/2006/main">
  <p:tag name="AS_UNIQUEID" val="457"/>
</p:tagLst>
</file>

<file path=ppt/tags/tag296.xml><?xml version="1.0" encoding="utf-8"?>
<p:tagLst xmlns:p="http://schemas.openxmlformats.org/presentationml/2006/main">
  <p:tag name="AS_UNIQUEID" val="458"/>
</p:tagLst>
</file>

<file path=ppt/tags/tag297.xml><?xml version="1.0" encoding="utf-8"?>
<p:tagLst xmlns:p="http://schemas.openxmlformats.org/presentationml/2006/main">
  <p:tag name="AS_UNIQUEID" val="459"/>
</p:tagLst>
</file>

<file path=ppt/tags/tag298.xml><?xml version="1.0" encoding="utf-8"?>
<p:tagLst xmlns:p="http://schemas.openxmlformats.org/presentationml/2006/main">
  <p:tag name="AS_UNIQUEID" val="460"/>
</p:tagLst>
</file>

<file path=ppt/tags/tag299.xml><?xml version="1.0" encoding="utf-8"?>
<p:tagLst xmlns:p="http://schemas.openxmlformats.org/presentationml/2006/main">
  <p:tag name="AS_UNIQUEID" val="461"/>
</p:tagLst>
</file>

<file path=ppt/tags/tag3.xml><?xml version="1.0" encoding="utf-8"?>
<p:tagLst xmlns:p="http://schemas.openxmlformats.org/presentationml/2006/main">
  <p:tag name="AS_UNIQUEID" val="105"/>
</p:tagLst>
</file>

<file path=ppt/tags/tag30.xml><?xml version="1.0" encoding="utf-8"?>
<p:tagLst xmlns:p="http://schemas.openxmlformats.org/presentationml/2006/main">
  <p:tag name="AS_UNIQUEID" val="137"/>
</p:tagLst>
</file>

<file path=ppt/tags/tag300.xml><?xml version="1.0" encoding="utf-8"?>
<p:tagLst xmlns:p="http://schemas.openxmlformats.org/presentationml/2006/main">
  <p:tag name="AS_UNIQUEID" val="462"/>
</p:tagLst>
</file>

<file path=ppt/tags/tag301.xml><?xml version="1.0" encoding="utf-8"?>
<p:tagLst xmlns:p="http://schemas.openxmlformats.org/presentationml/2006/main">
  <p:tag name="AS_UNIQUEID" val="464"/>
</p:tagLst>
</file>

<file path=ppt/tags/tag302.xml><?xml version="1.0" encoding="utf-8"?>
<p:tagLst xmlns:p="http://schemas.openxmlformats.org/presentationml/2006/main">
  <p:tag name="AS_UNIQUEID" val="465"/>
</p:tagLst>
</file>

<file path=ppt/tags/tag303.xml><?xml version="1.0" encoding="utf-8"?>
<p:tagLst xmlns:p="http://schemas.openxmlformats.org/presentationml/2006/main">
  <p:tag name="AS_UNIQUEID" val="466"/>
</p:tagLst>
</file>

<file path=ppt/tags/tag304.xml><?xml version="1.0" encoding="utf-8"?>
<p:tagLst xmlns:p="http://schemas.openxmlformats.org/presentationml/2006/main">
  <p:tag name="AS_UNIQUEID" val="467"/>
</p:tagLst>
</file>

<file path=ppt/tags/tag305.xml><?xml version="1.0" encoding="utf-8"?>
<p:tagLst xmlns:p="http://schemas.openxmlformats.org/presentationml/2006/main">
  <p:tag name="AS_UNIQUEID" val="468"/>
</p:tagLst>
</file>

<file path=ppt/tags/tag306.xml><?xml version="1.0" encoding="utf-8"?>
<p:tagLst xmlns:p="http://schemas.openxmlformats.org/presentationml/2006/main">
  <p:tag name="AS_UNIQUEID" val="469"/>
</p:tagLst>
</file>

<file path=ppt/tags/tag307.xml><?xml version="1.0" encoding="utf-8"?>
<p:tagLst xmlns:p="http://schemas.openxmlformats.org/presentationml/2006/main">
  <p:tag name="AS_UNIQUEID" val="470"/>
</p:tagLst>
</file>

<file path=ppt/tags/tag308.xml><?xml version="1.0" encoding="utf-8"?>
<p:tagLst xmlns:p="http://schemas.openxmlformats.org/presentationml/2006/main">
  <p:tag name="AS_UNIQUEID" val="471"/>
</p:tagLst>
</file>

<file path=ppt/tags/tag309.xml><?xml version="1.0" encoding="utf-8"?>
<p:tagLst xmlns:p="http://schemas.openxmlformats.org/presentationml/2006/main">
  <p:tag name="AS_UNIQUEID" val="472"/>
</p:tagLst>
</file>

<file path=ppt/tags/tag31.xml><?xml version="1.0" encoding="utf-8"?>
<p:tagLst xmlns:p="http://schemas.openxmlformats.org/presentationml/2006/main">
  <p:tag name="AS_UNIQUEID" val="138"/>
</p:tagLst>
</file>

<file path=ppt/tags/tag310.xml><?xml version="1.0" encoding="utf-8"?>
<p:tagLst xmlns:p="http://schemas.openxmlformats.org/presentationml/2006/main">
  <p:tag name="AS_UNIQUEID" val="474"/>
</p:tagLst>
</file>

<file path=ppt/tags/tag311.xml><?xml version="1.0" encoding="utf-8"?>
<p:tagLst xmlns:p="http://schemas.openxmlformats.org/presentationml/2006/main">
  <p:tag name="AS_UNIQUEID" val="475"/>
</p:tagLst>
</file>

<file path=ppt/tags/tag312.xml><?xml version="1.0" encoding="utf-8"?>
<p:tagLst xmlns:p="http://schemas.openxmlformats.org/presentationml/2006/main">
  <p:tag name="AS_UNIQUEID" val="476"/>
</p:tagLst>
</file>

<file path=ppt/tags/tag313.xml><?xml version="1.0" encoding="utf-8"?>
<p:tagLst xmlns:p="http://schemas.openxmlformats.org/presentationml/2006/main">
  <p:tag name="AS_UNIQUEID" val="477"/>
</p:tagLst>
</file>

<file path=ppt/tags/tag314.xml><?xml version="1.0" encoding="utf-8"?>
<p:tagLst xmlns:p="http://schemas.openxmlformats.org/presentationml/2006/main">
  <p:tag name="AS_UNIQUEID" val="478"/>
</p:tagLst>
</file>

<file path=ppt/tags/tag315.xml><?xml version="1.0" encoding="utf-8"?>
<p:tagLst xmlns:p="http://schemas.openxmlformats.org/presentationml/2006/main">
  <p:tag name="AS_UNIQUEID" val="479"/>
</p:tagLst>
</file>

<file path=ppt/tags/tag316.xml><?xml version="1.0" encoding="utf-8"?>
<p:tagLst xmlns:p="http://schemas.openxmlformats.org/presentationml/2006/main">
  <p:tag name="AS_UNIQUEID" val="480"/>
</p:tagLst>
</file>

<file path=ppt/tags/tag317.xml><?xml version="1.0" encoding="utf-8"?>
<p:tagLst xmlns:p="http://schemas.openxmlformats.org/presentationml/2006/main">
  <p:tag name="AS_UNIQUEID" val="481"/>
</p:tagLst>
</file>

<file path=ppt/tags/tag318.xml><?xml version="1.0" encoding="utf-8"?>
<p:tagLst xmlns:p="http://schemas.openxmlformats.org/presentationml/2006/main">
  <p:tag name="AS_UNIQUEID" val="482"/>
</p:tagLst>
</file>

<file path=ppt/tags/tag319.xml><?xml version="1.0" encoding="utf-8"?>
<p:tagLst xmlns:p="http://schemas.openxmlformats.org/presentationml/2006/main">
  <p:tag name="AS_UNIQUEID" val="483"/>
</p:tagLst>
</file>

<file path=ppt/tags/tag32.xml><?xml version="1.0" encoding="utf-8"?>
<p:tagLst xmlns:p="http://schemas.openxmlformats.org/presentationml/2006/main">
  <p:tag name="AS_UNIQUEID" val="139"/>
</p:tagLst>
</file>

<file path=ppt/tags/tag320.xml><?xml version="1.0" encoding="utf-8"?>
<p:tagLst xmlns:p="http://schemas.openxmlformats.org/presentationml/2006/main">
  <p:tag name="AS_UNIQUEID" val="484"/>
</p:tagLst>
</file>

<file path=ppt/tags/tag321.xml><?xml version="1.0" encoding="utf-8"?>
<p:tagLst xmlns:p="http://schemas.openxmlformats.org/presentationml/2006/main">
  <p:tag name="AS_UNIQUEID" val="541"/>
</p:tagLst>
</file>

<file path=ppt/tags/tag322.xml><?xml version="1.0" encoding="utf-8"?>
<p:tagLst xmlns:p="http://schemas.openxmlformats.org/presentationml/2006/main">
  <p:tag name="AS_UNIQUEID" val="486"/>
</p:tagLst>
</file>

<file path=ppt/tags/tag323.xml><?xml version="1.0" encoding="utf-8"?>
<p:tagLst xmlns:p="http://schemas.openxmlformats.org/presentationml/2006/main">
  <p:tag name="AS_UNIQUEID" val="487"/>
</p:tagLst>
</file>

<file path=ppt/tags/tag324.xml><?xml version="1.0" encoding="utf-8"?>
<p:tagLst xmlns:p="http://schemas.openxmlformats.org/presentationml/2006/main">
  <p:tag name="AS_UNIQUEID" val="488"/>
</p:tagLst>
</file>

<file path=ppt/tags/tag325.xml><?xml version="1.0" encoding="utf-8"?>
<p:tagLst xmlns:p="http://schemas.openxmlformats.org/presentationml/2006/main">
  <p:tag name="AS_UNIQUEID" val="489"/>
</p:tagLst>
</file>

<file path=ppt/tags/tag326.xml><?xml version="1.0" encoding="utf-8"?>
<p:tagLst xmlns:p="http://schemas.openxmlformats.org/presentationml/2006/main">
  <p:tag name="AS_UNIQUEID" val="490"/>
</p:tagLst>
</file>

<file path=ppt/tags/tag327.xml><?xml version="1.0" encoding="utf-8"?>
<p:tagLst xmlns:p="http://schemas.openxmlformats.org/presentationml/2006/main">
  <p:tag name="AS_UNIQUEID" val="491"/>
</p:tagLst>
</file>

<file path=ppt/tags/tag328.xml><?xml version="1.0" encoding="utf-8"?>
<p:tagLst xmlns:p="http://schemas.openxmlformats.org/presentationml/2006/main">
  <p:tag name="AS_UNIQUEID" val="492"/>
</p:tagLst>
</file>

<file path=ppt/tags/tag329.xml><?xml version="1.0" encoding="utf-8"?>
<p:tagLst xmlns:p="http://schemas.openxmlformats.org/presentationml/2006/main">
  <p:tag name="AS_UNIQUEID" val="493"/>
</p:tagLst>
</file>

<file path=ppt/tags/tag33.xml><?xml version="1.0" encoding="utf-8"?>
<p:tagLst xmlns:p="http://schemas.openxmlformats.org/presentationml/2006/main">
  <p:tag name="AS_UNIQUEID" val="140"/>
</p:tagLst>
</file>

<file path=ppt/tags/tag330.xml><?xml version="1.0" encoding="utf-8"?>
<p:tagLst xmlns:p="http://schemas.openxmlformats.org/presentationml/2006/main">
  <p:tag name="AS_UNIQUEID" val="494"/>
</p:tagLst>
</file>

<file path=ppt/tags/tag331.xml><?xml version="1.0" encoding="utf-8"?>
<p:tagLst xmlns:p="http://schemas.openxmlformats.org/presentationml/2006/main">
  <p:tag name="AS_UNIQUEID" val="495"/>
</p:tagLst>
</file>

<file path=ppt/tags/tag332.xml><?xml version="1.0" encoding="utf-8"?>
<p:tagLst xmlns:p="http://schemas.openxmlformats.org/presentationml/2006/main">
  <p:tag name="AS_UNIQUEID" val="497"/>
</p:tagLst>
</file>

<file path=ppt/tags/tag333.xml><?xml version="1.0" encoding="utf-8"?>
<p:tagLst xmlns:p="http://schemas.openxmlformats.org/presentationml/2006/main">
  <p:tag name="AS_UNIQUEID" val="498"/>
</p:tagLst>
</file>

<file path=ppt/tags/tag334.xml><?xml version="1.0" encoding="utf-8"?>
<p:tagLst xmlns:p="http://schemas.openxmlformats.org/presentationml/2006/main">
  <p:tag name="AS_UNIQUEID" val="499"/>
</p:tagLst>
</file>

<file path=ppt/tags/tag335.xml><?xml version="1.0" encoding="utf-8"?>
<p:tagLst xmlns:p="http://schemas.openxmlformats.org/presentationml/2006/main">
  <p:tag name="AS_UNIQUEID" val="500"/>
</p:tagLst>
</file>

<file path=ppt/tags/tag336.xml><?xml version="1.0" encoding="utf-8"?>
<p:tagLst xmlns:p="http://schemas.openxmlformats.org/presentationml/2006/main">
  <p:tag name="AS_UNIQUEID" val="501"/>
</p:tagLst>
</file>

<file path=ppt/tags/tag337.xml><?xml version="1.0" encoding="utf-8"?>
<p:tagLst xmlns:p="http://schemas.openxmlformats.org/presentationml/2006/main">
  <p:tag name="AS_UNIQUEID" val="502"/>
</p:tagLst>
</file>

<file path=ppt/tags/tag338.xml><?xml version="1.0" encoding="utf-8"?>
<p:tagLst xmlns:p="http://schemas.openxmlformats.org/presentationml/2006/main">
  <p:tag name="AS_UNIQUEID" val="503"/>
</p:tagLst>
</file>

<file path=ppt/tags/tag339.xml><?xml version="1.0" encoding="utf-8"?>
<p:tagLst xmlns:p="http://schemas.openxmlformats.org/presentationml/2006/main">
  <p:tag name="AS_UNIQUEID" val="504"/>
</p:tagLst>
</file>

<file path=ppt/tags/tag34.xml><?xml version="1.0" encoding="utf-8"?>
<p:tagLst xmlns:p="http://schemas.openxmlformats.org/presentationml/2006/main">
  <p:tag name="AS_UNIQUEID" val="142"/>
</p:tagLst>
</file>

<file path=ppt/tags/tag340.xml><?xml version="1.0" encoding="utf-8"?>
<p:tagLst xmlns:p="http://schemas.openxmlformats.org/presentationml/2006/main">
  <p:tag name="AS_UNIQUEID" val="505"/>
</p:tagLst>
</file>

<file path=ppt/tags/tag341.xml><?xml version="1.0" encoding="utf-8"?>
<p:tagLst xmlns:p="http://schemas.openxmlformats.org/presentationml/2006/main">
  <p:tag name="AS_UNIQUEID" val="506"/>
</p:tagLst>
</file>

<file path=ppt/tags/tag342.xml><?xml version="1.0" encoding="utf-8"?>
<p:tagLst xmlns:p="http://schemas.openxmlformats.org/presentationml/2006/main">
  <p:tag name="AS_UNIQUEID" val="507"/>
</p:tagLst>
</file>

<file path=ppt/tags/tag343.xml><?xml version="1.0" encoding="utf-8"?>
<p:tagLst xmlns:p="http://schemas.openxmlformats.org/presentationml/2006/main">
  <p:tag name="AS_UNIQUEID" val="509"/>
</p:tagLst>
</file>

<file path=ppt/tags/tag344.xml><?xml version="1.0" encoding="utf-8"?>
<p:tagLst xmlns:p="http://schemas.openxmlformats.org/presentationml/2006/main">
  <p:tag name="AS_UNIQUEID" val="510"/>
</p:tagLst>
</file>

<file path=ppt/tags/tag345.xml><?xml version="1.0" encoding="utf-8"?>
<p:tagLst xmlns:p="http://schemas.openxmlformats.org/presentationml/2006/main">
  <p:tag name="AS_UNIQUEID" val="511"/>
</p:tagLst>
</file>

<file path=ppt/tags/tag346.xml><?xml version="1.0" encoding="utf-8"?>
<p:tagLst xmlns:p="http://schemas.openxmlformats.org/presentationml/2006/main">
  <p:tag name="AS_UNIQUEID" val="512"/>
</p:tagLst>
</file>

<file path=ppt/tags/tag347.xml><?xml version="1.0" encoding="utf-8"?>
<p:tagLst xmlns:p="http://schemas.openxmlformats.org/presentationml/2006/main">
  <p:tag name="AS_UNIQUEID" val="513"/>
</p:tagLst>
</file>

<file path=ppt/tags/tag348.xml><?xml version="1.0" encoding="utf-8"?>
<p:tagLst xmlns:p="http://schemas.openxmlformats.org/presentationml/2006/main">
  <p:tag name="AS_UNIQUEID" val="514"/>
</p:tagLst>
</file>

<file path=ppt/tags/tag349.xml><?xml version="1.0" encoding="utf-8"?>
<p:tagLst xmlns:p="http://schemas.openxmlformats.org/presentationml/2006/main">
  <p:tag name="AS_UNIQUEID" val="515"/>
</p:tagLst>
</file>

<file path=ppt/tags/tag35.xml><?xml version="1.0" encoding="utf-8"?>
<p:tagLst xmlns:p="http://schemas.openxmlformats.org/presentationml/2006/main">
  <p:tag name="AS_UNIQUEID" val="143"/>
</p:tagLst>
</file>

<file path=ppt/tags/tag350.xml><?xml version="1.0" encoding="utf-8"?>
<p:tagLst xmlns:p="http://schemas.openxmlformats.org/presentationml/2006/main">
  <p:tag name="AS_UNIQUEID" val="516"/>
</p:tagLst>
</file>

<file path=ppt/tags/tag351.xml><?xml version="1.0" encoding="utf-8"?>
<p:tagLst xmlns:p="http://schemas.openxmlformats.org/presentationml/2006/main">
  <p:tag name="AS_UNIQUEID" val="517"/>
</p:tagLst>
</file>

<file path=ppt/tags/tag352.xml><?xml version="1.0" encoding="utf-8"?>
<p:tagLst xmlns:p="http://schemas.openxmlformats.org/presentationml/2006/main">
  <p:tag name="AS_UNIQUEID" val="518"/>
</p:tagLst>
</file>

<file path=ppt/tags/tag353.xml><?xml version="1.0" encoding="utf-8"?>
<p:tagLst xmlns:p="http://schemas.openxmlformats.org/presentationml/2006/main">
  <p:tag name="AS_UNIQUEID" val="519"/>
</p:tagLst>
</file>

<file path=ppt/tags/tag354.xml><?xml version="1.0" encoding="utf-8"?>
<p:tagLst xmlns:p="http://schemas.openxmlformats.org/presentationml/2006/main">
  <p:tag name="AS_UNIQUEID" val="521"/>
</p:tagLst>
</file>

<file path=ppt/tags/tag355.xml><?xml version="1.0" encoding="utf-8"?>
<p:tagLst xmlns:p="http://schemas.openxmlformats.org/presentationml/2006/main">
  <p:tag name="AS_UNIQUEID" val="522"/>
</p:tagLst>
</file>

<file path=ppt/tags/tag356.xml><?xml version="1.0" encoding="utf-8"?>
<p:tagLst xmlns:p="http://schemas.openxmlformats.org/presentationml/2006/main">
  <p:tag name="AS_UNIQUEID" val="523"/>
</p:tagLst>
</file>

<file path=ppt/tags/tag357.xml><?xml version="1.0" encoding="utf-8"?>
<p:tagLst xmlns:p="http://schemas.openxmlformats.org/presentationml/2006/main">
  <p:tag name="AS_UNIQUEID" val="524"/>
</p:tagLst>
</file>

<file path=ppt/tags/tag358.xml><?xml version="1.0" encoding="utf-8"?>
<p:tagLst xmlns:p="http://schemas.openxmlformats.org/presentationml/2006/main">
  <p:tag name="AS_UNIQUEID" val="525"/>
</p:tagLst>
</file>

<file path=ppt/tags/tag359.xml><?xml version="1.0" encoding="utf-8"?>
<p:tagLst xmlns:p="http://schemas.openxmlformats.org/presentationml/2006/main">
  <p:tag name="AS_UNIQUEID" val="526"/>
</p:tagLst>
</file>

<file path=ppt/tags/tag36.xml><?xml version="1.0" encoding="utf-8"?>
<p:tagLst xmlns:p="http://schemas.openxmlformats.org/presentationml/2006/main">
  <p:tag name="AS_UNIQUEID" val="144"/>
</p:tagLst>
</file>

<file path=ppt/tags/tag360.xml><?xml version="1.0" encoding="utf-8"?>
<p:tagLst xmlns:p="http://schemas.openxmlformats.org/presentationml/2006/main">
  <p:tag name="AS_UNIQUEID" val="528"/>
</p:tagLst>
</file>

<file path=ppt/tags/tag361.xml><?xml version="1.0" encoding="utf-8"?>
<p:tagLst xmlns:p="http://schemas.openxmlformats.org/presentationml/2006/main">
  <p:tag name="AS_UNIQUEID" val="529"/>
</p:tagLst>
</file>

<file path=ppt/tags/tag362.xml><?xml version="1.0" encoding="utf-8"?>
<p:tagLst xmlns:p="http://schemas.openxmlformats.org/presentationml/2006/main">
  <p:tag name="AS_UNIQUEID" val="4"/>
</p:tagLst>
</file>

<file path=ppt/tags/tag363.xml><?xml version="1.0" encoding="utf-8"?>
<p:tagLst xmlns:p="http://schemas.openxmlformats.org/presentationml/2006/main">
  <p:tag name="AS_UNIQUEID" val="530"/>
</p:tagLst>
</file>

<file path=ppt/tags/tag36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NiODM5MTIxOTk2M2MwZGVlYmEwNTkzZWExNjMxMzgifQ=="/>
</p:tagLst>
</file>

<file path=ppt/tags/tag37.xml><?xml version="1.0" encoding="utf-8"?>
<p:tagLst xmlns:p="http://schemas.openxmlformats.org/presentationml/2006/main">
  <p:tag name="AS_UNIQUEID" val="146"/>
</p:tagLst>
</file>

<file path=ppt/tags/tag38.xml><?xml version="1.0" encoding="utf-8"?>
<p:tagLst xmlns:p="http://schemas.openxmlformats.org/presentationml/2006/main">
  <p:tag name="AS_UNIQUEID" val="147"/>
</p:tagLst>
</file>

<file path=ppt/tags/tag39.xml><?xml version="1.0" encoding="utf-8"?>
<p:tagLst xmlns:p="http://schemas.openxmlformats.org/presentationml/2006/main">
  <p:tag name="AS_UNIQUEID" val="148"/>
</p:tagLst>
</file>

<file path=ppt/tags/tag4.xml><?xml version="1.0" encoding="utf-8"?>
<p:tagLst xmlns:p="http://schemas.openxmlformats.org/presentationml/2006/main">
  <p:tag name="AS_UNIQUEID" val="106"/>
</p:tagLst>
</file>

<file path=ppt/tags/tag40.xml><?xml version="1.0" encoding="utf-8"?>
<p:tagLst xmlns:p="http://schemas.openxmlformats.org/presentationml/2006/main">
  <p:tag name="AS_UNIQUEID" val="149"/>
</p:tagLst>
</file>

<file path=ppt/tags/tag41.xml><?xml version="1.0" encoding="utf-8"?>
<p:tagLst xmlns:p="http://schemas.openxmlformats.org/presentationml/2006/main">
  <p:tag name="AS_UNIQUEID" val="150"/>
</p:tagLst>
</file>

<file path=ppt/tags/tag42.xml><?xml version="1.0" encoding="utf-8"?>
<p:tagLst xmlns:p="http://schemas.openxmlformats.org/presentationml/2006/main">
  <p:tag name="AS_UNIQUEID" val="151"/>
</p:tagLst>
</file>

<file path=ppt/tags/tag43.xml><?xml version="1.0" encoding="utf-8"?>
<p:tagLst xmlns:p="http://schemas.openxmlformats.org/presentationml/2006/main">
  <p:tag name="AS_UNIQUEID" val="153"/>
</p:tagLst>
</file>

<file path=ppt/tags/tag44.xml><?xml version="1.0" encoding="utf-8"?>
<p:tagLst xmlns:p="http://schemas.openxmlformats.org/presentationml/2006/main">
  <p:tag name="AS_UNIQUEID" val="154"/>
</p:tagLst>
</file>

<file path=ppt/tags/tag45.xml><?xml version="1.0" encoding="utf-8"?>
<p:tagLst xmlns:p="http://schemas.openxmlformats.org/presentationml/2006/main">
  <p:tag name="AS_UNIQUEID" val="155"/>
</p:tagLst>
</file>

<file path=ppt/tags/tag46.xml><?xml version="1.0" encoding="utf-8"?>
<p:tagLst xmlns:p="http://schemas.openxmlformats.org/presentationml/2006/main">
  <p:tag name="AS_UNIQUEID" val="156"/>
</p:tagLst>
</file>

<file path=ppt/tags/tag47.xml><?xml version="1.0" encoding="utf-8"?>
<p:tagLst xmlns:p="http://schemas.openxmlformats.org/presentationml/2006/main">
  <p:tag name="AS_UNIQUEID" val="157"/>
</p:tagLst>
</file>

<file path=ppt/tags/tag48.xml><?xml version="1.0" encoding="utf-8"?>
<p:tagLst xmlns:p="http://schemas.openxmlformats.org/presentationml/2006/main">
  <p:tag name="AS_UNIQUEID" val="159"/>
</p:tagLst>
</file>

<file path=ppt/tags/tag49.xml><?xml version="1.0" encoding="utf-8"?>
<p:tagLst xmlns:p="http://schemas.openxmlformats.org/presentationml/2006/main">
  <p:tag name="AS_UNIQUEID" val="160"/>
</p:tagLst>
</file>

<file path=ppt/tags/tag5.xml><?xml version="1.0" encoding="utf-8"?>
<p:tagLst xmlns:p="http://schemas.openxmlformats.org/presentationml/2006/main">
  <p:tag name="AS_UNIQUEID" val="107"/>
</p:tagLst>
</file>

<file path=ppt/tags/tag50.xml><?xml version="1.0" encoding="utf-8"?>
<p:tagLst xmlns:p="http://schemas.openxmlformats.org/presentationml/2006/main">
  <p:tag name="AS_UNIQUEID" val="161"/>
</p:tagLst>
</file>

<file path=ppt/tags/tag51.xml><?xml version="1.0" encoding="utf-8"?>
<p:tagLst xmlns:p="http://schemas.openxmlformats.org/presentationml/2006/main">
  <p:tag name="AS_UNIQUEID" val="162"/>
</p:tagLst>
</file>

<file path=ppt/tags/tag52.xml><?xml version="1.0" encoding="utf-8"?>
<p:tagLst xmlns:p="http://schemas.openxmlformats.org/presentationml/2006/main">
  <p:tag name="AS_UNIQUEID" val="164"/>
</p:tagLst>
</file>

<file path=ppt/tags/tag53.xml><?xml version="1.0" encoding="utf-8"?>
<p:tagLst xmlns:p="http://schemas.openxmlformats.org/presentationml/2006/main">
  <p:tag name="AS_UNIQUEID" val="165"/>
</p:tagLst>
</file>

<file path=ppt/tags/tag54.xml><?xml version="1.0" encoding="utf-8"?>
<p:tagLst xmlns:p="http://schemas.openxmlformats.org/presentationml/2006/main">
  <p:tag name="AS_UNIQUEID" val="166"/>
</p:tagLst>
</file>

<file path=ppt/tags/tag55.xml><?xml version="1.0" encoding="utf-8"?>
<p:tagLst xmlns:p="http://schemas.openxmlformats.org/presentationml/2006/main">
  <p:tag name="AS_UNIQUEID" val="167"/>
</p:tagLst>
</file>

<file path=ppt/tags/tag56.xml><?xml version="1.0" encoding="utf-8"?>
<p:tagLst xmlns:p="http://schemas.openxmlformats.org/presentationml/2006/main">
  <p:tag name="AS_UNIQUEID" val="168"/>
</p:tagLst>
</file>

<file path=ppt/tags/tag57.xml><?xml version="1.0" encoding="utf-8"?>
<p:tagLst xmlns:p="http://schemas.openxmlformats.org/presentationml/2006/main">
  <p:tag name="AS_UNIQUEID" val="169"/>
</p:tagLst>
</file>

<file path=ppt/tags/tag58.xml><?xml version="1.0" encoding="utf-8"?>
<p:tagLst xmlns:p="http://schemas.openxmlformats.org/presentationml/2006/main">
  <p:tag name="AS_UNIQUEID" val="171"/>
</p:tagLst>
</file>

<file path=ppt/tags/tag59.xml><?xml version="1.0" encoding="utf-8"?>
<p:tagLst xmlns:p="http://schemas.openxmlformats.org/presentationml/2006/main">
  <p:tag name="AS_UNIQUEID" val="172"/>
</p:tagLst>
</file>

<file path=ppt/tags/tag6.xml><?xml version="1.0" encoding="utf-8"?>
<p:tagLst xmlns:p="http://schemas.openxmlformats.org/presentationml/2006/main">
  <p:tag name="AS_UNIQUEID" val="109"/>
</p:tagLst>
</file>

<file path=ppt/tags/tag60.xml><?xml version="1.0" encoding="utf-8"?>
<p:tagLst xmlns:p="http://schemas.openxmlformats.org/presentationml/2006/main">
  <p:tag name="AS_UNIQUEID" val="173"/>
</p:tagLst>
</file>

<file path=ppt/tags/tag61.xml><?xml version="1.0" encoding="utf-8"?>
<p:tagLst xmlns:p="http://schemas.openxmlformats.org/presentationml/2006/main">
  <p:tag name="AS_UNIQUEID" val="174"/>
</p:tagLst>
</file>

<file path=ppt/tags/tag62.xml><?xml version="1.0" encoding="utf-8"?>
<p:tagLst xmlns:p="http://schemas.openxmlformats.org/presentationml/2006/main">
  <p:tag name="AS_UNIQUEID" val="175"/>
</p:tagLst>
</file>

<file path=ppt/tags/tag63.xml><?xml version="1.0" encoding="utf-8"?>
<p:tagLst xmlns:p="http://schemas.openxmlformats.org/presentationml/2006/main">
  <p:tag name="AS_UNIQUEID" val="177"/>
</p:tagLst>
</file>

<file path=ppt/tags/tag64.xml><?xml version="1.0" encoding="utf-8"?>
<p:tagLst xmlns:p="http://schemas.openxmlformats.org/presentationml/2006/main">
  <p:tag name="AS_UNIQUEID" val="178"/>
</p:tagLst>
</file>

<file path=ppt/tags/tag65.xml><?xml version="1.0" encoding="utf-8"?>
<p:tagLst xmlns:p="http://schemas.openxmlformats.org/presentationml/2006/main">
  <p:tag name="AS_UNIQUEID" val="179"/>
</p:tagLst>
</file>

<file path=ppt/tags/tag66.xml><?xml version="1.0" encoding="utf-8"?>
<p:tagLst xmlns:p="http://schemas.openxmlformats.org/presentationml/2006/main">
  <p:tag name="AS_UNIQUEID" val="180"/>
</p:tagLst>
</file>

<file path=ppt/tags/tag67.xml><?xml version="1.0" encoding="utf-8"?>
<p:tagLst xmlns:p="http://schemas.openxmlformats.org/presentationml/2006/main">
  <p:tag name="AS_UNIQUEID" val="181"/>
</p:tagLst>
</file>

<file path=ppt/tags/tag68.xml><?xml version="1.0" encoding="utf-8"?>
<p:tagLst xmlns:p="http://schemas.openxmlformats.org/presentationml/2006/main">
  <p:tag name="AS_UNIQUEID" val="183"/>
</p:tagLst>
</file>

<file path=ppt/tags/tag69.xml><?xml version="1.0" encoding="utf-8"?>
<p:tagLst xmlns:p="http://schemas.openxmlformats.org/presentationml/2006/main">
  <p:tag name="AS_UNIQUEID" val="184"/>
</p:tagLst>
</file>

<file path=ppt/tags/tag7.xml><?xml version="1.0" encoding="utf-8"?>
<p:tagLst xmlns:p="http://schemas.openxmlformats.org/presentationml/2006/main">
  <p:tag name="AS_UNIQUEID" val="110"/>
</p:tagLst>
</file>

<file path=ppt/tags/tag70.xml><?xml version="1.0" encoding="utf-8"?>
<p:tagLst xmlns:p="http://schemas.openxmlformats.org/presentationml/2006/main">
  <p:tag name="AS_UNIQUEID" val="185"/>
</p:tagLst>
</file>

<file path=ppt/tags/tag71.xml><?xml version="1.0" encoding="utf-8"?>
<p:tagLst xmlns:p="http://schemas.openxmlformats.org/presentationml/2006/main">
  <p:tag name="AS_UNIQUEID" val="186"/>
</p:tagLst>
</file>

<file path=ppt/tags/tag72.xml><?xml version="1.0" encoding="utf-8"?>
<p:tagLst xmlns:p="http://schemas.openxmlformats.org/presentationml/2006/main">
  <p:tag name="AS_UNIQUEID" val="187"/>
</p:tagLst>
</file>

<file path=ppt/tags/tag73.xml><?xml version="1.0" encoding="utf-8"?>
<p:tagLst xmlns:p="http://schemas.openxmlformats.org/presentationml/2006/main">
  <p:tag name="AS_UNIQUEID" val="189"/>
</p:tagLst>
</file>

<file path=ppt/tags/tag74.xml><?xml version="1.0" encoding="utf-8"?>
<p:tagLst xmlns:p="http://schemas.openxmlformats.org/presentationml/2006/main">
  <p:tag name="AS_UNIQUEID" val="190"/>
</p:tagLst>
</file>

<file path=ppt/tags/tag75.xml><?xml version="1.0" encoding="utf-8"?>
<p:tagLst xmlns:p="http://schemas.openxmlformats.org/presentationml/2006/main">
  <p:tag name="AS_UNIQUEID" val="191"/>
</p:tagLst>
</file>

<file path=ppt/tags/tag76.xml><?xml version="1.0" encoding="utf-8"?>
<p:tagLst xmlns:p="http://schemas.openxmlformats.org/presentationml/2006/main">
  <p:tag name="AS_UNIQUEID" val="192"/>
</p:tagLst>
</file>

<file path=ppt/tags/tag77.xml><?xml version="1.0" encoding="utf-8"?>
<p:tagLst xmlns:p="http://schemas.openxmlformats.org/presentationml/2006/main">
  <p:tag name="AS_UNIQUEID" val="193"/>
</p:tagLst>
</file>

<file path=ppt/tags/tag78.xml><?xml version="1.0" encoding="utf-8"?>
<p:tagLst xmlns:p="http://schemas.openxmlformats.org/presentationml/2006/main">
  <p:tag name="AS_UNIQUEID" val="194"/>
</p:tagLst>
</file>

<file path=ppt/tags/tag79.xml><?xml version="1.0" encoding="utf-8"?>
<p:tagLst xmlns:p="http://schemas.openxmlformats.org/presentationml/2006/main">
  <p:tag name="AS_UNIQUEID" val="196"/>
</p:tagLst>
</file>

<file path=ppt/tags/tag8.xml><?xml version="1.0" encoding="utf-8"?>
<p:tagLst xmlns:p="http://schemas.openxmlformats.org/presentationml/2006/main">
  <p:tag name="AS_UNIQUEID" val="111"/>
</p:tagLst>
</file>

<file path=ppt/tags/tag80.xml><?xml version="1.0" encoding="utf-8"?>
<p:tagLst xmlns:p="http://schemas.openxmlformats.org/presentationml/2006/main">
  <p:tag name="AS_UNIQUEID" val="197"/>
</p:tagLst>
</file>

<file path=ppt/tags/tag81.xml><?xml version="1.0" encoding="utf-8"?>
<p:tagLst xmlns:p="http://schemas.openxmlformats.org/presentationml/2006/main">
  <p:tag name="AS_UNIQUEID" val="198"/>
</p:tagLst>
</file>

<file path=ppt/tags/tag82.xml><?xml version="1.0" encoding="utf-8"?>
<p:tagLst xmlns:p="http://schemas.openxmlformats.org/presentationml/2006/main">
  <p:tag name="AS_UNIQUEID" val="199"/>
</p:tagLst>
</file>

<file path=ppt/tags/tag83.xml><?xml version="1.0" encoding="utf-8"?>
<p:tagLst xmlns:p="http://schemas.openxmlformats.org/presentationml/2006/main">
  <p:tag name="AS_UNIQUEID" val="200"/>
</p:tagLst>
</file>

<file path=ppt/tags/tag84.xml><?xml version="1.0" encoding="utf-8"?>
<p:tagLst xmlns:p="http://schemas.openxmlformats.org/presentationml/2006/main">
  <p:tag name="AS_UNIQUEID" val="201"/>
</p:tagLst>
</file>

<file path=ppt/tags/tag85.xml><?xml version="1.0" encoding="utf-8"?>
<p:tagLst xmlns:p="http://schemas.openxmlformats.org/presentationml/2006/main">
  <p:tag name="AS_UNIQUEID" val="202"/>
</p:tagLst>
</file>

<file path=ppt/tags/tag86.xml><?xml version="1.0" encoding="utf-8"?>
<p:tagLst xmlns:p="http://schemas.openxmlformats.org/presentationml/2006/main">
  <p:tag name="AS_UNIQUEID" val="203"/>
</p:tagLst>
</file>

<file path=ppt/tags/tag87.xml><?xml version="1.0" encoding="utf-8"?>
<p:tagLst xmlns:p="http://schemas.openxmlformats.org/presentationml/2006/main">
  <p:tag name="AS_UNIQUEID" val="205"/>
</p:tagLst>
</file>

<file path=ppt/tags/tag88.xml><?xml version="1.0" encoding="utf-8"?>
<p:tagLst xmlns:p="http://schemas.openxmlformats.org/presentationml/2006/main">
  <p:tag name="AS_UNIQUEID" val="206"/>
</p:tagLst>
</file>

<file path=ppt/tags/tag89.xml><?xml version="1.0" encoding="utf-8"?>
<p:tagLst xmlns:p="http://schemas.openxmlformats.org/presentationml/2006/main">
  <p:tag name="AS_UNIQUEID" val="207"/>
</p:tagLst>
</file>

<file path=ppt/tags/tag9.xml><?xml version="1.0" encoding="utf-8"?>
<p:tagLst xmlns:p="http://schemas.openxmlformats.org/presentationml/2006/main">
  <p:tag name="AS_UNIQUEID" val="112"/>
</p:tagLst>
</file>

<file path=ppt/tags/tag90.xml><?xml version="1.0" encoding="utf-8"?>
<p:tagLst xmlns:p="http://schemas.openxmlformats.org/presentationml/2006/main">
  <p:tag name="AS_UNIQUEID" val="208"/>
</p:tagLst>
</file>

<file path=ppt/tags/tag91.xml><?xml version="1.0" encoding="utf-8"?>
<p:tagLst xmlns:p="http://schemas.openxmlformats.org/presentationml/2006/main">
  <p:tag name="AS_UNIQUEID" val="210"/>
</p:tagLst>
</file>

<file path=ppt/tags/tag92.xml><?xml version="1.0" encoding="utf-8"?>
<p:tagLst xmlns:p="http://schemas.openxmlformats.org/presentationml/2006/main">
  <p:tag name="AS_UNIQUEID" val="211"/>
</p:tagLst>
</file>

<file path=ppt/tags/tag93.xml><?xml version="1.0" encoding="utf-8"?>
<p:tagLst xmlns:p="http://schemas.openxmlformats.org/presentationml/2006/main">
  <p:tag name="AS_UNIQUEID" val="212"/>
</p:tagLst>
</file>

<file path=ppt/tags/tag94.xml><?xml version="1.0" encoding="utf-8"?>
<p:tagLst xmlns:p="http://schemas.openxmlformats.org/presentationml/2006/main">
  <p:tag name="AS_UNIQUEID" val="214"/>
</p:tagLst>
</file>

<file path=ppt/tags/tag95.xml><?xml version="1.0" encoding="utf-8"?>
<p:tagLst xmlns:p="http://schemas.openxmlformats.org/presentationml/2006/main">
  <p:tag name="AS_UNIQUEID" val="215"/>
</p:tagLst>
</file>

<file path=ppt/tags/tag96.xml><?xml version="1.0" encoding="utf-8"?>
<p:tagLst xmlns:p="http://schemas.openxmlformats.org/presentationml/2006/main">
  <p:tag name="AS_UNIQUEID" val="216"/>
</p:tagLst>
</file>

<file path=ppt/tags/tag97.xml><?xml version="1.0" encoding="utf-8"?>
<p:tagLst xmlns:p="http://schemas.openxmlformats.org/presentationml/2006/main">
  <p:tag name="AS_UNIQUEID" val="217"/>
</p:tagLst>
</file>

<file path=ppt/tags/tag98.xml><?xml version="1.0" encoding="utf-8"?>
<p:tagLst xmlns:p="http://schemas.openxmlformats.org/presentationml/2006/main">
  <p:tag name="AS_UNIQUEID" val="218"/>
</p:tagLst>
</file>

<file path=ppt/tags/tag99.xml><?xml version="1.0" encoding="utf-8"?>
<p:tagLst xmlns:p="http://schemas.openxmlformats.org/presentationml/2006/main">
  <p:tag name="AS_UNIQUEID" val="219"/>
</p:tagLst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0000CC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Heavy"/>
        <a:ea typeface="思源黑体 CN Heavy"/>
        <a:cs typeface=""/>
      </a:majorFont>
      <a:minorFont>
        <a:latin typeface="思源黑体 CN Heavy"/>
        <a:ea typeface="思源黑体 CN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WPS 演示</Application>
  <PresentationFormat/>
  <Paragraphs>239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Calibri Light</vt:lpstr>
      <vt:lpstr>思源黑体 CN Heavy</vt:lpstr>
      <vt:lpstr>黑体</vt:lpstr>
      <vt:lpstr>阿里巴巴普惠体 B</vt:lpstr>
      <vt:lpstr>微软雅黑</vt:lpstr>
      <vt:lpstr>Calibri</vt:lpstr>
      <vt:lpstr>Calibri</vt:lpstr>
      <vt:lpstr>楷体</vt:lpstr>
      <vt:lpstr>华文楷体</vt:lpstr>
      <vt:lpstr>Arial Unicode MS</vt:lpstr>
      <vt:lpstr>Office 主题</vt:lpstr>
      <vt:lpstr>1_Office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love baby</cp:lastModifiedBy>
  <cp:revision>2</cp:revision>
  <cp:lastPrinted>2023-09-25T15:07:00Z</cp:lastPrinted>
  <dcterms:created xsi:type="dcterms:W3CDTF">2023-09-25T15:07:00Z</dcterms:created>
  <dcterms:modified xsi:type="dcterms:W3CDTF">2025-03-18T06:52:25Z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44202A49EAB84E1785756F6D57AA515A_13</vt:lpwstr>
  </property>
  <property fmtid="{D5CDD505-2E9C-101B-9397-08002B2CF9AE}" pid="7" name="KSOProductBuildVer">
    <vt:lpwstr>2052-12.1.0.16399</vt:lpwstr>
  </property>
</Properties>
</file>