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2" r:id="rId4"/>
  </p:sldMasterIdLst>
  <p:notesMasterIdLst>
    <p:notesMasterId r:id="rId7"/>
  </p:notesMasterIdLst>
  <p:sldIdLst>
    <p:sldId id="300" r:id="rId5"/>
    <p:sldId id="319" r:id="rId6"/>
    <p:sldId id="258" r:id="rId8"/>
    <p:sldId id="259" r:id="rId9"/>
    <p:sldId id="264" r:id="rId10"/>
    <p:sldId id="265" r:id="rId11"/>
    <p:sldId id="266" r:id="rId12"/>
    <p:sldId id="267" r:id="rId13"/>
    <p:sldId id="270" r:id="rId14"/>
    <p:sldId id="279" r:id="rId15"/>
    <p:sldId id="281" r:id="rId16"/>
    <p:sldId id="282" r:id="rId17"/>
    <p:sldId id="284" r:id="rId18"/>
    <p:sldId id="285" r:id="rId19"/>
    <p:sldId id="286" r:id="rId20"/>
    <p:sldId id="289" r:id="rId21"/>
    <p:sldId id="290" r:id="rId22"/>
    <p:sldId id="291" r:id="rId23"/>
    <p:sldId id="292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gs" Target="tags/tag446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238.xml"/><Relationship Id="rId4" Type="http://schemas.openxmlformats.org/officeDocument/2006/relationships/tags" Target="../tags/tag237.xml"/><Relationship Id="rId3" Type="http://schemas.openxmlformats.org/officeDocument/2006/relationships/tags" Target="../tags/tag23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4" Type="http://schemas.openxmlformats.org/officeDocument/2006/relationships/tags" Target="../tags/tag276.xml"/><Relationship Id="rId3" Type="http://schemas.openxmlformats.org/officeDocument/2006/relationships/tags" Target="../tags/tag27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4" Type="http://schemas.openxmlformats.org/officeDocument/2006/relationships/tags" Target="../tags/tag296.xml"/><Relationship Id="rId3" Type="http://schemas.openxmlformats.org/officeDocument/2006/relationships/tags" Target="../tags/tag29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4" Type="http://schemas.openxmlformats.org/officeDocument/2006/relationships/tags" Target="../tags/tag314.xml"/><Relationship Id="rId3" Type="http://schemas.openxmlformats.org/officeDocument/2006/relationships/tags" Target="../tags/tag31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4" Type="http://schemas.openxmlformats.org/officeDocument/2006/relationships/tags" Target="../tags/tag333.xml"/><Relationship Id="rId3" Type="http://schemas.openxmlformats.org/officeDocument/2006/relationships/tags" Target="../tags/tag33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4" Type="http://schemas.openxmlformats.org/officeDocument/2006/relationships/tags" Target="../tags/tag352.xml"/><Relationship Id="rId3" Type="http://schemas.openxmlformats.org/officeDocument/2006/relationships/tags" Target="../tags/tag35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5" Type="http://schemas.openxmlformats.org/officeDocument/2006/relationships/tags" Target="../tags/tag435.xml"/><Relationship Id="rId4" Type="http://schemas.openxmlformats.org/officeDocument/2006/relationships/tags" Target="../tags/tag434.xml"/><Relationship Id="rId3" Type="http://schemas.openxmlformats.org/officeDocument/2006/relationships/tags" Target="../tags/tag43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noFill/>
          <a:ln w="12700">
            <a:miter lim="800000"/>
          </a:ln>
        </p:spPr>
      </p:sp>
      <p:sp>
        <p:nvSpPr>
          <p:cNvPr id="41987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noFill/>
          <a:ln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宋体" panose="02010600030101010101" pitchFamily="2" charset="-122"/>
              </a:defRPr>
            </a:lvl5pPr>
          </a:lstStyle>
          <a:p>
            <a:pPr marL="0" lvl="0" indent="0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F8FA156F-FC92-487F-A872-85FAE3891B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61ECBC31-110A-4FE9-B682-9A25010744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58.xml"/><Relationship Id="rId3" Type="http://schemas.openxmlformats.org/officeDocument/2006/relationships/image" Target="../media/image1.png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openxmlformats.org/officeDocument/2006/relationships/tags" Target="../tags/tag92.xml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106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tags" Target="../tags/tag149.xml"/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7" Type="http://schemas.openxmlformats.org/officeDocument/2006/relationships/tags" Target="../tags/tag163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4" Type="http://schemas.openxmlformats.org/officeDocument/2006/relationships/tags" Target="../tags/tag181.xml"/><Relationship Id="rId3" Type="http://schemas.openxmlformats.org/officeDocument/2006/relationships/image" Target="../media/image3.jpeg"/><Relationship Id="rId2" Type="http://schemas.openxmlformats.org/officeDocument/2006/relationships/tags" Target="../tags/tag180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样机页-优课PPT作品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206922" cy="6857682"/>
          </a:xfrm>
          <a:prstGeom prst="rect">
            <a:avLst/>
          </a:prstGeom>
        </p:spPr>
      </p:pic>
      <p:sp>
        <p:nvSpPr>
          <p:cNvPr id="2" name="圆角矩形 1"/>
          <p:cNvSpPr/>
          <p:nvPr userDrawn="1">
            <p:custDataLst>
              <p:tags r:id="rId4"/>
            </p:custDataLst>
          </p:nvPr>
        </p:nvSpPr>
        <p:spPr>
          <a:xfrm>
            <a:off x="571485" y="304786"/>
            <a:ext cx="3901338" cy="306396"/>
          </a:xfrm>
          <a:prstGeom prst="roundRect">
            <a:avLst/>
          </a:prstGeom>
          <a:solidFill>
            <a:srgbClr val="FFFFFF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/>
            <a:fld id="{C3214E93-28A2-431C-A795-61D660821223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 algn="ctr"/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 algn="r"/>
            <a:fld id="{590910FB-DBF7-4F42-B3F7-0624BCD1BDD0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/>
            <a:fld id="{C3214E93-28A2-431C-A795-61D660821223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 algn="ctr"/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 algn="r"/>
            <a:fld id="{590910FB-DBF7-4F42-B3F7-0624BCD1BDD0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/>
            <a:fld id="{C3214E93-28A2-431C-A795-61D660821223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 algn="ctr"/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 algn="r"/>
            <a:fld id="{590910FB-DBF7-4F42-B3F7-0624BCD1BDD0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/>
            <a:fld id="{C3214E93-28A2-431C-A795-61D660821223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 algn="ctr"/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 algn="r"/>
            <a:fld id="{590910FB-DBF7-4F42-B3F7-0624BCD1BDD0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/>
            <a:fld id="{C3214E93-28A2-431C-A795-61D660821223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 algn="ctr"/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 algn="r"/>
            <a:fld id="{590910FB-DBF7-4F42-B3F7-0624BCD1BDD0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/>
            <a:fld id="{C3214E93-28A2-431C-A795-61D660821223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 algn="ctr"/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 algn="r"/>
            <a:fld id="{590910FB-DBF7-4F42-B3F7-0624BCD1BDD0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/>
            <a:fld id="{C3214E93-28A2-431C-A795-61D660821223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 algn="ctr"/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 algn="r"/>
            <a:fld id="{590910FB-DBF7-4F42-B3F7-0624BCD1BDD0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/>
            <a:fld id="{C3214E93-28A2-431C-A795-61D660821223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 algn="ctr"/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 algn="r"/>
            <a:fld id="{590910FB-DBF7-4F42-B3F7-0624BCD1BDD0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/>
            <a:fld id="{C3214E93-28A2-431C-A795-61D660821223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 algn="ctr"/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 algn="r"/>
            <a:fld id="{590910FB-DBF7-4F42-B3F7-0624BCD1BDD0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/>
            <a:fld id="{C3214E93-28A2-431C-A795-61D660821223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 algn="ctr"/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 algn="r"/>
            <a:fld id="{590910FB-DBF7-4F42-B3F7-0624BCD1BDD0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/>
            <a:fld id="{C3214E93-28A2-431C-A795-61D660821223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 algn="ctr"/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 algn="r"/>
            <a:fld id="{590910FB-DBF7-4F42-B3F7-0624BCD1BDD0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050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2051" name="矩形: 圆角 6"/>
          <p:cNvSpPr/>
          <p:nvPr>
            <p:custDataLst>
              <p:tags r:id="rId4"/>
            </p:custDataLst>
          </p:nvPr>
        </p:nvSpPr>
        <p:spPr>
          <a:xfrm>
            <a:off x="198438" y="198438"/>
            <a:ext cx="11795125" cy="6461125"/>
          </a:xfrm>
          <a:prstGeom prst="roundRect">
            <a:avLst>
              <a:gd name="adj" fmla="val 216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4.xml"/><Relationship Id="rId17" Type="http://schemas.openxmlformats.org/officeDocument/2006/relationships/tags" Target="../tags/tag63.xml"/><Relationship Id="rId16" Type="http://schemas.openxmlformats.org/officeDocument/2006/relationships/tags" Target="../tags/tag62.xml"/><Relationship Id="rId15" Type="http://schemas.openxmlformats.org/officeDocument/2006/relationships/tags" Target="../tags/tag61.xml"/><Relationship Id="rId14" Type="http://schemas.openxmlformats.org/officeDocument/2006/relationships/tags" Target="../tags/tag60.xml"/><Relationship Id="rId13" Type="http://schemas.openxmlformats.org/officeDocument/2006/relationships/tags" Target="../tags/tag59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image" Target="file:///D:\qq&#25991;&#20214;\712321467\Image\C2C\Image2\%7b75232B38-A165-1FB7-499C-2E1C792CACB5%7d.png" TargetMode="External"/><Relationship Id="rId17" Type="http://schemas.openxmlformats.org/officeDocument/2006/relationships/image" Target="../media/image2.png"/><Relationship Id="rId16" Type="http://schemas.openxmlformats.org/officeDocument/2006/relationships/tags" Target="../tags/tag121.xml"/><Relationship Id="rId15" Type="http://schemas.openxmlformats.org/officeDocument/2006/relationships/tags" Target="../tags/tag120.xml"/><Relationship Id="rId14" Type="http://schemas.openxmlformats.org/officeDocument/2006/relationships/tags" Target="../tags/tag119.xml"/><Relationship Id="rId13" Type="http://schemas.openxmlformats.org/officeDocument/2006/relationships/tags" Target="../tags/tag118.xml"/><Relationship Id="rId12" Type="http://schemas.openxmlformats.org/officeDocument/2006/relationships/tags" Target="../tags/tag117.xml"/><Relationship Id="rId11" Type="http://schemas.openxmlformats.org/officeDocument/2006/relationships/tags" Target="../tags/tag116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3.xml"/><Relationship Id="rId20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24.xml"/><Relationship Id="rId19" Type="http://schemas.openxmlformats.org/officeDocument/2006/relationships/image" Target="../media/image4.png"/><Relationship Id="rId18" Type="http://schemas.openxmlformats.org/officeDocument/2006/relationships/tags" Target="../tags/tag187.xml"/><Relationship Id="rId17" Type="http://schemas.openxmlformats.org/officeDocument/2006/relationships/tags" Target="../tags/tag186.xml"/><Relationship Id="rId16" Type="http://schemas.openxmlformats.org/officeDocument/2006/relationships/tags" Target="../tags/tag185.xml"/><Relationship Id="rId15" Type="http://schemas.openxmlformats.org/officeDocument/2006/relationships/tags" Target="../tags/tag184.xml"/><Relationship Id="rId14" Type="http://schemas.openxmlformats.org/officeDocument/2006/relationships/tags" Target="../tags/tag183.xml"/><Relationship Id="rId13" Type="http://schemas.openxmlformats.org/officeDocument/2006/relationships/tags" Target="../tags/tag182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ctr" anchorCtr="0">
            <a:noAutofit/>
          </a:bodyPr>
          <a:lstStyle>
            <a:lvl1pPr mar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4400" b="0" i="0" u="none" kern="1200" baseline="0"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  <a:cs typeface="+mj-cs"/>
              </a:defRPr>
            </a:lvl1pPr>
          </a:lstStyle>
          <a:p>
            <a:pPr lvl="0"/>
            <a:r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noAutofit/>
          </a:bodyPr>
          <a:lstStyle>
            <a:lvl1pPr marL="22860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t>单击此处编辑母版文本样式</a:t>
            </a:r>
          </a:p>
          <a:p>
            <a:pPr lvl="1"/>
            <a:r>
              <a:t>第二级</a:t>
            </a:r>
          </a:p>
          <a:p>
            <a:pPr lvl="2"/>
            <a:r>
              <a:t>第三级</a:t>
            </a:r>
          </a:p>
          <a:p>
            <a:pPr lvl="3"/>
            <a:r>
              <a:t>第四级</a:t>
            </a:r>
          </a:p>
          <a:p>
            <a:pPr lvl="4"/>
            <a:r>
              <a:t>第五级</a:t>
            </a:r>
          </a:p>
        </p:txBody>
      </p:sp>
      <p:sp>
        <p:nvSpPr>
          <p:cNvPr id="1028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/>
            <a:fld id="{C3214E93-28A2-431C-A795-61D660821223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29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 algn="ctr"/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30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>
                    <a:tint val="75000"/>
                  </a:schemeClr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 algn="r"/>
            <a:fld id="{590910FB-DBF7-4F42-B3F7-0624BCD1BDD0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031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/>
  <p:txStyles>
    <p:titleStyle>
      <a:lvl1pPr marL="0" indent="0" algn="l" defTabSz="914400" rtl="0" eaLnBrk="1" fontAlgn="base" latinLnBrk="0" hangingPunct="1">
        <a:lnSpc>
          <a:spcPct val="9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4400" b="0" i="0" u="none" kern="1200" baseline="0">
          <a:solidFill>
            <a:schemeClr val="tx1"/>
          </a:solidFill>
          <a:effectLst/>
          <a:latin typeface="Calibri" panose="020F0502020204030204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base" latinLnBrk="0" hangingPunct="1">
        <a:lnSpc>
          <a:spcPct val="90000"/>
        </a:lnSpc>
        <a:spcBef>
          <a:spcPts val="10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kumimoji="0" sz="2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kumimoji="0" sz="24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kumimoji="0" sz="20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95.xml"/><Relationship Id="rId8" Type="http://schemas.openxmlformats.org/officeDocument/2006/relationships/tags" Target="../tags/tag194.xml"/><Relationship Id="rId7" Type="http://schemas.openxmlformats.org/officeDocument/2006/relationships/tags" Target="../tags/tag193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image" Target="../media/image5.jpeg"/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1" Type="http://schemas.openxmlformats.org/officeDocument/2006/relationships/slideLayout" Target="../slideLayouts/slideLayout13.xml"/><Relationship Id="rId10" Type="http://schemas.openxmlformats.org/officeDocument/2006/relationships/tags" Target="../tags/tag196.xml"/><Relationship Id="rId1" Type="http://schemas.openxmlformats.org/officeDocument/2006/relationships/tags" Target="../tags/tag18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2.jpeg"/><Relationship Id="rId6" Type="http://schemas.openxmlformats.org/officeDocument/2006/relationships/tags" Target="../tags/tag337.xml"/><Relationship Id="rId5" Type="http://schemas.openxmlformats.org/officeDocument/2006/relationships/image" Target="../media/image31.png"/><Relationship Id="rId4" Type="http://schemas.openxmlformats.org/officeDocument/2006/relationships/tags" Target="../tags/tag336.xml"/><Relationship Id="rId3" Type="http://schemas.openxmlformats.org/officeDocument/2006/relationships/image" Target="../media/image30.png"/><Relationship Id="rId2" Type="http://schemas.openxmlformats.org/officeDocument/2006/relationships/tags" Target="../tags/tag335.xml"/><Relationship Id="rId1" Type="http://schemas.openxmlformats.org/officeDocument/2006/relationships/tags" Target="../tags/tag33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45.xml"/><Relationship Id="rId8" Type="http://schemas.openxmlformats.org/officeDocument/2006/relationships/tags" Target="../tags/tag344.xml"/><Relationship Id="rId7" Type="http://schemas.openxmlformats.org/officeDocument/2006/relationships/tags" Target="../tags/tag343.xml"/><Relationship Id="rId6" Type="http://schemas.openxmlformats.org/officeDocument/2006/relationships/tags" Target="../tags/tag342.xml"/><Relationship Id="rId5" Type="http://schemas.openxmlformats.org/officeDocument/2006/relationships/image" Target="../media/image17.jpeg"/><Relationship Id="rId4" Type="http://schemas.openxmlformats.org/officeDocument/2006/relationships/tags" Target="../tags/tag341.xml"/><Relationship Id="rId3" Type="http://schemas.openxmlformats.org/officeDocument/2006/relationships/tags" Target="../tags/tag340.xml"/><Relationship Id="rId2" Type="http://schemas.openxmlformats.org/officeDocument/2006/relationships/tags" Target="../tags/tag339.xml"/><Relationship Id="rId17" Type="http://schemas.openxmlformats.org/officeDocument/2006/relationships/notesSlide" Target="../notesSlides/notesSlide7.xml"/><Relationship Id="rId16" Type="http://schemas.openxmlformats.org/officeDocument/2006/relationships/slideLayout" Target="../slideLayouts/slideLayout12.xml"/><Relationship Id="rId15" Type="http://schemas.openxmlformats.org/officeDocument/2006/relationships/tags" Target="../tags/tag350.xml"/><Relationship Id="rId14" Type="http://schemas.openxmlformats.org/officeDocument/2006/relationships/tags" Target="../tags/tag349.xml"/><Relationship Id="rId13" Type="http://schemas.openxmlformats.org/officeDocument/2006/relationships/tags" Target="../tags/tag348.xml"/><Relationship Id="rId12" Type="http://schemas.openxmlformats.org/officeDocument/2006/relationships/tags" Target="../tags/tag347.xml"/><Relationship Id="rId11" Type="http://schemas.openxmlformats.org/officeDocument/2006/relationships/tags" Target="../tags/tag346.xml"/><Relationship Id="rId10" Type="http://schemas.openxmlformats.org/officeDocument/2006/relationships/image" Target="../media/image33.jpeg"/><Relationship Id="rId1" Type="http://schemas.openxmlformats.org/officeDocument/2006/relationships/tags" Target="../tags/tag33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jpeg"/><Relationship Id="rId8" Type="http://schemas.openxmlformats.org/officeDocument/2006/relationships/tags" Target="../tags/tag358.xml"/><Relationship Id="rId7" Type="http://schemas.openxmlformats.org/officeDocument/2006/relationships/image" Target="../media/image35.png"/><Relationship Id="rId6" Type="http://schemas.openxmlformats.org/officeDocument/2006/relationships/tags" Target="../tags/tag357.xml"/><Relationship Id="rId5" Type="http://schemas.openxmlformats.org/officeDocument/2006/relationships/image" Target="../media/image34.png"/><Relationship Id="rId4" Type="http://schemas.openxmlformats.org/officeDocument/2006/relationships/tags" Target="../tags/tag356.xml"/><Relationship Id="rId3" Type="http://schemas.openxmlformats.org/officeDocument/2006/relationships/tags" Target="../tags/tag355.xml"/><Relationship Id="rId27" Type="http://schemas.openxmlformats.org/officeDocument/2006/relationships/slideLayout" Target="../slideLayouts/slideLayout7.xml"/><Relationship Id="rId26" Type="http://schemas.openxmlformats.org/officeDocument/2006/relationships/tags" Target="../tags/tag374.xml"/><Relationship Id="rId25" Type="http://schemas.openxmlformats.org/officeDocument/2006/relationships/tags" Target="../tags/tag373.xml"/><Relationship Id="rId24" Type="http://schemas.openxmlformats.org/officeDocument/2006/relationships/tags" Target="../tags/tag372.xml"/><Relationship Id="rId23" Type="http://schemas.openxmlformats.org/officeDocument/2006/relationships/tags" Target="../tags/tag371.xml"/><Relationship Id="rId22" Type="http://schemas.openxmlformats.org/officeDocument/2006/relationships/tags" Target="../tags/tag370.xml"/><Relationship Id="rId21" Type="http://schemas.openxmlformats.org/officeDocument/2006/relationships/tags" Target="../tags/tag369.xml"/><Relationship Id="rId20" Type="http://schemas.openxmlformats.org/officeDocument/2006/relationships/tags" Target="../tags/tag368.xml"/><Relationship Id="rId2" Type="http://schemas.openxmlformats.org/officeDocument/2006/relationships/tags" Target="../tags/tag354.xml"/><Relationship Id="rId19" Type="http://schemas.openxmlformats.org/officeDocument/2006/relationships/tags" Target="../tags/tag367.xml"/><Relationship Id="rId18" Type="http://schemas.openxmlformats.org/officeDocument/2006/relationships/tags" Target="../tags/tag366.xml"/><Relationship Id="rId17" Type="http://schemas.openxmlformats.org/officeDocument/2006/relationships/tags" Target="../tags/tag365.xml"/><Relationship Id="rId16" Type="http://schemas.openxmlformats.org/officeDocument/2006/relationships/tags" Target="../tags/tag364.xml"/><Relationship Id="rId15" Type="http://schemas.openxmlformats.org/officeDocument/2006/relationships/tags" Target="../tags/tag363.xml"/><Relationship Id="rId14" Type="http://schemas.openxmlformats.org/officeDocument/2006/relationships/tags" Target="../tags/tag362.xml"/><Relationship Id="rId13" Type="http://schemas.openxmlformats.org/officeDocument/2006/relationships/tags" Target="../tags/tag361.xml"/><Relationship Id="rId12" Type="http://schemas.openxmlformats.org/officeDocument/2006/relationships/tags" Target="../tags/tag360.xml"/><Relationship Id="rId11" Type="http://schemas.openxmlformats.org/officeDocument/2006/relationships/image" Target="../media/image37.jpeg"/><Relationship Id="rId10" Type="http://schemas.openxmlformats.org/officeDocument/2006/relationships/tags" Target="../tags/tag359.xml"/><Relationship Id="rId1" Type="http://schemas.openxmlformats.org/officeDocument/2006/relationships/tags" Target="../tags/tag353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tags" Target="../tags/tag379.xml"/><Relationship Id="rId4" Type="http://schemas.openxmlformats.org/officeDocument/2006/relationships/tags" Target="../tags/tag378.xml"/><Relationship Id="rId3" Type="http://schemas.openxmlformats.org/officeDocument/2006/relationships/tags" Target="../tags/tag377.xml"/><Relationship Id="rId2" Type="http://schemas.openxmlformats.org/officeDocument/2006/relationships/tags" Target="../tags/tag376.xml"/><Relationship Id="rId1" Type="http://schemas.openxmlformats.org/officeDocument/2006/relationships/tags" Target="../tags/tag375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jpeg"/><Relationship Id="rId8" Type="http://schemas.openxmlformats.org/officeDocument/2006/relationships/tags" Target="../tags/tag385.xml"/><Relationship Id="rId7" Type="http://schemas.openxmlformats.org/officeDocument/2006/relationships/image" Target="../media/image40.jpeg"/><Relationship Id="rId6" Type="http://schemas.openxmlformats.org/officeDocument/2006/relationships/tags" Target="../tags/tag384.xml"/><Relationship Id="rId5" Type="http://schemas.openxmlformats.org/officeDocument/2006/relationships/image" Target="../media/image39.jpeg"/><Relationship Id="rId4" Type="http://schemas.openxmlformats.org/officeDocument/2006/relationships/tags" Target="../tags/tag383.xml"/><Relationship Id="rId3" Type="http://schemas.openxmlformats.org/officeDocument/2006/relationships/tags" Target="../tags/tag382.xml"/><Relationship Id="rId2" Type="http://schemas.openxmlformats.org/officeDocument/2006/relationships/tags" Target="../tags/tag381.xml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392.xml"/><Relationship Id="rId15" Type="http://schemas.openxmlformats.org/officeDocument/2006/relationships/tags" Target="../tags/tag391.xml"/><Relationship Id="rId14" Type="http://schemas.openxmlformats.org/officeDocument/2006/relationships/tags" Target="../tags/tag390.xml"/><Relationship Id="rId13" Type="http://schemas.openxmlformats.org/officeDocument/2006/relationships/tags" Target="../tags/tag389.xml"/><Relationship Id="rId12" Type="http://schemas.openxmlformats.org/officeDocument/2006/relationships/tags" Target="../tags/tag388.xml"/><Relationship Id="rId11" Type="http://schemas.openxmlformats.org/officeDocument/2006/relationships/tags" Target="../tags/tag387.xml"/><Relationship Id="rId10" Type="http://schemas.openxmlformats.org/officeDocument/2006/relationships/tags" Target="../tags/tag386.xml"/><Relationship Id="rId1" Type="http://schemas.openxmlformats.org/officeDocument/2006/relationships/tags" Target="../tags/tag380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400.xml"/><Relationship Id="rId8" Type="http://schemas.openxmlformats.org/officeDocument/2006/relationships/tags" Target="../tags/tag399.xml"/><Relationship Id="rId7" Type="http://schemas.openxmlformats.org/officeDocument/2006/relationships/tags" Target="../tags/tag398.xml"/><Relationship Id="rId6" Type="http://schemas.openxmlformats.org/officeDocument/2006/relationships/tags" Target="../tags/tag397.xml"/><Relationship Id="rId5" Type="http://schemas.openxmlformats.org/officeDocument/2006/relationships/image" Target="../media/image42.jpeg"/><Relationship Id="rId4" Type="http://schemas.openxmlformats.org/officeDocument/2006/relationships/tags" Target="../tags/tag396.xml"/><Relationship Id="rId3" Type="http://schemas.openxmlformats.org/officeDocument/2006/relationships/tags" Target="../tags/tag395.xml"/><Relationship Id="rId2" Type="http://schemas.openxmlformats.org/officeDocument/2006/relationships/tags" Target="../tags/tag394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403.xml"/><Relationship Id="rId11" Type="http://schemas.openxmlformats.org/officeDocument/2006/relationships/tags" Target="../tags/tag402.xml"/><Relationship Id="rId10" Type="http://schemas.openxmlformats.org/officeDocument/2006/relationships/tags" Target="../tags/tag401.xml"/><Relationship Id="rId1" Type="http://schemas.openxmlformats.org/officeDocument/2006/relationships/tags" Target="../tags/tag393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410.xml"/><Relationship Id="rId8" Type="http://schemas.openxmlformats.org/officeDocument/2006/relationships/image" Target="../media/image44.png"/><Relationship Id="rId7" Type="http://schemas.openxmlformats.org/officeDocument/2006/relationships/tags" Target="../tags/tag409.xml"/><Relationship Id="rId6" Type="http://schemas.openxmlformats.org/officeDocument/2006/relationships/image" Target="../media/image43.jpeg"/><Relationship Id="rId5" Type="http://schemas.openxmlformats.org/officeDocument/2006/relationships/tags" Target="../tags/tag408.xml"/><Relationship Id="rId4" Type="http://schemas.openxmlformats.org/officeDocument/2006/relationships/tags" Target="../tags/tag407.xml"/><Relationship Id="rId3" Type="http://schemas.openxmlformats.org/officeDocument/2006/relationships/tags" Target="../tags/tag406.xml"/><Relationship Id="rId2" Type="http://schemas.openxmlformats.org/officeDocument/2006/relationships/tags" Target="../tags/tag405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413.xml"/><Relationship Id="rId13" Type="http://schemas.openxmlformats.org/officeDocument/2006/relationships/tags" Target="../tags/tag412.xml"/><Relationship Id="rId12" Type="http://schemas.openxmlformats.org/officeDocument/2006/relationships/image" Target="../media/image46.jpeg"/><Relationship Id="rId11" Type="http://schemas.openxmlformats.org/officeDocument/2006/relationships/tags" Target="../tags/tag411.xml"/><Relationship Id="rId10" Type="http://schemas.openxmlformats.org/officeDocument/2006/relationships/image" Target="../media/image45.jpeg"/><Relationship Id="rId1" Type="http://schemas.openxmlformats.org/officeDocument/2006/relationships/tags" Target="../tags/tag404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422.xml"/><Relationship Id="rId8" Type="http://schemas.openxmlformats.org/officeDocument/2006/relationships/tags" Target="../tags/tag421.xml"/><Relationship Id="rId7" Type="http://schemas.openxmlformats.org/officeDocument/2006/relationships/tags" Target="../tags/tag420.xml"/><Relationship Id="rId6" Type="http://schemas.openxmlformats.org/officeDocument/2006/relationships/tags" Target="../tags/tag419.xml"/><Relationship Id="rId5" Type="http://schemas.openxmlformats.org/officeDocument/2006/relationships/tags" Target="../tags/tag418.xml"/><Relationship Id="rId4" Type="http://schemas.openxmlformats.org/officeDocument/2006/relationships/tags" Target="../tags/tag417.xml"/><Relationship Id="rId3" Type="http://schemas.openxmlformats.org/officeDocument/2006/relationships/tags" Target="../tags/tag416.xml"/><Relationship Id="rId21" Type="http://schemas.openxmlformats.org/officeDocument/2006/relationships/notesSlide" Target="../notesSlides/notesSlide8.xml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415.xml"/><Relationship Id="rId19" Type="http://schemas.openxmlformats.org/officeDocument/2006/relationships/tags" Target="../tags/tag432.xml"/><Relationship Id="rId18" Type="http://schemas.openxmlformats.org/officeDocument/2006/relationships/tags" Target="../tags/tag431.xml"/><Relationship Id="rId17" Type="http://schemas.openxmlformats.org/officeDocument/2006/relationships/tags" Target="../tags/tag430.xml"/><Relationship Id="rId16" Type="http://schemas.openxmlformats.org/officeDocument/2006/relationships/tags" Target="../tags/tag429.xml"/><Relationship Id="rId15" Type="http://schemas.openxmlformats.org/officeDocument/2006/relationships/tags" Target="../tags/tag428.xml"/><Relationship Id="rId14" Type="http://schemas.openxmlformats.org/officeDocument/2006/relationships/tags" Target="../tags/tag427.xml"/><Relationship Id="rId13" Type="http://schemas.openxmlformats.org/officeDocument/2006/relationships/tags" Target="../tags/tag426.xml"/><Relationship Id="rId12" Type="http://schemas.openxmlformats.org/officeDocument/2006/relationships/tags" Target="../tags/tag425.xml"/><Relationship Id="rId11" Type="http://schemas.openxmlformats.org/officeDocument/2006/relationships/tags" Target="../tags/tag424.xml"/><Relationship Id="rId10" Type="http://schemas.openxmlformats.org/officeDocument/2006/relationships/tags" Target="../tags/tag423.xml"/><Relationship Id="rId1" Type="http://schemas.openxmlformats.org/officeDocument/2006/relationships/tags" Target="../tags/tag414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440.xml"/><Relationship Id="rId4" Type="http://schemas.openxmlformats.org/officeDocument/2006/relationships/tags" Target="../tags/tag439.xml"/><Relationship Id="rId3" Type="http://schemas.openxmlformats.org/officeDocument/2006/relationships/tags" Target="../tags/tag438.xml"/><Relationship Id="rId2" Type="http://schemas.openxmlformats.org/officeDocument/2006/relationships/tags" Target="../tags/tag437.xml"/><Relationship Id="rId1" Type="http://schemas.openxmlformats.org/officeDocument/2006/relationships/tags" Target="../tags/tag436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tags" Target="../tags/tag445.xml"/><Relationship Id="rId4" Type="http://schemas.openxmlformats.org/officeDocument/2006/relationships/tags" Target="../tags/tag444.xml"/><Relationship Id="rId3" Type="http://schemas.openxmlformats.org/officeDocument/2006/relationships/tags" Target="../tags/tag443.xml"/><Relationship Id="rId2" Type="http://schemas.openxmlformats.org/officeDocument/2006/relationships/tags" Target="../tags/tag442.xml"/><Relationship Id="rId1" Type="http://schemas.openxmlformats.org/officeDocument/2006/relationships/tags" Target="../tags/tag44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04.xml"/><Relationship Id="rId8" Type="http://schemas.openxmlformats.org/officeDocument/2006/relationships/tags" Target="../tags/tag203.xml"/><Relationship Id="rId7" Type="http://schemas.openxmlformats.org/officeDocument/2006/relationships/tags" Target="../tags/tag202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tags" Target="../tags/tag198.xml"/><Relationship Id="rId2" Type="http://schemas.openxmlformats.org/officeDocument/2006/relationships/image" Target="../media/image6.jpe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23.xml"/><Relationship Id="rId11" Type="http://schemas.openxmlformats.org/officeDocument/2006/relationships/image" Target="../media/image7.png"/><Relationship Id="rId10" Type="http://schemas.openxmlformats.org/officeDocument/2006/relationships/tags" Target="../tags/tag205.xml"/><Relationship Id="rId1" Type="http://schemas.openxmlformats.org/officeDocument/2006/relationships/tags" Target="../tags/tag19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16.xml"/><Relationship Id="rId8" Type="http://schemas.openxmlformats.org/officeDocument/2006/relationships/tags" Target="../tags/tag215.xml"/><Relationship Id="rId7" Type="http://schemas.openxmlformats.org/officeDocument/2006/relationships/tags" Target="../tags/tag214.xml"/><Relationship Id="rId6" Type="http://schemas.openxmlformats.org/officeDocument/2006/relationships/tags" Target="../tags/tag213.xml"/><Relationship Id="rId5" Type="http://schemas.openxmlformats.org/officeDocument/2006/relationships/tags" Target="../tags/tag212.xml"/><Relationship Id="rId4" Type="http://schemas.openxmlformats.org/officeDocument/2006/relationships/tags" Target="../tags/tag211.xml"/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223.xml"/><Relationship Id="rId15" Type="http://schemas.openxmlformats.org/officeDocument/2006/relationships/tags" Target="../tags/tag222.xml"/><Relationship Id="rId14" Type="http://schemas.openxmlformats.org/officeDocument/2006/relationships/tags" Target="../tags/tag221.xml"/><Relationship Id="rId13" Type="http://schemas.openxmlformats.org/officeDocument/2006/relationships/tags" Target="../tags/tag220.xml"/><Relationship Id="rId12" Type="http://schemas.openxmlformats.org/officeDocument/2006/relationships/tags" Target="../tags/tag219.xml"/><Relationship Id="rId11" Type="http://schemas.openxmlformats.org/officeDocument/2006/relationships/tags" Target="../tags/tag218.xml"/><Relationship Id="rId10" Type="http://schemas.openxmlformats.org/officeDocument/2006/relationships/tags" Target="../tags/tag217.xml"/><Relationship Id="rId1" Type="http://schemas.openxmlformats.org/officeDocument/2006/relationships/tags" Target="../tags/tag20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29.xml"/><Relationship Id="rId8" Type="http://schemas.openxmlformats.org/officeDocument/2006/relationships/tags" Target="../tags/tag228.xml"/><Relationship Id="rId7" Type="http://schemas.openxmlformats.org/officeDocument/2006/relationships/image" Target="../media/image10.png"/><Relationship Id="rId6" Type="http://schemas.openxmlformats.org/officeDocument/2006/relationships/tags" Target="../tags/tag227.xml"/><Relationship Id="rId5" Type="http://schemas.openxmlformats.org/officeDocument/2006/relationships/tags" Target="../tags/tag226.xml"/><Relationship Id="rId4" Type="http://schemas.openxmlformats.org/officeDocument/2006/relationships/image" Target="../media/image9.png"/><Relationship Id="rId3" Type="http://schemas.openxmlformats.org/officeDocument/2006/relationships/tags" Target="../tags/tag225.xml"/><Relationship Id="rId2" Type="http://schemas.openxmlformats.org/officeDocument/2006/relationships/image" Target="../media/image8.png"/><Relationship Id="rId17" Type="http://schemas.openxmlformats.org/officeDocument/2006/relationships/notesSlide" Target="../notesSlides/notesSlide2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235.xml"/><Relationship Id="rId14" Type="http://schemas.openxmlformats.org/officeDocument/2006/relationships/tags" Target="../tags/tag234.xml"/><Relationship Id="rId13" Type="http://schemas.openxmlformats.org/officeDocument/2006/relationships/tags" Target="../tags/tag233.xml"/><Relationship Id="rId12" Type="http://schemas.openxmlformats.org/officeDocument/2006/relationships/tags" Target="../tags/tag232.xml"/><Relationship Id="rId11" Type="http://schemas.openxmlformats.org/officeDocument/2006/relationships/tags" Target="../tags/tag231.xml"/><Relationship Id="rId10" Type="http://schemas.openxmlformats.org/officeDocument/2006/relationships/tags" Target="../tags/tag230.xml"/><Relationship Id="rId1" Type="http://schemas.openxmlformats.org/officeDocument/2006/relationships/tags" Target="../tags/tag22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tags" Target="../tags/tag244.xml"/><Relationship Id="rId7" Type="http://schemas.openxmlformats.org/officeDocument/2006/relationships/image" Target="../media/image12.png"/><Relationship Id="rId6" Type="http://schemas.openxmlformats.org/officeDocument/2006/relationships/tags" Target="../tags/tag243.xml"/><Relationship Id="rId5" Type="http://schemas.openxmlformats.org/officeDocument/2006/relationships/image" Target="../media/image11.png"/><Relationship Id="rId4" Type="http://schemas.openxmlformats.org/officeDocument/2006/relationships/tags" Target="../tags/tag242.xml"/><Relationship Id="rId3" Type="http://schemas.openxmlformats.org/officeDocument/2006/relationships/tags" Target="../tags/tag241.xml"/><Relationship Id="rId24" Type="http://schemas.openxmlformats.org/officeDocument/2006/relationships/slideLayout" Target="../slideLayouts/slideLayout7.xml"/><Relationship Id="rId23" Type="http://schemas.openxmlformats.org/officeDocument/2006/relationships/tags" Target="../tags/tag257.xml"/><Relationship Id="rId22" Type="http://schemas.openxmlformats.org/officeDocument/2006/relationships/tags" Target="../tags/tag256.xml"/><Relationship Id="rId21" Type="http://schemas.openxmlformats.org/officeDocument/2006/relationships/tags" Target="../tags/tag255.xml"/><Relationship Id="rId20" Type="http://schemas.openxmlformats.org/officeDocument/2006/relationships/tags" Target="../tags/tag254.xml"/><Relationship Id="rId2" Type="http://schemas.openxmlformats.org/officeDocument/2006/relationships/tags" Target="../tags/tag240.xml"/><Relationship Id="rId19" Type="http://schemas.openxmlformats.org/officeDocument/2006/relationships/tags" Target="../tags/tag253.xml"/><Relationship Id="rId18" Type="http://schemas.openxmlformats.org/officeDocument/2006/relationships/tags" Target="../tags/tag252.xml"/><Relationship Id="rId17" Type="http://schemas.openxmlformats.org/officeDocument/2006/relationships/tags" Target="../tags/tag251.xml"/><Relationship Id="rId16" Type="http://schemas.openxmlformats.org/officeDocument/2006/relationships/tags" Target="../tags/tag250.xml"/><Relationship Id="rId15" Type="http://schemas.openxmlformats.org/officeDocument/2006/relationships/tags" Target="../tags/tag249.xml"/><Relationship Id="rId14" Type="http://schemas.openxmlformats.org/officeDocument/2006/relationships/tags" Target="../tags/tag248.xml"/><Relationship Id="rId13" Type="http://schemas.openxmlformats.org/officeDocument/2006/relationships/tags" Target="../tags/tag247.xml"/><Relationship Id="rId12" Type="http://schemas.openxmlformats.org/officeDocument/2006/relationships/tags" Target="../tags/tag246.xml"/><Relationship Id="rId11" Type="http://schemas.openxmlformats.org/officeDocument/2006/relationships/image" Target="../media/image14.png"/><Relationship Id="rId10" Type="http://schemas.openxmlformats.org/officeDocument/2006/relationships/tags" Target="../tags/tag245.xml"/><Relationship Id="rId1" Type="http://schemas.openxmlformats.org/officeDocument/2006/relationships/tags" Target="../tags/tag23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63.xml"/><Relationship Id="rId8" Type="http://schemas.openxmlformats.org/officeDocument/2006/relationships/image" Target="../media/image17.jpeg"/><Relationship Id="rId7" Type="http://schemas.openxmlformats.org/officeDocument/2006/relationships/tags" Target="../tags/tag262.xml"/><Relationship Id="rId6" Type="http://schemas.openxmlformats.org/officeDocument/2006/relationships/image" Target="../media/image16.jpeg"/><Relationship Id="rId5" Type="http://schemas.openxmlformats.org/officeDocument/2006/relationships/tags" Target="../tags/tag261.xml"/><Relationship Id="rId4" Type="http://schemas.openxmlformats.org/officeDocument/2006/relationships/image" Target="../media/image15.jpeg"/><Relationship Id="rId3" Type="http://schemas.openxmlformats.org/officeDocument/2006/relationships/tags" Target="../tags/tag260.xml"/><Relationship Id="rId23" Type="http://schemas.openxmlformats.org/officeDocument/2006/relationships/notesSlide" Target="../notesSlides/notesSlide3.xml"/><Relationship Id="rId22" Type="http://schemas.openxmlformats.org/officeDocument/2006/relationships/slideLayout" Target="../slideLayouts/slideLayout12.xml"/><Relationship Id="rId21" Type="http://schemas.openxmlformats.org/officeDocument/2006/relationships/tags" Target="../tags/tag274.xml"/><Relationship Id="rId20" Type="http://schemas.openxmlformats.org/officeDocument/2006/relationships/tags" Target="../tags/tag273.xml"/><Relationship Id="rId2" Type="http://schemas.openxmlformats.org/officeDocument/2006/relationships/tags" Target="../tags/tag259.xml"/><Relationship Id="rId19" Type="http://schemas.openxmlformats.org/officeDocument/2006/relationships/tags" Target="../tags/tag272.xml"/><Relationship Id="rId18" Type="http://schemas.openxmlformats.org/officeDocument/2006/relationships/tags" Target="../tags/tag271.xml"/><Relationship Id="rId17" Type="http://schemas.openxmlformats.org/officeDocument/2006/relationships/tags" Target="../tags/tag270.xml"/><Relationship Id="rId16" Type="http://schemas.openxmlformats.org/officeDocument/2006/relationships/tags" Target="../tags/tag269.xml"/><Relationship Id="rId15" Type="http://schemas.openxmlformats.org/officeDocument/2006/relationships/tags" Target="../tags/tag268.xml"/><Relationship Id="rId14" Type="http://schemas.openxmlformats.org/officeDocument/2006/relationships/tags" Target="../tags/tag267.xml"/><Relationship Id="rId13" Type="http://schemas.openxmlformats.org/officeDocument/2006/relationships/tags" Target="../tags/tag266.xml"/><Relationship Id="rId12" Type="http://schemas.openxmlformats.org/officeDocument/2006/relationships/tags" Target="../tags/tag265.xml"/><Relationship Id="rId11" Type="http://schemas.openxmlformats.org/officeDocument/2006/relationships/tags" Target="../tags/tag264.xml"/><Relationship Id="rId10" Type="http://schemas.openxmlformats.org/officeDocument/2006/relationships/image" Target="../media/image18.jpeg"/><Relationship Id="rId1" Type="http://schemas.openxmlformats.org/officeDocument/2006/relationships/tags" Target="../tags/tag25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83.xml"/><Relationship Id="rId8" Type="http://schemas.openxmlformats.org/officeDocument/2006/relationships/tags" Target="../tags/tag282.xml"/><Relationship Id="rId7" Type="http://schemas.openxmlformats.org/officeDocument/2006/relationships/image" Target="../media/image19.jpeg"/><Relationship Id="rId6" Type="http://schemas.openxmlformats.org/officeDocument/2006/relationships/tags" Target="../tags/tag281.xml"/><Relationship Id="rId5" Type="http://schemas.openxmlformats.org/officeDocument/2006/relationships/tags" Target="../tags/tag280.xml"/><Relationship Id="rId4" Type="http://schemas.openxmlformats.org/officeDocument/2006/relationships/tags" Target="../tags/tag279.xml"/><Relationship Id="rId3" Type="http://schemas.openxmlformats.org/officeDocument/2006/relationships/image" Target="../media/image15.jpeg"/><Relationship Id="rId24" Type="http://schemas.openxmlformats.org/officeDocument/2006/relationships/notesSlide" Target="../notesSlides/notesSlide4.xml"/><Relationship Id="rId23" Type="http://schemas.openxmlformats.org/officeDocument/2006/relationships/slideLayout" Target="../slideLayouts/slideLayout12.xml"/><Relationship Id="rId22" Type="http://schemas.openxmlformats.org/officeDocument/2006/relationships/tags" Target="../tags/tag294.xml"/><Relationship Id="rId21" Type="http://schemas.openxmlformats.org/officeDocument/2006/relationships/tags" Target="../tags/tag293.xml"/><Relationship Id="rId20" Type="http://schemas.openxmlformats.org/officeDocument/2006/relationships/tags" Target="../tags/tag292.xml"/><Relationship Id="rId2" Type="http://schemas.openxmlformats.org/officeDocument/2006/relationships/tags" Target="../tags/tag278.xml"/><Relationship Id="rId19" Type="http://schemas.openxmlformats.org/officeDocument/2006/relationships/tags" Target="../tags/tag291.xml"/><Relationship Id="rId18" Type="http://schemas.openxmlformats.org/officeDocument/2006/relationships/image" Target="../media/image21.jpeg"/><Relationship Id="rId17" Type="http://schemas.openxmlformats.org/officeDocument/2006/relationships/tags" Target="../tags/tag290.xml"/><Relationship Id="rId16" Type="http://schemas.openxmlformats.org/officeDocument/2006/relationships/tags" Target="../tags/tag289.xml"/><Relationship Id="rId15" Type="http://schemas.openxmlformats.org/officeDocument/2006/relationships/tags" Target="../tags/tag288.xml"/><Relationship Id="rId14" Type="http://schemas.openxmlformats.org/officeDocument/2006/relationships/tags" Target="../tags/tag287.xml"/><Relationship Id="rId13" Type="http://schemas.openxmlformats.org/officeDocument/2006/relationships/tags" Target="../tags/tag286.xml"/><Relationship Id="rId12" Type="http://schemas.openxmlformats.org/officeDocument/2006/relationships/tags" Target="../tags/tag285.xml"/><Relationship Id="rId11" Type="http://schemas.openxmlformats.org/officeDocument/2006/relationships/image" Target="../media/image20.jpeg"/><Relationship Id="rId10" Type="http://schemas.openxmlformats.org/officeDocument/2006/relationships/tags" Target="../tags/tag284.xml"/><Relationship Id="rId1" Type="http://schemas.openxmlformats.org/officeDocument/2006/relationships/tags" Target="../tags/tag27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301.xml"/><Relationship Id="rId8" Type="http://schemas.openxmlformats.org/officeDocument/2006/relationships/image" Target="../media/image25.jpeg"/><Relationship Id="rId7" Type="http://schemas.openxmlformats.org/officeDocument/2006/relationships/tags" Target="../tags/tag300.xml"/><Relationship Id="rId6" Type="http://schemas.openxmlformats.org/officeDocument/2006/relationships/image" Target="../media/image24.jpeg"/><Relationship Id="rId5" Type="http://schemas.openxmlformats.org/officeDocument/2006/relationships/tags" Target="../tags/tag299.xml"/><Relationship Id="rId4" Type="http://schemas.openxmlformats.org/officeDocument/2006/relationships/image" Target="../media/image23.jpeg"/><Relationship Id="rId3" Type="http://schemas.openxmlformats.org/officeDocument/2006/relationships/tags" Target="../tags/tag298.xml"/><Relationship Id="rId24" Type="http://schemas.openxmlformats.org/officeDocument/2006/relationships/notesSlide" Target="../notesSlides/notesSlide5.xml"/><Relationship Id="rId23" Type="http://schemas.openxmlformats.org/officeDocument/2006/relationships/slideLayout" Target="../slideLayouts/slideLayout12.xml"/><Relationship Id="rId22" Type="http://schemas.openxmlformats.org/officeDocument/2006/relationships/tags" Target="../tags/tag312.xml"/><Relationship Id="rId21" Type="http://schemas.openxmlformats.org/officeDocument/2006/relationships/tags" Target="../tags/tag311.xml"/><Relationship Id="rId20" Type="http://schemas.openxmlformats.org/officeDocument/2006/relationships/tags" Target="../tags/tag310.xml"/><Relationship Id="rId2" Type="http://schemas.openxmlformats.org/officeDocument/2006/relationships/image" Target="../media/image22.jpeg"/><Relationship Id="rId19" Type="http://schemas.openxmlformats.org/officeDocument/2006/relationships/tags" Target="../tags/tag309.xml"/><Relationship Id="rId18" Type="http://schemas.openxmlformats.org/officeDocument/2006/relationships/tags" Target="../tags/tag308.xml"/><Relationship Id="rId17" Type="http://schemas.openxmlformats.org/officeDocument/2006/relationships/tags" Target="../tags/tag307.xml"/><Relationship Id="rId16" Type="http://schemas.openxmlformats.org/officeDocument/2006/relationships/tags" Target="../tags/tag306.xml"/><Relationship Id="rId15" Type="http://schemas.openxmlformats.org/officeDocument/2006/relationships/tags" Target="../tags/tag305.xml"/><Relationship Id="rId14" Type="http://schemas.openxmlformats.org/officeDocument/2006/relationships/tags" Target="../tags/tag304.xml"/><Relationship Id="rId13" Type="http://schemas.openxmlformats.org/officeDocument/2006/relationships/tags" Target="../tags/tag303.xml"/><Relationship Id="rId12" Type="http://schemas.openxmlformats.org/officeDocument/2006/relationships/image" Target="../media/image27.jpeg"/><Relationship Id="rId11" Type="http://schemas.openxmlformats.org/officeDocument/2006/relationships/tags" Target="../tags/tag302.xml"/><Relationship Id="rId10" Type="http://schemas.openxmlformats.org/officeDocument/2006/relationships/image" Target="../media/image26.jpeg"/><Relationship Id="rId1" Type="http://schemas.openxmlformats.org/officeDocument/2006/relationships/tags" Target="../tags/tag29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21.xml"/><Relationship Id="rId8" Type="http://schemas.openxmlformats.org/officeDocument/2006/relationships/tags" Target="../tags/tag320.xml"/><Relationship Id="rId7" Type="http://schemas.openxmlformats.org/officeDocument/2006/relationships/image" Target="../media/image18.jpeg"/><Relationship Id="rId6" Type="http://schemas.openxmlformats.org/officeDocument/2006/relationships/tags" Target="../tags/tag319.xml"/><Relationship Id="rId5" Type="http://schemas.openxmlformats.org/officeDocument/2006/relationships/image" Target="../media/image28.jpeg"/><Relationship Id="rId4" Type="http://schemas.openxmlformats.org/officeDocument/2006/relationships/tags" Target="../tags/tag318.xml"/><Relationship Id="rId3" Type="http://schemas.openxmlformats.org/officeDocument/2006/relationships/tags" Target="../tags/tag317.xml"/><Relationship Id="rId22" Type="http://schemas.openxmlformats.org/officeDocument/2006/relationships/notesSlide" Target="../notesSlides/notesSlide6.xml"/><Relationship Id="rId21" Type="http://schemas.openxmlformats.org/officeDocument/2006/relationships/slideLayout" Target="../slideLayouts/slideLayout12.xml"/><Relationship Id="rId20" Type="http://schemas.openxmlformats.org/officeDocument/2006/relationships/tags" Target="../tags/tag331.xml"/><Relationship Id="rId2" Type="http://schemas.openxmlformats.org/officeDocument/2006/relationships/tags" Target="../tags/tag316.xml"/><Relationship Id="rId19" Type="http://schemas.openxmlformats.org/officeDocument/2006/relationships/tags" Target="../tags/tag330.xml"/><Relationship Id="rId18" Type="http://schemas.openxmlformats.org/officeDocument/2006/relationships/tags" Target="../tags/tag329.xml"/><Relationship Id="rId17" Type="http://schemas.openxmlformats.org/officeDocument/2006/relationships/tags" Target="../tags/tag328.xml"/><Relationship Id="rId16" Type="http://schemas.openxmlformats.org/officeDocument/2006/relationships/tags" Target="../tags/tag327.xml"/><Relationship Id="rId15" Type="http://schemas.openxmlformats.org/officeDocument/2006/relationships/tags" Target="../tags/tag326.xml"/><Relationship Id="rId14" Type="http://schemas.openxmlformats.org/officeDocument/2006/relationships/image" Target="../media/image29.png"/><Relationship Id="rId13" Type="http://schemas.openxmlformats.org/officeDocument/2006/relationships/tags" Target="../tags/tag325.xml"/><Relationship Id="rId12" Type="http://schemas.openxmlformats.org/officeDocument/2006/relationships/tags" Target="../tags/tag324.xml"/><Relationship Id="rId11" Type="http://schemas.openxmlformats.org/officeDocument/2006/relationships/tags" Target="../tags/tag323.xml"/><Relationship Id="rId10" Type="http://schemas.openxmlformats.org/officeDocument/2006/relationships/tags" Target="../tags/tag322.xml"/><Relationship Id="rId1" Type="http://schemas.openxmlformats.org/officeDocument/2006/relationships/tags" Target="../tags/tag3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1967865"/>
            <a:ext cx="12219305" cy="2664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84" name=" 184"/>
          <p:cNvSpPr/>
          <p:nvPr>
            <p:custDataLst>
              <p:tags r:id="rId2"/>
            </p:custDataLst>
          </p:nvPr>
        </p:nvSpPr>
        <p:spPr>
          <a:xfrm>
            <a:off x="-553720" y="-745490"/>
            <a:ext cx="3164840" cy="3164840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 184"/>
          <p:cNvSpPr/>
          <p:nvPr>
            <p:custDataLst>
              <p:tags r:id="rId3"/>
            </p:custDataLst>
          </p:nvPr>
        </p:nvSpPr>
        <p:spPr>
          <a:xfrm>
            <a:off x="424815" y="1188085"/>
            <a:ext cx="3803650" cy="3803650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63500">
            <a:solidFill>
              <a:schemeClr val="accent2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 184"/>
          <p:cNvSpPr/>
          <p:nvPr>
            <p:custDataLst>
              <p:tags r:id="rId5"/>
            </p:custDataLst>
          </p:nvPr>
        </p:nvSpPr>
        <p:spPr>
          <a:xfrm>
            <a:off x="340360" y="4991735"/>
            <a:ext cx="1377315" cy="1377315"/>
          </a:xfrm>
          <a:prstGeom prst="ellipse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 184"/>
          <p:cNvSpPr/>
          <p:nvPr>
            <p:custDataLst>
              <p:tags r:id="rId6"/>
            </p:custDataLst>
          </p:nvPr>
        </p:nvSpPr>
        <p:spPr>
          <a:xfrm>
            <a:off x="3731895" y="4352925"/>
            <a:ext cx="1377315" cy="1377315"/>
          </a:xfrm>
          <a:prstGeom prst="ellipse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 184"/>
          <p:cNvSpPr/>
          <p:nvPr>
            <p:custDataLst>
              <p:tags r:id="rId7"/>
            </p:custDataLst>
          </p:nvPr>
        </p:nvSpPr>
        <p:spPr>
          <a:xfrm>
            <a:off x="3474720" y="586105"/>
            <a:ext cx="1121410" cy="1121410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 184"/>
          <p:cNvSpPr/>
          <p:nvPr>
            <p:custDataLst>
              <p:tags r:id="rId8"/>
            </p:custDataLst>
          </p:nvPr>
        </p:nvSpPr>
        <p:spPr>
          <a:xfrm>
            <a:off x="4441825" y="1482090"/>
            <a:ext cx="937260" cy="937260"/>
          </a:xfrm>
          <a:prstGeom prst="ellips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4518660" y="136317"/>
            <a:ext cx="724852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gradFill>
                  <a:gsLst>
                    <a:gs pos="0">
                      <a:srgbClr val="3A69F8"/>
                    </a:gs>
                    <a:gs pos="100000">
                      <a:srgbClr val="4DACFE"/>
                    </a:gs>
                  </a:gsLst>
                  <a:lin ang="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阿里巴巴普惠体 B" panose="00020600040101010101" pitchFamily="18" charset="-122"/>
              </a:rPr>
              <a:t>人教版选择性必修一</a:t>
            </a:r>
            <a:endParaRPr lang="en-US" altLang="zh-CN" sz="4400">
              <a:gradFill>
                <a:gsLst>
                  <a:gs pos="0">
                    <a:srgbClr val="3A69F8"/>
                  </a:gs>
                  <a:gs pos="100000">
                    <a:srgbClr val="4DACFE"/>
                  </a:gs>
                </a:gsLst>
                <a:lin ang="0" scaled="1"/>
              </a:gradFill>
              <a:latin typeface="思源黑体 CN Heavy" panose="020B0A00000000000000" pitchFamily="34" charset="-122"/>
              <a:ea typeface="思源黑体 CN Heavy" panose="020B0A00000000000000" pitchFamily="34" charset="-122"/>
              <a:cs typeface="阿里巴巴普惠体 B" panose="00020600040101010101" pitchFamily="18" charset="-122"/>
            </a:endParaRPr>
          </a:p>
          <a:p>
            <a:r>
              <a:rPr lang="en-US" altLang="zh-CN" sz="4400">
                <a:gradFill>
                  <a:gsLst>
                    <a:gs pos="0">
                      <a:srgbClr val="3A69F8"/>
                    </a:gs>
                    <a:gs pos="100000">
                      <a:srgbClr val="4DACFE"/>
                    </a:gs>
                  </a:gsLst>
                  <a:lin ang="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阿里巴巴普惠体 B" panose="00020600040101010101" pitchFamily="18" charset="-122"/>
              </a:rPr>
              <a:t>——</a:t>
            </a:r>
            <a:r>
              <a:rPr lang="zh-CN" altLang="en-US" sz="4400">
                <a:gradFill>
                  <a:gsLst>
                    <a:gs pos="0">
                      <a:srgbClr val="3A69F8"/>
                    </a:gs>
                    <a:gs pos="100000">
                      <a:srgbClr val="4DACFE"/>
                    </a:gs>
                  </a:gsLst>
                  <a:lin ang="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阿里巴巴普惠体 B" panose="00020600040101010101" pitchFamily="18" charset="-122"/>
              </a:rPr>
              <a:t>第二章 </a:t>
            </a:r>
            <a:r>
              <a:rPr lang="zh-CN" altLang="en-US" sz="4400">
                <a:gradFill>
                  <a:gsLst>
                    <a:gs pos="0">
                      <a:srgbClr val="3A69F8"/>
                    </a:gs>
                    <a:gs pos="100000">
                      <a:srgbClr val="4DACFE"/>
                    </a:gs>
                  </a:gsLst>
                  <a:lin ang="0" scaled="1"/>
                </a:gradFill>
                <a:ea typeface="思源黑体 CN Heavy" panose="020B0A00000000000000" pitchFamily="34" charset="-122"/>
              </a:rPr>
              <a:t>地表形态的塑造</a:t>
            </a:r>
            <a:endParaRPr lang="zh-CN" altLang="en-US" sz="4400">
              <a:gradFill>
                <a:gsLst>
                  <a:gs pos="0">
                    <a:srgbClr val="3A69F8"/>
                  </a:gs>
                  <a:gs pos="100000">
                    <a:srgbClr val="4DACFE"/>
                  </a:gs>
                </a:gsLst>
                <a:lin ang="0" scaled="1"/>
              </a:gradFill>
              <a:ea typeface="思源黑体 CN Heavy" panose="020B0A00000000000000" pitchFamily="34" charset="-122"/>
            </a:endParaRPr>
          </a:p>
          <a:p>
            <a:endParaRPr lang="zh-CN" altLang="en-US" sz="4800">
              <a:gradFill>
                <a:gsLst>
                  <a:gs pos="0">
                    <a:srgbClr val="3A69F8"/>
                  </a:gs>
                  <a:gs pos="100000">
                    <a:srgbClr val="4DACFE"/>
                  </a:gs>
                </a:gsLst>
                <a:lin ang="0" scaled="1"/>
              </a:gradFill>
              <a:latin typeface="思源黑体 CN Heavy" panose="020B0A00000000000000" pitchFamily="34" charset="-122"/>
              <a:ea typeface="思源黑体 CN Heavy" panose="020B0A00000000000000" pitchFamily="34" charset="-122"/>
              <a:cs typeface="阿里巴巴普惠体 B" panose="00020600040101010101" pitchFamily="18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4035425" y="2543155"/>
            <a:ext cx="6816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zh-CN" altLang="en-US" sz="4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塑造地表形态的力量</a:t>
            </a:r>
            <a:endParaRPr lang="en-US" altLang="zh-CN" sz="4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advTm="3604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8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TextBox 6"/>
          <p:cNvSpPr/>
          <p:nvPr>
            <p:custDataLst>
              <p:tags r:id="rId1"/>
            </p:custDataLst>
          </p:nvPr>
        </p:nvSpPr>
        <p:spPr>
          <a:xfrm>
            <a:off x="638547" y="2100620"/>
            <a:ext cx="591048" cy="2552744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</a:lstStyle>
          <a:p>
            <a:pPr defTabSz="914400" eaLnBrk="1" hangingPunct="1"/>
            <a:r>
              <a:rPr lang="zh-CN" altLang="en-US" sz="3200" b="1">
                <a:solidFill>
                  <a:srgbClr val="002060"/>
                </a:solidFill>
                <a:ea typeface="黑体" panose="02010609060101010101" charset="-122"/>
                <a:cs typeface="Arial" panose="020B0604020202020204"/>
              </a:rPr>
              <a:t>峡</a:t>
            </a:r>
            <a:endParaRPr lang="en-US" altLang="zh-CN" sz="3200" b="1">
              <a:solidFill>
                <a:srgbClr val="002060"/>
              </a:solidFill>
              <a:ea typeface="黑体" panose="02010609060101010101" charset="-122"/>
              <a:cs typeface="Arial" panose="020B0604020202020204"/>
            </a:endParaRPr>
          </a:p>
          <a:p>
            <a:pPr defTabSz="914400" eaLnBrk="1" hangingPunct="1"/>
            <a:r>
              <a:rPr lang="zh-CN" altLang="en-US" sz="3200" b="1">
                <a:solidFill>
                  <a:srgbClr val="002060"/>
                </a:solidFill>
                <a:ea typeface="黑体" panose="02010609060101010101" charset="-122"/>
                <a:cs typeface="Arial" panose="020B0604020202020204"/>
              </a:rPr>
              <a:t>湾</a:t>
            </a:r>
            <a:endParaRPr lang="en-US" altLang="zh-CN" sz="3200" b="1">
              <a:solidFill>
                <a:srgbClr val="002060"/>
              </a:solidFill>
              <a:ea typeface="黑体" panose="02010609060101010101" charset="-122"/>
              <a:cs typeface="Arial" panose="020B0604020202020204"/>
            </a:endParaRPr>
          </a:p>
          <a:p>
            <a:pPr defTabSz="914400" eaLnBrk="1" hangingPunct="1"/>
            <a:r>
              <a:rPr lang="zh-CN" altLang="en-US" sz="3200" b="1">
                <a:solidFill>
                  <a:srgbClr val="002060"/>
                </a:solidFill>
                <a:ea typeface="黑体" panose="02010609060101010101" charset="-122"/>
                <a:cs typeface="Arial" panose="020B0604020202020204"/>
              </a:rPr>
              <a:t>的</a:t>
            </a:r>
            <a:endParaRPr lang="en-US" altLang="zh-CN" sz="3200" b="1">
              <a:solidFill>
                <a:srgbClr val="002060"/>
              </a:solidFill>
              <a:ea typeface="黑体" panose="02010609060101010101" charset="-122"/>
              <a:cs typeface="Arial" panose="020B0604020202020204"/>
            </a:endParaRPr>
          </a:p>
          <a:p>
            <a:pPr defTabSz="914400" eaLnBrk="1" hangingPunct="1"/>
            <a:r>
              <a:rPr lang="zh-CN" altLang="en-US" sz="3200" b="1">
                <a:solidFill>
                  <a:srgbClr val="002060"/>
                </a:solidFill>
                <a:ea typeface="黑体" panose="02010609060101010101" charset="-122"/>
                <a:cs typeface="Arial" panose="020B0604020202020204"/>
              </a:rPr>
              <a:t>形</a:t>
            </a:r>
            <a:endParaRPr lang="en-US" altLang="zh-CN" sz="3200" b="1">
              <a:solidFill>
                <a:srgbClr val="002060"/>
              </a:solidFill>
              <a:ea typeface="黑体" panose="02010609060101010101" charset="-122"/>
              <a:cs typeface="Arial" panose="020B0604020202020204"/>
            </a:endParaRPr>
          </a:p>
          <a:p>
            <a:pPr defTabSz="914400" eaLnBrk="1" hangingPunct="1"/>
            <a:r>
              <a:rPr lang="zh-CN" altLang="en-US" sz="3200" b="1">
                <a:solidFill>
                  <a:srgbClr val="002060"/>
                </a:solidFill>
                <a:ea typeface="黑体" panose="02010609060101010101" charset="-122"/>
                <a:cs typeface="Arial" panose="020B0604020202020204"/>
              </a:rPr>
              <a:t>成</a:t>
            </a:r>
            <a:endParaRPr lang="en-US" altLang="zh-CN" sz="3200" b="1">
              <a:solidFill>
                <a:srgbClr val="002060"/>
              </a:solidFill>
              <a:ea typeface="黑体" panose="02010609060101010101" charset="-122"/>
              <a:cs typeface="Arial" panose="020B0604020202020204"/>
            </a:endParaRPr>
          </a:p>
        </p:txBody>
      </p:sp>
      <p:pic>
        <p:nvPicPr>
          <p:cNvPr id="231427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71660" y="3554205"/>
            <a:ext cx="4816195" cy="3302307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31428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065155" y="183663"/>
            <a:ext cx="3891041" cy="334039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154" y="44809"/>
            <a:ext cx="3683328" cy="666491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-371499" y="-12700"/>
            <a:ext cx="12856190" cy="1028553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0" y="185256"/>
            <a:ext cx="3022953" cy="583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117030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2.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侵蚀作用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2129941" y="225068"/>
            <a:ext cx="9419581" cy="583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117030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——</a:t>
            </a:r>
            <a:r>
              <a:rPr lang="zh-CN" altLang="en-US" sz="320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海水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侵蚀</a:t>
            </a:r>
            <a:endParaRPr kumimoji="0" lang="en-US" altLang="zh-C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85079" y="1027005"/>
            <a:ext cx="5099247" cy="3393132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1274116" y="4455033"/>
            <a:ext cx="3333878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海蚀柱、海蚀崖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2335395" y="1973647"/>
            <a:ext cx="1167417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海蚀柱</a:t>
            </a:r>
            <a:endParaRPr lang="zh-CN" altLang="en-US" sz="2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4024286" y="2173670"/>
            <a:ext cx="1167417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海蚀崖</a:t>
            </a:r>
            <a:endParaRPr lang="zh-CN" altLang="en-US" sz="2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097" y="1027005"/>
            <a:ext cx="5615076" cy="3385111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7563779" y="4477883"/>
            <a:ext cx="2050668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海蚀平台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graphicFrame>
        <p:nvGraphicFramePr>
          <p:cNvPr id="12" name="表格 8"/>
          <p:cNvGraphicFramePr>
            <a:graphicFrameLocks noGrp="1"/>
          </p:cNvGraphicFramePr>
          <p:nvPr>
            <p:custDataLst>
              <p:tags r:id="rId12"/>
            </p:custDataLst>
          </p:nvPr>
        </p:nvGraphicFramePr>
        <p:xfrm>
          <a:off x="289204" y="5053149"/>
          <a:ext cx="11813896" cy="1069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3133"/>
                <a:gridCol w="1515728"/>
                <a:gridCol w="4769333"/>
                <a:gridCol w="4055702"/>
              </a:tblGrid>
              <a:tr h="466090">
                <a:tc>
                  <a:txBody>
                    <a:bodyPr wrap="square"/>
                    <a:lstStyle/>
                    <a:p>
                      <a:r>
                        <a:rPr lang="zh-CN" altLang="en-US" sz="2400" b="0">
                          <a:solidFill>
                            <a:sysClr val="windowText" lastClr="000000"/>
                          </a:solidFill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</a:rPr>
                        <a:t>类型</a:t>
                      </a:r>
                      <a:endParaRPr lang="zh-CN" altLang="en-US" sz="2400" b="0">
                        <a:solidFill>
                          <a:sysClr val="windowText" lastClr="000000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</a:endParaRPr>
                    </a:p>
                  </a:txBody>
                  <a:tcPr marL="91425" marR="91425" marT="45712" marB="45712" vert="horz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>
                          <a:solidFill>
                            <a:sysClr val="windowText" lastClr="000000"/>
                          </a:solidFill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</a:rPr>
                        <a:t>分布地区</a:t>
                      </a:r>
                      <a:endParaRPr lang="zh-CN" altLang="en-US" sz="2400" b="0">
                        <a:solidFill>
                          <a:sysClr val="windowText" lastClr="000000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</a:endParaRPr>
                    </a:p>
                  </a:txBody>
                  <a:tcPr marL="91425" marR="91425" marT="45712" marB="45712" vert="horz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r>
                        <a:rPr lang="zh-CN" altLang="en-US" sz="2400" b="0">
                          <a:solidFill>
                            <a:sysClr val="windowText" lastClr="000000"/>
                          </a:solidFill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</a:rPr>
                        <a:t>形式</a:t>
                      </a:r>
                      <a:endParaRPr lang="zh-CN" altLang="en-US" sz="2400" b="0">
                        <a:solidFill>
                          <a:sysClr val="windowText" lastClr="000000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</a:endParaRPr>
                    </a:p>
                  </a:txBody>
                  <a:tcPr marL="91425" marR="91425" marT="45712" marB="45712" vert="horz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r>
                        <a:rPr lang="zh-CN" altLang="en-US" sz="2400" b="0">
                          <a:solidFill>
                            <a:sysClr val="windowText" lastClr="000000"/>
                          </a:solidFill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</a:rPr>
                        <a:t>地表形态</a:t>
                      </a:r>
                      <a:endParaRPr lang="zh-CN" altLang="en-US" sz="2400" b="0">
                        <a:solidFill>
                          <a:sysClr val="windowText" lastClr="000000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</a:endParaRPr>
                    </a:p>
                  </a:txBody>
                  <a:tcPr marL="91425" marR="91425" marT="45712" marB="45712" vert="horz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3250">
                <a:tc>
                  <a:txBody>
                    <a:bodyPr wrap="square"/>
                    <a:lstStyle/>
                    <a:p>
                      <a:r>
                        <a:rPr lang="zh-CN" altLang="en-US" sz="2400" b="0">
                          <a:solidFill>
                            <a:sysClr val="windowText" lastClr="000000"/>
                          </a:solidFill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</a:rPr>
                        <a:t>海水侵蚀</a:t>
                      </a:r>
                      <a:endParaRPr lang="zh-CN" altLang="en-US" sz="2400" b="0">
                        <a:solidFill>
                          <a:sysClr val="windowText" lastClr="000000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</a:endParaRPr>
                    </a:p>
                  </a:txBody>
                  <a:tcPr marL="91425" marR="91425" marT="45712" marB="45712" vert="horz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2400" b="0">
                        <a:solidFill>
                          <a:sysClr val="windowText" lastClr="000000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</a:endParaRPr>
                    </a:p>
                  </a:txBody>
                  <a:tcPr marL="91425" marR="91425" marT="45712" marB="45712" vert="horz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2400" b="0">
                        <a:solidFill>
                          <a:sysClr val="windowText" lastClr="000000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</a:endParaRPr>
                    </a:p>
                  </a:txBody>
                  <a:tcPr marL="91425" marR="91425" marT="45712" marB="45712" vert="horz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2400" b="0">
                        <a:solidFill>
                          <a:sysClr val="windowText" lastClr="000000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</a:endParaRPr>
                    </a:p>
                  </a:txBody>
                  <a:tcPr marL="91425" marR="91425" marT="45712" marB="45712" vert="horz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8" name="文本框 17"/>
          <p:cNvSpPr txBox="1"/>
          <p:nvPr>
            <p:custDataLst>
              <p:tags r:id="rId13"/>
            </p:custDataLst>
          </p:nvPr>
        </p:nvSpPr>
        <p:spPr>
          <a:xfrm>
            <a:off x="1758694" y="5606962"/>
            <a:ext cx="14075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滨海地区</a:t>
            </a:r>
            <a:endParaRPr lang="en-US" altLang="zh-CN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14"/>
            </p:custDataLst>
          </p:nvPr>
        </p:nvSpPr>
        <p:spPr>
          <a:xfrm>
            <a:off x="3166204" y="5606962"/>
            <a:ext cx="475104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海浪及携带碎屑物撞击 冲刷 磨蚀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15"/>
            </p:custDataLst>
          </p:nvPr>
        </p:nvSpPr>
        <p:spPr>
          <a:xfrm>
            <a:off x="7989418" y="5587819"/>
            <a:ext cx="4202582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海蚀柱、海蚀崖、海蚀平台等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-559840" y="-225233"/>
            <a:ext cx="12856190" cy="1028553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rgbClr val="0F6F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328863" y="35277"/>
            <a:ext cx="2638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36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搬运作用</a:t>
            </a:r>
            <a:endParaRPr lang="zh-CN" altLang="en-US" sz="36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23317" r="44347"/>
          <a:stretch>
            <a:fillRect/>
          </a:stretch>
        </p:blipFill>
        <p:spPr>
          <a:xfrm>
            <a:off x="0" y="803321"/>
            <a:ext cx="3060000" cy="6054680"/>
          </a:xfrm>
          <a:custGeom>
            <a:avLst/>
            <a:gdLst>
              <a:gd name="connsiteX0" fmla="*/ 0 w 3060000"/>
              <a:gd name="connsiteY0" fmla="*/ 0 h 6308725"/>
              <a:gd name="connsiteX1" fmla="*/ 3060000 w 3060000"/>
              <a:gd name="connsiteY1" fmla="*/ 0 h 6308725"/>
              <a:gd name="connsiteX2" fmla="*/ 3060000 w 3060000"/>
              <a:gd name="connsiteY2" fmla="*/ 6308725 h 6308725"/>
              <a:gd name="connsiteX3" fmla="*/ 0 w 3060000"/>
              <a:gd name="connsiteY3" fmla="*/ 6308725 h 630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0000" h="6308725">
                <a:moveTo>
                  <a:pt x="0" y="0"/>
                </a:moveTo>
                <a:lnTo>
                  <a:pt x="3060000" y="0"/>
                </a:lnTo>
                <a:lnTo>
                  <a:pt x="3060000" y="6308725"/>
                </a:lnTo>
                <a:lnTo>
                  <a:pt x="0" y="6308725"/>
                </a:lnTo>
                <a:close/>
              </a:path>
            </a:pathLst>
          </a:cu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31591" r="31591"/>
          <a:stretch>
            <a:fillRect/>
          </a:stretch>
        </p:blipFill>
        <p:spPr>
          <a:xfrm>
            <a:off x="3060000" y="803320"/>
            <a:ext cx="3060000" cy="6054680"/>
          </a:xfrm>
          <a:custGeom>
            <a:avLst/>
            <a:gdLst>
              <a:gd name="connsiteX0" fmla="*/ 0 w 3097070"/>
              <a:gd name="connsiteY0" fmla="*/ 0 h 6308725"/>
              <a:gd name="connsiteX1" fmla="*/ 3097070 w 3097070"/>
              <a:gd name="connsiteY1" fmla="*/ 0 h 6308725"/>
              <a:gd name="connsiteX2" fmla="*/ 3097070 w 3097070"/>
              <a:gd name="connsiteY2" fmla="*/ 6308725 h 6308725"/>
              <a:gd name="connsiteX3" fmla="*/ 0 w 3097070"/>
              <a:gd name="connsiteY3" fmla="*/ 6308725 h 630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7070" h="6308725">
                <a:moveTo>
                  <a:pt x="0" y="0"/>
                </a:moveTo>
                <a:lnTo>
                  <a:pt x="3097070" y="0"/>
                </a:lnTo>
                <a:lnTo>
                  <a:pt x="3097070" y="6308725"/>
                </a:lnTo>
                <a:lnTo>
                  <a:pt x="0" y="6308725"/>
                </a:lnTo>
                <a:close/>
              </a:path>
            </a:pathLst>
          </a:cu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7" r="25114"/>
          <a:stretch>
            <a:fillRect/>
          </a:stretch>
        </p:blipFill>
        <p:spPr>
          <a:xfrm>
            <a:off x="6096000" y="803320"/>
            <a:ext cx="3060000" cy="6054680"/>
          </a:xfrm>
          <a:custGeom>
            <a:avLst/>
            <a:gdLst>
              <a:gd name="connsiteX0" fmla="*/ 0 w 3060000"/>
              <a:gd name="connsiteY0" fmla="*/ 0 h 6296439"/>
              <a:gd name="connsiteX1" fmla="*/ 3060000 w 3060000"/>
              <a:gd name="connsiteY1" fmla="*/ 0 h 6296439"/>
              <a:gd name="connsiteX2" fmla="*/ 3060000 w 3060000"/>
              <a:gd name="connsiteY2" fmla="*/ 6296439 h 6296439"/>
              <a:gd name="connsiteX3" fmla="*/ 0 w 3060000"/>
              <a:gd name="connsiteY3" fmla="*/ 6296439 h 629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0000" h="6296439">
                <a:moveTo>
                  <a:pt x="0" y="0"/>
                </a:moveTo>
                <a:lnTo>
                  <a:pt x="3060000" y="0"/>
                </a:lnTo>
                <a:lnTo>
                  <a:pt x="3060000" y="6296439"/>
                </a:lnTo>
                <a:lnTo>
                  <a:pt x="0" y="6296439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4" r="30261" b="149"/>
          <a:stretch>
            <a:fillRect/>
          </a:stretch>
        </p:blipFill>
        <p:spPr>
          <a:xfrm flipH="1">
            <a:off x="9155997" y="803320"/>
            <a:ext cx="3059999" cy="6054680"/>
          </a:xfrm>
          <a:custGeom>
            <a:avLst/>
            <a:gdLst>
              <a:gd name="connsiteX0" fmla="*/ 0 w 3060000"/>
              <a:gd name="connsiteY0" fmla="*/ 0 h 6318151"/>
              <a:gd name="connsiteX1" fmla="*/ 3060000 w 3060000"/>
              <a:gd name="connsiteY1" fmla="*/ 0 h 6318151"/>
              <a:gd name="connsiteX2" fmla="*/ 3060000 w 3060000"/>
              <a:gd name="connsiteY2" fmla="*/ 6318151 h 6318151"/>
              <a:gd name="connsiteX3" fmla="*/ 0 w 3060000"/>
              <a:gd name="connsiteY3" fmla="*/ 6318151 h 631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0000" h="6318151">
                <a:moveTo>
                  <a:pt x="0" y="0"/>
                </a:moveTo>
                <a:lnTo>
                  <a:pt x="3060000" y="0"/>
                </a:lnTo>
                <a:lnTo>
                  <a:pt x="3060000" y="6318151"/>
                </a:lnTo>
                <a:lnTo>
                  <a:pt x="0" y="6318151"/>
                </a:lnTo>
                <a:close/>
              </a:path>
            </a:pathLst>
          </a:custGeom>
        </p:spPr>
      </p:pic>
      <p:grpSp>
        <p:nvGrpSpPr>
          <p:cNvPr id="6" name="组合 5"/>
          <p:cNvGrpSpPr/>
          <p:nvPr>
            <p:custDataLst>
              <p:tags r:id="rId12"/>
            </p:custDataLst>
          </p:nvPr>
        </p:nvGrpSpPr>
        <p:grpSpPr>
          <a:xfrm>
            <a:off x="-1" y="5869810"/>
            <a:ext cx="3060000" cy="806763"/>
            <a:chOff x="-1" y="5892211"/>
            <a:chExt cx="3060000" cy="806763"/>
          </a:xfrm>
        </p:grpSpPr>
        <p:sp>
          <p:nvSpPr>
            <p:cNvPr id="7" name="矩形 6"/>
            <p:cNvSpPr/>
            <p:nvPr>
              <p:custDataLst>
                <p:tags r:id="rId13"/>
              </p:custDataLst>
            </p:nvPr>
          </p:nvSpPr>
          <p:spPr>
            <a:xfrm>
              <a:off x="-1" y="5892211"/>
              <a:ext cx="3060000" cy="806763"/>
            </a:xfrm>
            <a:prstGeom prst="rect">
              <a:avLst/>
            </a:prstGeom>
            <a:solidFill>
              <a:srgbClr val="54BBDC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4"/>
              </p:custDataLst>
            </p:nvPr>
          </p:nvSpPr>
          <p:spPr>
            <a:xfrm>
              <a:off x="719520" y="6031190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>
                  <a:latin typeface="黑体" panose="02010609060101010101" charset="-122"/>
                  <a:ea typeface="黑体" panose="02010609060101010101" charset="-122"/>
                </a:rPr>
                <a:t>流水搬运</a:t>
              </a:r>
              <a:endParaRPr lang="zh-CN" altLang="en-US" sz="28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15"/>
            </p:custDataLst>
          </p:nvPr>
        </p:nvGrpSpPr>
        <p:grpSpPr>
          <a:xfrm>
            <a:off x="3060000" y="5869810"/>
            <a:ext cx="3060000" cy="806763"/>
            <a:chOff x="-1" y="5892211"/>
            <a:chExt cx="3060000" cy="806763"/>
          </a:xfrm>
        </p:grpSpPr>
        <p:sp>
          <p:nvSpPr>
            <p:cNvPr id="10" name="矩形 9"/>
            <p:cNvSpPr/>
            <p:nvPr>
              <p:custDataLst>
                <p:tags r:id="rId16"/>
              </p:custDataLst>
            </p:nvPr>
          </p:nvSpPr>
          <p:spPr>
            <a:xfrm>
              <a:off x="-1" y="5892211"/>
              <a:ext cx="3060000" cy="806763"/>
            </a:xfrm>
            <a:prstGeom prst="rect">
              <a:avLst/>
            </a:prstGeom>
            <a:solidFill>
              <a:srgbClr val="54BBDC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7"/>
              </p:custDataLst>
            </p:nvPr>
          </p:nvSpPr>
          <p:spPr>
            <a:xfrm>
              <a:off x="719520" y="6031190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>
                  <a:latin typeface="黑体" panose="02010609060101010101" charset="-122"/>
                  <a:ea typeface="黑体" panose="02010609060101010101" charset="-122"/>
                </a:rPr>
                <a:t>风力搬运</a:t>
              </a:r>
              <a:endParaRPr lang="zh-CN" altLang="en-US" sz="28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36" name="组合 35"/>
          <p:cNvGrpSpPr/>
          <p:nvPr>
            <p:custDataLst>
              <p:tags r:id="rId18"/>
            </p:custDataLst>
          </p:nvPr>
        </p:nvGrpSpPr>
        <p:grpSpPr>
          <a:xfrm>
            <a:off x="6120000" y="5869810"/>
            <a:ext cx="3035998" cy="806763"/>
            <a:chOff x="-1" y="5892211"/>
            <a:chExt cx="3035998" cy="806763"/>
          </a:xfrm>
        </p:grpSpPr>
        <p:sp>
          <p:nvSpPr>
            <p:cNvPr id="37" name="矩形 36"/>
            <p:cNvSpPr/>
            <p:nvPr>
              <p:custDataLst>
                <p:tags r:id="rId19"/>
              </p:custDataLst>
            </p:nvPr>
          </p:nvSpPr>
          <p:spPr>
            <a:xfrm>
              <a:off x="-1" y="5892211"/>
              <a:ext cx="3035998" cy="806763"/>
            </a:xfrm>
            <a:prstGeom prst="rect">
              <a:avLst/>
            </a:prstGeom>
            <a:solidFill>
              <a:srgbClr val="54BBDC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>
              <p:custDataLst>
                <p:tags r:id="rId20"/>
              </p:custDataLst>
            </p:nvPr>
          </p:nvSpPr>
          <p:spPr>
            <a:xfrm>
              <a:off x="719520" y="6031190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>
                  <a:latin typeface="黑体" panose="02010609060101010101" charset="-122"/>
                  <a:ea typeface="黑体" panose="02010609060101010101" charset="-122"/>
                </a:rPr>
                <a:t>冰川搬运</a:t>
              </a:r>
              <a:endParaRPr lang="zh-CN" altLang="en-US" sz="28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39" name="组合 38"/>
          <p:cNvGrpSpPr/>
          <p:nvPr>
            <p:custDataLst>
              <p:tags r:id="rId21"/>
            </p:custDataLst>
          </p:nvPr>
        </p:nvGrpSpPr>
        <p:grpSpPr>
          <a:xfrm>
            <a:off x="9155999" y="5869810"/>
            <a:ext cx="3060000" cy="806763"/>
            <a:chOff x="-1" y="5892211"/>
            <a:chExt cx="3060000" cy="806763"/>
          </a:xfrm>
        </p:grpSpPr>
        <p:sp>
          <p:nvSpPr>
            <p:cNvPr id="40" name="矩形 39"/>
            <p:cNvSpPr/>
            <p:nvPr>
              <p:custDataLst>
                <p:tags r:id="rId22"/>
              </p:custDataLst>
            </p:nvPr>
          </p:nvSpPr>
          <p:spPr>
            <a:xfrm>
              <a:off x="-1" y="5892211"/>
              <a:ext cx="3060000" cy="806763"/>
            </a:xfrm>
            <a:prstGeom prst="rect">
              <a:avLst/>
            </a:prstGeom>
            <a:solidFill>
              <a:srgbClr val="54BBDC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>
              <p:custDataLst>
                <p:tags r:id="rId23"/>
              </p:custDataLst>
            </p:nvPr>
          </p:nvSpPr>
          <p:spPr>
            <a:xfrm>
              <a:off x="719520" y="6031190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>
                  <a:latin typeface="黑体" panose="02010609060101010101" charset="-122"/>
                  <a:ea typeface="黑体" panose="02010609060101010101" charset="-122"/>
                </a:rPr>
                <a:t>海浪搬运</a:t>
              </a:r>
              <a:endParaRPr lang="zh-CN" altLang="en-US" sz="28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42" name="组合 41"/>
          <p:cNvGrpSpPr/>
          <p:nvPr>
            <p:custDataLst>
              <p:tags r:id="rId24"/>
            </p:custDataLst>
          </p:nvPr>
        </p:nvGrpSpPr>
        <p:grpSpPr>
          <a:xfrm>
            <a:off x="0" y="2365513"/>
            <a:ext cx="12192000" cy="1699591"/>
            <a:chOff x="0" y="2365513"/>
            <a:chExt cx="12192000" cy="1699591"/>
          </a:xfrm>
        </p:grpSpPr>
        <p:sp>
          <p:nvSpPr>
            <p:cNvPr id="43" name="矩形 42"/>
            <p:cNvSpPr/>
            <p:nvPr>
              <p:custDataLst>
                <p:tags r:id="rId25"/>
              </p:custDataLst>
            </p:nvPr>
          </p:nvSpPr>
          <p:spPr>
            <a:xfrm>
              <a:off x="0" y="2365513"/>
              <a:ext cx="12192000" cy="1699591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文本框 43"/>
            <p:cNvSpPr txBox="1"/>
            <p:nvPr>
              <p:custDataLst>
                <p:tags r:id="rId26"/>
              </p:custDataLst>
            </p:nvPr>
          </p:nvSpPr>
          <p:spPr>
            <a:xfrm>
              <a:off x="284117" y="2886377"/>
              <a:ext cx="1162376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3600">
                  <a:solidFill>
                    <a:srgbClr val="FFA200"/>
                  </a:solidFill>
                </a:rPr>
                <a:t>移动风化或侵蚀的产物，为堆积地貌的发育输送大量物质</a:t>
              </a:r>
              <a:endParaRPr lang="zh-CN" altLang="en-US" sz="3600">
                <a:solidFill>
                  <a:srgbClr val="FFA2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-559840" y="-225233"/>
            <a:ext cx="12856190" cy="1028553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rgbClr val="0F6F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328863" y="35277"/>
            <a:ext cx="2638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en-US" sz="36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堆积作用</a:t>
            </a:r>
            <a:endParaRPr lang="zh-CN" altLang="en-US" sz="36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1670413" y="2351420"/>
            <a:ext cx="88511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/>
              <a:t>外力减弱或遇到障碍物，被搬运的物质堆积下来。</a:t>
            </a:r>
            <a:endParaRPr lang="zh-CN" altLang="en-US" sz="3200"/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5"/>
          <a:stretch>
            <a:fillRect/>
          </a:stretch>
        </p:blipFill>
        <p:spPr>
          <a:xfrm>
            <a:off x="0" y="3796748"/>
            <a:ext cx="12192000" cy="306125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-559840" y="-225233"/>
            <a:ext cx="12856190" cy="1028553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rgbClr val="0F6F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328863" y="35277"/>
            <a:ext cx="2638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en-US" sz="36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堆积作用</a:t>
            </a:r>
            <a:endParaRPr lang="zh-CN" altLang="en-US" sz="36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6" b="10433"/>
          <a:stretch>
            <a:fillRect/>
          </a:stretch>
        </p:blipFill>
        <p:spPr>
          <a:xfrm>
            <a:off x="79513" y="956787"/>
            <a:ext cx="3960000" cy="28357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48"/>
          <a:stretch>
            <a:fillRect/>
          </a:stretch>
        </p:blipFill>
        <p:spPr>
          <a:xfrm>
            <a:off x="4116000" y="956787"/>
            <a:ext cx="3960000" cy="28357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7"/>
          <a:stretch>
            <a:fillRect/>
          </a:stretch>
        </p:blipFill>
        <p:spPr>
          <a:xfrm>
            <a:off x="8152487" y="956787"/>
            <a:ext cx="3960000" cy="2835714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1200943" y="379250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/>
              <a:t>流水堆积地貌</a:t>
            </a:r>
            <a:endParaRPr lang="zh-CN" altLang="en-US" sz="2400"/>
          </a:p>
        </p:txBody>
      </p:sp>
      <p:sp>
        <p:nvSpPr>
          <p:cNvPr id="6" name="文本框 5"/>
          <p:cNvSpPr txBox="1"/>
          <p:nvPr>
            <p:custDataLst>
              <p:tags r:id="rId11"/>
            </p:custDataLst>
          </p:nvPr>
        </p:nvSpPr>
        <p:spPr>
          <a:xfrm>
            <a:off x="5067256" y="3792717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/>
              <a:t>海浪堆积地貌</a:t>
            </a:r>
            <a:endParaRPr lang="zh-CN" altLang="en-US" sz="2400"/>
          </a:p>
        </p:txBody>
      </p:sp>
      <p:sp>
        <p:nvSpPr>
          <p:cNvPr id="7" name="文本框 6"/>
          <p:cNvSpPr txBox="1"/>
          <p:nvPr>
            <p:custDataLst>
              <p:tags r:id="rId12"/>
            </p:custDataLst>
          </p:nvPr>
        </p:nvSpPr>
        <p:spPr>
          <a:xfrm>
            <a:off x="9279560" y="379250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/>
              <a:t>风力堆积地貌</a:t>
            </a:r>
            <a:endParaRPr lang="zh-CN" altLang="en-US" sz="2400"/>
          </a:p>
        </p:txBody>
      </p:sp>
      <p:sp>
        <p:nvSpPr>
          <p:cNvPr id="8" name="文本框 7"/>
          <p:cNvSpPr txBox="1"/>
          <p:nvPr>
            <p:custDataLst>
              <p:tags r:id="rId13"/>
            </p:custDataLst>
          </p:nvPr>
        </p:nvSpPr>
        <p:spPr>
          <a:xfrm>
            <a:off x="878690" y="4254165"/>
            <a:ext cx="2675833" cy="830997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txBody>
          <a:bodyPr wrap="square" rtlCol="0" anchor="ctr">
            <a:spAutoFit/>
          </a:bodyPr>
          <a:lstStyle/>
          <a:p>
            <a:r>
              <a:rPr lang="zh-CN" altLang="en-US" sz="2400">
                <a:solidFill>
                  <a:srgbClr val="54BBD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常见于降水丰沛的热带、温带地区</a:t>
            </a:r>
            <a:endParaRPr lang="zh-CN" altLang="en-US" sz="2400">
              <a:solidFill>
                <a:srgbClr val="54BBD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4"/>
            </p:custDataLst>
          </p:nvPr>
        </p:nvSpPr>
        <p:spPr>
          <a:xfrm>
            <a:off x="8957305" y="4250492"/>
            <a:ext cx="2675833" cy="830997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txBody>
          <a:bodyPr wrap="square" rtlCol="0" anchor="ctr">
            <a:spAutoFit/>
          </a:bodyPr>
          <a:lstStyle/>
          <a:p>
            <a:r>
              <a:rPr lang="zh-CN" altLang="en-US" sz="2400">
                <a:solidFill>
                  <a:srgbClr val="54BBD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常见于风力作用强劲的干旱地区</a:t>
            </a:r>
            <a:endParaRPr lang="zh-CN" altLang="en-US" sz="2400">
              <a:solidFill>
                <a:srgbClr val="54BBD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5"/>
            </p:custDataLst>
          </p:nvPr>
        </p:nvSpPr>
        <p:spPr>
          <a:xfrm>
            <a:off x="3336270" y="5608825"/>
            <a:ext cx="4288353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zh-CN" altLang="en-US" sz="3200">
                <a:latin typeface="黑体" panose="02010609060101010101" charset="-122"/>
                <a:ea typeface="黑体" panose="02010609060101010101" charset="-122"/>
              </a:rPr>
              <a:t>堆积物具有分选性良好</a:t>
            </a:r>
            <a:endParaRPr lang="zh-CN" altLang="en-US" sz="32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6"/>
            </p:custDataLst>
          </p:nvPr>
        </p:nvSpPr>
        <p:spPr>
          <a:xfrm>
            <a:off x="4782428" y="4435158"/>
            <a:ext cx="2675833" cy="46166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txBody>
          <a:bodyPr wrap="square" rtlCol="0" anchor="ctr">
            <a:spAutoFit/>
          </a:bodyPr>
          <a:lstStyle/>
          <a:p>
            <a:r>
              <a:rPr lang="zh-CN" altLang="en-US" sz="2400">
                <a:solidFill>
                  <a:srgbClr val="54BBD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常见于海岸地带</a:t>
            </a:r>
            <a:endParaRPr lang="zh-CN" altLang="en-US" sz="2400">
              <a:solidFill>
                <a:srgbClr val="54BBD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-559840" y="-225233"/>
            <a:ext cx="12856190" cy="1028553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rgbClr val="0F6F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328863" y="35277"/>
            <a:ext cx="2638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en-US" sz="36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堆积作用</a:t>
            </a:r>
            <a:endParaRPr lang="zh-CN" altLang="en-US" sz="36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5" b="1"/>
          <a:stretch>
            <a:fillRect/>
          </a:stretch>
        </p:blipFill>
        <p:spPr>
          <a:xfrm>
            <a:off x="0" y="840429"/>
            <a:ext cx="12192000" cy="6017570"/>
          </a:xfrm>
          <a:prstGeom prst="rect">
            <a:avLst/>
          </a:prstGeom>
        </p:spPr>
      </p:pic>
      <p:grpSp>
        <p:nvGrpSpPr>
          <p:cNvPr id="13" name="组合 12"/>
          <p:cNvGrpSpPr/>
          <p:nvPr>
            <p:custDataLst>
              <p:tags r:id="rId6"/>
            </p:custDataLst>
          </p:nvPr>
        </p:nvGrpSpPr>
        <p:grpSpPr>
          <a:xfrm>
            <a:off x="352697" y="4481195"/>
            <a:ext cx="5908259" cy="1630019"/>
            <a:chOff x="506894" y="2613989"/>
            <a:chExt cx="5908259" cy="1630019"/>
          </a:xfrm>
        </p:grpSpPr>
        <p:grpSp>
          <p:nvGrpSpPr>
            <p:cNvPr id="19" name="组合 18"/>
            <p:cNvGrpSpPr/>
            <p:nvPr>
              <p:custDataLst>
                <p:tags r:id="rId7"/>
              </p:custDataLst>
            </p:nvPr>
          </p:nvGrpSpPr>
          <p:grpSpPr>
            <a:xfrm>
              <a:off x="506894" y="2613989"/>
              <a:ext cx="5900529" cy="1630019"/>
              <a:chOff x="506894" y="2613989"/>
              <a:chExt cx="5900529" cy="1630019"/>
            </a:xfrm>
          </p:grpSpPr>
          <p:sp>
            <p:nvSpPr>
              <p:cNvPr id="22" name="矩形 21"/>
              <p:cNvSpPr/>
              <p:nvPr>
                <p:custDataLst>
                  <p:tags r:id="rId8"/>
                </p:custDataLst>
              </p:nvPr>
            </p:nvSpPr>
            <p:spPr>
              <a:xfrm>
                <a:off x="506894" y="3428999"/>
                <a:ext cx="5900529" cy="815009"/>
              </a:xfrm>
              <a:prstGeom prst="rect">
                <a:avLst/>
              </a:prstGeom>
              <a:solidFill>
                <a:schemeClr val="tx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/>
              <p:cNvSpPr/>
              <p:nvPr>
                <p:custDataLst>
                  <p:tags r:id="rId9"/>
                </p:custDataLst>
              </p:nvPr>
            </p:nvSpPr>
            <p:spPr>
              <a:xfrm>
                <a:off x="506894" y="2613989"/>
                <a:ext cx="5900529" cy="815009"/>
              </a:xfrm>
              <a:prstGeom prst="rect">
                <a:avLst/>
              </a:prstGeom>
              <a:solidFill>
                <a:srgbClr val="54BBDC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等腰三角形 23"/>
              <p:cNvSpPr/>
              <p:nvPr>
                <p:custDataLst>
                  <p:tags r:id="rId10"/>
                </p:custDataLst>
              </p:nvPr>
            </p:nvSpPr>
            <p:spPr>
              <a:xfrm flipV="1">
                <a:off x="2653792" y="3428992"/>
                <a:ext cx="1606732" cy="145900"/>
              </a:xfrm>
              <a:prstGeom prst="triangle">
                <a:avLst/>
              </a:prstGeom>
              <a:solidFill>
                <a:srgbClr val="FFA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0" name="文本框 19"/>
            <p:cNvSpPr txBox="1"/>
            <p:nvPr>
              <p:custDataLst>
                <p:tags r:id="rId11"/>
              </p:custDataLst>
            </p:nvPr>
          </p:nvSpPr>
          <p:spPr>
            <a:xfrm>
              <a:off x="514623" y="3627145"/>
              <a:ext cx="590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FFA200"/>
                  </a:solidFill>
                </a:rPr>
                <a:t>冰川堆积无分选性，堆积物大小混杂</a:t>
              </a:r>
              <a:endParaRPr lang="zh-CN" altLang="en-US" sz="2800">
                <a:solidFill>
                  <a:srgbClr val="FFA200"/>
                </a:solidFill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2"/>
              </p:custDataLst>
            </p:nvPr>
          </p:nvSpPr>
          <p:spPr>
            <a:xfrm>
              <a:off x="2749272" y="2729103"/>
              <a:ext cx="14157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>
                  <a:latin typeface="黑体" panose="02010609060101010101" charset="-122"/>
                  <a:ea typeface="黑体" panose="02010609060101010101" charset="-122"/>
                </a:rPr>
                <a:t>冰碛物</a:t>
              </a:r>
              <a:endParaRPr lang="zh-CN" altLang="en-US" sz="32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28863" y="35277"/>
            <a:ext cx="5033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探究塔里木地貌成因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28863" y="841942"/>
            <a:ext cx="113749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    今年暑假，王同学前往新疆塔里木盆地进行沙漠研学之旅，在这他看到了千姿百态的风蚀蘑菇、戈壁、沙丘，研学导师告诉他新疆地区曾是一片汪洋，如今发生了沧海桑田的变化。究竟是什么力量导致的呢？</a:t>
            </a:r>
            <a:endParaRPr lang="zh-CN" altLang="en-US" sz="2800" b="1"/>
          </a:p>
        </p:txBody>
      </p: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173566" y="2381250"/>
            <a:ext cx="5922434" cy="3390556"/>
            <a:chOff x="0" y="2032001"/>
            <a:chExt cx="10642600" cy="4775435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384580"/>
              <a:ext cx="6553200" cy="409575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8232309" y="2032001"/>
              <a:ext cx="2401824" cy="1571238"/>
            </a:xfrm>
            <a:prstGeom prst="rect">
              <a:avLst/>
            </a:prstGeom>
          </p:spPr>
        </p:pic>
        <p:pic>
          <p:nvPicPr>
            <p:cNvPr id="9" name="图片 2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240776" y="3658545"/>
              <a:ext cx="2401824" cy="1632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1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26" t="40005" r="6018" b="19816"/>
            <a:stretch>
              <a:fillRect/>
            </a:stretch>
          </p:blipFill>
          <p:spPr bwMode="auto">
            <a:xfrm>
              <a:off x="8232309" y="5345747"/>
              <a:ext cx="2401825" cy="1461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箭头: 右 10"/>
            <p:cNvSpPr/>
            <p:nvPr>
              <p:custDataLst>
                <p:tags r:id="rId13"/>
              </p:custDataLst>
            </p:nvPr>
          </p:nvSpPr>
          <p:spPr>
            <a:xfrm>
              <a:off x="6697133" y="4174067"/>
              <a:ext cx="1202267" cy="330200"/>
            </a:xfrm>
            <a:prstGeom prst="rightArrow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>
            <p:custDataLst>
              <p:tags r:id="rId14"/>
            </p:custDataLst>
          </p:nvPr>
        </p:nvSpPr>
        <p:spPr>
          <a:xfrm>
            <a:off x="6281258" y="2103259"/>
            <a:ext cx="5771698" cy="4542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</a:rPr>
              <a:t>       板块运动导致地壳抬升，海水退去，形成陆地。又因靠近冬季风源地，且气候干旱，风力作用强劲，在风力侵蚀作用下形成了风蚀蘑菇、戈壁滩；在风力作用减弱或者遇到障碍物的情况下，携带的泥沙沉积形成沙漠景观。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8260" y="-27305"/>
            <a:ext cx="4827270" cy="543560"/>
          </a:xfrm>
        </p:spPr>
        <p:txBody>
          <a:bodyPr>
            <a:normAutofit fontScale="90000"/>
          </a:bodyPr>
          <a:lstStyle/>
          <a:p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总结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：外力作用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3" name="组合 12"/>
          <p:cNvGrpSpPr/>
          <p:nvPr>
            <p:custDataLst>
              <p:tags r:id="rId2"/>
            </p:custDataLst>
          </p:nvPr>
        </p:nvGrpSpPr>
        <p:grpSpPr>
          <a:xfrm>
            <a:off x="1654152" y="2073881"/>
            <a:ext cx="8883380" cy="1247983"/>
            <a:chOff x="2162175" y="1769739"/>
            <a:chExt cx="8886825" cy="1248467"/>
          </a:xfrm>
        </p:grpSpPr>
        <p:sp>
          <p:nvSpPr>
            <p:cNvPr id="14" name="矩形 13"/>
            <p:cNvSpPr/>
            <p:nvPr>
              <p:custDataLst>
                <p:tags r:id="rId3"/>
              </p:custDataLst>
            </p:nvPr>
          </p:nvSpPr>
          <p:spPr>
            <a:xfrm>
              <a:off x="2162175" y="2031349"/>
              <a:ext cx="8886825" cy="986857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4"/>
              </p:custDataLst>
            </p:nvPr>
          </p:nvSpPr>
          <p:spPr>
            <a:xfrm>
              <a:off x="5974400" y="1769739"/>
              <a:ext cx="1262373" cy="52329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作用力</a:t>
              </a:r>
              <a:endPara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5"/>
            </p:custDataLst>
          </p:nvPr>
        </p:nvGrpSpPr>
        <p:grpSpPr>
          <a:xfrm>
            <a:off x="1654152" y="3561636"/>
            <a:ext cx="8883380" cy="1269671"/>
            <a:chOff x="1652585" y="3710699"/>
            <a:chExt cx="8886825" cy="1270163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1652585" y="3972310"/>
              <a:ext cx="8886825" cy="1008552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5285519" y="3710699"/>
              <a:ext cx="1621586" cy="52329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表现形式</a:t>
              </a:r>
              <a:endPara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8" name="组合 37"/>
          <p:cNvGrpSpPr/>
          <p:nvPr>
            <p:custDataLst>
              <p:tags r:id="rId8"/>
            </p:custDataLst>
          </p:nvPr>
        </p:nvGrpSpPr>
        <p:grpSpPr>
          <a:xfrm>
            <a:off x="1654410" y="543051"/>
            <a:ext cx="8883380" cy="1282571"/>
            <a:chOff x="2162175" y="1769739"/>
            <a:chExt cx="8886825" cy="1283068"/>
          </a:xfrm>
        </p:grpSpPr>
        <p:sp>
          <p:nvSpPr>
            <p:cNvPr id="39" name="矩形 38"/>
            <p:cNvSpPr/>
            <p:nvPr>
              <p:custDataLst>
                <p:tags r:id="rId9"/>
              </p:custDataLst>
            </p:nvPr>
          </p:nvSpPr>
          <p:spPr>
            <a:xfrm>
              <a:off x="2162175" y="2031349"/>
              <a:ext cx="8886825" cy="1021458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" name="矩形 39"/>
            <p:cNvSpPr/>
            <p:nvPr>
              <p:custDataLst>
                <p:tags r:id="rId10"/>
              </p:custDataLst>
            </p:nvPr>
          </p:nvSpPr>
          <p:spPr>
            <a:xfrm>
              <a:off x="5794983" y="1769739"/>
              <a:ext cx="1621210" cy="52317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能量来源</a:t>
              </a:r>
              <a:endPara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3" name="直接箭头连接符 2"/>
          <p:cNvCxnSpPr>
            <a:stCxn id="39" idx="2"/>
            <a:endCxn id="15" idx="0"/>
          </p:cNvCxnSpPr>
          <p:nvPr>
            <p:custDataLst>
              <p:tags r:id="rId11"/>
            </p:custDataLst>
          </p:nvPr>
        </p:nvCxnSpPr>
        <p:spPr>
          <a:xfrm flipH="1">
            <a:off x="6095841" y="1825622"/>
            <a:ext cx="259" cy="24825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>
            <a:stCxn id="14" idx="2"/>
            <a:endCxn id="19" idx="0"/>
          </p:cNvCxnSpPr>
          <p:nvPr>
            <p:custDataLst>
              <p:tags r:id="rId12"/>
            </p:custDataLst>
          </p:nvPr>
        </p:nvCxnSpPr>
        <p:spPr>
          <a:xfrm>
            <a:off x="6095842" y="3321864"/>
            <a:ext cx="315" cy="23977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>
            <p:custDataLst>
              <p:tags r:id="rId13"/>
            </p:custDataLst>
          </p:nvPr>
        </p:nvSpPr>
        <p:spPr>
          <a:xfrm>
            <a:off x="1654152" y="5332587"/>
            <a:ext cx="8883380" cy="967909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矩形 22"/>
          <p:cNvSpPr/>
          <p:nvPr>
            <p:custDataLst>
              <p:tags r:id="rId14"/>
            </p:custDataLst>
          </p:nvPr>
        </p:nvSpPr>
        <p:spPr>
          <a:xfrm>
            <a:off x="5644611" y="5071078"/>
            <a:ext cx="905807" cy="52297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影响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矩形 23"/>
          <p:cNvSpPr/>
          <p:nvPr>
            <p:custDataLst>
              <p:tags r:id="rId15"/>
            </p:custDataLst>
          </p:nvPr>
        </p:nvSpPr>
        <p:spPr>
          <a:xfrm>
            <a:off x="1892186" y="5708738"/>
            <a:ext cx="8407314" cy="521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总的趋势是使地表起伏状况趋向于平缓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6" name="直接箭头连接符 25"/>
          <p:cNvCxnSpPr>
            <a:stCxn id="18" idx="2"/>
            <a:endCxn id="23" idx="0"/>
          </p:cNvCxnSpPr>
          <p:nvPr>
            <p:custDataLst>
              <p:tags r:id="rId16"/>
            </p:custDataLst>
          </p:nvPr>
        </p:nvCxnSpPr>
        <p:spPr>
          <a:xfrm>
            <a:off x="6095842" y="4831307"/>
            <a:ext cx="1673" cy="239771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>
            <p:custDataLst>
              <p:tags r:id="rId17"/>
            </p:custDataLst>
          </p:nvPr>
        </p:nvSpPr>
        <p:spPr>
          <a:xfrm>
            <a:off x="1892186" y="1186936"/>
            <a:ext cx="8407314" cy="521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主要是太阳辐射能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矩形 27"/>
          <p:cNvSpPr/>
          <p:nvPr>
            <p:custDataLst>
              <p:tags r:id="rId18"/>
            </p:custDataLst>
          </p:nvPr>
        </p:nvSpPr>
        <p:spPr>
          <a:xfrm>
            <a:off x="2773832" y="2741525"/>
            <a:ext cx="6373737" cy="521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风   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| 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流水  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|  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冰川   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|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生物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矩形 28"/>
          <p:cNvSpPr/>
          <p:nvPr>
            <p:custDataLst>
              <p:tags r:id="rId19"/>
            </p:custDataLst>
          </p:nvPr>
        </p:nvSpPr>
        <p:spPr>
          <a:xfrm>
            <a:off x="2605506" y="4239548"/>
            <a:ext cx="7493416" cy="521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风化  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|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侵蚀   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|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搬运  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|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堆积  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|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固结成岩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096629" y="6071005"/>
          <a:ext cx="5881278" cy="3802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0426"/>
                <a:gridCol w="1960426"/>
                <a:gridCol w="1960426"/>
              </a:tblGrid>
              <a:tr h="380277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 marL="91404" marR="91404" marT="45701" marB="45701" vert="horz">
                    <a:noFill/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 marL="91404" marR="91404" marT="45701" marB="45701" vert="horz">
                    <a:noFill/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 marL="91404" marR="91404" marT="45701" marB="45701" vert="horz"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54732" y="1364622"/>
          <a:ext cx="10403336" cy="52603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1133"/>
                <a:gridCol w="651359"/>
                <a:gridCol w="4755049"/>
                <a:gridCol w="3715795"/>
              </a:tblGrid>
              <a:tr h="1568087">
                <a:tc gridSpan="2">
                  <a:txBody>
                    <a:bodyPr wrap="square"/>
                    <a:lstStyle/>
                    <a:p>
                      <a:pPr indent="0" algn="l">
                        <a:buNone/>
                      </a:pPr>
                      <a:r>
                        <a:rPr lang="en-US" altLang="zh-CN" sz="20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 </a:t>
                      </a:r>
                      <a:r>
                        <a:rPr lang="zh-CN" altLang="zh-CN" sz="20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风力侵蚀</a:t>
                      </a:r>
                      <a:endParaRPr lang="zh-CN" altLang="zh-CN" sz="2000" b="1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 fontAlgn="auto">
                        <a:lnSpc>
                          <a:spcPts val="228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+mn-ea"/>
                        </a:rPr>
                        <a:t>风蚀蘑菇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  <a:sym typeface="+mn-ea"/>
                      </a:endParaRPr>
                    </a:p>
                    <a:p>
                      <a:pPr indent="0" algn="ctr" fontAlgn="auto">
                        <a:lnSpc>
                          <a:spcPts val="228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+mn-ea"/>
                        </a:rPr>
                        <a:t>风  蚀 柱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  <a:sym typeface="+mn-ea"/>
                      </a:endParaRPr>
                    </a:p>
                    <a:p>
                      <a:pPr indent="0" algn="ctr" fontAlgn="auto">
                        <a:lnSpc>
                          <a:spcPts val="228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+mn-ea"/>
                        </a:rPr>
                        <a:t>风蚀城堡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  <a:sym typeface="+mn-ea"/>
                      </a:endParaRPr>
                    </a:p>
                    <a:p>
                      <a:pPr indent="0" algn="ctr" fontAlgn="auto">
                        <a:lnSpc>
                          <a:spcPts val="228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+mn-ea"/>
                        </a:rPr>
                        <a:t>风蚀洼地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  <a:sym typeface="+mn-ea"/>
                      </a:endParaRPr>
                    </a:p>
                    <a:p>
                      <a:pPr indent="0" algn="ctr" fontAlgn="auto">
                        <a:lnSpc>
                          <a:spcPts val="2280"/>
                        </a:lnSpc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+mn-ea"/>
                        </a:rPr>
                        <a:t>雅丹地貌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干旱</a:t>
                      </a:r>
                      <a:r>
                        <a:rPr lang="zh-CN" altLang="en-US" sz="2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+mn-ea"/>
                        </a:rPr>
                        <a:t>和</a:t>
                      </a: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半干旱地区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2292">
                <a:tc gridSpan="2">
                  <a:txBody>
                    <a:bodyPr wrap="square"/>
                    <a:lstStyle/>
                    <a:p>
                      <a:pPr indent="0" algn="l">
                        <a:buNone/>
                      </a:pPr>
                      <a:r>
                        <a:rPr lang="en-US" altLang="zh-CN" sz="20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 </a:t>
                      </a:r>
                      <a:r>
                        <a:rPr lang="zh-CN" altLang="zh-CN" sz="20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冰川侵蚀</a:t>
                      </a:r>
                      <a:endParaRPr lang="zh-CN" altLang="zh-CN" sz="2000" b="1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 fontAlgn="auto">
                        <a:lnSpc>
                          <a:spcPts val="2480"/>
                        </a:lnSpc>
                        <a:buNone/>
                      </a:pP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 </a:t>
                      </a: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冰斗</a:t>
                      </a:r>
                      <a:r>
                        <a:rPr lang="zh-CN" altLang="en-US" sz="2000" b="1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、</a:t>
                      </a: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角峰</a:t>
                      </a:r>
                      <a:r>
                        <a:rPr lang="zh-CN" altLang="en-US" sz="2000" b="1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、</a:t>
                      </a:r>
                      <a:r>
                        <a:rPr lang="en-US" altLang="zh-CN" sz="2000" b="1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“</a:t>
                      </a: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U”</a:t>
                      </a: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谷</a:t>
                      </a:r>
                      <a:r>
                        <a:rPr lang="zh-CN" altLang="en-US" sz="2000" b="1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、</a:t>
                      </a: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峡湾</a:t>
                      </a:r>
                      <a:r>
                        <a:rPr lang="zh-CN" altLang="en-US" sz="2000" b="1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、</a:t>
                      </a: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冰蚀平原</a:t>
                      </a:r>
                      <a:r>
                        <a:rPr lang="zh-CN" altLang="en-US" sz="2000" b="1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、</a:t>
                      </a:r>
                      <a:endParaRPr lang="zh-CN" altLang="en-US" sz="2000" b="1"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  <a:p>
                      <a:pPr indent="0" algn="ctr" fontAlgn="auto">
                        <a:lnSpc>
                          <a:spcPts val="248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冰蚀平原</a:t>
                      </a:r>
                      <a:r>
                        <a:rPr lang="zh-CN" altLang="en-US" sz="2000" b="1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、</a:t>
                      </a: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冰蚀丘陵</a:t>
                      </a:r>
                      <a:r>
                        <a:rPr lang="zh-CN" altLang="en-US" sz="2000" b="1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、</a:t>
                      </a: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冰蚀湖（五大湖）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 fontAlgn="auto">
                        <a:lnSpc>
                          <a:spcPts val="248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高纬度地区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  <a:p>
                      <a:pPr indent="0" algn="ctr" fontAlgn="auto">
                        <a:lnSpc>
                          <a:spcPts val="248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高海拔地区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1521">
                <a:tc gridSpan="2">
                  <a:txBody>
                    <a:bodyPr wrap="square"/>
                    <a:lstStyle/>
                    <a:p>
                      <a:pPr indent="0" algn="l">
                        <a:buNone/>
                      </a:pPr>
                      <a:r>
                        <a:rPr lang="en-US" altLang="zh-CN" sz="20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 </a:t>
                      </a:r>
                      <a:r>
                        <a:rPr lang="zh-CN" altLang="en-US" sz="20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海浪侵蚀</a:t>
                      </a:r>
                      <a:endParaRPr lang="zh-CN" altLang="en-US" sz="2000" b="1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海蚀崖</a:t>
                      </a:r>
                      <a:r>
                        <a:rPr lang="zh-CN" altLang="en-US" sz="2000" b="1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、</a:t>
                      </a: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海蚀柱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沿海地区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1312">
                <a:tc rowSpan="2">
                  <a:txBody>
                    <a:bodyPr wrap="square"/>
                    <a:lstStyle/>
                    <a:p>
                      <a:pPr indent="0" algn="l">
                        <a:buNone/>
                      </a:pPr>
                      <a:r>
                        <a:rPr lang="en-US" altLang="zh-CN" sz="20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 </a:t>
                      </a:r>
                      <a:r>
                        <a:rPr lang="zh-CN" altLang="en-US" sz="20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流水侵蚀</a:t>
                      </a:r>
                      <a:endParaRPr lang="zh-CN" altLang="en-US" sz="2000" b="1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侵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蚀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l" fontAlgn="auto">
                        <a:lnSpc>
                          <a:spcPts val="2480"/>
                        </a:lnSpc>
                        <a:buNone/>
                      </a:pP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       “V”</a:t>
                      </a: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型谷</a:t>
                      </a:r>
                      <a:r>
                        <a:rPr lang="zh-CN" altLang="en-US" sz="2000" b="1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、</a:t>
                      </a: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峡谷（三峡）</a:t>
                      </a:r>
                      <a:r>
                        <a:rPr lang="zh-CN" altLang="en-US" sz="2000" b="1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、</a:t>
                      </a: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瀑布</a:t>
                      </a:r>
                      <a:r>
                        <a:rPr lang="zh-CN" altLang="en-US" sz="2000" b="1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、</a:t>
                      </a:r>
                      <a:endParaRPr lang="zh-CN" altLang="en-US" sz="2000" b="1"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  <a:p>
                      <a:pPr indent="0" algn="l" fontAlgn="auto">
                        <a:lnSpc>
                          <a:spcPts val="248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 黄土高原</a:t>
                      </a: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+mn-ea"/>
                        </a:rPr>
                        <a:t>的地表形态：</a:t>
                      </a: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千沟万壑</a:t>
                      </a:r>
                      <a:r>
                        <a:rPr lang="zh-CN" altLang="en-US" sz="2000" b="1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、</a:t>
                      </a:r>
                      <a:endParaRPr lang="en-US" altLang="zh-CN" sz="2000" b="1"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  <a:p>
                      <a:pPr indent="0" algn="l" fontAlgn="auto">
                        <a:lnSpc>
                          <a:spcPts val="2480"/>
                        </a:lnSpc>
                        <a:buNone/>
                      </a:pPr>
                      <a:r>
                        <a:rPr lang="en-US" altLang="zh-CN" sz="2000" b="1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 </a:t>
                      </a:r>
                      <a:r>
                        <a:rPr lang="zh-CN" altLang="en-US" sz="2000" b="1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支离破碎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湿润和半湿润地区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7179">
                <a:tc vMerge="1"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溶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蚀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 fontAlgn="auto">
                        <a:lnSpc>
                          <a:spcPts val="2480"/>
                        </a:lnSpc>
                        <a:buNone/>
                      </a:pP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喀斯特地貌</a:t>
                      </a:r>
                      <a:r>
                        <a:rPr lang="zh-CN" altLang="en-US" sz="2000" b="1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、</a:t>
                      </a: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石芽</a:t>
                      </a:r>
                      <a:r>
                        <a:rPr lang="zh-CN" altLang="en-US" sz="2000" b="1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、</a:t>
                      </a: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石林</a:t>
                      </a:r>
                      <a:r>
                        <a:rPr lang="zh-CN" altLang="en-US" sz="2000" b="1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、</a:t>
                      </a:r>
                      <a:endParaRPr lang="zh-CN" altLang="en-US" sz="2000" b="1"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  <a:p>
                      <a:pPr indent="0" algn="ctr" fontAlgn="auto">
                        <a:lnSpc>
                          <a:spcPts val="248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地下漏斗</a:t>
                      </a:r>
                      <a:r>
                        <a:rPr lang="zh-CN" altLang="en-US" sz="2000" b="1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、</a:t>
                      </a: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地下暗河</a:t>
                      </a:r>
                      <a:r>
                        <a:rPr lang="zh-CN" altLang="en-US" sz="2000" b="1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、</a:t>
                      </a: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溶洞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 fontAlgn="auto">
                        <a:lnSpc>
                          <a:spcPts val="248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①：</a:t>
                      </a: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可溶性岩石（石灰岩）广布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248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      </a:t>
                      </a: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②：</a:t>
                      </a: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气候暖湿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248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     </a:t>
                      </a: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例：（云贵高原和桂林山水）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Rectangle 12"/>
          <p:cNvSpPr/>
          <p:nvPr>
            <p:custDataLst>
              <p:tags r:id="rId3"/>
            </p:custDataLst>
          </p:nvPr>
        </p:nvSpPr>
        <p:spPr>
          <a:xfrm>
            <a:off x="654732" y="1364622"/>
            <a:ext cx="1275856" cy="5260840"/>
          </a:xfrm>
          <a:prstGeom prst="rect">
            <a:avLst/>
          </a:prstGeom>
          <a:solidFill>
            <a:srgbClr val="F8F8F8">
              <a:alpha val="0"/>
            </a:srgbClr>
          </a:solidFill>
          <a:ln w="57150" cap="flat" cmpd="sng">
            <a:solidFill>
              <a:srgbClr val="C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endParaRPr lang="zh-CN" altLang="zh-CN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5817" name="TextBox 1"/>
          <p:cNvSpPr txBox="1"/>
          <p:nvPr>
            <p:custDataLst>
              <p:tags r:id="rId4"/>
            </p:custDataLst>
          </p:nvPr>
        </p:nvSpPr>
        <p:spPr>
          <a:xfrm>
            <a:off x="536034" y="477209"/>
            <a:ext cx="11343051" cy="78464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2665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</a:rPr>
              <a:t>风、流水、冰川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宋体" panose="02010600030101010101" pitchFamily="2" charset="-122"/>
              </a:rPr>
              <a:t>、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</a:rPr>
              <a:t>海浪等外力在运动时下可以对地表的岩石及其风化物产生一定的</a:t>
            </a:r>
            <a:r>
              <a:rPr lang="zh-CN" altLang="en-US" sz="24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</a:rPr>
              <a:t>破坏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</a:rPr>
              <a:t>，称为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</a:rPr>
              <a:t>侵蚀作用。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pitchFamily="49" charset="-122"/>
            </a:endParaRPr>
          </a:p>
        </p:txBody>
      </p:sp>
      <p:sp>
        <p:nvSpPr>
          <p:cNvPr id="41002" name="Text Box 8"/>
          <p:cNvSpPr txBox="1"/>
          <p:nvPr>
            <p:custDataLst>
              <p:tags r:id="rId5"/>
            </p:custDataLst>
          </p:nvPr>
        </p:nvSpPr>
        <p:spPr>
          <a:xfrm>
            <a:off x="460497" y="140182"/>
            <a:ext cx="2048669" cy="46026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SzTx/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总结</a:t>
            </a:r>
            <a:r>
              <a:rPr lang="en-US" altLang="zh-CN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11569" y="1715006"/>
          <a:ext cx="10765204" cy="4638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3984"/>
                <a:gridCol w="3107606"/>
                <a:gridCol w="3063801"/>
                <a:gridCol w="3249813"/>
              </a:tblGrid>
              <a:tr h="1145910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风力沉积</a:t>
                      </a:r>
                      <a:endParaRPr lang="zh-CN" altLang="en-US" sz="2000" b="1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+mn-ea"/>
                        </a:rPr>
                        <a:t>沙丘  黄土高原的形成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颗粒大</a:t>
                      </a: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﹨</a:t>
                      </a: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比重大的先沉积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颗粒小﹨比重小的后沉积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3200" b="1">
                          <a:solidFill>
                            <a:srgbClr val="0000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分选性好</a:t>
                      </a:r>
                      <a:endParaRPr lang="zh-CN" altLang="en-US" sz="3200" b="1">
                        <a:solidFill>
                          <a:srgbClr val="0000F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 fontAlgn="auto">
                        <a:lnSpc>
                          <a:spcPts val="2480"/>
                        </a:lnSpc>
                        <a:buNone/>
                      </a:pPr>
                      <a:r>
                        <a:rPr lang="zh-CN" altLang="en-US" sz="18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+mn-ea"/>
                        </a:rPr>
                        <a:t>干旱的内陆及临近地区</a:t>
                      </a:r>
                      <a:endParaRPr lang="zh-CN" altLang="en-US" sz="180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  <a:sym typeface="+mn-ea"/>
                      </a:endParaRPr>
                    </a:p>
                    <a:p>
                      <a:pPr indent="0" algn="ctr" fontAlgn="auto">
                        <a:lnSpc>
                          <a:spcPts val="2480"/>
                        </a:lnSpc>
                        <a:buNone/>
                      </a:pPr>
                      <a:r>
                        <a:rPr lang="zh-CN" altLang="en-US" sz="18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+mn-ea"/>
                        </a:rPr>
                        <a:t>（例：沙漠中的沙丘和黄土高原）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7657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冰川沉积</a:t>
                      </a:r>
                      <a:endParaRPr lang="zh-CN" altLang="en-US" sz="2000" b="1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冰碛平原 冰碛丘陵 冰碛湖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 fontAlgn="auto">
                        <a:lnSpc>
                          <a:spcPts val="2480"/>
                        </a:lnSpc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+mn-ea"/>
                        </a:rPr>
                        <a:t>高纬度地区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  <a:sym typeface="+mn-ea"/>
                      </a:endParaRPr>
                    </a:p>
                    <a:p>
                      <a:pPr indent="0" algn="ctr" fontAlgn="auto">
                        <a:lnSpc>
                          <a:spcPts val="2480"/>
                        </a:lnSpc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+mn-ea"/>
                        </a:rPr>
                        <a:t>高海拔地区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80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海浪沉积</a:t>
                      </a:r>
                      <a:endParaRPr lang="zh-CN" altLang="en-US" sz="2000" b="1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沙  滩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 fontAlgn="auto">
                        <a:lnSpc>
                          <a:spcPts val="2120"/>
                        </a:lnSpc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+mn-ea"/>
                        </a:rPr>
                        <a:t>沿海地区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6689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流水沉积</a:t>
                      </a:r>
                      <a:endParaRPr lang="zh-CN" altLang="en-US" sz="2000" b="1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 fontAlgn="auto">
                        <a:lnSpc>
                          <a:spcPts val="262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山麓沉积扇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  <a:p>
                      <a:pPr indent="0" algn="ctr" fontAlgn="auto">
                        <a:lnSpc>
                          <a:spcPts val="262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河口三角洲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  <a:p>
                      <a:pPr indent="0" algn="ctr" fontAlgn="auto">
                        <a:lnSpc>
                          <a:spcPts val="262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     中下游冲积平原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河口和河流的中下游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Rectangle 12"/>
          <p:cNvSpPr/>
          <p:nvPr>
            <p:custDataLst>
              <p:tags r:id="rId2"/>
            </p:custDataLst>
          </p:nvPr>
        </p:nvSpPr>
        <p:spPr>
          <a:xfrm>
            <a:off x="630611" y="1715006"/>
            <a:ext cx="1312354" cy="4638464"/>
          </a:xfrm>
          <a:prstGeom prst="rect">
            <a:avLst/>
          </a:prstGeom>
          <a:solidFill>
            <a:srgbClr val="F8F8F8">
              <a:alpha val="0"/>
            </a:srgbClr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endParaRPr lang="zh-CN" altLang="zh-CN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Text Box 8"/>
          <p:cNvSpPr txBox="1"/>
          <p:nvPr>
            <p:custDataLst>
              <p:tags r:id="rId3"/>
            </p:custDataLst>
          </p:nvPr>
        </p:nvSpPr>
        <p:spPr>
          <a:xfrm>
            <a:off x="516991" y="129392"/>
            <a:ext cx="2048669" cy="46026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SzTx/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总结</a:t>
            </a:r>
            <a:r>
              <a:rPr lang="en-US" altLang="zh-CN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TextBox 1"/>
          <p:cNvSpPr txBox="1"/>
          <p:nvPr>
            <p:custDataLst>
              <p:tags r:id="rId4"/>
            </p:custDataLst>
          </p:nvPr>
        </p:nvSpPr>
        <p:spPr>
          <a:xfrm>
            <a:off x="517071" y="549148"/>
            <a:ext cx="11406405" cy="113081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2665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</a:rPr>
              <a:t>风化或侵蚀作用的产物，在风、流水、冰川等外力是搬运作用下，可以从一地移到另一个地方叫 </a:t>
            </a:r>
            <a:r>
              <a:rPr lang="zh-CN" altLang="en-US" sz="24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</a:rPr>
              <a:t>搬运作用。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楷体" panose="02010609060101010101" pitchFamily="49" charset="-122"/>
            </a:endParaRPr>
          </a:p>
          <a:p>
            <a:pPr>
              <a:lnSpc>
                <a:spcPts val="2665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</a:rPr>
              <a:t>在搬运过程中，如果外力减弱，被搬运的物质堆积下来，形成 </a:t>
            </a:r>
            <a:r>
              <a:rPr lang="zh-CN" altLang="en-US" sz="24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</a:rPr>
              <a:t>堆积地貌或沉积地貌。</a:t>
            </a:r>
            <a:endParaRPr lang="zh-CN" altLang="en-US" sz="2400" b="1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pitchFamily="49" charset="-122"/>
            </a:endParaRPr>
          </a:p>
        </p:txBody>
      </p:sp>
      <p:pic>
        <p:nvPicPr>
          <p:cNvPr id="10" name="New picture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300823" y="10538084"/>
            <a:ext cx="342767" cy="253901"/>
          </a:xfrm>
          <a:prstGeom prst="cube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40963" name="矩形 4"/>
          <p:cNvSpPr/>
          <p:nvPr>
            <p:custDataLst>
              <p:tags r:id="rId3"/>
            </p:custDataLst>
          </p:nvPr>
        </p:nvSpPr>
        <p:spPr>
          <a:xfrm>
            <a:off x="0" y="-1587"/>
            <a:ext cx="12192000" cy="6859587"/>
          </a:xfrm>
          <a:prstGeom prst="rect">
            <a:avLst/>
          </a:prstGeom>
          <a:solidFill>
            <a:schemeClr val="dk1">
              <a:alpha val="1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marR="0" lvl="0" indent="0"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0964" name="文本框 5"/>
          <p:cNvSpPr/>
          <p:nvPr>
            <p:custDataLst>
              <p:tags r:id="rId4"/>
            </p:custDataLst>
          </p:nvPr>
        </p:nvSpPr>
        <p:spPr>
          <a:xfrm>
            <a:off x="3451225" y="3101975"/>
            <a:ext cx="4754563" cy="10144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lvl="0" indent="0"/>
            <a:r>
              <a:rPr lang="zh-CN" altLang="en-US" sz="6000">
                <a:solidFill>
                  <a:schemeClr val="bg1"/>
                </a:solidFill>
                <a:latin typeface="沧澜楷体" charset="-122"/>
                <a:ea typeface="沧澜楷体" charset="-122"/>
              </a:rPr>
              <a:t>二、外力作用</a:t>
            </a:r>
            <a:endParaRPr lang="zh-CN" altLang="en-US" sz="3200">
              <a:solidFill>
                <a:schemeClr val="bg1"/>
              </a:solidFill>
              <a:latin typeface="沧澜楷体" charset="-122"/>
              <a:ea typeface="沧澜楷体" charset="-122"/>
            </a:endParaRPr>
          </a:p>
        </p:txBody>
      </p:sp>
      <p:sp>
        <p:nvSpPr>
          <p:cNvPr id="40965" name="矩形 6"/>
          <p:cNvSpPr/>
          <p:nvPr>
            <p:custDataLst>
              <p:tags r:id="rId5"/>
            </p:custDataLst>
          </p:nvPr>
        </p:nvSpPr>
        <p:spPr>
          <a:xfrm>
            <a:off x="231775" y="228600"/>
            <a:ext cx="11730038" cy="6400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微软雅黑" panose="020B0503020204020204" charset="-122"/>
              </a:defRPr>
            </a:lvl5pPr>
          </a:lstStyle>
          <a:p>
            <a:pPr marL="0" marR="0" lvl="0" indent="0" algn="ctr"/>
            <a:endParaRPr lang="zh-CN" altLang="en-US">
              <a:solidFill>
                <a:srgbClr val="FFFFFF"/>
              </a:solidFill>
              <a:ea typeface="微软雅黑" panose="020B0503020204020204" charset="-122"/>
              <a:sym typeface="+mn-lt"/>
            </a:endParaRPr>
          </a:p>
        </p:txBody>
      </p:sp>
      <p:cxnSp>
        <p:nvCxnSpPr>
          <p:cNvPr id="40966" name="直接连接符 1"/>
          <p:cNvCxnSpPr/>
          <p:nvPr>
            <p:custDataLst>
              <p:tags r:id="rId6"/>
            </p:custDataLst>
          </p:nvPr>
        </p:nvCxnSpPr>
        <p:spPr>
          <a:xfrm flipH="1">
            <a:off x="1987550" y="777875"/>
            <a:ext cx="1235075" cy="1235075"/>
          </a:xfrm>
          <a:prstGeom prst="line">
            <a:avLst/>
          </a:prstGeom>
          <a:noFill/>
          <a:ln w="6350">
            <a:solidFill>
              <a:schemeClr val="bg1"/>
            </a:solidFill>
            <a:miter lim="800000"/>
          </a:ln>
        </p:spPr>
      </p:cxnSp>
      <p:cxnSp>
        <p:nvCxnSpPr>
          <p:cNvPr id="40967" name="直接连接符 2"/>
          <p:cNvCxnSpPr/>
          <p:nvPr>
            <p:custDataLst>
              <p:tags r:id="rId7"/>
            </p:custDataLst>
          </p:nvPr>
        </p:nvCxnSpPr>
        <p:spPr>
          <a:xfrm flipH="1">
            <a:off x="1838325" y="581025"/>
            <a:ext cx="2525713" cy="2563813"/>
          </a:xfrm>
          <a:prstGeom prst="line">
            <a:avLst/>
          </a:prstGeom>
          <a:noFill/>
          <a:ln w="6350">
            <a:solidFill>
              <a:schemeClr val="bg1"/>
            </a:solidFill>
            <a:miter lim="800000"/>
          </a:ln>
        </p:spPr>
      </p:cxnSp>
      <p:cxnSp>
        <p:nvCxnSpPr>
          <p:cNvPr id="40968" name="直接连接符 10"/>
          <p:cNvCxnSpPr/>
          <p:nvPr>
            <p:custDataLst>
              <p:tags r:id="rId8"/>
            </p:custDataLst>
          </p:nvPr>
        </p:nvCxnSpPr>
        <p:spPr>
          <a:xfrm flipH="1">
            <a:off x="9420225" y="4484688"/>
            <a:ext cx="1235075" cy="1235075"/>
          </a:xfrm>
          <a:prstGeom prst="line">
            <a:avLst/>
          </a:prstGeom>
          <a:noFill/>
          <a:ln w="6350">
            <a:solidFill>
              <a:schemeClr val="bg1"/>
            </a:solidFill>
            <a:miter lim="800000"/>
          </a:ln>
        </p:spPr>
      </p:cxnSp>
      <p:cxnSp>
        <p:nvCxnSpPr>
          <p:cNvPr id="40969" name="直接连接符 11"/>
          <p:cNvCxnSpPr/>
          <p:nvPr>
            <p:custDataLst>
              <p:tags r:id="rId9"/>
            </p:custDataLst>
          </p:nvPr>
        </p:nvCxnSpPr>
        <p:spPr>
          <a:xfrm flipH="1">
            <a:off x="8131175" y="3514725"/>
            <a:ext cx="2524125" cy="2562225"/>
          </a:xfrm>
          <a:prstGeom prst="line">
            <a:avLst/>
          </a:prstGeom>
          <a:noFill/>
          <a:ln w="6350">
            <a:solidFill>
              <a:schemeClr val="bg1"/>
            </a:solidFill>
            <a:miter lim="800000"/>
          </a:ln>
        </p:spPr>
      </p:cxnSp>
      <p:pic>
        <p:nvPicPr>
          <p:cNvPr id="40970" name="New picture"/>
          <p:cNvPicPr/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744200" y="12293600"/>
            <a:ext cx="342900" cy="254000"/>
          </a:xfrm>
          <a:prstGeom prst="cub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28863" y="35277"/>
            <a:ext cx="2638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外力作用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900180" y="1783614"/>
            <a:ext cx="9731240" cy="2932365"/>
            <a:chOff x="1476634" y="949096"/>
            <a:chExt cx="9731240" cy="2932365"/>
          </a:xfrm>
        </p:grpSpPr>
        <p:sp>
          <p:nvSpPr>
            <p:cNvPr id="18" name="任意多边形: 形状 17"/>
            <p:cNvSpPr/>
            <p:nvPr>
              <p:custDataLst>
                <p:tags r:id="rId5"/>
              </p:custDataLst>
            </p:nvPr>
          </p:nvSpPr>
          <p:spPr>
            <a:xfrm>
              <a:off x="1476634" y="994652"/>
              <a:ext cx="2201638" cy="880655"/>
            </a:xfrm>
            <a:custGeom>
              <a:avLst/>
              <a:gdLst>
                <a:gd name="connsiteX0" fmla="*/ 0 w 2201638"/>
                <a:gd name="connsiteY0" fmla="*/ 0 h 880655"/>
                <a:gd name="connsiteX1" fmla="*/ 2201638 w 2201638"/>
                <a:gd name="connsiteY1" fmla="*/ 0 h 880655"/>
                <a:gd name="connsiteX2" fmla="*/ 2201638 w 2201638"/>
                <a:gd name="connsiteY2" fmla="*/ 880655 h 880655"/>
                <a:gd name="connsiteX3" fmla="*/ 0 w 2201638"/>
                <a:gd name="connsiteY3" fmla="*/ 880655 h 880655"/>
                <a:gd name="connsiteX4" fmla="*/ 0 w 2201638"/>
                <a:gd name="connsiteY4" fmla="*/ 0 h 88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1638" h="880655">
                  <a:moveTo>
                    <a:pt x="0" y="0"/>
                  </a:moveTo>
                  <a:lnTo>
                    <a:pt x="2201638" y="0"/>
                  </a:lnTo>
                  <a:lnTo>
                    <a:pt x="2201638" y="880655"/>
                  </a:lnTo>
                  <a:lnTo>
                    <a:pt x="0" y="8806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696" tIns="134112" rIns="234696" bIns="134112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3300" b="1" kern="1200"/>
                <a:t>作用力</a:t>
              </a:r>
              <a:endParaRPr lang="zh-CN" altLang="en-US" sz="3300" b="1" kern="1200"/>
            </a:p>
          </p:txBody>
        </p:sp>
        <p:sp>
          <p:nvSpPr>
            <p:cNvPr id="19" name="任意多边形: 形状 18"/>
            <p:cNvSpPr/>
            <p:nvPr>
              <p:custDataLst>
                <p:tags r:id="rId6"/>
              </p:custDataLst>
            </p:nvPr>
          </p:nvSpPr>
          <p:spPr>
            <a:xfrm>
              <a:off x="1476634" y="1875306"/>
              <a:ext cx="2201638" cy="2006155"/>
            </a:xfrm>
            <a:custGeom>
              <a:avLst/>
              <a:gdLst>
                <a:gd name="connsiteX0" fmla="*/ 0 w 2201638"/>
                <a:gd name="connsiteY0" fmla="*/ 0 h 1449360"/>
                <a:gd name="connsiteX1" fmla="*/ 2201638 w 2201638"/>
                <a:gd name="connsiteY1" fmla="*/ 0 h 1449360"/>
                <a:gd name="connsiteX2" fmla="*/ 2201638 w 2201638"/>
                <a:gd name="connsiteY2" fmla="*/ 1449360 h 1449360"/>
                <a:gd name="connsiteX3" fmla="*/ 0 w 2201638"/>
                <a:gd name="connsiteY3" fmla="*/ 1449360 h 1449360"/>
                <a:gd name="connsiteX4" fmla="*/ 0 w 2201638"/>
                <a:gd name="connsiteY4" fmla="*/ 0 h 1449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1638" h="1449360">
                  <a:moveTo>
                    <a:pt x="0" y="0"/>
                  </a:moveTo>
                  <a:lnTo>
                    <a:pt x="2201638" y="0"/>
                  </a:lnTo>
                  <a:lnTo>
                    <a:pt x="2201638" y="1449360"/>
                  </a:lnTo>
                  <a:lnTo>
                    <a:pt x="0" y="14493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90000"/>
              </a:schemeClr>
            </a:solidFill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70688" rIns="227584" bIns="256032" numCol="1" spcCol="1270" anchor="t" anchorCtr="0">
              <a:noAutofit/>
            </a:bodyPr>
            <a:lstStyle/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zh-CN" altLang="en-US" sz="3200" b="1" kern="1200"/>
            </a:p>
          </p:txBody>
        </p:sp>
        <p:sp>
          <p:nvSpPr>
            <p:cNvPr id="20" name="任意多边形: 形状 19"/>
            <p:cNvSpPr/>
            <p:nvPr>
              <p:custDataLst>
                <p:tags r:id="rId7"/>
              </p:custDataLst>
            </p:nvPr>
          </p:nvSpPr>
          <p:spPr>
            <a:xfrm>
              <a:off x="3986501" y="994652"/>
              <a:ext cx="2201638" cy="880655"/>
            </a:xfrm>
            <a:custGeom>
              <a:avLst/>
              <a:gdLst>
                <a:gd name="connsiteX0" fmla="*/ 0 w 2201638"/>
                <a:gd name="connsiteY0" fmla="*/ 0 h 880655"/>
                <a:gd name="connsiteX1" fmla="*/ 2201638 w 2201638"/>
                <a:gd name="connsiteY1" fmla="*/ 0 h 880655"/>
                <a:gd name="connsiteX2" fmla="*/ 2201638 w 2201638"/>
                <a:gd name="connsiteY2" fmla="*/ 880655 h 880655"/>
                <a:gd name="connsiteX3" fmla="*/ 0 w 2201638"/>
                <a:gd name="connsiteY3" fmla="*/ 880655 h 880655"/>
                <a:gd name="connsiteX4" fmla="*/ 0 w 2201638"/>
                <a:gd name="connsiteY4" fmla="*/ 0 h 88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1638" h="880655">
                  <a:moveTo>
                    <a:pt x="0" y="0"/>
                  </a:moveTo>
                  <a:lnTo>
                    <a:pt x="2201638" y="0"/>
                  </a:lnTo>
                  <a:lnTo>
                    <a:pt x="2201638" y="880655"/>
                  </a:lnTo>
                  <a:lnTo>
                    <a:pt x="0" y="8806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696" tIns="134112" rIns="234696" bIns="134112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3300" b="1" kern="1200"/>
                <a:t>能量来源</a:t>
              </a:r>
              <a:endParaRPr lang="zh-CN" altLang="en-US" sz="3300" b="1" kern="1200"/>
            </a:p>
          </p:txBody>
        </p:sp>
        <p:sp>
          <p:nvSpPr>
            <p:cNvPr id="21" name="矩形 20"/>
            <p:cNvSpPr/>
            <p:nvPr>
              <p:custDataLst>
                <p:tags r:id="rId8"/>
              </p:custDataLst>
            </p:nvPr>
          </p:nvSpPr>
          <p:spPr>
            <a:xfrm>
              <a:off x="3986501" y="1875306"/>
              <a:ext cx="2201638" cy="2006155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90000"/>
              </a:schemeClr>
            </a:solidFill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b="1"/>
            </a:p>
          </p:txBody>
        </p:sp>
        <p:sp>
          <p:nvSpPr>
            <p:cNvPr id="22" name="任意多边形: 形状 21"/>
            <p:cNvSpPr/>
            <p:nvPr>
              <p:custDataLst>
                <p:tags r:id="rId9"/>
              </p:custDataLst>
            </p:nvPr>
          </p:nvSpPr>
          <p:spPr>
            <a:xfrm>
              <a:off x="6496369" y="949096"/>
              <a:ext cx="2201638" cy="880655"/>
            </a:xfrm>
            <a:custGeom>
              <a:avLst/>
              <a:gdLst>
                <a:gd name="connsiteX0" fmla="*/ 0 w 2201638"/>
                <a:gd name="connsiteY0" fmla="*/ 0 h 880655"/>
                <a:gd name="connsiteX1" fmla="*/ 2201638 w 2201638"/>
                <a:gd name="connsiteY1" fmla="*/ 0 h 880655"/>
                <a:gd name="connsiteX2" fmla="*/ 2201638 w 2201638"/>
                <a:gd name="connsiteY2" fmla="*/ 880655 h 880655"/>
                <a:gd name="connsiteX3" fmla="*/ 0 w 2201638"/>
                <a:gd name="connsiteY3" fmla="*/ 880655 h 880655"/>
                <a:gd name="connsiteX4" fmla="*/ 0 w 2201638"/>
                <a:gd name="connsiteY4" fmla="*/ 0 h 88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1638" h="880655">
                  <a:moveTo>
                    <a:pt x="0" y="0"/>
                  </a:moveTo>
                  <a:lnTo>
                    <a:pt x="2201638" y="0"/>
                  </a:lnTo>
                  <a:lnTo>
                    <a:pt x="2201638" y="880655"/>
                  </a:lnTo>
                  <a:lnTo>
                    <a:pt x="0" y="8806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696" tIns="134112" rIns="234696" bIns="134112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3300" b="1" kern="1200"/>
                <a:t>表现形式</a:t>
              </a:r>
              <a:endParaRPr lang="zh-CN" altLang="en-US" sz="3300" b="1" kern="1200"/>
            </a:p>
          </p:txBody>
        </p:sp>
        <p:sp>
          <p:nvSpPr>
            <p:cNvPr id="23" name="矩形 22"/>
            <p:cNvSpPr/>
            <p:nvPr>
              <p:custDataLst>
                <p:tags r:id="rId10"/>
              </p:custDataLst>
            </p:nvPr>
          </p:nvSpPr>
          <p:spPr>
            <a:xfrm>
              <a:off x="6496369" y="1836117"/>
              <a:ext cx="2201638" cy="2045344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90000"/>
              </a:schemeClr>
            </a:solidFill>
          </p:spPr>
          <p:style>
            <a:ln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b="1"/>
            </a:p>
          </p:txBody>
        </p:sp>
        <p:sp>
          <p:nvSpPr>
            <p:cNvPr id="24" name="任意多边形: 形状 23"/>
            <p:cNvSpPr/>
            <p:nvPr>
              <p:custDataLst>
                <p:tags r:id="rId11"/>
              </p:custDataLst>
            </p:nvPr>
          </p:nvSpPr>
          <p:spPr>
            <a:xfrm>
              <a:off x="9006236" y="949096"/>
              <a:ext cx="2201638" cy="880655"/>
            </a:xfrm>
            <a:custGeom>
              <a:avLst/>
              <a:gdLst>
                <a:gd name="connsiteX0" fmla="*/ 0 w 2201638"/>
                <a:gd name="connsiteY0" fmla="*/ 0 h 880655"/>
                <a:gd name="connsiteX1" fmla="*/ 2201638 w 2201638"/>
                <a:gd name="connsiteY1" fmla="*/ 0 h 880655"/>
                <a:gd name="connsiteX2" fmla="*/ 2201638 w 2201638"/>
                <a:gd name="connsiteY2" fmla="*/ 880655 h 880655"/>
                <a:gd name="connsiteX3" fmla="*/ 0 w 2201638"/>
                <a:gd name="connsiteY3" fmla="*/ 880655 h 880655"/>
                <a:gd name="connsiteX4" fmla="*/ 0 w 2201638"/>
                <a:gd name="connsiteY4" fmla="*/ 0 h 88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1638" h="880655">
                  <a:moveTo>
                    <a:pt x="0" y="0"/>
                  </a:moveTo>
                  <a:lnTo>
                    <a:pt x="2201638" y="0"/>
                  </a:lnTo>
                  <a:lnTo>
                    <a:pt x="2201638" y="880655"/>
                  </a:lnTo>
                  <a:lnTo>
                    <a:pt x="0" y="8806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696" tIns="134112" rIns="234696" bIns="134112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3300" b="1" kern="1200"/>
                <a:t>影响</a:t>
              </a:r>
              <a:endParaRPr lang="zh-CN" altLang="en-US" sz="3300" b="1" kern="1200"/>
            </a:p>
          </p:txBody>
        </p:sp>
        <p:sp>
          <p:nvSpPr>
            <p:cNvPr id="25" name="矩形 24"/>
            <p:cNvSpPr/>
            <p:nvPr>
              <p:custDataLst>
                <p:tags r:id="rId12"/>
              </p:custDataLst>
            </p:nvPr>
          </p:nvSpPr>
          <p:spPr>
            <a:xfrm>
              <a:off x="9006236" y="1829751"/>
              <a:ext cx="2201638" cy="205171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90000"/>
              </a:schemeClr>
            </a:solidFill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b="1"/>
            </a:p>
          </p:txBody>
        </p:sp>
      </p:grpSp>
      <p:sp>
        <p:nvSpPr>
          <p:cNvPr id="26" name="文本框 25"/>
          <p:cNvSpPr txBox="1"/>
          <p:nvPr>
            <p:custDataLst>
              <p:tags r:id="rId13"/>
            </p:custDataLst>
          </p:nvPr>
        </p:nvSpPr>
        <p:spPr>
          <a:xfrm>
            <a:off x="835846" y="2952322"/>
            <a:ext cx="2349955" cy="1311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/>
              <a:t>风、流水、冰川、生物等</a:t>
            </a:r>
            <a:endParaRPr lang="zh-CN" altLang="en-US" sz="2800" b="1"/>
          </a:p>
        </p:txBody>
      </p:sp>
      <p:sp>
        <p:nvSpPr>
          <p:cNvPr id="27" name="文本框 26"/>
          <p:cNvSpPr txBox="1"/>
          <p:nvPr>
            <p:custDataLst>
              <p:tags r:id="rId14"/>
            </p:custDataLst>
          </p:nvPr>
        </p:nvSpPr>
        <p:spPr>
          <a:xfrm>
            <a:off x="3494030" y="2952323"/>
            <a:ext cx="2025516" cy="1311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/>
              <a:t>主要是太阳辐射能</a:t>
            </a:r>
            <a:endParaRPr lang="zh-CN" altLang="en-US" sz="2800" b="1"/>
          </a:p>
        </p:txBody>
      </p:sp>
      <p:sp>
        <p:nvSpPr>
          <p:cNvPr id="28" name="文本框 27"/>
          <p:cNvSpPr txBox="1"/>
          <p:nvPr>
            <p:custDataLst>
              <p:tags r:id="rId15"/>
            </p:custDataLst>
          </p:nvPr>
        </p:nvSpPr>
        <p:spPr>
          <a:xfrm>
            <a:off x="6042255" y="2952325"/>
            <a:ext cx="2131636" cy="1311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/>
              <a:t>风化、侵蚀、搬运、堆积</a:t>
            </a:r>
            <a:endParaRPr lang="zh-CN" altLang="en-US" sz="2800" b="1"/>
          </a:p>
        </p:txBody>
      </p:sp>
      <p:sp>
        <p:nvSpPr>
          <p:cNvPr id="29" name="文本框 28"/>
          <p:cNvSpPr txBox="1"/>
          <p:nvPr>
            <p:custDataLst>
              <p:tags r:id="rId16"/>
            </p:custDataLst>
          </p:nvPr>
        </p:nvSpPr>
        <p:spPr>
          <a:xfrm>
            <a:off x="8430260" y="2879725"/>
            <a:ext cx="2548890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/>
              <a:t>使地表起伏状况趋向于平缓</a:t>
            </a:r>
            <a:endParaRPr lang="zh-CN" altLang="en-US" sz="2800" b="1"/>
          </a:p>
        </p:txBody>
      </p:sp>
    </p:spTree>
  </p:cSld>
  <p:clrMapOvr>
    <a:masterClrMapping/>
  </p:clrMapOvr>
  <p:transition advTm="6318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2606" r="6762" b="10272"/>
          <a:stretch>
            <a:fillRect/>
          </a:stretch>
        </p:blipFill>
        <p:spPr>
          <a:xfrm>
            <a:off x="8766810" y="2431415"/>
            <a:ext cx="3208655" cy="411353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160" h="6000">
                <a:moveTo>
                  <a:pt x="0" y="0"/>
                </a:moveTo>
                <a:lnTo>
                  <a:pt x="8160" y="0"/>
                </a:lnTo>
                <a:lnTo>
                  <a:pt x="8160" y="6000"/>
                </a:lnTo>
                <a:lnTo>
                  <a:pt x="0" y="6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2840"/>
            <a:ext cx="4311650" cy="4164965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1442720" y="6116320"/>
            <a:ext cx="1425575" cy="46037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物理风化</a:t>
            </a:r>
            <a:endParaRPr lang="zh-CN" altLang="en-US" sz="2400" b="1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502150" y="2303780"/>
            <a:ext cx="4074160" cy="4272915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8"/>
            </p:custDataLst>
          </p:nvPr>
        </p:nvSpPr>
        <p:spPr>
          <a:xfrm>
            <a:off x="6009640" y="6107430"/>
            <a:ext cx="1425575" cy="46037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化学风化</a:t>
            </a:r>
            <a:endParaRPr lang="zh-CN" altLang="en-US" sz="2400" b="1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9"/>
            </p:custDataLst>
          </p:nvPr>
        </p:nvSpPr>
        <p:spPr>
          <a:xfrm>
            <a:off x="9849485" y="6083300"/>
            <a:ext cx="1425575" cy="46037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生物风化</a:t>
            </a:r>
            <a:endParaRPr lang="zh-CN" altLang="en-US" sz="2400" b="1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10"/>
            </p:custDataLst>
          </p:nvPr>
        </p:nvSpPr>
        <p:spPr>
          <a:xfrm>
            <a:off x="440690" y="1037590"/>
            <a:ext cx="11401425" cy="138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9ABAD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indent="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ym typeface="+mn-ea"/>
              </a:rPr>
              <a:t>    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温度、水、大气、生物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等因素的作用下，地表或接近地表的岩石发生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破碎崩解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（物理风化）、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化学分解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（化学风化）和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生物分解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（生物风化）等。</a:t>
            </a:r>
            <a:endParaRPr lang="zh-CN" altLang="en-US" sz="2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6924371" y="238130"/>
            <a:ext cx="4450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岩石由大变小、由整变碎的过程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12"/>
            </p:custDataLst>
          </p:nvPr>
        </p:nvSpPr>
        <p:spPr>
          <a:xfrm>
            <a:off x="-332095" y="-178622"/>
            <a:ext cx="12856190" cy="1028553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>
            <p:custDataLst>
              <p:tags r:id="rId13"/>
            </p:custDataLst>
          </p:nvPr>
        </p:nvSpPr>
        <p:spPr>
          <a:xfrm>
            <a:off x="-103523" y="-140000"/>
            <a:ext cx="516898" cy="1028553"/>
          </a:xfrm>
          <a:prstGeom prst="rect">
            <a:avLst/>
          </a:prstGeom>
          <a:solidFill>
            <a:srgbClr val="0F6F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14"/>
            </p:custDataLst>
          </p:nvPr>
        </p:nvSpPr>
        <p:spPr>
          <a:xfrm>
            <a:off x="556608" y="81888"/>
            <a:ext cx="2638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36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风化作用</a:t>
            </a:r>
            <a:endParaRPr lang="zh-CN" altLang="en-US" sz="36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-559840" y="-225233"/>
            <a:ext cx="12856190" cy="1028553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rgbClr val="0F6F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328863" y="35277"/>
            <a:ext cx="2638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36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侵蚀作用</a:t>
            </a:r>
            <a:endParaRPr lang="zh-CN" altLang="en-US" sz="36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12325"/>
          <a:stretch>
            <a:fillRect/>
          </a:stretch>
        </p:blipFill>
        <p:spPr>
          <a:xfrm>
            <a:off x="-10063" y="841940"/>
            <a:ext cx="3060000" cy="589179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43181" r="12307"/>
          <a:stretch>
            <a:fillRect/>
          </a:stretch>
        </p:blipFill>
        <p:spPr>
          <a:xfrm>
            <a:off x="3049937" y="841942"/>
            <a:ext cx="3060000" cy="589179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109937" y="846349"/>
            <a:ext cx="3060000" cy="58719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169937" y="846350"/>
            <a:ext cx="3022063" cy="5871951"/>
          </a:xfrm>
          <a:prstGeom prst="rect">
            <a:avLst/>
          </a:prstGeom>
        </p:spPr>
      </p:pic>
      <p:grpSp>
        <p:nvGrpSpPr>
          <p:cNvPr id="24" name="组合 23"/>
          <p:cNvGrpSpPr/>
          <p:nvPr>
            <p:custDataLst>
              <p:tags r:id="rId12"/>
            </p:custDataLst>
          </p:nvPr>
        </p:nvGrpSpPr>
        <p:grpSpPr>
          <a:xfrm>
            <a:off x="-1" y="5522131"/>
            <a:ext cx="3060000" cy="1037144"/>
            <a:chOff x="-1" y="5892211"/>
            <a:chExt cx="3060000" cy="806763"/>
          </a:xfrm>
        </p:grpSpPr>
        <p:sp>
          <p:nvSpPr>
            <p:cNvPr id="25" name="矩形 24"/>
            <p:cNvSpPr/>
            <p:nvPr>
              <p:custDataLst>
                <p:tags r:id="rId13"/>
              </p:custDataLst>
            </p:nvPr>
          </p:nvSpPr>
          <p:spPr>
            <a:xfrm>
              <a:off x="-1" y="5892211"/>
              <a:ext cx="3060000" cy="806763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>
              <p:custDataLst>
                <p:tags r:id="rId14"/>
              </p:custDataLst>
            </p:nvPr>
          </p:nvSpPr>
          <p:spPr>
            <a:xfrm>
              <a:off x="719520" y="6031190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流水侵蚀</a:t>
              </a:r>
              <a:endParaRPr lang="zh-CN" altLang="en-US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7" name="组合 26"/>
          <p:cNvGrpSpPr/>
          <p:nvPr>
            <p:custDataLst>
              <p:tags r:id="rId15"/>
            </p:custDataLst>
          </p:nvPr>
        </p:nvGrpSpPr>
        <p:grpSpPr>
          <a:xfrm>
            <a:off x="3051313" y="5522131"/>
            <a:ext cx="3063655" cy="1037144"/>
            <a:chOff x="-1" y="5892211"/>
            <a:chExt cx="3060000" cy="806763"/>
          </a:xfrm>
        </p:grpSpPr>
        <p:sp>
          <p:nvSpPr>
            <p:cNvPr id="28" name="矩形 27"/>
            <p:cNvSpPr/>
            <p:nvPr>
              <p:custDataLst>
                <p:tags r:id="rId16"/>
              </p:custDataLst>
            </p:nvPr>
          </p:nvSpPr>
          <p:spPr>
            <a:xfrm>
              <a:off x="-1" y="5892211"/>
              <a:ext cx="3060000" cy="806763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7"/>
              </p:custDataLst>
            </p:nvPr>
          </p:nvSpPr>
          <p:spPr>
            <a:xfrm>
              <a:off x="719520" y="6031190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波浪侵蚀</a:t>
              </a:r>
              <a:endParaRPr lang="zh-CN" altLang="en-US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8"/>
            </p:custDataLst>
          </p:nvPr>
        </p:nvGrpSpPr>
        <p:grpSpPr>
          <a:xfrm>
            <a:off x="6119999" y="5522131"/>
            <a:ext cx="3060000" cy="1037144"/>
            <a:chOff x="-1" y="5892211"/>
            <a:chExt cx="3060000" cy="806763"/>
          </a:xfrm>
        </p:grpSpPr>
        <p:sp>
          <p:nvSpPr>
            <p:cNvPr id="31" name="矩形 30"/>
            <p:cNvSpPr/>
            <p:nvPr>
              <p:custDataLst>
                <p:tags r:id="rId19"/>
              </p:custDataLst>
            </p:nvPr>
          </p:nvSpPr>
          <p:spPr>
            <a:xfrm>
              <a:off x="-1" y="5892211"/>
              <a:ext cx="3060000" cy="806763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20"/>
              </p:custDataLst>
            </p:nvPr>
          </p:nvSpPr>
          <p:spPr>
            <a:xfrm>
              <a:off x="719520" y="6031190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风力侵蚀</a:t>
              </a:r>
              <a:endParaRPr lang="zh-CN" altLang="en-US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33" name="组合 32"/>
          <p:cNvGrpSpPr/>
          <p:nvPr>
            <p:custDataLst>
              <p:tags r:id="rId21"/>
            </p:custDataLst>
          </p:nvPr>
        </p:nvGrpSpPr>
        <p:grpSpPr>
          <a:xfrm>
            <a:off x="9168561" y="5522131"/>
            <a:ext cx="3023439" cy="1037144"/>
            <a:chOff x="-1" y="5892211"/>
            <a:chExt cx="3023439" cy="806763"/>
          </a:xfrm>
        </p:grpSpPr>
        <p:sp>
          <p:nvSpPr>
            <p:cNvPr id="34" name="矩形 33"/>
            <p:cNvSpPr/>
            <p:nvPr>
              <p:custDataLst>
                <p:tags r:id="rId22"/>
              </p:custDataLst>
            </p:nvPr>
          </p:nvSpPr>
          <p:spPr>
            <a:xfrm>
              <a:off x="-1" y="5892211"/>
              <a:ext cx="3023439" cy="806763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>
              <p:custDataLst>
                <p:tags r:id="rId23"/>
              </p:custDataLst>
            </p:nvPr>
          </p:nvSpPr>
          <p:spPr>
            <a:xfrm>
              <a:off x="719520" y="6031190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冰川侵蚀</a:t>
              </a:r>
              <a:endParaRPr lang="zh-CN" altLang="en-US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-371499" y="-12700"/>
            <a:ext cx="12856190" cy="1028553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2789" y="2788508"/>
            <a:ext cx="8232848" cy="52184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defTabSz="1170305">
              <a:spcBef>
                <a:spcPct val="5000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0000CC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思考：</a:t>
            </a:r>
            <a:r>
              <a:rPr lang="zh-CN" altLang="en-US" sz="2800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说出下列景观的地貌类型及侵蚀的作用力。</a:t>
            </a:r>
            <a:endParaRPr lang="zh-CN" altLang="en-US" sz="2800" b="1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05" y="3303017"/>
            <a:ext cx="2977714" cy="261004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970204" y="3296193"/>
            <a:ext cx="3036903" cy="26168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56596" y="3269129"/>
            <a:ext cx="2918511" cy="263388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981234" y="3287684"/>
            <a:ext cx="3216103" cy="261203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11"/>
            </p:custDataLst>
          </p:nvPr>
        </p:nvSpPr>
        <p:spPr>
          <a:xfrm>
            <a:off x="-57572" y="5974225"/>
            <a:ext cx="3027776" cy="8297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风力侵蚀</a:t>
            </a:r>
            <a:r>
              <a:rPr lang="zh-CN" altLang="en-US" sz="2400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形成的</a:t>
            </a:r>
            <a:endParaRPr lang="en-US" altLang="zh-CN" sz="2400" b="1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风蚀蘑菇</a:t>
            </a:r>
            <a:endParaRPr lang="zh-CN" altLang="en-US" sz="2400" b="1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2"/>
            </p:custDataLst>
          </p:nvPr>
        </p:nvSpPr>
        <p:spPr>
          <a:xfrm>
            <a:off x="3290925" y="5936200"/>
            <a:ext cx="2505373" cy="8297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流水侵蚀</a:t>
            </a:r>
            <a:r>
              <a:rPr lang="zh-CN" altLang="en-US" sz="2400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形成的</a:t>
            </a:r>
            <a:r>
              <a:rPr lang="zh-CN" altLang="en-US" sz="2400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河谷</a:t>
            </a:r>
            <a:endParaRPr lang="zh-CN" altLang="en-US" sz="2400" b="1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5622403" y="5963010"/>
            <a:ext cx="3797732" cy="8297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海水侵蚀</a:t>
            </a:r>
            <a:r>
              <a:rPr lang="zh-CN" altLang="en-US" sz="2400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形成的</a:t>
            </a:r>
            <a:endParaRPr lang="en-US" altLang="zh-CN" sz="2400" b="1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海蚀柱海蚀崖</a:t>
            </a:r>
            <a:endParaRPr lang="zh-CN" altLang="en-US" sz="2400" b="1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4"/>
            </p:custDataLst>
          </p:nvPr>
        </p:nvSpPr>
        <p:spPr>
          <a:xfrm>
            <a:off x="9239616" y="5921103"/>
            <a:ext cx="2505373" cy="8297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冰川侵蚀</a:t>
            </a:r>
            <a:r>
              <a:rPr lang="zh-CN" altLang="en-US" sz="2400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形成的</a:t>
            </a:r>
            <a:r>
              <a:rPr lang="zh-CN" altLang="en-US" sz="2400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角峰</a:t>
            </a:r>
            <a:endParaRPr lang="zh-CN" altLang="en-US" sz="2400" b="1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15"/>
            </p:custDataLst>
          </p:nvPr>
        </p:nvSpPr>
        <p:spPr>
          <a:xfrm>
            <a:off x="2205" y="302495"/>
            <a:ext cx="3022953" cy="583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170305"/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2.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侵蚀作用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20" name="矩形 19"/>
          <p:cNvSpPr/>
          <p:nvPr>
            <p:custDataLst>
              <p:tags r:id="rId16"/>
            </p:custDataLst>
          </p:nvPr>
        </p:nvSpPr>
        <p:spPr>
          <a:xfrm>
            <a:off x="625778" y="1286595"/>
            <a:ext cx="11417578" cy="952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70305"/>
            <a:r>
              <a:rPr lang="zh-CN" altLang="en-US" sz="2800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指地表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岩石和土壤</a:t>
            </a:r>
            <a:r>
              <a:rPr lang="zh-CN" altLang="en-US" sz="2800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等物质受到</a:t>
            </a:r>
            <a:r>
              <a:rPr lang="zh-CN" altLang="en-US" sz="28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自然作用力</a:t>
            </a:r>
            <a:r>
              <a:rPr lang="zh-CN" altLang="en-US" sz="2800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而发生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松散、溶解和破坏</a:t>
            </a:r>
            <a:r>
              <a:rPr lang="zh-CN" altLang="en-US" sz="2800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，而且从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原地搬运到他处</a:t>
            </a:r>
            <a:r>
              <a:rPr lang="zh-CN" altLang="en-US" sz="2800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的现象。</a:t>
            </a:r>
            <a:endParaRPr lang="en-US" altLang="zh-CN" sz="2800" b="1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34" name="椭圆 33"/>
          <p:cNvSpPr/>
          <p:nvPr>
            <p:custDataLst>
              <p:tags r:id="rId17"/>
            </p:custDataLst>
          </p:nvPr>
        </p:nvSpPr>
        <p:spPr>
          <a:xfrm>
            <a:off x="5341184" y="1245157"/>
            <a:ext cx="1748607" cy="5716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76" rIns="68553" bIns="34276" rtlCol="0" anchor="ctr"/>
          <a:lstStyle/>
          <a:p>
            <a:pPr algn="ctr" defTabSz="1170305"/>
            <a:endParaRPr lang="zh-CN" altLang="en-US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grpSp>
        <p:nvGrpSpPr>
          <p:cNvPr id="35" name="组合 34"/>
          <p:cNvGrpSpPr/>
          <p:nvPr>
            <p:custDataLst>
              <p:tags r:id="rId18"/>
            </p:custDataLst>
          </p:nvPr>
        </p:nvGrpSpPr>
        <p:grpSpPr>
          <a:xfrm>
            <a:off x="5183853" y="1721447"/>
            <a:ext cx="4462466" cy="869375"/>
            <a:chOff x="6096000" y="2220340"/>
            <a:chExt cx="4464197" cy="869712"/>
          </a:xfrm>
        </p:grpSpPr>
        <p:sp>
          <p:nvSpPr>
            <p:cNvPr id="36" name="矩形 35"/>
            <p:cNvSpPr/>
            <p:nvPr>
              <p:custDataLst>
                <p:tags r:id="rId19"/>
              </p:custDataLst>
            </p:nvPr>
          </p:nvSpPr>
          <p:spPr>
            <a:xfrm>
              <a:off x="6096000" y="2568000"/>
              <a:ext cx="4464197" cy="52205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defTabSz="1170305"/>
              <a:r>
                <a:rPr lang="zh-CN" altLang="en-US" sz="2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rPr>
                <a:t>风力、流水、冰川、海浪</a:t>
              </a:r>
              <a:endParaRPr lang="en-US" altLang="zh-CN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  <p:cxnSp>
          <p:nvCxnSpPr>
            <p:cNvPr id="37" name="直接箭头连接符 36"/>
            <p:cNvCxnSpPr/>
            <p:nvPr>
              <p:custDataLst>
                <p:tags r:id="rId20"/>
              </p:custDataLst>
            </p:nvPr>
          </p:nvCxnSpPr>
          <p:spPr>
            <a:xfrm flipH="1">
              <a:off x="7752521" y="2220340"/>
              <a:ext cx="1" cy="4680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文本框 37"/>
          <p:cNvSpPr txBox="1"/>
          <p:nvPr>
            <p:custDataLst>
              <p:tags r:id="rId21"/>
            </p:custDataLst>
          </p:nvPr>
        </p:nvSpPr>
        <p:spPr>
          <a:xfrm>
            <a:off x="2129941" y="311977"/>
            <a:ext cx="9419581" cy="583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170305"/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——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风力侵蚀、流水侵蚀、冰川侵蚀、海水侵蚀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4" grpId="0"/>
      <p:bldP spid="15" grpId="0"/>
      <p:bldP spid="16" grpId="0"/>
      <p:bldP spid="18" grpId="0"/>
      <p:bldP spid="20" grpId="0"/>
      <p:bldP spid="34" grpId="0" bldLvl="0" animBg="1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52141" y="1161466"/>
            <a:ext cx="3158933" cy="2962905"/>
            <a:chOff x="772596" y="3209535"/>
            <a:chExt cx="3028950" cy="2803503"/>
          </a:xfrm>
        </p:grpSpPr>
        <p:pic>
          <p:nvPicPr>
            <p:cNvPr id="6" name="图片 5" descr="C:\Users\liuzhaobin\Desktop\20191201\资源文件整理\jpg\2.1 P16风蚀蘑菇3.jpg2.1 P16风蚀蘑菇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72596" y="3209535"/>
              <a:ext cx="3028950" cy="2309729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4"/>
              </p:custDataLst>
            </p:nvPr>
          </p:nvSpPr>
          <p:spPr>
            <a:xfrm>
              <a:off x="1198126" y="5519264"/>
              <a:ext cx="2177890" cy="49377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91440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800" b="1">
                  <a:solidFill>
                    <a:srgbClr val="33333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</a:rPr>
                <a:t>风蚀蘑菇</a:t>
              </a:r>
              <a:endParaRPr lang="zh-CN" altLang="en-US" sz="2800" b="1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7" name="组合 6"/>
          <p:cNvGrpSpPr/>
          <p:nvPr>
            <p:custDataLst>
              <p:tags r:id="rId5"/>
            </p:custDataLst>
          </p:nvPr>
        </p:nvGrpSpPr>
        <p:grpSpPr>
          <a:xfrm>
            <a:off x="3256678" y="1161465"/>
            <a:ext cx="2546917" cy="3125552"/>
            <a:chOff x="4815496" y="2862568"/>
            <a:chExt cx="2239888" cy="3244846"/>
          </a:xfrm>
        </p:grpSpPr>
        <p:pic>
          <p:nvPicPr>
            <p:cNvPr id="20" name="图片 1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5496" y="2862568"/>
              <a:ext cx="2030095" cy="2706278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>
              <p:custDataLst>
                <p:tags r:id="rId8"/>
              </p:custDataLst>
            </p:nvPr>
          </p:nvSpPr>
          <p:spPr>
            <a:xfrm>
              <a:off x="4877494" y="5565647"/>
              <a:ext cx="2177890" cy="5417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91440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800" b="1">
                  <a:solidFill>
                    <a:srgbClr val="33333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</a:rPr>
                <a:t>风蚀柱</a:t>
              </a:r>
              <a:endParaRPr lang="zh-CN" altLang="en-US" sz="2800" b="1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9"/>
            </p:custDataLst>
          </p:nvPr>
        </p:nvGrpSpPr>
        <p:grpSpPr>
          <a:xfrm>
            <a:off x="5557672" y="1161465"/>
            <a:ext cx="3211909" cy="3103575"/>
            <a:chOff x="7931841" y="3209535"/>
            <a:chExt cx="3613459" cy="2892529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424"/>
            <a:stretch>
              <a:fillRect/>
            </a:stretch>
          </p:blipFill>
          <p:spPr>
            <a:xfrm>
              <a:off x="7931841" y="3209535"/>
              <a:ext cx="3613459" cy="2309729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>
              <p:custDataLst>
                <p:tags r:id="rId12"/>
              </p:custDataLst>
            </p:nvPr>
          </p:nvSpPr>
          <p:spPr>
            <a:xfrm>
              <a:off x="8411776" y="5615701"/>
              <a:ext cx="2177890" cy="48636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91440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800" b="1">
                  <a:solidFill>
                    <a:srgbClr val="33333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</a:rPr>
                <a:t>风蚀城堡</a:t>
              </a:r>
              <a:endParaRPr lang="zh-CN" altLang="en-US" sz="2800" b="1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endParaRPr>
            </a:p>
          </p:txBody>
        </p:sp>
      </p:grpSp>
      <p:graphicFrame>
        <p:nvGraphicFramePr>
          <p:cNvPr id="4" name="表格 8"/>
          <p:cNvGraphicFramePr>
            <a:graphicFrameLocks noGrp="1"/>
          </p:cNvGraphicFramePr>
          <p:nvPr>
            <p:custDataLst>
              <p:tags r:id="rId13"/>
            </p:custDataLst>
          </p:nvPr>
        </p:nvGraphicFramePr>
        <p:xfrm>
          <a:off x="313055" y="4776470"/>
          <a:ext cx="11468735" cy="1756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9105"/>
                <a:gridCol w="2489835"/>
                <a:gridCol w="2963545"/>
                <a:gridCol w="4286250"/>
              </a:tblGrid>
              <a:tr h="622156">
                <a:tc>
                  <a:txBody>
                    <a:bodyPr wrap="square"/>
                    <a:lstStyle/>
                    <a:p>
                      <a:r>
                        <a:rPr lang="zh-CN" altLang="en-US" sz="2800" b="0">
                          <a:solidFill>
                            <a:sysClr val="windowText" lastClr="000000"/>
                          </a:solidFill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</a:rPr>
                        <a:t>类型</a:t>
                      </a:r>
                      <a:endParaRPr lang="zh-CN" altLang="en-US" sz="2800" b="0">
                        <a:solidFill>
                          <a:sysClr val="windowText" lastClr="000000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</a:endParaRPr>
                    </a:p>
                  </a:txBody>
                  <a:tcPr marL="91404" marR="91404" marT="45701" marB="45701" vert="horz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b="0">
                          <a:solidFill>
                            <a:sysClr val="windowText" lastClr="000000"/>
                          </a:solidFill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</a:rPr>
                        <a:t>分布地区</a:t>
                      </a:r>
                      <a:endParaRPr lang="zh-CN" altLang="en-US" sz="2800" b="0">
                        <a:solidFill>
                          <a:sysClr val="windowText" lastClr="000000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</a:endParaRPr>
                    </a:p>
                  </a:txBody>
                  <a:tcPr marL="91404" marR="91404" marT="45701" marB="45701" vert="horz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r>
                        <a:rPr lang="zh-CN" altLang="en-US" sz="2800" b="0">
                          <a:solidFill>
                            <a:sysClr val="windowText" lastClr="000000"/>
                          </a:solidFill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</a:rPr>
                        <a:t>形式</a:t>
                      </a:r>
                      <a:endParaRPr lang="zh-CN" altLang="en-US" sz="2800" b="0">
                        <a:solidFill>
                          <a:sysClr val="windowText" lastClr="000000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</a:endParaRPr>
                    </a:p>
                  </a:txBody>
                  <a:tcPr marL="91404" marR="91404" marT="45701" marB="45701" vert="horz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r>
                        <a:rPr lang="zh-CN" altLang="en-US" sz="2800" b="0">
                          <a:solidFill>
                            <a:sysClr val="windowText" lastClr="000000"/>
                          </a:solidFill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</a:rPr>
                        <a:t>地表形态</a:t>
                      </a:r>
                      <a:endParaRPr lang="zh-CN" altLang="en-US" sz="2800" b="0">
                        <a:solidFill>
                          <a:sysClr val="windowText" lastClr="000000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</a:endParaRPr>
                    </a:p>
                  </a:txBody>
                  <a:tcPr marL="91404" marR="91404" marT="45701" marB="45701" vert="horz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33848">
                <a:tc>
                  <a:txBody>
                    <a:bodyPr wrap="square"/>
                    <a:lstStyle/>
                    <a:p>
                      <a:r>
                        <a:rPr lang="zh-CN" altLang="en-US" sz="2800" b="0">
                          <a:solidFill>
                            <a:sysClr val="windowText" lastClr="000000"/>
                          </a:solidFill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</a:rPr>
                        <a:t>风力侵蚀</a:t>
                      </a:r>
                      <a:endParaRPr lang="zh-CN" altLang="en-US" sz="2800" b="0">
                        <a:solidFill>
                          <a:sysClr val="windowText" lastClr="000000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</a:endParaRPr>
                    </a:p>
                  </a:txBody>
                  <a:tcPr marL="91404" marR="91404" marT="45701" marB="45701" vert="horz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2800" b="0">
                        <a:solidFill>
                          <a:sysClr val="windowText" lastClr="000000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</a:endParaRPr>
                    </a:p>
                  </a:txBody>
                  <a:tcPr marL="91404" marR="91404" marT="45701" marB="45701" vert="horz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2800" b="0">
                        <a:solidFill>
                          <a:sysClr val="windowText" lastClr="000000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</a:endParaRPr>
                    </a:p>
                  </a:txBody>
                  <a:tcPr marL="91404" marR="91404" marT="45701" marB="45701" vert="horz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2800" b="0">
                        <a:solidFill>
                          <a:sysClr val="windowText" lastClr="000000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</a:endParaRPr>
                    </a:p>
                  </a:txBody>
                  <a:tcPr marL="91404" marR="91404" marT="45701" marB="45701" vert="horz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4" name="文本框 33"/>
          <p:cNvSpPr txBox="1"/>
          <p:nvPr>
            <p:custDataLst>
              <p:tags r:id="rId14"/>
            </p:custDataLst>
          </p:nvPr>
        </p:nvSpPr>
        <p:spPr>
          <a:xfrm>
            <a:off x="4781677" y="5486297"/>
            <a:ext cx="2170532" cy="9529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170305"/>
            <a:r>
              <a:rPr lang="zh-CN" altLang="en-US" sz="2800">
                <a:solidFill>
                  <a:srgbClr val="C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Arial" panose="020B0604020202020204"/>
              </a:rPr>
              <a:t>风力吹蚀、</a:t>
            </a:r>
            <a:endParaRPr lang="en-US" altLang="zh-CN" sz="2800">
              <a:solidFill>
                <a:srgbClr val="C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cs typeface="Arial" panose="020B0604020202020204"/>
            </a:endParaRPr>
          </a:p>
          <a:p>
            <a:pPr defTabSz="1170305"/>
            <a:r>
              <a:rPr lang="zh-CN" altLang="en-US" sz="2800">
                <a:solidFill>
                  <a:srgbClr val="C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Arial" panose="020B0604020202020204"/>
              </a:rPr>
              <a:t>风沙磨蚀</a:t>
            </a:r>
            <a:endParaRPr lang="en-US" altLang="zh-CN" sz="2800">
              <a:solidFill>
                <a:srgbClr val="C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cs typeface="Arial" panose="020B0604020202020204"/>
            </a:endParaRPr>
          </a:p>
        </p:txBody>
      </p:sp>
      <p:sp>
        <p:nvSpPr>
          <p:cNvPr id="35" name="文本框 34"/>
          <p:cNvSpPr txBox="1"/>
          <p:nvPr>
            <p:custDataLst>
              <p:tags r:id="rId15"/>
            </p:custDataLst>
          </p:nvPr>
        </p:nvSpPr>
        <p:spPr>
          <a:xfrm>
            <a:off x="1949078" y="5412936"/>
            <a:ext cx="2756192" cy="9529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170305"/>
            <a:r>
              <a:rPr lang="zh-CN" altLang="en-US" sz="2800">
                <a:solidFill>
                  <a:srgbClr val="C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Arial" panose="020B0604020202020204"/>
              </a:rPr>
              <a:t>干旱、</a:t>
            </a:r>
            <a:endParaRPr lang="en-US" altLang="zh-CN" sz="2800">
              <a:solidFill>
                <a:srgbClr val="C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cs typeface="Arial" panose="020B0604020202020204"/>
            </a:endParaRPr>
          </a:p>
          <a:p>
            <a:pPr defTabSz="1170305"/>
            <a:r>
              <a:rPr lang="zh-CN" altLang="en-US" sz="2800">
                <a:solidFill>
                  <a:srgbClr val="C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Arial" panose="020B0604020202020204"/>
              </a:rPr>
              <a:t>半干旱地区</a:t>
            </a:r>
            <a:endParaRPr lang="en-US" altLang="zh-CN" sz="2800">
              <a:solidFill>
                <a:srgbClr val="C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cs typeface="Arial" panose="020B0604020202020204"/>
            </a:endParaRPr>
          </a:p>
        </p:txBody>
      </p:sp>
      <p:sp>
        <p:nvSpPr>
          <p:cNvPr id="36" name="文本框 35"/>
          <p:cNvSpPr txBox="1"/>
          <p:nvPr>
            <p:custDataLst>
              <p:tags r:id="rId16"/>
            </p:custDataLst>
          </p:nvPr>
        </p:nvSpPr>
        <p:spPr>
          <a:xfrm>
            <a:off x="7659484" y="5494156"/>
            <a:ext cx="3945503" cy="9529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170305"/>
            <a:r>
              <a:rPr lang="zh-CN" altLang="en-US" sz="2800">
                <a:solidFill>
                  <a:srgbClr val="C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Arial" panose="020B0604020202020204"/>
              </a:rPr>
              <a:t>风蚀柱、风蚀蘑菇、</a:t>
            </a:r>
            <a:endParaRPr lang="en-US" altLang="zh-CN" sz="2800">
              <a:solidFill>
                <a:srgbClr val="C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cs typeface="Arial" panose="020B0604020202020204"/>
            </a:endParaRPr>
          </a:p>
          <a:p>
            <a:pPr defTabSz="1170305"/>
            <a:r>
              <a:rPr lang="zh-CN" altLang="en-US" sz="2800">
                <a:solidFill>
                  <a:srgbClr val="C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Arial" panose="020B0604020202020204"/>
              </a:rPr>
              <a:t>风蚀城堡、风蚀洼地等</a:t>
            </a:r>
            <a:endParaRPr lang="zh-CN" altLang="en-US" sz="2800">
              <a:solidFill>
                <a:srgbClr val="C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cs typeface="Arial" panose="020B0604020202020204"/>
            </a:endParaRPr>
          </a:p>
        </p:txBody>
      </p:sp>
      <p:pic>
        <p:nvPicPr>
          <p:cNvPr id="12" name="Picture 1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851725" y="1161465"/>
            <a:ext cx="3339394" cy="24638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4"/>
          <p:cNvSpPr txBox="1"/>
          <p:nvPr>
            <p:custDataLst>
              <p:tags r:id="rId19"/>
            </p:custDataLst>
          </p:nvPr>
        </p:nvSpPr>
        <p:spPr>
          <a:xfrm>
            <a:off x="8427060" y="3684526"/>
            <a:ext cx="3865016" cy="521849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defTabSz="1170305" eaLnBrk="1" hangingPunct="1">
              <a:spcBef>
                <a:spcPct val="0"/>
              </a:spcBef>
              <a:buClrTx/>
              <a:buSzTx/>
              <a:buNone/>
            </a:pPr>
            <a:r>
              <a:rPr lang="zh-CN" altLang="en-US" sz="2800" b="1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思源黑体 CN Normal" panose="020B0400000000000000" pitchFamily="34" charset="-122"/>
              </a:rPr>
              <a:t>风蚀洼地（敦煌月牙泉）</a:t>
            </a:r>
            <a:endParaRPr lang="zh-CN" altLang="en-US" sz="2800" b="1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  <a:sym typeface="思源黑体 CN Normal" panose="020B0400000000000000" pitchFamily="34" charset="-122"/>
            </a:endParaRPr>
          </a:p>
        </p:txBody>
      </p:sp>
      <p:sp>
        <p:nvSpPr>
          <p:cNvPr id="9" name="矩形 8"/>
          <p:cNvSpPr/>
          <p:nvPr>
            <p:custDataLst>
              <p:tags r:id="rId20"/>
            </p:custDataLst>
          </p:nvPr>
        </p:nvSpPr>
        <p:spPr>
          <a:xfrm>
            <a:off x="-371499" y="-12700"/>
            <a:ext cx="12856190" cy="1028553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21"/>
            </p:custDataLst>
          </p:nvPr>
        </p:nvSpPr>
        <p:spPr>
          <a:xfrm>
            <a:off x="2205" y="302495"/>
            <a:ext cx="3022953" cy="583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170305"/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2.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侵蚀作用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11" name="文本框 10"/>
          <p:cNvSpPr txBox="1"/>
          <p:nvPr>
            <p:custDataLst>
              <p:tags r:id="rId22"/>
            </p:custDataLst>
          </p:nvPr>
        </p:nvSpPr>
        <p:spPr>
          <a:xfrm>
            <a:off x="2129941" y="225068"/>
            <a:ext cx="9419581" cy="583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170305"/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——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风力侵蚀</a:t>
            </a:r>
            <a:endParaRPr lang="en-US" altLang="zh-CN" sz="3200"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96" y="4202510"/>
            <a:ext cx="3314704" cy="219431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440" y="4224254"/>
            <a:ext cx="3471013" cy="218660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573" y="4224254"/>
            <a:ext cx="4215802" cy="212158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75" y="1509240"/>
            <a:ext cx="3992100" cy="223025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87" y="1564274"/>
            <a:ext cx="3421513" cy="223025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290" y="1545930"/>
            <a:ext cx="3925372" cy="2193565"/>
          </a:xfrm>
          <a:prstGeom prst="rect">
            <a:avLst/>
          </a:prstGeom>
        </p:spPr>
      </p:pic>
      <p:sp>
        <p:nvSpPr>
          <p:cNvPr id="35" name="Text Box 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28045" y="1014753"/>
            <a:ext cx="8062165" cy="5834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defTabSz="1170305">
              <a:spcBef>
                <a:spcPct val="5000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0000CC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思考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：说出下列景观的地貌类型及其成因？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36" name="文本框 35"/>
          <p:cNvSpPr txBox="1"/>
          <p:nvPr>
            <p:custDataLst>
              <p:tags r:id="rId14"/>
            </p:custDataLst>
          </p:nvPr>
        </p:nvSpPr>
        <p:spPr>
          <a:xfrm>
            <a:off x="435094" y="3827520"/>
            <a:ext cx="2790141" cy="46026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瀑布</a:t>
            </a:r>
            <a:r>
              <a:rPr lang="en-US" altLang="zh-CN" sz="2400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—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河流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侵蚀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15"/>
            </p:custDataLst>
          </p:nvPr>
        </p:nvSpPr>
        <p:spPr>
          <a:xfrm>
            <a:off x="4097903" y="3741025"/>
            <a:ext cx="2729036" cy="46026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峡谷</a:t>
            </a:r>
            <a:r>
              <a:rPr lang="en-US" altLang="zh-CN" sz="2400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—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河流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侵蚀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16"/>
            </p:custDataLst>
          </p:nvPr>
        </p:nvSpPr>
        <p:spPr>
          <a:xfrm>
            <a:off x="7525594" y="3762769"/>
            <a:ext cx="4806899" cy="46026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黄土高原沟壑纵横</a:t>
            </a:r>
            <a:r>
              <a:rPr lang="en-US" altLang="zh-CN" sz="2400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—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坡面侵蚀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39" name="文本框 38"/>
          <p:cNvSpPr txBox="1"/>
          <p:nvPr>
            <p:custDataLst>
              <p:tags r:id="rId17"/>
            </p:custDataLst>
          </p:nvPr>
        </p:nvSpPr>
        <p:spPr>
          <a:xfrm>
            <a:off x="434491" y="6393387"/>
            <a:ext cx="2790744" cy="46026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石林</a:t>
            </a:r>
            <a:r>
              <a:rPr lang="en-US" altLang="zh-CN" sz="2400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—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化学溶蚀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18"/>
            </p:custDataLst>
          </p:nvPr>
        </p:nvSpPr>
        <p:spPr>
          <a:xfrm>
            <a:off x="4631124" y="6395026"/>
            <a:ext cx="2767021" cy="46026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溶洞</a:t>
            </a:r>
            <a:r>
              <a:rPr lang="en-US" altLang="zh-CN" sz="2400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—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化学溶蚀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41" name="文本框 40"/>
          <p:cNvSpPr txBox="1"/>
          <p:nvPr>
            <p:custDataLst>
              <p:tags r:id="rId19"/>
            </p:custDataLst>
          </p:nvPr>
        </p:nvSpPr>
        <p:spPr>
          <a:xfrm>
            <a:off x="8376066" y="6395026"/>
            <a:ext cx="2677060" cy="46026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峰林</a:t>
            </a:r>
            <a:r>
              <a:rPr lang="en-US" altLang="zh-CN" sz="2400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—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化学溶蚀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2" name="矩形 1"/>
          <p:cNvSpPr/>
          <p:nvPr>
            <p:custDataLst>
              <p:tags r:id="rId20"/>
            </p:custDataLst>
          </p:nvPr>
        </p:nvSpPr>
        <p:spPr>
          <a:xfrm>
            <a:off x="-371499" y="-12700"/>
            <a:ext cx="12856190" cy="1028553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21"/>
            </p:custDataLst>
          </p:nvPr>
        </p:nvSpPr>
        <p:spPr>
          <a:xfrm>
            <a:off x="0" y="185256"/>
            <a:ext cx="3022953" cy="583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170305"/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2.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侵蚀作用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4" name="文本框 3"/>
          <p:cNvSpPr txBox="1"/>
          <p:nvPr>
            <p:custDataLst>
              <p:tags r:id="rId22"/>
            </p:custDataLst>
          </p:nvPr>
        </p:nvSpPr>
        <p:spPr>
          <a:xfrm>
            <a:off x="2117148" y="238279"/>
            <a:ext cx="9419581" cy="583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170305"/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——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流水侵蚀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-371499" y="-12700"/>
            <a:ext cx="12856190" cy="1028553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0" y="185256"/>
            <a:ext cx="3022953" cy="583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117030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2.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侵蚀作用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2129941" y="225068"/>
            <a:ext cx="9419581" cy="583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117030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——</a:t>
            </a:r>
            <a:r>
              <a:rPr lang="zh-CN" altLang="en-US" sz="320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冰川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侵蚀</a:t>
            </a:r>
            <a:endParaRPr kumimoji="0" lang="en-US" altLang="zh-C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39878" y="1065157"/>
            <a:ext cx="4027986" cy="30197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238145" y="1013303"/>
            <a:ext cx="3806329" cy="3080944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619720" y="4155718"/>
            <a:ext cx="30186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冰川侵蚀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形成的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冰斗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4779272" y="4187564"/>
            <a:ext cx="2075128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角峰、刃脊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8966873" y="4187155"/>
            <a:ext cx="1388488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U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型谷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5686982" y="1371526"/>
            <a:ext cx="1167417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角峰</a:t>
            </a:r>
            <a:endParaRPr lang="zh-CN" altLang="en-US" sz="2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6737677" y="2050857"/>
            <a:ext cx="785311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刃脊</a:t>
            </a:r>
            <a:endParaRPr lang="zh-CN" altLang="en-US" sz="2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128032" y="1009717"/>
            <a:ext cx="4062063" cy="3047542"/>
          </a:xfrm>
          <a:prstGeom prst="rect">
            <a:avLst/>
          </a:prstGeom>
        </p:spPr>
      </p:pic>
      <p:graphicFrame>
        <p:nvGraphicFramePr>
          <p:cNvPr id="20" name="表格 8"/>
          <p:cNvGraphicFramePr>
            <a:graphicFrameLocks noGrp="1"/>
          </p:cNvGraphicFramePr>
          <p:nvPr>
            <p:custDataLst>
              <p:tags r:id="rId15"/>
            </p:custDataLst>
          </p:nvPr>
        </p:nvGraphicFramePr>
        <p:xfrm>
          <a:off x="461080" y="4992075"/>
          <a:ext cx="1056894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625"/>
                <a:gridCol w="2357120"/>
                <a:gridCol w="2770505"/>
                <a:gridCol w="4123690"/>
              </a:tblGrid>
              <a:tr h="518160">
                <a:tc>
                  <a:txBody>
                    <a:bodyPr wrap="square"/>
                    <a:lstStyle/>
                    <a:p>
                      <a:r>
                        <a:rPr lang="zh-CN" altLang="en-US" sz="2800" b="0">
                          <a:solidFill>
                            <a:sysClr val="windowText" lastClr="000000"/>
                          </a:solidFill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</a:rPr>
                        <a:t>类型</a:t>
                      </a:r>
                      <a:endParaRPr lang="zh-CN" altLang="en-US" sz="2800" b="0">
                        <a:solidFill>
                          <a:sysClr val="windowText" lastClr="000000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</a:endParaRPr>
                    </a:p>
                  </a:txBody>
                  <a:tcPr marL="91425" marR="91425" marT="45712" marB="45712" vert="horz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b="0">
                          <a:solidFill>
                            <a:sysClr val="windowText" lastClr="000000"/>
                          </a:solidFill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</a:rPr>
                        <a:t>分布地区</a:t>
                      </a:r>
                      <a:endParaRPr lang="zh-CN" altLang="en-US" sz="2800" b="0">
                        <a:solidFill>
                          <a:sysClr val="windowText" lastClr="000000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</a:endParaRPr>
                    </a:p>
                  </a:txBody>
                  <a:tcPr marL="91425" marR="91425" marT="45712" marB="45712" vert="horz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r>
                        <a:rPr lang="zh-CN" altLang="en-US" sz="2800" b="0">
                          <a:solidFill>
                            <a:sysClr val="windowText" lastClr="000000"/>
                          </a:solidFill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</a:rPr>
                        <a:t>形式</a:t>
                      </a:r>
                      <a:endParaRPr lang="zh-CN" altLang="en-US" sz="2800" b="0">
                        <a:solidFill>
                          <a:sysClr val="windowText" lastClr="000000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</a:endParaRPr>
                    </a:p>
                  </a:txBody>
                  <a:tcPr marL="91425" marR="91425" marT="45712" marB="45712" vert="horz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r>
                        <a:rPr lang="zh-CN" altLang="en-US" sz="2800" b="0">
                          <a:solidFill>
                            <a:sysClr val="windowText" lastClr="000000"/>
                          </a:solidFill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</a:rPr>
                        <a:t>地表形态</a:t>
                      </a:r>
                      <a:endParaRPr lang="zh-CN" altLang="en-US" sz="2800" b="0">
                        <a:solidFill>
                          <a:sysClr val="windowText" lastClr="000000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</a:endParaRPr>
                    </a:p>
                  </a:txBody>
                  <a:tcPr marL="91425" marR="91425" marT="45712" marB="45712" vert="horz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44880">
                <a:tc>
                  <a:txBody>
                    <a:bodyPr wrap="square"/>
                    <a:lstStyle/>
                    <a:p>
                      <a:r>
                        <a:rPr lang="zh-CN" altLang="en-US" sz="2800" b="0">
                          <a:solidFill>
                            <a:sysClr val="windowText" lastClr="000000"/>
                          </a:solidFill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</a:rPr>
                        <a:t>冰川侵蚀</a:t>
                      </a:r>
                      <a:endParaRPr lang="zh-CN" altLang="en-US" sz="2800" b="0">
                        <a:solidFill>
                          <a:sysClr val="windowText" lastClr="000000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</a:endParaRPr>
                    </a:p>
                  </a:txBody>
                  <a:tcPr marL="91425" marR="91425" marT="45712" marB="45712" vert="horz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2800" b="0">
                        <a:solidFill>
                          <a:sysClr val="windowText" lastClr="000000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</a:endParaRPr>
                    </a:p>
                  </a:txBody>
                  <a:tcPr marL="91425" marR="91425" marT="45712" marB="45712" vert="horz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2800" b="0">
                        <a:solidFill>
                          <a:sysClr val="windowText" lastClr="000000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</a:endParaRPr>
                    </a:p>
                  </a:txBody>
                  <a:tcPr marL="91425" marR="91425" marT="45712" marB="45712" vert="horz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2800" b="0">
                        <a:solidFill>
                          <a:sysClr val="windowText" lastClr="000000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</a:endParaRPr>
                    </a:p>
                  </a:txBody>
                  <a:tcPr marL="91425" marR="91425" marT="45712" marB="45712" vert="horz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2" name="文本框 21"/>
          <p:cNvSpPr txBox="1"/>
          <p:nvPr>
            <p:custDataLst>
              <p:tags r:id="rId16"/>
            </p:custDataLst>
          </p:nvPr>
        </p:nvSpPr>
        <p:spPr>
          <a:xfrm>
            <a:off x="2074694" y="5624019"/>
            <a:ext cx="1563677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高山、</a:t>
            </a:r>
            <a:endParaRPr lang="en-US" altLang="zh-CN" sz="24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高纬地区</a:t>
            </a:r>
            <a:endParaRPr lang="en-US" altLang="zh-CN" sz="24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17"/>
            </p:custDataLst>
          </p:nvPr>
        </p:nvSpPr>
        <p:spPr>
          <a:xfrm>
            <a:off x="4531437" y="5673690"/>
            <a:ext cx="2311091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拔蚀、磨蚀</a:t>
            </a:r>
            <a:endParaRPr lang="zh-CN" altLang="en-US" sz="24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18"/>
            </p:custDataLst>
          </p:nvPr>
        </p:nvSpPr>
        <p:spPr>
          <a:xfrm>
            <a:off x="6982354" y="5646216"/>
            <a:ext cx="40943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冰斗、角峰、刃脊、</a:t>
            </a:r>
            <a:r>
              <a:rPr lang="en-US" altLang="zh-CN"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U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型谷，冰蚀湖，峡湾等</a:t>
            </a:r>
            <a:endParaRPr lang="zh-CN" altLang="en-US" sz="24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19"/>
            </p:custDataLst>
          </p:nvPr>
        </p:nvSpPr>
        <p:spPr>
          <a:xfrm>
            <a:off x="1490986" y="2596996"/>
            <a:ext cx="1167417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冰斗</a:t>
            </a:r>
            <a:endParaRPr lang="zh-CN" altLang="en-US" sz="2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20"/>
            </p:custDataLst>
          </p:nvPr>
        </p:nvSpPr>
        <p:spPr>
          <a:xfrm>
            <a:off x="8748671" y="2575011"/>
            <a:ext cx="1167417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U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型谷</a:t>
            </a:r>
            <a:endParaRPr lang="zh-CN" altLang="en-US" sz="2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/>
      <p:bldP spid="23" grpId="0"/>
      <p:bldP spid="24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AS_UNIQUEID" val="9024"/>
</p:tagLst>
</file>

<file path=ppt/tags/tag101.xml><?xml version="1.0" encoding="utf-8"?>
<p:tagLst xmlns:p="http://schemas.openxmlformats.org/presentationml/2006/main">
  <p:tag name="AS_UNIQUEID" val="9026"/>
</p:tagLst>
</file>

<file path=ppt/tags/tag102.xml><?xml version="1.0" encoding="utf-8"?>
<p:tagLst xmlns:p="http://schemas.openxmlformats.org/presentationml/2006/main">
  <p:tag name="AS_UNIQUEID" val="9027"/>
</p:tagLst>
</file>

<file path=ppt/tags/tag103.xml><?xml version="1.0" encoding="utf-8"?>
<p:tagLst xmlns:p="http://schemas.openxmlformats.org/presentationml/2006/main">
  <p:tag name="AS_UNIQUEID" val="9028"/>
</p:tagLst>
</file>

<file path=ppt/tags/tag104.xml><?xml version="1.0" encoding="utf-8"?>
<p:tagLst xmlns:p="http://schemas.openxmlformats.org/presentationml/2006/main">
  <p:tag name="AS_UNIQUEID" val="9029"/>
</p:tagLst>
</file>

<file path=ppt/tags/tag105.xml><?xml version="1.0" encoding="utf-8"?>
<p:tagLst xmlns:p="http://schemas.openxmlformats.org/presentationml/2006/main">
  <p:tag name="AS_UNIQUEID" val="9030"/>
</p:tagLst>
</file>

<file path=ppt/tags/tag106.xml><?xml version="1.0" encoding="utf-8"?>
<p:tagLst xmlns:p="http://schemas.openxmlformats.org/presentationml/2006/main">
  <p:tag name="AS_UNIQUEID" val="9031"/>
</p:tagLst>
</file>

<file path=ppt/tags/tag107.xml><?xml version="1.0" encoding="utf-8"?>
<p:tagLst xmlns:p="http://schemas.openxmlformats.org/presentationml/2006/main">
  <p:tag name="AS_UNIQUEID" val="9033"/>
</p:tagLst>
</file>

<file path=ppt/tags/tag108.xml><?xml version="1.0" encoding="utf-8"?>
<p:tagLst xmlns:p="http://schemas.openxmlformats.org/presentationml/2006/main">
  <p:tag name="AS_UNIQUEID" val="9034"/>
</p:tagLst>
</file>

<file path=ppt/tags/tag109.xml><?xml version="1.0" encoding="utf-8"?>
<p:tagLst xmlns:p="http://schemas.openxmlformats.org/presentationml/2006/main">
  <p:tag name="AS_UNIQUEID" val="9035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AS_UNIQUEID" val="9036"/>
</p:tagLst>
</file>

<file path=ppt/tags/tag111.xml><?xml version="1.0" encoding="utf-8"?>
<p:tagLst xmlns:p="http://schemas.openxmlformats.org/presentationml/2006/main">
  <p:tag name="AS_UNIQUEID" val="9037"/>
</p:tagLst>
</file>

<file path=ppt/tags/tag112.xml><?xml version="1.0" encoding="utf-8"?>
<p:tagLst xmlns:p="http://schemas.openxmlformats.org/presentationml/2006/main">
  <p:tag name="AS_UNIQUEID" val="9039"/>
</p:tagLst>
</file>

<file path=ppt/tags/tag113.xml><?xml version="1.0" encoding="utf-8"?>
<p:tagLst xmlns:p="http://schemas.openxmlformats.org/presentationml/2006/main">
  <p:tag name="AS_UNIQUEID" val="9040"/>
</p:tagLst>
</file>

<file path=ppt/tags/tag114.xml><?xml version="1.0" encoding="utf-8"?>
<p:tagLst xmlns:p="http://schemas.openxmlformats.org/presentationml/2006/main">
  <p:tag name="AS_UNIQUEID" val="9041"/>
</p:tagLst>
</file>

<file path=ppt/tags/tag115.xml><?xml version="1.0" encoding="utf-8"?>
<p:tagLst xmlns:p="http://schemas.openxmlformats.org/presentationml/2006/main">
  <p:tag name="AS_UNIQUEID" val="9042"/>
</p:tagLst>
</file>

<file path=ppt/tags/tag116.xml><?xml version="1.0" encoding="utf-8"?>
<p:tagLst xmlns:p="http://schemas.openxmlformats.org/presentationml/2006/main">
  <p:tag name="AS_UNIQUEID" val="9044"/>
</p:tagLst>
</file>

<file path=ppt/tags/tag117.xml><?xml version="1.0" encoding="utf-8"?>
<p:tagLst xmlns:p="http://schemas.openxmlformats.org/presentationml/2006/main">
  <p:tag name="AS_UNIQUEID" val="9045"/>
</p:tagLst>
</file>

<file path=ppt/tags/tag118.xml><?xml version="1.0" encoding="utf-8"?>
<p:tagLst xmlns:p="http://schemas.openxmlformats.org/presentationml/2006/main">
  <p:tag name="AS_UNIQUEID" val="9046"/>
</p:tagLst>
</file>

<file path=ppt/tags/tag119.xml><?xml version="1.0" encoding="utf-8"?>
<p:tagLst xmlns:p="http://schemas.openxmlformats.org/presentationml/2006/main">
  <p:tag name="AS_UNIQUEID" val="9047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AS_UNIQUEID" val="9048"/>
</p:tagLst>
</file>

<file path=ppt/tags/tag121.xml><?xml version="1.0" encoding="utf-8"?>
<p:tagLst xmlns:p="http://schemas.openxmlformats.org/presentationml/2006/main">
  <p:tag name="AS_UNIQUEID" val="9049"/>
</p:tagLst>
</file>

<file path=ppt/tags/tag122.xml><?xml version="1.0" encoding="utf-8"?>
<p:tagLst xmlns:p="http://schemas.openxmlformats.org/presentationml/2006/main">
  <p:tag name="AS_UNIQUEID" val="5827"/>
</p:tagLst>
</file>

<file path=ppt/tags/tag123.xml><?xml version="1.0" encoding="utf-8"?>
<p:tagLst xmlns:p="http://schemas.openxmlformats.org/presentationml/2006/main">
  <p:tag name="AS_UNIQUEID" val="5828"/>
</p:tagLst>
</file>

<file path=ppt/tags/tag124.xml><?xml version="1.0" encoding="utf-8"?>
<p:tagLst xmlns:p="http://schemas.openxmlformats.org/presentationml/2006/main">
  <p:tag name="AS_UNIQUEID" val="5829"/>
</p:tagLst>
</file>

<file path=ppt/tags/tag125.xml><?xml version="1.0" encoding="utf-8"?>
<p:tagLst xmlns:p="http://schemas.openxmlformats.org/presentationml/2006/main">
  <p:tag name="AS_UNIQUEID" val="5830"/>
</p:tagLst>
</file>

<file path=ppt/tags/tag126.xml><?xml version="1.0" encoding="utf-8"?>
<p:tagLst xmlns:p="http://schemas.openxmlformats.org/presentationml/2006/main">
  <p:tag name="AS_UNIQUEID" val="5831"/>
</p:tagLst>
</file>

<file path=ppt/tags/tag127.xml><?xml version="1.0" encoding="utf-8"?>
<p:tagLst xmlns:p="http://schemas.openxmlformats.org/presentationml/2006/main">
  <p:tag name="AS_UNIQUEID" val="5833"/>
</p:tagLst>
</file>

<file path=ppt/tags/tag128.xml><?xml version="1.0" encoding="utf-8"?>
<p:tagLst xmlns:p="http://schemas.openxmlformats.org/presentationml/2006/main">
  <p:tag name="AS_UNIQUEID" val="5834"/>
</p:tagLst>
</file>

<file path=ppt/tags/tag129.xml><?xml version="1.0" encoding="utf-8"?>
<p:tagLst xmlns:p="http://schemas.openxmlformats.org/presentationml/2006/main">
  <p:tag name="AS_UNIQUEID" val="5835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AS_UNIQUEID" val="5836"/>
</p:tagLst>
</file>

<file path=ppt/tags/tag131.xml><?xml version="1.0" encoding="utf-8"?>
<p:tagLst xmlns:p="http://schemas.openxmlformats.org/presentationml/2006/main">
  <p:tag name="AS_UNIQUEID" val="5837"/>
</p:tagLst>
</file>

<file path=ppt/tags/tag132.xml><?xml version="1.0" encoding="utf-8"?>
<p:tagLst xmlns:p="http://schemas.openxmlformats.org/presentationml/2006/main">
  <p:tag name="AS_UNIQUEID" val="5839"/>
</p:tagLst>
</file>

<file path=ppt/tags/tag133.xml><?xml version="1.0" encoding="utf-8"?>
<p:tagLst xmlns:p="http://schemas.openxmlformats.org/presentationml/2006/main">
  <p:tag name="AS_UNIQUEID" val="5840"/>
</p:tagLst>
</file>

<file path=ppt/tags/tag134.xml><?xml version="1.0" encoding="utf-8"?>
<p:tagLst xmlns:p="http://schemas.openxmlformats.org/presentationml/2006/main">
  <p:tag name="AS_UNIQUEID" val="5841"/>
</p:tagLst>
</file>

<file path=ppt/tags/tag135.xml><?xml version="1.0" encoding="utf-8"?>
<p:tagLst xmlns:p="http://schemas.openxmlformats.org/presentationml/2006/main">
  <p:tag name="AS_UNIQUEID" val="5842"/>
</p:tagLst>
</file>

<file path=ppt/tags/tag136.xml><?xml version="1.0" encoding="utf-8"?>
<p:tagLst xmlns:p="http://schemas.openxmlformats.org/presentationml/2006/main">
  <p:tag name="AS_UNIQUEID" val="5843"/>
</p:tagLst>
</file>

<file path=ppt/tags/tag137.xml><?xml version="1.0" encoding="utf-8"?>
<p:tagLst xmlns:p="http://schemas.openxmlformats.org/presentationml/2006/main">
  <p:tag name="AS_UNIQUEID" val="5845"/>
</p:tagLst>
</file>

<file path=ppt/tags/tag138.xml><?xml version="1.0" encoding="utf-8"?>
<p:tagLst xmlns:p="http://schemas.openxmlformats.org/presentationml/2006/main">
  <p:tag name="AS_UNIQUEID" val="5846"/>
</p:tagLst>
</file>

<file path=ppt/tags/tag139.xml><?xml version="1.0" encoding="utf-8"?>
<p:tagLst xmlns:p="http://schemas.openxmlformats.org/presentationml/2006/main">
  <p:tag name="AS_UNIQUEID" val="5847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AS_UNIQUEID" val="5848"/>
</p:tagLst>
</file>

<file path=ppt/tags/tag141.xml><?xml version="1.0" encoding="utf-8"?>
<p:tagLst xmlns:p="http://schemas.openxmlformats.org/presentationml/2006/main">
  <p:tag name="AS_UNIQUEID" val="5849"/>
</p:tagLst>
</file>

<file path=ppt/tags/tag142.xml><?xml version="1.0" encoding="utf-8"?>
<p:tagLst xmlns:p="http://schemas.openxmlformats.org/presentationml/2006/main">
  <p:tag name="AS_UNIQUEID" val="5850"/>
</p:tagLst>
</file>

<file path=ppt/tags/tag143.xml><?xml version="1.0" encoding="utf-8"?>
<p:tagLst xmlns:p="http://schemas.openxmlformats.org/presentationml/2006/main">
  <p:tag name="AS_UNIQUEID" val="5852"/>
</p:tagLst>
</file>

<file path=ppt/tags/tag144.xml><?xml version="1.0" encoding="utf-8"?>
<p:tagLst xmlns:p="http://schemas.openxmlformats.org/presentationml/2006/main">
  <p:tag name="AS_UNIQUEID" val="5853"/>
</p:tagLst>
</file>

<file path=ppt/tags/tag145.xml><?xml version="1.0" encoding="utf-8"?>
<p:tagLst xmlns:p="http://schemas.openxmlformats.org/presentationml/2006/main">
  <p:tag name="AS_UNIQUEID" val="5854"/>
</p:tagLst>
</file>

<file path=ppt/tags/tag146.xml><?xml version="1.0" encoding="utf-8"?>
<p:tagLst xmlns:p="http://schemas.openxmlformats.org/presentationml/2006/main">
  <p:tag name="AS_UNIQUEID" val="5855"/>
</p:tagLst>
</file>

<file path=ppt/tags/tag147.xml><?xml version="1.0" encoding="utf-8"?>
<p:tagLst xmlns:p="http://schemas.openxmlformats.org/presentationml/2006/main">
  <p:tag name="AS_UNIQUEID" val="5856"/>
</p:tagLst>
</file>

<file path=ppt/tags/tag148.xml><?xml version="1.0" encoding="utf-8"?>
<p:tagLst xmlns:p="http://schemas.openxmlformats.org/presentationml/2006/main">
  <p:tag name="AS_UNIQUEID" val="5857"/>
</p:tagLst>
</file>

<file path=ppt/tags/tag149.xml><?xml version="1.0" encoding="utf-8"?>
<p:tagLst xmlns:p="http://schemas.openxmlformats.org/presentationml/2006/main">
  <p:tag name="AS_UNIQUEID" val="5858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AS_UNIQUEID" val="5859"/>
</p:tagLst>
</file>

<file path=ppt/tags/tag151.xml><?xml version="1.0" encoding="utf-8"?>
<p:tagLst xmlns:p="http://schemas.openxmlformats.org/presentationml/2006/main">
  <p:tag name="AS_UNIQUEID" val="5861"/>
</p:tagLst>
</file>

<file path=ppt/tags/tag152.xml><?xml version="1.0" encoding="utf-8"?>
<p:tagLst xmlns:p="http://schemas.openxmlformats.org/presentationml/2006/main">
  <p:tag name="AS_UNIQUEID" val="5862"/>
</p:tagLst>
</file>

<file path=ppt/tags/tag153.xml><?xml version="1.0" encoding="utf-8"?>
<p:tagLst xmlns:p="http://schemas.openxmlformats.org/presentationml/2006/main">
  <p:tag name="AS_UNIQUEID" val="5863"/>
</p:tagLst>
</file>

<file path=ppt/tags/tag154.xml><?xml version="1.0" encoding="utf-8"?>
<p:tagLst xmlns:p="http://schemas.openxmlformats.org/presentationml/2006/main">
  <p:tag name="AS_UNIQUEID" val="5864"/>
</p:tagLst>
</file>

<file path=ppt/tags/tag155.xml><?xml version="1.0" encoding="utf-8"?>
<p:tagLst xmlns:p="http://schemas.openxmlformats.org/presentationml/2006/main">
  <p:tag name="AS_UNIQUEID" val="5866"/>
</p:tagLst>
</file>

<file path=ppt/tags/tag156.xml><?xml version="1.0" encoding="utf-8"?>
<p:tagLst xmlns:p="http://schemas.openxmlformats.org/presentationml/2006/main">
  <p:tag name="AS_UNIQUEID" val="5867"/>
</p:tagLst>
</file>

<file path=ppt/tags/tag157.xml><?xml version="1.0" encoding="utf-8"?>
<p:tagLst xmlns:p="http://schemas.openxmlformats.org/presentationml/2006/main">
  <p:tag name="AS_UNIQUEID" val="5868"/>
</p:tagLst>
</file>

<file path=ppt/tags/tag158.xml><?xml version="1.0" encoding="utf-8"?>
<p:tagLst xmlns:p="http://schemas.openxmlformats.org/presentationml/2006/main">
  <p:tag name="AS_UNIQUEID" val="5870"/>
</p:tagLst>
</file>

<file path=ppt/tags/tag159.xml><?xml version="1.0" encoding="utf-8"?>
<p:tagLst xmlns:p="http://schemas.openxmlformats.org/presentationml/2006/main">
  <p:tag name="AS_UNIQUEID" val="587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AS_UNIQUEID" val="5872"/>
</p:tagLst>
</file>

<file path=ppt/tags/tag161.xml><?xml version="1.0" encoding="utf-8"?>
<p:tagLst xmlns:p="http://schemas.openxmlformats.org/presentationml/2006/main">
  <p:tag name="AS_UNIQUEID" val="5873"/>
</p:tagLst>
</file>

<file path=ppt/tags/tag162.xml><?xml version="1.0" encoding="utf-8"?>
<p:tagLst xmlns:p="http://schemas.openxmlformats.org/presentationml/2006/main">
  <p:tag name="AS_UNIQUEID" val="5874"/>
</p:tagLst>
</file>

<file path=ppt/tags/tag163.xml><?xml version="1.0" encoding="utf-8"?>
<p:tagLst xmlns:p="http://schemas.openxmlformats.org/presentationml/2006/main">
  <p:tag name="AS_UNIQUEID" val="5875"/>
</p:tagLst>
</file>

<file path=ppt/tags/tag164.xml><?xml version="1.0" encoding="utf-8"?>
<p:tagLst xmlns:p="http://schemas.openxmlformats.org/presentationml/2006/main">
  <p:tag name="AS_UNIQUEID" val="5877"/>
</p:tagLst>
</file>

<file path=ppt/tags/tag165.xml><?xml version="1.0" encoding="utf-8"?>
<p:tagLst xmlns:p="http://schemas.openxmlformats.org/presentationml/2006/main">
  <p:tag name="AS_UNIQUEID" val="5878"/>
</p:tagLst>
</file>

<file path=ppt/tags/tag166.xml><?xml version="1.0" encoding="utf-8"?>
<p:tagLst xmlns:p="http://schemas.openxmlformats.org/presentationml/2006/main">
  <p:tag name="AS_UNIQUEID" val="5879"/>
</p:tagLst>
</file>

<file path=ppt/tags/tag167.xml><?xml version="1.0" encoding="utf-8"?>
<p:tagLst xmlns:p="http://schemas.openxmlformats.org/presentationml/2006/main">
  <p:tag name="AS_UNIQUEID" val="5880"/>
</p:tagLst>
</file>

<file path=ppt/tags/tag168.xml><?xml version="1.0" encoding="utf-8"?>
<p:tagLst xmlns:p="http://schemas.openxmlformats.org/presentationml/2006/main">
  <p:tag name="AS_UNIQUEID" val="5881"/>
</p:tagLst>
</file>

<file path=ppt/tags/tag169.xml><?xml version="1.0" encoding="utf-8"?>
<p:tagLst xmlns:p="http://schemas.openxmlformats.org/presentationml/2006/main">
  <p:tag name="AS_UNIQUEID" val="5882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AS_UNIQUEID" val="5884"/>
</p:tagLst>
</file>

<file path=ppt/tags/tag171.xml><?xml version="1.0" encoding="utf-8"?>
<p:tagLst xmlns:p="http://schemas.openxmlformats.org/presentationml/2006/main">
  <p:tag name="AS_UNIQUEID" val="5885"/>
</p:tagLst>
</file>

<file path=ppt/tags/tag172.xml><?xml version="1.0" encoding="utf-8"?>
<p:tagLst xmlns:p="http://schemas.openxmlformats.org/presentationml/2006/main">
  <p:tag name="AS_UNIQUEID" val="5886"/>
</p:tagLst>
</file>

<file path=ppt/tags/tag173.xml><?xml version="1.0" encoding="utf-8"?>
<p:tagLst xmlns:p="http://schemas.openxmlformats.org/presentationml/2006/main">
  <p:tag name="AS_UNIQUEID" val="5887"/>
</p:tagLst>
</file>

<file path=ppt/tags/tag174.xml><?xml version="1.0" encoding="utf-8"?>
<p:tagLst xmlns:p="http://schemas.openxmlformats.org/presentationml/2006/main">
  <p:tag name="AS_UNIQUEID" val="5888"/>
</p:tagLst>
</file>

<file path=ppt/tags/tag175.xml><?xml version="1.0" encoding="utf-8"?>
<p:tagLst xmlns:p="http://schemas.openxmlformats.org/presentationml/2006/main">
  <p:tag name="AS_UNIQUEID" val="5890"/>
</p:tagLst>
</file>

<file path=ppt/tags/tag176.xml><?xml version="1.0" encoding="utf-8"?>
<p:tagLst xmlns:p="http://schemas.openxmlformats.org/presentationml/2006/main">
  <p:tag name="AS_UNIQUEID" val="5891"/>
</p:tagLst>
</file>

<file path=ppt/tags/tag177.xml><?xml version="1.0" encoding="utf-8"?>
<p:tagLst xmlns:p="http://schemas.openxmlformats.org/presentationml/2006/main">
  <p:tag name="AS_UNIQUEID" val="5892"/>
</p:tagLst>
</file>

<file path=ppt/tags/tag178.xml><?xml version="1.0" encoding="utf-8"?>
<p:tagLst xmlns:p="http://schemas.openxmlformats.org/presentationml/2006/main">
  <p:tag name="AS_UNIQUEID" val="5893"/>
</p:tagLst>
</file>

<file path=ppt/tags/tag179.xml><?xml version="1.0" encoding="utf-8"?>
<p:tagLst xmlns:p="http://schemas.openxmlformats.org/presentationml/2006/main">
  <p:tag name="AS_UNIQUEID" val="5894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AS_UNIQUEID" val="5896"/>
</p:tagLst>
</file>

<file path=ppt/tags/tag181.xml><?xml version="1.0" encoding="utf-8"?>
<p:tagLst xmlns:p="http://schemas.openxmlformats.org/presentationml/2006/main">
  <p:tag name="AS_UNIQUEID" val="5897"/>
</p:tagLst>
</file>

<file path=ppt/tags/tag182.xml><?xml version="1.0" encoding="utf-8"?>
<p:tagLst xmlns:p="http://schemas.openxmlformats.org/presentationml/2006/main">
  <p:tag name="AS_UNIQUEID" val="5899"/>
</p:tagLst>
</file>

<file path=ppt/tags/tag183.xml><?xml version="1.0" encoding="utf-8"?>
<p:tagLst xmlns:p="http://schemas.openxmlformats.org/presentationml/2006/main">
  <p:tag name="AS_UNIQUEID" val="5900"/>
</p:tagLst>
</file>

<file path=ppt/tags/tag184.xml><?xml version="1.0" encoding="utf-8"?>
<p:tagLst xmlns:p="http://schemas.openxmlformats.org/presentationml/2006/main">
  <p:tag name="AS_UNIQUEID" val="5901"/>
</p:tagLst>
</file>

<file path=ppt/tags/tag185.xml><?xml version="1.0" encoding="utf-8"?>
<p:tagLst xmlns:p="http://schemas.openxmlformats.org/presentationml/2006/main">
  <p:tag name="AS_UNIQUEID" val="5902"/>
</p:tagLst>
</file>

<file path=ppt/tags/tag186.xml><?xml version="1.0" encoding="utf-8"?>
<p:tagLst xmlns:p="http://schemas.openxmlformats.org/presentationml/2006/main">
  <p:tag name="AS_UNIQUEID" val="5903"/>
</p:tagLst>
</file>

<file path=ppt/tags/tag187.xml><?xml version="1.0" encoding="utf-8"?>
<p:tagLst xmlns:p="http://schemas.openxmlformats.org/presentationml/2006/main">
  <p:tag name="AS_UNIQUEID" val="6115"/>
</p:tagLst>
</file>

<file path=ppt/tags/tag188.xml><?xml version="1.0" encoding="utf-8"?>
<p:tagLst xmlns:p="http://schemas.openxmlformats.org/presentationml/2006/main">
  <p:tag name="AS_UNIQUEID" val="9212"/>
</p:tagLst>
</file>

<file path=ppt/tags/tag189.xml><?xml version="1.0" encoding="utf-8"?>
<p:tagLst xmlns:p="http://schemas.openxmlformats.org/presentationml/2006/main">
  <p:tag name="AS_UNIQUEID" val="9213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AS_UNIQUEID" val="9214"/>
</p:tagLst>
</file>

<file path=ppt/tags/tag191.xml><?xml version="1.0" encoding="utf-8"?>
<p:tagLst xmlns:p="http://schemas.openxmlformats.org/presentationml/2006/main">
  <p:tag name="AS_UNIQUEID" val="9215"/>
</p:tagLst>
</file>

<file path=ppt/tags/tag192.xml><?xml version="1.0" encoding="utf-8"?>
<p:tagLst xmlns:p="http://schemas.openxmlformats.org/presentationml/2006/main">
  <p:tag name="AS_UNIQUEID" val="9216"/>
</p:tagLst>
</file>

<file path=ppt/tags/tag193.xml><?xml version="1.0" encoding="utf-8"?>
<p:tagLst xmlns:p="http://schemas.openxmlformats.org/presentationml/2006/main">
  <p:tag name="AS_UNIQUEID" val="9217"/>
</p:tagLst>
</file>

<file path=ppt/tags/tag194.xml><?xml version="1.0" encoding="utf-8"?>
<p:tagLst xmlns:p="http://schemas.openxmlformats.org/presentationml/2006/main">
  <p:tag name="AS_UNIQUEID" val="9218"/>
</p:tagLst>
</file>

<file path=ppt/tags/tag195.xml><?xml version="1.0" encoding="utf-8"?>
<p:tagLst xmlns:p="http://schemas.openxmlformats.org/presentationml/2006/main">
  <p:tag name="AS_UNIQUEID" val="9219"/>
</p:tagLst>
</file>

<file path=ppt/tags/tag196.xml><?xml version="1.0" encoding="utf-8"?>
<p:tagLst xmlns:p="http://schemas.openxmlformats.org/presentationml/2006/main">
  <p:tag name="AS_UNIQUEID" val="9221"/>
</p:tagLst>
</file>

<file path=ppt/tags/tag197.xml><?xml version="1.0" encoding="utf-8"?>
<p:tagLst xmlns:p="http://schemas.openxmlformats.org/presentationml/2006/main">
  <p:tag name="AS_UNIQUEID" val="6107"/>
</p:tagLst>
</file>

<file path=ppt/tags/tag198.xml><?xml version="1.0" encoding="utf-8"?>
<p:tagLst xmlns:p="http://schemas.openxmlformats.org/presentationml/2006/main">
  <p:tag name="AS_UNIQUEID" val="6108"/>
</p:tagLst>
</file>

<file path=ppt/tags/tag199.xml><?xml version="1.0" encoding="utf-8"?>
<p:tagLst xmlns:p="http://schemas.openxmlformats.org/presentationml/2006/main">
  <p:tag name="AS_UNIQUEID" val="6109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AS_UNIQUEID" val="6110"/>
</p:tagLst>
</file>

<file path=ppt/tags/tag201.xml><?xml version="1.0" encoding="utf-8"?>
<p:tagLst xmlns:p="http://schemas.openxmlformats.org/presentationml/2006/main">
  <p:tag name="AS_UNIQUEID" val="6111"/>
</p:tagLst>
</file>

<file path=ppt/tags/tag202.xml><?xml version="1.0" encoding="utf-8"?>
<p:tagLst xmlns:p="http://schemas.openxmlformats.org/presentationml/2006/main">
  <p:tag name="AS_UNIQUEID" val="6112"/>
</p:tagLst>
</file>

<file path=ppt/tags/tag203.xml><?xml version="1.0" encoding="utf-8"?>
<p:tagLst xmlns:p="http://schemas.openxmlformats.org/presentationml/2006/main">
  <p:tag name="AS_UNIQUEID" val="6113"/>
</p:tagLst>
</file>

<file path=ppt/tags/tag204.xml><?xml version="1.0" encoding="utf-8"?>
<p:tagLst xmlns:p="http://schemas.openxmlformats.org/presentationml/2006/main">
  <p:tag name="AS_UNIQUEID" val="6114"/>
</p:tagLst>
</file>

<file path=ppt/tags/tag205.xml><?xml version="1.0" encoding="utf-8"?>
<p:tagLst xmlns:p="http://schemas.openxmlformats.org/presentationml/2006/main">
  <p:tag name="AS_UNIQUEID" val="6116"/>
</p:tagLst>
</file>

<file path=ppt/tags/tag206.xml><?xml version="1.0" encoding="utf-8"?>
<p:tagLst xmlns:p="http://schemas.openxmlformats.org/presentationml/2006/main">
  <p:tag name="AS_UNIQUEID" val="6104"/>
</p:tagLst>
</file>

<file path=ppt/tags/tag207.xml><?xml version="1.0" encoding="utf-8"?>
<p:tagLst xmlns:p="http://schemas.openxmlformats.org/presentationml/2006/main">
  <p:tag name="AS_UNIQUEID" val="6105"/>
</p:tagLst>
</file>

<file path=ppt/tags/tag208.xml><?xml version="1.0" encoding="utf-8"?>
<p:tagLst xmlns:p="http://schemas.openxmlformats.org/presentationml/2006/main">
  <p:tag name="AS_UNIQUEID" val="9333"/>
</p:tagLst>
</file>

<file path=ppt/tags/tag209.xml><?xml version="1.0" encoding="utf-8"?>
<p:tagLst xmlns:p="http://schemas.openxmlformats.org/presentationml/2006/main">
  <p:tag name="AS_UNIQUEID" val="9334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AS_UNIQUEID" val="9335"/>
</p:tagLst>
</file>

<file path=ppt/tags/tag211.xml><?xml version="1.0" encoding="utf-8"?>
<p:tagLst xmlns:p="http://schemas.openxmlformats.org/presentationml/2006/main">
  <p:tag name="AS_UNIQUEID" val="172"/>
</p:tagLst>
</file>

<file path=ppt/tags/tag212.xml><?xml version="1.0" encoding="utf-8"?>
<p:tagLst xmlns:p="http://schemas.openxmlformats.org/presentationml/2006/main">
  <p:tag name="AS_UNIQUEID" val="173"/>
</p:tagLst>
</file>

<file path=ppt/tags/tag213.xml><?xml version="1.0" encoding="utf-8"?>
<p:tagLst xmlns:p="http://schemas.openxmlformats.org/presentationml/2006/main">
  <p:tag name="AS_UNIQUEID" val="174"/>
</p:tagLst>
</file>

<file path=ppt/tags/tag214.xml><?xml version="1.0" encoding="utf-8"?>
<p:tagLst xmlns:p="http://schemas.openxmlformats.org/presentationml/2006/main">
  <p:tag name="AS_UNIQUEID" val="175"/>
</p:tagLst>
</file>

<file path=ppt/tags/tag215.xml><?xml version="1.0" encoding="utf-8"?>
<p:tagLst xmlns:p="http://schemas.openxmlformats.org/presentationml/2006/main">
  <p:tag name="AS_UNIQUEID" val="176"/>
</p:tagLst>
</file>

<file path=ppt/tags/tag216.xml><?xml version="1.0" encoding="utf-8"?>
<p:tagLst xmlns:p="http://schemas.openxmlformats.org/presentationml/2006/main">
  <p:tag name="AS_UNIQUEID" val="177"/>
</p:tagLst>
</file>

<file path=ppt/tags/tag217.xml><?xml version="1.0" encoding="utf-8"?>
<p:tagLst xmlns:p="http://schemas.openxmlformats.org/presentationml/2006/main">
  <p:tag name="AS_UNIQUEID" val="178"/>
</p:tagLst>
</file>

<file path=ppt/tags/tag218.xml><?xml version="1.0" encoding="utf-8"?>
<p:tagLst xmlns:p="http://schemas.openxmlformats.org/presentationml/2006/main">
  <p:tag name="AS_UNIQUEID" val="179"/>
</p:tagLst>
</file>

<file path=ppt/tags/tag219.xml><?xml version="1.0" encoding="utf-8"?>
<p:tagLst xmlns:p="http://schemas.openxmlformats.org/presentationml/2006/main">
  <p:tag name="AS_UNIQUEID" val="180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AS_UNIQUEID" val="181"/>
</p:tagLst>
</file>

<file path=ppt/tags/tag221.xml><?xml version="1.0" encoding="utf-8"?>
<p:tagLst xmlns:p="http://schemas.openxmlformats.org/presentationml/2006/main">
  <p:tag name="AS_UNIQUEID" val="182"/>
</p:tagLst>
</file>

<file path=ppt/tags/tag222.xml><?xml version="1.0" encoding="utf-8"?>
<p:tagLst xmlns:p="http://schemas.openxmlformats.org/presentationml/2006/main">
  <p:tag name="AS_UNIQUEID" val="183"/>
</p:tagLst>
</file>

<file path=ppt/tags/tag223.xml><?xml version="1.0" encoding="utf-8"?>
<p:tagLst xmlns:p="http://schemas.openxmlformats.org/presentationml/2006/main">
  <p:tag name="AS_UNIQUEID" val="184"/>
</p:tagLst>
</file>

<file path=ppt/tags/tag224.xml><?xml version="1.0" encoding="utf-8"?>
<p:tagLst xmlns:p="http://schemas.openxmlformats.org/presentationml/2006/main">
  <p:tag name="AS_UNIQUEID" val="1453"/>
  <p:tag name="KSO_WM_ASSEMBLE_CHIP_INDEX" val="0bda058960a9482b92e2d2126c881443"/>
  <p:tag name="KSO_WM_BEAUTIFY_FLAG" val="#wm#"/>
  <p:tag name="KSO_WM_CHIP_FILLAREA_FILL_RULE" val="{&quot;fill_align&quot;:&quot;cm&quot;,&quot;fill_mode&quot;:&quot;full&quot;,&quot;sacle_strategy&quot;:&quot;smart&quot;}"/>
  <p:tag name="KSO_WM_CHIP_GROUPID" val="5e7310da9a230a26b9e88a19"/>
  <p:tag name="KSO_WM_CHIP_XID" val="5e7310da9a230a26b9e88a1a"/>
  <p:tag name="KSO_WM_TAG_VERSION" val="1.0"/>
  <p:tag name="KSO_WM_TEMPLATE_ASSEMBLE_GROUPID" val="5fd0d0721fa9d42129dd7c38"/>
  <p:tag name="KSO_WM_TEMPLATE_ASSEMBLE_XID" val="5fd0d0721fa9d42129dd7c38"/>
  <p:tag name="KSO_WM_TEMPLATE_CATEGORY" val="diagram"/>
  <p:tag name="KSO_WM_TEMPLATE_INDEX" val="20211835"/>
  <p:tag name="KSO_WM_UNIT_COMPATIBLE" val="0"/>
  <p:tag name="KSO_WM_UNIT_DEC_AREA_ID" val="2333b452ef99426195149ccf86bad7a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11835_1*d*1"/>
  <p:tag name="KSO_WM_UNIT_INDEX" val="1"/>
  <p:tag name="KSO_WM_UNIT_LAYERLEVEL" val="1"/>
  <p:tag name="KSO_WM_UNIT_PLACING_PICTURE" val="0bda058960a9482b92e2d2126c881443"/>
  <p:tag name="KSO_WM_UNIT_PLACING_PICTURE_COLLAGE_VIEWPORT" val="{&quot;height&quot;:5283,&quot;width&quot;:7538.979173393607}"/>
  <p:tag name="KSO_WM_UNIT_PLACING_PICTURE_INFO" val="{&quot;code&quot;:&quot;&quot;,&quot;full_picture&quot;:false,&quot;scheme&quot;:&quot;&quot;,&quot;spacing&quot;:5}"/>
  <p:tag name="KSO_WM_UNIT_SM_LIMIT_TYPE" val="2"/>
  <p:tag name="KSO_WM_UNIT_SUPPORT_UNIT_TYPE" val="[&quot;d&quot;,&quot;α&quot;]"/>
  <p:tag name="KSO_WM_UNIT_TYPE" val="d"/>
  <p:tag name="KSO_WM_UNIT_VALUE" val="1058*1438"/>
</p:tagLst>
</file>

<file path=ppt/tags/tag225.xml><?xml version="1.0" encoding="utf-8"?>
<p:tagLst xmlns:p="http://schemas.openxmlformats.org/presentationml/2006/main">
  <p:tag name="AS_UNIQUEID" val="1436"/>
</p:tagLst>
</file>

<file path=ppt/tags/tag226.xml><?xml version="1.0" encoding="utf-8"?>
<p:tagLst xmlns:p="http://schemas.openxmlformats.org/presentationml/2006/main">
  <p:tag name="AS_UNIQUEID" val="1438"/>
</p:tagLst>
</file>

<file path=ppt/tags/tag227.xml><?xml version="1.0" encoding="utf-8"?>
<p:tagLst xmlns:p="http://schemas.openxmlformats.org/presentationml/2006/main">
  <p:tag name="AS_UNIQUEID" val="7425"/>
</p:tagLst>
</file>

<file path=ppt/tags/tag228.xml><?xml version="1.0" encoding="utf-8"?>
<p:tagLst xmlns:p="http://schemas.openxmlformats.org/presentationml/2006/main">
  <p:tag name="AS_UNIQUEID" val="1438"/>
</p:tagLst>
</file>

<file path=ppt/tags/tag229.xml><?xml version="1.0" encoding="utf-8"?>
<p:tagLst xmlns:p="http://schemas.openxmlformats.org/presentationml/2006/main">
  <p:tag name="AS_UNIQUEID" val="1438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AS_UNIQUEID" val="8113"/>
  <p:tag name="KSO_WM_BEAUTIFY_FLAG" val=""/>
</p:tagLst>
</file>

<file path=ppt/tags/tag231.xml><?xml version="1.0" encoding="utf-8"?>
<p:tagLst xmlns:p="http://schemas.openxmlformats.org/presentationml/2006/main">
  <p:tag name="AS_UNIQUEID" val="8114"/>
  <p:tag name="KSO_WM_BEAUTIFY_FLAG" val=""/>
</p:tagLst>
</file>

<file path=ppt/tags/tag232.xml><?xml version="1.0" encoding="utf-8"?>
<p:tagLst xmlns:p="http://schemas.openxmlformats.org/presentationml/2006/main">
  <p:tag name="AS_UNIQUEID" val="9338"/>
</p:tagLst>
</file>

<file path=ppt/tags/tag233.xml><?xml version="1.0" encoding="utf-8"?>
<p:tagLst xmlns:p="http://schemas.openxmlformats.org/presentationml/2006/main">
  <p:tag name="AS_UNIQUEID" val="9339"/>
</p:tagLst>
</file>

<file path=ppt/tags/tag234.xml><?xml version="1.0" encoding="utf-8"?>
<p:tagLst xmlns:p="http://schemas.openxmlformats.org/presentationml/2006/main">
  <p:tag name="AS_UNIQUEID" val="9340"/>
</p:tagLst>
</file>

<file path=ppt/tags/tag235.xml><?xml version="1.0" encoding="utf-8"?>
<p:tagLst xmlns:p="http://schemas.openxmlformats.org/presentationml/2006/main">
  <p:tag name="KSO_WM_SPECIAL_SOURCE" val="bdnull"/>
</p:tagLst>
</file>

<file path=ppt/tags/tag236.xml><?xml version="1.0" encoding="utf-8"?>
<p:tagLst xmlns:p="http://schemas.openxmlformats.org/presentationml/2006/main">
  <p:tag name="AS_UNIQUEID" val="3339"/>
</p:tagLst>
</file>

<file path=ppt/tags/tag237.xml><?xml version="1.0" encoding="utf-8"?>
<p:tagLst xmlns:p="http://schemas.openxmlformats.org/presentationml/2006/main">
  <p:tag name="AS_UNIQUEID" val="3340"/>
</p:tagLst>
</file>

<file path=ppt/tags/tag238.xml><?xml version="1.0" encoding="utf-8"?>
<p:tagLst xmlns:p="http://schemas.openxmlformats.org/presentationml/2006/main">
  <p:tag name="AS_UNIQUEID" val="3341"/>
</p:tagLst>
</file>

<file path=ppt/tags/tag239.xml><?xml version="1.0" encoding="utf-8"?>
<p:tagLst xmlns:p="http://schemas.openxmlformats.org/presentationml/2006/main">
  <p:tag name="AS_UNIQUEID" val="9350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AS_UNIQUEID" val="9351"/>
</p:tagLst>
</file>

<file path=ppt/tags/tag241.xml><?xml version="1.0" encoding="utf-8"?>
<p:tagLst xmlns:p="http://schemas.openxmlformats.org/presentationml/2006/main">
  <p:tag name="AS_UNIQUEID" val="9352"/>
</p:tagLst>
</file>

<file path=ppt/tags/tag242.xml><?xml version="1.0" encoding="utf-8"?>
<p:tagLst xmlns:p="http://schemas.openxmlformats.org/presentationml/2006/main">
  <p:tag name="AS_UNIQUEID" val="209"/>
</p:tagLst>
</file>

<file path=ppt/tags/tag243.xml><?xml version="1.0" encoding="utf-8"?>
<p:tagLst xmlns:p="http://schemas.openxmlformats.org/presentationml/2006/main">
  <p:tag name="AS_UNIQUEID" val="210"/>
</p:tagLst>
</file>

<file path=ppt/tags/tag244.xml><?xml version="1.0" encoding="utf-8"?>
<p:tagLst xmlns:p="http://schemas.openxmlformats.org/presentationml/2006/main">
  <p:tag name="AS_UNIQUEID" val="211"/>
</p:tagLst>
</file>

<file path=ppt/tags/tag245.xml><?xml version="1.0" encoding="utf-8"?>
<p:tagLst xmlns:p="http://schemas.openxmlformats.org/presentationml/2006/main">
  <p:tag name="AS_UNIQUEID" val="212"/>
</p:tagLst>
</file>

<file path=ppt/tags/tag246.xml><?xml version="1.0" encoding="utf-8"?>
<p:tagLst xmlns:p="http://schemas.openxmlformats.org/presentationml/2006/main">
  <p:tag name="AS_UNIQUEID" val="213"/>
</p:tagLst>
</file>

<file path=ppt/tags/tag247.xml><?xml version="1.0" encoding="utf-8"?>
<p:tagLst xmlns:p="http://schemas.openxmlformats.org/presentationml/2006/main">
  <p:tag name="AS_UNIQUEID" val="214"/>
</p:tagLst>
</file>

<file path=ppt/tags/tag248.xml><?xml version="1.0" encoding="utf-8"?>
<p:tagLst xmlns:p="http://schemas.openxmlformats.org/presentationml/2006/main">
  <p:tag name="AS_UNIQUEID" val="215"/>
</p:tagLst>
</file>

<file path=ppt/tags/tag249.xml><?xml version="1.0" encoding="utf-8"?>
<p:tagLst xmlns:p="http://schemas.openxmlformats.org/presentationml/2006/main">
  <p:tag name="AS_UNIQUEID" val="21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AS_UNIQUEID" val="217"/>
</p:tagLst>
</file>

<file path=ppt/tags/tag251.xml><?xml version="1.0" encoding="utf-8"?>
<p:tagLst xmlns:p="http://schemas.openxmlformats.org/presentationml/2006/main">
  <p:tag name="AS_UNIQUEID" val="218"/>
</p:tagLst>
</file>

<file path=ppt/tags/tag252.xml><?xml version="1.0" encoding="utf-8"?>
<p:tagLst xmlns:p="http://schemas.openxmlformats.org/presentationml/2006/main">
  <p:tag name="AS_UNIQUEID" val="219"/>
</p:tagLst>
</file>

<file path=ppt/tags/tag253.xml><?xml version="1.0" encoding="utf-8"?>
<p:tagLst xmlns:p="http://schemas.openxmlformats.org/presentationml/2006/main">
  <p:tag name="AS_UNIQUEID" val="220"/>
</p:tagLst>
</file>

<file path=ppt/tags/tag254.xml><?xml version="1.0" encoding="utf-8"?>
<p:tagLst xmlns:p="http://schemas.openxmlformats.org/presentationml/2006/main">
  <p:tag name="AS_UNIQUEID" val="221"/>
</p:tagLst>
</file>

<file path=ppt/tags/tag255.xml><?xml version="1.0" encoding="utf-8"?>
<p:tagLst xmlns:p="http://schemas.openxmlformats.org/presentationml/2006/main">
  <p:tag name="AS_UNIQUEID" val="222"/>
</p:tagLst>
</file>

<file path=ppt/tags/tag256.xml><?xml version="1.0" encoding="utf-8"?>
<p:tagLst xmlns:p="http://schemas.openxmlformats.org/presentationml/2006/main">
  <p:tag name="AS_UNIQUEID" val="223"/>
</p:tagLst>
</file>

<file path=ppt/tags/tag257.xml><?xml version="1.0" encoding="utf-8"?>
<p:tagLst xmlns:p="http://schemas.openxmlformats.org/presentationml/2006/main">
  <p:tag name="AS_UNIQUEID" val="224"/>
</p:tagLst>
</file>

<file path=ppt/tags/tag258.xml><?xml version="1.0" encoding="utf-8"?>
<p:tagLst xmlns:p="http://schemas.openxmlformats.org/presentationml/2006/main">
  <p:tag name="AS_UNIQUEID" val="9355"/>
</p:tagLst>
</file>

<file path=ppt/tags/tag259.xml><?xml version="1.0" encoding="utf-8"?>
<p:tagLst xmlns:p="http://schemas.openxmlformats.org/presentationml/2006/main">
  <p:tag name="AS_UNIQUEID" val="5575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AS_UNIQUEID" val="5576"/>
</p:tagLst>
</file>

<file path=ppt/tags/tag261.xml><?xml version="1.0" encoding="utf-8"?>
<p:tagLst xmlns:p="http://schemas.openxmlformats.org/presentationml/2006/main">
  <p:tag name="AS_UNIQUEID" val="5577"/>
</p:tagLst>
</file>

<file path=ppt/tags/tag262.xml><?xml version="1.0" encoding="utf-8"?>
<p:tagLst xmlns:p="http://schemas.openxmlformats.org/presentationml/2006/main">
  <p:tag name="AS_UNIQUEID" val="5578"/>
</p:tagLst>
</file>

<file path=ppt/tags/tag263.xml><?xml version="1.0" encoding="utf-8"?>
<p:tagLst xmlns:p="http://schemas.openxmlformats.org/presentationml/2006/main">
  <p:tag name="AS_UNIQUEID" val="5579"/>
</p:tagLst>
</file>

<file path=ppt/tags/tag264.xml><?xml version="1.0" encoding="utf-8"?>
<p:tagLst xmlns:p="http://schemas.openxmlformats.org/presentationml/2006/main">
  <p:tag name="AS_UNIQUEID" val="5580"/>
</p:tagLst>
</file>

<file path=ppt/tags/tag265.xml><?xml version="1.0" encoding="utf-8"?>
<p:tagLst xmlns:p="http://schemas.openxmlformats.org/presentationml/2006/main">
  <p:tag name="AS_UNIQUEID" val="5581"/>
</p:tagLst>
</file>

<file path=ppt/tags/tag266.xml><?xml version="1.0" encoding="utf-8"?>
<p:tagLst xmlns:p="http://schemas.openxmlformats.org/presentationml/2006/main">
  <p:tag name="AS_UNIQUEID" val="5582"/>
</p:tagLst>
</file>

<file path=ppt/tags/tag267.xml><?xml version="1.0" encoding="utf-8"?>
<p:tagLst xmlns:p="http://schemas.openxmlformats.org/presentationml/2006/main">
  <p:tag name="AS_UNIQUEID" val="5583"/>
</p:tagLst>
</file>

<file path=ppt/tags/tag268.xml><?xml version="1.0" encoding="utf-8"?>
<p:tagLst xmlns:p="http://schemas.openxmlformats.org/presentationml/2006/main">
  <p:tag name="AS_UNIQUEID" val="5584"/>
</p:tagLst>
</file>

<file path=ppt/tags/tag269.xml><?xml version="1.0" encoding="utf-8"?>
<p:tagLst xmlns:p="http://schemas.openxmlformats.org/presentationml/2006/main">
  <p:tag name="AS_UNIQUEID" val="5585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AS_UNIQUEID" val="5590"/>
</p:tagLst>
</file>

<file path=ppt/tags/tag271.xml><?xml version="1.0" encoding="utf-8"?>
<p:tagLst xmlns:p="http://schemas.openxmlformats.org/presentationml/2006/main">
  <p:tag name="AS_UNIQUEID" val="5591"/>
</p:tagLst>
</file>

<file path=ppt/tags/tag272.xml><?xml version="1.0" encoding="utf-8"?>
<p:tagLst xmlns:p="http://schemas.openxmlformats.org/presentationml/2006/main">
  <p:tag name="AS_UNIQUEID" val="5592"/>
</p:tagLst>
</file>

<file path=ppt/tags/tag273.xml><?xml version="1.0" encoding="utf-8"?>
<p:tagLst xmlns:p="http://schemas.openxmlformats.org/presentationml/2006/main">
  <p:tag name="AS_UNIQUEID" val="5593"/>
</p:tagLst>
</file>

<file path=ppt/tags/tag274.xml><?xml version="1.0" encoding="utf-8"?>
<p:tagLst xmlns:p="http://schemas.openxmlformats.org/presentationml/2006/main">
  <p:tag name="AS_UNIQUEID" val="5594"/>
</p:tagLst>
</file>

<file path=ppt/tags/tag275.xml><?xml version="1.0" encoding="utf-8"?>
<p:tagLst xmlns:p="http://schemas.openxmlformats.org/presentationml/2006/main">
  <p:tag name="AS_UNIQUEID" val="5570"/>
</p:tagLst>
</file>

<file path=ppt/tags/tag276.xml><?xml version="1.0" encoding="utf-8"?>
<p:tagLst xmlns:p="http://schemas.openxmlformats.org/presentationml/2006/main">
  <p:tag name="AS_UNIQUEID" val="5571"/>
</p:tagLst>
</file>

<file path=ppt/tags/tag277.xml><?xml version="1.0" encoding="utf-8"?>
<p:tagLst xmlns:p="http://schemas.openxmlformats.org/presentationml/2006/main">
  <p:tag name="AS_UNIQUEID" val="5600"/>
</p:tagLst>
</file>

<file path=ppt/tags/tag278.xml><?xml version="1.0" encoding="utf-8"?>
<p:tagLst xmlns:p="http://schemas.openxmlformats.org/presentationml/2006/main">
  <p:tag name="AS_UNIQUEID" val="5601"/>
</p:tagLst>
</file>

<file path=ppt/tags/tag279.xml><?xml version="1.0" encoding="utf-8"?>
<p:tagLst xmlns:p="http://schemas.openxmlformats.org/presentationml/2006/main">
  <p:tag name="AS_UNIQUEID" val="5602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AS_UNIQUEID" val="5604"/>
</p:tagLst>
</file>

<file path=ppt/tags/tag281.xml><?xml version="1.0" encoding="utf-8"?>
<p:tagLst xmlns:p="http://schemas.openxmlformats.org/presentationml/2006/main">
  <p:tag name="AS_UNIQUEID" val="5605"/>
</p:tagLst>
</file>

<file path=ppt/tags/tag282.xml><?xml version="1.0" encoding="utf-8"?>
<p:tagLst xmlns:p="http://schemas.openxmlformats.org/presentationml/2006/main">
  <p:tag name="AS_UNIQUEID" val="5606"/>
</p:tagLst>
</file>

<file path=ppt/tags/tag283.xml><?xml version="1.0" encoding="utf-8"?>
<p:tagLst xmlns:p="http://schemas.openxmlformats.org/presentationml/2006/main">
  <p:tag name="AS_UNIQUEID" val="5607"/>
</p:tagLst>
</file>

<file path=ppt/tags/tag284.xml><?xml version="1.0" encoding="utf-8"?>
<p:tagLst xmlns:p="http://schemas.openxmlformats.org/presentationml/2006/main">
  <p:tag name="AS_UNIQUEID" val="5608"/>
</p:tagLst>
</file>

<file path=ppt/tags/tag285.xml><?xml version="1.0" encoding="utf-8"?>
<p:tagLst xmlns:p="http://schemas.openxmlformats.org/presentationml/2006/main">
  <p:tag name="AS_UNIQUEID" val="5609"/>
</p:tagLst>
</file>

<file path=ppt/tags/tag286.xml><?xml version="1.0" encoding="utf-8"?>
<p:tagLst xmlns:p="http://schemas.openxmlformats.org/presentationml/2006/main">
  <p:tag name="AS_UNIQUEID" val="5610"/>
  <p:tag name="KSO_WM_UNIT_TABLE_BEAUTIFY" val="smartTable{a0000feb-bd50-4f3e-ba17-19a7ecefca64}"/>
  <p:tag name="TABLE_ENDDRAG_ORIGIN_RECT" val="903*138"/>
  <p:tag name="TABLE_ENDDRAG_RECT" val="24*376*903*138"/>
</p:tagLst>
</file>

<file path=ppt/tags/tag287.xml><?xml version="1.0" encoding="utf-8"?>
<p:tagLst xmlns:p="http://schemas.openxmlformats.org/presentationml/2006/main">
  <p:tag name="AS_UNIQUEID" val="5611"/>
</p:tagLst>
</file>

<file path=ppt/tags/tag288.xml><?xml version="1.0" encoding="utf-8"?>
<p:tagLst xmlns:p="http://schemas.openxmlformats.org/presentationml/2006/main">
  <p:tag name="AS_UNIQUEID" val="5612"/>
</p:tagLst>
</file>

<file path=ppt/tags/tag289.xml><?xml version="1.0" encoding="utf-8"?>
<p:tagLst xmlns:p="http://schemas.openxmlformats.org/presentationml/2006/main">
  <p:tag name="AS_UNIQUEID" val="5613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AS_UNIQUEID" val="1893"/>
</p:tagLst>
</file>

<file path=ppt/tags/tag291.xml><?xml version="1.0" encoding="utf-8"?>
<p:tagLst xmlns:p="http://schemas.openxmlformats.org/presentationml/2006/main">
  <p:tag name="AS_UNIQUEID" val="1564"/>
</p:tagLst>
</file>

<file path=ppt/tags/tag292.xml><?xml version="1.0" encoding="utf-8"?>
<p:tagLst xmlns:p="http://schemas.openxmlformats.org/presentationml/2006/main">
  <p:tag name="AS_UNIQUEID" val="9358"/>
</p:tagLst>
</file>

<file path=ppt/tags/tag293.xml><?xml version="1.0" encoding="utf-8"?>
<p:tagLst xmlns:p="http://schemas.openxmlformats.org/presentationml/2006/main">
  <p:tag name="AS_UNIQUEID" val="5584"/>
</p:tagLst>
</file>

<file path=ppt/tags/tag294.xml><?xml version="1.0" encoding="utf-8"?>
<p:tagLst xmlns:p="http://schemas.openxmlformats.org/presentationml/2006/main">
  <p:tag name="AS_UNIQUEID" val="5594"/>
</p:tagLst>
</file>

<file path=ppt/tags/tag295.xml><?xml version="1.0" encoding="utf-8"?>
<p:tagLst xmlns:p="http://schemas.openxmlformats.org/presentationml/2006/main">
  <p:tag name="AS_UNIQUEID" val="5596"/>
</p:tagLst>
</file>

<file path=ppt/tags/tag296.xml><?xml version="1.0" encoding="utf-8"?>
<p:tagLst xmlns:p="http://schemas.openxmlformats.org/presentationml/2006/main">
  <p:tag name="AS_UNIQUEID" val="5597"/>
</p:tagLst>
</file>

<file path=ppt/tags/tag297.xml><?xml version="1.0" encoding="utf-8"?>
<p:tagLst xmlns:p="http://schemas.openxmlformats.org/presentationml/2006/main">
  <p:tag name="AS_UNIQUEID" val="5665"/>
</p:tagLst>
</file>

<file path=ppt/tags/tag298.xml><?xml version="1.0" encoding="utf-8"?>
<p:tagLst xmlns:p="http://schemas.openxmlformats.org/presentationml/2006/main">
  <p:tag name="AS_UNIQUEID" val="5666"/>
</p:tagLst>
</file>

<file path=ppt/tags/tag299.xml><?xml version="1.0" encoding="utf-8"?>
<p:tagLst xmlns:p="http://schemas.openxmlformats.org/presentationml/2006/main">
  <p:tag name="AS_UNIQUEID" val="5667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AS_UNIQUEID" val="5668"/>
</p:tagLst>
</file>

<file path=ppt/tags/tag301.xml><?xml version="1.0" encoding="utf-8"?>
<p:tagLst xmlns:p="http://schemas.openxmlformats.org/presentationml/2006/main">
  <p:tag name="AS_UNIQUEID" val="5669"/>
</p:tagLst>
</file>

<file path=ppt/tags/tag302.xml><?xml version="1.0" encoding="utf-8"?>
<p:tagLst xmlns:p="http://schemas.openxmlformats.org/presentationml/2006/main">
  <p:tag name="AS_UNIQUEID" val="5670"/>
</p:tagLst>
</file>

<file path=ppt/tags/tag303.xml><?xml version="1.0" encoding="utf-8"?>
<p:tagLst xmlns:p="http://schemas.openxmlformats.org/presentationml/2006/main">
  <p:tag name="AS_UNIQUEID" val="5671"/>
</p:tagLst>
</file>

<file path=ppt/tags/tag304.xml><?xml version="1.0" encoding="utf-8"?>
<p:tagLst xmlns:p="http://schemas.openxmlformats.org/presentationml/2006/main">
  <p:tag name="AS_UNIQUEID" val="5672"/>
</p:tagLst>
</file>

<file path=ppt/tags/tag305.xml><?xml version="1.0" encoding="utf-8"?>
<p:tagLst xmlns:p="http://schemas.openxmlformats.org/presentationml/2006/main">
  <p:tag name="AS_UNIQUEID" val="5673"/>
</p:tagLst>
</file>

<file path=ppt/tags/tag306.xml><?xml version="1.0" encoding="utf-8"?>
<p:tagLst xmlns:p="http://schemas.openxmlformats.org/presentationml/2006/main">
  <p:tag name="AS_UNIQUEID" val="5674"/>
</p:tagLst>
</file>

<file path=ppt/tags/tag307.xml><?xml version="1.0" encoding="utf-8"?>
<p:tagLst xmlns:p="http://schemas.openxmlformats.org/presentationml/2006/main">
  <p:tag name="AS_UNIQUEID" val="5675"/>
</p:tagLst>
</file>

<file path=ppt/tags/tag308.xml><?xml version="1.0" encoding="utf-8"?>
<p:tagLst xmlns:p="http://schemas.openxmlformats.org/presentationml/2006/main">
  <p:tag name="AS_UNIQUEID" val="5676"/>
</p:tagLst>
</file>

<file path=ppt/tags/tag309.xml><?xml version="1.0" encoding="utf-8"?>
<p:tagLst xmlns:p="http://schemas.openxmlformats.org/presentationml/2006/main">
  <p:tag name="AS_UNIQUEID" val="5677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AS_UNIQUEID" val="9361"/>
</p:tagLst>
</file>

<file path=ppt/tags/tag311.xml><?xml version="1.0" encoding="utf-8"?>
<p:tagLst xmlns:p="http://schemas.openxmlformats.org/presentationml/2006/main">
  <p:tag name="AS_UNIQUEID" val="5584"/>
</p:tagLst>
</file>

<file path=ppt/tags/tag312.xml><?xml version="1.0" encoding="utf-8"?>
<p:tagLst xmlns:p="http://schemas.openxmlformats.org/presentationml/2006/main">
  <p:tag name="AS_UNIQUEID" val="5594"/>
</p:tagLst>
</file>

<file path=ppt/tags/tag313.xml><?xml version="1.0" encoding="utf-8"?>
<p:tagLst xmlns:p="http://schemas.openxmlformats.org/presentationml/2006/main">
  <p:tag name="AS_UNIQUEID" val="5661"/>
</p:tagLst>
</file>

<file path=ppt/tags/tag314.xml><?xml version="1.0" encoding="utf-8"?>
<p:tagLst xmlns:p="http://schemas.openxmlformats.org/presentationml/2006/main">
  <p:tag name="AS_UNIQUEID" val="5662"/>
</p:tagLst>
</file>

<file path=ppt/tags/tag315.xml><?xml version="1.0" encoding="utf-8"?>
<p:tagLst xmlns:p="http://schemas.openxmlformats.org/presentationml/2006/main">
  <p:tag name="AS_UNIQUEID" val="9369"/>
</p:tagLst>
</file>

<file path=ppt/tags/tag316.xml><?xml version="1.0" encoding="utf-8"?>
<p:tagLst xmlns:p="http://schemas.openxmlformats.org/presentationml/2006/main">
  <p:tag name="AS_UNIQUEID" val="5584"/>
</p:tagLst>
</file>

<file path=ppt/tags/tag317.xml><?xml version="1.0" encoding="utf-8"?>
<p:tagLst xmlns:p="http://schemas.openxmlformats.org/presentationml/2006/main">
  <p:tag name="AS_UNIQUEID" val="5594"/>
</p:tagLst>
</file>

<file path=ppt/tags/tag318.xml><?xml version="1.0" encoding="utf-8"?>
<p:tagLst xmlns:p="http://schemas.openxmlformats.org/presentationml/2006/main">
  <p:tag name="AS_UNIQUEID" val="5815"/>
</p:tagLst>
</file>

<file path=ppt/tags/tag319.xml><?xml version="1.0" encoding="utf-8"?>
<p:tagLst xmlns:p="http://schemas.openxmlformats.org/presentationml/2006/main">
  <p:tag name="AS_UNIQUEID" val="5816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AS_UNIQUEID" val="5817"/>
</p:tagLst>
</file>

<file path=ppt/tags/tag321.xml><?xml version="1.0" encoding="utf-8"?>
<p:tagLst xmlns:p="http://schemas.openxmlformats.org/presentationml/2006/main">
  <p:tag name="AS_UNIQUEID" val="5818"/>
</p:tagLst>
</file>

<file path=ppt/tags/tag322.xml><?xml version="1.0" encoding="utf-8"?>
<p:tagLst xmlns:p="http://schemas.openxmlformats.org/presentationml/2006/main">
  <p:tag name="AS_UNIQUEID" val="5819"/>
</p:tagLst>
</file>

<file path=ppt/tags/tag323.xml><?xml version="1.0" encoding="utf-8"?>
<p:tagLst xmlns:p="http://schemas.openxmlformats.org/presentationml/2006/main">
  <p:tag name="AS_UNIQUEID" val="5820"/>
</p:tagLst>
</file>

<file path=ppt/tags/tag324.xml><?xml version="1.0" encoding="utf-8"?>
<p:tagLst xmlns:p="http://schemas.openxmlformats.org/presentationml/2006/main">
  <p:tag name="AS_UNIQUEID" val="5821"/>
</p:tagLst>
</file>

<file path=ppt/tags/tag325.xml><?xml version="1.0" encoding="utf-8"?>
<p:tagLst xmlns:p="http://schemas.openxmlformats.org/presentationml/2006/main">
  <p:tag name="AS_UNIQUEID" val="5822"/>
</p:tagLst>
</file>

<file path=ppt/tags/tag326.xml><?xml version="1.0" encoding="utf-8"?>
<p:tagLst xmlns:p="http://schemas.openxmlformats.org/presentationml/2006/main">
  <p:tag name="AS_UNIQUEID" val="5823"/>
</p:tagLst>
</file>

<file path=ppt/tags/tag327.xml><?xml version="1.0" encoding="utf-8"?>
<p:tagLst xmlns:p="http://schemas.openxmlformats.org/presentationml/2006/main">
  <p:tag name="AS_UNIQUEID" val="5825"/>
</p:tagLst>
</file>

<file path=ppt/tags/tag328.xml><?xml version="1.0" encoding="utf-8"?>
<p:tagLst xmlns:p="http://schemas.openxmlformats.org/presentationml/2006/main">
  <p:tag name="AS_UNIQUEID" val="5826"/>
</p:tagLst>
</file>

<file path=ppt/tags/tag329.xml><?xml version="1.0" encoding="utf-8"?>
<p:tagLst xmlns:p="http://schemas.openxmlformats.org/presentationml/2006/main">
  <p:tag name="AS_UNIQUEID" val="5827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AS_UNIQUEID" val="5828"/>
</p:tagLst>
</file>

<file path=ppt/tags/tag331.xml><?xml version="1.0" encoding="utf-8"?>
<p:tagLst xmlns:p="http://schemas.openxmlformats.org/presentationml/2006/main">
  <p:tag name="AS_UNIQUEID" val="5829"/>
</p:tagLst>
</file>

<file path=ppt/tags/tag332.xml><?xml version="1.0" encoding="utf-8"?>
<p:tagLst xmlns:p="http://schemas.openxmlformats.org/presentationml/2006/main">
  <p:tag name="AS_UNIQUEID" val="5709"/>
</p:tagLst>
</file>

<file path=ppt/tags/tag333.xml><?xml version="1.0" encoding="utf-8"?>
<p:tagLst xmlns:p="http://schemas.openxmlformats.org/presentationml/2006/main">
  <p:tag name="AS_UNIQUEID" val="5710"/>
</p:tagLst>
</file>

<file path=ppt/tags/tag334.xml><?xml version="1.0" encoding="utf-8"?>
<p:tagLst xmlns:p="http://schemas.openxmlformats.org/presentationml/2006/main">
  <p:tag name="AS_UNIQUEID" val="7186"/>
</p:tagLst>
</file>

<file path=ppt/tags/tag335.xml><?xml version="1.0" encoding="utf-8"?>
<p:tagLst xmlns:p="http://schemas.openxmlformats.org/presentationml/2006/main">
  <p:tag name="AS_UNIQUEID" val="7187"/>
</p:tagLst>
</file>

<file path=ppt/tags/tag336.xml><?xml version="1.0" encoding="utf-8"?>
<p:tagLst xmlns:p="http://schemas.openxmlformats.org/presentationml/2006/main">
  <p:tag name="AS_UNIQUEID" val="7188"/>
</p:tagLst>
</file>

<file path=ppt/tags/tag337.xml><?xml version="1.0" encoding="utf-8"?>
<p:tagLst xmlns:p="http://schemas.openxmlformats.org/presentationml/2006/main">
  <p:tag name="AS_UNIQUEID" val="7806"/>
</p:tagLst>
</file>

<file path=ppt/tags/tag338.xml><?xml version="1.0" encoding="utf-8"?>
<p:tagLst xmlns:p="http://schemas.openxmlformats.org/presentationml/2006/main">
  <p:tag name="AS_UNIQUEID" val="9383"/>
</p:tagLst>
</file>

<file path=ppt/tags/tag339.xml><?xml version="1.0" encoding="utf-8"?>
<p:tagLst xmlns:p="http://schemas.openxmlformats.org/presentationml/2006/main">
  <p:tag name="AS_UNIQUEID" val="5584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AS_UNIQUEID" val="5594"/>
</p:tagLst>
</file>

<file path=ppt/tags/tag341.xml><?xml version="1.0" encoding="utf-8"?>
<p:tagLst xmlns:p="http://schemas.openxmlformats.org/presentationml/2006/main">
  <p:tag name="AS_UNIQUEID" val="5884"/>
</p:tagLst>
</file>

<file path=ppt/tags/tag342.xml><?xml version="1.0" encoding="utf-8"?>
<p:tagLst xmlns:p="http://schemas.openxmlformats.org/presentationml/2006/main">
  <p:tag name="AS_UNIQUEID" val="5885"/>
</p:tagLst>
</file>

<file path=ppt/tags/tag343.xml><?xml version="1.0" encoding="utf-8"?>
<p:tagLst xmlns:p="http://schemas.openxmlformats.org/presentationml/2006/main">
  <p:tag name="AS_UNIQUEID" val="5886"/>
</p:tagLst>
</file>

<file path=ppt/tags/tag344.xml><?xml version="1.0" encoding="utf-8"?>
<p:tagLst xmlns:p="http://schemas.openxmlformats.org/presentationml/2006/main">
  <p:tag name="AS_UNIQUEID" val="5887"/>
</p:tagLst>
</file>

<file path=ppt/tags/tag345.xml><?xml version="1.0" encoding="utf-8"?>
<p:tagLst xmlns:p="http://schemas.openxmlformats.org/presentationml/2006/main">
  <p:tag name="AS_UNIQUEID" val="5888"/>
</p:tagLst>
</file>

<file path=ppt/tags/tag346.xml><?xml version="1.0" encoding="utf-8"?>
<p:tagLst xmlns:p="http://schemas.openxmlformats.org/presentationml/2006/main">
  <p:tag name="AS_UNIQUEID" val="5889"/>
</p:tagLst>
</file>

<file path=ppt/tags/tag347.xml><?xml version="1.0" encoding="utf-8"?>
<p:tagLst xmlns:p="http://schemas.openxmlformats.org/presentationml/2006/main">
  <p:tag name="AS_UNIQUEID" val="5890"/>
</p:tagLst>
</file>

<file path=ppt/tags/tag348.xml><?xml version="1.0" encoding="utf-8"?>
<p:tagLst xmlns:p="http://schemas.openxmlformats.org/presentationml/2006/main">
  <p:tag name="AS_UNIQUEID" val="5892"/>
</p:tagLst>
</file>

<file path=ppt/tags/tag349.xml><?xml version="1.0" encoding="utf-8"?>
<p:tagLst xmlns:p="http://schemas.openxmlformats.org/presentationml/2006/main">
  <p:tag name="AS_UNIQUEID" val="5893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AS_UNIQUEID" val="5894"/>
</p:tagLst>
</file>

<file path=ppt/tags/tag351.xml><?xml version="1.0" encoding="utf-8"?>
<p:tagLst xmlns:p="http://schemas.openxmlformats.org/presentationml/2006/main">
  <p:tag name="AS_UNIQUEID" val="5709"/>
</p:tagLst>
</file>

<file path=ppt/tags/tag352.xml><?xml version="1.0" encoding="utf-8"?>
<p:tagLst xmlns:p="http://schemas.openxmlformats.org/presentationml/2006/main">
  <p:tag name="AS_UNIQUEID" val="5710"/>
</p:tagLst>
</file>

<file path=ppt/tags/tag353.xml><?xml version="1.0" encoding="utf-8"?>
<p:tagLst xmlns:p="http://schemas.openxmlformats.org/presentationml/2006/main">
  <p:tag name="AS_UNIQUEID" val="9385"/>
</p:tagLst>
</file>

<file path=ppt/tags/tag354.xml><?xml version="1.0" encoding="utf-8"?>
<p:tagLst xmlns:p="http://schemas.openxmlformats.org/presentationml/2006/main">
  <p:tag name="AS_UNIQUEID" val="9386"/>
</p:tagLst>
</file>

<file path=ppt/tags/tag355.xml><?xml version="1.0" encoding="utf-8"?>
<p:tagLst xmlns:p="http://schemas.openxmlformats.org/presentationml/2006/main">
  <p:tag name="AS_UNIQUEID" val="9387"/>
</p:tagLst>
</file>

<file path=ppt/tags/tag356.xml><?xml version="1.0" encoding="utf-8"?>
<p:tagLst xmlns:p="http://schemas.openxmlformats.org/presentationml/2006/main">
  <p:tag name="AS_UNIQUEID" val="227"/>
</p:tagLst>
</file>

<file path=ppt/tags/tag357.xml><?xml version="1.0" encoding="utf-8"?>
<p:tagLst xmlns:p="http://schemas.openxmlformats.org/presentationml/2006/main">
  <p:tag name="AS_UNIQUEID" val="228"/>
</p:tagLst>
</file>

<file path=ppt/tags/tag358.xml><?xml version="1.0" encoding="utf-8"?>
<p:tagLst xmlns:p="http://schemas.openxmlformats.org/presentationml/2006/main">
  <p:tag name="AS_UNIQUEID" val="229"/>
</p:tagLst>
</file>

<file path=ppt/tags/tag359.xml><?xml version="1.0" encoding="utf-8"?>
<p:tagLst xmlns:p="http://schemas.openxmlformats.org/presentationml/2006/main">
  <p:tag name="AS_UNIQUEID" val="230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AS_UNIQUEID" val="231"/>
</p:tagLst>
</file>

<file path=ppt/tags/tag361.xml><?xml version="1.0" encoding="utf-8"?>
<p:tagLst xmlns:p="http://schemas.openxmlformats.org/presentationml/2006/main">
  <p:tag name="AS_UNIQUEID" val="232"/>
</p:tagLst>
</file>

<file path=ppt/tags/tag362.xml><?xml version="1.0" encoding="utf-8"?>
<p:tagLst xmlns:p="http://schemas.openxmlformats.org/presentationml/2006/main">
  <p:tag name="AS_UNIQUEID" val="233"/>
</p:tagLst>
</file>

<file path=ppt/tags/tag363.xml><?xml version="1.0" encoding="utf-8"?>
<p:tagLst xmlns:p="http://schemas.openxmlformats.org/presentationml/2006/main">
  <p:tag name="AS_UNIQUEID" val="234"/>
</p:tagLst>
</file>

<file path=ppt/tags/tag364.xml><?xml version="1.0" encoding="utf-8"?>
<p:tagLst xmlns:p="http://schemas.openxmlformats.org/presentationml/2006/main">
  <p:tag name="AS_UNIQUEID" val="235"/>
</p:tagLst>
</file>

<file path=ppt/tags/tag365.xml><?xml version="1.0" encoding="utf-8"?>
<p:tagLst xmlns:p="http://schemas.openxmlformats.org/presentationml/2006/main">
  <p:tag name="AS_UNIQUEID" val="236"/>
</p:tagLst>
</file>

<file path=ppt/tags/tag366.xml><?xml version="1.0" encoding="utf-8"?>
<p:tagLst xmlns:p="http://schemas.openxmlformats.org/presentationml/2006/main">
  <p:tag name="AS_UNIQUEID" val="237"/>
</p:tagLst>
</file>

<file path=ppt/tags/tag367.xml><?xml version="1.0" encoding="utf-8"?>
<p:tagLst xmlns:p="http://schemas.openxmlformats.org/presentationml/2006/main">
  <p:tag name="AS_UNIQUEID" val="238"/>
</p:tagLst>
</file>

<file path=ppt/tags/tag368.xml><?xml version="1.0" encoding="utf-8"?>
<p:tagLst xmlns:p="http://schemas.openxmlformats.org/presentationml/2006/main">
  <p:tag name="AS_UNIQUEID" val="239"/>
</p:tagLst>
</file>

<file path=ppt/tags/tag369.xml><?xml version="1.0" encoding="utf-8"?>
<p:tagLst xmlns:p="http://schemas.openxmlformats.org/presentationml/2006/main">
  <p:tag name="AS_UNIQUEID" val="240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AS_UNIQUEID" val="241"/>
</p:tagLst>
</file>

<file path=ppt/tags/tag371.xml><?xml version="1.0" encoding="utf-8"?>
<p:tagLst xmlns:p="http://schemas.openxmlformats.org/presentationml/2006/main">
  <p:tag name="AS_UNIQUEID" val="242"/>
</p:tagLst>
</file>

<file path=ppt/tags/tag372.xml><?xml version="1.0" encoding="utf-8"?>
<p:tagLst xmlns:p="http://schemas.openxmlformats.org/presentationml/2006/main">
  <p:tag name="AS_UNIQUEID" val="244"/>
</p:tagLst>
</file>

<file path=ppt/tags/tag373.xml><?xml version="1.0" encoding="utf-8"?>
<p:tagLst xmlns:p="http://schemas.openxmlformats.org/presentationml/2006/main">
  <p:tag name="AS_UNIQUEID" val="245"/>
</p:tagLst>
</file>

<file path=ppt/tags/tag374.xml><?xml version="1.0" encoding="utf-8"?>
<p:tagLst xmlns:p="http://schemas.openxmlformats.org/presentationml/2006/main">
  <p:tag name="AS_UNIQUEID" val="246"/>
</p:tagLst>
</file>

<file path=ppt/tags/tag375.xml><?xml version="1.0" encoding="utf-8"?>
<p:tagLst xmlns:p="http://schemas.openxmlformats.org/presentationml/2006/main">
  <p:tag name="AS_UNIQUEID" val="9392"/>
</p:tagLst>
</file>

<file path=ppt/tags/tag376.xml><?xml version="1.0" encoding="utf-8"?>
<p:tagLst xmlns:p="http://schemas.openxmlformats.org/presentationml/2006/main">
  <p:tag name="AS_UNIQUEID" val="9393"/>
</p:tagLst>
</file>

<file path=ppt/tags/tag377.xml><?xml version="1.0" encoding="utf-8"?>
<p:tagLst xmlns:p="http://schemas.openxmlformats.org/presentationml/2006/main">
  <p:tag name="AS_UNIQUEID" val="9394"/>
</p:tagLst>
</file>

<file path=ppt/tags/tag378.xml><?xml version="1.0" encoding="utf-8"?>
<p:tagLst xmlns:p="http://schemas.openxmlformats.org/presentationml/2006/main">
  <p:tag name="AS_UNIQUEID" val="248"/>
</p:tagLst>
</file>

<file path=ppt/tags/tag379.xml><?xml version="1.0" encoding="utf-8"?>
<p:tagLst xmlns:p="http://schemas.openxmlformats.org/presentationml/2006/main">
  <p:tag name="AS_UNIQUEID" val="249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AS_UNIQUEID" val="9396"/>
</p:tagLst>
</file>

<file path=ppt/tags/tag381.xml><?xml version="1.0" encoding="utf-8"?>
<p:tagLst xmlns:p="http://schemas.openxmlformats.org/presentationml/2006/main">
  <p:tag name="AS_UNIQUEID" val="9397"/>
</p:tagLst>
</file>

<file path=ppt/tags/tag382.xml><?xml version="1.0" encoding="utf-8"?>
<p:tagLst xmlns:p="http://schemas.openxmlformats.org/presentationml/2006/main">
  <p:tag name="AS_UNIQUEID" val="9398"/>
</p:tagLst>
</file>

<file path=ppt/tags/tag383.xml><?xml version="1.0" encoding="utf-8"?>
<p:tagLst xmlns:p="http://schemas.openxmlformats.org/presentationml/2006/main">
  <p:tag name="AS_UNIQUEID" val="254"/>
</p:tagLst>
</file>

<file path=ppt/tags/tag384.xml><?xml version="1.0" encoding="utf-8"?>
<p:tagLst xmlns:p="http://schemas.openxmlformats.org/presentationml/2006/main">
  <p:tag name="AS_UNIQUEID" val="255"/>
</p:tagLst>
</file>

<file path=ppt/tags/tag385.xml><?xml version="1.0" encoding="utf-8"?>
<p:tagLst xmlns:p="http://schemas.openxmlformats.org/presentationml/2006/main">
  <p:tag name="AS_UNIQUEID" val="256"/>
</p:tagLst>
</file>

<file path=ppt/tags/tag386.xml><?xml version="1.0" encoding="utf-8"?>
<p:tagLst xmlns:p="http://schemas.openxmlformats.org/presentationml/2006/main">
  <p:tag name="AS_UNIQUEID" val="257"/>
</p:tagLst>
</file>

<file path=ppt/tags/tag387.xml><?xml version="1.0" encoding="utf-8"?>
<p:tagLst xmlns:p="http://schemas.openxmlformats.org/presentationml/2006/main">
  <p:tag name="AS_UNIQUEID" val="258"/>
</p:tagLst>
</file>

<file path=ppt/tags/tag388.xml><?xml version="1.0" encoding="utf-8"?>
<p:tagLst xmlns:p="http://schemas.openxmlformats.org/presentationml/2006/main">
  <p:tag name="AS_UNIQUEID" val="259"/>
</p:tagLst>
</file>

<file path=ppt/tags/tag389.xml><?xml version="1.0" encoding="utf-8"?>
<p:tagLst xmlns:p="http://schemas.openxmlformats.org/presentationml/2006/main">
  <p:tag name="AS_UNIQUEID" val="260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AS_UNIQUEID" val="261"/>
</p:tagLst>
</file>

<file path=ppt/tags/tag391.xml><?xml version="1.0" encoding="utf-8"?>
<p:tagLst xmlns:p="http://schemas.openxmlformats.org/presentationml/2006/main">
  <p:tag name="AS_UNIQUEID" val="264"/>
</p:tagLst>
</file>

<file path=ppt/tags/tag392.xml><?xml version="1.0" encoding="utf-8"?>
<p:tagLst xmlns:p="http://schemas.openxmlformats.org/presentationml/2006/main">
  <p:tag name="AS_UNIQUEID" val="260"/>
</p:tagLst>
</file>

<file path=ppt/tags/tag393.xml><?xml version="1.0" encoding="utf-8"?>
<p:tagLst xmlns:p="http://schemas.openxmlformats.org/presentationml/2006/main">
  <p:tag name="AS_UNIQUEID" val="9400"/>
</p:tagLst>
</file>

<file path=ppt/tags/tag394.xml><?xml version="1.0" encoding="utf-8"?>
<p:tagLst xmlns:p="http://schemas.openxmlformats.org/presentationml/2006/main">
  <p:tag name="AS_UNIQUEID" val="9401"/>
</p:tagLst>
</file>

<file path=ppt/tags/tag395.xml><?xml version="1.0" encoding="utf-8"?>
<p:tagLst xmlns:p="http://schemas.openxmlformats.org/presentationml/2006/main">
  <p:tag name="AS_UNIQUEID" val="9402"/>
</p:tagLst>
</file>

<file path=ppt/tags/tag396.xml><?xml version="1.0" encoding="utf-8"?>
<p:tagLst xmlns:p="http://schemas.openxmlformats.org/presentationml/2006/main">
  <p:tag name="AS_UNIQUEID" val="266"/>
</p:tagLst>
</file>

<file path=ppt/tags/tag397.xml><?xml version="1.0" encoding="utf-8"?>
<p:tagLst xmlns:p="http://schemas.openxmlformats.org/presentationml/2006/main">
  <p:tag name="AS_UNIQUEID" val="267"/>
</p:tagLst>
</file>

<file path=ppt/tags/tag398.xml><?xml version="1.0" encoding="utf-8"?>
<p:tagLst xmlns:p="http://schemas.openxmlformats.org/presentationml/2006/main">
  <p:tag name="AS_UNIQUEID" val="268"/>
</p:tagLst>
</file>

<file path=ppt/tags/tag399.xml><?xml version="1.0" encoding="utf-8"?>
<p:tagLst xmlns:p="http://schemas.openxmlformats.org/presentationml/2006/main">
  <p:tag name="AS_UNIQUEID" val="269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AS_UNIQUEID" val="270"/>
</p:tagLst>
</file>

<file path=ppt/tags/tag401.xml><?xml version="1.0" encoding="utf-8"?>
<p:tagLst xmlns:p="http://schemas.openxmlformats.org/presentationml/2006/main">
  <p:tag name="AS_UNIQUEID" val="271"/>
</p:tagLst>
</file>

<file path=ppt/tags/tag402.xml><?xml version="1.0" encoding="utf-8"?>
<p:tagLst xmlns:p="http://schemas.openxmlformats.org/presentationml/2006/main">
  <p:tag name="AS_UNIQUEID" val="272"/>
</p:tagLst>
</file>

<file path=ppt/tags/tag403.xml><?xml version="1.0" encoding="utf-8"?>
<p:tagLst xmlns:p="http://schemas.openxmlformats.org/presentationml/2006/main">
  <p:tag name="AS_UNIQUEID" val="273"/>
</p:tagLst>
</file>

<file path=ppt/tags/tag404.xml><?xml version="1.0" encoding="utf-8"?>
<p:tagLst xmlns:p="http://schemas.openxmlformats.org/presentationml/2006/main">
  <p:tag name="AS_UNIQUEID" val="9434"/>
</p:tagLst>
</file>

<file path=ppt/tags/tag405.xml><?xml version="1.0" encoding="utf-8"?>
<p:tagLst xmlns:p="http://schemas.openxmlformats.org/presentationml/2006/main">
  <p:tag name="AS_UNIQUEID" val="9435"/>
</p:tagLst>
</file>

<file path=ppt/tags/tag406.xml><?xml version="1.0" encoding="utf-8"?>
<p:tagLst xmlns:p="http://schemas.openxmlformats.org/presentationml/2006/main">
  <p:tag name="AS_UNIQUEID" val="9436"/>
</p:tagLst>
</file>

<file path=ppt/tags/tag407.xml><?xml version="1.0" encoding="utf-8"?>
<p:tagLst xmlns:p="http://schemas.openxmlformats.org/presentationml/2006/main">
  <p:tag name="AS_UNIQUEID" val="9437"/>
</p:tagLst>
</file>

<file path=ppt/tags/tag408.xml><?xml version="1.0" encoding="utf-8"?>
<p:tagLst xmlns:p="http://schemas.openxmlformats.org/presentationml/2006/main">
  <p:tag name="AS_UNIQUEID" val="9438"/>
</p:tagLst>
</file>

<file path=ppt/tags/tag409.xml><?xml version="1.0" encoding="utf-8"?>
<p:tagLst xmlns:p="http://schemas.openxmlformats.org/presentationml/2006/main">
  <p:tag name="AS_UNIQUEID" val="9439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AS_UNIQUEID" val="9440"/>
</p:tagLst>
</file>

<file path=ppt/tags/tag411.xml><?xml version="1.0" encoding="utf-8"?>
<p:tagLst xmlns:p="http://schemas.openxmlformats.org/presentationml/2006/main">
  <p:tag name="AS_UNIQUEID" val="9441"/>
</p:tagLst>
</file>

<file path=ppt/tags/tag412.xml><?xml version="1.0" encoding="utf-8"?>
<p:tagLst xmlns:p="http://schemas.openxmlformats.org/presentationml/2006/main">
  <p:tag name="AS_UNIQUEID" val="9442"/>
</p:tagLst>
</file>

<file path=ppt/tags/tag413.xml><?xml version="1.0" encoding="utf-8"?>
<p:tagLst xmlns:p="http://schemas.openxmlformats.org/presentationml/2006/main">
  <p:tag name="AS_UNIQUEID" val="9443"/>
</p:tagLst>
</file>

<file path=ppt/tags/tag414.xml><?xml version="1.0" encoding="utf-8"?>
<p:tagLst xmlns:p="http://schemas.openxmlformats.org/presentationml/2006/main">
  <p:tag name="AS_UNIQUEID" val="5232"/>
</p:tagLst>
</file>

<file path=ppt/tags/tag415.xml><?xml version="1.0" encoding="utf-8"?>
<p:tagLst xmlns:p="http://schemas.openxmlformats.org/presentationml/2006/main">
  <p:tag name="AS_UNIQUEID" val="5233"/>
</p:tagLst>
</file>

<file path=ppt/tags/tag416.xml><?xml version="1.0" encoding="utf-8"?>
<p:tagLst xmlns:p="http://schemas.openxmlformats.org/presentationml/2006/main">
  <p:tag name="AS_UNIQUEID" val="5234"/>
</p:tagLst>
</file>

<file path=ppt/tags/tag417.xml><?xml version="1.0" encoding="utf-8"?>
<p:tagLst xmlns:p="http://schemas.openxmlformats.org/presentationml/2006/main">
  <p:tag name="AS_UNIQUEID" val="5235"/>
</p:tagLst>
</file>

<file path=ppt/tags/tag418.xml><?xml version="1.0" encoding="utf-8"?>
<p:tagLst xmlns:p="http://schemas.openxmlformats.org/presentationml/2006/main">
  <p:tag name="AS_UNIQUEID" val="5236"/>
</p:tagLst>
</file>

<file path=ppt/tags/tag419.xml><?xml version="1.0" encoding="utf-8"?>
<p:tagLst xmlns:p="http://schemas.openxmlformats.org/presentationml/2006/main">
  <p:tag name="AS_UNIQUEID" val="5237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AS_UNIQUEID" val="5238"/>
</p:tagLst>
</file>

<file path=ppt/tags/tag421.xml><?xml version="1.0" encoding="utf-8"?>
<p:tagLst xmlns:p="http://schemas.openxmlformats.org/presentationml/2006/main">
  <p:tag name="AS_UNIQUEID" val="5239"/>
</p:tagLst>
</file>

<file path=ppt/tags/tag422.xml><?xml version="1.0" encoding="utf-8"?>
<p:tagLst xmlns:p="http://schemas.openxmlformats.org/presentationml/2006/main">
  <p:tag name="AS_UNIQUEID" val="5240"/>
</p:tagLst>
</file>

<file path=ppt/tags/tag423.xml><?xml version="1.0" encoding="utf-8"?>
<p:tagLst xmlns:p="http://schemas.openxmlformats.org/presentationml/2006/main">
  <p:tag name="AS_UNIQUEID" val="5241"/>
</p:tagLst>
</file>

<file path=ppt/tags/tag424.xml><?xml version="1.0" encoding="utf-8"?>
<p:tagLst xmlns:p="http://schemas.openxmlformats.org/presentationml/2006/main">
  <p:tag name="AS_UNIQUEID" val="5242"/>
</p:tagLst>
</file>

<file path=ppt/tags/tag425.xml><?xml version="1.0" encoding="utf-8"?>
<p:tagLst xmlns:p="http://schemas.openxmlformats.org/presentationml/2006/main">
  <p:tag name="AS_UNIQUEID" val="5243"/>
</p:tagLst>
</file>

<file path=ppt/tags/tag426.xml><?xml version="1.0" encoding="utf-8"?>
<p:tagLst xmlns:p="http://schemas.openxmlformats.org/presentationml/2006/main">
  <p:tag name="AS_UNIQUEID" val="5246"/>
</p:tagLst>
</file>

<file path=ppt/tags/tag427.xml><?xml version="1.0" encoding="utf-8"?>
<p:tagLst xmlns:p="http://schemas.openxmlformats.org/presentationml/2006/main">
  <p:tag name="AS_UNIQUEID" val="5247"/>
</p:tagLst>
</file>

<file path=ppt/tags/tag428.xml><?xml version="1.0" encoding="utf-8"?>
<p:tagLst xmlns:p="http://schemas.openxmlformats.org/presentationml/2006/main">
  <p:tag name="AS_UNIQUEID" val="5248"/>
</p:tagLst>
</file>

<file path=ppt/tags/tag429.xml><?xml version="1.0" encoding="utf-8"?>
<p:tagLst xmlns:p="http://schemas.openxmlformats.org/presentationml/2006/main">
  <p:tag name="AS_UNIQUEID" val="5249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AS_UNIQUEID" val="5250"/>
</p:tagLst>
</file>

<file path=ppt/tags/tag431.xml><?xml version="1.0" encoding="utf-8"?>
<p:tagLst xmlns:p="http://schemas.openxmlformats.org/presentationml/2006/main">
  <p:tag name="AS_UNIQUEID" val="5251"/>
</p:tagLst>
</file>

<file path=ppt/tags/tag432.xml><?xml version="1.0" encoding="utf-8"?>
<p:tagLst xmlns:p="http://schemas.openxmlformats.org/presentationml/2006/main">
  <p:tag name="AS_UNIQUEID" val="5252"/>
</p:tagLst>
</file>

<file path=ppt/tags/tag433.xml><?xml version="1.0" encoding="utf-8"?>
<p:tagLst xmlns:p="http://schemas.openxmlformats.org/presentationml/2006/main">
  <p:tag name="AS_UNIQUEID" val="5228"/>
</p:tagLst>
</file>

<file path=ppt/tags/tag434.xml><?xml version="1.0" encoding="utf-8"?>
<p:tagLst xmlns:p="http://schemas.openxmlformats.org/presentationml/2006/main">
  <p:tag name="AS_UNIQUEID" val="5229"/>
</p:tagLst>
</file>

<file path=ppt/tags/tag435.xml><?xml version="1.0" encoding="utf-8"?>
<p:tagLst xmlns:p="http://schemas.openxmlformats.org/presentationml/2006/main">
  <p:tag name="AS_UNIQUEID" val="5230"/>
</p:tagLst>
</file>

<file path=ppt/tags/tag436.xml><?xml version="1.0" encoding="utf-8"?>
<p:tagLst xmlns:p="http://schemas.openxmlformats.org/presentationml/2006/main">
  <p:tag name="AS_UNIQUEID" val="7204"/>
</p:tagLst>
</file>

<file path=ppt/tags/tag437.xml><?xml version="1.0" encoding="utf-8"?>
<p:tagLst xmlns:p="http://schemas.openxmlformats.org/presentationml/2006/main">
  <p:tag name="AS_UNIQUEID" val="7205"/>
  <p:tag name="KSO_WM_UNIT_TABLE_BEAUTIFY" val="smartTable{d623bb97-8318-4a04-a44b-a91fc45ee478}"/>
  <p:tag name="TABLE_ENDDRAG_ORIGIN_RECT" val="819*414"/>
  <p:tag name="TABLE_ENDDRAG_RECT" val="51*107*819*414"/>
</p:tagLst>
</file>

<file path=ppt/tags/tag438.xml><?xml version="1.0" encoding="utf-8"?>
<p:tagLst xmlns:p="http://schemas.openxmlformats.org/presentationml/2006/main">
  <p:tag name="AS_UNIQUEID" val="7206"/>
</p:tagLst>
</file>

<file path=ppt/tags/tag439.xml><?xml version="1.0" encoding="utf-8"?>
<p:tagLst xmlns:p="http://schemas.openxmlformats.org/presentationml/2006/main">
  <p:tag name="AS_UNIQUEID" val="7207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AS_UNIQUEID" val="7208"/>
</p:tagLst>
</file>

<file path=ppt/tags/tag441.xml><?xml version="1.0" encoding="utf-8"?>
<p:tagLst xmlns:p="http://schemas.openxmlformats.org/presentationml/2006/main">
  <p:tag name="AS_UNIQUEID" val="7210"/>
  <p:tag name="KSO_WM_UNIT_TABLE_BEAUTIFY" val="{195577bc-e10a-43cc-8a3b-81882fa8c835}"/>
</p:tagLst>
</file>

<file path=ppt/tags/tag442.xml><?xml version="1.0" encoding="utf-8"?>
<p:tagLst xmlns:p="http://schemas.openxmlformats.org/presentationml/2006/main">
  <p:tag name="AS_UNIQUEID" val="7211"/>
</p:tagLst>
</file>

<file path=ppt/tags/tag443.xml><?xml version="1.0" encoding="utf-8"?>
<p:tagLst xmlns:p="http://schemas.openxmlformats.org/presentationml/2006/main">
  <p:tag name="AS_UNIQUEID" val="7212"/>
</p:tagLst>
</file>

<file path=ppt/tags/tag444.xml><?xml version="1.0" encoding="utf-8"?>
<p:tagLst xmlns:p="http://schemas.openxmlformats.org/presentationml/2006/main">
  <p:tag name="AS_UNIQUEID" val="7213"/>
</p:tagLst>
</file>

<file path=ppt/tags/tag445.xml><?xml version="1.0" encoding="utf-8"?>
<p:tagLst xmlns:p="http://schemas.openxmlformats.org/presentationml/2006/main">
  <p:tag name="AS_UNIQUEID" val="7214"/>
</p:tagLst>
</file>

<file path=ppt/tags/tag446.xml><?xml version="1.0" encoding="utf-8"?>
<p:tagLst xmlns:p="http://schemas.openxmlformats.org/presentationml/2006/main">
  <p:tag name="commondata" val="eyJoZGlkIjoiZmNiODM5MTIxOTk2M2MwZGVlYmEwNTkzZWExNjMxMzgifQ==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AS_UNIQUEID" val="5233"/>
</p:tagLst>
</file>

<file path=ppt/tags/tag58.xml><?xml version="1.0" encoding="utf-8"?>
<p:tagLst xmlns:p="http://schemas.openxmlformats.org/presentationml/2006/main">
  <p:tag name="AS_UNIQUEID" val="5234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5.xml><?xml version="1.0" encoding="utf-8"?>
<p:tagLst xmlns:p="http://schemas.openxmlformats.org/presentationml/2006/main">
  <p:tag name="AS_UNIQUEID" val="8983"/>
</p:tagLst>
</file>

<file path=ppt/tags/tag66.xml><?xml version="1.0" encoding="utf-8"?>
<p:tagLst xmlns:p="http://schemas.openxmlformats.org/presentationml/2006/main">
  <p:tag name="AS_UNIQUEID" val="8984"/>
</p:tagLst>
</file>

<file path=ppt/tags/tag67.xml><?xml version="1.0" encoding="utf-8"?>
<p:tagLst xmlns:p="http://schemas.openxmlformats.org/presentationml/2006/main">
  <p:tag name="AS_UNIQUEID" val="8985"/>
</p:tagLst>
</file>

<file path=ppt/tags/tag68.xml><?xml version="1.0" encoding="utf-8"?>
<p:tagLst xmlns:p="http://schemas.openxmlformats.org/presentationml/2006/main">
  <p:tag name="AS_UNIQUEID" val="8986"/>
</p:tagLst>
</file>

<file path=ppt/tags/tag69.xml><?xml version="1.0" encoding="utf-8"?>
<p:tagLst xmlns:p="http://schemas.openxmlformats.org/presentationml/2006/main">
  <p:tag name="AS_UNIQUEID" val="8987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AS_UNIQUEID" val="8989"/>
</p:tagLst>
</file>

<file path=ppt/tags/tag71.xml><?xml version="1.0" encoding="utf-8"?>
<p:tagLst xmlns:p="http://schemas.openxmlformats.org/presentationml/2006/main">
  <p:tag name="AS_UNIQUEID" val="8990"/>
</p:tagLst>
</file>

<file path=ppt/tags/tag72.xml><?xml version="1.0" encoding="utf-8"?>
<p:tagLst xmlns:p="http://schemas.openxmlformats.org/presentationml/2006/main">
  <p:tag name="AS_UNIQUEID" val="8991"/>
</p:tagLst>
</file>

<file path=ppt/tags/tag73.xml><?xml version="1.0" encoding="utf-8"?>
<p:tagLst xmlns:p="http://schemas.openxmlformats.org/presentationml/2006/main">
  <p:tag name="AS_UNIQUEID" val="8992"/>
</p:tagLst>
</file>

<file path=ppt/tags/tag74.xml><?xml version="1.0" encoding="utf-8"?>
<p:tagLst xmlns:p="http://schemas.openxmlformats.org/presentationml/2006/main">
  <p:tag name="AS_UNIQUEID" val="8993"/>
</p:tagLst>
</file>

<file path=ppt/tags/tag75.xml><?xml version="1.0" encoding="utf-8"?>
<p:tagLst xmlns:p="http://schemas.openxmlformats.org/presentationml/2006/main">
  <p:tag name="AS_UNIQUEID" val="8995"/>
</p:tagLst>
</file>

<file path=ppt/tags/tag76.xml><?xml version="1.0" encoding="utf-8"?>
<p:tagLst xmlns:p="http://schemas.openxmlformats.org/presentationml/2006/main">
  <p:tag name="AS_UNIQUEID" val="8996"/>
</p:tagLst>
</file>

<file path=ppt/tags/tag77.xml><?xml version="1.0" encoding="utf-8"?>
<p:tagLst xmlns:p="http://schemas.openxmlformats.org/presentationml/2006/main">
  <p:tag name="AS_UNIQUEID" val="8997"/>
</p:tagLst>
</file>

<file path=ppt/tags/tag78.xml><?xml version="1.0" encoding="utf-8"?>
<p:tagLst xmlns:p="http://schemas.openxmlformats.org/presentationml/2006/main">
  <p:tag name="AS_UNIQUEID" val="8998"/>
</p:tagLst>
</file>

<file path=ppt/tags/tag79.xml><?xml version="1.0" encoding="utf-8"?>
<p:tagLst xmlns:p="http://schemas.openxmlformats.org/presentationml/2006/main">
  <p:tag name="AS_UNIQUEID" val="8999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AS_UNIQUEID" val="9001"/>
</p:tagLst>
</file>

<file path=ppt/tags/tag81.xml><?xml version="1.0" encoding="utf-8"?>
<p:tagLst xmlns:p="http://schemas.openxmlformats.org/presentationml/2006/main">
  <p:tag name="AS_UNIQUEID" val="9002"/>
</p:tagLst>
</file>

<file path=ppt/tags/tag82.xml><?xml version="1.0" encoding="utf-8"?>
<p:tagLst xmlns:p="http://schemas.openxmlformats.org/presentationml/2006/main">
  <p:tag name="AS_UNIQUEID" val="9003"/>
</p:tagLst>
</file>

<file path=ppt/tags/tag83.xml><?xml version="1.0" encoding="utf-8"?>
<p:tagLst xmlns:p="http://schemas.openxmlformats.org/presentationml/2006/main">
  <p:tag name="AS_UNIQUEID" val="9004"/>
</p:tagLst>
</file>

<file path=ppt/tags/tag84.xml><?xml version="1.0" encoding="utf-8"?>
<p:tagLst xmlns:p="http://schemas.openxmlformats.org/presentationml/2006/main">
  <p:tag name="AS_UNIQUEID" val="9005"/>
</p:tagLst>
</file>

<file path=ppt/tags/tag85.xml><?xml version="1.0" encoding="utf-8"?>
<p:tagLst xmlns:p="http://schemas.openxmlformats.org/presentationml/2006/main">
  <p:tag name="AS_UNIQUEID" val="9006"/>
</p:tagLst>
</file>

<file path=ppt/tags/tag86.xml><?xml version="1.0" encoding="utf-8"?>
<p:tagLst xmlns:p="http://schemas.openxmlformats.org/presentationml/2006/main">
  <p:tag name="AS_UNIQUEID" val="9008"/>
</p:tagLst>
</file>

<file path=ppt/tags/tag87.xml><?xml version="1.0" encoding="utf-8"?>
<p:tagLst xmlns:p="http://schemas.openxmlformats.org/presentationml/2006/main">
  <p:tag name="AS_UNIQUEID" val="9009"/>
</p:tagLst>
</file>

<file path=ppt/tags/tag88.xml><?xml version="1.0" encoding="utf-8"?>
<p:tagLst xmlns:p="http://schemas.openxmlformats.org/presentationml/2006/main">
  <p:tag name="AS_UNIQUEID" val="9010"/>
</p:tagLst>
</file>

<file path=ppt/tags/tag89.xml><?xml version="1.0" encoding="utf-8"?>
<p:tagLst xmlns:p="http://schemas.openxmlformats.org/presentationml/2006/main">
  <p:tag name="AS_UNIQUEID" val="901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AS_UNIQUEID" val="9012"/>
</p:tagLst>
</file>

<file path=ppt/tags/tag91.xml><?xml version="1.0" encoding="utf-8"?>
<p:tagLst xmlns:p="http://schemas.openxmlformats.org/presentationml/2006/main">
  <p:tag name="AS_UNIQUEID" val="9013"/>
</p:tagLst>
</file>

<file path=ppt/tags/tag92.xml><?xml version="1.0" encoding="utf-8"?>
<p:tagLst xmlns:p="http://schemas.openxmlformats.org/presentationml/2006/main">
  <p:tag name="AS_UNIQUEID" val="9014"/>
</p:tagLst>
</file>

<file path=ppt/tags/tag93.xml><?xml version="1.0" encoding="utf-8"?>
<p:tagLst xmlns:p="http://schemas.openxmlformats.org/presentationml/2006/main">
  <p:tag name="AS_UNIQUEID" val="9015"/>
</p:tagLst>
</file>

<file path=ppt/tags/tag94.xml><?xml version="1.0" encoding="utf-8"?>
<p:tagLst xmlns:p="http://schemas.openxmlformats.org/presentationml/2006/main">
  <p:tag name="AS_UNIQUEID" val="9017"/>
</p:tagLst>
</file>

<file path=ppt/tags/tag95.xml><?xml version="1.0" encoding="utf-8"?>
<p:tagLst xmlns:p="http://schemas.openxmlformats.org/presentationml/2006/main">
  <p:tag name="AS_UNIQUEID" val="9018"/>
</p:tagLst>
</file>

<file path=ppt/tags/tag96.xml><?xml version="1.0" encoding="utf-8"?>
<p:tagLst xmlns:p="http://schemas.openxmlformats.org/presentationml/2006/main">
  <p:tag name="AS_UNIQUEID" val="9019"/>
</p:tagLst>
</file>

<file path=ppt/tags/tag97.xml><?xml version="1.0" encoding="utf-8"?>
<p:tagLst xmlns:p="http://schemas.openxmlformats.org/presentationml/2006/main">
  <p:tag name="AS_UNIQUEID" val="9020"/>
</p:tagLst>
</file>

<file path=ppt/tags/tag98.xml><?xml version="1.0" encoding="utf-8"?>
<p:tagLst xmlns:p="http://schemas.openxmlformats.org/presentationml/2006/main">
  <p:tag name="AS_UNIQUEID" val="9022"/>
</p:tagLst>
</file>

<file path=ppt/tags/tag99.xml><?xml version="1.0" encoding="utf-8"?>
<p:tagLst xmlns:p="http://schemas.openxmlformats.org/presentationml/2006/main">
  <p:tag name="AS_UNIQUEID" val="9023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1813</Words>
  <Application>WPS 演示</Application>
  <PresentationFormat>宽屏</PresentationFormat>
  <Paragraphs>362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41" baseType="lpstr">
      <vt:lpstr>Arial</vt:lpstr>
      <vt:lpstr>宋体</vt:lpstr>
      <vt:lpstr>Wingdings</vt:lpstr>
      <vt:lpstr>Wingdings</vt:lpstr>
      <vt:lpstr>微软雅黑</vt:lpstr>
      <vt:lpstr>Arial</vt:lpstr>
      <vt:lpstr>思源黑体 CN Heavy</vt:lpstr>
      <vt:lpstr>黑体</vt:lpstr>
      <vt:lpstr>阿里巴巴普惠体 B</vt:lpstr>
      <vt:lpstr>Times New Roman</vt:lpstr>
      <vt:lpstr>楷体</vt:lpstr>
      <vt:lpstr>方正粗黑宋简体</vt:lpstr>
      <vt:lpstr>思源黑体 CN Normal</vt:lpstr>
      <vt:lpstr>等线</vt:lpstr>
      <vt:lpstr>Calibri</vt:lpstr>
      <vt:lpstr>Arial Unicode MS</vt:lpstr>
      <vt:lpstr>Calibri Light</vt:lpstr>
      <vt:lpstr>Calibri</vt:lpstr>
      <vt:lpstr>沧澜楷体</vt:lpstr>
      <vt:lpstr>WPS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总结1：外力作用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love baby</cp:lastModifiedBy>
  <cp:revision>156</cp:revision>
  <dcterms:created xsi:type="dcterms:W3CDTF">2019-06-19T02:08:00Z</dcterms:created>
  <dcterms:modified xsi:type="dcterms:W3CDTF">2025-03-18T06:53:15Z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2052-12.1.0.16399</vt:lpwstr>
  </property>
  <property fmtid="{D5CDD505-2E9C-101B-9397-08002B2CF9AE}" pid="3" name="ICV">
    <vt:lpwstr>D6116DBEF8AB4F768E1204A969461CA1_11</vt:lpwstr>
  </property>
</Properties>
</file>