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0" r:id="rId5"/>
  </p:sldMasterIdLst>
  <p:notesMasterIdLst>
    <p:notesMasterId r:id="rId7"/>
  </p:notesMasterIdLst>
  <p:sldIdLst>
    <p:sldId id="3018" r:id="rId6"/>
    <p:sldId id="493" r:id="rId8"/>
    <p:sldId id="3019" r:id="rId9"/>
    <p:sldId id="2977" r:id="rId10"/>
    <p:sldId id="403" r:id="rId11"/>
    <p:sldId id="2978" r:id="rId12"/>
    <p:sldId id="265" r:id="rId13"/>
    <p:sldId id="266" r:id="rId14"/>
    <p:sldId id="406" r:id="rId15"/>
    <p:sldId id="3020" r:id="rId16"/>
    <p:sldId id="408" r:id="rId17"/>
    <p:sldId id="509" r:id="rId18"/>
    <p:sldId id="2983" r:id="rId19"/>
    <p:sldId id="268" r:id="rId20"/>
    <p:sldId id="281" r:id="rId21"/>
    <p:sldId id="287" r:id="rId22"/>
    <p:sldId id="498" r:id="rId23"/>
    <p:sldId id="499" r:id="rId24"/>
    <p:sldId id="500" r:id="rId25"/>
    <p:sldId id="501" r:id="rId26"/>
  </p:sldIdLst>
  <p:sldSz cx="12192000" cy="6858000"/>
  <p:notesSz cx="7103745" cy="10234295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主题样式 2 - 强调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tags" Target="tags/tag9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26F72-9102-4710-81E6-7A00E17524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F045F-9349-4DBC-A4E6-846EFEC7110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8E7B3-CE9F-4686-883C-5B2B6262E4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8E7B3-CE9F-4686-883C-5B2B6262E4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8E7B3-CE9F-4686-883C-5B2B6262E4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1CDF8-B1A1-4BA7-8789-46F50D2339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CF953-07C3-42D8-8C56-91BFAD032B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D7D51-4981-43AC-8208-E0C251FFB80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420BA-F03A-4CB8-9A64-DB054EDD5E0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1E0FE-9FAB-423E-9268-8F7A90BBDAA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7D318-592D-490D-A08C-F23AE5B6B31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FA9A5-7823-4735-91C5-28133A19072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9056D-9F20-4B6A-A279-D7414D79E51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1196B-47B0-4415-8262-E19831BE514A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B5201E-0092-4F45-BB38-2A81CC838D2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B154A-426D-42B4-A15A-0814831E0D2F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D3958-26A1-4EF0-883A-1EDA6BAA30A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27636-8CB0-40A2-A1AB-C16AD7754D57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9C5763-7F55-48CA-B243-FD8D178B8D8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D0DBC-E552-4D03-9BE5-2069F0E94089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A4392-FDB0-4919-B0B7-B415C0203E9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09514-508D-4D9F-8D89-E8BE5BDC46A9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49DE7-E55A-42A5-B443-1A843027D25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188B4-C84B-4563-AAC3-28DF1DACF460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37630-9648-46BE-A2B8-2F8EEF393E0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C09A7-DE54-4FED-9962-CCEEAF4E8B3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05927E-FF4C-43C4-9520-E9A7BE64B14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F3385-53CE-4CB8-A649-876D0E4F189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C2174-738F-4A72-92BE-BC0E800E094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F3AC0-D1D8-4280-9828-90CF6DB133A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8B2CA-E6C2-4FFE-A579-BFA6CF67629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/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96847" y="1446430"/>
            <a:ext cx="11393348" cy="4629055"/>
          </a:xfrm>
          <a:prstGeom prst="rect">
            <a:avLst/>
          </a:prstGeom>
          <a:blipFill dpi="0" rotWithShape="1"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/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/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9" y="752270"/>
            <a:ext cx="829158" cy="829158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152540" y="856387"/>
            <a:ext cx="120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思考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/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96847" y="1446430"/>
            <a:ext cx="11393348" cy="4629055"/>
          </a:xfrm>
          <a:prstGeom prst="rect">
            <a:avLst/>
          </a:prstGeom>
          <a:blipFill dpi="0" rotWithShape="1"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/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/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9" y="752270"/>
            <a:ext cx="829158" cy="829158"/>
          </a:xfrm>
          <a:prstGeom prst="rect">
            <a:avLst/>
          </a:prstGeom>
        </p:spPr>
      </p:pic>
      <p:sp>
        <p:nvSpPr>
          <p:cNvPr id="16" name="文本框 15"/>
          <p:cNvSpPr txBox="1"/>
          <p:nvPr userDrawn="1"/>
        </p:nvSpPr>
        <p:spPr>
          <a:xfrm>
            <a:off x="1152540" y="856387"/>
            <a:ext cx="120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判断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/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96847" y="1446430"/>
            <a:ext cx="11393348" cy="4629055"/>
          </a:xfrm>
          <a:prstGeom prst="rect">
            <a:avLst/>
          </a:prstGeom>
          <a:blipFill dpi="0" rotWithShape="1"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/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/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93923" y="902682"/>
            <a:ext cx="8568812" cy="529758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9" y="752270"/>
            <a:ext cx="829158" cy="829158"/>
          </a:xfrm>
          <a:prstGeom prst="rect">
            <a:avLst/>
          </a:prstGeom>
        </p:spPr>
      </p:pic>
      <p:sp>
        <p:nvSpPr>
          <p:cNvPr id="16" name="文本框 15"/>
          <p:cNvSpPr txBox="1"/>
          <p:nvPr userDrawn="1"/>
        </p:nvSpPr>
        <p:spPr>
          <a:xfrm>
            <a:off x="1152540" y="856387"/>
            <a:ext cx="242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核心归纳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思维建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/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96847" y="1446430"/>
            <a:ext cx="11393348" cy="4629055"/>
          </a:xfrm>
          <a:prstGeom prst="rect">
            <a:avLst/>
          </a:prstGeom>
          <a:blipFill dpi="0" rotWithShape="1"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/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blipFill dpi="0" rotWithShape="1"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/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93923" y="902682"/>
            <a:ext cx="8568812" cy="529758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9" y="752270"/>
            <a:ext cx="829158" cy="829158"/>
          </a:xfrm>
          <a:prstGeom prst="rect">
            <a:avLst/>
          </a:prstGeom>
        </p:spPr>
      </p:pic>
      <p:sp>
        <p:nvSpPr>
          <p:cNvPr id="16" name="文本框 15"/>
          <p:cNvSpPr txBox="1"/>
          <p:nvPr userDrawn="1"/>
        </p:nvSpPr>
        <p:spPr>
          <a:xfrm>
            <a:off x="1152540" y="856387"/>
            <a:ext cx="242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方法技巧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定向例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同侧圆角矩形 6"/>
          <p:cNvSpPr/>
          <p:nvPr userDrawn="1"/>
        </p:nvSpPr>
        <p:spPr>
          <a:xfrm flipV="1">
            <a:off x="396847" y="5599702"/>
            <a:ext cx="11393348" cy="773439"/>
          </a:xfrm>
          <a:prstGeom prst="round2Same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96847" y="1446430"/>
            <a:ext cx="11393348" cy="4629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任意多边形 8"/>
          <p:cNvSpPr/>
          <p:nvPr userDrawn="1"/>
        </p:nvSpPr>
        <p:spPr>
          <a:xfrm>
            <a:off x="396847" y="368350"/>
            <a:ext cx="11393348" cy="1078080"/>
          </a:xfrm>
          <a:custGeom>
            <a:avLst/>
            <a:gdLst>
              <a:gd name="connsiteX0" fmla="*/ 11061165 w 11393348"/>
              <a:gd name="connsiteY0" fmla="*/ 59498 h 1078080"/>
              <a:gd name="connsiteX1" fmla="*/ 10957047 w 11393348"/>
              <a:gd name="connsiteY1" fmla="*/ 163617 h 1078080"/>
              <a:gd name="connsiteX2" fmla="*/ 11061165 w 11393348"/>
              <a:gd name="connsiteY2" fmla="*/ 267735 h 1078080"/>
              <a:gd name="connsiteX3" fmla="*/ 11165283 w 11393348"/>
              <a:gd name="connsiteY3" fmla="*/ 163617 h 1078080"/>
              <a:gd name="connsiteX4" fmla="*/ 11061165 w 11393348"/>
              <a:gd name="connsiteY4" fmla="*/ 59498 h 1078080"/>
              <a:gd name="connsiteX5" fmla="*/ 10745617 w 11393348"/>
              <a:gd name="connsiteY5" fmla="*/ 59498 h 1078080"/>
              <a:gd name="connsiteX6" fmla="*/ 10641499 w 11393348"/>
              <a:gd name="connsiteY6" fmla="*/ 163617 h 1078080"/>
              <a:gd name="connsiteX7" fmla="*/ 10745617 w 11393348"/>
              <a:gd name="connsiteY7" fmla="*/ 267735 h 1078080"/>
              <a:gd name="connsiteX8" fmla="*/ 10849735 w 11393348"/>
              <a:gd name="connsiteY8" fmla="*/ 163617 h 1078080"/>
              <a:gd name="connsiteX9" fmla="*/ 10745617 w 11393348"/>
              <a:gd name="connsiteY9" fmla="*/ 59498 h 1078080"/>
              <a:gd name="connsiteX10" fmla="*/ 10430058 w 11393348"/>
              <a:gd name="connsiteY10" fmla="*/ 59498 h 1078080"/>
              <a:gd name="connsiteX11" fmla="*/ 10325940 w 11393348"/>
              <a:gd name="connsiteY11" fmla="*/ 163617 h 1078080"/>
              <a:gd name="connsiteX12" fmla="*/ 10430058 w 11393348"/>
              <a:gd name="connsiteY12" fmla="*/ 267735 h 1078080"/>
              <a:gd name="connsiteX13" fmla="*/ 10534176 w 11393348"/>
              <a:gd name="connsiteY13" fmla="*/ 163617 h 1078080"/>
              <a:gd name="connsiteX14" fmla="*/ 10430058 w 11393348"/>
              <a:gd name="connsiteY14" fmla="*/ 59498 h 1078080"/>
              <a:gd name="connsiteX15" fmla="*/ 10114500 w 11393348"/>
              <a:gd name="connsiteY15" fmla="*/ 59498 h 1078080"/>
              <a:gd name="connsiteX16" fmla="*/ 10010381 w 11393348"/>
              <a:gd name="connsiteY16" fmla="*/ 163617 h 1078080"/>
              <a:gd name="connsiteX17" fmla="*/ 10114500 w 11393348"/>
              <a:gd name="connsiteY17" fmla="*/ 267735 h 1078080"/>
              <a:gd name="connsiteX18" fmla="*/ 10218618 w 11393348"/>
              <a:gd name="connsiteY18" fmla="*/ 163617 h 1078080"/>
              <a:gd name="connsiteX19" fmla="*/ 10114500 w 11393348"/>
              <a:gd name="connsiteY19" fmla="*/ 59498 h 1078080"/>
              <a:gd name="connsiteX20" fmla="*/ 9798941 w 11393348"/>
              <a:gd name="connsiteY20" fmla="*/ 59498 h 1078080"/>
              <a:gd name="connsiteX21" fmla="*/ 9694823 w 11393348"/>
              <a:gd name="connsiteY21" fmla="*/ 163617 h 1078080"/>
              <a:gd name="connsiteX22" fmla="*/ 9798941 w 11393348"/>
              <a:gd name="connsiteY22" fmla="*/ 267735 h 1078080"/>
              <a:gd name="connsiteX23" fmla="*/ 9903059 w 11393348"/>
              <a:gd name="connsiteY23" fmla="*/ 163617 h 1078080"/>
              <a:gd name="connsiteX24" fmla="*/ 9798941 w 11393348"/>
              <a:gd name="connsiteY24" fmla="*/ 59498 h 1078080"/>
              <a:gd name="connsiteX25" fmla="*/ 9483382 w 11393348"/>
              <a:gd name="connsiteY25" fmla="*/ 59498 h 1078080"/>
              <a:gd name="connsiteX26" fmla="*/ 9379264 w 11393348"/>
              <a:gd name="connsiteY26" fmla="*/ 163617 h 1078080"/>
              <a:gd name="connsiteX27" fmla="*/ 9483382 w 11393348"/>
              <a:gd name="connsiteY27" fmla="*/ 267735 h 1078080"/>
              <a:gd name="connsiteX28" fmla="*/ 9587501 w 11393348"/>
              <a:gd name="connsiteY28" fmla="*/ 163617 h 1078080"/>
              <a:gd name="connsiteX29" fmla="*/ 9483382 w 11393348"/>
              <a:gd name="connsiteY29" fmla="*/ 59498 h 1078080"/>
              <a:gd name="connsiteX30" fmla="*/ 9167824 w 11393348"/>
              <a:gd name="connsiteY30" fmla="*/ 59498 h 1078080"/>
              <a:gd name="connsiteX31" fmla="*/ 9063706 w 11393348"/>
              <a:gd name="connsiteY31" fmla="*/ 163617 h 1078080"/>
              <a:gd name="connsiteX32" fmla="*/ 9167824 w 11393348"/>
              <a:gd name="connsiteY32" fmla="*/ 267735 h 1078080"/>
              <a:gd name="connsiteX33" fmla="*/ 9271942 w 11393348"/>
              <a:gd name="connsiteY33" fmla="*/ 163617 h 1078080"/>
              <a:gd name="connsiteX34" fmla="*/ 9167824 w 11393348"/>
              <a:gd name="connsiteY34" fmla="*/ 59498 h 1078080"/>
              <a:gd name="connsiteX35" fmla="*/ 8852265 w 11393348"/>
              <a:gd name="connsiteY35" fmla="*/ 59498 h 1078080"/>
              <a:gd name="connsiteX36" fmla="*/ 8748147 w 11393348"/>
              <a:gd name="connsiteY36" fmla="*/ 163617 h 1078080"/>
              <a:gd name="connsiteX37" fmla="*/ 8852265 w 11393348"/>
              <a:gd name="connsiteY37" fmla="*/ 267735 h 1078080"/>
              <a:gd name="connsiteX38" fmla="*/ 8956383 w 11393348"/>
              <a:gd name="connsiteY38" fmla="*/ 163617 h 1078080"/>
              <a:gd name="connsiteX39" fmla="*/ 8852265 w 11393348"/>
              <a:gd name="connsiteY39" fmla="*/ 59498 h 1078080"/>
              <a:gd name="connsiteX40" fmla="*/ 8536707 w 11393348"/>
              <a:gd name="connsiteY40" fmla="*/ 59498 h 1078080"/>
              <a:gd name="connsiteX41" fmla="*/ 8432588 w 11393348"/>
              <a:gd name="connsiteY41" fmla="*/ 163617 h 1078080"/>
              <a:gd name="connsiteX42" fmla="*/ 8536707 w 11393348"/>
              <a:gd name="connsiteY42" fmla="*/ 267735 h 1078080"/>
              <a:gd name="connsiteX43" fmla="*/ 8640825 w 11393348"/>
              <a:gd name="connsiteY43" fmla="*/ 163617 h 1078080"/>
              <a:gd name="connsiteX44" fmla="*/ 8536707 w 11393348"/>
              <a:gd name="connsiteY44" fmla="*/ 59498 h 1078080"/>
              <a:gd name="connsiteX45" fmla="*/ 8221148 w 11393348"/>
              <a:gd name="connsiteY45" fmla="*/ 59498 h 1078080"/>
              <a:gd name="connsiteX46" fmla="*/ 8117029 w 11393348"/>
              <a:gd name="connsiteY46" fmla="*/ 163617 h 1078080"/>
              <a:gd name="connsiteX47" fmla="*/ 8221148 w 11393348"/>
              <a:gd name="connsiteY47" fmla="*/ 267735 h 1078080"/>
              <a:gd name="connsiteX48" fmla="*/ 8325266 w 11393348"/>
              <a:gd name="connsiteY48" fmla="*/ 163617 h 1078080"/>
              <a:gd name="connsiteX49" fmla="*/ 8221148 w 11393348"/>
              <a:gd name="connsiteY49" fmla="*/ 59498 h 1078080"/>
              <a:gd name="connsiteX50" fmla="*/ 7905590 w 11393348"/>
              <a:gd name="connsiteY50" fmla="*/ 59498 h 1078080"/>
              <a:gd name="connsiteX51" fmla="*/ 7801471 w 11393348"/>
              <a:gd name="connsiteY51" fmla="*/ 163617 h 1078080"/>
              <a:gd name="connsiteX52" fmla="*/ 7905590 w 11393348"/>
              <a:gd name="connsiteY52" fmla="*/ 267735 h 1078080"/>
              <a:gd name="connsiteX53" fmla="*/ 8009707 w 11393348"/>
              <a:gd name="connsiteY53" fmla="*/ 163617 h 1078080"/>
              <a:gd name="connsiteX54" fmla="*/ 7905590 w 11393348"/>
              <a:gd name="connsiteY54" fmla="*/ 59498 h 1078080"/>
              <a:gd name="connsiteX55" fmla="*/ 7590031 w 11393348"/>
              <a:gd name="connsiteY55" fmla="*/ 59498 h 1078080"/>
              <a:gd name="connsiteX56" fmla="*/ 7485913 w 11393348"/>
              <a:gd name="connsiteY56" fmla="*/ 163617 h 1078080"/>
              <a:gd name="connsiteX57" fmla="*/ 7590031 w 11393348"/>
              <a:gd name="connsiteY57" fmla="*/ 267735 h 1078080"/>
              <a:gd name="connsiteX58" fmla="*/ 7694149 w 11393348"/>
              <a:gd name="connsiteY58" fmla="*/ 163617 h 1078080"/>
              <a:gd name="connsiteX59" fmla="*/ 7590031 w 11393348"/>
              <a:gd name="connsiteY59" fmla="*/ 59498 h 1078080"/>
              <a:gd name="connsiteX60" fmla="*/ 7274472 w 11393348"/>
              <a:gd name="connsiteY60" fmla="*/ 59498 h 1078080"/>
              <a:gd name="connsiteX61" fmla="*/ 7170354 w 11393348"/>
              <a:gd name="connsiteY61" fmla="*/ 163617 h 1078080"/>
              <a:gd name="connsiteX62" fmla="*/ 7274472 w 11393348"/>
              <a:gd name="connsiteY62" fmla="*/ 267735 h 1078080"/>
              <a:gd name="connsiteX63" fmla="*/ 7378591 w 11393348"/>
              <a:gd name="connsiteY63" fmla="*/ 163617 h 1078080"/>
              <a:gd name="connsiteX64" fmla="*/ 7274472 w 11393348"/>
              <a:gd name="connsiteY64" fmla="*/ 59498 h 1078080"/>
              <a:gd name="connsiteX65" fmla="*/ 6958914 w 11393348"/>
              <a:gd name="connsiteY65" fmla="*/ 59498 h 1078080"/>
              <a:gd name="connsiteX66" fmla="*/ 6854796 w 11393348"/>
              <a:gd name="connsiteY66" fmla="*/ 163617 h 1078080"/>
              <a:gd name="connsiteX67" fmla="*/ 6958914 w 11393348"/>
              <a:gd name="connsiteY67" fmla="*/ 267735 h 1078080"/>
              <a:gd name="connsiteX68" fmla="*/ 7063032 w 11393348"/>
              <a:gd name="connsiteY68" fmla="*/ 163617 h 1078080"/>
              <a:gd name="connsiteX69" fmla="*/ 6958914 w 11393348"/>
              <a:gd name="connsiteY69" fmla="*/ 59498 h 1078080"/>
              <a:gd name="connsiteX70" fmla="*/ 6643355 w 11393348"/>
              <a:gd name="connsiteY70" fmla="*/ 59498 h 1078080"/>
              <a:gd name="connsiteX71" fmla="*/ 6539237 w 11393348"/>
              <a:gd name="connsiteY71" fmla="*/ 163617 h 1078080"/>
              <a:gd name="connsiteX72" fmla="*/ 6643355 w 11393348"/>
              <a:gd name="connsiteY72" fmla="*/ 267735 h 1078080"/>
              <a:gd name="connsiteX73" fmla="*/ 6747473 w 11393348"/>
              <a:gd name="connsiteY73" fmla="*/ 163617 h 1078080"/>
              <a:gd name="connsiteX74" fmla="*/ 6643355 w 11393348"/>
              <a:gd name="connsiteY74" fmla="*/ 59498 h 1078080"/>
              <a:gd name="connsiteX75" fmla="*/ 6327797 w 11393348"/>
              <a:gd name="connsiteY75" fmla="*/ 59498 h 1078080"/>
              <a:gd name="connsiteX76" fmla="*/ 6223678 w 11393348"/>
              <a:gd name="connsiteY76" fmla="*/ 163617 h 1078080"/>
              <a:gd name="connsiteX77" fmla="*/ 6327797 w 11393348"/>
              <a:gd name="connsiteY77" fmla="*/ 267735 h 1078080"/>
              <a:gd name="connsiteX78" fmla="*/ 6431915 w 11393348"/>
              <a:gd name="connsiteY78" fmla="*/ 163617 h 1078080"/>
              <a:gd name="connsiteX79" fmla="*/ 6327797 w 11393348"/>
              <a:gd name="connsiteY79" fmla="*/ 59498 h 1078080"/>
              <a:gd name="connsiteX80" fmla="*/ 6012238 w 11393348"/>
              <a:gd name="connsiteY80" fmla="*/ 59498 h 1078080"/>
              <a:gd name="connsiteX81" fmla="*/ 5908120 w 11393348"/>
              <a:gd name="connsiteY81" fmla="*/ 163617 h 1078080"/>
              <a:gd name="connsiteX82" fmla="*/ 6012238 w 11393348"/>
              <a:gd name="connsiteY82" fmla="*/ 267735 h 1078080"/>
              <a:gd name="connsiteX83" fmla="*/ 6116356 w 11393348"/>
              <a:gd name="connsiteY83" fmla="*/ 163617 h 1078080"/>
              <a:gd name="connsiteX84" fmla="*/ 6012238 w 11393348"/>
              <a:gd name="connsiteY84" fmla="*/ 59498 h 1078080"/>
              <a:gd name="connsiteX85" fmla="*/ 5696680 w 11393348"/>
              <a:gd name="connsiteY85" fmla="*/ 59498 h 1078080"/>
              <a:gd name="connsiteX86" fmla="*/ 5592561 w 11393348"/>
              <a:gd name="connsiteY86" fmla="*/ 163617 h 1078080"/>
              <a:gd name="connsiteX87" fmla="*/ 5696680 w 11393348"/>
              <a:gd name="connsiteY87" fmla="*/ 267735 h 1078080"/>
              <a:gd name="connsiteX88" fmla="*/ 5800798 w 11393348"/>
              <a:gd name="connsiteY88" fmla="*/ 163617 h 1078080"/>
              <a:gd name="connsiteX89" fmla="*/ 5696680 w 11393348"/>
              <a:gd name="connsiteY89" fmla="*/ 59498 h 1078080"/>
              <a:gd name="connsiteX90" fmla="*/ 5381121 w 11393348"/>
              <a:gd name="connsiteY90" fmla="*/ 59498 h 1078080"/>
              <a:gd name="connsiteX91" fmla="*/ 5277003 w 11393348"/>
              <a:gd name="connsiteY91" fmla="*/ 163617 h 1078080"/>
              <a:gd name="connsiteX92" fmla="*/ 5381121 w 11393348"/>
              <a:gd name="connsiteY92" fmla="*/ 267735 h 1078080"/>
              <a:gd name="connsiteX93" fmla="*/ 5485239 w 11393348"/>
              <a:gd name="connsiteY93" fmla="*/ 163617 h 1078080"/>
              <a:gd name="connsiteX94" fmla="*/ 5381121 w 11393348"/>
              <a:gd name="connsiteY94" fmla="*/ 59498 h 1078080"/>
              <a:gd name="connsiteX95" fmla="*/ 5065562 w 11393348"/>
              <a:gd name="connsiteY95" fmla="*/ 59498 h 1078080"/>
              <a:gd name="connsiteX96" fmla="*/ 4961444 w 11393348"/>
              <a:gd name="connsiteY96" fmla="*/ 163617 h 1078080"/>
              <a:gd name="connsiteX97" fmla="*/ 5065562 w 11393348"/>
              <a:gd name="connsiteY97" fmla="*/ 267735 h 1078080"/>
              <a:gd name="connsiteX98" fmla="*/ 5169680 w 11393348"/>
              <a:gd name="connsiteY98" fmla="*/ 163617 h 1078080"/>
              <a:gd name="connsiteX99" fmla="*/ 5065562 w 11393348"/>
              <a:gd name="connsiteY99" fmla="*/ 59498 h 1078080"/>
              <a:gd name="connsiteX100" fmla="*/ 4750004 w 11393348"/>
              <a:gd name="connsiteY100" fmla="*/ 59498 h 1078080"/>
              <a:gd name="connsiteX101" fmla="*/ 4645885 w 11393348"/>
              <a:gd name="connsiteY101" fmla="*/ 163617 h 1078080"/>
              <a:gd name="connsiteX102" fmla="*/ 4750004 w 11393348"/>
              <a:gd name="connsiteY102" fmla="*/ 267735 h 1078080"/>
              <a:gd name="connsiteX103" fmla="*/ 4854122 w 11393348"/>
              <a:gd name="connsiteY103" fmla="*/ 163617 h 1078080"/>
              <a:gd name="connsiteX104" fmla="*/ 4750004 w 11393348"/>
              <a:gd name="connsiteY104" fmla="*/ 59498 h 1078080"/>
              <a:gd name="connsiteX105" fmla="*/ 4434445 w 11393348"/>
              <a:gd name="connsiteY105" fmla="*/ 59498 h 1078080"/>
              <a:gd name="connsiteX106" fmla="*/ 4330327 w 11393348"/>
              <a:gd name="connsiteY106" fmla="*/ 163617 h 1078080"/>
              <a:gd name="connsiteX107" fmla="*/ 4434445 w 11393348"/>
              <a:gd name="connsiteY107" fmla="*/ 267735 h 1078080"/>
              <a:gd name="connsiteX108" fmla="*/ 4538564 w 11393348"/>
              <a:gd name="connsiteY108" fmla="*/ 163617 h 1078080"/>
              <a:gd name="connsiteX109" fmla="*/ 4434445 w 11393348"/>
              <a:gd name="connsiteY109" fmla="*/ 59498 h 1078080"/>
              <a:gd name="connsiteX110" fmla="*/ 4118886 w 11393348"/>
              <a:gd name="connsiteY110" fmla="*/ 59498 h 1078080"/>
              <a:gd name="connsiteX111" fmla="*/ 4014769 w 11393348"/>
              <a:gd name="connsiteY111" fmla="*/ 163617 h 1078080"/>
              <a:gd name="connsiteX112" fmla="*/ 4118886 w 11393348"/>
              <a:gd name="connsiteY112" fmla="*/ 267735 h 1078080"/>
              <a:gd name="connsiteX113" fmla="*/ 4223004 w 11393348"/>
              <a:gd name="connsiteY113" fmla="*/ 163617 h 1078080"/>
              <a:gd name="connsiteX114" fmla="*/ 4118886 w 11393348"/>
              <a:gd name="connsiteY114" fmla="*/ 59498 h 1078080"/>
              <a:gd name="connsiteX115" fmla="*/ 3803328 w 11393348"/>
              <a:gd name="connsiteY115" fmla="*/ 59498 h 1078080"/>
              <a:gd name="connsiteX116" fmla="*/ 3699210 w 11393348"/>
              <a:gd name="connsiteY116" fmla="*/ 163617 h 1078080"/>
              <a:gd name="connsiteX117" fmla="*/ 3803328 w 11393348"/>
              <a:gd name="connsiteY117" fmla="*/ 267735 h 1078080"/>
              <a:gd name="connsiteX118" fmla="*/ 3907446 w 11393348"/>
              <a:gd name="connsiteY118" fmla="*/ 163617 h 1078080"/>
              <a:gd name="connsiteX119" fmla="*/ 3803328 w 11393348"/>
              <a:gd name="connsiteY119" fmla="*/ 59498 h 1078080"/>
              <a:gd name="connsiteX120" fmla="*/ 3487769 w 11393348"/>
              <a:gd name="connsiteY120" fmla="*/ 59498 h 1078080"/>
              <a:gd name="connsiteX121" fmla="*/ 3383651 w 11393348"/>
              <a:gd name="connsiteY121" fmla="*/ 163617 h 1078080"/>
              <a:gd name="connsiteX122" fmla="*/ 3487769 w 11393348"/>
              <a:gd name="connsiteY122" fmla="*/ 267735 h 1078080"/>
              <a:gd name="connsiteX123" fmla="*/ 3591887 w 11393348"/>
              <a:gd name="connsiteY123" fmla="*/ 163617 h 1078080"/>
              <a:gd name="connsiteX124" fmla="*/ 3487769 w 11393348"/>
              <a:gd name="connsiteY124" fmla="*/ 59498 h 1078080"/>
              <a:gd name="connsiteX125" fmla="*/ 3172211 w 11393348"/>
              <a:gd name="connsiteY125" fmla="*/ 59498 h 1078080"/>
              <a:gd name="connsiteX126" fmla="*/ 3068092 w 11393348"/>
              <a:gd name="connsiteY126" fmla="*/ 163617 h 1078080"/>
              <a:gd name="connsiteX127" fmla="*/ 3172211 w 11393348"/>
              <a:gd name="connsiteY127" fmla="*/ 267735 h 1078080"/>
              <a:gd name="connsiteX128" fmla="*/ 3276329 w 11393348"/>
              <a:gd name="connsiteY128" fmla="*/ 163617 h 1078080"/>
              <a:gd name="connsiteX129" fmla="*/ 3172211 w 11393348"/>
              <a:gd name="connsiteY129" fmla="*/ 59498 h 1078080"/>
              <a:gd name="connsiteX130" fmla="*/ 2856652 w 11393348"/>
              <a:gd name="connsiteY130" fmla="*/ 59498 h 1078080"/>
              <a:gd name="connsiteX131" fmla="*/ 2752534 w 11393348"/>
              <a:gd name="connsiteY131" fmla="*/ 163617 h 1078080"/>
              <a:gd name="connsiteX132" fmla="*/ 2856652 w 11393348"/>
              <a:gd name="connsiteY132" fmla="*/ 267735 h 1078080"/>
              <a:gd name="connsiteX133" fmla="*/ 2960770 w 11393348"/>
              <a:gd name="connsiteY133" fmla="*/ 163617 h 1078080"/>
              <a:gd name="connsiteX134" fmla="*/ 2856652 w 11393348"/>
              <a:gd name="connsiteY134" fmla="*/ 59498 h 1078080"/>
              <a:gd name="connsiteX135" fmla="*/ 2541093 w 11393348"/>
              <a:gd name="connsiteY135" fmla="*/ 59498 h 1078080"/>
              <a:gd name="connsiteX136" fmla="*/ 2436975 w 11393348"/>
              <a:gd name="connsiteY136" fmla="*/ 163617 h 1078080"/>
              <a:gd name="connsiteX137" fmla="*/ 2541093 w 11393348"/>
              <a:gd name="connsiteY137" fmla="*/ 267735 h 1078080"/>
              <a:gd name="connsiteX138" fmla="*/ 2645212 w 11393348"/>
              <a:gd name="connsiteY138" fmla="*/ 163617 h 1078080"/>
              <a:gd name="connsiteX139" fmla="*/ 2541093 w 11393348"/>
              <a:gd name="connsiteY139" fmla="*/ 59498 h 1078080"/>
              <a:gd name="connsiteX140" fmla="*/ 2225535 w 11393348"/>
              <a:gd name="connsiteY140" fmla="*/ 59498 h 1078080"/>
              <a:gd name="connsiteX141" fmla="*/ 2121417 w 11393348"/>
              <a:gd name="connsiteY141" fmla="*/ 163617 h 1078080"/>
              <a:gd name="connsiteX142" fmla="*/ 2225535 w 11393348"/>
              <a:gd name="connsiteY142" fmla="*/ 267735 h 1078080"/>
              <a:gd name="connsiteX143" fmla="*/ 2329653 w 11393348"/>
              <a:gd name="connsiteY143" fmla="*/ 163617 h 1078080"/>
              <a:gd name="connsiteX144" fmla="*/ 2225535 w 11393348"/>
              <a:gd name="connsiteY144" fmla="*/ 59498 h 1078080"/>
              <a:gd name="connsiteX145" fmla="*/ 1909976 w 11393348"/>
              <a:gd name="connsiteY145" fmla="*/ 59498 h 1078080"/>
              <a:gd name="connsiteX146" fmla="*/ 1805858 w 11393348"/>
              <a:gd name="connsiteY146" fmla="*/ 163617 h 1078080"/>
              <a:gd name="connsiteX147" fmla="*/ 1909976 w 11393348"/>
              <a:gd name="connsiteY147" fmla="*/ 267735 h 1078080"/>
              <a:gd name="connsiteX148" fmla="*/ 2014094 w 11393348"/>
              <a:gd name="connsiteY148" fmla="*/ 163617 h 1078080"/>
              <a:gd name="connsiteX149" fmla="*/ 1909976 w 11393348"/>
              <a:gd name="connsiteY149" fmla="*/ 59498 h 1078080"/>
              <a:gd name="connsiteX150" fmla="*/ 1594417 w 11393348"/>
              <a:gd name="connsiteY150" fmla="*/ 59498 h 1078080"/>
              <a:gd name="connsiteX151" fmla="*/ 1490299 w 11393348"/>
              <a:gd name="connsiteY151" fmla="*/ 163617 h 1078080"/>
              <a:gd name="connsiteX152" fmla="*/ 1594417 w 11393348"/>
              <a:gd name="connsiteY152" fmla="*/ 267735 h 1078080"/>
              <a:gd name="connsiteX153" fmla="*/ 1698536 w 11393348"/>
              <a:gd name="connsiteY153" fmla="*/ 163617 h 1078080"/>
              <a:gd name="connsiteX154" fmla="*/ 1594417 w 11393348"/>
              <a:gd name="connsiteY154" fmla="*/ 59498 h 1078080"/>
              <a:gd name="connsiteX155" fmla="*/ 1278859 w 11393348"/>
              <a:gd name="connsiteY155" fmla="*/ 59498 h 1078080"/>
              <a:gd name="connsiteX156" fmla="*/ 1174741 w 11393348"/>
              <a:gd name="connsiteY156" fmla="*/ 163617 h 1078080"/>
              <a:gd name="connsiteX157" fmla="*/ 1278859 w 11393348"/>
              <a:gd name="connsiteY157" fmla="*/ 267735 h 1078080"/>
              <a:gd name="connsiteX158" fmla="*/ 1382977 w 11393348"/>
              <a:gd name="connsiteY158" fmla="*/ 163617 h 1078080"/>
              <a:gd name="connsiteX159" fmla="*/ 1278859 w 11393348"/>
              <a:gd name="connsiteY159" fmla="*/ 59498 h 1078080"/>
              <a:gd name="connsiteX160" fmla="*/ 963300 w 11393348"/>
              <a:gd name="connsiteY160" fmla="*/ 59498 h 1078080"/>
              <a:gd name="connsiteX161" fmla="*/ 859182 w 11393348"/>
              <a:gd name="connsiteY161" fmla="*/ 163617 h 1078080"/>
              <a:gd name="connsiteX162" fmla="*/ 963300 w 11393348"/>
              <a:gd name="connsiteY162" fmla="*/ 267735 h 1078080"/>
              <a:gd name="connsiteX163" fmla="*/ 1067418 w 11393348"/>
              <a:gd name="connsiteY163" fmla="*/ 163617 h 1078080"/>
              <a:gd name="connsiteX164" fmla="*/ 963300 w 11393348"/>
              <a:gd name="connsiteY164" fmla="*/ 59498 h 1078080"/>
              <a:gd name="connsiteX165" fmla="*/ 647742 w 11393348"/>
              <a:gd name="connsiteY165" fmla="*/ 59498 h 1078080"/>
              <a:gd name="connsiteX166" fmla="*/ 543623 w 11393348"/>
              <a:gd name="connsiteY166" fmla="*/ 163617 h 1078080"/>
              <a:gd name="connsiteX167" fmla="*/ 647742 w 11393348"/>
              <a:gd name="connsiteY167" fmla="*/ 267735 h 1078080"/>
              <a:gd name="connsiteX168" fmla="*/ 751860 w 11393348"/>
              <a:gd name="connsiteY168" fmla="*/ 163617 h 1078080"/>
              <a:gd name="connsiteX169" fmla="*/ 647742 w 11393348"/>
              <a:gd name="connsiteY169" fmla="*/ 59498 h 1078080"/>
              <a:gd name="connsiteX170" fmla="*/ 332183 w 11393348"/>
              <a:gd name="connsiteY170" fmla="*/ 59498 h 1078080"/>
              <a:gd name="connsiteX171" fmla="*/ 228065 w 11393348"/>
              <a:gd name="connsiteY171" fmla="*/ 163617 h 1078080"/>
              <a:gd name="connsiteX172" fmla="*/ 332183 w 11393348"/>
              <a:gd name="connsiteY172" fmla="*/ 267735 h 1078080"/>
              <a:gd name="connsiteX173" fmla="*/ 436301 w 11393348"/>
              <a:gd name="connsiteY173" fmla="*/ 163617 h 1078080"/>
              <a:gd name="connsiteX174" fmla="*/ 332183 w 11393348"/>
              <a:gd name="connsiteY174" fmla="*/ 59498 h 1078080"/>
              <a:gd name="connsiteX175" fmla="*/ 178490 w 11393348"/>
              <a:gd name="connsiteY175" fmla="*/ 0 h 1078080"/>
              <a:gd name="connsiteX176" fmla="*/ 11214858 w 11393348"/>
              <a:gd name="connsiteY176" fmla="*/ 0 h 1078080"/>
              <a:gd name="connsiteX177" fmla="*/ 11393348 w 11393348"/>
              <a:gd name="connsiteY177" fmla="*/ 178490 h 1078080"/>
              <a:gd name="connsiteX178" fmla="*/ 11393348 w 11393348"/>
              <a:gd name="connsiteY178" fmla="*/ 711784 h 1078080"/>
              <a:gd name="connsiteX179" fmla="*/ 11393348 w 11393348"/>
              <a:gd name="connsiteY179" fmla="*/ 1070917 h 1078080"/>
              <a:gd name="connsiteX180" fmla="*/ 11393348 w 11393348"/>
              <a:gd name="connsiteY180" fmla="*/ 1078080 h 1078080"/>
              <a:gd name="connsiteX181" fmla="*/ 0 w 11393348"/>
              <a:gd name="connsiteY181" fmla="*/ 1078080 h 1078080"/>
              <a:gd name="connsiteX182" fmla="*/ 0 w 11393348"/>
              <a:gd name="connsiteY182" fmla="*/ 1070917 h 1078080"/>
              <a:gd name="connsiteX183" fmla="*/ 0 w 11393348"/>
              <a:gd name="connsiteY183" fmla="*/ 711784 h 1078080"/>
              <a:gd name="connsiteX184" fmla="*/ 0 w 11393348"/>
              <a:gd name="connsiteY184" fmla="*/ 178490 h 1078080"/>
              <a:gd name="connsiteX185" fmla="*/ 178490 w 11393348"/>
              <a:gd name="connsiteY185" fmla="*/ 0 h 107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1393348" h="1078080">
                <a:moveTo>
                  <a:pt x="11061165" y="59498"/>
                </a:moveTo>
                <a:cubicBezTo>
                  <a:pt x="11003663" y="59498"/>
                  <a:pt x="10957047" y="106114"/>
                  <a:pt x="10957047" y="163617"/>
                </a:cubicBezTo>
                <a:cubicBezTo>
                  <a:pt x="10957047" y="221119"/>
                  <a:pt x="11003663" y="267735"/>
                  <a:pt x="11061165" y="267735"/>
                </a:cubicBezTo>
                <a:cubicBezTo>
                  <a:pt x="11118667" y="267735"/>
                  <a:pt x="11165283" y="221119"/>
                  <a:pt x="11165283" y="163617"/>
                </a:cubicBezTo>
                <a:cubicBezTo>
                  <a:pt x="11165283" y="106114"/>
                  <a:pt x="11118667" y="59498"/>
                  <a:pt x="11061165" y="59498"/>
                </a:cubicBezTo>
                <a:close/>
                <a:moveTo>
                  <a:pt x="10745617" y="59498"/>
                </a:moveTo>
                <a:cubicBezTo>
                  <a:pt x="10688115" y="59498"/>
                  <a:pt x="10641499" y="106114"/>
                  <a:pt x="10641499" y="163617"/>
                </a:cubicBezTo>
                <a:cubicBezTo>
                  <a:pt x="10641499" y="221119"/>
                  <a:pt x="10688115" y="267735"/>
                  <a:pt x="10745617" y="267735"/>
                </a:cubicBezTo>
                <a:cubicBezTo>
                  <a:pt x="10803119" y="267735"/>
                  <a:pt x="10849735" y="221119"/>
                  <a:pt x="10849735" y="163617"/>
                </a:cubicBezTo>
                <a:cubicBezTo>
                  <a:pt x="10849735" y="106114"/>
                  <a:pt x="10803119" y="59498"/>
                  <a:pt x="10745617" y="59498"/>
                </a:cubicBezTo>
                <a:close/>
                <a:moveTo>
                  <a:pt x="10430058" y="59498"/>
                </a:moveTo>
                <a:cubicBezTo>
                  <a:pt x="10372556" y="59498"/>
                  <a:pt x="10325940" y="106114"/>
                  <a:pt x="10325940" y="163617"/>
                </a:cubicBezTo>
                <a:cubicBezTo>
                  <a:pt x="10325940" y="221119"/>
                  <a:pt x="10372556" y="267735"/>
                  <a:pt x="10430058" y="267735"/>
                </a:cubicBezTo>
                <a:cubicBezTo>
                  <a:pt x="10487560" y="267735"/>
                  <a:pt x="10534176" y="221119"/>
                  <a:pt x="10534176" y="163617"/>
                </a:cubicBezTo>
                <a:cubicBezTo>
                  <a:pt x="10534176" y="106114"/>
                  <a:pt x="10487560" y="59498"/>
                  <a:pt x="10430058" y="59498"/>
                </a:cubicBezTo>
                <a:close/>
                <a:moveTo>
                  <a:pt x="10114500" y="59498"/>
                </a:moveTo>
                <a:cubicBezTo>
                  <a:pt x="10056997" y="59498"/>
                  <a:pt x="10010381" y="106114"/>
                  <a:pt x="10010381" y="163617"/>
                </a:cubicBezTo>
                <a:cubicBezTo>
                  <a:pt x="10010381" y="221119"/>
                  <a:pt x="10056997" y="267735"/>
                  <a:pt x="10114500" y="267735"/>
                </a:cubicBezTo>
                <a:cubicBezTo>
                  <a:pt x="10172002" y="267735"/>
                  <a:pt x="10218618" y="221119"/>
                  <a:pt x="10218618" y="163617"/>
                </a:cubicBezTo>
                <a:cubicBezTo>
                  <a:pt x="10218618" y="106114"/>
                  <a:pt x="10172002" y="59498"/>
                  <a:pt x="10114500" y="59498"/>
                </a:cubicBezTo>
                <a:close/>
                <a:moveTo>
                  <a:pt x="9798941" y="59498"/>
                </a:moveTo>
                <a:cubicBezTo>
                  <a:pt x="9741439" y="59498"/>
                  <a:pt x="9694823" y="106114"/>
                  <a:pt x="9694823" y="163617"/>
                </a:cubicBezTo>
                <a:cubicBezTo>
                  <a:pt x="9694823" y="221119"/>
                  <a:pt x="9741439" y="267735"/>
                  <a:pt x="9798941" y="267735"/>
                </a:cubicBezTo>
                <a:cubicBezTo>
                  <a:pt x="9856443" y="267735"/>
                  <a:pt x="9903059" y="221119"/>
                  <a:pt x="9903059" y="163617"/>
                </a:cubicBezTo>
                <a:cubicBezTo>
                  <a:pt x="9903059" y="106114"/>
                  <a:pt x="9856443" y="59498"/>
                  <a:pt x="9798941" y="59498"/>
                </a:cubicBezTo>
                <a:close/>
                <a:moveTo>
                  <a:pt x="9483382" y="59498"/>
                </a:moveTo>
                <a:cubicBezTo>
                  <a:pt x="9425880" y="59498"/>
                  <a:pt x="9379264" y="106114"/>
                  <a:pt x="9379264" y="163617"/>
                </a:cubicBezTo>
                <a:cubicBezTo>
                  <a:pt x="9379264" y="221119"/>
                  <a:pt x="9425880" y="267735"/>
                  <a:pt x="9483382" y="267735"/>
                </a:cubicBezTo>
                <a:cubicBezTo>
                  <a:pt x="9540884" y="267735"/>
                  <a:pt x="9587501" y="221119"/>
                  <a:pt x="9587501" y="163617"/>
                </a:cubicBezTo>
                <a:cubicBezTo>
                  <a:pt x="9587501" y="106114"/>
                  <a:pt x="9540884" y="59498"/>
                  <a:pt x="9483382" y="59498"/>
                </a:cubicBezTo>
                <a:close/>
                <a:moveTo>
                  <a:pt x="9167824" y="59498"/>
                </a:moveTo>
                <a:cubicBezTo>
                  <a:pt x="9110322" y="59498"/>
                  <a:pt x="9063706" y="106114"/>
                  <a:pt x="9063706" y="163617"/>
                </a:cubicBezTo>
                <a:cubicBezTo>
                  <a:pt x="9063706" y="221119"/>
                  <a:pt x="9110322" y="267735"/>
                  <a:pt x="9167824" y="267735"/>
                </a:cubicBezTo>
                <a:cubicBezTo>
                  <a:pt x="9225326" y="267735"/>
                  <a:pt x="9271942" y="221119"/>
                  <a:pt x="9271942" y="163617"/>
                </a:cubicBezTo>
                <a:cubicBezTo>
                  <a:pt x="9271942" y="106114"/>
                  <a:pt x="9225326" y="59498"/>
                  <a:pt x="9167824" y="59498"/>
                </a:cubicBezTo>
                <a:close/>
                <a:moveTo>
                  <a:pt x="8852265" y="59498"/>
                </a:moveTo>
                <a:cubicBezTo>
                  <a:pt x="8794763" y="59498"/>
                  <a:pt x="8748147" y="106114"/>
                  <a:pt x="8748147" y="163617"/>
                </a:cubicBezTo>
                <a:cubicBezTo>
                  <a:pt x="8748147" y="221119"/>
                  <a:pt x="8794763" y="267735"/>
                  <a:pt x="8852265" y="267735"/>
                </a:cubicBezTo>
                <a:cubicBezTo>
                  <a:pt x="8909767" y="267735"/>
                  <a:pt x="8956383" y="221119"/>
                  <a:pt x="8956383" y="163617"/>
                </a:cubicBezTo>
                <a:cubicBezTo>
                  <a:pt x="8956383" y="106114"/>
                  <a:pt x="8909767" y="59498"/>
                  <a:pt x="8852265" y="59498"/>
                </a:cubicBezTo>
                <a:close/>
                <a:moveTo>
                  <a:pt x="8536707" y="59498"/>
                </a:moveTo>
                <a:cubicBezTo>
                  <a:pt x="8479204" y="59498"/>
                  <a:pt x="8432588" y="106114"/>
                  <a:pt x="8432588" y="163617"/>
                </a:cubicBezTo>
                <a:cubicBezTo>
                  <a:pt x="8432588" y="221119"/>
                  <a:pt x="8479204" y="267735"/>
                  <a:pt x="8536707" y="267735"/>
                </a:cubicBezTo>
                <a:cubicBezTo>
                  <a:pt x="8594209" y="267735"/>
                  <a:pt x="8640825" y="221119"/>
                  <a:pt x="8640825" y="163617"/>
                </a:cubicBezTo>
                <a:cubicBezTo>
                  <a:pt x="8640825" y="106114"/>
                  <a:pt x="8594209" y="59498"/>
                  <a:pt x="8536707" y="59498"/>
                </a:cubicBezTo>
                <a:close/>
                <a:moveTo>
                  <a:pt x="8221148" y="59498"/>
                </a:moveTo>
                <a:cubicBezTo>
                  <a:pt x="8163646" y="59498"/>
                  <a:pt x="8117029" y="106114"/>
                  <a:pt x="8117029" y="163617"/>
                </a:cubicBezTo>
                <a:cubicBezTo>
                  <a:pt x="8117029" y="221119"/>
                  <a:pt x="8163646" y="267735"/>
                  <a:pt x="8221148" y="267735"/>
                </a:cubicBezTo>
                <a:cubicBezTo>
                  <a:pt x="8278650" y="267735"/>
                  <a:pt x="8325266" y="221119"/>
                  <a:pt x="8325266" y="163617"/>
                </a:cubicBezTo>
                <a:cubicBezTo>
                  <a:pt x="8325266" y="106114"/>
                  <a:pt x="8278650" y="59498"/>
                  <a:pt x="8221148" y="59498"/>
                </a:cubicBezTo>
                <a:close/>
                <a:moveTo>
                  <a:pt x="7905590" y="59498"/>
                </a:moveTo>
                <a:cubicBezTo>
                  <a:pt x="7848087" y="59498"/>
                  <a:pt x="7801471" y="106114"/>
                  <a:pt x="7801471" y="163617"/>
                </a:cubicBezTo>
                <a:cubicBezTo>
                  <a:pt x="7801471" y="221119"/>
                  <a:pt x="7848087" y="267735"/>
                  <a:pt x="7905590" y="267735"/>
                </a:cubicBezTo>
                <a:cubicBezTo>
                  <a:pt x="7963092" y="267735"/>
                  <a:pt x="8009707" y="221119"/>
                  <a:pt x="8009707" y="163617"/>
                </a:cubicBezTo>
                <a:cubicBezTo>
                  <a:pt x="8009707" y="106114"/>
                  <a:pt x="7963092" y="59498"/>
                  <a:pt x="7905590" y="59498"/>
                </a:cubicBezTo>
                <a:close/>
                <a:moveTo>
                  <a:pt x="7590031" y="59498"/>
                </a:moveTo>
                <a:cubicBezTo>
                  <a:pt x="7532529" y="59498"/>
                  <a:pt x="7485913" y="106114"/>
                  <a:pt x="7485913" y="163617"/>
                </a:cubicBezTo>
                <a:cubicBezTo>
                  <a:pt x="7485913" y="221119"/>
                  <a:pt x="7532529" y="267735"/>
                  <a:pt x="7590031" y="267735"/>
                </a:cubicBezTo>
                <a:cubicBezTo>
                  <a:pt x="7647533" y="267735"/>
                  <a:pt x="7694149" y="221119"/>
                  <a:pt x="7694149" y="163617"/>
                </a:cubicBezTo>
                <a:cubicBezTo>
                  <a:pt x="7694149" y="106114"/>
                  <a:pt x="7647533" y="59498"/>
                  <a:pt x="7590031" y="59498"/>
                </a:cubicBezTo>
                <a:close/>
                <a:moveTo>
                  <a:pt x="7274472" y="59498"/>
                </a:moveTo>
                <a:cubicBezTo>
                  <a:pt x="7216970" y="59498"/>
                  <a:pt x="7170354" y="106114"/>
                  <a:pt x="7170354" y="163617"/>
                </a:cubicBezTo>
                <a:cubicBezTo>
                  <a:pt x="7170354" y="221119"/>
                  <a:pt x="7216970" y="267735"/>
                  <a:pt x="7274472" y="267735"/>
                </a:cubicBezTo>
                <a:cubicBezTo>
                  <a:pt x="7331974" y="267735"/>
                  <a:pt x="7378591" y="221119"/>
                  <a:pt x="7378591" y="163617"/>
                </a:cubicBezTo>
                <a:cubicBezTo>
                  <a:pt x="7378591" y="106114"/>
                  <a:pt x="7331974" y="59498"/>
                  <a:pt x="7274472" y="59498"/>
                </a:cubicBezTo>
                <a:close/>
                <a:moveTo>
                  <a:pt x="6958914" y="59498"/>
                </a:moveTo>
                <a:cubicBezTo>
                  <a:pt x="6901412" y="59498"/>
                  <a:pt x="6854796" y="106114"/>
                  <a:pt x="6854796" y="163617"/>
                </a:cubicBezTo>
                <a:cubicBezTo>
                  <a:pt x="6854796" y="221119"/>
                  <a:pt x="6901412" y="267735"/>
                  <a:pt x="6958914" y="267735"/>
                </a:cubicBezTo>
                <a:cubicBezTo>
                  <a:pt x="7016416" y="267735"/>
                  <a:pt x="7063032" y="221119"/>
                  <a:pt x="7063032" y="163617"/>
                </a:cubicBezTo>
                <a:cubicBezTo>
                  <a:pt x="7063032" y="106114"/>
                  <a:pt x="7016416" y="59498"/>
                  <a:pt x="6958914" y="59498"/>
                </a:cubicBezTo>
                <a:close/>
                <a:moveTo>
                  <a:pt x="6643355" y="59498"/>
                </a:moveTo>
                <a:cubicBezTo>
                  <a:pt x="6585853" y="59498"/>
                  <a:pt x="6539237" y="106114"/>
                  <a:pt x="6539237" y="163617"/>
                </a:cubicBezTo>
                <a:cubicBezTo>
                  <a:pt x="6539237" y="221119"/>
                  <a:pt x="6585853" y="267735"/>
                  <a:pt x="6643355" y="267735"/>
                </a:cubicBezTo>
                <a:cubicBezTo>
                  <a:pt x="6700857" y="267735"/>
                  <a:pt x="6747473" y="221119"/>
                  <a:pt x="6747473" y="163617"/>
                </a:cubicBezTo>
                <a:cubicBezTo>
                  <a:pt x="6747473" y="106114"/>
                  <a:pt x="6700857" y="59498"/>
                  <a:pt x="6643355" y="59498"/>
                </a:cubicBezTo>
                <a:close/>
                <a:moveTo>
                  <a:pt x="6327797" y="59498"/>
                </a:moveTo>
                <a:cubicBezTo>
                  <a:pt x="6270294" y="59498"/>
                  <a:pt x="6223678" y="106114"/>
                  <a:pt x="6223678" y="163617"/>
                </a:cubicBezTo>
                <a:cubicBezTo>
                  <a:pt x="6223678" y="221119"/>
                  <a:pt x="6270294" y="267735"/>
                  <a:pt x="6327797" y="267735"/>
                </a:cubicBezTo>
                <a:cubicBezTo>
                  <a:pt x="6385299" y="267735"/>
                  <a:pt x="6431915" y="221119"/>
                  <a:pt x="6431915" y="163617"/>
                </a:cubicBezTo>
                <a:cubicBezTo>
                  <a:pt x="6431915" y="106114"/>
                  <a:pt x="6385299" y="59498"/>
                  <a:pt x="6327797" y="59498"/>
                </a:cubicBezTo>
                <a:close/>
                <a:moveTo>
                  <a:pt x="6012238" y="59498"/>
                </a:moveTo>
                <a:cubicBezTo>
                  <a:pt x="5954736" y="59498"/>
                  <a:pt x="5908120" y="106114"/>
                  <a:pt x="5908120" y="163617"/>
                </a:cubicBezTo>
                <a:cubicBezTo>
                  <a:pt x="5908120" y="221119"/>
                  <a:pt x="5954736" y="267735"/>
                  <a:pt x="6012238" y="267735"/>
                </a:cubicBezTo>
                <a:cubicBezTo>
                  <a:pt x="6069740" y="267735"/>
                  <a:pt x="6116356" y="221119"/>
                  <a:pt x="6116356" y="163617"/>
                </a:cubicBezTo>
                <a:cubicBezTo>
                  <a:pt x="6116356" y="106114"/>
                  <a:pt x="6069740" y="59498"/>
                  <a:pt x="6012238" y="59498"/>
                </a:cubicBezTo>
                <a:close/>
                <a:moveTo>
                  <a:pt x="5696680" y="59498"/>
                </a:moveTo>
                <a:cubicBezTo>
                  <a:pt x="5639178" y="59498"/>
                  <a:pt x="5592561" y="106114"/>
                  <a:pt x="5592561" y="163617"/>
                </a:cubicBezTo>
                <a:cubicBezTo>
                  <a:pt x="5592561" y="221119"/>
                  <a:pt x="5639178" y="267735"/>
                  <a:pt x="5696680" y="267735"/>
                </a:cubicBezTo>
                <a:cubicBezTo>
                  <a:pt x="5754182" y="267735"/>
                  <a:pt x="5800798" y="221119"/>
                  <a:pt x="5800798" y="163617"/>
                </a:cubicBezTo>
                <a:cubicBezTo>
                  <a:pt x="5800798" y="106114"/>
                  <a:pt x="5754182" y="59498"/>
                  <a:pt x="5696680" y="59498"/>
                </a:cubicBezTo>
                <a:close/>
                <a:moveTo>
                  <a:pt x="5381121" y="59498"/>
                </a:moveTo>
                <a:cubicBezTo>
                  <a:pt x="5323619" y="59498"/>
                  <a:pt x="5277003" y="106114"/>
                  <a:pt x="5277003" y="163617"/>
                </a:cubicBezTo>
                <a:cubicBezTo>
                  <a:pt x="5277003" y="221119"/>
                  <a:pt x="5323619" y="267735"/>
                  <a:pt x="5381121" y="267735"/>
                </a:cubicBezTo>
                <a:cubicBezTo>
                  <a:pt x="5438623" y="267735"/>
                  <a:pt x="5485239" y="221119"/>
                  <a:pt x="5485239" y="163617"/>
                </a:cubicBezTo>
                <a:cubicBezTo>
                  <a:pt x="5485239" y="106114"/>
                  <a:pt x="5438623" y="59498"/>
                  <a:pt x="5381121" y="59498"/>
                </a:cubicBezTo>
                <a:close/>
                <a:moveTo>
                  <a:pt x="5065562" y="59498"/>
                </a:moveTo>
                <a:cubicBezTo>
                  <a:pt x="5008060" y="59498"/>
                  <a:pt x="4961444" y="106114"/>
                  <a:pt x="4961444" y="163617"/>
                </a:cubicBezTo>
                <a:cubicBezTo>
                  <a:pt x="4961444" y="221119"/>
                  <a:pt x="5008060" y="267735"/>
                  <a:pt x="5065562" y="267735"/>
                </a:cubicBezTo>
                <a:cubicBezTo>
                  <a:pt x="5123064" y="267735"/>
                  <a:pt x="5169680" y="221119"/>
                  <a:pt x="5169680" y="163617"/>
                </a:cubicBezTo>
                <a:cubicBezTo>
                  <a:pt x="5169680" y="106114"/>
                  <a:pt x="5123064" y="59498"/>
                  <a:pt x="5065562" y="59498"/>
                </a:cubicBezTo>
                <a:close/>
                <a:moveTo>
                  <a:pt x="4750004" y="59498"/>
                </a:moveTo>
                <a:cubicBezTo>
                  <a:pt x="4692501" y="59498"/>
                  <a:pt x="4645885" y="106114"/>
                  <a:pt x="4645885" y="163617"/>
                </a:cubicBezTo>
                <a:cubicBezTo>
                  <a:pt x="4645885" y="221119"/>
                  <a:pt x="4692501" y="267735"/>
                  <a:pt x="4750004" y="267735"/>
                </a:cubicBezTo>
                <a:cubicBezTo>
                  <a:pt x="4807506" y="267735"/>
                  <a:pt x="4854122" y="221119"/>
                  <a:pt x="4854122" y="163617"/>
                </a:cubicBezTo>
                <a:cubicBezTo>
                  <a:pt x="4854122" y="106114"/>
                  <a:pt x="4807506" y="59498"/>
                  <a:pt x="4750004" y="59498"/>
                </a:cubicBezTo>
                <a:close/>
                <a:moveTo>
                  <a:pt x="4434445" y="59498"/>
                </a:moveTo>
                <a:cubicBezTo>
                  <a:pt x="4376943" y="59498"/>
                  <a:pt x="4330327" y="106114"/>
                  <a:pt x="4330327" y="163617"/>
                </a:cubicBezTo>
                <a:cubicBezTo>
                  <a:pt x="4330327" y="221119"/>
                  <a:pt x="4376943" y="267735"/>
                  <a:pt x="4434445" y="267735"/>
                </a:cubicBezTo>
                <a:cubicBezTo>
                  <a:pt x="4491947" y="267735"/>
                  <a:pt x="4538564" y="221119"/>
                  <a:pt x="4538564" y="163617"/>
                </a:cubicBezTo>
                <a:cubicBezTo>
                  <a:pt x="4538564" y="106114"/>
                  <a:pt x="4491947" y="59498"/>
                  <a:pt x="4434445" y="59498"/>
                </a:cubicBezTo>
                <a:close/>
                <a:moveTo>
                  <a:pt x="4118886" y="59498"/>
                </a:moveTo>
                <a:cubicBezTo>
                  <a:pt x="4061384" y="59498"/>
                  <a:pt x="4014769" y="106114"/>
                  <a:pt x="4014769" y="163617"/>
                </a:cubicBezTo>
                <a:cubicBezTo>
                  <a:pt x="4014769" y="221119"/>
                  <a:pt x="4061384" y="267735"/>
                  <a:pt x="4118886" y="267735"/>
                </a:cubicBezTo>
                <a:cubicBezTo>
                  <a:pt x="4176388" y="267735"/>
                  <a:pt x="4223004" y="221119"/>
                  <a:pt x="4223004" y="163617"/>
                </a:cubicBezTo>
                <a:cubicBezTo>
                  <a:pt x="4223004" y="106114"/>
                  <a:pt x="4176388" y="59498"/>
                  <a:pt x="4118886" y="59498"/>
                </a:cubicBezTo>
                <a:close/>
                <a:moveTo>
                  <a:pt x="3803328" y="59498"/>
                </a:moveTo>
                <a:cubicBezTo>
                  <a:pt x="3745826" y="59498"/>
                  <a:pt x="3699210" y="106114"/>
                  <a:pt x="3699210" y="163617"/>
                </a:cubicBezTo>
                <a:cubicBezTo>
                  <a:pt x="3699210" y="221119"/>
                  <a:pt x="3745826" y="267735"/>
                  <a:pt x="3803328" y="267735"/>
                </a:cubicBezTo>
                <a:cubicBezTo>
                  <a:pt x="3860830" y="267735"/>
                  <a:pt x="3907446" y="221119"/>
                  <a:pt x="3907446" y="163617"/>
                </a:cubicBezTo>
                <a:cubicBezTo>
                  <a:pt x="3907446" y="106114"/>
                  <a:pt x="3860830" y="59498"/>
                  <a:pt x="3803328" y="59498"/>
                </a:cubicBezTo>
                <a:close/>
                <a:moveTo>
                  <a:pt x="3487769" y="59498"/>
                </a:moveTo>
                <a:cubicBezTo>
                  <a:pt x="3430267" y="59498"/>
                  <a:pt x="3383651" y="106114"/>
                  <a:pt x="3383651" y="163617"/>
                </a:cubicBezTo>
                <a:cubicBezTo>
                  <a:pt x="3383651" y="221119"/>
                  <a:pt x="3430267" y="267735"/>
                  <a:pt x="3487769" y="267735"/>
                </a:cubicBezTo>
                <a:cubicBezTo>
                  <a:pt x="3545271" y="267735"/>
                  <a:pt x="3591887" y="221119"/>
                  <a:pt x="3591887" y="163617"/>
                </a:cubicBezTo>
                <a:cubicBezTo>
                  <a:pt x="3591887" y="106114"/>
                  <a:pt x="3545271" y="59498"/>
                  <a:pt x="3487769" y="59498"/>
                </a:cubicBezTo>
                <a:close/>
                <a:moveTo>
                  <a:pt x="3172211" y="59498"/>
                </a:moveTo>
                <a:cubicBezTo>
                  <a:pt x="3114709" y="59498"/>
                  <a:pt x="3068092" y="106114"/>
                  <a:pt x="3068092" y="163617"/>
                </a:cubicBezTo>
                <a:cubicBezTo>
                  <a:pt x="3068092" y="221119"/>
                  <a:pt x="3114709" y="267735"/>
                  <a:pt x="3172211" y="267735"/>
                </a:cubicBezTo>
                <a:cubicBezTo>
                  <a:pt x="3229713" y="267735"/>
                  <a:pt x="3276329" y="221119"/>
                  <a:pt x="3276329" y="163617"/>
                </a:cubicBezTo>
                <a:cubicBezTo>
                  <a:pt x="3276329" y="106114"/>
                  <a:pt x="3229713" y="59498"/>
                  <a:pt x="3172211" y="59498"/>
                </a:cubicBezTo>
                <a:close/>
                <a:moveTo>
                  <a:pt x="2856652" y="59498"/>
                </a:moveTo>
                <a:cubicBezTo>
                  <a:pt x="2799150" y="59498"/>
                  <a:pt x="2752534" y="106114"/>
                  <a:pt x="2752534" y="163617"/>
                </a:cubicBezTo>
                <a:cubicBezTo>
                  <a:pt x="2752534" y="221119"/>
                  <a:pt x="2799150" y="267735"/>
                  <a:pt x="2856652" y="267735"/>
                </a:cubicBezTo>
                <a:cubicBezTo>
                  <a:pt x="2914154" y="267735"/>
                  <a:pt x="2960770" y="221119"/>
                  <a:pt x="2960770" y="163617"/>
                </a:cubicBezTo>
                <a:cubicBezTo>
                  <a:pt x="2960770" y="106114"/>
                  <a:pt x="2914154" y="59498"/>
                  <a:pt x="2856652" y="59498"/>
                </a:cubicBezTo>
                <a:close/>
                <a:moveTo>
                  <a:pt x="2541093" y="59498"/>
                </a:moveTo>
                <a:cubicBezTo>
                  <a:pt x="2483591" y="59498"/>
                  <a:pt x="2436975" y="106114"/>
                  <a:pt x="2436975" y="163617"/>
                </a:cubicBezTo>
                <a:cubicBezTo>
                  <a:pt x="2436975" y="221119"/>
                  <a:pt x="2483591" y="267735"/>
                  <a:pt x="2541093" y="267735"/>
                </a:cubicBezTo>
                <a:cubicBezTo>
                  <a:pt x="2598595" y="267735"/>
                  <a:pt x="2645212" y="221119"/>
                  <a:pt x="2645212" y="163617"/>
                </a:cubicBezTo>
                <a:cubicBezTo>
                  <a:pt x="2645212" y="106114"/>
                  <a:pt x="2598595" y="59498"/>
                  <a:pt x="2541093" y="59498"/>
                </a:cubicBezTo>
                <a:close/>
                <a:moveTo>
                  <a:pt x="2225535" y="59498"/>
                </a:moveTo>
                <a:cubicBezTo>
                  <a:pt x="2168033" y="59498"/>
                  <a:pt x="2121417" y="106114"/>
                  <a:pt x="2121417" y="163617"/>
                </a:cubicBezTo>
                <a:cubicBezTo>
                  <a:pt x="2121417" y="221119"/>
                  <a:pt x="2168033" y="267735"/>
                  <a:pt x="2225535" y="267735"/>
                </a:cubicBezTo>
                <a:cubicBezTo>
                  <a:pt x="2283037" y="267735"/>
                  <a:pt x="2329653" y="221119"/>
                  <a:pt x="2329653" y="163617"/>
                </a:cubicBezTo>
                <a:cubicBezTo>
                  <a:pt x="2329653" y="106114"/>
                  <a:pt x="2283037" y="59498"/>
                  <a:pt x="2225535" y="59498"/>
                </a:cubicBezTo>
                <a:close/>
                <a:moveTo>
                  <a:pt x="1909976" y="59498"/>
                </a:moveTo>
                <a:cubicBezTo>
                  <a:pt x="1852474" y="59498"/>
                  <a:pt x="1805858" y="106114"/>
                  <a:pt x="1805858" y="163617"/>
                </a:cubicBezTo>
                <a:cubicBezTo>
                  <a:pt x="1805858" y="221119"/>
                  <a:pt x="1852474" y="267735"/>
                  <a:pt x="1909976" y="267735"/>
                </a:cubicBezTo>
                <a:cubicBezTo>
                  <a:pt x="1967478" y="267735"/>
                  <a:pt x="2014094" y="221119"/>
                  <a:pt x="2014094" y="163617"/>
                </a:cubicBezTo>
                <a:cubicBezTo>
                  <a:pt x="2014094" y="106114"/>
                  <a:pt x="1967478" y="59498"/>
                  <a:pt x="1909976" y="59498"/>
                </a:cubicBezTo>
                <a:close/>
                <a:moveTo>
                  <a:pt x="1594417" y="59498"/>
                </a:moveTo>
                <a:cubicBezTo>
                  <a:pt x="1536915" y="59498"/>
                  <a:pt x="1490299" y="106114"/>
                  <a:pt x="1490299" y="163617"/>
                </a:cubicBezTo>
                <a:cubicBezTo>
                  <a:pt x="1490299" y="221119"/>
                  <a:pt x="1536915" y="267735"/>
                  <a:pt x="1594417" y="267735"/>
                </a:cubicBezTo>
                <a:cubicBezTo>
                  <a:pt x="1651919" y="267735"/>
                  <a:pt x="1698536" y="221119"/>
                  <a:pt x="1698536" y="163617"/>
                </a:cubicBezTo>
                <a:cubicBezTo>
                  <a:pt x="1698536" y="106114"/>
                  <a:pt x="1651919" y="59498"/>
                  <a:pt x="1594417" y="59498"/>
                </a:cubicBezTo>
                <a:close/>
                <a:moveTo>
                  <a:pt x="1278859" y="59498"/>
                </a:moveTo>
                <a:cubicBezTo>
                  <a:pt x="1221357" y="59498"/>
                  <a:pt x="1174741" y="106114"/>
                  <a:pt x="1174741" y="163617"/>
                </a:cubicBezTo>
                <a:cubicBezTo>
                  <a:pt x="1174741" y="221119"/>
                  <a:pt x="1221357" y="267735"/>
                  <a:pt x="1278859" y="267735"/>
                </a:cubicBezTo>
                <a:cubicBezTo>
                  <a:pt x="1336361" y="267735"/>
                  <a:pt x="1382977" y="221119"/>
                  <a:pt x="1382977" y="163617"/>
                </a:cubicBezTo>
                <a:cubicBezTo>
                  <a:pt x="1382977" y="106114"/>
                  <a:pt x="1336361" y="59498"/>
                  <a:pt x="1278859" y="59498"/>
                </a:cubicBezTo>
                <a:close/>
                <a:moveTo>
                  <a:pt x="963300" y="59498"/>
                </a:moveTo>
                <a:cubicBezTo>
                  <a:pt x="905798" y="59498"/>
                  <a:pt x="859182" y="106114"/>
                  <a:pt x="859182" y="163617"/>
                </a:cubicBezTo>
                <a:cubicBezTo>
                  <a:pt x="859182" y="221119"/>
                  <a:pt x="905798" y="267735"/>
                  <a:pt x="963300" y="267735"/>
                </a:cubicBezTo>
                <a:cubicBezTo>
                  <a:pt x="1020802" y="267735"/>
                  <a:pt x="1067418" y="221119"/>
                  <a:pt x="1067418" y="163617"/>
                </a:cubicBezTo>
                <a:cubicBezTo>
                  <a:pt x="1067418" y="106114"/>
                  <a:pt x="1020802" y="59498"/>
                  <a:pt x="963300" y="59498"/>
                </a:cubicBezTo>
                <a:close/>
                <a:moveTo>
                  <a:pt x="647742" y="59498"/>
                </a:moveTo>
                <a:cubicBezTo>
                  <a:pt x="590240" y="59498"/>
                  <a:pt x="543623" y="106114"/>
                  <a:pt x="543623" y="163617"/>
                </a:cubicBezTo>
                <a:cubicBezTo>
                  <a:pt x="543623" y="221119"/>
                  <a:pt x="590240" y="267735"/>
                  <a:pt x="647742" y="267735"/>
                </a:cubicBezTo>
                <a:cubicBezTo>
                  <a:pt x="705244" y="267735"/>
                  <a:pt x="751860" y="221119"/>
                  <a:pt x="751860" y="163617"/>
                </a:cubicBezTo>
                <a:cubicBezTo>
                  <a:pt x="751860" y="106114"/>
                  <a:pt x="705244" y="59498"/>
                  <a:pt x="647742" y="59498"/>
                </a:cubicBezTo>
                <a:close/>
                <a:moveTo>
                  <a:pt x="332183" y="59498"/>
                </a:moveTo>
                <a:cubicBezTo>
                  <a:pt x="274681" y="59498"/>
                  <a:pt x="228065" y="106114"/>
                  <a:pt x="228065" y="163617"/>
                </a:cubicBezTo>
                <a:cubicBezTo>
                  <a:pt x="228065" y="221119"/>
                  <a:pt x="274681" y="267735"/>
                  <a:pt x="332183" y="267735"/>
                </a:cubicBezTo>
                <a:cubicBezTo>
                  <a:pt x="389685" y="267735"/>
                  <a:pt x="436301" y="221119"/>
                  <a:pt x="436301" y="163617"/>
                </a:cubicBezTo>
                <a:cubicBezTo>
                  <a:pt x="436301" y="106114"/>
                  <a:pt x="389685" y="59498"/>
                  <a:pt x="332183" y="59498"/>
                </a:cubicBezTo>
                <a:close/>
                <a:moveTo>
                  <a:pt x="178490" y="0"/>
                </a:moveTo>
                <a:lnTo>
                  <a:pt x="11214858" y="0"/>
                </a:lnTo>
                <a:cubicBezTo>
                  <a:pt x="11313436" y="0"/>
                  <a:pt x="11393348" y="79912"/>
                  <a:pt x="11393348" y="178490"/>
                </a:cubicBezTo>
                <a:lnTo>
                  <a:pt x="11393348" y="711784"/>
                </a:lnTo>
                <a:lnTo>
                  <a:pt x="11393348" y="1070917"/>
                </a:lnTo>
                <a:lnTo>
                  <a:pt x="11393348" y="1078080"/>
                </a:lnTo>
                <a:lnTo>
                  <a:pt x="0" y="1078080"/>
                </a:lnTo>
                <a:lnTo>
                  <a:pt x="0" y="1070917"/>
                </a:lnTo>
                <a:lnTo>
                  <a:pt x="0" y="711784"/>
                </a:lnTo>
                <a:lnTo>
                  <a:pt x="0" y="178490"/>
                </a:lnTo>
                <a:cubicBezTo>
                  <a:pt x="0" y="79912"/>
                  <a:pt x="79912" y="0"/>
                  <a:pt x="17849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835269" y="902682"/>
            <a:ext cx="465992" cy="465992"/>
          </a:xfrm>
          <a:custGeom>
            <a:avLst/>
            <a:gdLst>
              <a:gd name="connsiteX0" fmla="*/ 1226828 w 3086100"/>
              <a:gd name="connsiteY0" fmla="*/ 629435 h 3086100"/>
              <a:gd name="connsiteX1" fmla="*/ 870682 w 3086100"/>
              <a:gd name="connsiteY1" fmla="*/ 1012875 h 3086100"/>
              <a:gd name="connsiteX2" fmla="*/ 1708227 w 3086100"/>
              <a:gd name="connsiteY2" fmla="*/ 1030274 h 3086100"/>
              <a:gd name="connsiteX3" fmla="*/ 549502 w 3086100"/>
              <a:gd name="connsiteY3" fmla="*/ 2277800 h 3086100"/>
              <a:gd name="connsiteX4" fmla="*/ 883530 w 3086100"/>
              <a:gd name="connsiteY4" fmla="*/ 2588052 h 3086100"/>
              <a:gd name="connsiteX5" fmla="*/ 2042256 w 3086100"/>
              <a:gd name="connsiteY5" fmla="*/ 1340525 h 3086100"/>
              <a:gd name="connsiteX6" fmla="*/ 2121342 w 3086100"/>
              <a:gd name="connsiteY6" fmla="*/ 2174511 h 3086100"/>
              <a:gd name="connsiteX7" fmla="*/ 2477488 w 3086100"/>
              <a:gd name="connsiteY7" fmla="*/ 1791071 h 3086100"/>
              <a:gd name="connsiteX8" fmla="*/ 2369584 w 3086100"/>
              <a:gd name="connsiteY8" fmla="*/ 653174 h 3086100"/>
              <a:gd name="connsiteX9" fmla="*/ 1543050 w 3086100"/>
              <a:gd name="connsiteY9" fmla="*/ 0 h 3086100"/>
              <a:gd name="connsiteX10" fmla="*/ 3086100 w 3086100"/>
              <a:gd name="connsiteY10" fmla="*/ 1543050 h 3086100"/>
              <a:gd name="connsiteX11" fmla="*/ 1543050 w 3086100"/>
              <a:gd name="connsiteY11" fmla="*/ 3086100 h 3086100"/>
              <a:gd name="connsiteX12" fmla="*/ 0 w 3086100"/>
              <a:gd name="connsiteY12" fmla="*/ 1543050 h 3086100"/>
              <a:gd name="connsiteX13" fmla="*/ 1543050 w 3086100"/>
              <a:gd name="connsiteY13" fmla="*/ 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86100" h="3086100">
                <a:moveTo>
                  <a:pt x="1226828" y="629435"/>
                </a:moveTo>
                <a:lnTo>
                  <a:pt x="870682" y="1012875"/>
                </a:lnTo>
                <a:lnTo>
                  <a:pt x="1708227" y="1030274"/>
                </a:lnTo>
                <a:lnTo>
                  <a:pt x="549502" y="2277800"/>
                </a:lnTo>
                <a:lnTo>
                  <a:pt x="883530" y="2588052"/>
                </a:lnTo>
                <a:lnTo>
                  <a:pt x="2042256" y="1340525"/>
                </a:lnTo>
                <a:lnTo>
                  <a:pt x="2121342" y="2174511"/>
                </a:lnTo>
                <a:lnTo>
                  <a:pt x="2477488" y="1791071"/>
                </a:lnTo>
                <a:lnTo>
                  <a:pt x="2369584" y="653174"/>
                </a:lnTo>
                <a:close/>
                <a:moveTo>
                  <a:pt x="1543050" y="0"/>
                </a:moveTo>
                <a:cubicBezTo>
                  <a:pt x="2395253" y="0"/>
                  <a:pt x="3086100" y="690847"/>
                  <a:pt x="3086100" y="1543050"/>
                </a:cubicBezTo>
                <a:cubicBezTo>
                  <a:pt x="3086100" y="2395253"/>
                  <a:pt x="2395253" y="3086100"/>
                  <a:pt x="1543050" y="3086100"/>
                </a:cubicBezTo>
                <a:cubicBezTo>
                  <a:pt x="690847" y="3086100"/>
                  <a:pt x="0" y="2395253"/>
                  <a:pt x="0" y="1543050"/>
                </a:cubicBezTo>
                <a:cubicBezTo>
                  <a:pt x="0" y="690847"/>
                  <a:pt x="690847" y="0"/>
                  <a:pt x="154305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3" name="直接连接符 12"/>
          <p:cNvCxnSpPr>
            <a:stCxn id="9" idx="182"/>
            <a:endCxn id="9" idx="179"/>
          </p:cNvCxnSpPr>
          <p:nvPr userDrawn="1"/>
        </p:nvCxnSpPr>
        <p:spPr>
          <a:xfrm>
            <a:off x="396847" y="1439267"/>
            <a:ext cx="11393348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396847" y="6075485"/>
            <a:ext cx="1139334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 userDrawn="1"/>
        </p:nvSpPr>
        <p:spPr>
          <a:xfrm>
            <a:off x="1301261" y="843290"/>
            <a:ext cx="1884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kern="100">
                <a:solidFill>
                  <a:prstClr val="black"/>
                </a:solidFill>
                <a:ea typeface="华康俪金黑W8(P)" panose="020B0800000000000000" pitchFamily="34" charset="-122"/>
                <a:cs typeface="Times New Roman" panose="02020603050405020304" pitchFamily="18" charset="0"/>
              </a:rPr>
              <a:t>跟踪训练</a:t>
            </a:r>
            <a:endParaRPr lang="zh-CN" altLang="en-US" sz="320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1AF46-34F2-4B1D-9CD6-BF1F4825440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5921" y="277792"/>
            <a:ext cx="3605770" cy="72565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>
                <a:solidFill>
                  <a:srgbClr val="8F7026"/>
                </a:solidFill>
              </a:defRPr>
            </a:lvl1pPr>
            <a:lvl2pPr marL="457200" indent="0">
              <a:buNone/>
              <a:defRPr>
                <a:solidFill>
                  <a:srgbClr val="DDB55E"/>
                </a:solidFill>
              </a:defRPr>
            </a:lvl2pPr>
            <a:lvl3pPr marL="914400" indent="0">
              <a:buNone/>
              <a:defRPr>
                <a:solidFill>
                  <a:srgbClr val="DDB55E"/>
                </a:solidFill>
              </a:defRPr>
            </a:lvl3pPr>
            <a:lvl4pPr marL="1371600" indent="0">
              <a:buNone/>
              <a:defRPr>
                <a:solidFill>
                  <a:srgbClr val="DDB55E"/>
                </a:solidFill>
              </a:defRPr>
            </a:lvl4pPr>
            <a:lvl5pPr marL="1828800" indent="0">
              <a:buNone/>
              <a:defRPr>
                <a:solidFill>
                  <a:srgbClr val="DDB55E"/>
                </a:solidFill>
              </a:defRPr>
            </a:lvl5pPr>
          </a:lstStyle>
          <a:p>
            <a:pPr lvl="0"/>
            <a:r>
              <a:rPr lang="zh-CN" altLang="en-US" dirty="0"/>
              <a:t>标题可以写在这里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3393922" y="558800"/>
            <a:ext cx="565939" cy="469900"/>
            <a:chOff x="3890101" y="558800"/>
            <a:chExt cx="565939" cy="469900"/>
          </a:xfrm>
        </p:grpSpPr>
        <p:sp>
          <p:nvSpPr>
            <p:cNvPr id="7" name="任意多边形 6"/>
            <p:cNvSpPr/>
            <p:nvPr/>
          </p:nvSpPr>
          <p:spPr>
            <a:xfrm>
              <a:off x="4042336" y="617220"/>
              <a:ext cx="177484" cy="353060"/>
            </a:xfrm>
            <a:custGeom>
              <a:avLst/>
              <a:gdLst>
                <a:gd name="connsiteX0" fmla="*/ 236220 w 236220"/>
                <a:gd name="connsiteY0" fmla="*/ 0 h 469900"/>
                <a:gd name="connsiteX1" fmla="*/ 0 w 236220"/>
                <a:gd name="connsiteY1" fmla="*/ 233680 h 469900"/>
                <a:gd name="connsiteX2" fmla="*/ 233680 w 236220"/>
                <a:gd name="connsiteY2" fmla="*/ 46990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20" h="469900">
                  <a:moveTo>
                    <a:pt x="236220" y="0"/>
                  </a:moveTo>
                  <a:lnTo>
                    <a:pt x="0" y="233680"/>
                  </a:lnTo>
                  <a:lnTo>
                    <a:pt x="233680" y="469900"/>
                  </a:lnTo>
                </a:path>
              </a:pathLst>
            </a:custGeom>
            <a:noFill/>
            <a:ln w="38100" cap="rnd">
              <a:solidFill>
                <a:srgbClr val="8F702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4219820" y="558800"/>
              <a:ext cx="236220" cy="469900"/>
            </a:xfrm>
            <a:custGeom>
              <a:avLst/>
              <a:gdLst>
                <a:gd name="connsiteX0" fmla="*/ 236220 w 236220"/>
                <a:gd name="connsiteY0" fmla="*/ 0 h 469900"/>
                <a:gd name="connsiteX1" fmla="*/ 0 w 236220"/>
                <a:gd name="connsiteY1" fmla="*/ 233680 h 469900"/>
                <a:gd name="connsiteX2" fmla="*/ 233680 w 236220"/>
                <a:gd name="connsiteY2" fmla="*/ 46990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20" h="469900">
                  <a:moveTo>
                    <a:pt x="236220" y="0"/>
                  </a:moveTo>
                  <a:lnTo>
                    <a:pt x="0" y="233680"/>
                  </a:lnTo>
                  <a:lnTo>
                    <a:pt x="233680" y="469900"/>
                  </a:lnTo>
                </a:path>
              </a:pathLst>
            </a:custGeom>
            <a:noFill/>
            <a:ln w="38100" cap="rnd">
              <a:solidFill>
                <a:srgbClr val="8F702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3890101" y="678180"/>
              <a:ext cx="116194" cy="231140"/>
            </a:xfrm>
            <a:custGeom>
              <a:avLst/>
              <a:gdLst>
                <a:gd name="connsiteX0" fmla="*/ 236220 w 236220"/>
                <a:gd name="connsiteY0" fmla="*/ 0 h 469900"/>
                <a:gd name="connsiteX1" fmla="*/ 0 w 236220"/>
                <a:gd name="connsiteY1" fmla="*/ 233680 h 469900"/>
                <a:gd name="connsiteX2" fmla="*/ 233680 w 236220"/>
                <a:gd name="connsiteY2" fmla="*/ 46990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20" h="469900">
                  <a:moveTo>
                    <a:pt x="236220" y="0"/>
                  </a:moveTo>
                  <a:lnTo>
                    <a:pt x="0" y="233680"/>
                  </a:lnTo>
                  <a:lnTo>
                    <a:pt x="233680" y="469900"/>
                  </a:lnTo>
                </a:path>
              </a:pathLst>
            </a:custGeom>
            <a:noFill/>
            <a:ln w="38100" cap="rnd">
              <a:solidFill>
                <a:srgbClr val="8F702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flipH="1">
            <a:off x="8232140" y="558800"/>
            <a:ext cx="565939" cy="469900"/>
            <a:chOff x="3890101" y="558800"/>
            <a:chExt cx="565939" cy="469900"/>
          </a:xfrm>
        </p:grpSpPr>
        <p:sp>
          <p:nvSpPr>
            <p:cNvPr id="11" name="任意多边形 10"/>
            <p:cNvSpPr/>
            <p:nvPr/>
          </p:nvSpPr>
          <p:spPr>
            <a:xfrm>
              <a:off x="4042336" y="617220"/>
              <a:ext cx="177484" cy="353060"/>
            </a:xfrm>
            <a:custGeom>
              <a:avLst/>
              <a:gdLst>
                <a:gd name="connsiteX0" fmla="*/ 236220 w 236220"/>
                <a:gd name="connsiteY0" fmla="*/ 0 h 469900"/>
                <a:gd name="connsiteX1" fmla="*/ 0 w 236220"/>
                <a:gd name="connsiteY1" fmla="*/ 233680 h 469900"/>
                <a:gd name="connsiteX2" fmla="*/ 233680 w 236220"/>
                <a:gd name="connsiteY2" fmla="*/ 46990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20" h="469900">
                  <a:moveTo>
                    <a:pt x="236220" y="0"/>
                  </a:moveTo>
                  <a:lnTo>
                    <a:pt x="0" y="233680"/>
                  </a:lnTo>
                  <a:lnTo>
                    <a:pt x="233680" y="469900"/>
                  </a:lnTo>
                </a:path>
              </a:pathLst>
            </a:custGeom>
            <a:noFill/>
            <a:ln w="38100" cap="rnd">
              <a:solidFill>
                <a:srgbClr val="8F702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4219820" y="558800"/>
              <a:ext cx="236220" cy="469900"/>
            </a:xfrm>
            <a:custGeom>
              <a:avLst/>
              <a:gdLst>
                <a:gd name="connsiteX0" fmla="*/ 236220 w 236220"/>
                <a:gd name="connsiteY0" fmla="*/ 0 h 469900"/>
                <a:gd name="connsiteX1" fmla="*/ 0 w 236220"/>
                <a:gd name="connsiteY1" fmla="*/ 233680 h 469900"/>
                <a:gd name="connsiteX2" fmla="*/ 233680 w 236220"/>
                <a:gd name="connsiteY2" fmla="*/ 46990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20" h="469900">
                  <a:moveTo>
                    <a:pt x="236220" y="0"/>
                  </a:moveTo>
                  <a:lnTo>
                    <a:pt x="0" y="233680"/>
                  </a:lnTo>
                  <a:lnTo>
                    <a:pt x="233680" y="469900"/>
                  </a:lnTo>
                </a:path>
              </a:pathLst>
            </a:custGeom>
            <a:noFill/>
            <a:ln w="38100" cap="rnd">
              <a:solidFill>
                <a:srgbClr val="8F702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3890101" y="678180"/>
              <a:ext cx="116194" cy="231140"/>
            </a:xfrm>
            <a:custGeom>
              <a:avLst/>
              <a:gdLst>
                <a:gd name="connsiteX0" fmla="*/ 236220 w 236220"/>
                <a:gd name="connsiteY0" fmla="*/ 0 h 469900"/>
                <a:gd name="connsiteX1" fmla="*/ 0 w 236220"/>
                <a:gd name="connsiteY1" fmla="*/ 233680 h 469900"/>
                <a:gd name="connsiteX2" fmla="*/ 233680 w 236220"/>
                <a:gd name="connsiteY2" fmla="*/ 46990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20" h="469900">
                  <a:moveTo>
                    <a:pt x="236220" y="0"/>
                  </a:moveTo>
                  <a:lnTo>
                    <a:pt x="0" y="233680"/>
                  </a:lnTo>
                  <a:lnTo>
                    <a:pt x="233680" y="469900"/>
                  </a:lnTo>
                </a:path>
              </a:pathLst>
            </a:custGeom>
            <a:noFill/>
            <a:ln w="38100" cap="rnd">
              <a:solidFill>
                <a:srgbClr val="8F702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4286224" y="423153"/>
            <a:ext cx="3619553" cy="741194"/>
          </a:xfrm>
        </p:spPr>
        <p:txBody>
          <a:bodyPr/>
          <a:lstStyle>
            <a:lvl1pPr marL="0" indent="0" algn="ctr">
              <a:lnSpc>
                <a:spcPct val="150000"/>
              </a:lnSpc>
              <a:buNone/>
              <a:defRPr>
                <a:solidFill>
                  <a:srgbClr val="8F7026"/>
                </a:solidFill>
              </a:defRPr>
            </a:lvl1pPr>
            <a:lvl2pPr marL="457200" indent="0">
              <a:buNone/>
              <a:defRPr>
                <a:solidFill>
                  <a:srgbClr val="DDB55E"/>
                </a:solidFill>
              </a:defRPr>
            </a:lvl2pPr>
            <a:lvl3pPr marL="914400" indent="0">
              <a:buNone/>
              <a:defRPr>
                <a:solidFill>
                  <a:srgbClr val="DDB55E"/>
                </a:solidFill>
              </a:defRPr>
            </a:lvl3pPr>
            <a:lvl4pPr marL="1371600" indent="0">
              <a:buNone/>
              <a:defRPr>
                <a:solidFill>
                  <a:srgbClr val="DDB55E"/>
                </a:solidFill>
              </a:defRPr>
            </a:lvl4pPr>
            <a:lvl5pPr marL="1828800" indent="0">
              <a:buNone/>
              <a:defRPr>
                <a:solidFill>
                  <a:srgbClr val="DDB55E"/>
                </a:solidFill>
              </a:defRPr>
            </a:lvl5pPr>
          </a:lstStyle>
          <a:p>
            <a:pPr lvl="0"/>
            <a:r>
              <a:rPr lang="zh-CN" altLang="en-US" dirty="0"/>
              <a:t>标题可以写在这里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3318460" y="397961"/>
            <a:ext cx="5641548" cy="635095"/>
            <a:chOff x="4191896" y="302711"/>
            <a:chExt cx="5641548" cy="63509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4419600" y="937806"/>
              <a:ext cx="5189502" cy="0"/>
            </a:xfrm>
            <a:prstGeom prst="line">
              <a:avLst/>
            </a:prstGeom>
            <a:ln w="38100" cap="rnd">
              <a:solidFill>
                <a:srgbClr val="8F702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任意多边形 7"/>
            <p:cNvSpPr/>
            <p:nvPr/>
          </p:nvSpPr>
          <p:spPr>
            <a:xfrm>
              <a:off x="4191896" y="302711"/>
              <a:ext cx="418204" cy="630739"/>
            </a:xfrm>
            <a:custGeom>
              <a:avLst/>
              <a:gdLst>
                <a:gd name="connsiteX0" fmla="*/ 402392 w 402392"/>
                <a:gd name="connsiteY0" fmla="*/ 3506 h 632156"/>
                <a:gd name="connsiteX1" fmla="*/ 219512 w 402392"/>
                <a:gd name="connsiteY1" fmla="*/ 18746 h 632156"/>
                <a:gd name="connsiteX2" fmla="*/ 120452 w 402392"/>
                <a:gd name="connsiteY2" fmla="*/ 148286 h 632156"/>
                <a:gd name="connsiteX3" fmla="*/ 2342 w 402392"/>
                <a:gd name="connsiteY3" fmla="*/ 247346 h 632156"/>
                <a:gd name="connsiteX4" fmla="*/ 48062 w 402392"/>
                <a:gd name="connsiteY4" fmla="*/ 491186 h 632156"/>
                <a:gd name="connsiteX5" fmla="*/ 124262 w 402392"/>
                <a:gd name="connsiteY5" fmla="*/ 536906 h 632156"/>
                <a:gd name="connsiteX6" fmla="*/ 215702 w 402392"/>
                <a:gd name="connsiteY6" fmla="*/ 632156 h 632156"/>
                <a:gd name="connsiteX0-1" fmla="*/ 424239 w 424239"/>
                <a:gd name="connsiteY0-2" fmla="*/ 3506 h 632156"/>
                <a:gd name="connsiteX1-3" fmla="*/ 241359 w 424239"/>
                <a:gd name="connsiteY1-4" fmla="*/ 18746 h 632156"/>
                <a:gd name="connsiteX2-5" fmla="*/ 142299 w 424239"/>
                <a:gd name="connsiteY2-6" fmla="*/ 148286 h 632156"/>
                <a:gd name="connsiteX3-7" fmla="*/ 24189 w 424239"/>
                <a:gd name="connsiteY3-8" fmla="*/ 247346 h 632156"/>
                <a:gd name="connsiteX4-9" fmla="*/ 3234 w 424239"/>
                <a:gd name="connsiteY4-10" fmla="*/ 357836 h 632156"/>
                <a:gd name="connsiteX5-11" fmla="*/ 69909 w 424239"/>
                <a:gd name="connsiteY5-12" fmla="*/ 491186 h 632156"/>
                <a:gd name="connsiteX6-13" fmla="*/ 146109 w 424239"/>
                <a:gd name="connsiteY6-14" fmla="*/ 536906 h 632156"/>
                <a:gd name="connsiteX7" fmla="*/ 237549 w 424239"/>
                <a:gd name="connsiteY7" fmla="*/ 632156 h 632156"/>
                <a:gd name="connsiteX0-15" fmla="*/ 423390 w 423390"/>
                <a:gd name="connsiteY0-16" fmla="*/ 3506 h 632156"/>
                <a:gd name="connsiteX1-17" fmla="*/ 240510 w 423390"/>
                <a:gd name="connsiteY1-18" fmla="*/ 18746 h 632156"/>
                <a:gd name="connsiteX2-19" fmla="*/ 141450 w 423390"/>
                <a:gd name="connsiteY2-20" fmla="*/ 148286 h 632156"/>
                <a:gd name="connsiteX3-21" fmla="*/ 29055 w 423390"/>
                <a:gd name="connsiteY3-22" fmla="*/ 207341 h 632156"/>
                <a:gd name="connsiteX4-23" fmla="*/ 2385 w 423390"/>
                <a:gd name="connsiteY4-24" fmla="*/ 357836 h 632156"/>
                <a:gd name="connsiteX5-25" fmla="*/ 69060 w 423390"/>
                <a:gd name="connsiteY5-26" fmla="*/ 491186 h 632156"/>
                <a:gd name="connsiteX6-27" fmla="*/ 145260 w 423390"/>
                <a:gd name="connsiteY6-28" fmla="*/ 536906 h 632156"/>
                <a:gd name="connsiteX7-29" fmla="*/ 236700 w 423390"/>
                <a:gd name="connsiteY7-30" fmla="*/ 632156 h 632156"/>
                <a:gd name="connsiteX0-31" fmla="*/ 423356 w 423356"/>
                <a:gd name="connsiteY0-32" fmla="*/ 2149 h 630799"/>
                <a:gd name="connsiteX1-33" fmla="*/ 240476 w 423356"/>
                <a:gd name="connsiteY1-34" fmla="*/ 17389 h 630799"/>
                <a:gd name="connsiteX2-35" fmla="*/ 139511 w 423356"/>
                <a:gd name="connsiteY2-36" fmla="*/ 112639 h 630799"/>
                <a:gd name="connsiteX3-37" fmla="*/ 29021 w 423356"/>
                <a:gd name="connsiteY3-38" fmla="*/ 205984 h 630799"/>
                <a:gd name="connsiteX4-39" fmla="*/ 2351 w 423356"/>
                <a:gd name="connsiteY4-40" fmla="*/ 356479 h 630799"/>
                <a:gd name="connsiteX5-41" fmla="*/ 69026 w 423356"/>
                <a:gd name="connsiteY5-42" fmla="*/ 489829 h 630799"/>
                <a:gd name="connsiteX6-43" fmla="*/ 145226 w 423356"/>
                <a:gd name="connsiteY6-44" fmla="*/ 535549 h 630799"/>
                <a:gd name="connsiteX7-45" fmla="*/ 236666 w 423356"/>
                <a:gd name="connsiteY7-46" fmla="*/ 630799 h 630799"/>
                <a:gd name="connsiteX0-47" fmla="*/ 423356 w 423356"/>
                <a:gd name="connsiteY0-48" fmla="*/ 2149 h 630799"/>
                <a:gd name="connsiteX1-49" fmla="*/ 240476 w 423356"/>
                <a:gd name="connsiteY1-50" fmla="*/ 17389 h 630799"/>
                <a:gd name="connsiteX2-51" fmla="*/ 139511 w 423356"/>
                <a:gd name="connsiteY2-52" fmla="*/ 112639 h 630799"/>
                <a:gd name="connsiteX3-53" fmla="*/ 29021 w 423356"/>
                <a:gd name="connsiteY3-54" fmla="*/ 205984 h 630799"/>
                <a:gd name="connsiteX4-55" fmla="*/ 2351 w 423356"/>
                <a:gd name="connsiteY4-56" fmla="*/ 356479 h 630799"/>
                <a:gd name="connsiteX5-57" fmla="*/ 74741 w 423356"/>
                <a:gd name="connsiteY5-58" fmla="*/ 468874 h 630799"/>
                <a:gd name="connsiteX6-59" fmla="*/ 145226 w 423356"/>
                <a:gd name="connsiteY6-60" fmla="*/ 535549 h 630799"/>
                <a:gd name="connsiteX7-61" fmla="*/ 236666 w 423356"/>
                <a:gd name="connsiteY7-62" fmla="*/ 630799 h 630799"/>
                <a:gd name="connsiteX0-63" fmla="*/ 428237 w 428237"/>
                <a:gd name="connsiteY0-64" fmla="*/ 2149 h 630799"/>
                <a:gd name="connsiteX1-65" fmla="*/ 245357 w 428237"/>
                <a:gd name="connsiteY1-66" fmla="*/ 17389 h 630799"/>
                <a:gd name="connsiteX2-67" fmla="*/ 144392 w 428237"/>
                <a:gd name="connsiteY2-68" fmla="*/ 112639 h 630799"/>
                <a:gd name="connsiteX3-69" fmla="*/ 33902 w 428237"/>
                <a:gd name="connsiteY3-70" fmla="*/ 205984 h 630799"/>
                <a:gd name="connsiteX4-71" fmla="*/ 7232 w 428237"/>
                <a:gd name="connsiteY4-72" fmla="*/ 356479 h 630799"/>
                <a:gd name="connsiteX5-73" fmla="*/ 150107 w 428237"/>
                <a:gd name="connsiteY5-74" fmla="*/ 535549 h 630799"/>
                <a:gd name="connsiteX6-75" fmla="*/ 241547 w 428237"/>
                <a:gd name="connsiteY6-76" fmla="*/ 630799 h 630799"/>
                <a:gd name="connsiteX0-77" fmla="*/ 422626 w 422626"/>
                <a:gd name="connsiteY0-78" fmla="*/ 2149 h 630799"/>
                <a:gd name="connsiteX1-79" fmla="*/ 239746 w 422626"/>
                <a:gd name="connsiteY1-80" fmla="*/ 17389 h 630799"/>
                <a:gd name="connsiteX2-81" fmla="*/ 138781 w 422626"/>
                <a:gd name="connsiteY2-82" fmla="*/ 112639 h 630799"/>
                <a:gd name="connsiteX3-83" fmla="*/ 28291 w 422626"/>
                <a:gd name="connsiteY3-84" fmla="*/ 205984 h 630799"/>
                <a:gd name="connsiteX4-85" fmla="*/ 1621 w 422626"/>
                <a:gd name="connsiteY4-86" fmla="*/ 356479 h 630799"/>
                <a:gd name="connsiteX5-87" fmla="*/ 39722 w 422626"/>
                <a:gd name="connsiteY5-88" fmla="*/ 459349 h 630799"/>
                <a:gd name="connsiteX6-89" fmla="*/ 144496 w 422626"/>
                <a:gd name="connsiteY6-90" fmla="*/ 535549 h 630799"/>
                <a:gd name="connsiteX7-91" fmla="*/ 235936 w 422626"/>
                <a:gd name="connsiteY7-92" fmla="*/ 630799 h 630799"/>
                <a:gd name="connsiteX0-93" fmla="*/ 422598 w 422598"/>
                <a:gd name="connsiteY0-94" fmla="*/ 1556 h 630206"/>
                <a:gd name="connsiteX1-95" fmla="*/ 239718 w 422598"/>
                <a:gd name="connsiteY1-96" fmla="*/ 16796 h 630206"/>
                <a:gd name="connsiteX2-97" fmla="*/ 136848 w 422598"/>
                <a:gd name="connsiteY2-98" fmla="*/ 89186 h 630206"/>
                <a:gd name="connsiteX3-99" fmla="*/ 28263 w 422598"/>
                <a:gd name="connsiteY3-100" fmla="*/ 205391 h 630206"/>
                <a:gd name="connsiteX4-101" fmla="*/ 1593 w 422598"/>
                <a:gd name="connsiteY4-102" fmla="*/ 355886 h 630206"/>
                <a:gd name="connsiteX5-103" fmla="*/ 39694 w 422598"/>
                <a:gd name="connsiteY5-104" fmla="*/ 458756 h 630206"/>
                <a:gd name="connsiteX6-105" fmla="*/ 144468 w 422598"/>
                <a:gd name="connsiteY6-106" fmla="*/ 534956 h 630206"/>
                <a:gd name="connsiteX7-107" fmla="*/ 235908 w 422598"/>
                <a:gd name="connsiteY7-108" fmla="*/ 630206 h 630206"/>
                <a:gd name="connsiteX0-109" fmla="*/ 422839 w 422839"/>
                <a:gd name="connsiteY0-110" fmla="*/ 2089 h 630739"/>
                <a:gd name="connsiteX1-111" fmla="*/ 239959 w 422839"/>
                <a:gd name="connsiteY1-112" fmla="*/ 17329 h 630739"/>
                <a:gd name="connsiteX2-113" fmla="*/ 152329 w 422839"/>
                <a:gd name="connsiteY2-114" fmla="*/ 110674 h 630739"/>
                <a:gd name="connsiteX3-115" fmla="*/ 28504 w 422839"/>
                <a:gd name="connsiteY3-116" fmla="*/ 205924 h 630739"/>
                <a:gd name="connsiteX4-117" fmla="*/ 1834 w 422839"/>
                <a:gd name="connsiteY4-118" fmla="*/ 356419 h 630739"/>
                <a:gd name="connsiteX5-119" fmla="*/ 39935 w 422839"/>
                <a:gd name="connsiteY5-120" fmla="*/ 459289 h 630739"/>
                <a:gd name="connsiteX6-121" fmla="*/ 144709 w 422839"/>
                <a:gd name="connsiteY6-122" fmla="*/ 535489 h 630739"/>
                <a:gd name="connsiteX7-123" fmla="*/ 236149 w 422839"/>
                <a:gd name="connsiteY7-124" fmla="*/ 630739 h 630739"/>
                <a:gd name="connsiteX0-125" fmla="*/ 422839 w 422839"/>
                <a:gd name="connsiteY0-126" fmla="*/ 2089 h 630739"/>
                <a:gd name="connsiteX1-127" fmla="*/ 239959 w 422839"/>
                <a:gd name="connsiteY1-128" fmla="*/ 17329 h 630739"/>
                <a:gd name="connsiteX2-129" fmla="*/ 152329 w 422839"/>
                <a:gd name="connsiteY2-130" fmla="*/ 110674 h 630739"/>
                <a:gd name="connsiteX3-131" fmla="*/ 28504 w 422839"/>
                <a:gd name="connsiteY3-132" fmla="*/ 205924 h 630739"/>
                <a:gd name="connsiteX4-133" fmla="*/ 1834 w 422839"/>
                <a:gd name="connsiteY4-134" fmla="*/ 356419 h 630739"/>
                <a:gd name="connsiteX5-135" fmla="*/ 39935 w 422839"/>
                <a:gd name="connsiteY5-136" fmla="*/ 459289 h 630739"/>
                <a:gd name="connsiteX6-137" fmla="*/ 167569 w 422839"/>
                <a:gd name="connsiteY6-138" fmla="*/ 510724 h 630739"/>
                <a:gd name="connsiteX7-139" fmla="*/ 236149 w 422839"/>
                <a:gd name="connsiteY7-140" fmla="*/ 630739 h 630739"/>
                <a:gd name="connsiteX0-141" fmla="*/ 422839 w 422839"/>
                <a:gd name="connsiteY0-142" fmla="*/ 2089 h 630739"/>
                <a:gd name="connsiteX1-143" fmla="*/ 239959 w 422839"/>
                <a:gd name="connsiteY1-144" fmla="*/ 17329 h 630739"/>
                <a:gd name="connsiteX2-145" fmla="*/ 152329 w 422839"/>
                <a:gd name="connsiteY2-146" fmla="*/ 110674 h 630739"/>
                <a:gd name="connsiteX3-147" fmla="*/ 28504 w 422839"/>
                <a:gd name="connsiteY3-148" fmla="*/ 205924 h 630739"/>
                <a:gd name="connsiteX4-149" fmla="*/ 1834 w 422839"/>
                <a:gd name="connsiteY4-150" fmla="*/ 356419 h 630739"/>
                <a:gd name="connsiteX5-151" fmla="*/ 47555 w 422839"/>
                <a:gd name="connsiteY5-152" fmla="*/ 430714 h 630739"/>
                <a:gd name="connsiteX6-153" fmla="*/ 167569 w 422839"/>
                <a:gd name="connsiteY6-154" fmla="*/ 510724 h 630739"/>
                <a:gd name="connsiteX7-155" fmla="*/ 236149 w 422839"/>
                <a:gd name="connsiteY7-156" fmla="*/ 630739 h 630739"/>
                <a:gd name="connsiteX0-157" fmla="*/ 419474 w 419474"/>
                <a:gd name="connsiteY0-158" fmla="*/ 2089 h 630739"/>
                <a:gd name="connsiteX1-159" fmla="*/ 236594 w 419474"/>
                <a:gd name="connsiteY1-160" fmla="*/ 17329 h 630739"/>
                <a:gd name="connsiteX2-161" fmla="*/ 148964 w 419474"/>
                <a:gd name="connsiteY2-162" fmla="*/ 110674 h 630739"/>
                <a:gd name="connsiteX3-163" fmla="*/ 25139 w 419474"/>
                <a:gd name="connsiteY3-164" fmla="*/ 205924 h 630739"/>
                <a:gd name="connsiteX4-165" fmla="*/ 2279 w 419474"/>
                <a:gd name="connsiteY4-166" fmla="*/ 341179 h 630739"/>
                <a:gd name="connsiteX5-167" fmla="*/ 44190 w 419474"/>
                <a:gd name="connsiteY5-168" fmla="*/ 430714 h 630739"/>
                <a:gd name="connsiteX6-169" fmla="*/ 164204 w 419474"/>
                <a:gd name="connsiteY6-170" fmla="*/ 510724 h 630739"/>
                <a:gd name="connsiteX7-171" fmla="*/ 232784 w 419474"/>
                <a:gd name="connsiteY7-172" fmla="*/ 630739 h 630739"/>
                <a:gd name="connsiteX0-173" fmla="*/ 418204 w 418204"/>
                <a:gd name="connsiteY0-174" fmla="*/ 2089 h 630739"/>
                <a:gd name="connsiteX1-175" fmla="*/ 235324 w 418204"/>
                <a:gd name="connsiteY1-176" fmla="*/ 17329 h 630739"/>
                <a:gd name="connsiteX2-177" fmla="*/ 147694 w 418204"/>
                <a:gd name="connsiteY2-178" fmla="*/ 110674 h 630739"/>
                <a:gd name="connsiteX3-179" fmla="*/ 39109 w 418204"/>
                <a:gd name="connsiteY3-180" fmla="*/ 190684 h 630739"/>
                <a:gd name="connsiteX4-181" fmla="*/ 1009 w 418204"/>
                <a:gd name="connsiteY4-182" fmla="*/ 341179 h 630739"/>
                <a:gd name="connsiteX5-183" fmla="*/ 42920 w 418204"/>
                <a:gd name="connsiteY5-184" fmla="*/ 430714 h 630739"/>
                <a:gd name="connsiteX6-185" fmla="*/ 162934 w 418204"/>
                <a:gd name="connsiteY6-186" fmla="*/ 510724 h 630739"/>
                <a:gd name="connsiteX7-187" fmla="*/ 231514 w 418204"/>
                <a:gd name="connsiteY7-188" fmla="*/ 630739 h 6307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29" y="connsiteY7-30"/>
                </a:cxn>
              </a:cxnLst>
              <a:rect l="l" t="t" r="r" b="b"/>
              <a:pathLst>
                <a:path w="418204" h="630739">
                  <a:moveTo>
                    <a:pt x="418204" y="2089"/>
                  </a:moveTo>
                  <a:cubicBezTo>
                    <a:pt x="350259" y="-2356"/>
                    <a:pt x="280409" y="-768"/>
                    <a:pt x="235324" y="17329"/>
                  </a:cubicBezTo>
                  <a:cubicBezTo>
                    <a:pt x="190239" y="35426"/>
                    <a:pt x="180397" y="81782"/>
                    <a:pt x="147694" y="110674"/>
                  </a:cubicBezTo>
                  <a:cubicBezTo>
                    <a:pt x="114992" y="139567"/>
                    <a:pt x="63557" y="152266"/>
                    <a:pt x="39109" y="190684"/>
                  </a:cubicBezTo>
                  <a:cubicBezTo>
                    <a:pt x="14661" y="229102"/>
                    <a:pt x="-4706" y="301809"/>
                    <a:pt x="1009" y="341179"/>
                  </a:cubicBezTo>
                  <a:cubicBezTo>
                    <a:pt x="6724" y="380549"/>
                    <a:pt x="19108" y="400869"/>
                    <a:pt x="42920" y="430714"/>
                  </a:cubicBezTo>
                  <a:cubicBezTo>
                    <a:pt x="66733" y="460559"/>
                    <a:pt x="131502" y="477387"/>
                    <a:pt x="162934" y="510724"/>
                  </a:cubicBezTo>
                  <a:cubicBezTo>
                    <a:pt x="194366" y="544061"/>
                    <a:pt x="199764" y="594861"/>
                    <a:pt x="231514" y="630739"/>
                  </a:cubicBezTo>
                </a:path>
              </a:pathLst>
            </a:custGeom>
            <a:ln w="38100" cap="rnd">
              <a:solidFill>
                <a:srgbClr val="8F702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 flipH="1">
              <a:off x="9415240" y="302711"/>
              <a:ext cx="418204" cy="630739"/>
            </a:xfrm>
            <a:custGeom>
              <a:avLst/>
              <a:gdLst>
                <a:gd name="connsiteX0" fmla="*/ 402392 w 402392"/>
                <a:gd name="connsiteY0" fmla="*/ 3506 h 632156"/>
                <a:gd name="connsiteX1" fmla="*/ 219512 w 402392"/>
                <a:gd name="connsiteY1" fmla="*/ 18746 h 632156"/>
                <a:gd name="connsiteX2" fmla="*/ 120452 w 402392"/>
                <a:gd name="connsiteY2" fmla="*/ 148286 h 632156"/>
                <a:gd name="connsiteX3" fmla="*/ 2342 w 402392"/>
                <a:gd name="connsiteY3" fmla="*/ 247346 h 632156"/>
                <a:gd name="connsiteX4" fmla="*/ 48062 w 402392"/>
                <a:gd name="connsiteY4" fmla="*/ 491186 h 632156"/>
                <a:gd name="connsiteX5" fmla="*/ 124262 w 402392"/>
                <a:gd name="connsiteY5" fmla="*/ 536906 h 632156"/>
                <a:gd name="connsiteX6" fmla="*/ 215702 w 402392"/>
                <a:gd name="connsiteY6" fmla="*/ 632156 h 632156"/>
                <a:gd name="connsiteX0-1" fmla="*/ 424239 w 424239"/>
                <a:gd name="connsiteY0-2" fmla="*/ 3506 h 632156"/>
                <a:gd name="connsiteX1-3" fmla="*/ 241359 w 424239"/>
                <a:gd name="connsiteY1-4" fmla="*/ 18746 h 632156"/>
                <a:gd name="connsiteX2-5" fmla="*/ 142299 w 424239"/>
                <a:gd name="connsiteY2-6" fmla="*/ 148286 h 632156"/>
                <a:gd name="connsiteX3-7" fmla="*/ 24189 w 424239"/>
                <a:gd name="connsiteY3-8" fmla="*/ 247346 h 632156"/>
                <a:gd name="connsiteX4-9" fmla="*/ 3234 w 424239"/>
                <a:gd name="connsiteY4-10" fmla="*/ 357836 h 632156"/>
                <a:gd name="connsiteX5-11" fmla="*/ 69909 w 424239"/>
                <a:gd name="connsiteY5-12" fmla="*/ 491186 h 632156"/>
                <a:gd name="connsiteX6-13" fmla="*/ 146109 w 424239"/>
                <a:gd name="connsiteY6-14" fmla="*/ 536906 h 632156"/>
                <a:gd name="connsiteX7" fmla="*/ 237549 w 424239"/>
                <a:gd name="connsiteY7" fmla="*/ 632156 h 632156"/>
                <a:gd name="connsiteX0-15" fmla="*/ 423390 w 423390"/>
                <a:gd name="connsiteY0-16" fmla="*/ 3506 h 632156"/>
                <a:gd name="connsiteX1-17" fmla="*/ 240510 w 423390"/>
                <a:gd name="connsiteY1-18" fmla="*/ 18746 h 632156"/>
                <a:gd name="connsiteX2-19" fmla="*/ 141450 w 423390"/>
                <a:gd name="connsiteY2-20" fmla="*/ 148286 h 632156"/>
                <a:gd name="connsiteX3-21" fmla="*/ 29055 w 423390"/>
                <a:gd name="connsiteY3-22" fmla="*/ 207341 h 632156"/>
                <a:gd name="connsiteX4-23" fmla="*/ 2385 w 423390"/>
                <a:gd name="connsiteY4-24" fmla="*/ 357836 h 632156"/>
                <a:gd name="connsiteX5-25" fmla="*/ 69060 w 423390"/>
                <a:gd name="connsiteY5-26" fmla="*/ 491186 h 632156"/>
                <a:gd name="connsiteX6-27" fmla="*/ 145260 w 423390"/>
                <a:gd name="connsiteY6-28" fmla="*/ 536906 h 632156"/>
                <a:gd name="connsiteX7-29" fmla="*/ 236700 w 423390"/>
                <a:gd name="connsiteY7-30" fmla="*/ 632156 h 632156"/>
                <a:gd name="connsiteX0-31" fmla="*/ 423356 w 423356"/>
                <a:gd name="connsiteY0-32" fmla="*/ 2149 h 630799"/>
                <a:gd name="connsiteX1-33" fmla="*/ 240476 w 423356"/>
                <a:gd name="connsiteY1-34" fmla="*/ 17389 h 630799"/>
                <a:gd name="connsiteX2-35" fmla="*/ 139511 w 423356"/>
                <a:gd name="connsiteY2-36" fmla="*/ 112639 h 630799"/>
                <a:gd name="connsiteX3-37" fmla="*/ 29021 w 423356"/>
                <a:gd name="connsiteY3-38" fmla="*/ 205984 h 630799"/>
                <a:gd name="connsiteX4-39" fmla="*/ 2351 w 423356"/>
                <a:gd name="connsiteY4-40" fmla="*/ 356479 h 630799"/>
                <a:gd name="connsiteX5-41" fmla="*/ 69026 w 423356"/>
                <a:gd name="connsiteY5-42" fmla="*/ 489829 h 630799"/>
                <a:gd name="connsiteX6-43" fmla="*/ 145226 w 423356"/>
                <a:gd name="connsiteY6-44" fmla="*/ 535549 h 630799"/>
                <a:gd name="connsiteX7-45" fmla="*/ 236666 w 423356"/>
                <a:gd name="connsiteY7-46" fmla="*/ 630799 h 630799"/>
                <a:gd name="connsiteX0-47" fmla="*/ 423356 w 423356"/>
                <a:gd name="connsiteY0-48" fmla="*/ 2149 h 630799"/>
                <a:gd name="connsiteX1-49" fmla="*/ 240476 w 423356"/>
                <a:gd name="connsiteY1-50" fmla="*/ 17389 h 630799"/>
                <a:gd name="connsiteX2-51" fmla="*/ 139511 w 423356"/>
                <a:gd name="connsiteY2-52" fmla="*/ 112639 h 630799"/>
                <a:gd name="connsiteX3-53" fmla="*/ 29021 w 423356"/>
                <a:gd name="connsiteY3-54" fmla="*/ 205984 h 630799"/>
                <a:gd name="connsiteX4-55" fmla="*/ 2351 w 423356"/>
                <a:gd name="connsiteY4-56" fmla="*/ 356479 h 630799"/>
                <a:gd name="connsiteX5-57" fmla="*/ 74741 w 423356"/>
                <a:gd name="connsiteY5-58" fmla="*/ 468874 h 630799"/>
                <a:gd name="connsiteX6-59" fmla="*/ 145226 w 423356"/>
                <a:gd name="connsiteY6-60" fmla="*/ 535549 h 630799"/>
                <a:gd name="connsiteX7-61" fmla="*/ 236666 w 423356"/>
                <a:gd name="connsiteY7-62" fmla="*/ 630799 h 630799"/>
                <a:gd name="connsiteX0-63" fmla="*/ 428237 w 428237"/>
                <a:gd name="connsiteY0-64" fmla="*/ 2149 h 630799"/>
                <a:gd name="connsiteX1-65" fmla="*/ 245357 w 428237"/>
                <a:gd name="connsiteY1-66" fmla="*/ 17389 h 630799"/>
                <a:gd name="connsiteX2-67" fmla="*/ 144392 w 428237"/>
                <a:gd name="connsiteY2-68" fmla="*/ 112639 h 630799"/>
                <a:gd name="connsiteX3-69" fmla="*/ 33902 w 428237"/>
                <a:gd name="connsiteY3-70" fmla="*/ 205984 h 630799"/>
                <a:gd name="connsiteX4-71" fmla="*/ 7232 w 428237"/>
                <a:gd name="connsiteY4-72" fmla="*/ 356479 h 630799"/>
                <a:gd name="connsiteX5-73" fmla="*/ 150107 w 428237"/>
                <a:gd name="connsiteY5-74" fmla="*/ 535549 h 630799"/>
                <a:gd name="connsiteX6-75" fmla="*/ 241547 w 428237"/>
                <a:gd name="connsiteY6-76" fmla="*/ 630799 h 630799"/>
                <a:gd name="connsiteX0-77" fmla="*/ 422626 w 422626"/>
                <a:gd name="connsiteY0-78" fmla="*/ 2149 h 630799"/>
                <a:gd name="connsiteX1-79" fmla="*/ 239746 w 422626"/>
                <a:gd name="connsiteY1-80" fmla="*/ 17389 h 630799"/>
                <a:gd name="connsiteX2-81" fmla="*/ 138781 w 422626"/>
                <a:gd name="connsiteY2-82" fmla="*/ 112639 h 630799"/>
                <a:gd name="connsiteX3-83" fmla="*/ 28291 w 422626"/>
                <a:gd name="connsiteY3-84" fmla="*/ 205984 h 630799"/>
                <a:gd name="connsiteX4-85" fmla="*/ 1621 w 422626"/>
                <a:gd name="connsiteY4-86" fmla="*/ 356479 h 630799"/>
                <a:gd name="connsiteX5-87" fmla="*/ 39722 w 422626"/>
                <a:gd name="connsiteY5-88" fmla="*/ 459349 h 630799"/>
                <a:gd name="connsiteX6-89" fmla="*/ 144496 w 422626"/>
                <a:gd name="connsiteY6-90" fmla="*/ 535549 h 630799"/>
                <a:gd name="connsiteX7-91" fmla="*/ 235936 w 422626"/>
                <a:gd name="connsiteY7-92" fmla="*/ 630799 h 630799"/>
                <a:gd name="connsiteX0-93" fmla="*/ 422598 w 422598"/>
                <a:gd name="connsiteY0-94" fmla="*/ 1556 h 630206"/>
                <a:gd name="connsiteX1-95" fmla="*/ 239718 w 422598"/>
                <a:gd name="connsiteY1-96" fmla="*/ 16796 h 630206"/>
                <a:gd name="connsiteX2-97" fmla="*/ 136848 w 422598"/>
                <a:gd name="connsiteY2-98" fmla="*/ 89186 h 630206"/>
                <a:gd name="connsiteX3-99" fmla="*/ 28263 w 422598"/>
                <a:gd name="connsiteY3-100" fmla="*/ 205391 h 630206"/>
                <a:gd name="connsiteX4-101" fmla="*/ 1593 w 422598"/>
                <a:gd name="connsiteY4-102" fmla="*/ 355886 h 630206"/>
                <a:gd name="connsiteX5-103" fmla="*/ 39694 w 422598"/>
                <a:gd name="connsiteY5-104" fmla="*/ 458756 h 630206"/>
                <a:gd name="connsiteX6-105" fmla="*/ 144468 w 422598"/>
                <a:gd name="connsiteY6-106" fmla="*/ 534956 h 630206"/>
                <a:gd name="connsiteX7-107" fmla="*/ 235908 w 422598"/>
                <a:gd name="connsiteY7-108" fmla="*/ 630206 h 630206"/>
                <a:gd name="connsiteX0-109" fmla="*/ 422839 w 422839"/>
                <a:gd name="connsiteY0-110" fmla="*/ 2089 h 630739"/>
                <a:gd name="connsiteX1-111" fmla="*/ 239959 w 422839"/>
                <a:gd name="connsiteY1-112" fmla="*/ 17329 h 630739"/>
                <a:gd name="connsiteX2-113" fmla="*/ 152329 w 422839"/>
                <a:gd name="connsiteY2-114" fmla="*/ 110674 h 630739"/>
                <a:gd name="connsiteX3-115" fmla="*/ 28504 w 422839"/>
                <a:gd name="connsiteY3-116" fmla="*/ 205924 h 630739"/>
                <a:gd name="connsiteX4-117" fmla="*/ 1834 w 422839"/>
                <a:gd name="connsiteY4-118" fmla="*/ 356419 h 630739"/>
                <a:gd name="connsiteX5-119" fmla="*/ 39935 w 422839"/>
                <a:gd name="connsiteY5-120" fmla="*/ 459289 h 630739"/>
                <a:gd name="connsiteX6-121" fmla="*/ 144709 w 422839"/>
                <a:gd name="connsiteY6-122" fmla="*/ 535489 h 630739"/>
                <a:gd name="connsiteX7-123" fmla="*/ 236149 w 422839"/>
                <a:gd name="connsiteY7-124" fmla="*/ 630739 h 630739"/>
                <a:gd name="connsiteX0-125" fmla="*/ 422839 w 422839"/>
                <a:gd name="connsiteY0-126" fmla="*/ 2089 h 630739"/>
                <a:gd name="connsiteX1-127" fmla="*/ 239959 w 422839"/>
                <a:gd name="connsiteY1-128" fmla="*/ 17329 h 630739"/>
                <a:gd name="connsiteX2-129" fmla="*/ 152329 w 422839"/>
                <a:gd name="connsiteY2-130" fmla="*/ 110674 h 630739"/>
                <a:gd name="connsiteX3-131" fmla="*/ 28504 w 422839"/>
                <a:gd name="connsiteY3-132" fmla="*/ 205924 h 630739"/>
                <a:gd name="connsiteX4-133" fmla="*/ 1834 w 422839"/>
                <a:gd name="connsiteY4-134" fmla="*/ 356419 h 630739"/>
                <a:gd name="connsiteX5-135" fmla="*/ 39935 w 422839"/>
                <a:gd name="connsiteY5-136" fmla="*/ 459289 h 630739"/>
                <a:gd name="connsiteX6-137" fmla="*/ 167569 w 422839"/>
                <a:gd name="connsiteY6-138" fmla="*/ 510724 h 630739"/>
                <a:gd name="connsiteX7-139" fmla="*/ 236149 w 422839"/>
                <a:gd name="connsiteY7-140" fmla="*/ 630739 h 630739"/>
                <a:gd name="connsiteX0-141" fmla="*/ 422839 w 422839"/>
                <a:gd name="connsiteY0-142" fmla="*/ 2089 h 630739"/>
                <a:gd name="connsiteX1-143" fmla="*/ 239959 w 422839"/>
                <a:gd name="connsiteY1-144" fmla="*/ 17329 h 630739"/>
                <a:gd name="connsiteX2-145" fmla="*/ 152329 w 422839"/>
                <a:gd name="connsiteY2-146" fmla="*/ 110674 h 630739"/>
                <a:gd name="connsiteX3-147" fmla="*/ 28504 w 422839"/>
                <a:gd name="connsiteY3-148" fmla="*/ 205924 h 630739"/>
                <a:gd name="connsiteX4-149" fmla="*/ 1834 w 422839"/>
                <a:gd name="connsiteY4-150" fmla="*/ 356419 h 630739"/>
                <a:gd name="connsiteX5-151" fmla="*/ 47555 w 422839"/>
                <a:gd name="connsiteY5-152" fmla="*/ 430714 h 630739"/>
                <a:gd name="connsiteX6-153" fmla="*/ 167569 w 422839"/>
                <a:gd name="connsiteY6-154" fmla="*/ 510724 h 630739"/>
                <a:gd name="connsiteX7-155" fmla="*/ 236149 w 422839"/>
                <a:gd name="connsiteY7-156" fmla="*/ 630739 h 630739"/>
                <a:gd name="connsiteX0-157" fmla="*/ 419474 w 419474"/>
                <a:gd name="connsiteY0-158" fmla="*/ 2089 h 630739"/>
                <a:gd name="connsiteX1-159" fmla="*/ 236594 w 419474"/>
                <a:gd name="connsiteY1-160" fmla="*/ 17329 h 630739"/>
                <a:gd name="connsiteX2-161" fmla="*/ 148964 w 419474"/>
                <a:gd name="connsiteY2-162" fmla="*/ 110674 h 630739"/>
                <a:gd name="connsiteX3-163" fmla="*/ 25139 w 419474"/>
                <a:gd name="connsiteY3-164" fmla="*/ 205924 h 630739"/>
                <a:gd name="connsiteX4-165" fmla="*/ 2279 w 419474"/>
                <a:gd name="connsiteY4-166" fmla="*/ 341179 h 630739"/>
                <a:gd name="connsiteX5-167" fmla="*/ 44190 w 419474"/>
                <a:gd name="connsiteY5-168" fmla="*/ 430714 h 630739"/>
                <a:gd name="connsiteX6-169" fmla="*/ 164204 w 419474"/>
                <a:gd name="connsiteY6-170" fmla="*/ 510724 h 630739"/>
                <a:gd name="connsiteX7-171" fmla="*/ 232784 w 419474"/>
                <a:gd name="connsiteY7-172" fmla="*/ 630739 h 630739"/>
                <a:gd name="connsiteX0-173" fmla="*/ 418204 w 418204"/>
                <a:gd name="connsiteY0-174" fmla="*/ 2089 h 630739"/>
                <a:gd name="connsiteX1-175" fmla="*/ 235324 w 418204"/>
                <a:gd name="connsiteY1-176" fmla="*/ 17329 h 630739"/>
                <a:gd name="connsiteX2-177" fmla="*/ 147694 w 418204"/>
                <a:gd name="connsiteY2-178" fmla="*/ 110674 h 630739"/>
                <a:gd name="connsiteX3-179" fmla="*/ 39109 w 418204"/>
                <a:gd name="connsiteY3-180" fmla="*/ 190684 h 630739"/>
                <a:gd name="connsiteX4-181" fmla="*/ 1009 w 418204"/>
                <a:gd name="connsiteY4-182" fmla="*/ 341179 h 630739"/>
                <a:gd name="connsiteX5-183" fmla="*/ 42920 w 418204"/>
                <a:gd name="connsiteY5-184" fmla="*/ 430714 h 630739"/>
                <a:gd name="connsiteX6-185" fmla="*/ 162934 w 418204"/>
                <a:gd name="connsiteY6-186" fmla="*/ 510724 h 630739"/>
                <a:gd name="connsiteX7-187" fmla="*/ 231514 w 418204"/>
                <a:gd name="connsiteY7-188" fmla="*/ 630739 h 6307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29" y="connsiteY7-30"/>
                </a:cxn>
              </a:cxnLst>
              <a:rect l="l" t="t" r="r" b="b"/>
              <a:pathLst>
                <a:path w="418204" h="630739">
                  <a:moveTo>
                    <a:pt x="418204" y="2089"/>
                  </a:moveTo>
                  <a:cubicBezTo>
                    <a:pt x="350259" y="-2356"/>
                    <a:pt x="280409" y="-768"/>
                    <a:pt x="235324" y="17329"/>
                  </a:cubicBezTo>
                  <a:cubicBezTo>
                    <a:pt x="190239" y="35426"/>
                    <a:pt x="180397" y="81782"/>
                    <a:pt x="147694" y="110674"/>
                  </a:cubicBezTo>
                  <a:cubicBezTo>
                    <a:pt x="114992" y="139567"/>
                    <a:pt x="63557" y="152266"/>
                    <a:pt x="39109" y="190684"/>
                  </a:cubicBezTo>
                  <a:cubicBezTo>
                    <a:pt x="14661" y="229102"/>
                    <a:pt x="-4706" y="301809"/>
                    <a:pt x="1009" y="341179"/>
                  </a:cubicBezTo>
                  <a:cubicBezTo>
                    <a:pt x="6724" y="380549"/>
                    <a:pt x="19108" y="400869"/>
                    <a:pt x="42920" y="430714"/>
                  </a:cubicBezTo>
                  <a:cubicBezTo>
                    <a:pt x="66733" y="460559"/>
                    <a:pt x="131502" y="477387"/>
                    <a:pt x="162934" y="510724"/>
                  </a:cubicBezTo>
                  <a:cubicBezTo>
                    <a:pt x="194366" y="544061"/>
                    <a:pt x="199764" y="594861"/>
                    <a:pt x="231514" y="630739"/>
                  </a:cubicBezTo>
                </a:path>
              </a:pathLst>
            </a:custGeom>
            <a:ln w="38100" cap="rnd">
              <a:solidFill>
                <a:srgbClr val="8F702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6664" y="296061"/>
            <a:ext cx="4805140" cy="834537"/>
          </a:xfrm>
        </p:spPr>
        <p:txBody>
          <a:bodyPr/>
          <a:lstStyle>
            <a:lvl1pPr marL="0" indent="0" algn="ctr">
              <a:lnSpc>
                <a:spcPct val="150000"/>
              </a:lnSpc>
              <a:buNone/>
              <a:defRPr>
                <a:solidFill>
                  <a:srgbClr val="8F7026"/>
                </a:solidFill>
              </a:defRPr>
            </a:lvl1pPr>
            <a:lvl2pPr marL="457200" indent="0">
              <a:buNone/>
              <a:defRPr>
                <a:solidFill>
                  <a:srgbClr val="DDB55E"/>
                </a:solidFill>
              </a:defRPr>
            </a:lvl2pPr>
            <a:lvl3pPr marL="914400" indent="0">
              <a:buNone/>
              <a:defRPr>
                <a:solidFill>
                  <a:srgbClr val="DDB55E"/>
                </a:solidFill>
              </a:defRPr>
            </a:lvl3pPr>
            <a:lvl4pPr marL="1371600" indent="0">
              <a:buNone/>
              <a:defRPr>
                <a:solidFill>
                  <a:srgbClr val="DDB55E"/>
                </a:solidFill>
              </a:defRPr>
            </a:lvl4pPr>
            <a:lvl5pPr marL="1828800" indent="0">
              <a:buNone/>
              <a:defRPr>
                <a:solidFill>
                  <a:srgbClr val="DDB55E"/>
                </a:solidFill>
              </a:defRPr>
            </a:lvl5pPr>
          </a:lstStyle>
          <a:p>
            <a:pPr lvl="0"/>
            <a:r>
              <a:rPr lang="zh-CN" altLang="en-US" dirty="0"/>
              <a:t>标题可以写在这里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277495" y="253936"/>
            <a:ext cx="765810" cy="2229168"/>
            <a:chOff x="1447800" y="16192"/>
            <a:chExt cx="765810" cy="2091690"/>
          </a:xfrm>
        </p:grpSpPr>
        <p:sp>
          <p:nvSpPr>
            <p:cNvPr id="7" name="矩形 6"/>
            <p:cNvSpPr/>
            <p:nvPr userDrawn="1"/>
          </p:nvSpPr>
          <p:spPr>
            <a:xfrm>
              <a:off x="1550670" y="119062"/>
              <a:ext cx="560070" cy="1885950"/>
            </a:xfrm>
            <a:prstGeom prst="rect">
              <a:avLst/>
            </a:prstGeom>
            <a:solidFill>
              <a:srgbClr val="D2C4A9"/>
            </a:solidFill>
            <a:ln>
              <a:solidFill>
                <a:srgbClr val="8F70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饼形 8"/>
            <p:cNvSpPr/>
            <p:nvPr userDrawn="1"/>
          </p:nvSpPr>
          <p:spPr>
            <a:xfrm rot="10800000">
              <a:off x="1447800" y="16192"/>
              <a:ext cx="205740" cy="205740"/>
            </a:xfrm>
            <a:prstGeom prst="pie">
              <a:avLst>
                <a:gd name="adj1" fmla="val 10859661"/>
                <a:gd name="adj2" fmla="val 16200000"/>
              </a:avLst>
            </a:prstGeom>
            <a:solidFill>
              <a:srgbClr val="8F7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饼形 9"/>
            <p:cNvSpPr/>
            <p:nvPr userDrawn="1"/>
          </p:nvSpPr>
          <p:spPr>
            <a:xfrm rot="10800000" flipH="1">
              <a:off x="2007870" y="16192"/>
              <a:ext cx="205740" cy="205740"/>
            </a:xfrm>
            <a:prstGeom prst="pie">
              <a:avLst>
                <a:gd name="adj1" fmla="val 10859661"/>
                <a:gd name="adj2" fmla="val 16200000"/>
              </a:avLst>
            </a:prstGeom>
            <a:solidFill>
              <a:srgbClr val="8F7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饼形 10"/>
            <p:cNvSpPr/>
            <p:nvPr userDrawn="1"/>
          </p:nvSpPr>
          <p:spPr>
            <a:xfrm rot="10800000" flipV="1">
              <a:off x="1447800" y="1902142"/>
              <a:ext cx="205740" cy="205740"/>
            </a:xfrm>
            <a:prstGeom prst="pie">
              <a:avLst>
                <a:gd name="adj1" fmla="val 10859661"/>
                <a:gd name="adj2" fmla="val 16200000"/>
              </a:avLst>
            </a:prstGeom>
            <a:solidFill>
              <a:srgbClr val="8F7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饼形 11"/>
            <p:cNvSpPr/>
            <p:nvPr userDrawn="1"/>
          </p:nvSpPr>
          <p:spPr>
            <a:xfrm rot="10800000" flipH="1" flipV="1">
              <a:off x="2007870" y="1902142"/>
              <a:ext cx="205740" cy="205740"/>
            </a:xfrm>
            <a:prstGeom prst="pie">
              <a:avLst>
                <a:gd name="adj1" fmla="val 10859661"/>
                <a:gd name="adj2" fmla="val 16200000"/>
              </a:avLst>
            </a:prstGeom>
            <a:solidFill>
              <a:srgbClr val="8F7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5" name="直接连接符 14"/>
          <p:cNvCxnSpPr/>
          <p:nvPr userDrawn="1"/>
        </p:nvCxnSpPr>
        <p:spPr>
          <a:xfrm>
            <a:off x="660400" y="0"/>
            <a:ext cx="0" cy="670560"/>
          </a:xfrm>
          <a:prstGeom prst="line">
            <a:avLst/>
          </a:prstGeom>
          <a:ln w="12700" cap="rnd">
            <a:solidFill>
              <a:srgbClr val="902F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 userDrawn="1"/>
        </p:nvSpPr>
        <p:spPr>
          <a:xfrm flipV="1">
            <a:off x="637540" y="658271"/>
            <a:ext cx="45720" cy="45720"/>
          </a:xfrm>
          <a:prstGeom prst="ellipse">
            <a:avLst/>
          </a:prstGeom>
          <a:solidFill>
            <a:srgbClr val="902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 userDrawn="1"/>
        </p:nvSpPr>
        <p:spPr>
          <a:xfrm>
            <a:off x="509286" y="902825"/>
            <a:ext cx="381965" cy="972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380364" y="926894"/>
            <a:ext cx="510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pc="600" dirty="0">
                <a:solidFill>
                  <a:srgbClr val="902F2D"/>
                </a:solidFill>
              </a:rPr>
              <a:t>练  习</a:t>
            </a:r>
            <a:endParaRPr lang="zh-CN" altLang="en-US" sz="2800" spc="600" dirty="0">
              <a:solidFill>
                <a:srgbClr val="902F2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2288540" y="3486785"/>
            <a:ext cx="4825228" cy="1551305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rmAutofit/>
          </a:bodyPr>
          <a:lstStyle>
            <a:lvl1pPr marL="342900" marR="0" indent="-342900" algn="ctr" rtl="0" eaLnBrk="1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Pts val="1600"/>
              <a:buFont typeface="Arial" panose="020B0604020202020204" pitchFamily="34" charset="0"/>
              <a:buNone/>
              <a:defRPr sz="1600" b="0" spc="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6"/>
            </p:custDataLst>
          </p:nvPr>
        </p:nvSpPr>
        <p:spPr>
          <a:xfrm>
            <a:off x="2288403" y="1820228"/>
            <a:ext cx="4825365" cy="970915"/>
          </a:xfrm>
        </p:spPr>
        <p:txBody>
          <a:bodyPr vert="horz" wrap="square" lIns="91440" tIns="45720" rIns="91440" bIns="4572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" name="副标题 1"/>
          <p:cNvSpPr>
            <a:spLocks noGrp="1"/>
          </p:cNvSpPr>
          <p:nvPr>
            <p:ph type="subTitle" idx="13" hasCustomPrompt="1"/>
            <p:custDataLst>
              <p:tags r:id="rId7"/>
            </p:custDataLst>
          </p:nvPr>
        </p:nvSpPr>
        <p:spPr>
          <a:xfrm>
            <a:off x="2288402" y="2882901"/>
            <a:ext cx="4826000" cy="482918"/>
          </a:xfrm>
        </p:spPr>
        <p:txBody>
          <a:bodyPr vert="horz" wrap="square" lIns="91440" tIns="45720" rIns="91440" bIns="4572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 typeface="Arial" panose="020B0604020202020204" pitchFamily="34" charset="0"/>
              <a:buNone/>
              <a:defRPr sz="2000" b="1" spc="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file:///D:\qq&#25991;&#20214;\712321467\Image\C2C\Image2\%7b75232B38-A165-1FB7-499C-2E1C792CACB5%7d.png" TargetMode="Externa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file:///D:\qq&#25991;&#20214;\712321467\Image\C2C\Image2\%7b75232B38-A165-1FB7-499C-2E1C792CACB5%7d.png" TargetMode="Externa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file:///D:\qq&#25991;&#20214;\712321467\Image\C2C\Image2\%7b75232B38-A165-1FB7-499C-2E1C792CACB5%7d.png" TargetMode="External"/><Relationship Id="rId8" Type="http://schemas.openxmlformats.org/officeDocument/2006/relationships/image" Target="../media/image1.png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7" Type="http://schemas.openxmlformats.org/officeDocument/2006/relationships/theme" Target="../theme/theme4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2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4866F20-FA8A-43C4-9D52-3F20B5BCF78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F2C73AA-FC5E-4700-97AE-91739B04A615}" type="slidenum">
              <a:rPr lang="zh-CN" altLang="en-US"/>
            </a:fld>
            <a:endParaRPr lang="zh-CN" altLang="en-US"/>
          </a:p>
        </p:txBody>
      </p:sp>
      <p:pic>
        <p:nvPicPr>
          <p:cNvPr id="1028" name="图片 1073743875" descr="学科网 zxxk.com"/>
          <p:cNvPicPr>
            <a:picLocks noChangeAspect="1"/>
          </p:cNvPicPr>
          <p:nvPr/>
        </p:nvPicPr>
        <p:blipFill>
          <a:blip r:embed="rId12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ct val="0"/>
              </a:spcBef>
              <a:spcAft>
                <a:spcPct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EBCFF31-69BD-4239-9B79-7008355E0D8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ct val="0"/>
              </a:spcBef>
              <a:spcAft>
                <a:spcPct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EB0456-1C95-47C4-8B25-10EE7234708F}" type="slidenum">
              <a:rPr lang="zh-CN" altLang="en-US"/>
            </a:fld>
            <a:endParaRPr lang="zh-CN" altLang="en-US"/>
          </a:p>
        </p:txBody>
      </p:sp>
      <p:pic>
        <p:nvPicPr>
          <p:cNvPr id="1028" name="图片 1073743875" descr="学科网 zxxk.com"/>
          <p:cNvPicPr>
            <a:picLocks noChangeAspect="1"/>
          </p:cNvPicPr>
          <p:nvPr/>
        </p:nvPicPr>
        <p:blipFill>
          <a:blip r:embed="rId8" r:link="rId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29E10-4E7C-40AF-82C5-7CBFC8947AD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5353B-169A-4D00-A6CF-C30189359F7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6.xml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openxmlformats.org/officeDocument/2006/relationships/tags" Target="../tags/tag7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9.xml"/><Relationship Id="rId3" Type="http://schemas.openxmlformats.org/officeDocument/2006/relationships/image" Target="../media/image22.png"/><Relationship Id="rId2" Type="http://schemas.openxmlformats.org/officeDocument/2006/relationships/tags" Target="../tags/tag8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6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7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雪, 覆盖, 男人, 年轻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18364" y="572379"/>
            <a:ext cx="11127548" cy="628562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组合 24"/>
          <p:cNvGrpSpPr/>
          <p:nvPr/>
        </p:nvGrpSpPr>
        <p:grpSpPr>
          <a:xfrm rot="21282987">
            <a:off x="530219" y="548085"/>
            <a:ext cx="12072430" cy="6259245"/>
            <a:chOff x="532226" y="1803072"/>
            <a:chExt cx="12072430" cy="6259245"/>
          </a:xfrm>
        </p:grpSpPr>
        <p:pic>
          <p:nvPicPr>
            <p:cNvPr id="4" name="图片 3" descr="图片包含 雪, 覆盖, 男人, 年轻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532226" y="1803072"/>
              <a:ext cx="11127548" cy="6259245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4" name="组合 23"/>
            <p:cNvGrpSpPr/>
            <p:nvPr/>
          </p:nvGrpSpPr>
          <p:grpSpPr>
            <a:xfrm>
              <a:off x="1144076" y="2411209"/>
              <a:ext cx="11460580" cy="4487532"/>
              <a:chOff x="1144076" y="2856687"/>
              <a:chExt cx="11460580" cy="4487532"/>
            </a:xfrm>
          </p:grpSpPr>
          <p:cxnSp>
            <p:nvCxnSpPr>
              <p:cNvPr id="7" name="直接连接符 6"/>
              <p:cNvCxnSpPr/>
              <p:nvPr/>
            </p:nvCxnSpPr>
            <p:spPr>
              <a:xfrm flipV="1">
                <a:off x="1161485" y="3294185"/>
                <a:ext cx="9764423" cy="70338"/>
              </a:xfrm>
              <a:prstGeom prst="line">
                <a:avLst/>
              </a:prstGeom>
              <a:ln w="25400">
                <a:solidFill>
                  <a:srgbClr val="8F702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文本框 9"/>
              <p:cNvSpPr txBox="1"/>
              <p:nvPr/>
            </p:nvSpPr>
            <p:spPr>
              <a:xfrm>
                <a:off x="4297680" y="2856687"/>
                <a:ext cx="3886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spc="600" dirty="0">
                    <a:solidFill>
                      <a:srgbClr val="8F7026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rPr>
                  <a:t>新人教版 选择性必修一</a:t>
                </a:r>
                <a:endParaRPr lang="zh-CN" altLang="en-US" sz="2000" spc="600" dirty="0">
                  <a:solidFill>
                    <a:srgbClr val="8F7026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2781841" y="3265412"/>
                <a:ext cx="9822815" cy="3138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6600" dirty="0">
                    <a:latin typeface="锐字真言体免费商用" panose="02010600030101010101" pitchFamily="2" charset="-122"/>
                    <a:ea typeface="锐字真言体免费商用" panose="02010600030101010101" pitchFamily="2" charset="-122"/>
                  </a:rPr>
                  <a:t>地表形态的塑造</a:t>
                </a:r>
                <a:endParaRPr lang="en-US" altLang="zh-CN" sz="6600" dirty="0">
                  <a:latin typeface="锐字真言体免费商用" panose="02010600030101010101" pitchFamily="2" charset="-122"/>
                  <a:ea typeface="锐字真言体免费商用" panose="02010600030101010101" pitchFamily="2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6600" dirty="0">
                    <a:solidFill>
                      <a:srgbClr val="8F7026"/>
                    </a:solidFill>
                    <a:latin typeface="锐字真言体免费商用" panose="02010600030101010101" pitchFamily="2" charset="-122"/>
                    <a:ea typeface="锐字真言体免费商用" panose="02010600030101010101" pitchFamily="2" charset="-122"/>
                  </a:rPr>
                  <a:t>构造地貌的形成</a:t>
                </a:r>
                <a:endParaRPr lang="zh-CN" altLang="en-US" sz="6600" dirty="0">
                  <a:solidFill>
                    <a:srgbClr val="8F7026"/>
                  </a:solidFill>
                  <a:latin typeface="锐字真言体免费商用" panose="02010600030101010101" pitchFamily="2" charset="-122"/>
                  <a:ea typeface="锐字真言体免费商用" panose="02010600030101010101" pitchFamily="2" charset="-122"/>
                </a:endParaRPr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1484" y="6569700"/>
                <a:ext cx="70223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600">
                    <a:solidFill>
                      <a:srgbClr val="8F7026"/>
                    </a:solidFill>
                    <a:latin typeface="思源黑体 CN Light" panose="020B0300000000000000" pitchFamily="34" charset="-122"/>
                    <a:ea typeface="思源黑体 CN Light" panose="020B0300000000000000" pitchFamily="34" charset="-122"/>
                  </a:defRPr>
                </a:lvl1pPr>
              </a:lstStyle>
              <a:p>
                <a:r>
                  <a:rPr lang="zh-CN" altLang="en-US" dirty="0">
                    <a:sym typeface="+mn-ea"/>
                  </a:rPr>
                  <a:t>地质构造</a:t>
                </a:r>
                <a:r>
                  <a:rPr lang="en-US" altLang="zh-CN" dirty="0">
                    <a:sym typeface="+mn-ea"/>
                  </a:rPr>
                  <a:t>/</a:t>
                </a:r>
                <a:r>
                  <a:rPr lang="zh-CN" altLang="en-US" dirty="0">
                    <a:sym typeface="+mn-ea"/>
                  </a:rPr>
                  <a:t>板块运动</a:t>
                </a:r>
                <a:r>
                  <a:rPr lang="en-US" altLang="zh-CN" dirty="0">
                    <a:sym typeface="+mn-ea"/>
                  </a:rPr>
                  <a:t>/</a:t>
                </a:r>
                <a:r>
                  <a:rPr lang="zh-CN" altLang="en-US" dirty="0">
                    <a:sym typeface="+mn-ea"/>
                  </a:rPr>
                  <a:t>山地与交通运输</a:t>
                </a:r>
                <a:endParaRPr lang="zh-CN" altLang="en-US" dirty="0">
                  <a:sym typeface="+mn-ea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 flipV="1">
                <a:off x="1144076" y="7273881"/>
                <a:ext cx="9764423" cy="70338"/>
              </a:xfrm>
              <a:prstGeom prst="line">
                <a:avLst/>
              </a:prstGeom>
              <a:ln w="142875">
                <a:solidFill>
                  <a:srgbClr val="8F702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1571" y="509953"/>
            <a:ext cx="811378" cy="771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599515" y="1440493"/>
            <a:ext cx="6613487" cy="4826345"/>
          </a:xfrm>
          <a:custGeom>
            <a:avLst/>
            <a:gdLst>
              <a:gd name="connsiteX0" fmla="*/ 194774 w 6996407"/>
              <a:gd name="connsiteY0" fmla="*/ 187891 h 4826345"/>
              <a:gd name="connsiteX1" fmla="*/ 194774 w 6996407"/>
              <a:gd name="connsiteY1" fmla="*/ 187891 h 4826345"/>
              <a:gd name="connsiteX2" fmla="*/ 182248 w 6996407"/>
              <a:gd name="connsiteY2" fmla="*/ 400833 h 4826345"/>
              <a:gd name="connsiteX3" fmla="*/ 144670 w 6996407"/>
              <a:gd name="connsiteY3" fmla="*/ 425885 h 4826345"/>
              <a:gd name="connsiteX4" fmla="*/ 119618 w 6996407"/>
              <a:gd name="connsiteY4" fmla="*/ 463463 h 4826345"/>
              <a:gd name="connsiteX5" fmla="*/ 107092 w 6996407"/>
              <a:gd name="connsiteY5" fmla="*/ 1352811 h 4826345"/>
              <a:gd name="connsiteX6" fmla="*/ 82039 w 6996407"/>
              <a:gd name="connsiteY6" fmla="*/ 1465545 h 4826345"/>
              <a:gd name="connsiteX7" fmla="*/ 56987 w 6996407"/>
              <a:gd name="connsiteY7" fmla="*/ 1503123 h 4826345"/>
              <a:gd name="connsiteX8" fmla="*/ 44461 w 6996407"/>
              <a:gd name="connsiteY8" fmla="*/ 1540702 h 4826345"/>
              <a:gd name="connsiteX9" fmla="*/ 19409 w 6996407"/>
              <a:gd name="connsiteY9" fmla="*/ 1615858 h 4826345"/>
              <a:gd name="connsiteX10" fmla="*/ 94566 w 6996407"/>
              <a:gd name="connsiteY10" fmla="*/ 1691014 h 4826345"/>
              <a:gd name="connsiteX11" fmla="*/ 132144 w 6996407"/>
              <a:gd name="connsiteY11" fmla="*/ 1728592 h 4826345"/>
              <a:gd name="connsiteX12" fmla="*/ 144670 w 6996407"/>
              <a:gd name="connsiteY12" fmla="*/ 2192055 h 4826345"/>
              <a:gd name="connsiteX13" fmla="*/ 169722 w 6996407"/>
              <a:gd name="connsiteY13" fmla="*/ 2267211 h 4826345"/>
              <a:gd name="connsiteX14" fmla="*/ 182248 w 6996407"/>
              <a:gd name="connsiteY14" fmla="*/ 2404997 h 4826345"/>
              <a:gd name="connsiteX15" fmla="*/ 232352 w 6996407"/>
              <a:gd name="connsiteY15" fmla="*/ 2492680 h 4826345"/>
              <a:gd name="connsiteX16" fmla="*/ 219826 w 6996407"/>
              <a:gd name="connsiteY16" fmla="*/ 2768252 h 4826345"/>
              <a:gd name="connsiteX17" fmla="*/ 182248 w 6996407"/>
              <a:gd name="connsiteY17" fmla="*/ 2805830 h 4826345"/>
              <a:gd name="connsiteX18" fmla="*/ 169722 w 6996407"/>
              <a:gd name="connsiteY18" fmla="*/ 2843408 h 4826345"/>
              <a:gd name="connsiteX19" fmla="*/ 182248 w 6996407"/>
              <a:gd name="connsiteY19" fmla="*/ 2931091 h 4826345"/>
              <a:gd name="connsiteX20" fmla="*/ 194774 w 6996407"/>
              <a:gd name="connsiteY20" fmla="*/ 2968669 h 4826345"/>
              <a:gd name="connsiteX21" fmla="*/ 232352 w 6996407"/>
              <a:gd name="connsiteY21" fmla="*/ 3144033 h 4826345"/>
              <a:gd name="connsiteX22" fmla="*/ 219826 w 6996407"/>
              <a:gd name="connsiteY22" fmla="*/ 3544866 h 4826345"/>
              <a:gd name="connsiteX23" fmla="*/ 207300 w 6996407"/>
              <a:gd name="connsiteY23" fmla="*/ 3582444 h 4826345"/>
              <a:gd name="connsiteX24" fmla="*/ 194774 w 6996407"/>
              <a:gd name="connsiteY24" fmla="*/ 3632548 h 4826345"/>
              <a:gd name="connsiteX25" fmla="*/ 182248 w 6996407"/>
              <a:gd name="connsiteY25" fmla="*/ 3870543 h 4826345"/>
              <a:gd name="connsiteX26" fmla="*/ 194774 w 6996407"/>
              <a:gd name="connsiteY26" fmla="*/ 4045907 h 4826345"/>
              <a:gd name="connsiteX27" fmla="*/ 207300 w 6996407"/>
              <a:gd name="connsiteY27" fmla="*/ 4083485 h 4826345"/>
              <a:gd name="connsiteX28" fmla="*/ 282456 w 6996407"/>
              <a:gd name="connsiteY28" fmla="*/ 4121063 h 4826345"/>
              <a:gd name="connsiteX29" fmla="*/ 332560 w 6996407"/>
              <a:gd name="connsiteY29" fmla="*/ 4146115 h 4826345"/>
              <a:gd name="connsiteX30" fmla="*/ 370138 w 6996407"/>
              <a:gd name="connsiteY30" fmla="*/ 4183693 h 4826345"/>
              <a:gd name="connsiteX31" fmla="*/ 420242 w 6996407"/>
              <a:gd name="connsiteY31" fmla="*/ 4221271 h 4826345"/>
              <a:gd name="connsiteX32" fmla="*/ 457820 w 6996407"/>
              <a:gd name="connsiteY32" fmla="*/ 4283902 h 4826345"/>
              <a:gd name="connsiteX33" fmla="*/ 507924 w 6996407"/>
              <a:gd name="connsiteY33" fmla="*/ 4359058 h 4826345"/>
              <a:gd name="connsiteX34" fmla="*/ 583081 w 6996407"/>
              <a:gd name="connsiteY34" fmla="*/ 4409162 h 4826345"/>
              <a:gd name="connsiteX35" fmla="*/ 971387 w 6996407"/>
              <a:gd name="connsiteY35" fmla="*/ 4434214 h 4826345"/>
              <a:gd name="connsiteX36" fmla="*/ 1059070 w 6996407"/>
              <a:gd name="connsiteY36" fmla="*/ 4459266 h 4826345"/>
              <a:gd name="connsiteX37" fmla="*/ 1096648 w 6996407"/>
              <a:gd name="connsiteY37" fmla="*/ 4471792 h 4826345"/>
              <a:gd name="connsiteX38" fmla="*/ 1134226 w 6996407"/>
              <a:gd name="connsiteY38" fmla="*/ 4496844 h 4826345"/>
              <a:gd name="connsiteX39" fmla="*/ 1422324 w 6996407"/>
              <a:gd name="connsiteY39" fmla="*/ 4509370 h 4826345"/>
              <a:gd name="connsiteX40" fmla="*/ 1547585 w 6996407"/>
              <a:gd name="connsiteY40" fmla="*/ 4534422 h 4826345"/>
              <a:gd name="connsiteX41" fmla="*/ 1585163 w 6996407"/>
              <a:gd name="connsiteY41" fmla="*/ 4546948 h 4826345"/>
              <a:gd name="connsiteX42" fmla="*/ 1697897 w 6996407"/>
              <a:gd name="connsiteY42" fmla="*/ 4634630 h 4826345"/>
              <a:gd name="connsiteX43" fmla="*/ 1735475 w 6996407"/>
              <a:gd name="connsiteY43" fmla="*/ 4659682 h 4826345"/>
              <a:gd name="connsiteX44" fmla="*/ 1923366 w 6996407"/>
              <a:gd name="connsiteY44" fmla="*/ 4672208 h 4826345"/>
              <a:gd name="connsiteX45" fmla="*/ 2800187 w 6996407"/>
              <a:gd name="connsiteY45" fmla="*/ 4684734 h 4826345"/>
              <a:gd name="connsiteX46" fmla="*/ 2975552 w 6996407"/>
              <a:gd name="connsiteY46" fmla="*/ 4697260 h 4826345"/>
              <a:gd name="connsiteX47" fmla="*/ 3238598 w 6996407"/>
              <a:gd name="connsiteY47" fmla="*/ 4709786 h 4826345"/>
              <a:gd name="connsiteX48" fmla="*/ 3288703 w 6996407"/>
              <a:gd name="connsiteY48" fmla="*/ 4722312 h 4826345"/>
              <a:gd name="connsiteX49" fmla="*/ 3789744 w 6996407"/>
              <a:gd name="connsiteY49" fmla="*/ 4734839 h 4826345"/>
              <a:gd name="connsiteX50" fmla="*/ 3827322 w 6996407"/>
              <a:gd name="connsiteY50" fmla="*/ 4759891 h 4826345"/>
              <a:gd name="connsiteX51" fmla="*/ 4215629 w 6996407"/>
              <a:gd name="connsiteY51" fmla="*/ 4772417 h 4826345"/>
              <a:gd name="connsiteX52" fmla="*/ 4253207 w 6996407"/>
              <a:gd name="connsiteY52" fmla="*/ 4747365 h 4826345"/>
              <a:gd name="connsiteX53" fmla="*/ 4303311 w 6996407"/>
              <a:gd name="connsiteY53" fmla="*/ 4797469 h 4826345"/>
              <a:gd name="connsiteX54" fmla="*/ 4340889 w 6996407"/>
              <a:gd name="connsiteY54" fmla="*/ 4822521 h 4826345"/>
              <a:gd name="connsiteX55" fmla="*/ 4390993 w 6996407"/>
              <a:gd name="connsiteY55" fmla="*/ 4797469 h 4826345"/>
              <a:gd name="connsiteX56" fmla="*/ 4441097 w 6996407"/>
              <a:gd name="connsiteY56" fmla="*/ 4759891 h 4826345"/>
              <a:gd name="connsiteX57" fmla="*/ 4478675 w 6996407"/>
              <a:gd name="connsiteY57" fmla="*/ 4734839 h 4826345"/>
              <a:gd name="connsiteX58" fmla="*/ 4528779 w 6996407"/>
              <a:gd name="connsiteY58" fmla="*/ 4747365 h 4826345"/>
              <a:gd name="connsiteX59" fmla="*/ 4578883 w 6996407"/>
              <a:gd name="connsiteY59" fmla="*/ 4772417 h 4826345"/>
              <a:gd name="connsiteX60" fmla="*/ 4691618 w 6996407"/>
              <a:gd name="connsiteY60" fmla="*/ 4759891 h 4826345"/>
              <a:gd name="connsiteX61" fmla="*/ 4779300 w 6996407"/>
              <a:gd name="connsiteY61" fmla="*/ 4709786 h 4826345"/>
              <a:gd name="connsiteX62" fmla="*/ 5155081 w 6996407"/>
              <a:gd name="connsiteY62" fmla="*/ 4697260 h 4826345"/>
              <a:gd name="connsiteX63" fmla="*/ 5455705 w 6996407"/>
              <a:gd name="connsiteY63" fmla="*/ 4684734 h 4826345"/>
              <a:gd name="connsiteX64" fmla="*/ 5919168 w 6996407"/>
              <a:gd name="connsiteY64" fmla="*/ 4672208 h 4826345"/>
              <a:gd name="connsiteX65" fmla="*/ 6307475 w 6996407"/>
              <a:gd name="connsiteY65" fmla="*/ 4634630 h 4826345"/>
              <a:gd name="connsiteX66" fmla="*/ 6357579 w 6996407"/>
              <a:gd name="connsiteY66" fmla="*/ 4609578 h 4826345"/>
              <a:gd name="connsiteX67" fmla="*/ 6395157 w 6996407"/>
              <a:gd name="connsiteY67" fmla="*/ 4597052 h 4826345"/>
              <a:gd name="connsiteX68" fmla="*/ 6470313 w 6996407"/>
              <a:gd name="connsiteY68" fmla="*/ 4546948 h 4826345"/>
              <a:gd name="connsiteX69" fmla="*/ 6495366 w 6996407"/>
              <a:gd name="connsiteY69" fmla="*/ 4496844 h 4826345"/>
              <a:gd name="connsiteX70" fmla="*/ 6507892 w 6996407"/>
              <a:gd name="connsiteY70" fmla="*/ 4409162 h 4826345"/>
              <a:gd name="connsiteX71" fmla="*/ 6545470 w 6996407"/>
              <a:gd name="connsiteY71" fmla="*/ 4396636 h 4826345"/>
              <a:gd name="connsiteX72" fmla="*/ 6720834 w 6996407"/>
              <a:gd name="connsiteY72" fmla="*/ 4308954 h 4826345"/>
              <a:gd name="connsiteX73" fmla="*/ 6808516 w 6996407"/>
              <a:gd name="connsiteY73" fmla="*/ 4196219 h 4826345"/>
              <a:gd name="connsiteX74" fmla="*/ 6858620 w 6996407"/>
              <a:gd name="connsiteY74" fmla="*/ 4108537 h 4826345"/>
              <a:gd name="connsiteX75" fmla="*/ 6783464 w 6996407"/>
              <a:gd name="connsiteY75" fmla="*/ 3958225 h 4826345"/>
              <a:gd name="connsiteX76" fmla="*/ 6758412 w 6996407"/>
              <a:gd name="connsiteY76" fmla="*/ 3870543 h 4826345"/>
              <a:gd name="connsiteX77" fmla="*/ 6770938 w 6996407"/>
              <a:gd name="connsiteY77" fmla="*/ 3695178 h 4826345"/>
              <a:gd name="connsiteX78" fmla="*/ 6783464 w 6996407"/>
              <a:gd name="connsiteY78" fmla="*/ 3645074 h 4826345"/>
              <a:gd name="connsiteX79" fmla="*/ 6795990 w 6996407"/>
              <a:gd name="connsiteY79" fmla="*/ 3582444 h 4826345"/>
              <a:gd name="connsiteX80" fmla="*/ 6821042 w 6996407"/>
              <a:gd name="connsiteY80" fmla="*/ 3407080 h 4826345"/>
              <a:gd name="connsiteX81" fmla="*/ 6833568 w 6996407"/>
              <a:gd name="connsiteY81" fmla="*/ 3006247 h 4826345"/>
              <a:gd name="connsiteX82" fmla="*/ 6846094 w 6996407"/>
              <a:gd name="connsiteY82" fmla="*/ 2968669 h 4826345"/>
              <a:gd name="connsiteX83" fmla="*/ 6883672 w 6996407"/>
              <a:gd name="connsiteY83" fmla="*/ 2868460 h 4826345"/>
              <a:gd name="connsiteX84" fmla="*/ 6946303 w 6996407"/>
              <a:gd name="connsiteY84" fmla="*/ 2743200 h 4826345"/>
              <a:gd name="connsiteX85" fmla="*/ 6933776 w 6996407"/>
              <a:gd name="connsiteY85" fmla="*/ 2592888 h 4826345"/>
              <a:gd name="connsiteX86" fmla="*/ 6921250 w 6996407"/>
              <a:gd name="connsiteY86" fmla="*/ 2555310 h 4826345"/>
              <a:gd name="connsiteX87" fmla="*/ 6933776 w 6996407"/>
              <a:gd name="connsiteY87" fmla="*/ 2505206 h 4826345"/>
              <a:gd name="connsiteX88" fmla="*/ 6946303 w 6996407"/>
              <a:gd name="connsiteY88" fmla="*/ 2192055 h 4826345"/>
              <a:gd name="connsiteX89" fmla="*/ 6996407 w 6996407"/>
              <a:gd name="connsiteY89" fmla="*/ 2116899 h 4826345"/>
              <a:gd name="connsiteX90" fmla="*/ 6983881 w 6996407"/>
              <a:gd name="connsiteY90" fmla="*/ 1966586 h 4826345"/>
              <a:gd name="connsiteX91" fmla="*/ 6921250 w 6996407"/>
              <a:gd name="connsiteY91" fmla="*/ 1903956 h 4826345"/>
              <a:gd name="connsiteX92" fmla="*/ 6896198 w 6996407"/>
              <a:gd name="connsiteY92" fmla="*/ 1866378 h 4826345"/>
              <a:gd name="connsiteX93" fmla="*/ 6745886 w 6996407"/>
              <a:gd name="connsiteY93" fmla="*/ 1778696 h 4826345"/>
              <a:gd name="connsiteX94" fmla="*/ 6808516 w 6996407"/>
              <a:gd name="connsiteY94" fmla="*/ 1728592 h 4826345"/>
              <a:gd name="connsiteX95" fmla="*/ 6833568 w 6996407"/>
              <a:gd name="connsiteY95" fmla="*/ 1691014 h 4826345"/>
              <a:gd name="connsiteX96" fmla="*/ 6808516 w 6996407"/>
              <a:gd name="connsiteY96" fmla="*/ 1653436 h 4826345"/>
              <a:gd name="connsiteX97" fmla="*/ 6770938 w 6996407"/>
              <a:gd name="connsiteY97" fmla="*/ 1615858 h 4826345"/>
              <a:gd name="connsiteX98" fmla="*/ 6758412 w 6996407"/>
              <a:gd name="connsiteY98" fmla="*/ 1578280 h 4826345"/>
              <a:gd name="connsiteX99" fmla="*/ 6783464 w 6996407"/>
              <a:gd name="connsiteY99" fmla="*/ 1302707 h 4826345"/>
              <a:gd name="connsiteX100" fmla="*/ 6858620 w 6996407"/>
              <a:gd name="connsiteY100" fmla="*/ 1240077 h 4826345"/>
              <a:gd name="connsiteX101" fmla="*/ 6883672 w 6996407"/>
              <a:gd name="connsiteY101" fmla="*/ 1177447 h 4826345"/>
              <a:gd name="connsiteX102" fmla="*/ 6858620 w 6996407"/>
              <a:gd name="connsiteY102" fmla="*/ 1127343 h 4826345"/>
              <a:gd name="connsiteX103" fmla="*/ 6833568 w 6996407"/>
              <a:gd name="connsiteY103" fmla="*/ 1089765 h 4826345"/>
              <a:gd name="connsiteX104" fmla="*/ 6795990 w 6996407"/>
              <a:gd name="connsiteY104" fmla="*/ 826718 h 4826345"/>
              <a:gd name="connsiteX105" fmla="*/ 6770938 w 6996407"/>
              <a:gd name="connsiteY105" fmla="*/ 751562 h 4826345"/>
              <a:gd name="connsiteX106" fmla="*/ 6745886 w 6996407"/>
              <a:gd name="connsiteY106" fmla="*/ 651354 h 4826345"/>
              <a:gd name="connsiteX107" fmla="*/ 6808516 w 6996407"/>
              <a:gd name="connsiteY107" fmla="*/ 463463 h 4826345"/>
              <a:gd name="connsiteX108" fmla="*/ 6846094 w 6996407"/>
              <a:gd name="connsiteY108" fmla="*/ 450937 h 4826345"/>
              <a:gd name="connsiteX109" fmla="*/ 6871146 w 6996407"/>
              <a:gd name="connsiteY109" fmla="*/ 400833 h 4826345"/>
              <a:gd name="connsiteX110" fmla="*/ 6808516 w 6996407"/>
              <a:gd name="connsiteY110" fmla="*/ 313151 h 4826345"/>
              <a:gd name="connsiteX111" fmla="*/ 6745886 w 6996407"/>
              <a:gd name="connsiteY111" fmla="*/ 275573 h 4826345"/>
              <a:gd name="connsiteX112" fmla="*/ 6670730 w 6996407"/>
              <a:gd name="connsiteY112" fmla="*/ 212943 h 4826345"/>
              <a:gd name="connsiteX113" fmla="*/ 6495366 w 6996407"/>
              <a:gd name="connsiteY113" fmla="*/ 112734 h 4826345"/>
              <a:gd name="connsiteX114" fmla="*/ 6320001 w 6996407"/>
              <a:gd name="connsiteY114" fmla="*/ 137786 h 4826345"/>
              <a:gd name="connsiteX115" fmla="*/ 6269897 w 6996407"/>
              <a:gd name="connsiteY115" fmla="*/ 162839 h 4826345"/>
              <a:gd name="connsiteX116" fmla="*/ 5543387 w 6996407"/>
              <a:gd name="connsiteY116" fmla="*/ 125260 h 4826345"/>
              <a:gd name="connsiteX117" fmla="*/ 5255289 w 6996407"/>
              <a:gd name="connsiteY117" fmla="*/ 100208 h 4826345"/>
              <a:gd name="connsiteX118" fmla="*/ 5217711 w 6996407"/>
              <a:gd name="connsiteY118" fmla="*/ 62630 h 4826345"/>
              <a:gd name="connsiteX119" fmla="*/ 5192659 w 6996407"/>
              <a:gd name="connsiteY119" fmla="*/ 25052 h 4826345"/>
              <a:gd name="connsiteX120" fmla="*/ 5142555 w 6996407"/>
              <a:gd name="connsiteY120" fmla="*/ 0 h 4826345"/>
              <a:gd name="connsiteX121" fmla="*/ 4829404 w 6996407"/>
              <a:gd name="connsiteY121" fmla="*/ 12526 h 4826345"/>
              <a:gd name="connsiteX122" fmla="*/ 4754248 w 6996407"/>
              <a:gd name="connsiteY122" fmla="*/ 25052 h 4826345"/>
              <a:gd name="connsiteX123" fmla="*/ 4704144 w 6996407"/>
              <a:gd name="connsiteY123" fmla="*/ 75156 h 4826345"/>
              <a:gd name="connsiteX124" fmla="*/ 4679092 w 6996407"/>
              <a:gd name="connsiteY124" fmla="*/ 112734 h 4826345"/>
              <a:gd name="connsiteX125" fmla="*/ 4566357 w 6996407"/>
              <a:gd name="connsiteY125" fmla="*/ 137786 h 4826345"/>
              <a:gd name="connsiteX126" fmla="*/ 4528779 w 6996407"/>
              <a:gd name="connsiteY126" fmla="*/ 150312 h 4826345"/>
              <a:gd name="connsiteX127" fmla="*/ 4478675 w 6996407"/>
              <a:gd name="connsiteY127" fmla="*/ 162839 h 4826345"/>
              <a:gd name="connsiteX128" fmla="*/ 4328363 w 6996407"/>
              <a:gd name="connsiteY128" fmla="*/ 150312 h 4826345"/>
              <a:gd name="connsiteX129" fmla="*/ 4278259 w 6996407"/>
              <a:gd name="connsiteY129" fmla="*/ 112734 h 4826345"/>
              <a:gd name="connsiteX130" fmla="*/ 4240681 w 6996407"/>
              <a:gd name="connsiteY130" fmla="*/ 100208 h 4826345"/>
              <a:gd name="connsiteX131" fmla="*/ 4152998 w 6996407"/>
              <a:gd name="connsiteY131" fmla="*/ 125260 h 4826345"/>
              <a:gd name="connsiteX132" fmla="*/ 4077842 w 6996407"/>
              <a:gd name="connsiteY132" fmla="*/ 175365 h 4826345"/>
              <a:gd name="connsiteX133" fmla="*/ 3526697 w 6996407"/>
              <a:gd name="connsiteY133" fmla="*/ 187891 h 4826345"/>
              <a:gd name="connsiteX134" fmla="*/ 3376385 w 6996407"/>
              <a:gd name="connsiteY134" fmla="*/ 175365 h 4826345"/>
              <a:gd name="connsiteX135" fmla="*/ 3338807 w 6996407"/>
              <a:gd name="connsiteY135" fmla="*/ 162839 h 4826345"/>
              <a:gd name="connsiteX136" fmla="*/ 3251124 w 6996407"/>
              <a:gd name="connsiteY136" fmla="*/ 175365 h 4826345"/>
              <a:gd name="connsiteX137" fmla="*/ 3213546 w 6996407"/>
              <a:gd name="connsiteY137" fmla="*/ 212943 h 4826345"/>
              <a:gd name="connsiteX138" fmla="*/ 3100812 w 6996407"/>
              <a:gd name="connsiteY138" fmla="*/ 187891 h 4826345"/>
              <a:gd name="connsiteX139" fmla="*/ 3025656 w 6996407"/>
              <a:gd name="connsiteY139" fmla="*/ 150312 h 4826345"/>
              <a:gd name="connsiteX140" fmla="*/ 2862818 w 6996407"/>
              <a:gd name="connsiteY140" fmla="*/ 137786 h 4826345"/>
              <a:gd name="connsiteX141" fmla="*/ 2825239 w 6996407"/>
              <a:gd name="connsiteY141" fmla="*/ 112734 h 4826345"/>
              <a:gd name="connsiteX142" fmla="*/ 2223990 w 6996407"/>
              <a:gd name="connsiteY142" fmla="*/ 100208 h 4826345"/>
              <a:gd name="connsiteX143" fmla="*/ 2186412 w 6996407"/>
              <a:gd name="connsiteY143" fmla="*/ 75156 h 4826345"/>
              <a:gd name="connsiteX144" fmla="*/ 2061152 w 6996407"/>
              <a:gd name="connsiteY144" fmla="*/ 75156 h 4826345"/>
              <a:gd name="connsiteX145" fmla="*/ 2023574 w 6996407"/>
              <a:gd name="connsiteY145" fmla="*/ 87682 h 4826345"/>
              <a:gd name="connsiteX146" fmla="*/ 1960944 w 6996407"/>
              <a:gd name="connsiteY146" fmla="*/ 12526 h 4826345"/>
              <a:gd name="connsiteX147" fmla="*/ 1923366 w 6996407"/>
              <a:gd name="connsiteY147" fmla="*/ 25052 h 4826345"/>
              <a:gd name="connsiteX148" fmla="*/ 1860735 w 6996407"/>
              <a:gd name="connsiteY148" fmla="*/ 125260 h 4826345"/>
              <a:gd name="connsiteX149" fmla="*/ 1823157 w 6996407"/>
              <a:gd name="connsiteY149" fmla="*/ 112734 h 4826345"/>
              <a:gd name="connsiteX150" fmla="*/ 1748001 w 6996407"/>
              <a:gd name="connsiteY150" fmla="*/ 75156 h 4826345"/>
              <a:gd name="connsiteX151" fmla="*/ 1622741 w 6996407"/>
              <a:gd name="connsiteY151" fmla="*/ 62630 h 4826345"/>
              <a:gd name="connsiteX152" fmla="*/ 1535059 w 6996407"/>
              <a:gd name="connsiteY152" fmla="*/ 62630 h 4826345"/>
              <a:gd name="connsiteX153" fmla="*/ 1146752 w 6996407"/>
              <a:gd name="connsiteY153" fmla="*/ 75156 h 4826345"/>
              <a:gd name="connsiteX154" fmla="*/ 1121700 w 6996407"/>
              <a:gd name="connsiteY154" fmla="*/ 112734 h 4826345"/>
              <a:gd name="connsiteX155" fmla="*/ 1071596 w 6996407"/>
              <a:gd name="connsiteY155" fmla="*/ 125260 h 4826345"/>
              <a:gd name="connsiteX156" fmla="*/ 983913 w 6996407"/>
              <a:gd name="connsiteY156" fmla="*/ 150312 h 4826345"/>
              <a:gd name="connsiteX157" fmla="*/ 883705 w 6996407"/>
              <a:gd name="connsiteY157" fmla="*/ 162839 h 4826345"/>
              <a:gd name="connsiteX158" fmla="*/ 783497 w 6996407"/>
              <a:gd name="connsiteY158" fmla="*/ 200417 h 4826345"/>
              <a:gd name="connsiteX159" fmla="*/ 708341 w 6996407"/>
              <a:gd name="connsiteY159" fmla="*/ 237995 h 4826345"/>
              <a:gd name="connsiteX160" fmla="*/ 670763 w 6996407"/>
              <a:gd name="connsiteY160" fmla="*/ 200417 h 4826345"/>
              <a:gd name="connsiteX161" fmla="*/ 620659 w 6996407"/>
              <a:gd name="connsiteY161" fmla="*/ 187891 h 4826345"/>
              <a:gd name="connsiteX162" fmla="*/ 345086 w 6996407"/>
              <a:gd name="connsiteY162" fmla="*/ 200417 h 4826345"/>
              <a:gd name="connsiteX163" fmla="*/ 269930 w 6996407"/>
              <a:gd name="connsiteY163" fmla="*/ 187891 h 4826345"/>
              <a:gd name="connsiteX164" fmla="*/ 194774 w 6996407"/>
              <a:gd name="connsiteY164" fmla="*/ 187891 h 482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6996407" h="4826345">
                <a:moveTo>
                  <a:pt x="194774" y="187891"/>
                </a:moveTo>
                <a:lnTo>
                  <a:pt x="194774" y="187891"/>
                </a:lnTo>
                <a:cubicBezTo>
                  <a:pt x="190599" y="258872"/>
                  <a:pt x="196896" y="331255"/>
                  <a:pt x="182248" y="400833"/>
                </a:cubicBezTo>
                <a:cubicBezTo>
                  <a:pt x="179147" y="415564"/>
                  <a:pt x="155315" y="415240"/>
                  <a:pt x="144670" y="425885"/>
                </a:cubicBezTo>
                <a:cubicBezTo>
                  <a:pt x="134025" y="436530"/>
                  <a:pt x="127969" y="450937"/>
                  <a:pt x="119618" y="463463"/>
                </a:cubicBezTo>
                <a:cubicBezTo>
                  <a:pt x="115443" y="759912"/>
                  <a:pt x="114790" y="1056432"/>
                  <a:pt x="107092" y="1352811"/>
                </a:cubicBezTo>
                <a:cubicBezTo>
                  <a:pt x="106565" y="1373115"/>
                  <a:pt x="95232" y="1439160"/>
                  <a:pt x="82039" y="1465545"/>
                </a:cubicBezTo>
                <a:cubicBezTo>
                  <a:pt x="75306" y="1479010"/>
                  <a:pt x="65338" y="1490597"/>
                  <a:pt x="56987" y="1503123"/>
                </a:cubicBezTo>
                <a:cubicBezTo>
                  <a:pt x="52812" y="1515649"/>
                  <a:pt x="52709" y="1530391"/>
                  <a:pt x="44461" y="1540702"/>
                </a:cubicBezTo>
                <a:cubicBezTo>
                  <a:pt x="17443" y="1574475"/>
                  <a:pt x="-25224" y="1552097"/>
                  <a:pt x="19409" y="1615858"/>
                </a:cubicBezTo>
                <a:cubicBezTo>
                  <a:pt x="39726" y="1644883"/>
                  <a:pt x="69514" y="1665962"/>
                  <a:pt x="94566" y="1691014"/>
                </a:cubicBezTo>
                <a:lnTo>
                  <a:pt x="132144" y="1728592"/>
                </a:lnTo>
                <a:cubicBezTo>
                  <a:pt x="136319" y="1883080"/>
                  <a:pt x="133914" y="2037886"/>
                  <a:pt x="144670" y="2192055"/>
                </a:cubicBezTo>
                <a:cubicBezTo>
                  <a:pt x="146508" y="2218398"/>
                  <a:pt x="169722" y="2267211"/>
                  <a:pt x="169722" y="2267211"/>
                </a:cubicBezTo>
                <a:cubicBezTo>
                  <a:pt x="173897" y="2313140"/>
                  <a:pt x="173204" y="2359775"/>
                  <a:pt x="182248" y="2404997"/>
                </a:cubicBezTo>
                <a:cubicBezTo>
                  <a:pt x="186789" y="2427702"/>
                  <a:pt x="218906" y="2472511"/>
                  <a:pt x="232352" y="2492680"/>
                </a:cubicBezTo>
                <a:cubicBezTo>
                  <a:pt x="228177" y="2584537"/>
                  <a:pt x="234354" y="2677455"/>
                  <a:pt x="219826" y="2768252"/>
                </a:cubicBezTo>
                <a:cubicBezTo>
                  <a:pt x="217027" y="2785744"/>
                  <a:pt x="192074" y="2791091"/>
                  <a:pt x="182248" y="2805830"/>
                </a:cubicBezTo>
                <a:cubicBezTo>
                  <a:pt x="174924" y="2816816"/>
                  <a:pt x="173897" y="2830882"/>
                  <a:pt x="169722" y="2843408"/>
                </a:cubicBezTo>
                <a:cubicBezTo>
                  <a:pt x="173897" y="2872636"/>
                  <a:pt x="176458" y="2902140"/>
                  <a:pt x="182248" y="2931091"/>
                </a:cubicBezTo>
                <a:cubicBezTo>
                  <a:pt x="184837" y="2944038"/>
                  <a:pt x="192907" y="2955598"/>
                  <a:pt x="194774" y="2968669"/>
                </a:cubicBezTo>
                <a:cubicBezTo>
                  <a:pt x="218764" y="3136599"/>
                  <a:pt x="178421" y="3063136"/>
                  <a:pt x="232352" y="3144033"/>
                </a:cubicBezTo>
                <a:cubicBezTo>
                  <a:pt x="228177" y="3277644"/>
                  <a:pt x="227452" y="3411407"/>
                  <a:pt x="219826" y="3544866"/>
                </a:cubicBezTo>
                <a:cubicBezTo>
                  <a:pt x="219073" y="3558048"/>
                  <a:pt x="210927" y="3569748"/>
                  <a:pt x="207300" y="3582444"/>
                </a:cubicBezTo>
                <a:cubicBezTo>
                  <a:pt x="202571" y="3598997"/>
                  <a:pt x="198949" y="3615847"/>
                  <a:pt x="194774" y="3632548"/>
                </a:cubicBezTo>
                <a:cubicBezTo>
                  <a:pt x="190599" y="3711880"/>
                  <a:pt x="182248" y="3791102"/>
                  <a:pt x="182248" y="3870543"/>
                </a:cubicBezTo>
                <a:cubicBezTo>
                  <a:pt x="182248" y="3929147"/>
                  <a:pt x="187927" y="3987705"/>
                  <a:pt x="194774" y="4045907"/>
                </a:cubicBezTo>
                <a:cubicBezTo>
                  <a:pt x="196317" y="4059020"/>
                  <a:pt x="199052" y="4073175"/>
                  <a:pt x="207300" y="4083485"/>
                </a:cubicBezTo>
                <a:cubicBezTo>
                  <a:pt x="228232" y="4109650"/>
                  <a:pt x="254831" y="4109224"/>
                  <a:pt x="282456" y="4121063"/>
                </a:cubicBezTo>
                <a:cubicBezTo>
                  <a:pt x="299619" y="4128419"/>
                  <a:pt x="317365" y="4135262"/>
                  <a:pt x="332560" y="4146115"/>
                </a:cubicBezTo>
                <a:cubicBezTo>
                  <a:pt x="346975" y="4156411"/>
                  <a:pt x="356688" y="4172165"/>
                  <a:pt x="370138" y="4183693"/>
                </a:cubicBezTo>
                <a:cubicBezTo>
                  <a:pt x="385989" y="4197279"/>
                  <a:pt x="403541" y="4208745"/>
                  <a:pt x="420242" y="4221271"/>
                </a:cubicBezTo>
                <a:cubicBezTo>
                  <a:pt x="444191" y="4293119"/>
                  <a:pt x="416555" y="4228881"/>
                  <a:pt x="457820" y="4283902"/>
                </a:cubicBezTo>
                <a:cubicBezTo>
                  <a:pt x="475885" y="4307989"/>
                  <a:pt x="482872" y="4342357"/>
                  <a:pt x="507924" y="4359058"/>
                </a:cubicBezTo>
                <a:cubicBezTo>
                  <a:pt x="532976" y="4375759"/>
                  <a:pt x="553871" y="4401859"/>
                  <a:pt x="583081" y="4409162"/>
                </a:cubicBezTo>
                <a:cubicBezTo>
                  <a:pt x="742628" y="4449049"/>
                  <a:pt x="615981" y="4421051"/>
                  <a:pt x="971387" y="4434214"/>
                </a:cubicBezTo>
                <a:lnTo>
                  <a:pt x="1059070" y="4459266"/>
                </a:lnTo>
                <a:cubicBezTo>
                  <a:pt x="1071717" y="4463060"/>
                  <a:pt x="1084838" y="4465887"/>
                  <a:pt x="1096648" y="4471792"/>
                </a:cubicBezTo>
                <a:cubicBezTo>
                  <a:pt x="1110113" y="4478525"/>
                  <a:pt x="1119271" y="4495118"/>
                  <a:pt x="1134226" y="4496844"/>
                </a:cubicBezTo>
                <a:cubicBezTo>
                  <a:pt x="1229716" y="4507862"/>
                  <a:pt x="1326291" y="4505195"/>
                  <a:pt x="1422324" y="4509370"/>
                </a:cubicBezTo>
                <a:cubicBezTo>
                  <a:pt x="1464078" y="4517721"/>
                  <a:pt x="1506095" y="4524847"/>
                  <a:pt x="1547585" y="4534422"/>
                </a:cubicBezTo>
                <a:cubicBezTo>
                  <a:pt x="1560450" y="4537391"/>
                  <a:pt x="1573621" y="4540536"/>
                  <a:pt x="1585163" y="4546948"/>
                </a:cubicBezTo>
                <a:cubicBezTo>
                  <a:pt x="1699134" y="4610265"/>
                  <a:pt x="1624864" y="4573769"/>
                  <a:pt x="1697897" y="4634630"/>
                </a:cubicBezTo>
                <a:cubicBezTo>
                  <a:pt x="1709462" y="4644268"/>
                  <a:pt x="1720625" y="4657207"/>
                  <a:pt x="1735475" y="4659682"/>
                </a:cubicBezTo>
                <a:cubicBezTo>
                  <a:pt x="1797390" y="4670001"/>
                  <a:pt x="1860614" y="4670731"/>
                  <a:pt x="1923366" y="4672208"/>
                </a:cubicBezTo>
                <a:lnTo>
                  <a:pt x="2800187" y="4684734"/>
                </a:lnTo>
                <a:lnTo>
                  <a:pt x="2975552" y="4697260"/>
                </a:lnTo>
                <a:cubicBezTo>
                  <a:pt x="3063190" y="4702268"/>
                  <a:pt x="3151096" y="4702786"/>
                  <a:pt x="3238598" y="4709786"/>
                </a:cubicBezTo>
                <a:cubicBezTo>
                  <a:pt x="3255759" y="4711159"/>
                  <a:pt x="3271505" y="4721530"/>
                  <a:pt x="3288703" y="4722312"/>
                </a:cubicBezTo>
                <a:cubicBezTo>
                  <a:pt x="3455597" y="4729898"/>
                  <a:pt x="3622730" y="4730663"/>
                  <a:pt x="3789744" y="4734839"/>
                </a:cubicBezTo>
                <a:cubicBezTo>
                  <a:pt x="3802270" y="4743190"/>
                  <a:pt x="3815757" y="4750253"/>
                  <a:pt x="3827322" y="4759891"/>
                </a:cubicBezTo>
                <a:cubicBezTo>
                  <a:pt x="3969968" y="4878762"/>
                  <a:pt x="3700415" y="4809218"/>
                  <a:pt x="4215629" y="4772417"/>
                </a:cubicBezTo>
                <a:cubicBezTo>
                  <a:pt x="4228155" y="4764066"/>
                  <a:pt x="4238732" y="4743229"/>
                  <a:pt x="4253207" y="4747365"/>
                </a:cubicBezTo>
                <a:cubicBezTo>
                  <a:pt x="4275917" y="4753854"/>
                  <a:pt x="4285378" y="4782098"/>
                  <a:pt x="4303311" y="4797469"/>
                </a:cubicBezTo>
                <a:cubicBezTo>
                  <a:pt x="4314741" y="4807266"/>
                  <a:pt x="4328363" y="4814170"/>
                  <a:pt x="4340889" y="4822521"/>
                </a:cubicBezTo>
                <a:cubicBezTo>
                  <a:pt x="4357590" y="4814170"/>
                  <a:pt x="4375159" y="4807365"/>
                  <a:pt x="4390993" y="4797469"/>
                </a:cubicBezTo>
                <a:cubicBezTo>
                  <a:pt x="4408696" y="4786404"/>
                  <a:pt x="4424109" y="4772025"/>
                  <a:pt x="4441097" y="4759891"/>
                </a:cubicBezTo>
                <a:cubicBezTo>
                  <a:pt x="4453347" y="4751141"/>
                  <a:pt x="4466149" y="4743190"/>
                  <a:pt x="4478675" y="4734839"/>
                </a:cubicBezTo>
                <a:cubicBezTo>
                  <a:pt x="4495376" y="4739014"/>
                  <a:pt x="4512660" y="4741320"/>
                  <a:pt x="4528779" y="4747365"/>
                </a:cubicBezTo>
                <a:cubicBezTo>
                  <a:pt x="4546263" y="4753921"/>
                  <a:pt x="4560265" y="4770985"/>
                  <a:pt x="4578883" y="4772417"/>
                </a:cubicBezTo>
                <a:cubicBezTo>
                  <a:pt x="4616581" y="4775317"/>
                  <a:pt x="4654040" y="4764066"/>
                  <a:pt x="4691618" y="4759891"/>
                </a:cubicBezTo>
                <a:cubicBezTo>
                  <a:pt x="4720845" y="4743189"/>
                  <a:pt x="4749748" y="4725906"/>
                  <a:pt x="4779300" y="4709786"/>
                </a:cubicBezTo>
                <a:cubicBezTo>
                  <a:pt x="4915108" y="4635708"/>
                  <a:pt x="4877456" y="4686582"/>
                  <a:pt x="5155081" y="4697260"/>
                </a:cubicBezTo>
                <a:lnTo>
                  <a:pt x="5455705" y="4684734"/>
                </a:lnTo>
                <a:cubicBezTo>
                  <a:pt x="5610166" y="4679670"/>
                  <a:pt x="5764891" y="4681283"/>
                  <a:pt x="5919168" y="4672208"/>
                </a:cubicBezTo>
                <a:cubicBezTo>
                  <a:pt x="6048984" y="4664572"/>
                  <a:pt x="6178039" y="4647156"/>
                  <a:pt x="6307475" y="4634630"/>
                </a:cubicBezTo>
                <a:cubicBezTo>
                  <a:pt x="6324176" y="4626279"/>
                  <a:pt x="6340416" y="4616934"/>
                  <a:pt x="6357579" y="4609578"/>
                </a:cubicBezTo>
                <a:cubicBezTo>
                  <a:pt x="6369715" y="4604377"/>
                  <a:pt x="6383615" y="4603464"/>
                  <a:pt x="6395157" y="4597052"/>
                </a:cubicBezTo>
                <a:cubicBezTo>
                  <a:pt x="6421477" y="4582430"/>
                  <a:pt x="6470313" y="4546948"/>
                  <a:pt x="6470313" y="4546948"/>
                </a:cubicBezTo>
                <a:cubicBezTo>
                  <a:pt x="6478664" y="4530247"/>
                  <a:pt x="6490453" y="4514859"/>
                  <a:pt x="6495366" y="4496844"/>
                </a:cubicBezTo>
                <a:cubicBezTo>
                  <a:pt x="6503134" y="4468360"/>
                  <a:pt x="6494688" y="4435569"/>
                  <a:pt x="6507892" y="4409162"/>
                </a:cubicBezTo>
                <a:cubicBezTo>
                  <a:pt x="6513797" y="4397352"/>
                  <a:pt x="6533523" y="4402258"/>
                  <a:pt x="6545470" y="4396636"/>
                </a:cubicBezTo>
                <a:cubicBezTo>
                  <a:pt x="6604604" y="4368808"/>
                  <a:pt x="6720834" y="4308954"/>
                  <a:pt x="6720834" y="4308954"/>
                </a:cubicBezTo>
                <a:cubicBezTo>
                  <a:pt x="6750061" y="4271376"/>
                  <a:pt x="6787226" y="4238799"/>
                  <a:pt x="6808516" y="4196219"/>
                </a:cubicBezTo>
                <a:cubicBezTo>
                  <a:pt x="6840301" y="4132650"/>
                  <a:pt x="6823210" y="4161652"/>
                  <a:pt x="6858620" y="4108537"/>
                </a:cubicBezTo>
                <a:cubicBezTo>
                  <a:pt x="6833568" y="4058433"/>
                  <a:pt x="6807153" y="4008988"/>
                  <a:pt x="6783464" y="3958225"/>
                </a:cubicBezTo>
                <a:cubicBezTo>
                  <a:pt x="6773788" y="3937490"/>
                  <a:pt x="6763327" y="3890201"/>
                  <a:pt x="6758412" y="3870543"/>
                </a:cubicBezTo>
                <a:cubicBezTo>
                  <a:pt x="6762587" y="3812088"/>
                  <a:pt x="6764466" y="3753423"/>
                  <a:pt x="6770938" y="3695178"/>
                </a:cubicBezTo>
                <a:cubicBezTo>
                  <a:pt x="6772839" y="3678068"/>
                  <a:pt x="6779729" y="3661879"/>
                  <a:pt x="6783464" y="3645074"/>
                </a:cubicBezTo>
                <a:cubicBezTo>
                  <a:pt x="6788082" y="3624291"/>
                  <a:pt x="6792979" y="3603520"/>
                  <a:pt x="6795990" y="3582444"/>
                </a:cubicBezTo>
                <a:cubicBezTo>
                  <a:pt x="6825744" y="3374165"/>
                  <a:pt x="6792724" y="3548671"/>
                  <a:pt x="6821042" y="3407080"/>
                </a:cubicBezTo>
                <a:cubicBezTo>
                  <a:pt x="6825217" y="3273469"/>
                  <a:pt x="6825942" y="3139706"/>
                  <a:pt x="6833568" y="3006247"/>
                </a:cubicBezTo>
                <a:cubicBezTo>
                  <a:pt x="6834321" y="2993065"/>
                  <a:pt x="6841582" y="2981078"/>
                  <a:pt x="6846094" y="2968669"/>
                </a:cubicBezTo>
                <a:cubicBezTo>
                  <a:pt x="6858285" y="2935142"/>
                  <a:pt x="6869183" y="2901060"/>
                  <a:pt x="6883672" y="2868460"/>
                </a:cubicBezTo>
                <a:cubicBezTo>
                  <a:pt x="6902631" y="2825802"/>
                  <a:pt x="6925426" y="2784953"/>
                  <a:pt x="6946303" y="2743200"/>
                </a:cubicBezTo>
                <a:cubicBezTo>
                  <a:pt x="6942127" y="2693096"/>
                  <a:pt x="6940421" y="2642725"/>
                  <a:pt x="6933776" y="2592888"/>
                </a:cubicBezTo>
                <a:cubicBezTo>
                  <a:pt x="6932031" y="2579800"/>
                  <a:pt x="6921250" y="2568514"/>
                  <a:pt x="6921250" y="2555310"/>
                </a:cubicBezTo>
                <a:cubicBezTo>
                  <a:pt x="6921250" y="2538095"/>
                  <a:pt x="6929601" y="2521907"/>
                  <a:pt x="6933776" y="2505206"/>
                </a:cubicBezTo>
                <a:cubicBezTo>
                  <a:pt x="6937952" y="2400822"/>
                  <a:pt x="6929668" y="2295189"/>
                  <a:pt x="6946303" y="2192055"/>
                </a:cubicBezTo>
                <a:cubicBezTo>
                  <a:pt x="6951097" y="2162330"/>
                  <a:pt x="6996407" y="2116899"/>
                  <a:pt x="6996407" y="2116899"/>
                </a:cubicBezTo>
                <a:cubicBezTo>
                  <a:pt x="6992232" y="2066795"/>
                  <a:pt x="7000615" y="2013998"/>
                  <a:pt x="6983881" y="1966586"/>
                </a:cubicBezTo>
                <a:cubicBezTo>
                  <a:pt x="6974055" y="1938745"/>
                  <a:pt x="6937627" y="1928522"/>
                  <a:pt x="6921250" y="1903956"/>
                </a:cubicBezTo>
                <a:cubicBezTo>
                  <a:pt x="6912899" y="1891430"/>
                  <a:pt x="6907953" y="1875782"/>
                  <a:pt x="6896198" y="1866378"/>
                </a:cubicBezTo>
                <a:cubicBezTo>
                  <a:pt x="6847847" y="1827697"/>
                  <a:pt x="6799133" y="1805319"/>
                  <a:pt x="6745886" y="1778696"/>
                </a:cubicBezTo>
                <a:cubicBezTo>
                  <a:pt x="6817682" y="1671003"/>
                  <a:pt x="6722083" y="1797738"/>
                  <a:pt x="6808516" y="1728592"/>
                </a:cubicBezTo>
                <a:cubicBezTo>
                  <a:pt x="6820271" y="1719188"/>
                  <a:pt x="6825217" y="1703540"/>
                  <a:pt x="6833568" y="1691014"/>
                </a:cubicBezTo>
                <a:cubicBezTo>
                  <a:pt x="6825217" y="1678488"/>
                  <a:pt x="6818154" y="1665001"/>
                  <a:pt x="6808516" y="1653436"/>
                </a:cubicBezTo>
                <a:cubicBezTo>
                  <a:pt x="6797175" y="1639827"/>
                  <a:pt x="6780764" y="1630597"/>
                  <a:pt x="6770938" y="1615858"/>
                </a:cubicBezTo>
                <a:cubicBezTo>
                  <a:pt x="6763614" y="1604872"/>
                  <a:pt x="6762587" y="1590806"/>
                  <a:pt x="6758412" y="1578280"/>
                </a:cubicBezTo>
                <a:cubicBezTo>
                  <a:pt x="6766763" y="1486422"/>
                  <a:pt x="6757261" y="1391143"/>
                  <a:pt x="6783464" y="1302707"/>
                </a:cubicBezTo>
                <a:cubicBezTo>
                  <a:pt x="6792728" y="1271440"/>
                  <a:pt x="6838248" y="1265541"/>
                  <a:pt x="6858620" y="1240077"/>
                </a:cubicBezTo>
                <a:cubicBezTo>
                  <a:pt x="6872666" y="1222519"/>
                  <a:pt x="6875321" y="1198324"/>
                  <a:pt x="6883672" y="1177447"/>
                </a:cubicBezTo>
                <a:cubicBezTo>
                  <a:pt x="6875321" y="1160746"/>
                  <a:pt x="6867884" y="1143555"/>
                  <a:pt x="6858620" y="1127343"/>
                </a:cubicBezTo>
                <a:cubicBezTo>
                  <a:pt x="6851151" y="1114272"/>
                  <a:pt x="6836184" y="1104590"/>
                  <a:pt x="6833568" y="1089765"/>
                </a:cubicBezTo>
                <a:cubicBezTo>
                  <a:pt x="6776423" y="765942"/>
                  <a:pt x="6859162" y="1032026"/>
                  <a:pt x="6795990" y="826718"/>
                </a:cubicBezTo>
                <a:cubicBezTo>
                  <a:pt x="6788224" y="801479"/>
                  <a:pt x="6777343" y="777181"/>
                  <a:pt x="6770938" y="751562"/>
                </a:cubicBezTo>
                <a:lnTo>
                  <a:pt x="6745886" y="651354"/>
                </a:lnTo>
                <a:cubicBezTo>
                  <a:pt x="6758373" y="588918"/>
                  <a:pt x="6758945" y="513034"/>
                  <a:pt x="6808516" y="463463"/>
                </a:cubicBezTo>
                <a:cubicBezTo>
                  <a:pt x="6817852" y="454127"/>
                  <a:pt x="6833568" y="455112"/>
                  <a:pt x="6846094" y="450937"/>
                </a:cubicBezTo>
                <a:cubicBezTo>
                  <a:pt x="6854445" y="434236"/>
                  <a:pt x="6868830" y="419361"/>
                  <a:pt x="6871146" y="400833"/>
                </a:cubicBezTo>
                <a:cubicBezTo>
                  <a:pt x="6877405" y="350764"/>
                  <a:pt x="6843472" y="336455"/>
                  <a:pt x="6808516" y="313151"/>
                </a:cubicBezTo>
                <a:cubicBezTo>
                  <a:pt x="6788259" y="299646"/>
                  <a:pt x="6766763" y="288099"/>
                  <a:pt x="6745886" y="275573"/>
                </a:cubicBezTo>
                <a:cubicBezTo>
                  <a:pt x="6701934" y="209645"/>
                  <a:pt x="6744894" y="260621"/>
                  <a:pt x="6670730" y="212943"/>
                </a:cubicBezTo>
                <a:cubicBezTo>
                  <a:pt x="6511095" y="110320"/>
                  <a:pt x="6601762" y="139333"/>
                  <a:pt x="6495366" y="112734"/>
                </a:cubicBezTo>
                <a:cubicBezTo>
                  <a:pt x="6479386" y="114732"/>
                  <a:pt x="6345801" y="130046"/>
                  <a:pt x="6320001" y="137786"/>
                </a:cubicBezTo>
                <a:cubicBezTo>
                  <a:pt x="6302116" y="143152"/>
                  <a:pt x="6286598" y="154488"/>
                  <a:pt x="6269897" y="162839"/>
                </a:cubicBezTo>
                <a:cubicBezTo>
                  <a:pt x="5868543" y="105500"/>
                  <a:pt x="6290727" y="158723"/>
                  <a:pt x="5543387" y="125260"/>
                </a:cubicBezTo>
                <a:cubicBezTo>
                  <a:pt x="5447088" y="120948"/>
                  <a:pt x="5351322" y="108559"/>
                  <a:pt x="5255289" y="100208"/>
                </a:cubicBezTo>
                <a:cubicBezTo>
                  <a:pt x="5242763" y="87682"/>
                  <a:pt x="5229052" y="76239"/>
                  <a:pt x="5217711" y="62630"/>
                </a:cubicBezTo>
                <a:cubicBezTo>
                  <a:pt x="5208073" y="51065"/>
                  <a:pt x="5204224" y="34690"/>
                  <a:pt x="5192659" y="25052"/>
                </a:cubicBezTo>
                <a:cubicBezTo>
                  <a:pt x="5178314" y="13098"/>
                  <a:pt x="5159256" y="8351"/>
                  <a:pt x="5142555" y="0"/>
                </a:cubicBezTo>
                <a:cubicBezTo>
                  <a:pt x="5038171" y="4175"/>
                  <a:pt x="4933654" y="5800"/>
                  <a:pt x="4829404" y="12526"/>
                </a:cubicBezTo>
                <a:cubicBezTo>
                  <a:pt x="4804059" y="14161"/>
                  <a:pt x="4776964" y="13694"/>
                  <a:pt x="4754248" y="25052"/>
                </a:cubicBezTo>
                <a:cubicBezTo>
                  <a:pt x="4733122" y="35615"/>
                  <a:pt x="4719515" y="57223"/>
                  <a:pt x="4704144" y="75156"/>
                </a:cubicBezTo>
                <a:cubicBezTo>
                  <a:pt x="4694347" y="86586"/>
                  <a:pt x="4692797" y="106504"/>
                  <a:pt x="4679092" y="112734"/>
                </a:cubicBezTo>
                <a:cubicBezTo>
                  <a:pt x="4644047" y="128663"/>
                  <a:pt x="4603703" y="128450"/>
                  <a:pt x="4566357" y="137786"/>
                </a:cubicBezTo>
                <a:cubicBezTo>
                  <a:pt x="4553548" y="140988"/>
                  <a:pt x="4541475" y="146685"/>
                  <a:pt x="4528779" y="150312"/>
                </a:cubicBezTo>
                <a:cubicBezTo>
                  <a:pt x="4512226" y="155042"/>
                  <a:pt x="4495376" y="158663"/>
                  <a:pt x="4478675" y="162839"/>
                </a:cubicBezTo>
                <a:cubicBezTo>
                  <a:pt x="4428571" y="158663"/>
                  <a:pt x="4377139" y="162506"/>
                  <a:pt x="4328363" y="150312"/>
                </a:cubicBezTo>
                <a:cubicBezTo>
                  <a:pt x="4308110" y="145249"/>
                  <a:pt x="4296385" y="123092"/>
                  <a:pt x="4278259" y="112734"/>
                </a:cubicBezTo>
                <a:cubicBezTo>
                  <a:pt x="4266795" y="106183"/>
                  <a:pt x="4253207" y="104383"/>
                  <a:pt x="4240681" y="100208"/>
                </a:cubicBezTo>
                <a:cubicBezTo>
                  <a:pt x="4234000" y="101878"/>
                  <a:pt x="4163780" y="118072"/>
                  <a:pt x="4152998" y="125260"/>
                </a:cubicBezTo>
                <a:cubicBezTo>
                  <a:pt x="4115021" y="150579"/>
                  <a:pt x="4125564" y="173334"/>
                  <a:pt x="4077842" y="175365"/>
                </a:cubicBezTo>
                <a:cubicBezTo>
                  <a:pt x="3894246" y="183178"/>
                  <a:pt x="3710412" y="183716"/>
                  <a:pt x="3526697" y="187891"/>
                </a:cubicBezTo>
                <a:cubicBezTo>
                  <a:pt x="3476593" y="183716"/>
                  <a:pt x="3426222" y="182010"/>
                  <a:pt x="3376385" y="175365"/>
                </a:cubicBezTo>
                <a:cubicBezTo>
                  <a:pt x="3363297" y="173620"/>
                  <a:pt x="3352011" y="162839"/>
                  <a:pt x="3338807" y="162839"/>
                </a:cubicBezTo>
                <a:cubicBezTo>
                  <a:pt x="3309283" y="162839"/>
                  <a:pt x="3280352" y="171190"/>
                  <a:pt x="3251124" y="175365"/>
                </a:cubicBezTo>
                <a:cubicBezTo>
                  <a:pt x="3238598" y="187891"/>
                  <a:pt x="3231199" y="211472"/>
                  <a:pt x="3213546" y="212943"/>
                </a:cubicBezTo>
                <a:cubicBezTo>
                  <a:pt x="3175184" y="216140"/>
                  <a:pt x="3137331" y="200064"/>
                  <a:pt x="3100812" y="187891"/>
                </a:cubicBezTo>
                <a:cubicBezTo>
                  <a:pt x="3033680" y="165514"/>
                  <a:pt x="3093801" y="158830"/>
                  <a:pt x="3025656" y="150312"/>
                </a:cubicBezTo>
                <a:cubicBezTo>
                  <a:pt x="2971637" y="143559"/>
                  <a:pt x="2917097" y="141961"/>
                  <a:pt x="2862818" y="137786"/>
                </a:cubicBezTo>
                <a:cubicBezTo>
                  <a:pt x="2850292" y="129435"/>
                  <a:pt x="2840232" y="114097"/>
                  <a:pt x="2825239" y="112734"/>
                </a:cubicBezTo>
                <a:cubicBezTo>
                  <a:pt x="2380050" y="72262"/>
                  <a:pt x="2464483" y="65852"/>
                  <a:pt x="2223990" y="100208"/>
                </a:cubicBezTo>
                <a:cubicBezTo>
                  <a:pt x="2211464" y="91857"/>
                  <a:pt x="2199877" y="81889"/>
                  <a:pt x="2186412" y="75156"/>
                </a:cubicBezTo>
                <a:cubicBezTo>
                  <a:pt x="2137829" y="50865"/>
                  <a:pt x="2123883" y="66194"/>
                  <a:pt x="2061152" y="75156"/>
                </a:cubicBezTo>
                <a:cubicBezTo>
                  <a:pt x="2048626" y="79331"/>
                  <a:pt x="2036598" y="89853"/>
                  <a:pt x="2023574" y="87682"/>
                </a:cubicBezTo>
                <a:cubicBezTo>
                  <a:pt x="1984945" y="81244"/>
                  <a:pt x="1974761" y="40160"/>
                  <a:pt x="1960944" y="12526"/>
                </a:cubicBezTo>
                <a:cubicBezTo>
                  <a:pt x="1948418" y="16701"/>
                  <a:pt x="1932138" y="15184"/>
                  <a:pt x="1923366" y="25052"/>
                </a:cubicBezTo>
                <a:cubicBezTo>
                  <a:pt x="1897196" y="54492"/>
                  <a:pt x="1860735" y="125260"/>
                  <a:pt x="1860735" y="125260"/>
                </a:cubicBezTo>
                <a:cubicBezTo>
                  <a:pt x="1848209" y="121085"/>
                  <a:pt x="1835223" y="118096"/>
                  <a:pt x="1823157" y="112734"/>
                </a:cubicBezTo>
                <a:cubicBezTo>
                  <a:pt x="1797562" y="101358"/>
                  <a:pt x="1775174" y="81949"/>
                  <a:pt x="1748001" y="75156"/>
                </a:cubicBezTo>
                <a:cubicBezTo>
                  <a:pt x="1707292" y="64979"/>
                  <a:pt x="1664494" y="66805"/>
                  <a:pt x="1622741" y="62630"/>
                </a:cubicBezTo>
                <a:cubicBezTo>
                  <a:pt x="1544999" y="36716"/>
                  <a:pt x="1629045" y="57259"/>
                  <a:pt x="1535059" y="62630"/>
                </a:cubicBezTo>
                <a:cubicBezTo>
                  <a:pt x="1405767" y="70018"/>
                  <a:pt x="1276188" y="70981"/>
                  <a:pt x="1146752" y="75156"/>
                </a:cubicBezTo>
                <a:cubicBezTo>
                  <a:pt x="1138401" y="87682"/>
                  <a:pt x="1134226" y="104383"/>
                  <a:pt x="1121700" y="112734"/>
                </a:cubicBezTo>
                <a:cubicBezTo>
                  <a:pt x="1107376" y="122283"/>
                  <a:pt x="1088149" y="120531"/>
                  <a:pt x="1071596" y="125260"/>
                </a:cubicBezTo>
                <a:cubicBezTo>
                  <a:pt x="1029895" y="137175"/>
                  <a:pt x="1030909" y="142479"/>
                  <a:pt x="983913" y="150312"/>
                </a:cubicBezTo>
                <a:cubicBezTo>
                  <a:pt x="950708" y="155846"/>
                  <a:pt x="917108" y="158663"/>
                  <a:pt x="883705" y="162839"/>
                </a:cubicBezTo>
                <a:cubicBezTo>
                  <a:pt x="850302" y="175365"/>
                  <a:pt x="813594" y="181264"/>
                  <a:pt x="783497" y="200417"/>
                </a:cubicBezTo>
                <a:cubicBezTo>
                  <a:pt x="705294" y="250183"/>
                  <a:pt x="786408" y="264017"/>
                  <a:pt x="708341" y="237995"/>
                </a:cubicBezTo>
                <a:cubicBezTo>
                  <a:pt x="695815" y="225469"/>
                  <a:pt x="686143" y="209206"/>
                  <a:pt x="670763" y="200417"/>
                </a:cubicBezTo>
                <a:cubicBezTo>
                  <a:pt x="655816" y="191876"/>
                  <a:pt x="637874" y="187891"/>
                  <a:pt x="620659" y="187891"/>
                </a:cubicBezTo>
                <a:cubicBezTo>
                  <a:pt x="528706" y="187891"/>
                  <a:pt x="436944" y="196242"/>
                  <a:pt x="345086" y="200417"/>
                </a:cubicBezTo>
                <a:cubicBezTo>
                  <a:pt x="320034" y="196242"/>
                  <a:pt x="294723" y="193401"/>
                  <a:pt x="269930" y="187891"/>
                </a:cubicBezTo>
                <a:cubicBezTo>
                  <a:pt x="195738" y="171404"/>
                  <a:pt x="207300" y="187891"/>
                  <a:pt x="194774" y="1878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1"/>
          <a:srcRect l="44907" r="-1"/>
          <a:stretch>
            <a:fillRect/>
          </a:stretch>
        </p:blipFill>
        <p:spPr>
          <a:xfrm>
            <a:off x="6237785" y="2479538"/>
            <a:ext cx="2233033" cy="2852873"/>
          </a:xfrm>
          <a:prstGeom prst="rect">
            <a:avLst/>
          </a:prstGeo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511296" y="296061"/>
            <a:ext cx="5230368" cy="834537"/>
          </a:xfrm>
        </p:spPr>
        <p:txBody>
          <a:bodyPr>
            <a:normAutofit/>
          </a:bodyPr>
          <a:lstStyle/>
          <a:p>
            <a:r>
              <a:rPr lang="zh-CN" altLang="en-US" dirty="0"/>
              <a:t>褶皱</a:t>
            </a:r>
            <a:r>
              <a:rPr lang="en-US" altLang="zh-CN" dirty="0"/>
              <a:t>——</a:t>
            </a:r>
            <a:r>
              <a:rPr lang="zh-CN" altLang="en-US" dirty="0"/>
              <a:t>岩层新老关系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1233463" y="1617291"/>
            <a:ext cx="1036686" cy="4370149"/>
            <a:chOff x="2533196" y="3582297"/>
            <a:chExt cx="6906410" cy="2065468"/>
          </a:xfrm>
        </p:grpSpPr>
        <p:sp>
          <p:nvSpPr>
            <p:cNvPr id="10" name="矩形 9"/>
            <p:cNvSpPr/>
            <p:nvPr/>
          </p:nvSpPr>
          <p:spPr>
            <a:xfrm>
              <a:off x="2533196" y="5131398"/>
              <a:ext cx="6906410" cy="51636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533196" y="4615031"/>
              <a:ext cx="6906410" cy="51636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2533196" y="4098664"/>
              <a:ext cx="6906410" cy="51636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2533196" y="3582297"/>
              <a:ext cx="6906410" cy="51636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267139" y="5417507"/>
            <a:ext cx="578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新</a:t>
            </a:r>
            <a:endParaRPr lang="zh-CN" altLang="en-US" sz="2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4793826" y="5417507"/>
            <a:ext cx="578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新</a:t>
            </a:r>
            <a:endParaRPr lang="zh-CN" altLang="en-US" sz="2400" dirty="0"/>
          </a:p>
        </p:txBody>
      </p:sp>
      <p:sp>
        <p:nvSpPr>
          <p:cNvPr id="27" name="文本框 26"/>
          <p:cNvSpPr txBox="1"/>
          <p:nvPr/>
        </p:nvSpPr>
        <p:spPr>
          <a:xfrm>
            <a:off x="4096758" y="5417507"/>
            <a:ext cx="578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老</a:t>
            </a:r>
            <a:endParaRPr lang="zh-CN" altLang="en-US" sz="2400" dirty="0"/>
          </a:p>
        </p:txBody>
      </p:sp>
      <p:sp>
        <p:nvSpPr>
          <p:cNvPr id="28" name="文本框 27"/>
          <p:cNvSpPr txBox="1"/>
          <p:nvPr/>
        </p:nvSpPr>
        <p:spPr>
          <a:xfrm>
            <a:off x="3646399" y="1617291"/>
            <a:ext cx="129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pc="600" dirty="0">
                <a:solidFill>
                  <a:srgbClr val="8F7026"/>
                </a:solidFill>
              </a:rPr>
              <a:t>背斜</a:t>
            </a:r>
            <a:endParaRPr lang="zh-CN" altLang="en-US" sz="2800" spc="600" dirty="0">
              <a:solidFill>
                <a:srgbClr val="8F7026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039062" y="1680353"/>
            <a:ext cx="1405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pc="600" dirty="0">
                <a:solidFill>
                  <a:srgbClr val="8F7026"/>
                </a:solidFill>
              </a:rPr>
              <a:t>向斜</a:t>
            </a:r>
            <a:endParaRPr lang="zh-CN" altLang="en-US" sz="2800" spc="600" dirty="0">
              <a:solidFill>
                <a:srgbClr val="8F7026"/>
              </a:solidFill>
            </a:endParaRPr>
          </a:p>
        </p:txBody>
      </p:sp>
      <p:graphicFrame>
        <p:nvGraphicFramePr>
          <p:cNvPr id="30" name="表格 29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542368" y="1617290"/>
          <a:ext cx="2310415" cy="4370149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706621"/>
                <a:gridCol w="801897"/>
                <a:gridCol w="801897"/>
              </a:tblGrid>
              <a:tr h="165441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dirty="0"/>
                        <a:t>地质构造</a:t>
                      </a:r>
                      <a:endParaRPr lang="zh-CN" altLang="en-US" sz="25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dirty="0"/>
                        <a:t>背斜</a:t>
                      </a:r>
                      <a:endParaRPr lang="zh-CN" altLang="en-US" sz="25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dirty="0"/>
                        <a:t>向斜</a:t>
                      </a:r>
                      <a:endParaRPr lang="zh-CN" altLang="en-US" sz="25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7157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500" dirty="0"/>
                        <a:t>新老关系</a:t>
                      </a:r>
                      <a:endParaRPr lang="zh-CN" altLang="en-US" sz="25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中间老两翼新</a:t>
                      </a:r>
                      <a:endParaRPr lang="zh-CN" altLang="en-US" sz="2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中间新两翼老</a:t>
                      </a:r>
                      <a:endParaRPr lang="zh-CN" altLang="en-US" sz="2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t="-3436" r="32583"/>
          <a:stretch>
            <a:fillRect/>
          </a:stretch>
        </p:blipFill>
        <p:spPr>
          <a:xfrm>
            <a:off x="3159012" y="2169833"/>
            <a:ext cx="2388391" cy="3075743"/>
          </a:xfrm>
          <a:prstGeom prst="rect">
            <a:avLst/>
          </a:prstGeom>
        </p:spPr>
      </p:pic>
      <p:sp>
        <p:nvSpPr>
          <p:cNvPr id="20" name="Line 18"/>
          <p:cNvSpPr/>
          <p:nvPr/>
        </p:nvSpPr>
        <p:spPr>
          <a:xfrm flipV="1">
            <a:off x="2888350" y="3599056"/>
            <a:ext cx="6140907" cy="0"/>
          </a:xfrm>
          <a:prstGeom prst="line">
            <a:avLst/>
          </a:prstGeom>
          <a:ln w="50800" cap="rnd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dirty="0"/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4299208" y="3707704"/>
            <a:ext cx="0" cy="1321496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3499797" y="3707704"/>
            <a:ext cx="0" cy="1321496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 flipV="1">
            <a:off x="5083193" y="3707704"/>
            <a:ext cx="0" cy="1321496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714109" y="5332411"/>
            <a:ext cx="578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老</a:t>
            </a:r>
            <a:endParaRPr lang="zh-CN" altLang="en-US" sz="2400" dirty="0"/>
          </a:p>
        </p:txBody>
      </p:sp>
      <p:sp>
        <p:nvSpPr>
          <p:cNvPr id="47" name="文本框 46"/>
          <p:cNvSpPr txBox="1"/>
          <p:nvPr/>
        </p:nvSpPr>
        <p:spPr>
          <a:xfrm>
            <a:off x="714109" y="1711130"/>
            <a:ext cx="578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新</a:t>
            </a:r>
            <a:endParaRPr lang="zh-CN" altLang="en-US" sz="2400" dirty="0"/>
          </a:p>
        </p:txBody>
      </p:sp>
      <p:cxnSp>
        <p:nvCxnSpPr>
          <p:cNvPr id="48" name="直接箭头连接符 47"/>
          <p:cNvCxnSpPr/>
          <p:nvPr/>
        </p:nvCxnSpPr>
        <p:spPr>
          <a:xfrm flipV="1">
            <a:off x="945420" y="2245599"/>
            <a:ext cx="0" cy="270691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椭圆 48"/>
          <p:cNvSpPr/>
          <p:nvPr/>
        </p:nvSpPr>
        <p:spPr>
          <a:xfrm>
            <a:off x="3444350" y="3531658"/>
            <a:ext cx="110894" cy="110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4228093" y="3531658"/>
            <a:ext cx="110894" cy="110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5029369" y="3531658"/>
            <a:ext cx="110894" cy="110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6358219" y="5417507"/>
            <a:ext cx="578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老</a:t>
            </a:r>
            <a:endParaRPr lang="zh-CN" altLang="en-US" sz="2400" dirty="0"/>
          </a:p>
        </p:txBody>
      </p:sp>
      <p:sp>
        <p:nvSpPr>
          <p:cNvPr id="73" name="文本框 72"/>
          <p:cNvSpPr txBox="1"/>
          <p:nvPr/>
        </p:nvSpPr>
        <p:spPr>
          <a:xfrm>
            <a:off x="7884906" y="5417507"/>
            <a:ext cx="578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老</a:t>
            </a:r>
            <a:endParaRPr lang="zh-CN" altLang="en-US" sz="2400" dirty="0"/>
          </a:p>
        </p:txBody>
      </p:sp>
      <p:sp>
        <p:nvSpPr>
          <p:cNvPr id="74" name="文本框 73"/>
          <p:cNvSpPr txBox="1"/>
          <p:nvPr/>
        </p:nvSpPr>
        <p:spPr>
          <a:xfrm>
            <a:off x="7187838" y="5417507"/>
            <a:ext cx="578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新</a:t>
            </a:r>
            <a:endParaRPr lang="zh-CN" altLang="en-US" sz="2400" dirty="0"/>
          </a:p>
        </p:txBody>
      </p:sp>
      <p:cxnSp>
        <p:nvCxnSpPr>
          <p:cNvPr id="75" name="直接箭头连接符 74"/>
          <p:cNvCxnSpPr/>
          <p:nvPr/>
        </p:nvCxnSpPr>
        <p:spPr>
          <a:xfrm flipV="1">
            <a:off x="7390288" y="3707704"/>
            <a:ext cx="0" cy="1321496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箭头连接符 75"/>
          <p:cNvCxnSpPr/>
          <p:nvPr/>
        </p:nvCxnSpPr>
        <p:spPr>
          <a:xfrm flipV="1">
            <a:off x="6590877" y="3707704"/>
            <a:ext cx="0" cy="1321496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箭头连接符 76"/>
          <p:cNvCxnSpPr/>
          <p:nvPr/>
        </p:nvCxnSpPr>
        <p:spPr>
          <a:xfrm flipV="1">
            <a:off x="8174273" y="3707704"/>
            <a:ext cx="0" cy="1321496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/>
          <p:cNvSpPr/>
          <p:nvPr/>
        </p:nvSpPr>
        <p:spPr>
          <a:xfrm>
            <a:off x="6535430" y="3531658"/>
            <a:ext cx="110894" cy="110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7319173" y="3531658"/>
            <a:ext cx="110894" cy="110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/>
        </p:nvSpPr>
        <p:spPr>
          <a:xfrm>
            <a:off x="8120449" y="3531658"/>
            <a:ext cx="110894" cy="1108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7" grpId="0"/>
      <p:bldP spid="46" grpId="0"/>
      <p:bldP spid="47" grpId="0"/>
      <p:bldP spid="49" grpId="0" bldLvl="0" animBg="1"/>
      <p:bldP spid="49" grpId="1" bldLvl="0" animBg="1"/>
      <p:bldP spid="50" grpId="0" bldLvl="0" animBg="1"/>
      <p:bldP spid="50" grpId="1" bldLvl="0" animBg="1"/>
      <p:bldP spid="51" grpId="0" bldLvl="0" animBg="1"/>
      <p:bldP spid="51" grpId="1" bldLvl="0" animBg="1"/>
      <p:bldP spid="72" grpId="0"/>
      <p:bldP spid="73" grpId="0"/>
      <p:bldP spid="74" grpId="0"/>
      <p:bldP spid="78" grpId="0" bldLvl="0" animBg="1"/>
      <p:bldP spid="78" grpId="1" bldLvl="0" animBg="1"/>
      <p:bldP spid="79" grpId="0" bldLvl="0" animBg="1"/>
      <p:bldP spid="79" grpId="1" bldLvl="0" animBg="1"/>
      <p:bldP spid="80" grpId="0" bldLvl="0" animBg="1"/>
      <p:bldP spid="80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493553" y="212266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外力作用导致地形倒置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1" y="797041"/>
            <a:ext cx="9658349" cy="596616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îṣļïḓé"/>
          <p:cNvSpPr/>
          <p:nvPr/>
        </p:nvSpPr>
        <p:spPr bwMode="auto">
          <a:xfrm>
            <a:off x="4148545" y="2400300"/>
            <a:ext cx="8043455" cy="386195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235267" y="1576657"/>
            <a:ext cx="6320781" cy="4437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隧道工程</a:t>
            </a:r>
            <a:r>
              <a:rPr lang="zh-CN" altLang="en-US" sz="32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应选址于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背斜，</a:t>
            </a:r>
            <a:r>
              <a:rPr lang="zh-CN" altLang="en-US" sz="32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而不应选址于向斜，避免渗漏</a:t>
            </a:r>
            <a:endParaRPr lang="zh-CN" altLang="en-US" sz="3200" b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向斜</a:t>
            </a:r>
            <a:r>
              <a:rPr lang="zh-CN" altLang="en-US" sz="32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是良好的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储水构造，</a:t>
            </a:r>
            <a:r>
              <a:rPr lang="zh-CN" altLang="en-US" sz="32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利用向斜可找水</a:t>
            </a:r>
            <a:endParaRPr lang="zh-CN" altLang="en-US" sz="3200" b="1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背斜</a:t>
            </a:r>
            <a:r>
              <a:rPr lang="zh-CN" altLang="en-US" sz="32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是良好的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储油、储气构造，</a:t>
            </a:r>
            <a:r>
              <a:rPr lang="zh-CN" altLang="en-US" sz="32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利用背斜可找油、找气</a:t>
            </a:r>
            <a:endParaRPr lang="en-US" altLang="zh-CN" sz="3200" b="1">
              <a:solidFill>
                <a:srgbClr val="FFC000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88549" y="1109306"/>
            <a:ext cx="5146718" cy="5037494"/>
            <a:chOff x="88549" y="1109306"/>
            <a:chExt cx="4876800" cy="4633344"/>
          </a:xfrm>
        </p:grpSpPr>
        <p:sp>
          <p:nvSpPr>
            <p:cNvPr id="51" name="矩形 50"/>
            <p:cNvSpPr/>
            <p:nvPr/>
          </p:nvSpPr>
          <p:spPr>
            <a:xfrm>
              <a:off x="88549" y="1109306"/>
              <a:ext cx="4876800" cy="4633344"/>
            </a:xfrm>
            <a:prstGeom prst="rect">
              <a:avLst/>
            </a:prstGeom>
            <a:solidFill>
              <a:sysClr val="window" lastClr="FFFFFF"/>
            </a:solidFill>
            <a:ln w="762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1"/>
            <a:srcRect l="966" r="2156"/>
            <a:stretch>
              <a:fillRect/>
            </a:stretch>
          </p:blipFill>
          <p:spPr>
            <a:xfrm>
              <a:off x="154398" y="2082039"/>
              <a:ext cx="4755391" cy="3609811"/>
            </a:xfrm>
            <a:prstGeom prst="rect">
              <a:avLst/>
            </a:prstGeom>
          </p:spPr>
        </p:pic>
        <p:sp>
          <p:nvSpPr>
            <p:cNvPr id="60" name="文本框 59"/>
            <p:cNvSpPr txBox="1"/>
            <p:nvPr/>
          </p:nvSpPr>
          <p:spPr>
            <a:xfrm>
              <a:off x="1050926" y="3425978"/>
              <a:ext cx="11005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覆盖岩层</a:t>
              </a:r>
              <a:endPara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2390998" y="3743723"/>
              <a:ext cx="11005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00923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天然气</a:t>
              </a:r>
              <a:endParaRPr lang="zh-CN" altLang="en-US" sz="1400" b="1">
                <a:solidFill>
                  <a:srgbClr val="00923F"/>
                </a:solidFill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3220388" y="4292998"/>
              <a:ext cx="9928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1F1B1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石油</a:t>
              </a:r>
              <a:endParaRPr lang="zh-CN" altLang="en-US" sz="1400" b="1">
                <a:solidFill>
                  <a:srgbClr val="1F1B17"/>
                </a:solidFill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916951" y="5132151"/>
              <a:ext cx="9928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b="1" i="0" u="none" strike="noStrike" kern="1200" cap="none" spc="0" normalizeH="0" baseline="0" noProof="0">
                  <a:ln>
                    <a:noFill/>
                  </a:ln>
                  <a:solidFill>
                    <a:srgbClr val="28156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地下水</a:t>
              </a:r>
              <a:endParaRPr lang="zh-CN" altLang="en-US" sz="1400" b="1">
                <a:solidFill>
                  <a:srgbClr val="28156F"/>
                </a:solidFill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1627067" y="5316817"/>
              <a:ext cx="13716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kumimoji="0" b="1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/>
                <a:t>不透水岩石</a:t>
              </a:r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8721" y="0"/>
            <a:ext cx="5430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ym typeface="+mn-lt"/>
              </a:rPr>
              <a:t>褶皱构造地质学实践意义</a:t>
            </a:r>
            <a:endParaRPr lang="zh-CN" altLang="en-US">
              <a:sym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8863" y="35277"/>
            <a:ext cx="3469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陕西华山站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1937" y="841942"/>
            <a:ext cx="11644313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      无人机先后拍摄华山及北侧的渭河平原，华山断块山林立，渭河平原地势低平，队员查询资料后发现，从地质构造上，两地属同一断层，但因为运动方向的差异，形成了截然不同的地貌景观。华山属什么地貌？它是如何形成的？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8" b="3449"/>
          <a:stretch>
            <a:fillRect/>
          </a:stretch>
        </p:blipFill>
        <p:spPr>
          <a:xfrm>
            <a:off x="1552575" y="2460295"/>
            <a:ext cx="9334499" cy="436242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rcRect b="12831"/>
          <a:stretch>
            <a:fillRect/>
          </a:stretch>
        </p:blipFill>
        <p:spPr>
          <a:xfrm>
            <a:off x="185630" y="2786379"/>
            <a:ext cx="11616219" cy="404622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8721" y="0"/>
            <a:ext cx="5430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ym typeface="+mn-lt"/>
              </a:rPr>
              <a:t>断层的形成原理与分类 </a:t>
            </a:r>
            <a:endParaRPr lang="zh-CN" altLang="en-US"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09491" y="863164"/>
            <a:ext cx="11173018" cy="1680867"/>
            <a:chOff x="457308" y="537241"/>
            <a:chExt cx="8937304" cy="1580545"/>
          </a:xfrm>
        </p:grpSpPr>
        <p:sp>
          <p:nvSpPr>
            <p:cNvPr id="14" name="矩形 13"/>
            <p:cNvSpPr/>
            <p:nvPr/>
          </p:nvSpPr>
          <p:spPr>
            <a:xfrm>
              <a:off x="1032367" y="1064089"/>
              <a:ext cx="8362245" cy="1053697"/>
            </a:xfrm>
            <a:prstGeom prst="rect">
              <a:avLst/>
            </a:prstGeom>
            <a:noFill/>
            <a:ln>
              <a:solidFill>
                <a:srgbClr val="4AB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321261" y="1048548"/>
              <a:ext cx="8073351" cy="10692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当岩层受到的压力、张力等超出所能承受的程度，岩层就会断裂并沿断裂面发生明显的位移。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457308" y="537241"/>
              <a:ext cx="882803" cy="105369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37144" y="802552"/>
              <a:ext cx="723129" cy="491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断层</a:t>
              </a:r>
              <a:endPara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06" y="2735299"/>
            <a:ext cx="9962606" cy="381464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801653" y="546429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地堑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61884" y="5233457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地垒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782935" y="1332706"/>
            <a:ext cx="4247738" cy="1633151"/>
            <a:chOff x="6782935" y="1332706"/>
            <a:chExt cx="4247738" cy="1633151"/>
          </a:xfrm>
        </p:grpSpPr>
        <p:sp>
          <p:nvSpPr>
            <p:cNvPr id="3" name="对话气泡: 圆角矩形 2"/>
            <p:cNvSpPr/>
            <p:nvPr/>
          </p:nvSpPr>
          <p:spPr>
            <a:xfrm>
              <a:off x="6782935" y="1332706"/>
              <a:ext cx="4247738" cy="1452196"/>
            </a:xfrm>
            <a:prstGeom prst="wedgeRoundRectCallout">
              <a:avLst>
                <a:gd name="adj1" fmla="val -21416"/>
                <a:gd name="adj2" fmla="val 71989"/>
                <a:gd name="adj3" fmla="val 16667"/>
              </a:avLst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accent4">
                      <a:lumMod val="5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zh-CN" altLang="en-US"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相对下降的岩块，则常形成谷地或低地</a:t>
              </a: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7937500" y="2826157"/>
              <a:ext cx="139700" cy="1397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388406" y="1699920"/>
            <a:ext cx="4538134" cy="1546811"/>
            <a:chOff x="1223306" y="1992020"/>
            <a:chExt cx="4538134" cy="1546811"/>
          </a:xfrm>
        </p:grpSpPr>
        <p:sp>
          <p:nvSpPr>
            <p:cNvPr id="2" name="对话气泡: 圆角矩形 1"/>
            <p:cNvSpPr/>
            <p:nvPr/>
          </p:nvSpPr>
          <p:spPr>
            <a:xfrm>
              <a:off x="1223306" y="1992020"/>
              <a:ext cx="4538134" cy="1397000"/>
            </a:xfrm>
            <a:prstGeom prst="wedgeRoundRectCallout">
              <a:avLst>
                <a:gd name="adj1" fmla="val 20275"/>
                <a:gd name="adj2" fmla="val 72719"/>
                <a:gd name="adj3" fmla="val 16667"/>
              </a:avLst>
            </a:prstGeom>
            <a:noFill/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accent4">
                      <a:lumMod val="5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marR="0" lvl="0" indent="-342900" algn="just" defTabSz="914400" rtl="0" eaLnBrk="1" fontAlgn="auto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上升的岩块经风化侵蚀常成为块状山或高地</a:t>
              </a:r>
              <a:endPara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4341453" y="3399131"/>
              <a:ext cx="139700" cy="1397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98721" y="0"/>
            <a:ext cx="5430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ym typeface="+mn-lt"/>
              </a:rPr>
              <a:t>情景探索：华山成因</a:t>
            </a:r>
            <a:endParaRPr lang="zh-CN" altLang="en-US">
              <a:sym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8430" y="3075416"/>
            <a:ext cx="7751870" cy="341443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8721" y="0"/>
            <a:ext cx="5430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ym typeface="+mn-lt"/>
              </a:rPr>
              <a:t>断层构造地质学实践意义</a:t>
            </a:r>
            <a:endParaRPr lang="zh-CN" altLang="en-US"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9433" y="1028553"/>
            <a:ext cx="10944533" cy="148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泉水、湖泊分布地；河谷发育。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铁路、公路、桥梁、水库等的回避处。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93923" y="902682"/>
            <a:ext cx="7595419" cy="529758"/>
          </a:xfrm>
        </p:spPr>
        <p:txBody>
          <a:bodyPr/>
          <a:lstStyle/>
          <a:p>
            <a:r>
              <a:rPr lang="en-US" altLang="zh-CN"/>
              <a:t>1</a:t>
            </a:r>
            <a:r>
              <a:rPr lang="zh-CN" altLang="zh-CN"/>
              <a:t>．背斜和向斜的比较</a:t>
            </a:r>
            <a:endParaRPr lang="zh-CN" altLang="zh-CN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695400" y="1574808"/>
          <a:ext cx="10729194" cy="4576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64"/>
                <a:gridCol w="3096344"/>
                <a:gridCol w="3168352"/>
                <a:gridCol w="3888434"/>
              </a:tblGrid>
              <a:tr h="653792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背斜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向斜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2352">
                <a:tc rowSpan="3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判读方法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从形态上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岩层一般向上拱起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岩层一般向下弯曲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0080">
                <a:tc vMerge="1">
                  <a:tcPr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从岩层的新老关系上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中心老，两翼新</a:t>
                      </a:r>
                      <a:endParaRPr lang="zh-CN" sz="2400" kern="100">
                        <a:effectLst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中心新，两翼老</a:t>
                      </a:r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vMerge="1">
                  <a:tcPr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图示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en-US" sz="2400" kern="1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en-US" sz="2400" kern="1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en-US" sz="2400" kern="1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en-US" sz="2400" kern="1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en-US" sz="2400" kern="1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en-US" sz="2400" kern="10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88" y="3825284"/>
            <a:ext cx="6603060" cy="206808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93923" y="902682"/>
            <a:ext cx="7595419" cy="529758"/>
          </a:xfrm>
        </p:spPr>
        <p:txBody>
          <a:bodyPr/>
          <a:lstStyle/>
          <a:p>
            <a:r>
              <a:rPr lang="en-US" altLang="zh-CN"/>
              <a:t>1</a:t>
            </a:r>
            <a:r>
              <a:rPr lang="zh-CN" altLang="zh-CN"/>
              <a:t>．背斜和向斜的比较</a:t>
            </a:r>
            <a:endParaRPr lang="zh-CN" altLang="zh-CN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39416" y="1532409"/>
          <a:ext cx="10657182" cy="44165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055"/>
                <a:gridCol w="1800200"/>
                <a:gridCol w="4320480"/>
                <a:gridCol w="4032447"/>
              </a:tblGrid>
              <a:tr h="499512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2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背斜</a:t>
                      </a:r>
                      <a:endParaRPr lang="zh-CN" sz="2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向斜</a:t>
                      </a:r>
                      <a:endParaRPr lang="zh-CN" sz="2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3792">
                <a:tc rowSpan="4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构造地貌</a:t>
                      </a:r>
                      <a:endParaRPr lang="zh-CN" sz="2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未侵蚀地貌</a:t>
                      </a:r>
                      <a:endParaRPr lang="zh-CN" sz="2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山岭</a:t>
                      </a:r>
                      <a:endParaRPr lang="zh-CN" sz="2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谷地</a:t>
                      </a:r>
                      <a:endParaRPr lang="zh-CN" sz="2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0080">
                <a:tc vMerge="1">
                  <a:tcPr/>
                </a:tc>
                <a:tc rowSpan="2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侵蚀后地貌及成因</a:t>
                      </a:r>
                      <a:endParaRPr lang="zh-CN" sz="2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谷地</a:t>
                      </a:r>
                      <a:endParaRPr lang="zh-CN" sz="2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山岭</a:t>
                      </a:r>
                      <a:endParaRPr lang="zh-CN" sz="2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86408">
                <a:tc vMerge="1">
                  <a:tcPr/>
                </a:tc>
                <a:tc vMerge="1">
                  <a:tcPr/>
                </a:tc>
                <a:tc>
                  <a:txBody>
                    <a:bodyPr wrap="square"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背斜顶部因受张力，岩层破碎，常被侵蚀成谷地</a:t>
                      </a:r>
                      <a:endParaRPr lang="zh-CN" sz="2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向斜槽部受挤压，岩性坚硬不易被侵蚀，常形成山岭</a:t>
                      </a:r>
                      <a:endParaRPr lang="zh-CN" sz="2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vMerge="1">
                  <a:tcPr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图示</a:t>
                      </a:r>
                      <a:endParaRPr lang="zh-CN" sz="2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①</a:t>
                      </a: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④</a:t>
                      </a: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岩层由老到新；</a:t>
                      </a: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处向斜成山；</a:t>
                      </a: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处背斜成谷</a:t>
                      </a:r>
                      <a:endParaRPr lang="zh-CN" sz="2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70" y="4179587"/>
            <a:ext cx="6298943" cy="135669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93923" y="902682"/>
            <a:ext cx="7595419" cy="529758"/>
          </a:xfrm>
        </p:spPr>
        <p:txBody>
          <a:bodyPr/>
          <a:lstStyle/>
          <a:p>
            <a:r>
              <a:rPr lang="en-US" altLang="zh-CN"/>
              <a:t>2</a:t>
            </a:r>
            <a:r>
              <a:rPr lang="zh-CN" altLang="zh-CN"/>
              <a:t>．主要地质构造的实践意义</a:t>
            </a:r>
            <a:endParaRPr lang="zh-CN" altLang="zh-C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5720" y="1450384"/>
            <a:ext cx="4680520" cy="175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767408" y="3212977"/>
          <a:ext cx="10801200" cy="28083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9826"/>
                <a:gridCol w="3624564"/>
                <a:gridCol w="5726810"/>
              </a:tblGrid>
              <a:tr h="401187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构造名称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实践意义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原因或依据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2375">
                <a:tc rowSpan="3"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背斜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石油、天然气埋藏区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岩层封闭，常有</a:t>
                      </a:r>
                      <a:r>
                        <a:rPr lang="en-US" sz="2400" kern="100">
                          <a:effectLst/>
                        </a:rPr>
                        <a:t>“</a:t>
                      </a:r>
                      <a:r>
                        <a:rPr lang="zh-CN" sz="2400" kern="100">
                          <a:effectLst/>
                        </a:rPr>
                        <a:t>储油构造</a:t>
                      </a:r>
                      <a:r>
                        <a:rPr lang="en-US" sz="2400" kern="100">
                          <a:effectLst/>
                        </a:rPr>
                        <a:t>”</a:t>
                      </a:r>
                      <a:r>
                        <a:rPr lang="zh-CN" sz="2400" kern="100">
                          <a:effectLst/>
                        </a:rPr>
                        <a:t>，最上为天然气，中为石油，下为水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1187">
                <a:tc vMerge="1">
                  <a:tcPr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隧道的良好选址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天然拱形，结构稳定且不易储水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1187">
                <a:tc vMerge="1">
                  <a:tcPr/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顶部地带适宜建采石场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裂隙发育，岩石破碎，不适合建水库大坝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2375"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向斜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地下水储藏区，常有</a:t>
                      </a:r>
                      <a:r>
                        <a:rPr lang="en-US" sz="2400" kern="100">
                          <a:effectLst/>
                        </a:rPr>
                        <a:t>“</a:t>
                      </a:r>
                      <a:r>
                        <a:rPr lang="zh-CN" sz="2400" kern="100">
                          <a:effectLst/>
                        </a:rPr>
                        <a:t>自流井</a:t>
                      </a:r>
                      <a:r>
                        <a:rPr lang="en-US" sz="2400" kern="100">
                          <a:effectLst/>
                        </a:rPr>
                        <a:t>”</a:t>
                      </a:r>
                      <a:r>
                        <a:rPr lang="zh-CN" sz="2400" kern="100">
                          <a:effectLst/>
                        </a:rPr>
                        <a:t>分布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底部低凹，易汇集水，承受静水压力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1176020"/>
          </a:xfrm>
          <a:prstGeom prst="rect">
            <a:avLst/>
          </a:prstGeom>
          <a:solidFill>
            <a:srgbClr val="009D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8863" y="35277"/>
            <a:ext cx="263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情境导入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59025" y="142240"/>
            <a:ext cx="983297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latin typeface="微软雅黑" panose="020B0503020204020204" pitchFamily="34" charset="-122"/>
                <a:ea typeface="微软雅黑" panose="020B0503020204020204" pitchFamily="34" charset="-122"/>
              </a:rPr>
              <a:t>生活情境：暑假，学校的几位地理老师和同学，开启筹备已久的构造地貌无人机航拍之旅。我们一起起程，去看看什么是构造地貌。</a:t>
            </a:r>
            <a:endParaRPr lang="zh-CN" altLang="en-US" sz="2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" b="1234"/>
          <a:stretch>
            <a:fillRect/>
          </a:stretch>
        </p:blipFill>
        <p:spPr bwMode="auto">
          <a:xfrm>
            <a:off x="97155" y="1033780"/>
            <a:ext cx="11885295" cy="572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93923" y="902682"/>
            <a:ext cx="7595419" cy="529758"/>
          </a:xfrm>
        </p:spPr>
        <p:txBody>
          <a:bodyPr/>
          <a:lstStyle/>
          <a:p>
            <a:r>
              <a:rPr lang="en-US" altLang="zh-CN"/>
              <a:t>2</a:t>
            </a:r>
            <a:r>
              <a:rPr lang="zh-CN" altLang="zh-CN"/>
              <a:t>．主要地质构造的实践意义</a:t>
            </a:r>
            <a:endParaRPr lang="zh-CN" altLang="zh-CN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39416" y="3284984"/>
          <a:ext cx="10513168" cy="26642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0"/>
                <a:gridCol w="4176464"/>
                <a:gridCol w="4896544"/>
              </a:tblGrid>
              <a:tr h="532860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构造名称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实践意义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原因或依据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5718">
                <a:tc rowSpan="2"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断层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泉水、湖泊分布地；河谷发育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岩隙水易沿断层线出露；岩石破碎易被侵蚀成洼地，利于地表水汇集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65718">
                <a:tc vMerge="1">
                  <a:tcPr/>
                </a:tc>
                <a:tc>
                  <a:txBody>
                    <a:bodyPr wrap="square"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铁路、公路、桥梁、水库等的回避处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wrap="square"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kern="100">
                          <a:effectLst/>
                        </a:rPr>
                        <a:t>岩石不稳定，易诱发断层活动，破坏工程；水库水易渗漏</a:t>
                      </a:r>
                      <a:endParaRPr lang="zh-CN" sz="24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5740" y="1450384"/>
            <a:ext cx="4680520" cy="175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062"/>
            <a:ext cx="12192000" cy="317430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rot="5400000">
            <a:off x="-1462316" y="1477557"/>
            <a:ext cx="6525098" cy="2279666"/>
            <a:chOff x="960699" y="1243064"/>
            <a:chExt cx="10231666" cy="2090447"/>
          </a:xfrm>
          <a:solidFill>
            <a:srgbClr val="8F7026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矩形 3"/>
            <p:cNvSpPr/>
            <p:nvPr/>
          </p:nvSpPr>
          <p:spPr>
            <a:xfrm>
              <a:off x="960699" y="1243064"/>
              <a:ext cx="9944007" cy="2090446"/>
            </a:xfrm>
            <a:custGeom>
              <a:avLst/>
              <a:gdLst>
                <a:gd name="connsiteX0" fmla="*/ 0 w 9798092"/>
                <a:gd name="connsiteY0" fmla="*/ 0 h 2090446"/>
                <a:gd name="connsiteX1" fmla="*/ 9798092 w 9798092"/>
                <a:gd name="connsiteY1" fmla="*/ 0 h 2090446"/>
                <a:gd name="connsiteX2" fmla="*/ 9798092 w 9798092"/>
                <a:gd name="connsiteY2" fmla="*/ 2090446 h 2090446"/>
                <a:gd name="connsiteX3" fmla="*/ 0 w 9798092"/>
                <a:gd name="connsiteY3" fmla="*/ 2090446 h 2090446"/>
                <a:gd name="connsiteX4" fmla="*/ 0 w 9798092"/>
                <a:gd name="connsiteY4" fmla="*/ 0 h 2090446"/>
                <a:gd name="connsiteX0-1" fmla="*/ 0 w 9944007"/>
                <a:gd name="connsiteY0-2" fmla="*/ 0 h 2090446"/>
                <a:gd name="connsiteX1-3" fmla="*/ 9798092 w 9944007"/>
                <a:gd name="connsiteY1-4" fmla="*/ 0 h 2090446"/>
                <a:gd name="connsiteX2-5" fmla="*/ 9944007 w 9944007"/>
                <a:gd name="connsiteY2-6" fmla="*/ 2090446 h 2090446"/>
                <a:gd name="connsiteX3-7" fmla="*/ 0 w 9944007"/>
                <a:gd name="connsiteY3-8" fmla="*/ 2090446 h 2090446"/>
                <a:gd name="connsiteX4-9" fmla="*/ 0 w 9944007"/>
                <a:gd name="connsiteY4-10" fmla="*/ 0 h 209044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944007" h="2090446">
                  <a:moveTo>
                    <a:pt x="0" y="0"/>
                  </a:moveTo>
                  <a:lnTo>
                    <a:pt x="9798092" y="0"/>
                  </a:lnTo>
                  <a:lnTo>
                    <a:pt x="9944007" y="2090446"/>
                  </a:lnTo>
                  <a:lnTo>
                    <a:pt x="0" y="209044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10682994" y="1243065"/>
              <a:ext cx="509371" cy="2090446"/>
            </a:xfrm>
            <a:custGeom>
              <a:avLst/>
              <a:gdLst>
                <a:gd name="connsiteX0" fmla="*/ 358816 w 394417"/>
                <a:gd name="connsiteY0" fmla="*/ 0 h 2090446"/>
                <a:gd name="connsiteX1" fmla="*/ 358816 w 394417"/>
                <a:gd name="connsiteY1" fmla="*/ 0 h 2090446"/>
                <a:gd name="connsiteX2" fmla="*/ 381965 w 394417"/>
                <a:gd name="connsiteY2" fmla="*/ 474562 h 2090446"/>
                <a:gd name="connsiteX3" fmla="*/ 370390 w 394417"/>
                <a:gd name="connsiteY3" fmla="*/ 509286 h 2090446"/>
                <a:gd name="connsiteX4" fmla="*/ 358816 w 394417"/>
                <a:gd name="connsiteY4" fmla="*/ 868101 h 2090446"/>
                <a:gd name="connsiteX5" fmla="*/ 370390 w 394417"/>
                <a:gd name="connsiteY5" fmla="*/ 1111169 h 2090446"/>
                <a:gd name="connsiteX6" fmla="*/ 393540 w 394417"/>
                <a:gd name="connsiteY6" fmla="*/ 1145893 h 2090446"/>
                <a:gd name="connsiteX7" fmla="*/ 381965 w 394417"/>
                <a:gd name="connsiteY7" fmla="*/ 1574156 h 2090446"/>
                <a:gd name="connsiteX8" fmla="*/ 347241 w 394417"/>
                <a:gd name="connsiteY8" fmla="*/ 1655179 h 2090446"/>
                <a:gd name="connsiteX9" fmla="*/ 335666 w 394417"/>
                <a:gd name="connsiteY9" fmla="*/ 1689903 h 2090446"/>
                <a:gd name="connsiteX10" fmla="*/ 347241 w 394417"/>
                <a:gd name="connsiteY10" fmla="*/ 1909822 h 2090446"/>
                <a:gd name="connsiteX11" fmla="*/ 358816 w 394417"/>
                <a:gd name="connsiteY11" fmla="*/ 1979270 h 2090446"/>
                <a:gd name="connsiteX12" fmla="*/ 312517 w 394417"/>
                <a:gd name="connsiteY12" fmla="*/ 2002420 h 2090446"/>
                <a:gd name="connsiteX13" fmla="*/ 277793 w 394417"/>
                <a:gd name="connsiteY13" fmla="*/ 2025569 h 2090446"/>
                <a:gd name="connsiteX14" fmla="*/ 254643 w 394417"/>
                <a:gd name="connsiteY14" fmla="*/ 2060293 h 2090446"/>
                <a:gd name="connsiteX15" fmla="*/ 104172 w 394417"/>
                <a:gd name="connsiteY15" fmla="*/ 2071868 h 2090446"/>
                <a:gd name="connsiteX16" fmla="*/ 69448 w 394417"/>
                <a:gd name="connsiteY16" fmla="*/ 1840374 h 2090446"/>
                <a:gd name="connsiteX17" fmla="*/ 46299 w 394417"/>
                <a:gd name="connsiteY17" fmla="*/ 1805650 h 2090446"/>
                <a:gd name="connsiteX18" fmla="*/ 23150 w 394417"/>
                <a:gd name="connsiteY18" fmla="*/ 1643605 h 2090446"/>
                <a:gd name="connsiteX19" fmla="*/ 34724 w 394417"/>
                <a:gd name="connsiteY19" fmla="*/ 1516283 h 2090446"/>
                <a:gd name="connsiteX20" fmla="*/ 46299 w 394417"/>
                <a:gd name="connsiteY20" fmla="*/ 1481559 h 2090446"/>
                <a:gd name="connsiteX21" fmla="*/ 34724 w 394417"/>
                <a:gd name="connsiteY21" fmla="*/ 1319513 h 2090446"/>
                <a:gd name="connsiteX22" fmla="*/ 11575 w 394417"/>
                <a:gd name="connsiteY22" fmla="*/ 1284789 h 2090446"/>
                <a:gd name="connsiteX23" fmla="*/ 0 w 394417"/>
                <a:gd name="connsiteY23" fmla="*/ 1250065 h 2090446"/>
                <a:gd name="connsiteX24" fmla="*/ 11575 w 394417"/>
                <a:gd name="connsiteY24" fmla="*/ 1111169 h 2090446"/>
                <a:gd name="connsiteX25" fmla="*/ 46299 w 394417"/>
                <a:gd name="connsiteY25" fmla="*/ 1076445 h 2090446"/>
                <a:gd name="connsiteX26" fmla="*/ 69448 w 394417"/>
                <a:gd name="connsiteY26" fmla="*/ 1041721 h 2090446"/>
                <a:gd name="connsiteX27" fmla="*/ 81023 w 394417"/>
                <a:gd name="connsiteY27" fmla="*/ 717630 h 2090446"/>
                <a:gd name="connsiteX28" fmla="*/ 104172 w 394417"/>
                <a:gd name="connsiteY28" fmla="*/ 682906 h 2090446"/>
                <a:gd name="connsiteX29" fmla="*/ 138897 w 394417"/>
                <a:gd name="connsiteY29" fmla="*/ 613458 h 2090446"/>
                <a:gd name="connsiteX30" fmla="*/ 162046 w 394417"/>
                <a:gd name="connsiteY30" fmla="*/ 532435 h 2090446"/>
                <a:gd name="connsiteX31" fmla="*/ 196770 w 394417"/>
                <a:gd name="connsiteY31" fmla="*/ 439837 h 2090446"/>
                <a:gd name="connsiteX32" fmla="*/ 208345 w 394417"/>
                <a:gd name="connsiteY32" fmla="*/ 370389 h 2090446"/>
                <a:gd name="connsiteX33" fmla="*/ 219919 w 394417"/>
                <a:gd name="connsiteY33" fmla="*/ 335665 h 2090446"/>
                <a:gd name="connsiteX34" fmla="*/ 173621 w 394417"/>
                <a:gd name="connsiteY34" fmla="*/ 266217 h 2090446"/>
                <a:gd name="connsiteX35" fmla="*/ 185195 w 394417"/>
                <a:gd name="connsiteY35" fmla="*/ 138896 h 2090446"/>
                <a:gd name="connsiteX36" fmla="*/ 243069 w 394417"/>
                <a:gd name="connsiteY36" fmla="*/ 92597 h 2090446"/>
                <a:gd name="connsiteX37" fmla="*/ 312517 w 394417"/>
                <a:gd name="connsiteY37" fmla="*/ 81022 h 2090446"/>
                <a:gd name="connsiteX38" fmla="*/ 358816 w 394417"/>
                <a:gd name="connsiteY38" fmla="*/ 0 h 209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94417" h="2090446">
                  <a:moveTo>
                    <a:pt x="358816" y="0"/>
                  </a:moveTo>
                  <a:lnTo>
                    <a:pt x="358816" y="0"/>
                  </a:lnTo>
                  <a:cubicBezTo>
                    <a:pt x="366532" y="158187"/>
                    <a:pt x="378367" y="316227"/>
                    <a:pt x="381965" y="474562"/>
                  </a:cubicBezTo>
                  <a:cubicBezTo>
                    <a:pt x="382242" y="486760"/>
                    <a:pt x="371106" y="497106"/>
                    <a:pt x="370390" y="509286"/>
                  </a:cubicBezTo>
                  <a:cubicBezTo>
                    <a:pt x="363363" y="628747"/>
                    <a:pt x="362674" y="748496"/>
                    <a:pt x="358816" y="868101"/>
                  </a:cubicBezTo>
                  <a:cubicBezTo>
                    <a:pt x="362674" y="949124"/>
                    <a:pt x="360329" y="1030681"/>
                    <a:pt x="370390" y="1111169"/>
                  </a:cubicBezTo>
                  <a:cubicBezTo>
                    <a:pt x="372115" y="1124973"/>
                    <a:pt x="393192" y="1131986"/>
                    <a:pt x="393540" y="1145893"/>
                  </a:cubicBezTo>
                  <a:cubicBezTo>
                    <a:pt x="397109" y="1288655"/>
                    <a:pt x="389097" y="1431528"/>
                    <a:pt x="381965" y="1574156"/>
                  </a:cubicBezTo>
                  <a:cubicBezTo>
                    <a:pt x="380941" y="1594643"/>
                    <a:pt x="353210" y="1641251"/>
                    <a:pt x="347241" y="1655179"/>
                  </a:cubicBezTo>
                  <a:cubicBezTo>
                    <a:pt x="342435" y="1666393"/>
                    <a:pt x="339524" y="1678328"/>
                    <a:pt x="335666" y="1689903"/>
                  </a:cubicBezTo>
                  <a:cubicBezTo>
                    <a:pt x="339524" y="1763209"/>
                    <a:pt x="336860" y="1837152"/>
                    <a:pt x="347241" y="1909822"/>
                  </a:cubicBezTo>
                  <a:cubicBezTo>
                    <a:pt x="353138" y="1951104"/>
                    <a:pt x="414581" y="1912352"/>
                    <a:pt x="358816" y="1979270"/>
                  </a:cubicBezTo>
                  <a:cubicBezTo>
                    <a:pt x="347770" y="1992525"/>
                    <a:pt x="327498" y="1993859"/>
                    <a:pt x="312517" y="2002420"/>
                  </a:cubicBezTo>
                  <a:cubicBezTo>
                    <a:pt x="300439" y="2009322"/>
                    <a:pt x="289368" y="2017853"/>
                    <a:pt x="277793" y="2025569"/>
                  </a:cubicBezTo>
                  <a:cubicBezTo>
                    <a:pt x="270076" y="2037144"/>
                    <a:pt x="263333" y="2049430"/>
                    <a:pt x="254643" y="2060293"/>
                  </a:cubicBezTo>
                  <a:cubicBezTo>
                    <a:pt x="211293" y="2114480"/>
                    <a:pt x="203575" y="2080905"/>
                    <a:pt x="104172" y="2071868"/>
                  </a:cubicBezTo>
                  <a:cubicBezTo>
                    <a:pt x="28338" y="1996031"/>
                    <a:pt x="103958" y="2081945"/>
                    <a:pt x="69448" y="1840374"/>
                  </a:cubicBezTo>
                  <a:cubicBezTo>
                    <a:pt x="67481" y="1826603"/>
                    <a:pt x="54015" y="1817225"/>
                    <a:pt x="46299" y="1805650"/>
                  </a:cubicBezTo>
                  <a:cubicBezTo>
                    <a:pt x="35612" y="1752219"/>
                    <a:pt x="23150" y="1698600"/>
                    <a:pt x="23150" y="1643605"/>
                  </a:cubicBezTo>
                  <a:cubicBezTo>
                    <a:pt x="23150" y="1600989"/>
                    <a:pt x="28697" y="1558470"/>
                    <a:pt x="34724" y="1516283"/>
                  </a:cubicBezTo>
                  <a:cubicBezTo>
                    <a:pt x="36449" y="1504205"/>
                    <a:pt x="42441" y="1493134"/>
                    <a:pt x="46299" y="1481559"/>
                  </a:cubicBezTo>
                  <a:cubicBezTo>
                    <a:pt x="42441" y="1427544"/>
                    <a:pt x="44135" y="1372842"/>
                    <a:pt x="34724" y="1319513"/>
                  </a:cubicBezTo>
                  <a:cubicBezTo>
                    <a:pt x="32306" y="1305814"/>
                    <a:pt x="17796" y="1297231"/>
                    <a:pt x="11575" y="1284789"/>
                  </a:cubicBezTo>
                  <a:cubicBezTo>
                    <a:pt x="6119" y="1273876"/>
                    <a:pt x="3858" y="1261640"/>
                    <a:pt x="0" y="1250065"/>
                  </a:cubicBezTo>
                  <a:cubicBezTo>
                    <a:pt x="3858" y="1203766"/>
                    <a:pt x="-396" y="1156059"/>
                    <a:pt x="11575" y="1111169"/>
                  </a:cubicBezTo>
                  <a:cubicBezTo>
                    <a:pt x="15793" y="1095353"/>
                    <a:pt x="35820" y="1089020"/>
                    <a:pt x="46299" y="1076445"/>
                  </a:cubicBezTo>
                  <a:cubicBezTo>
                    <a:pt x="55205" y="1065758"/>
                    <a:pt x="61732" y="1053296"/>
                    <a:pt x="69448" y="1041721"/>
                  </a:cubicBezTo>
                  <a:cubicBezTo>
                    <a:pt x="73306" y="933691"/>
                    <a:pt x="70610" y="825227"/>
                    <a:pt x="81023" y="717630"/>
                  </a:cubicBezTo>
                  <a:cubicBezTo>
                    <a:pt x="82363" y="703784"/>
                    <a:pt x="97951" y="695348"/>
                    <a:pt x="104172" y="682906"/>
                  </a:cubicBezTo>
                  <a:cubicBezTo>
                    <a:pt x="152089" y="587072"/>
                    <a:pt x="72558" y="712963"/>
                    <a:pt x="138897" y="613458"/>
                  </a:cubicBezTo>
                  <a:cubicBezTo>
                    <a:pt x="149927" y="580366"/>
                    <a:pt x="154780" y="568766"/>
                    <a:pt x="162046" y="532435"/>
                  </a:cubicBezTo>
                  <a:cubicBezTo>
                    <a:pt x="178757" y="448880"/>
                    <a:pt x="155472" y="481136"/>
                    <a:pt x="196770" y="439837"/>
                  </a:cubicBezTo>
                  <a:cubicBezTo>
                    <a:pt x="200628" y="416688"/>
                    <a:pt x="203254" y="393299"/>
                    <a:pt x="208345" y="370389"/>
                  </a:cubicBezTo>
                  <a:cubicBezTo>
                    <a:pt x="210992" y="358479"/>
                    <a:pt x="223777" y="347240"/>
                    <a:pt x="219919" y="335665"/>
                  </a:cubicBezTo>
                  <a:cubicBezTo>
                    <a:pt x="211121" y="309271"/>
                    <a:pt x="173621" y="266217"/>
                    <a:pt x="173621" y="266217"/>
                  </a:cubicBezTo>
                  <a:cubicBezTo>
                    <a:pt x="177479" y="223777"/>
                    <a:pt x="176266" y="180565"/>
                    <a:pt x="185195" y="138896"/>
                  </a:cubicBezTo>
                  <a:cubicBezTo>
                    <a:pt x="192430" y="105132"/>
                    <a:pt x="215042" y="98825"/>
                    <a:pt x="243069" y="92597"/>
                  </a:cubicBezTo>
                  <a:cubicBezTo>
                    <a:pt x="265979" y="87506"/>
                    <a:pt x="289368" y="84880"/>
                    <a:pt x="312517" y="81022"/>
                  </a:cubicBezTo>
                  <a:cubicBezTo>
                    <a:pt x="337806" y="43088"/>
                    <a:pt x="351099" y="13504"/>
                    <a:pt x="35881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00" y="1225856"/>
            <a:ext cx="3225064" cy="307874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426740" y="1907626"/>
            <a:ext cx="4848298" cy="916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800" b="1" dirty="0">
                <a:solidFill>
                  <a:schemeClr val="bg1"/>
                </a:solidFill>
                <a:sym typeface="+mn-ea"/>
              </a:rPr>
              <a:t>地质构造与地貌</a:t>
            </a:r>
            <a:endParaRPr lang="zh-CN" altLang="en-US" sz="48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7" t="6635" r="39458" b="61358"/>
          <a:stretch>
            <a:fillRect/>
          </a:stretch>
        </p:blipFill>
        <p:spPr>
          <a:xfrm>
            <a:off x="5049522" y="1808480"/>
            <a:ext cx="2331719" cy="1016000"/>
          </a:xfrm>
          <a:custGeom>
            <a:avLst/>
            <a:gdLst>
              <a:gd name="connsiteX0" fmla="*/ 1154020 w 2331719"/>
              <a:gd name="connsiteY0" fmla="*/ 97082 h 1016000"/>
              <a:gd name="connsiteX1" fmla="*/ 1150673 w 2331719"/>
              <a:gd name="connsiteY1" fmla="*/ 99610 h 1016000"/>
              <a:gd name="connsiteX2" fmla="*/ 1150943 w 2331719"/>
              <a:gd name="connsiteY2" fmla="*/ 99390 h 1016000"/>
              <a:gd name="connsiteX3" fmla="*/ 1154020 w 2331719"/>
              <a:gd name="connsiteY3" fmla="*/ 97082 h 1016000"/>
              <a:gd name="connsiteX4" fmla="*/ 1249679 w 2331719"/>
              <a:gd name="connsiteY4" fmla="*/ 0 h 1016000"/>
              <a:gd name="connsiteX5" fmla="*/ 1269999 w 2331719"/>
              <a:gd name="connsiteY5" fmla="*/ 5080 h 1016000"/>
              <a:gd name="connsiteX6" fmla="*/ 1285239 w 2331719"/>
              <a:gd name="connsiteY6" fmla="*/ 35560 h 1016000"/>
              <a:gd name="connsiteX7" fmla="*/ 1315719 w 2331719"/>
              <a:gd name="connsiteY7" fmla="*/ 76200 h 1016000"/>
              <a:gd name="connsiteX8" fmla="*/ 1330959 w 2331719"/>
              <a:gd name="connsiteY8" fmla="*/ 91440 h 1016000"/>
              <a:gd name="connsiteX9" fmla="*/ 1351279 w 2331719"/>
              <a:gd name="connsiteY9" fmla="*/ 121920 h 1016000"/>
              <a:gd name="connsiteX10" fmla="*/ 1366519 w 2331719"/>
              <a:gd name="connsiteY10" fmla="*/ 152400 h 1016000"/>
              <a:gd name="connsiteX11" fmla="*/ 1371599 w 2331719"/>
              <a:gd name="connsiteY11" fmla="*/ 172720 h 1016000"/>
              <a:gd name="connsiteX12" fmla="*/ 1381759 w 2331719"/>
              <a:gd name="connsiteY12" fmla="*/ 208280 h 1016000"/>
              <a:gd name="connsiteX13" fmla="*/ 1391919 w 2331719"/>
              <a:gd name="connsiteY13" fmla="*/ 254000 h 1016000"/>
              <a:gd name="connsiteX14" fmla="*/ 1412239 w 2331719"/>
              <a:gd name="connsiteY14" fmla="*/ 284480 h 1016000"/>
              <a:gd name="connsiteX15" fmla="*/ 1422399 w 2331719"/>
              <a:gd name="connsiteY15" fmla="*/ 299720 h 1016000"/>
              <a:gd name="connsiteX16" fmla="*/ 1432559 w 2331719"/>
              <a:gd name="connsiteY16" fmla="*/ 314960 h 1016000"/>
              <a:gd name="connsiteX17" fmla="*/ 1447799 w 2331719"/>
              <a:gd name="connsiteY17" fmla="*/ 325120 h 1016000"/>
              <a:gd name="connsiteX18" fmla="*/ 1468119 w 2331719"/>
              <a:gd name="connsiteY18" fmla="*/ 355600 h 1016000"/>
              <a:gd name="connsiteX19" fmla="*/ 1488439 w 2331719"/>
              <a:gd name="connsiteY19" fmla="*/ 391160 h 1016000"/>
              <a:gd name="connsiteX20" fmla="*/ 1503679 w 2331719"/>
              <a:gd name="connsiteY20" fmla="*/ 401320 h 1016000"/>
              <a:gd name="connsiteX21" fmla="*/ 1508759 w 2331719"/>
              <a:gd name="connsiteY21" fmla="*/ 416560 h 1016000"/>
              <a:gd name="connsiteX22" fmla="*/ 1529079 w 2331719"/>
              <a:gd name="connsiteY22" fmla="*/ 452120 h 1016000"/>
              <a:gd name="connsiteX23" fmla="*/ 1534159 w 2331719"/>
              <a:gd name="connsiteY23" fmla="*/ 467360 h 1016000"/>
              <a:gd name="connsiteX24" fmla="*/ 1554479 w 2331719"/>
              <a:gd name="connsiteY24" fmla="*/ 497840 h 1016000"/>
              <a:gd name="connsiteX25" fmla="*/ 1569719 w 2331719"/>
              <a:gd name="connsiteY25" fmla="*/ 528320 h 1016000"/>
              <a:gd name="connsiteX26" fmla="*/ 1584959 w 2331719"/>
              <a:gd name="connsiteY26" fmla="*/ 538480 h 1016000"/>
              <a:gd name="connsiteX27" fmla="*/ 1615439 w 2331719"/>
              <a:gd name="connsiteY27" fmla="*/ 568960 h 1016000"/>
              <a:gd name="connsiteX28" fmla="*/ 1645919 w 2331719"/>
              <a:gd name="connsiteY28" fmla="*/ 599440 h 1016000"/>
              <a:gd name="connsiteX29" fmla="*/ 1818639 w 2331719"/>
              <a:gd name="connsiteY29" fmla="*/ 619760 h 1016000"/>
              <a:gd name="connsiteX30" fmla="*/ 1823719 w 2331719"/>
              <a:gd name="connsiteY30" fmla="*/ 767080 h 1016000"/>
              <a:gd name="connsiteX31" fmla="*/ 1838959 w 2331719"/>
              <a:gd name="connsiteY31" fmla="*/ 782320 h 1016000"/>
              <a:gd name="connsiteX32" fmla="*/ 1960879 w 2331719"/>
              <a:gd name="connsiteY32" fmla="*/ 787400 h 1016000"/>
              <a:gd name="connsiteX33" fmla="*/ 1991359 w 2331719"/>
              <a:gd name="connsiteY33" fmla="*/ 792480 h 1016000"/>
              <a:gd name="connsiteX34" fmla="*/ 2037079 w 2331719"/>
              <a:gd name="connsiteY34" fmla="*/ 797560 h 1016000"/>
              <a:gd name="connsiteX35" fmla="*/ 2082799 w 2331719"/>
              <a:gd name="connsiteY35" fmla="*/ 807720 h 1016000"/>
              <a:gd name="connsiteX36" fmla="*/ 2113279 w 2331719"/>
              <a:gd name="connsiteY36" fmla="*/ 822960 h 1016000"/>
              <a:gd name="connsiteX37" fmla="*/ 2143759 w 2331719"/>
              <a:gd name="connsiteY37" fmla="*/ 833120 h 1016000"/>
              <a:gd name="connsiteX38" fmla="*/ 2199639 w 2331719"/>
              <a:gd name="connsiteY38" fmla="*/ 828040 h 1016000"/>
              <a:gd name="connsiteX39" fmla="*/ 2214879 w 2331719"/>
              <a:gd name="connsiteY39" fmla="*/ 812800 h 1016000"/>
              <a:gd name="connsiteX40" fmla="*/ 2230119 w 2331719"/>
              <a:gd name="connsiteY40" fmla="*/ 802640 h 1016000"/>
              <a:gd name="connsiteX41" fmla="*/ 2280919 w 2331719"/>
              <a:gd name="connsiteY41" fmla="*/ 807720 h 1016000"/>
              <a:gd name="connsiteX42" fmla="*/ 2296159 w 2331719"/>
              <a:gd name="connsiteY42" fmla="*/ 817880 h 1016000"/>
              <a:gd name="connsiteX43" fmla="*/ 2311399 w 2331719"/>
              <a:gd name="connsiteY43" fmla="*/ 868680 h 1016000"/>
              <a:gd name="connsiteX44" fmla="*/ 2321559 w 2331719"/>
              <a:gd name="connsiteY44" fmla="*/ 883920 h 1016000"/>
              <a:gd name="connsiteX45" fmla="*/ 2331719 w 2331719"/>
              <a:gd name="connsiteY45" fmla="*/ 919480 h 1016000"/>
              <a:gd name="connsiteX46" fmla="*/ 2326639 w 2331719"/>
              <a:gd name="connsiteY46" fmla="*/ 949960 h 1016000"/>
              <a:gd name="connsiteX47" fmla="*/ 2291079 w 2331719"/>
              <a:gd name="connsiteY47" fmla="*/ 990600 h 1016000"/>
              <a:gd name="connsiteX48" fmla="*/ 2275839 w 2331719"/>
              <a:gd name="connsiteY48" fmla="*/ 995680 h 1016000"/>
              <a:gd name="connsiteX49" fmla="*/ 2225039 w 2331719"/>
              <a:gd name="connsiteY49" fmla="*/ 1016000 h 1016000"/>
              <a:gd name="connsiteX50" fmla="*/ 1945639 w 2331719"/>
              <a:gd name="connsiteY50" fmla="*/ 1005840 h 1016000"/>
              <a:gd name="connsiteX51" fmla="*/ 1889759 w 2331719"/>
              <a:gd name="connsiteY51" fmla="*/ 995680 h 1016000"/>
              <a:gd name="connsiteX52" fmla="*/ 1772919 w 2331719"/>
              <a:gd name="connsiteY52" fmla="*/ 980440 h 1016000"/>
              <a:gd name="connsiteX53" fmla="*/ 1625599 w 2331719"/>
              <a:gd name="connsiteY53" fmla="*/ 955040 h 1016000"/>
              <a:gd name="connsiteX54" fmla="*/ 1488439 w 2331719"/>
              <a:gd name="connsiteY54" fmla="*/ 929640 h 1016000"/>
              <a:gd name="connsiteX55" fmla="*/ 1356359 w 2331719"/>
              <a:gd name="connsiteY55" fmla="*/ 914400 h 1016000"/>
              <a:gd name="connsiteX56" fmla="*/ 1325879 w 2331719"/>
              <a:gd name="connsiteY56" fmla="*/ 909320 h 1016000"/>
              <a:gd name="connsiteX57" fmla="*/ 1239519 w 2331719"/>
              <a:gd name="connsiteY57" fmla="*/ 904240 h 1016000"/>
              <a:gd name="connsiteX58" fmla="*/ 1158239 w 2331719"/>
              <a:gd name="connsiteY58" fmla="*/ 889000 h 1016000"/>
              <a:gd name="connsiteX59" fmla="*/ 609599 w 2331719"/>
              <a:gd name="connsiteY59" fmla="*/ 883920 h 1016000"/>
              <a:gd name="connsiteX60" fmla="*/ 563879 w 2331719"/>
              <a:gd name="connsiteY60" fmla="*/ 878840 h 1016000"/>
              <a:gd name="connsiteX61" fmla="*/ 492759 w 2331719"/>
              <a:gd name="connsiteY61" fmla="*/ 858520 h 1016000"/>
              <a:gd name="connsiteX62" fmla="*/ 467359 w 2331719"/>
              <a:gd name="connsiteY62" fmla="*/ 848360 h 1016000"/>
              <a:gd name="connsiteX63" fmla="*/ 436879 w 2331719"/>
              <a:gd name="connsiteY63" fmla="*/ 843280 h 1016000"/>
              <a:gd name="connsiteX64" fmla="*/ 360679 w 2331719"/>
              <a:gd name="connsiteY64" fmla="*/ 822960 h 1016000"/>
              <a:gd name="connsiteX65" fmla="*/ 325119 w 2331719"/>
              <a:gd name="connsiteY65" fmla="*/ 812800 h 1016000"/>
              <a:gd name="connsiteX66" fmla="*/ 309879 w 2331719"/>
              <a:gd name="connsiteY66" fmla="*/ 802640 h 1016000"/>
              <a:gd name="connsiteX67" fmla="*/ 294639 w 2331719"/>
              <a:gd name="connsiteY67" fmla="*/ 797560 h 1016000"/>
              <a:gd name="connsiteX68" fmla="*/ 248919 w 2331719"/>
              <a:gd name="connsiteY68" fmla="*/ 782320 h 1016000"/>
              <a:gd name="connsiteX69" fmla="*/ 198120 w 2331719"/>
              <a:gd name="connsiteY69" fmla="*/ 767080 h 1016000"/>
              <a:gd name="connsiteX70" fmla="*/ 167639 w 2331719"/>
              <a:gd name="connsiteY70" fmla="*/ 756920 h 1016000"/>
              <a:gd name="connsiteX71" fmla="*/ 81279 w 2331719"/>
              <a:gd name="connsiteY71" fmla="*/ 751840 h 1016000"/>
              <a:gd name="connsiteX72" fmla="*/ 66039 w 2331719"/>
              <a:gd name="connsiteY72" fmla="*/ 746760 h 1016000"/>
              <a:gd name="connsiteX73" fmla="*/ 60959 w 2331719"/>
              <a:gd name="connsiteY73" fmla="*/ 731520 h 1016000"/>
              <a:gd name="connsiteX74" fmla="*/ 0 w 2331719"/>
              <a:gd name="connsiteY74" fmla="*/ 751840 h 1016000"/>
              <a:gd name="connsiteX75" fmla="*/ 35559 w 2331719"/>
              <a:gd name="connsiteY75" fmla="*/ 726440 h 1016000"/>
              <a:gd name="connsiteX76" fmla="*/ 66039 w 2331719"/>
              <a:gd name="connsiteY76" fmla="*/ 721360 h 1016000"/>
              <a:gd name="connsiteX77" fmla="*/ 86359 w 2331719"/>
              <a:gd name="connsiteY77" fmla="*/ 716280 h 1016000"/>
              <a:gd name="connsiteX78" fmla="*/ 132079 w 2331719"/>
              <a:gd name="connsiteY78" fmla="*/ 706120 h 1016000"/>
              <a:gd name="connsiteX79" fmla="*/ 157479 w 2331719"/>
              <a:gd name="connsiteY79" fmla="*/ 695960 h 1016000"/>
              <a:gd name="connsiteX80" fmla="*/ 172719 w 2331719"/>
              <a:gd name="connsiteY80" fmla="*/ 690880 h 1016000"/>
              <a:gd name="connsiteX81" fmla="*/ 187959 w 2331719"/>
              <a:gd name="connsiteY81" fmla="*/ 680720 h 1016000"/>
              <a:gd name="connsiteX82" fmla="*/ 223519 w 2331719"/>
              <a:gd name="connsiteY82" fmla="*/ 670560 h 1016000"/>
              <a:gd name="connsiteX83" fmla="*/ 259079 w 2331719"/>
              <a:gd name="connsiteY83" fmla="*/ 650240 h 1016000"/>
              <a:gd name="connsiteX84" fmla="*/ 274319 w 2331719"/>
              <a:gd name="connsiteY84" fmla="*/ 640080 h 1016000"/>
              <a:gd name="connsiteX85" fmla="*/ 289559 w 2331719"/>
              <a:gd name="connsiteY85" fmla="*/ 635000 h 1016000"/>
              <a:gd name="connsiteX86" fmla="*/ 309879 w 2331719"/>
              <a:gd name="connsiteY86" fmla="*/ 624840 h 1016000"/>
              <a:gd name="connsiteX87" fmla="*/ 431799 w 2331719"/>
              <a:gd name="connsiteY87" fmla="*/ 614680 h 1016000"/>
              <a:gd name="connsiteX88" fmla="*/ 436879 w 2331719"/>
              <a:gd name="connsiteY88" fmla="*/ 568960 h 1016000"/>
              <a:gd name="connsiteX89" fmla="*/ 452119 w 2331719"/>
              <a:gd name="connsiteY89" fmla="*/ 558800 h 1016000"/>
              <a:gd name="connsiteX90" fmla="*/ 487679 w 2331719"/>
              <a:gd name="connsiteY90" fmla="*/ 538480 h 1016000"/>
              <a:gd name="connsiteX91" fmla="*/ 502919 w 2331719"/>
              <a:gd name="connsiteY91" fmla="*/ 543560 h 1016000"/>
              <a:gd name="connsiteX92" fmla="*/ 614679 w 2331719"/>
              <a:gd name="connsiteY92" fmla="*/ 538480 h 1016000"/>
              <a:gd name="connsiteX93" fmla="*/ 619759 w 2331719"/>
              <a:gd name="connsiteY93" fmla="*/ 523240 h 1016000"/>
              <a:gd name="connsiteX94" fmla="*/ 640079 w 2331719"/>
              <a:gd name="connsiteY94" fmla="*/ 492760 h 1016000"/>
              <a:gd name="connsiteX95" fmla="*/ 660399 w 2331719"/>
              <a:gd name="connsiteY95" fmla="*/ 457200 h 1016000"/>
              <a:gd name="connsiteX96" fmla="*/ 655319 w 2331719"/>
              <a:gd name="connsiteY96" fmla="*/ 421640 h 1016000"/>
              <a:gd name="connsiteX97" fmla="*/ 650239 w 2331719"/>
              <a:gd name="connsiteY97" fmla="*/ 406400 h 1016000"/>
              <a:gd name="connsiteX98" fmla="*/ 665479 w 2331719"/>
              <a:gd name="connsiteY98" fmla="*/ 370840 h 1016000"/>
              <a:gd name="connsiteX99" fmla="*/ 685799 w 2331719"/>
              <a:gd name="connsiteY99" fmla="*/ 355600 h 1016000"/>
              <a:gd name="connsiteX100" fmla="*/ 716279 w 2331719"/>
              <a:gd name="connsiteY100" fmla="*/ 335280 h 1016000"/>
              <a:gd name="connsiteX101" fmla="*/ 726439 w 2331719"/>
              <a:gd name="connsiteY101" fmla="*/ 320040 h 1016000"/>
              <a:gd name="connsiteX102" fmla="*/ 741679 w 2331719"/>
              <a:gd name="connsiteY102" fmla="*/ 289560 h 1016000"/>
              <a:gd name="connsiteX103" fmla="*/ 746759 w 2331719"/>
              <a:gd name="connsiteY103" fmla="*/ 269240 h 1016000"/>
              <a:gd name="connsiteX104" fmla="*/ 782320 w 2331719"/>
              <a:gd name="connsiteY104" fmla="*/ 228600 h 1016000"/>
              <a:gd name="connsiteX105" fmla="*/ 863599 w 2331719"/>
              <a:gd name="connsiteY105" fmla="*/ 223520 h 1016000"/>
              <a:gd name="connsiteX106" fmla="*/ 894079 w 2331719"/>
              <a:gd name="connsiteY106" fmla="*/ 193040 h 1016000"/>
              <a:gd name="connsiteX107" fmla="*/ 929639 w 2331719"/>
              <a:gd name="connsiteY107" fmla="*/ 177800 h 1016000"/>
              <a:gd name="connsiteX108" fmla="*/ 944879 w 2331719"/>
              <a:gd name="connsiteY108" fmla="*/ 167640 h 1016000"/>
              <a:gd name="connsiteX109" fmla="*/ 965200 w 2331719"/>
              <a:gd name="connsiteY109" fmla="*/ 162560 h 1016000"/>
              <a:gd name="connsiteX110" fmla="*/ 995679 w 2331719"/>
              <a:gd name="connsiteY110" fmla="*/ 152400 h 1016000"/>
              <a:gd name="connsiteX111" fmla="*/ 1010919 w 2331719"/>
              <a:gd name="connsiteY111" fmla="*/ 147320 h 1016000"/>
              <a:gd name="connsiteX112" fmla="*/ 1076959 w 2331719"/>
              <a:gd name="connsiteY112" fmla="*/ 137160 h 1016000"/>
              <a:gd name="connsiteX113" fmla="*/ 1092199 w 2331719"/>
              <a:gd name="connsiteY113" fmla="*/ 132080 h 1016000"/>
              <a:gd name="connsiteX114" fmla="*/ 1107439 w 2331719"/>
              <a:gd name="connsiteY114" fmla="*/ 121920 h 1016000"/>
              <a:gd name="connsiteX115" fmla="*/ 1127759 w 2331719"/>
              <a:gd name="connsiteY115" fmla="*/ 116840 h 1016000"/>
              <a:gd name="connsiteX116" fmla="*/ 1146221 w 2331719"/>
              <a:gd name="connsiteY116" fmla="*/ 102972 h 1016000"/>
              <a:gd name="connsiteX117" fmla="*/ 1150673 w 2331719"/>
              <a:gd name="connsiteY117" fmla="*/ 99610 h 1016000"/>
              <a:gd name="connsiteX118" fmla="*/ 1145165 w 2331719"/>
              <a:gd name="connsiteY118" fmla="*/ 104074 h 1016000"/>
              <a:gd name="connsiteX119" fmla="*/ 1163319 w 2331719"/>
              <a:gd name="connsiteY119" fmla="*/ 91440 h 1016000"/>
              <a:gd name="connsiteX120" fmla="*/ 1183639 w 2331719"/>
              <a:gd name="connsiteY120" fmla="*/ 76200 h 1016000"/>
              <a:gd name="connsiteX121" fmla="*/ 1203959 w 2331719"/>
              <a:gd name="connsiteY121" fmla="*/ 45720 h 1016000"/>
              <a:gd name="connsiteX122" fmla="*/ 1234439 w 2331719"/>
              <a:gd name="connsiteY122" fmla="*/ 1524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2331719" h="1016000">
                <a:moveTo>
                  <a:pt x="1154020" y="97082"/>
                </a:moveTo>
                <a:lnTo>
                  <a:pt x="1150673" y="99610"/>
                </a:lnTo>
                <a:lnTo>
                  <a:pt x="1150943" y="99390"/>
                </a:lnTo>
                <a:cubicBezTo>
                  <a:pt x="1153899" y="97131"/>
                  <a:pt x="1156404" y="95268"/>
                  <a:pt x="1154020" y="97082"/>
                </a:cubicBezTo>
                <a:close/>
                <a:moveTo>
                  <a:pt x="1249679" y="0"/>
                </a:moveTo>
                <a:cubicBezTo>
                  <a:pt x="1256452" y="1693"/>
                  <a:pt x="1264190" y="1207"/>
                  <a:pt x="1269999" y="5080"/>
                </a:cubicBezTo>
                <a:cubicBezTo>
                  <a:pt x="1283657" y="14185"/>
                  <a:pt x="1277766" y="23816"/>
                  <a:pt x="1285239" y="35560"/>
                </a:cubicBezTo>
                <a:cubicBezTo>
                  <a:pt x="1294330" y="49846"/>
                  <a:pt x="1303745" y="64226"/>
                  <a:pt x="1315719" y="76200"/>
                </a:cubicBezTo>
                <a:cubicBezTo>
                  <a:pt x="1320799" y="81280"/>
                  <a:pt x="1326548" y="85769"/>
                  <a:pt x="1330959" y="91440"/>
                </a:cubicBezTo>
                <a:cubicBezTo>
                  <a:pt x="1338456" y="101079"/>
                  <a:pt x="1347418" y="110336"/>
                  <a:pt x="1351279" y="121920"/>
                </a:cubicBezTo>
                <a:cubicBezTo>
                  <a:pt x="1358290" y="142952"/>
                  <a:pt x="1353389" y="132705"/>
                  <a:pt x="1366519" y="152400"/>
                </a:cubicBezTo>
                <a:cubicBezTo>
                  <a:pt x="1368212" y="159173"/>
                  <a:pt x="1369681" y="166007"/>
                  <a:pt x="1371599" y="172720"/>
                </a:cubicBezTo>
                <a:cubicBezTo>
                  <a:pt x="1378055" y="195315"/>
                  <a:pt x="1376465" y="181812"/>
                  <a:pt x="1381759" y="208280"/>
                </a:cubicBezTo>
                <a:cubicBezTo>
                  <a:pt x="1383568" y="217325"/>
                  <a:pt x="1385740" y="242878"/>
                  <a:pt x="1391919" y="254000"/>
                </a:cubicBezTo>
                <a:cubicBezTo>
                  <a:pt x="1397849" y="264674"/>
                  <a:pt x="1405466" y="274320"/>
                  <a:pt x="1412239" y="284480"/>
                </a:cubicBezTo>
                <a:lnTo>
                  <a:pt x="1422399" y="299720"/>
                </a:lnTo>
                <a:cubicBezTo>
                  <a:pt x="1425786" y="304800"/>
                  <a:pt x="1427479" y="311573"/>
                  <a:pt x="1432559" y="314960"/>
                </a:cubicBezTo>
                <a:lnTo>
                  <a:pt x="1447799" y="325120"/>
                </a:lnTo>
                <a:cubicBezTo>
                  <a:pt x="1454572" y="335280"/>
                  <a:pt x="1462658" y="344678"/>
                  <a:pt x="1468119" y="355600"/>
                </a:cubicBezTo>
                <a:cubicBezTo>
                  <a:pt x="1472103" y="363569"/>
                  <a:pt x="1481259" y="383980"/>
                  <a:pt x="1488439" y="391160"/>
                </a:cubicBezTo>
                <a:cubicBezTo>
                  <a:pt x="1492756" y="395477"/>
                  <a:pt x="1498599" y="397933"/>
                  <a:pt x="1503679" y="401320"/>
                </a:cubicBezTo>
                <a:cubicBezTo>
                  <a:pt x="1505372" y="406400"/>
                  <a:pt x="1506364" y="411771"/>
                  <a:pt x="1508759" y="416560"/>
                </a:cubicBezTo>
                <a:cubicBezTo>
                  <a:pt x="1534268" y="467578"/>
                  <a:pt x="1502361" y="389777"/>
                  <a:pt x="1529079" y="452120"/>
                </a:cubicBezTo>
                <a:cubicBezTo>
                  <a:pt x="1531188" y="457042"/>
                  <a:pt x="1531558" y="462679"/>
                  <a:pt x="1534159" y="467360"/>
                </a:cubicBezTo>
                <a:cubicBezTo>
                  <a:pt x="1540089" y="478034"/>
                  <a:pt x="1550618" y="486256"/>
                  <a:pt x="1554479" y="497840"/>
                </a:cubicBezTo>
                <a:cubicBezTo>
                  <a:pt x="1558611" y="510235"/>
                  <a:pt x="1559871" y="518472"/>
                  <a:pt x="1569719" y="528320"/>
                </a:cubicBezTo>
                <a:cubicBezTo>
                  <a:pt x="1574036" y="532637"/>
                  <a:pt x="1579879" y="535093"/>
                  <a:pt x="1584959" y="538480"/>
                </a:cubicBezTo>
                <a:cubicBezTo>
                  <a:pt x="1604359" y="567580"/>
                  <a:pt x="1583934" y="540605"/>
                  <a:pt x="1615439" y="568960"/>
                </a:cubicBezTo>
                <a:cubicBezTo>
                  <a:pt x="1626119" y="578572"/>
                  <a:pt x="1635759" y="589280"/>
                  <a:pt x="1645919" y="599440"/>
                </a:cubicBezTo>
                <a:cubicBezTo>
                  <a:pt x="1698297" y="651818"/>
                  <a:pt x="1653979" y="614448"/>
                  <a:pt x="1818639" y="619760"/>
                </a:cubicBezTo>
                <a:cubicBezTo>
                  <a:pt x="1820332" y="668867"/>
                  <a:pt x="1817624" y="718324"/>
                  <a:pt x="1823719" y="767080"/>
                </a:cubicBezTo>
                <a:cubicBezTo>
                  <a:pt x="1824610" y="774209"/>
                  <a:pt x="1831852" y="781267"/>
                  <a:pt x="1838959" y="782320"/>
                </a:cubicBezTo>
                <a:cubicBezTo>
                  <a:pt x="1879195" y="788281"/>
                  <a:pt x="1920239" y="785707"/>
                  <a:pt x="1960879" y="787400"/>
                </a:cubicBezTo>
                <a:cubicBezTo>
                  <a:pt x="1971039" y="789093"/>
                  <a:pt x="1981149" y="791119"/>
                  <a:pt x="1991359" y="792480"/>
                </a:cubicBezTo>
                <a:cubicBezTo>
                  <a:pt x="2006558" y="794507"/>
                  <a:pt x="2021899" y="795391"/>
                  <a:pt x="2037079" y="797560"/>
                </a:cubicBezTo>
                <a:cubicBezTo>
                  <a:pt x="2047555" y="799057"/>
                  <a:pt x="2071706" y="804551"/>
                  <a:pt x="2082799" y="807720"/>
                </a:cubicBezTo>
                <a:cubicBezTo>
                  <a:pt x="2121705" y="818836"/>
                  <a:pt x="2073204" y="805149"/>
                  <a:pt x="2113279" y="822960"/>
                </a:cubicBezTo>
                <a:cubicBezTo>
                  <a:pt x="2123066" y="827310"/>
                  <a:pt x="2143759" y="833120"/>
                  <a:pt x="2143759" y="833120"/>
                </a:cubicBezTo>
                <a:cubicBezTo>
                  <a:pt x="2162386" y="831427"/>
                  <a:pt x="2181655" y="833178"/>
                  <a:pt x="2199639" y="828040"/>
                </a:cubicBezTo>
                <a:cubicBezTo>
                  <a:pt x="2206547" y="826066"/>
                  <a:pt x="2209360" y="817399"/>
                  <a:pt x="2214879" y="812800"/>
                </a:cubicBezTo>
                <a:cubicBezTo>
                  <a:pt x="2219569" y="808891"/>
                  <a:pt x="2225039" y="806027"/>
                  <a:pt x="2230119" y="802640"/>
                </a:cubicBezTo>
                <a:cubicBezTo>
                  <a:pt x="2247052" y="804333"/>
                  <a:pt x="2264337" y="803893"/>
                  <a:pt x="2280919" y="807720"/>
                </a:cubicBezTo>
                <a:cubicBezTo>
                  <a:pt x="2286868" y="809093"/>
                  <a:pt x="2292923" y="812703"/>
                  <a:pt x="2296159" y="817880"/>
                </a:cubicBezTo>
                <a:cubicBezTo>
                  <a:pt x="2311681" y="842715"/>
                  <a:pt x="2301665" y="845968"/>
                  <a:pt x="2311399" y="868680"/>
                </a:cubicBezTo>
                <a:cubicBezTo>
                  <a:pt x="2313804" y="874292"/>
                  <a:pt x="2318829" y="878459"/>
                  <a:pt x="2321559" y="883920"/>
                </a:cubicBezTo>
                <a:cubicBezTo>
                  <a:pt x="2325203" y="891208"/>
                  <a:pt x="2330091" y="912969"/>
                  <a:pt x="2331719" y="919480"/>
                </a:cubicBezTo>
                <a:cubicBezTo>
                  <a:pt x="2330026" y="929640"/>
                  <a:pt x="2330159" y="940280"/>
                  <a:pt x="2326639" y="949960"/>
                </a:cubicBezTo>
                <a:cubicBezTo>
                  <a:pt x="2319485" y="969634"/>
                  <a:pt x="2308629" y="980571"/>
                  <a:pt x="2291079" y="990600"/>
                </a:cubicBezTo>
                <a:cubicBezTo>
                  <a:pt x="2286430" y="993257"/>
                  <a:pt x="2280811" y="993691"/>
                  <a:pt x="2275839" y="995680"/>
                </a:cubicBezTo>
                <a:cubicBezTo>
                  <a:pt x="2218008" y="1018812"/>
                  <a:pt x="2259717" y="1004441"/>
                  <a:pt x="2225039" y="1016000"/>
                </a:cubicBezTo>
                <a:cubicBezTo>
                  <a:pt x="2131906" y="1012613"/>
                  <a:pt x="2038663" y="1011478"/>
                  <a:pt x="1945639" y="1005840"/>
                </a:cubicBezTo>
                <a:cubicBezTo>
                  <a:pt x="1926742" y="1004695"/>
                  <a:pt x="1908490" y="998434"/>
                  <a:pt x="1889759" y="995680"/>
                </a:cubicBezTo>
                <a:cubicBezTo>
                  <a:pt x="1850900" y="989965"/>
                  <a:pt x="1811866" y="985520"/>
                  <a:pt x="1772919" y="980440"/>
                </a:cubicBezTo>
                <a:cubicBezTo>
                  <a:pt x="1681467" y="954311"/>
                  <a:pt x="1809781" y="989148"/>
                  <a:pt x="1625599" y="955040"/>
                </a:cubicBezTo>
                <a:lnTo>
                  <a:pt x="1488439" y="929640"/>
                </a:lnTo>
                <a:cubicBezTo>
                  <a:pt x="1393407" y="913415"/>
                  <a:pt x="1444356" y="924177"/>
                  <a:pt x="1356359" y="914400"/>
                </a:cubicBezTo>
                <a:cubicBezTo>
                  <a:pt x="1346122" y="913263"/>
                  <a:pt x="1336140" y="910212"/>
                  <a:pt x="1325879" y="909320"/>
                </a:cubicBezTo>
                <a:cubicBezTo>
                  <a:pt x="1297151" y="906822"/>
                  <a:pt x="1268306" y="905933"/>
                  <a:pt x="1239519" y="904240"/>
                </a:cubicBezTo>
                <a:cubicBezTo>
                  <a:pt x="1202878" y="889584"/>
                  <a:pt x="1210638" y="889881"/>
                  <a:pt x="1158239" y="889000"/>
                </a:cubicBezTo>
                <a:lnTo>
                  <a:pt x="609599" y="883920"/>
                </a:lnTo>
                <a:cubicBezTo>
                  <a:pt x="594359" y="882227"/>
                  <a:pt x="578863" y="882097"/>
                  <a:pt x="563879" y="878840"/>
                </a:cubicBezTo>
                <a:cubicBezTo>
                  <a:pt x="539787" y="873602"/>
                  <a:pt x="516271" y="865944"/>
                  <a:pt x="492759" y="858520"/>
                </a:cubicBezTo>
                <a:cubicBezTo>
                  <a:pt x="484063" y="855774"/>
                  <a:pt x="476157" y="850759"/>
                  <a:pt x="467359" y="848360"/>
                </a:cubicBezTo>
                <a:cubicBezTo>
                  <a:pt x="457422" y="845650"/>
                  <a:pt x="447039" y="844973"/>
                  <a:pt x="436879" y="843280"/>
                </a:cubicBezTo>
                <a:cubicBezTo>
                  <a:pt x="399593" y="815316"/>
                  <a:pt x="429415" y="832125"/>
                  <a:pt x="360679" y="822960"/>
                </a:cubicBezTo>
                <a:cubicBezTo>
                  <a:pt x="356240" y="822368"/>
                  <a:pt x="330818" y="815650"/>
                  <a:pt x="325119" y="812800"/>
                </a:cubicBezTo>
                <a:cubicBezTo>
                  <a:pt x="319658" y="810070"/>
                  <a:pt x="315340" y="805370"/>
                  <a:pt x="309879" y="802640"/>
                </a:cubicBezTo>
                <a:cubicBezTo>
                  <a:pt x="305090" y="800245"/>
                  <a:pt x="299561" y="799669"/>
                  <a:pt x="294639" y="797560"/>
                </a:cubicBezTo>
                <a:cubicBezTo>
                  <a:pt x="257833" y="781786"/>
                  <a:pt x="291737" y="790884"/>
                  <a:pt x="248919" y="782320"/>
                </a:cubicBezTo>
                <a:cubicBezTo>
                  <a:pt x="219438" y="762666"/>
                  <a:pt x="248114" y="778617"/>
                  <a:pt x="198120" y="767080"/>
                </a:cubicBezTo>
                <a:cubicBezTo>
                  <a:pt x="187684" y="764672"/>
                  <a:pt x="178330" y="757549"/>
                  <a:pt x="167639" y="756920"/>
                </a:cubicBezTo>
                <a:lnTo>
                  <a:pt x="81279" y="751840"/>
                </a:lnTo>
                <a:cubicBezTo>
                  <a:pt x="76199" y="750147"/>
                  <a:pt x="69825" y="750546"/>
                  <a:pt x="66039" y="746760"/>
                </a:cubicBezTo>
                <a:cubicBezTo>
                  <a:pt x="62253" y="742974"/>
                  <a:pt x="60959" y="731520"/>
                  <a:pt x="60959" y="731520"/>
                </a:cubicBezTo>
                <a:lnTo>
                  <a:pt x="0" y="751840"/>
                </a:lnTo>
                <a:cubicBezTo>
                  <a:pt x="11852" y="743373"/>
                  <a:pt x="22333" y="732544"/>
                  <a:pt x="35559" y="726440"/>
                </a:cubicBezTo>
                <a:cubicBezTo>
                  <a:pt x="44911" y="722124"/>
                  <a:pt x="55939" y="723380"/>
                  <a:pt x="66039" y="721360"/>
                </a:cubicBezTo>
                <a:cubicBezTo>
                  <a:pt x="72886" y="719991"/>
                  <a:pt x="79556" y="717850"/>
                  <a:pt x="86359" y="716280"/>
                </a:cubicBezTo>
                <a:cubicBezTo>
                  <a:pt x="101571" y="712770"/>
                  <a:pt x="117069" y="710409"/>
                  <a:pt x="132079" y="706120"/>
                </a:cubicBezTo>
                <a:cubicBezTo>
                  <a:pt x="140847" y="703615"/>
                  <a:pt x="148941" y="699162"/>
                  <a:pt x="157479" y="695960"/>
                </a:cubicBezTo>
                <a:cubicBezTo>
                  <a:pt x="162493" y="694080"/>
                  <a:pt x="167930" y="693275"/>
                  <a:pt x="172719" y="690880"/>
                </a:cubicBezTo>
                <a:cubicBezTo>
                  <a:pt x="178181" y="688150"/>
                  <a:pt x="182498" y="683450"/>
                  <a:pt x="187959" y="680720"/>
                </a:cubicBezTo>
                <a:cubicBezTo>
                  <a:pt x="195247" y="677076"/>
                  <a:pt x="217008" y="672188"/>
                  <a:pt x="223519" y="670560"/>
                </a:cubicBezTo>
                <a:cubicBezTo>
                  <a:pt x="260649" y="645807"/>
                  <a:pt x="213963" y="676021"/>
                  <a:pt x="259079" y="650240"/>
                </a:cubicBezTo>
                <a:cubicBezTo>
                  <a:pt x="264380" y="647211"/>
                  <a:pt x="268858" y="642810"/>
                  <a:pt x="274319" y="640080"/>
                </a:cubicBezTo>
                <a:cubicBezTo>
                  <a:pt x="279108" y="637685"/>
                  <a:pt x="284637" y="637109"/>
                  <a:pt x="289559" y="635000"/>
                </a:cubicBezTo>
                <a:cubicBezTo>
                  <a:pt x="296520" y="632017"/>
                  <a:pt x="302500" y="626543"/>
                  <a:pt x="309879" y="624840"/>
                </a:cubicBezTo>
                <a:cubicBezTo>
                  <a:pt x="329114" y="620401"/>
                  <a:pt x="426272" y="615048"/>
                  <a:pt x="431799" y="614680"/>
                </a:cubicBezTo>
                <a:cubicBezTo>
                  <a:pt x="433493" y="599440"/>
                  <a:pt x="431639" y="583371"/>
                  <a:pt x="436879" y="568960"/>
                </a:cubicBezTo>
                <a:cubicBezTo>
                  <a:pt x="438965" y="563222"/>
                  <a:pt x="446818" y="561829"/>
                  <a:pt x="452119" y="558800"/>
                </a:cubicBezTo>
                <a:cubicBezTo>
                  <a:pt x="497236" y="533019"/>
                  <a:pt x="450549" y="563233"/>
                  <a:pt x="487679" y="538480"/>
                </a:cubicBezTo>
                <a:cubicBezTo>
                  <a:pt x="492759" y="540173"/>
                  <a:pt x="497564" y="543560"/>
                  <a:pt x="502919" y="543560"/>
                </a:cubicBezTo>
                <a:cubicBezTo>
                  <a:pt x="540211" y="543560"/>
                  <a:pt x="577939" y="544870"/>
                  <a:pt x="614679" y="538480"/>
                </a:cubicBezTo>
                <a:cubicBezTo>
                  <a:pt x="619956" y="537563"/>
                  <a:pt x="617158" y="527921"/>
                  <a:pt x="619759" y="523240"/>
                </a:cubicBezTo>
                <a:cubicBezTo>
                  <a:pt x="625689" y="512566"/>
                  <a:pt x="634618" y="503682"/>
                  <a:pt x="640079" y="492760"/>
                </a:cubicBezTo>
                <a:cubicBezTo>
                  <a:pt x="652969" y="466979"/>
                  <a:pt x="646038" y="478741"/>
                  <a:pt x="660399" y="457200"/>
                </a:cubicBezTo>
                <a:cubicBezTo>
                  <a:pt x="658706" y="445347"/>
                  <a:pt x="657667" y="433381"/>
                  <a:pt x="655319" y="421640"/>
                </a:cubicBezTo>
                <a:cubicBezTo>
                  <a:pt x="654269" y="416389"/>
                  <a:pt x="650239" y="411755"/>
                  <a:pt x="650239" y="406400"/>
                </a:cubicBezTo>
                <a:cubicBezTo>
                  <a:pt x="650239" y="394741"/>
                  <a:pt x="657183" y="379136"/>
                  <a:pt x="665479" y="370840"/>
                </a:cubicBezTo>
                <a:cubicBezTo>
                  <a:pt x="671466" y="364853"/>
                  <a:pt x="678863" y="360455"/>
                  <a:pt x="685799" y="355600"/>
                </a:cubicBezTo>
                <a:cubicBezTo>
                  <a:pt x="695802" y="348598"/>
                  <a:pt x="716279" y="335280"/>
                  <a:pt x="716279" y="335280"/>
                </a:cubicBezTo>
                <a:cubicBezTo>
                  <a:pt x="719666" y="330200"/>
                  <a:pt x="723709" y="325501"/>
                  <a:pt x="726439" y="320040"/>
                </a:cubicBezTo>
                <a:cubicBezTo>
                  <a:pt x="747472" y="277976"/>
                  <a:pt x="712562" y="333236"/>
                  <a:pt x="741679" y="289560"/>
                </a:cubicBezTo>
                <a:cubicBezTo>
                  <a:pt x="743372" y="282787"/>
                  <a:pt x="743637" y="275485"/>
                  <a:pt x="746759" y="269240"/>
                </a:cubicBezTo>
                <a:cubicBezTo>
                  <a:pt x="750001" y="262757"/>
                  <a:pt x="767152" y="230995"/>
                  <a:pt x="782320" y="228600"/>
                </a:cubicBezTo>
                <a:cubicBezTo>
                  <a:pt x="809133" y="224366"/>
                  <a:pt x="836506" y="225213"/>
                  <a:pt x="863599" y="223520"/>
                </a:cubicBezTo>
                <a:cubicBezTo>
                  <a:pt x="873759" y="213360"/>
                  <a:pt x="880449" y="197584"/>
                  <a:pt x="894079" y="193040"/>
                </a:cubicBezTo>
                <a:cubicBezTo>
                  <a:pt x="911177" y="187341"/>
                  <a:pt x="912062" y="187844"/>
                  <a:pt x="929639" y="177800"/>
                </a:cubicBezTo>
                <a:cubicBezTo>
                  <a:pt x="934940" y="174771"/>
                  <a:pt x="939267" y="170045"/>
                  <a:pt x="944879" y="167640"/>
                </a:cubicBezTo>
                <a:cubicBezTo>
                  <a:pt x="951296" y="164890"/>
                  <a:pt x="958512" y="164566"/>
                  <a:pt x="965200" y="162560"/>
                </a:cubicBezTo>
                <a:cubicBezTo>
                  <a:pt x="975457" y="159483"/>
                  <a:pt x="985519" y="155787"/>
                  <a:pt x="995679" y="152400"/>
                </a:cubicBezTo>
                <a:cubicBezTo>
                  <a:pt x="1000759" y="150707"/>
                  <a:pt x="1005669" y="148370"/>
                  <a:pt x="1010919" y="147320"/>
                </a:cubicBezTo>
                <a:cubicBezTo>
                  <a:pt x="1049706" y="139563"/>
                  <a:pt x="1027751" y="143311"/>
                  <a:pt x="1076959" y="137160"/>
                </a:cubicBezTo>
                <a:cubicBezTo>
                  <a:pt x="1082039" y="135467"/>
                  <a:pt x="1087410" y="134475"/>
                  <a:pt x="1092199" y="132080"/>
                </a:cubicBezTo>
                <a:cubicBezTo>
                  <a:pt x="1097660" y="129350"/>
                  <a:pt x="1101827" y="124325"/>
                  <a:pt x="1107439" y="121920"/>
                </a:cubicBezTo>
                <a:cubicBezTo>
                  <a:pt x="1113856" y="119170"/>
                  <a:pt x="1120986" y="118533"/>
                  <a:pt x="1127759" y="116840"/>
                </a:cubicBezTo>
                <a:cubicBezTo>
                  <a:pt x="1136060" y="110614"/>
                  <a:pt x="1142029" y="106128"/>
                  <a:pt x="1146221" y="102972"/>
                </a:cubicBezTo>
                <a:lnTo>
                  <a:pt x="1150673" y="99610"/>
                </a:lnTo>
                <a:lnTo>
                  <a:pt x="1145165" y="104074"/>
                </a:lnTo>
                <a:cubicBezTo>
                  <a:pt x="1145748" y="103843"/>
                  <a:pt x="1150320" y="100725"/>
                  <a:pt x="1163319" y="91440"/>
                </a:cubicBezTo>
                <a:cubicBezTo>
                  <a:pt x="1170209" y="86519"/>
                  <a:pt x="1178014" y="82528"/>
                  <a:pt x="1183639" y="76200"/>
                </a:cubicBezTo>
                <a:cubicBezTo>
                  <a:pt x="1191751" y="67074"/>
                  <a:pt x="1195325" y="54354"/>
                  <a:pt x="1203959" y="45720"/>
                </a:cubicBezTo>
                <a:lnTo>
                  <a:pt x="1234439" y="1524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8011"/>
            <a:ext cx="5993296" cy="4065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57"/>
          <a:stretch>
            <a:fillRect/>
          </a:stretch>
        </p:blipFill>
        <p:spPr>
          <a:xfrm>
            <a:off x="6198707" y="2188011"/>
            <a:ext cx="5993294" cy="40652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45242" y="625328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褶皱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743947" y="625328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断层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48329" y="884555"/>
            <a:ext cx="11034180" cy="1181033"/>
            <a:chOff x="568365" y="557356"/>
            <a:chExt cx="8826247" cy="1110544"/>
          </a:xfrm>
        </p:grpSpPr>
        <p:sp>
          <p:nvSpPr>
            <p:cNvPr id="10" name="矩形 9"/>
            <p:cNvSpPr/>
            <p:nvPr/>
          </p:nvSpPr>
          <p:spPr>
            <a:xfrm>
              <a:off x="1032367" y="1064089"/>
              <a:ext cx="8362245" cy="603811"/>
            </a:xfrm>
            <a:prstGeom prst="rect">
              <a:avLst/>
            </a:prstGeom>
            <a:noFill/>
            <a:ln>
              <a:solidFill>
                <a:srgbClr val="4AB6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321261" y="1048548"/>
              <a:ext cx="8073351" cy="548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在地球的内、外力作用下，岩层或岩体发生变形或变位而遗留下来的形态。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: 圆角 11"/>
            <p:cNvSpPr/>
            <p:nvPr/>
          </p:nvSpPr>
          <p:spPr>
            <a:xfrm>
              <a:off x="568365" y="557356"/>
              <a:ext cx="782664" cy="934173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98132" y="633742"/>
              <a:ext cx="723129" cy="781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地质构造</a:t>
              </a:r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8863" y="35277"/>
            <a:ext cx="3469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地质构造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1"/>
          <a:stretch>
            <a:fillRect/>
          </a:stretch>
        </p:blipFill>
        <p:spPr>
          <a:xfrm>
            <a:off x="0" y="549275"/>
            <a:ext cx="12192000" cy="63087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8863" y="35277"/>
            <a:ext cx="3469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褶皱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92" y="1110256"/>
            <a:ext cx="6601408" cy="463748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85630" y="1534526"/>
            <a:ext cx="5311777" cy="3286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在地壳运动产生的强大挤压力作用下，岩层会发生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塑性变形，</a:t>
            </a:r>
            <a:r>
              <a:rPr lang="zh-CN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产生一系列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波状弯曲</a:t>
            </a:r>
            <a:r>
              <a:rPr lang="zh-CN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叫作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褶皱。</a:t>
            </a:r>
            <a:endParaRPr lang="en-US" altLang="zh-CN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8721" y="0"/>
            <a:ext cx="5430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ym typeface="+mn-lt"/>
              </a:rPr>
              <a:t>褶皱的形成原理与分类</a:t>
            </a:r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365" y="2285496"/>
            <a:ext cx="5680855" cy="34433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85630" y="1261019"/>
            <a:ext cx="10850563" cy="3894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在地壳运动产生的强大挤压力作用下，岩层会发生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塑性变形</a:t>
            </a:r>
            <a:r>
              <a:rPr lang="zh-CN" altLang="en-US" sz="28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产生一系列的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波状弯曲，</a:t>
            </a:r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叫作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褶皱</a:t>
            </a:r>
            <a:endParaRPr lang="en-US" altLang="zh-CN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28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褶皱是由背斜和向斜组成的</a:t>
            </a:r>
            <a:endParaRPr lang="en-US" altLang="zh-CN" sz="28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背斜</a:t>
            </a:r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岩层一般向上拱起，形成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山岭</a:t>
            </a:r>
            <a:endParaRPr lang="en-US" altLang="zh-CN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  <a:defRPr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向斜</a:t>
            </a:r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岩层一般向下弯曲，形成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谷地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: 形状 8"/>
          <p:cNvSpPr/>
          <p:nvPr/>
        </p:nvSpPr>
        <p:spPr>
          <a:xfrm>
            <a:off x="5575300" y="3124200"/>
            <a:ext cx="1917700" cy="685800"/>
          </a:xfrm>
          <a:custGeom>
            <a:avLst/>
            <a:gdLst>
              <a:gd name="connsiteX0" fmla="*/ 1917700 w 1917700"/>
              <a:gd name="connsiteY0" fmla="*/ 0 h 749300"/>
              <a:gd name="connsiteX1" fmla="*/ 0 w 1917700"/>
              <a:gd name="connsiteY1" fmla="*/ 0 h 749300"/>
              <a:gd name="connsiteX2" fmla="*/ 0 w 1917700"/>
              <a:gd name="connsiteY2" fmla="*/ 74930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7700" h="749300">
                <a:moveTo>
                  <a:pt x="1917700" y="0"/>
                </a:moveTo>
                <a:lnTo>
                  <a:pt x="0" y="0"/>
                </a:lnTo>
                <a:lnTo>
                  <a:pt x="0" y="749300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>
            <a:off x="5575300" y="3649877"/>
            <a:ext cx="4495800" cy="2197100"/>
          </a:xfrm>
          <a:custGeom>
            <a:avLst/>
            <a:gdLst>
              <a:gd name="connsiteX0" fmla="*/ 0 w 4394200"/>
              <a:gd name="connsiteY0" fmla="*/ 1422400 h 2197100"/>
              <a:gd name="connsiteX1" fmla="*/ 0 w 4394200"/>
              <a:gd name="connsiteY1" fmla="*/ 2197100 h 2197100"/>
              <a:gd name="connsiteX2" fmla="*/ 4394200 w 4394200"/>
              <a:gd name="connsiteY2" fmla="*/ 2197100 h 2197100"/>
              <a:gd name="connsiteX3" fmla="*/ 4394200 w 4394200"/>
              <a:gd name="connsiteY3" fmla="*/ 0 h 219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4200" h="2197100">
                <a:moveTo>
                  <a:pt x="0" y="1422400"/>
                </a:moveTo>
                <a:lnTo>
                  <a:pt x="0" y="2197100"/>
                </a:lnTo>
                <a:lnTo>
                  <a:pt x="4394200" y="2197100"/>
                </a:lnTo>
                <a:lnTo>
                  <a:pt x="4394200" y="0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8721" y="0"/>
            <a:ext cx="5430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ym typeface="+mn-lt"/>
              </a:rPr>
              <a:t>褶皱的形成原理与分类</a:t>
            </a:r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70718" y="854219"/>
            <a:ext cx="10850563" cy="66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外力长期作用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下，背斜、向斜的地貌形态也会出现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倒置现象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4" y="3728310"/>
            <a:ext cx="4498976" cy="27269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0"/>
          <a:stretch>
            <a:fillRect/>
          </a:stretch>
        </p:blipFill>
        <p:spPr>
          <a:xfrm>
            <a:off x="5095284" y="3733804"/>
            <a:ext cx="6858572" cy="248969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20069" y="1769947"/>
            <a:ext cx="4853360" cy="2952018"/>
            <a:chOff x="1288034" y="1828227"/>
            <a:chExt cx="4853360" cy="2952018"/>
          </a:xfrm>
        </p:grpSpPr>
        <p:sp>
          <p:nvSpPr>
            <p:cNvPr id="28" name="文本框 27"/>
            <p:cNvSpPr txBox="1"/>
            <p:nvPr/>
          </p:nvSpPr>
          <p:spPr>
            <a:xfrm>
              <a:off x="1288034" y="1828227"/>
              <a:ext cx="4647413" cy="1308884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5000"/>
              </a:schemeClr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7200" marR="0" lvl="0" indent="-457200" fontAlgn="auto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+mj-ea"/>
                <a:buAutoNum type="circleNumDbPlain"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800">
                  <a:solidFill>
                    <a:schemeClr val="tx1"/>
                  </a:solidFill>
                </a:rPr>
                <a:t>背斜顶部因受</a:t>
              </a:r>
              <a:r>
                <a:rPr lang="zh-CN" altLang="en-US" sz="2800" b="1">
                  <a:solidFill>
                    <a:schemeClr val="tx1"/>
                  </a:solidFill>
                </a:rPr>
                <a:t>张力</a:t>
              </a:r>
              <a:r>
                <a:rPr lang="zh-CN" altLang="en-US" sz="2800">
                  <a:solidFill>
                    <a:schemeClr val="tx1"/>
                  </a:solidFill>
                </a:rPr>
                <a:t>产生裂隙，</a:t>
              </a:r>
              <a:r>
                <a:rPr lang="zh-CN" altLang="en-US" sz="2800" b="1">
                  <a:solidFill>
                    <a:schemeClr val="tx1"/>
                  </a:solidFill>
                </a:rPr>
                <a:t>容易被侵蚀成谷地</a:t>
              </a:r>
              <a:endParaRPr lang="en-US" altLang="zh-CN" sz="2800" b="1">
                <a:solidFill>
                  <a:schemeClr val="tx1"/>
                </a:solidFill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5401394" y="3194639"/>
              <a:ext cx="740000" cy="158560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5887351" y="1770699"/>
            <a:ext cx="6304649" cy="2686556"/>
            <a:chOff x="5887351" y="1770699"/>
            <a:chExt cx="6304649" cy="2686556"/>
          </a:xfrm>
        </p:grpSpPr>
        <p:sp>
          <p:nvSpPr>
            <p:cNvPr id="26" name="文本框 25"/>
            <p:cNvSpPr txBox="1"/>
            <p:nvPr/>
          </p:nvSpPr>
          <p:spPr>
            <a:xfrm>
              <a:off x="5887351" y="1770699"/>
              <a:ext cx="6304649" cy="1308884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5000"/>
              </a:schemeClr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7200" marR="0" lvl="0" indent="-457200" fontAlgn="auto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+mj-ea"/>
                <a:buAutoNum type="circleNumDbPlain"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buFont typeface="+mj-ea"/>
                <a:buAutoNum type="circleNumDbPlain" startAt="2"/>
              </a:pPr>
              <a:r>
                <a:rPr lang="zh-CN" altLang="en-US" sz="2800">
                  <a:solidFill>
                    <a:schemeClr val="tx1"/>
                  </a:solidFill>
                </a:rPr>
                <a:t>向斜槽部由于受到</a:t>
              </a:r>
              <a:r>
                <a:rPr lang="zh-CN" altLang="en-US" sz="2800" b="1">
                  <a:solidFill>
                    <a:schemeClr val="tx1"/>
                  </a:solidFill>
                </a:rPr>
                <a:t>挤压，岩石致密，不易被侵蚀，</a:t>
              </a:r>
              <a:r>
                <a:rPr lang="zh-CN" altLang="en-US" sz="2800">
                  <a:solidFill>
                    <a:schemeClr val="tx1"/>
                  </a:solidFill>
                </a:rPr>
                <a:t>相对高耸形成</a:t>
              </a:r>
              <a:r>
                <a:rPr lang="zh-CN" altLang="en-US" sz="2800" b="1">
                  <a:solidFill>
                    <a:schemeClr val="tx1"/>
                  </a:solidFill>
                </a:rPr>
                <a:t>山岭</a:t>
              </a:r>
              <a:endParaRPr lang="zh-CN" altLang="en-US" sz="2800" b="1">
                <a:solidFill>
                  <a:schemeClr val="tx1"/>
                </a:solidFill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9707665" y="3137111"/>
              <a:ext cx="1163535" cy="1320144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/>
          <p:cNvSpPr/>
          <p:nvPr/>
        </p:nvSpPr>
        <p:spPr>
          <a:xfrm>
            <a:off x="-331266" y="-186611"/>
            <a:ext cx="12856190" cy="1028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331268" y="-186611"/>
            <a:ext cx="516898" cy="10285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8721" y="0"/>
            <a:ext cx="5430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>
                <a:sym typeface="+mn-lt"/>
              </a:rPr>
              <a:t>褶皱的形成原理与分类</a:t>
            </a:r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260"/>
            <a:ext cx="12192000" cy="345948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108213" y="94755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背斜成山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689988" y="1131034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向斜成谷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箭头连接符 10"/>
          <p:cNvCxnSpPr>
            <a:stCxn id="19" idx="2"/>
          </p:cNvCxnSpPr>
          <p:nvPr/>
        </p:nvCxnSpPr>
        <p:spPr>
          <a:xfrm>
            <a:off x="2021284" y="1532334"/>
            <a:ext cx="83741" cy="11632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8305800" y="1715809"/>
            <a:ext cx="297259" cy="19513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COLOR_SCHEME_SHAPE_ID" val="16"/>
  <p:tag name="KSO_WM_UNIT_COLOR_SCHEME_PARENT_PAGE" val="0_3"/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LAYERLEVEL" val="1_1_1"/>
  <p:tag name="KSO_WM_TAG_VERSION" val="1.0"/>
  <p:tag name="KSO_WM_BEAUTIFY_FLAG" val="#wm#"/>
  <p:tag name="KSO_WM_UNIT_PRESET_TEXT" val="单击此处添加标题"/>
  <p:tag name="KSO_WM_TEMPLATE_CATEGORY" val="custom"/>
  <p:tag name="KSO_WM_TEMPLATE_INDEX" val="20204321"/>
  <p:tag name="KSO_WM_UNIT_ID" val="custom20204321_3*l_h_a*1_1_1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KSO_WM_UNIT_TABLE_BEAUTIFY" val="smartTable{7f9d4880-8906-4c83-9e70-ed58b2b97697}"/>
</p:tagLst>
</file>

<file path=ppt/tags/tag9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mNiODM5MTIxOTk2M2MwZGVlYmEwNTkzZWExNjMxMzgifQ=="/>
</p:tagLst>
</file>

<file path=ppt/theme/theme1.xml><?xml version="1.0" encoding="utf-8"?>
<a:theme xmlns:a="http://schemas.openxmlformats.org/drawingml/2006/main" name="Office 主题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0000CC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高清演示">
      <a:majorFont>
        <a:latin typeface="Arial Black"/>
        <a:ea typeface="微软雅黑"/>
        <a:cs typeface="Arial"/>
      </a:majorFont>
      <a:minorFont>
        <a:latin typeface="Arial"/>
        <a:ea typeface="微软雅黑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buFontTx/>
          <a:buNone/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思源黑体 CN Heavy"/>
        <a:ea typeface="思源黑体 CN Heavy"/>
        <a:cs typeface=""/>
      </a:majorFont>
      <a:minorFont>
        <a:latin typeface="思源黑体 CN Heavy"/>
        <a:ea typeface="思源黑体 CN Heavy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1307</Words>
  <Application>WPS 演示</Application>
  <PresentationFormat/>
  <Paragraphs>270</Paragraphs>
  <Slides>20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20</vt:i4>
      </vt:variant>
    </vt:vector>
  </HeadingPairs>
  <TitlesOfParts>
    <vt:vector size="44" baseType="lpstr">
      <vt:lpstr>Arial</vt:lpstr>
      <vt:lpstr>宋体</vt:lpstr>
      <vt:lpstr>Wingdings</vt:lpstr>
      <vt:lpstr>Calibri Light</vt:lpstr>
      <vt:lpstr>Arial Black</vt:lpstr>
      <vt:lpstr>微软雅黑</vt:lpstr>
      <vt:lpstr>华康俪金黑W8(P)</vt:lpstr>
      <vt:lpstr>黑体</vt:lpstr>
      <vt:lpstr>Times New Roman</vt:lpstr>
      <vt:lpstr>思源黑体 CN Heavy</vt:lpstr>
      <vt:lpstr>阿里巴巴普惠体 B</vt:lpstr>
      <vt:lpstr>Calibri</vt:lpstr>
      <vt:lpstr>Arial Unicode MS</vt:lpstr>
      <vt:lpstr>等线</vt:lpstr>
      <vt:lpstr>微软雅黑 Light</vt:lpstr>
      <vt:lpstr>Courier New</vt:lpstr>
      <vt:lpstr>Calibri</vt:lpstr>
      <vt:lpstr>汉仪旗黑-85S</vt:lpstr>
      <vt:lpstr>思源黑体 CN Light</vt:lpstr>
      <vt:lpstr>锐字真言体免费商用</vt:lpstr>
      <vt:lpstr>Office 主题</vt:lpstr>
      <vt:lpstr>1_Office 主题</vt:lpstr>
      <vt:lpstr>2_Office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1．背斜和向斜的比较</vt:lpstr>
      <vt:lpstr>1．背斜和向斜的比较</vt:lpstr>
      <vt:lpstr>2．主要地质构造的实践意义</vt:lpstr>
      <vt:lpstr>2．主要地质构造的实践意义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love baby</cp:lastModifiedBy>
  <cp:revision>2</cp:revision>
  <cp:lastPrinted>2023-09-25T16:24:00Z</cp:lastPrinted>
  <dcterms:created xsi:type="dcterms:W3CDTF">2023-09-25T16:24:00Z</dcterms:created>
  <dcterms:modified xsi:type="dcterms:W3CDTF">2025-03-18T07:02:32Z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59F0B0F4E72C4703B5D7F070523899EC_13</vt:lpwstr>
  </property>
  <property fmtid="{D5CDD505-2E9C-101B-9397-08002B2CF9AE}" pid="7" name="KSOProductBuildVer">
    <vt:lpwstr>2052-12.1.0.16399</vt:lpwstr>
  </property>
</Properties>
</file>