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8" r:id="rId4"/>
  </p:sldMasterIdLst>
  <p:notesMasterIdLst>
    <p:notesMasterId r:id="rId6"/>
  </p:notesMasterIdLst>
  <p:sldIdLst>
    <p:sldId id="3023" r:id="rId5"/>
    <p:sldId id="2982" r:id="rId7"/>
    <p:sldId id="318" r:id="rId8"/>
    <p:sldId id="2984" r:id="rId9"/>
    <p:sldId id="3024" r:id="rId10"/>
    <p:sldId id="416" r:id="rId11"/>
    <p:sldId id="417" r:id="rId12"/>
    <p:sldId id="3025" r:id="rId13"/>
    <p:sldId id="3026" r:id="rId14"/>
    <p:sldId id="2987" r:id="rId15"/>
    <p:sldId id="861" r:id="rId16"/>
    <p:sldId id="283" r:id="rId17"/>
    <p:sldId id="870" r:id="rId18"/>
    <p:sldId id="871" r:id="rId19"/>
    <p:sldId id="873" r:id="rId20"/>
    <p:sldId id="2990" r:id="rId21"/>
    <p:sldId id="397" r:id="rId22"/>
  </p:sldIdLst>
  <p:sldSz cx="12192000" cy="6858000"/>
  <p:notesSz cx="7103745" cy="10234295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285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6F72-9102-4710-81E6-7A00E17524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045F-9349-4DBC-A4E6-846EFEC71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平直与蜿蜒曲折，因为一个在平原地区，一个在山地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4.png"/><Relationship Id="rId6" Type="http://schemas.openxmlformats.org/officeDocument/2006/relationships/tags" Target="../tags/tag66.xml"/><Relationship Id="rId5" Type="http://schemas.openxmlformats.org/officeDocument/2006/relationships/image" Target="../media/image3.png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3" Type="http://schemas.openxmlformats.org/officeDocument/2006/relationships/tags" Target="../tags/tag71.xml"/><Relationship Id="rId12" Type="http://schemas.openxmlformats.org/officeDocument/2006/relationships/image" Target="../media/image5.png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image" Target="../media/image4.png"/><Relationship Id="rId6" Type="http://schemas.openxmlformats.org/officeDocument/2006/relationships/tags" Target="../tags/tag74.xml"/><Relationship Id="rId5" Type="http://schemas.openxmlformats.org/officeDocument/2006/relationships/image" Target="../media/image3.png"/><Relationship Id="rId4" Type="http://schemas.openxmlformats.org/officeDocument/2006/relationships/tags" Target="../tags/tag73.xml"/><Relationship Id="rId3" Type="http://schemas.openxmlformats.org/officeDocument/2006/relationships/image" Target="../media/image2.png"/><Relationship Id="rId2" Type="http://schemas.openxmlformats.org/officeDocument/2006/relationships/tags" Target="../tags/tag72.xml"/><Relationship Id="rId13" Type="http://schemas.openxmlformats.org/officeDocument/2006/relationships/tags" Target="../tags/tag79.xml"/><Relationship Id="rId12" Type="http://schemas.openxmlformats.org/officeDocument/2006/relationships/image" Target="../media/image5.png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image" Target="../media/image4.png"/><Relationship Id="rId6" Type="http://schemas.openxmlformats.org/officeDocument/2006/relationships/tags" Target="../tags/tag82.xml"/><Relationship Id="rId5" Type="http://schemas.openxmlformats.org/officeDocument/2006/relationships/image" Target="../media/image3.png"/><Relationship Id="rId4" Type="http://schemas.openxmlformats.org/officeDocument/2006/relationships/tags" Target="../tags/tag81.xml"/><Relationship Id="rId3" Type="http://schemas.openxmlformats.org/officeDocument/2006/relationships/image" Target="../media/image2.png"/><Relationship Id="rId2" Type="http://schemas.openxmlformats.org/officeDocument/2006/relationships/tags" Target="../tags/tag80.xml"/><Relationship Id="rId14" Type="http://schemas.openxmlformats.org/officeDocument/2006/relationships/tags" Target="../tags/tag88.xml"/><Relationship Id="rId13" Type="http://schemas.openxmlformats.org/officeDocument/2006/relationships/image" Target="../media/image5.png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image" Target="../media/image4.png"/><Relationship Id="rId6" Type="http://schemas.openxmlformats.org/officeDocument/2006/relationships/tags" Target="../tags/tag91.xml"/><Relationship Id="rId5" Type="http://schemas.openxmlformats.org/officeDocument/2006/relationships/image" Target="../media/image3.png"/><Relationship Id="rId4" Type="http://schemas.openxmlformats.org/officeDocument/2006/relationships/tags" Target="../tags/tag90.xml"/><Relationship Id="rId3" Type="http://schemas.openxmlformats.org/officeDocument/2006/relationships/image" Target="../media/image2.png"/><Relationship Id="rId2" Type="http://schemas.openxmlformats.org/officeDocument/2006/relationships/tags" Target="../tags/tag89.xml"/><Relationship Id="rId14" Type="http://schemas.openxmlformats.org/officeDocument/2006/relationships/tags" Target="../tags/tag97.xml"/><Relationship Id="rId13" Type="http://schemas.openxmlformats.org/officeDocument/2006/relationships/image" Target="../media/image5.png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2.png"/><Relationship Id="rId2" Type="http://schemas.openxmlformats.org/officeDocument/2006/relationships/tags" Target="../tags/tag98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7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3736664" y="177530"/>
            <a:ext cx="4805140" cy="834537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/>
              <a:t>标题可以写在这里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3AC0-D1D8-4280-9828-90CF6DB133A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8B2CA-E6C2-4FFE-A579-BFA6CF6762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>
            <p:custDataLst>
              <p:tags r:id="rId13"/>
            </p:custDataLst>
          </p:nvPr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思考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3"/>
            </p:custDataLst>
          </p:nvPr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判断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4"/>
            </p:custDataLst>
          </p:nvPr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核心归纳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4"/>
            </p:custDataLst>
          </p:nvPr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方法技巧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6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任意多边形 10"/>
          <p:cNvSpPr/>
          <p:nvPr>
            <p:custDataLst>
              <p:tags r:id="rId7"/>
            </p:custDataLst>
          </p:nvPr>
        </p:nvSpPr>
        <p:spPr>
          <a:xfrm>
            <a:off x="835269" y="902682"/>
            <a:ext cx="465992" cy="465992"/>
          </a:xfrm>
          <a:custGeom>
            <a:avLst/>
            <a:gdLst>
              <a:gd name="connsiteX0" fmla="*/ 1226828 w 3086100"/>
              <a:gd name="connsiteY0" fmla="*/ 629435 h 3086100"/>
              <a:gd name="connsiteX1" fmla="*/ 870682 w 3086100"/>
              <a:gd name="connsiteY1" fmla="*/ 1012875 h 3086100"/>
              <a:gd name="connsiteX2" fmla="*/ 1708227 w 3086100"/>
              <a:gd name="connsiteY2" fmla="*/ 1030274 h 3086100"/>
              <a:gd name="connsiteX3" fmla="*/ 549502 w 3086100"/>
              <a:gd name="connsiteY3" fmla="*/ 2277800 h 3086100"/>
              <a:gd name="connsiteX4" fmla="*/ 883530 w 3086100"/>
              <a:gd name="connsiteY4" fmla="*/ 2588052 h 3086100"/>
              <a:gd name="connsiteX5" fmla="*/ 2042256 w 3086100"/>
              <a:gd name="connsiteY5" fmla="*/ 1340525 h 3086100"/>
              <a:gd name="connsiteX6" fmla="*/ 2121342 w 3086100"/>
              <a:gd name="connsiteY6" fmla="*/ 2174511 h 3086100"/>
              <a:gd name="connsiteX7" fmla="*/ 2477488 w 3086100"/>
              <a:gd name="connsiteY7" fmla="*/ 1791071 h 3086100"/>
              <a:gd name="connsiteX8" fmla="*/ 2369584 w 3086100"/>
              <a:gd name="connsiteY8" fmla="*/ 653174 h 3086100"/>
              <a:gd name="connsiteX9" fmla="*/ 1543050 w 3086100"/>
              <a:gd name="connsiteY9" fmla="*/ 0 h 3086100"/>
              <a:gd name="connsiteX10" fmla="*/ 3086100 w 3086100"/>
              <a:gd name="connsiteY10" fmla="*/ 1543050 h 3086100"/>
              <a:gd name="connsiteX11" fmla="*/ 1543050 w 3086100"/>
              <a:gd name="connsiteY11" fmla="*/ 3086100 h 3086100"/>
              <a:gd name="connsiteX12" fmla="*/ 0 w 3086100"/>
              <a:gd name="connsiteY12" fmla="*/ 1543050 h 3086100"/>
              <a:gd name="connsiteX13" fmla="*/ 1543050 w 3086100"/>
              <a:gd name="connsiteY13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6100" h="3086100">
                <a:moveTo>
                  <a:pt x="1226828" y="629435"/>
                </a:moveTo>
                <a:lnTo>
                  <a:pt x="870682" y="1012875"/>
                </a:lnTo>
                <a:lnTo>
                  <a:pt x="1708227" y="1030274"/>
                </a:lnTo>
                <a:lnTo>
                  <a:pt x="549502" y="2277800"/>
                </a:lnTo>
                <a:lnTo>
                  <a:pt x="883530" y="2588052"/>
                </a:lnTo>
                <a:lnTo>
                  <a:pt x="2042256" y="1340525"/>
                </a:lnTo>
                <a:lnTo>
                  <a:pt x="2121342" y="2174511"/>
                </a:lnTo>
                <a:lnTo>
                  <a:pt x="2477488" y="1791071"/>
                </a:lnTo>
                <a:lnTo>
                  <a:pt x="2369584" y="653174"/>
                </a:lnTo>
                <a:close/>
                <a:moveTo>
                  <a:pt x="1543050" y="0"/>
                </a:moveTo>
                <a:cubicBezTo>
                  <a:pt x="2395253" y="0"/>
                  <a:pt x="3086100" y="690847"/>
                  <a:pt x="3086100" y="1543050"/>
                </a:cubicBezTo>
                <a:cubicBezTo>
                  <a:pt x="3086100" y="2395253"/>
                  <a:pt x="2395253" y="3086100"/>
                  <a:pt x="1543050" y="3086100"/>
                </a:cubicBezTo>
                <a:cubicBezTo>
                  <a:pt x="690847" y="3086100"/>
                  <a:pt x="0" y="2395253"/>
                  <a:pt x="0" y="1543050"/>
                </a:cubicBezTo>
                <a:cubicBezTo>
                  <a:pt x="0" y="690847"/>
                  <a:pt x="690847" y="0"/>
                  <a:pt x="15430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8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9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 userDrawn="1">
            <p:custDataLst>
              <p:tags r:id="rId10"/>
            </p:custDataLst>
          </p:nvPr>
        </p:nvSpPr>
        <p:spPr>
          <a:xfrm>
            <a:off x="1301261" y="843290"/>
            <a:ext cx="188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跟踪训练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AF46-34F2-4B1D-9CD6-BF1F482544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5921" y="277792"/>
            <a:ext cx="3605770" cy="72565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 dirty="0"/>
              <a:t>标题可以写在这里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93922" y="558800"/>
            <a:ext cx="565939" cy="469900"/>
            <a:chOff x="3890101" y="558800"/>
            <a:chExt cx="565939" cy="469900"/>
          </a:xfrm>
        </p:grpSpPr>
        <p:sp>
          <p:nvSpPr>
            <p:cNvPr id="7" name="任意多边形 6"/>
            <p:cNvSpPr/>
            <p:nvPr/>
          </p:nvSpPr>
          <p:spPr>
            <a:xfrm>
              <a:off x="4042336" y="617220"/>
              <a:ext cx="177484" cy="35306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219820" y="558800"/>
              <a:ext cx="236220" cy="46990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3890101" y="678180"/>
              <a:ext cx="116194" cy="23114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flipH="1">
            <a:off x="8232140" y="558800"/>
            <a:ext cx="565939" cy="469900"/>
            <a:chOff x="3890101" y="558800"/>
            <a:chExt cx="565939" cy="469900"/>
          </a:xfrm>
        </p:grpSpPr>
        <p:sp>
          <p:nvSpPr>
            <p:cNvPr id="11" name="任意多边形 10"/>
            <p:cNvSpPr/>
            <p:nvPr/>
          </p:nvSpPr>
          <p:spPr>
            <a:xfrm>
              <a:off x="4042336" y="617220"/>
              <a:ext cx="177484" cy="35306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4219820" y="558800"/>
              <a:ext cx="236220" cy="46990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3890101" y="678180"/>
              <a:ext cx="116194" cy="23114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24" y="423153"/>
            <a:ext cx="3619553" cy="741194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 dirty="0"/>
              <a:t>标题可以写在这里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18460" y="397961"/>
            <a:ext cx="5641548" cy="635095"/>
            <a:chOff x="4191896" y="302711"/>
            <a:chExt cx="5641548" cy="63509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4419600" y="937806"/>
              <a:ext cx="5189502" cy="0"/>
            </a:xfrm>
            <a:prstGeom prst="line">
              <a:avLst/>
            </a:prstGeom>
            <a:ln w="38100" cap="rnd">
              <a:solidFill>
                <a:srgbClr val="8F70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任意多边形 7"/>
            <p:cNvSpPr/>
            <p:nvPr/>
          </p:nvSpPr>
          <p:spPr>
            <a:xfrm>
              <a:off x="4191896" y="302711"/>
              <a:ext cx="418204" cy="630739"/>
            </a:xfrm>
            <a:custGeom>
              <a:avLst/>
              <a:gdLst>
                <a:gd name="connsiteX0" fmla="*/ 402392 w 402392"/>
                <a:gd name="connsiteY0" fmla="*/ 3506 h 632156"/>
                <a:gd name="connsiteX1" fmla="*/ 219512 w 402392"/>
                <a:gd name="connsiteY1" fmla="*/ 18746 h 632156"/>
                <a:gd name="connsiteX2" fmla="*/ 120452 w 402392"/>
                <a:gd name="connsiteY2" fmla="*/ 148286 h 632156"/>
                <a:gd name="connsiteX3" fmla="*/ 2342 w 402392"/>
                <a:gd name="connsiteY3" fmla="*/ 247346 h 632156"/>
                <a:gd name="connsiteX4" fmla="*/ 48062 w 402392"/>
                <a:gd name="connsiteY4" fmla="*/ 491186 h 632156"/>
                <a:gd name="connsiteX5" fmla="*/ 124262 w 402392"/>
                <a:gd name="connsiteY5" fmla="*/ 536906 h 632156"/>
                <a:gd name="connsiteX6" fmla="*/ 215702 w 402392"/>
                <a:gd name="connsiteY6" fmla="*/ 632156 h 632156"/>
                <a:gd name="connsiteX0-1" fmla="*/ 424239 w 424239"/>
                <a:gd name="connsiteY0-2" fmla="*/ 3506 h 632156"/>
                <a:gd name="connsiteX1-3" fmla="*/ 241359 w 424239"/>
                <a:gd name="connsiteY1-4" fmla="*/ 18746 h 632156"/>
                <a:gd name="connsiteX2-5" fmla="*/ 142299 w 424239"/>
                <a:gd name="connsiteY2-6" fmla="*/ 148286 h 632156"/>
                <a:gd name="connsiteX3-7" fmla="*/ 24189 w 424239"/>
                <a:gd name="connsiteY3-8" fmla="*/ 247346 h 632156"/>
                <a:gd name="connsiteX4-9" fmla="*/ 3234 w 424239"/>
                <a:gd name="connsiteY4-10" fmla="*/ 357836 h 632156"/>
                <a:gd name="connsiteX5-11" fmla="*/ 69909 w 424239"/>
                <a:gd name="connsiteY5-12" fmla="*/ 491186 h 632156"/>
                <a:gd name="connsiteX6-13" fmla="*/ 146109 w 424239"/>
                <a:gd name="connsiteY6-14" fmla="*/ 536906 h 632156"/>
                <a:gd name="connsiteX7" fmla="*/ 237549 w 424239"/>
                <a:gd name="connsiteY7" fmla="*/ 632156 h 632156"/>
                <a:gd name="connsiteX0-15" fmla="*/ 423390 w 423390"/>
                <a:gd name="connsiteY0-16" fmla="*/ 3506 h 632156"/>
                <a:gd name="connsiteX1-17" fmla="*/ 240510 w 423390"/>
                <a:gd name="connsiteY1-18" fmla="*/ 18746 h 632156"/>
                <a:gd name="connsiteX2-19" fmla="*/ 141450 w 423390"/>
                <a:gd name="connsiteY2-20" fmla="*/ 148286 h 632156"/>
                <a:gd name="connsiteX3-21" fmla="*/ 29055 w 423390"/>
                <a:gd name="connsiteY3-22" fmla="*/ 207341 h 632156"/>
                <a:gd name="connsiteX4-23" fmla="*/ 2385 w 423390"/>
                <a:gd name="connsiteY4-24" fmla="*/ 357836 h 632156"/>
                <a:gd name="connsiteX5-25" fmla="*/ 69060 w 423390"/>
                <a:gd name="connsiteY5-26" fmla="*/ 491186 h 632156"/>
                <a:gd name="connsiteX6-27" fmla="*/ 145260 w 423390"/>
                <a:gd name="connsiteY6-28" fmla="*/ 536906 h 632156"/>
                <a:gd name="connsiteX7-29" fmla="*/ 236700 w 423390"/>
                <a:gd name="connsiteY7-30" fmla="*/ 632156 h 632156"/>
                <a:gd name="connsiteX0-31" fmla="*/ 423356 w 423356"/>
                <a:gd name="connsiteY0-32" fmla="*/ 2149 h 630799"/>
                <a:gd name="connsiteX1-33" fmla="*/ 240476 w 423356"/>
                <a:gd name="connsiteY1-34" fmla="*/ 17389 h 630799"/>
                <a:gd name="connsiteX2-35" fmla="*/ 139511 w 423356"/>
                <a:gd name="connsiteY2-36" fmla="*/ 112639 h 630799"/>
                <a:gd name="connsiteX3-37" fmla="*/ 29021 w 423356"/>
                <a:gd name="connsiteY3-38" fmla="*/ 205984 h 630799"/>
                <a:gd name="connsiteX4-39" fmla="*/ 2351 w 423356"/>
                <a:gd name="connsiteY4-40" fmla="*/ 356479 h 630799"/>
                <a:gd name="connsiteX5-41" fmla="*/ 69026 w 423356"/>
                <a:gd name="connsiteY5-42" fmla="*/ 489829 h 630799"/>
                <a:gd name="connsiteX6-43" fmla="*/ 145226 w 423356"/>
                <a:gd name="connsiteY6-44" fmla="*/ 535549 h 630799"/>
                <a:gd name="connsiteX7-45" fmla="*/ 236666 w 423356"/>
                <a:gd name="connsiteY7-46" fmla="*/ 630799 h 630799"/>
                <a:gd name="connsiteX0-47" fmla="*/ 423356 w 423356"/>
                <a:gd name="connsiteY0-48" fmla="*/ 2149 h 630799"/>
                <a:gd name="connsiteX1-49" fmla="*/ 240476 w 423356"/>
                <a:gd name="connsiteY1-50" fmla="*/ 17389 h 630799"/>
                <a:gd name="connsiteX2-51" fmla="*/ 139511 w 423356"/>
                <a:gd name="connsiteY2-52" fmla="*/ 112639 h 630799"/>
                <a:gd name="connsiteX3-53" fmla="*/ 29021 w 423356"/>
                <a:gd name="connsiteY3-54" fmla="*/ 205984 h 630799"/>
                <a:gd name="connsiteX4-55" fmla="*/ 2351 w 423356"/>
                <a:gd name="connsiteY4-56" fmla="*/ 356479 h 630799"/>
                <a:gd name="connsiteX5-57" fmla="*/ 74741 w 423356"/>
                <a:gd name="connsiteY5-58" fmla="*/ 468874 h 630799"/>
                <a:gd name="connsiteX6-59" fmla="*/ 145226 w 423356"/>
                <a:gd name="connsiteY6-60" fmla="*/ 535549 h 630799"/>
                <a:gd name="connsiteX7-61" fmla="*/ 236666 w 423356"/>
                <a:gd name="connsiteY7-62" fmla="*/ 630799 h 630799"/>
                <a:gd name="connsiteX0-63" fmla="*/ 428237 w 428237"/>
                <a:gd name="connsiteY0-64" fmla="*/ 2149 h 630799"/>
                <a:gd name="connsiteX1-65" fmla="*/ 245357 w 428237"/>
                <a:gd name="connsiteY1-66" fmla="*/ 17389 h 630799"/>
                <a:gd name="connsiteX2-67" fmla="*/ 144392 w 428237"/>
                <a:gd name="connsiteY2-68" fmla="*/ 112639 h 630799"/>
                <a:gd name="connsiteX3-69" fmla="*/ 33902 w 428237"/>
                <a:gd name="connsiteY3-70" fmla="*/ 205984 h 630799"/>
                <a:gd name="connsiteX4-71" fmla="*/ 7232 w 428237"/>
                <a:gd name="connsiteY4-72" fmla="*/ 356479 h 630799"/>
                <a:gd name="connsiteX5-73" fmla="*/ 150107 w 428237"/>
                <a:gd name="connsiteY5-74" fmla="*/ 535549 h 630799"/>
                <a:gd name="connsiteX6-75" fmla="*/ 241547 w 428237"/>
                <a:gd name="connsiteY6-76" fmla="*/ 630799 h 630799"/>
                <a:gd name="connsiteX0-77" fmla="*/ 422626 w 422626"/>
                <a:gd name="connsiteY0-78" fmla="*/ 2149 h 630799"/>
                <a:gd name="connsiteX1-79" fmla="*/ 239746 w 422626"/>
                <a:gd name="connsiteY1-80" fmla="*/ 17389 h 630799"/>
                <a:gd name="connsiteX2-81" fmla="*/ 138781 w 422626"/>
                <a:gd name="connsiteY2-82" fmla="*/ 112639 h 630799"/>
                <a:gd name="connsiteX3-83" fmla="*/ 28291 w 422626"/>
                <a:gd name="connsiteY3-84" fmla="*/ 205984 h 630799"/>
                <a:gd name="connsiteX4-85" fmla="*/ 1621 w 422626"/>
                <a:gd name="connsiteY4-86" fmla="*/ 356479 h 630799"/>
                <a:gd name="connsiteX5-87" fmla="*/ 39722 w 422626"/>
                <a:gd name="connsiteY5-88" fmla="*/ 459349 h 630799"/>
                <a:gd name="connsiteX6-89" fmla="*/ 144496 w 422626"/>
                <a:gd name="connsiteY6-90" fmla="*/ 535549 h 630799"/>
                <a:gd name="connsiteX7-91" fmla="*/ 235936 w 422626"/>
                <a:gd name="connsiteY7-92" fmla="*/ 630799 h 630799"/>
                <a:gd name="connsiteX0-93" fmla="*/ 422598 w 422598"/>
                <a:gd name="connsiteY0-94" fmla="*/ 1556 h 630206"/>
                <a:gd name="connsiteX1-95" fmla="*/ 239718 w 422598"/>
                <a:gd name="connsiteY1-96" fmla="*/ 16796 h 630206"/>
                <a:gd name="connsiteX2-97" fmla="*/ 136848 w 422598"/>
                <a:gd name="connsiteY2-98" fmla="*/ 89186 h 630206"/>
                <a:gd name="connsiteX3-99" fmla="*/ 28263 w 422598"/>
                <a:gd name="connsiteY3-100" fmla="*/ 205391 h 630206"/>
                <a:gd name="connsiteX4-101" fmla="*/ 1593 w 422598"/>
                <a:gd name="connsiteY4-102" fmla="*/ 355886 h 630206"/>
                <a:gd name="connsiteX5-103" fmla="*/ 39694 w 422598"/>
                <a:gd name="connsiteY5-104" fmla="*/ 458756 h 630206"/>
                <a:gd name="connsiteX6-105" fmla="*/ 144468 w 422598"/>
                <a:gd name="connsiteY6-106" fmla="*/ 534956 h 630206"/>
                <a:gd name="connsiteX7-107" fmla="*/ 235908 w 422598"/>
                <a:gd name="connsiteY7-108" fmla="*/ 630206 h 630206"/>
                <a:gd name="connsiteX0-109" fmla="*/ 422839 w 422839"/>
                <a:gd name="connsiteY0-110" fmla="*/ 2089 h 630739"/>
                <a:gd name="connsiteX1-111" fmla="*/ 239959 w 422839"/>
                <a:gd name="connsiteY1-112" fmla="*/ 17329 h 630739"/>
                <a:gd name="connsiteX2-113" fmla="*/ 152329 w 422839"/>
                <a:gd name="connsiteY2-114" fmla="*/ 110674 h 630739"/>
                <a:gd name="connsiteX3-115" fmla="*/ 28504 w 422839"/>
                <a:gd name="connsiteY3-116" fmla="*/ 205924 h 630739"/>
                <a:gd name="connsiteX4-117" fmla="*/ 1834 w 422839"/>
                <a:gd name="connsiteY4-118" fmla="*/ 356419 h 630739"/>
                <a:gd name="connsiteX5-119" fmla="*/ 39935 w 422839"/>
                <a:gd name="connsiteY5-120" fmla="*/ 459289 h 630739"/>
                <a:gd name="connsiteX6-121" fmla="*/ 144709 w 422839"/>
                <a:gd name="connsiteY6-122" fmla="*/ 535489 h 630739"/>
                <a:gd name="connsiteX7-123" fmla="*/ 236149 w 422839"/>
                <a:gd name="connsiteY7-124" fmla="*/ 630739 h 630739"/>
                <a:gd name="connsiteX0-125" fmla="*/ 422839 w 422839"/>
                <a:gd name="connsiteY0-126" fmla="*/ 2089 h 630739"/>
                <a:gd name="connsiteX1-127" fmla="*/ 239959 w 422839"/>
                <a:gd name="connsiteY1-128" fmla="*/ 17329 h 630739"/>
                <a:gd name="connsiteX2-129" fmla="*/ 152329 w 422839"/>
                <a:gd name="connsiteY2-130" fmla="*/ 110674 h 630739"/>
                <a:gd name="connsiteX3-131" fmla="*/ 28504 w 422839"/>
                <a:gd name="connsiteY3-132" fmla="*/ 205924 h 630739"/>
                <a:gd name="connsiteX4-133" fmla="*/ 1834 w 422839"/>
                <a:gd name="connsiteY4-134" fmla="*/ 356419 h 630739"/>
                <a:gd name="connsiteX5-135" fmla="*/ 39935 w 422839"/>
                <a:gd name="connsiteY5-136" fmla="*/ 459289 h 630739"/>
                <a:gd name="connsiteX6-137" fmla="*/ 167569 w 422839"/>
                <a:gd name="connsiteY6-138" fmla="*/ 510724 h 630739"/>
                <a:gd name="connsiteX7-139" fmla="*/ 236149 w 422839"/>
                <a:gd name="connsiteY7-140" fmla="*/ 630739 h 630739"/>
                <a:gd name="connsiteX0-141" fmla="*/ 422839 w 422839"/>
                <a:gd name="connsiteY0-142" fmla="*/ 2089 h 630739"/>
                <a:gd name="connsiteX1-143" fmla="*/ 239959 w 422839"/>
                <a:gd name="connsiteY1-144" fmla="*/ 17329 h 630739"/>
                <a:gd name="connsiteX2-145" fmla="*/ 152329 w 422839"/>
                <a:gd name="connsiteY2-146" fmla="*/ 110674 h 630739"/>
                <a:gd name="connsiteX3-147" fmla="*/ 28504 w 422839"/>
                <a:gd name="connsiteY3-148" fmla="*/ 205924 h 630739"/>
                <a:gd name="connsiteX4-149" fmla="*/ 1834 w 422839"/>
                <a:gd name="connsiteY4-150" fmla="*/ 356419 h 630739"/>
                <a:gd name="connsiteX5-151" fmla="*/ 47555 w 422839"/>
                <a:gd name="connsiteY5-152" fmla="*/ 430714 h 630739"/>
                <a:gd name="connsiteX6-153" fmla="*/ 167569 w 422839"/>
                <a:gd name="connsiteY6-154" fmla="*/ 510724 h 630739"/>
                <a:gd name="connsiteX7-155" fmla="*/ 236149 w 422839"/>
                <a:gd name="connsiteY7-156" fmla="*/ 630739 h 630739"/>
                <a:gd name="connsiteX0-157" fmla="*/ 419474 w 419474"/>
                <a:gd name="connsiteY0-158" fmla="*/ 2089 h 630739"/>
                <a:gd name="connsiteX1-159" fmla="*/ 236594 w 419474"/>
                <a:gd name="connsiteY1-160" fmla="*/ 17329 h 630739"/>
                <a:gd name="connsiteX2-161" fmla="*/ 148964 w 419474"/>
                <a:gd name="connsiteY2-162" fmla="*/ 110674 h 630739"/>
                <a:gd name="connsiteX3-163" fmla="*/ 25139 w 419474"/>
                <a:gd name="connsiteY3-164" fmla="*/ 205924 h 630739"/>
                <a:gd name="connsiteX4-165" fmla="*/ 2279 w 419474"/>
                <a:gd name="connsiteY4-166" fmla="*/ 341179 h 630739"/>
                <a:gd name="connsiteX5-167" fmla="*/ 44190 w 419474"/>
                <a:gd name="connsiteY5-168" fmla="*/ 430714 h 630739"/>
                <a:gd name="connsiteX6-169" fmla="*/ 164204 w 419474"/>
                <a:gd name="connsiteY6-170" fmla="*/ 510724 h 630739"/>
                <a:gd name="connsiteX7-171" fmla="*/ 232784 w 419474"/>
                <a:gd name="connsiteY7-172" fmla="*/ 630739 h 630739"/>
                <a:gd name="connsiteX0-173" fmla="*/ 418204 w 418204"/>
                <a:gd name="connsiteY0-174" fmla="*/ 2089 h 630739"/>
                <a:gd name="connsiteX1-175" fmla="*/ 235324 w 418204"/>
                <a:gd name="connsiteY1-176" fmla="*/ 17329 h 630739"/>
                <a:gd name="connsiteX2-177" fmla="*/ 147694 w 418204"/>
                <a:gd name="connsiteY2-178" fmla="*/ 110674 h 630739"/>
                <a:gd name="connsiteX3-179" fmla="*/ 39109 w 418204"/>
                <a:gd name="connsiteY3-180" fmla="*/ 190684 h 630739"/>
                <a:gd name="connsiteX4-181" fmla="*/ 1009 w 418204"/>
                <a:gd name="connsiteY4-182" fmla="*/ 341179 h 630739"/>
                <a:gd name="connsiteX5-183" fmla="*/ 42920 w 418204"/>
                <a:gd name="connsiteY5-184" fmla="*/ 430714 h 630739"/>
                <a:gd name="connsiteX6-185" fmla="*/ 162934 w 418204"/>
                <a:gd name="connsiteY6-186" fmla="*/ 510724 h 630739"/>
                <a:gd name="connsiteX7-187" fmla="*/ 231514 w 418204"/>
                <a:gd name="connsiteY7-188" fmla="*/ 630739 h 6307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</a:cxnLst>
              <a:rect l="l" t="t" r="r" b="b"/>
              <a:pathLst>
                <a:path w="418204" h="630739">
                  <a:moveTo>
                    <a:pt x="418204" y="2089"/>
                  </a:moveTo>
                  <a:cubicBezTo>
                    <a:pt x="350259" y="-2356"/>
                    <a:pt x="280409" y="-768"/>
                    <a:pt x="235324" y="17329"/>
                  </a:cubicBezTo>
                  <a:cubicBezTo>
                    <a:pt x="190239" y="35426"/>
                    <a:pt x="180397" y="81782"/>
                    <a:pt x="147694" y="110674"/>
                  </a:cubicBezTo>
                  <a:cubicBezTo>
                    <a:pt x="114992" y="139567"/>
                    <a:pt x="63557" y="152266"/>
                    <a:pt x="39109" y="190684"/>
                  </a:cubicBezTo>
                  <a:cubicBezTo>
                    <a:pt x="14661" y="229102"/>
                    <a:pt x="-4706" y="301809"/>
                    <a:pt x="1009" y="341179"/>
                  </a:cubicBezTo>
                  <a:cubicBezTo>
                    <a:pt x="6724" y="380549"/>
                    <a:pt x="19108" y="400869"/>
                    <a:pt x="42920" y="430714"/>
                  </a:cubicBezTo>
                  <a:cubicBezTo>
                    <a:pt x="66733" y="460559"/>
                    <a:pt x="131502" y="477387"/>
                    <a:pt x="162934" y="510724"/>
                  </a:cubicBezTo>
                  <a:cubicBezTo>
                    <a:pt x="194366" y="544061"/>
                    <a:pt x="199764" y="594861"/>
                    <a:pt x="231514" y="630739"/>
                  </a:cubicBezTo>
                </a:path>
              </a:pathLst>
            </a:custGeom>
            <a:ln w="38100" cap="rnd">
              <a:solidFill>
                <a:srgbClr val="8F70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9415240" y="302711"/>
              <a:ext cx="418204" cy="630739"/>
            </a:xfrm>
            <a:custGeom>
              <a:avLst/>
              <a:gdLst>
                <a:gd name="connsiteX0" fmla="*/ 402392 w 402392"/>
                <a:gd name="connsiteY0" fmla="*/ 3506 h 632156"/>
                <a:gd name="connsiteX1" fmla="*/ 219512 w 402392"/>
                <a:gd name="connsiteY1" fmla="*/ 18746 h 632156"/>
                <a:gd name="connsiteX2" fmla="*/ 120452 w 402392"/>
                <a:gd name="connsiteY2" fmla="*/ 148286 h 632156"/>
                <a:gd name="connsiteX3" fmla="*/ 2342 w 402392"/>
                <a:gd name="connsiteY3" fmla="*/ 247346 h 632156"/>
                <a:gd name="connsiteX4" fmla="*/ 48062 w 402392"/>
                <a:gd name="connsiteY4" fmla="*/ 491186 h 632156"/>
                <a:gd name="connsiteX5" fmla="*/ 124262 w 402392"/>
                <a:gd name="connsiteY5" fmla="*/ 536906 h 632156"/>
                <a:gd name="connsiteX6" fmla="*/ 215702 w 402392"/>
                <a:gd name="connsiteY6" fmla="*/ 632156 h 632156"/>
                <a:gd name="connsiteX0-1" fmla="*/ 424239 w 424239"/>
                <a:gd name="connsiteY0-2" fmla="*/ 3506 h 632156"/>
                <a:gd name="connsiteX1-3" fmla="*/ 241359 w 424239"/>
                <a:gd name="connsiteY1-4" fmla="*/ 18746 h 632156"/>
                <a:gd name="connsiteX2-5" fmla="*/ 142299 w 424239"/>
                <a:gd name="connsiteY2-6" fmla="*/ 148286 h 632156"/>
                <a:gd name="connsiteX3-7" fmla="*/ 24189 w 424239"/>
                <a:gd name="connsiteY3-8" fmla="*/ 247346 h 632156"/>
                <a:gd name="connsiteX4-9" fmla="*/ 3234 w 424239"/>
                <a:gd name="connsiteY4-10" fmla="*/ 357836 h 632156"/>
                <a:gd name="connsiteX5-11" fmla="*/ 69909 w 424239"/>
                <a:gd name="connsiteY5-12" fmla="*/ 491186 h 632156"/>
                <a:gd name="connsiteX6-13" fmla="*/ 146109 w 424239"/>
                <a:gd name="connsiteY6-14" fmla="*/ 536906 h 632156"/>
                <a:gd name="connsiteX7" fmla="*/ 237549 w 424239"/>
                <a:gd name="connsiteY7" fmla="*/ 632156 h 632156"/>
                <a:gd name="connsiteX0-15" fmla="*/ 423390 w 423390"/>
                <a:gd name="connsiteY0-16" fmla="*/ 3506 h 632156"/>
                <a:gd name="connsiteX1-17" fmla="*/ 240510 w 423390"/>
                <a:gd name="connsiteY1-18" fmla="*/ 18746 h 632156"/>
                <a:gd name="connsiteX2-19" fmla="*/ 141450 w 423390"/>
                <a:gd name="connsiteY2-20" fmla="*/ 148286 h 632156"/>
                <a:gd name="connsiteX3-21" fmla="*/ 29055 w 423390"/>
                <a:gd name="connsiteY3-22" fmla="*/ 207341 h 632156"/>
                <a:gd name="connsiteX4-23" fmla="*/ 2385 w 423390"/>
                <a:gd name="connsiteY4-24" fmla="*/ 357836 h 632156"/>
                <a:gd name="connsiteX5-25" fmla="*/ 69060 w 423390"/>
                <a:gd name="connsiteY5-26" fmla="*/ 491186 h 632156"/>
                <a:gd name="connsiteX6-27" fmla="*/ 145260 w 423390"/>
                <a:gd name="connsiteY6-28" fmla="*/ 536906 h 632156"/>
                <a:gd name="connsiteX7-29" fmla="*/ 236700 w 423390"/>
                <a:gd name="connsiteY7-30" fmla="*/ 632156 h 632156"/>
                <a:gd name="connsiteX0-31" fmla="*/ 423356 w 423356"/>
                <a:gd name="connsiteY0-32" fmla="*/ 2149 h 630799"/>
                <a:gd name="connsiteX1-33" fmla="*/ 240476 w 423356"/>
                <a:gd name="connsiteY1-34" fmla="*/ 17389 h 630799"/>
                <a:gd name="connsiteX2-35" fmla="*/ 139511 w 423356"/>
                <a:gd name="connsiteY2-36" fmla="*/ 112639 h 630799"/>
                <a:gd name="connsiteX3-37" fmla="*/ 29021 w 423356"/>
                <a:gd name="connsiteY3-38" fmla="*/ 205984 h 630799"/>
                <a:gd name="connsiteX4-39" fmla="*/ 2351 w 423356"/>
                <a:gd name="connsiteY4-40" fmla="*/ 356479 h 630799"/>
                <a:gd name="connsiteX5-41" fmla="*/ 69026 w 423356"/>
                <a:gd name="connsiteY5-42" fmla="*/ 489829 h 630799"/>
                <a:gd name="connsiteX6-43" fmla="*/ 145226 w 423356"/>
                <a:gd name="connsiteY6-44" fmla="*/ 535549 h 630799"/>
                <a:gd name="connsiteX7-45" fmla="*/ 236666 w 423356"/>
                <a:gd name="connsiteY7-46" fmla="*/ 630799 h 630799"/>
                <a:gd name="connsiteX0-47" fmla="*/ 423356 w 423356"/>
                <a:gd name="connsiteY0-48" fmla="*/ 2149 h 630799"/>
                <a:gd name="connsiteX1-49" fmla="*/ 240476 w 423356"/>
                <a:gd name="connsiteY1-50" fmla="*/ 17389 h 630799"/>
                <a:gd name="connsiteX2-51" fmla="*/ 139511 w 423356"/>
                <a:gd name="connsiteY2-52" fmla="*/ 112639 h 630799"/>
                <a:gd name="connsiteX3-53" fmla="*/ 29021 w 423356"/>
                <a:gd name="connsiteY3-54" fmla="*/ 205984 h 630799"/>
                <a:gd name="connsiteX4-55" fmla="*/ 2351 w 423356"/>
                <a:gd name="connsiteY4-56" fmla="*/ 356479 h 630799"/>
                <a:gd name="connsiteX5-57" fmla="*/ 74741 w 423356"/>
                <a:gd name="connsiteY5-58" fmla="*/ 468874 h 630799"/>
                <a:gd name="connsiteX6-59" fmla="*/ 145226 w 423356"/>
                <a:gd name="connsiteY6-60" fmla="*/ 535549 h 630799"/>
                <a:gd name="connsiteX7-61" fmla="*/ 236666 w 423356"/>
                <a:gd name="connsiteY7-62" fmla="*/ 630799 h 630799"/>
                <a:gd name="connsiteX0-63" fmla="*/ 428237 w 428237"/>
                <a:gd name="connsiteY0-64" fmla="*/ 2149 h 630799"/>
                <a:gd name="connsiteX1-65" fmla="*/ 245357 w 428237"/>
                <a:gd name="connsiteY1-66" fmla="*/ 17389 h 630799"/>
                <a:gd name="connsiteX2-67" fmla="*/ 144392 w 428237"/>
                <a:gd name="connsiteY2-68" fmla="*/ 112639 h 630799"/>
                <a:gd name="connsiteX3-69" fmla="*/ 33902 w 428237"/>
                <a:gd name="connsiteY3-70" fmla="*/ 205984 h 630799"/>
                <a:gd name="connsiteX4-71" fmla="*/ 7232 w 428237"/>
                <a:gd name="connsiteY4-72" fmla="*/ 356479 h 630799"/>
                <a:gd name="connsiteX5-73" fmla="*/ 150107 w 428237"/>
                <a:gd name="connsiteY5-74" fmla="*/ 535549 h 630799"/>
                <a:gd name="connsiteX6-75" fmla="*/ 241547 w 428237"/>
                <a:gd name="connsiteY6-76" fmla="*/ 630799 h 630799"/>
                <a:gd name="connsiteX0-77" fmla="*/ 422626 w 422626"/>
                <a:gd name="connsiteY0-78" fmla="*/ 2149 h 630799"/>
                <a:gd name="connsiteX1-79" fmla="*/ 239746 w 422626"/>
                <a:gd name="connsiteY1-80" fmla="*/ 17389 h 630799"/>
                <a:gd name="connsiteX2-81" fmla="*/ 138781 w 422626"/>
                <a:gd name="connsiteY2-82" fmla="*/ 112639 h 630799"/>
                <a:gd name="connsiteX3-83" fmla="*/ 28291 w 422626"/>
                <a:gd name="connsiteY3-84" fmla="*/ 205984 h 630799"/>
                <a:gd name="connsiteX4-85" fmla="*/ 1621 w 422626"/>
                <a:gd name="connsiteY4-86" fmla="*/ 356479 h 630799"/>
                <a:gd name="connsiteX5-87" fmla="*/ 39722 w 422626"/>
                <a:gd name="connsiteY5-88" fmla="*/ 459349 h 630799"/>
                <a:gd name="connsiteX6-89" fmla="*/ 144496 w 422626"/>
                <a:gd name="connsiteY6-90" fmla="*/ 535549 h 630799"/>
                <a:gd name="connsiteX7-91" fmla="*/ 235936 w 422626"/>
                <a:gd name="connsiteY7-92" fmla="*/ 630799 h 630799"/>
                <a:gd name="connsiteX0-93" fmla="*/ 422598 w 422598"/>
                <a:gd name="connsiteY0-94" fmla="*/ 1556 h 630206"/>
                <a:gd name="connsiteX1-95" fmla="*/ 239718 w 422598"/>
                <a:gd name="connsiteY1-96" fmla="*/ 16796 h 630206"/>
                <a:gd name="connsiteX2-97" fmla="*/ 136848 w 422598"/>
                <a:gd name="connsiteY2-98" fmla="*/ 89186 h 630206"/>
                <a:gd name="connsiteX3-99" fmla="*/ 28263 w 422598"/>
                <a:gd name="connsiteY3-100" fmla="*/ 205391 h 630206"/>
                <a:gd name="connsiteX4-101" fmla="*/ 1593 w 422598"/>
                <a:gd name="connsiteY4-102" fmla="*/ 355886 h 630206"/>
                <a:gd name="connsiteX5-103" fmla="*/ 39694 w 422598"/>
                <a:gd name="connsiteY5-104" fmla="*/ 458756 h 630206"/>
                <a:gd name="connsiteX6-105" fmla="*/ 144468 w 422598"/>
                <a:gd name="connsiteY6-106" fmla="*/ 534956 h 630206"/>
                <a:gd name="connsiteX7-107" fmla="*/ 235908 w 422598"/>
                <a:gd name="connsiteY7-108" fmla="*/ 630206 h 630206"/>
                <a:gd name="connsiteX0-109" fmla="*/ 422839 w 422839"/>
                <a:gd name="connsiteY0-110" fmla="*/ 2089 h 630739"/>
                <a:gd name="connsiteX1-111" fmla="*/ 239959 w 422839"/>
                <a:gd name="connsiteY1-112" fmla="*/ 17329 h 630739"/>
                <a:gd name="connsiteX2-113" fmla="*/ 152329 w 422839"/>
                <a:gd name="connsiteY2-114" fmla="*/ 110674 h 630739"/>
                <a:gd name="connsiteX3-115" fmla="*/ 28504 w 422839"/>
                <a:gd name="connsiteY3-116" fmla="*/ 205924 h 630739"/>
                <a:gd name="connsiteX4-117" fmla="*/ 1834 w 422839"/>
                <a:gd name="connsiteY4-118" fmla="*/ 356419 h 630739"/>
                <a:gd name="connsiteX5-119" fmla="*/ 39935 w 422839"/>
                <a:gd name="connsiteY5-120" fmla="*/ 459289 h 630739"/>
                <a:gd name="connsiteX6-121" fmla="*/ 144709 w 422839"/>
                <a:gd name="connsiteY6-122" fmla="*/ 535489 h 630739"/>
                <a:gd name="connsiteX7-123" fmla="*/ 236149 w 422839"/>
                <a:gd name="connsiteY7-124" fmla="*/ 630739 h 630739"/>
                <a:gd name="connsiteX0-125" fmla="*/ 422839 w 422839"/>
                <a:gd name="connsiteY0-126" fmla="*/ 2089 h 630739"/>
                <a:gd name="connsiteX1-127" fmla="*/ 239959 w 422839"/>
                <a:gd name="connsiteY1-128" fmla="*/ 17329 h 630739"/>
                <a:gd name="connsiteX2-129" fmla="*/ 152329 w 422839"/>
                <a:gd name="connsiteY2-130" fmla="*/ 110674 h 630739"/>
                <a:gd name="connsiteX3-131" fmla="*/ 28504 w 422839"/>
                <a:gd name="connsiteY3-132" fmla="*/ 205924 h 630739"/>
                <a:gd name="connsiteX4-133" fmla="*/ 1834 w 422839"/>
                <a:gd name="connsiteY4-134" fmla="*/ 356419 h 630739"/>
                <a:gd name="connsiteX5-135" fmla="*/ 39935 w 422839"/>
                <a:gd name="connsiteY5-136" fmla="*/ 459289 h 630739"/>
                <a:gd name="connsiteX6-137" fmla="*/ 167569 w 422839"/>
                <a:gd name="connsiteY6-138" fmla="*/ 510724 h 630739"/>
                <a:gd name="connsiteX7-139" fmla="*/ 236149 w 422839"/>
                <a:gd name="connsiteY7-140" fmla="*/ 630739 h 630739"/>
                <a:gd name="connsiteX0-141" fmla="*/ 422839 w 422839"/>
                <a:gd name="connsiteY0-142" fmla="*/ 2089 h 630739"/>
                <a:gd name="connsiteX1-143" fmla="*/ 239959 w 422839"/>
                <a:gd name="connsiteY1-144" fmla="*/ 17329 h 630739"/>
                <a:gd name="connsiteX2-145" fmla="*/ 152329 w 422839"/>
                <a:gd name="connsiteY2-146" fmla="*/ 110674 h 630739"/>
                <a:gd name="connsiteX3-147" fmla="*/ 28504 w 422839"/>
                <a:gd name="connsiteY3-148" fmla="*/ 205924 h 630739"/>
                <a:gd name="connsiteX4-149" fmla="*/ 1834 w 422839"/>
                <a:gd name="connsiteY4-150" fmla="*/ 356419 h 630739"/>
                <a:gd name="connsiteX5-151" fmla="*/ 47555 w 422839"/>
                <a:gd name="connsiteY5-152" fmla="*/ 430714 h 630739"/>
                <a:gd name="connsiteX6-153" fmla="*/ 167569 w 422839"/>
                <a:gd name="connsiteY6-154" fmla="*/ 510724 h 630739"/>
                <a:gd name="connsiteX7-155" fmla="*/ 236149 w 422839"/>
                <a:gd name="connsiteY7-156" fmla="*/ 630739 h 630739"/>
                <a:gd name="connsiteX0-157" fmla="*/ 419474 w 419474"/>
                <a:gd name="connsiteY0-158" fmla="*/ 2089 h 630739"/>
                <a:gd name="connsiteX1-159" fmla="*/ 236594 w 419474"/>
                <a:gd name="connsiteY1-160" fmla="*/ 17329 h 630739"/>
                <a:gd name="connsiteX2-161" fmla="*/ 148964 w 419474"/>
                <a:gd name="connsiteY2-162" fmla="*/ 110674 h 630739"/>
                <a:gd name="connsiteX3-163" fmla="*/ 25139 w 419474"/>
                <a:gd name="connsiteY3-164" fmla="*/ 205924 h 630739"/>
                <a:gd name="connsiteX4-165" fmla="*/ 2279 w 419474"/>
                <a:gd name="connsiteY4-166" fmla="*/ 341179 h 630739"/>
                <a:gd name="connsiteX5-167" fmla="*/ 44190 w 419474"/>
                <a:gd name="connsiteY5-168" fmla="*/ 430714 h 630739"/>
                <a:gd name="connsiteX6-169" fmla="*/ 164204 w 419474"/>
                <a:gd name="connsiteY6-170" fmla="*/ 510724 h 630739"/>
                <a:gd name="connsiteX7-171" fmla="*/ 232784 w 419474"/>
                <a:gd name="connsiteY7-172" fmla="*/ 630739 h 630739"/>
                <a:gd name="connsiteX0-173" fmla="*/ 418204 w 418204"/>
                <a:gd name="connsiteY0-174" fmla="*/ 2089 h 630739"/>
                <a:gd name="connsiteX1-175" fmla="*/ 235324 w 418204"/>
                <a:gd name="connsiteY1-176" fmla="*/ 17329 h 630739"/>
                <a:gd name="connsiteX2-177" fmla="*/ 147694 w 418204"/>
                <a:gd name="connsiteY2-178" fmla="*/ 110674 h 630739"/>
                <a:gd name="connsiteX3-179" fmla="*/ 39109 w 418204"/>
                <a:gd name="connsiteY3-180" fmla="*/ 190684 h 630739"/>
                <a:gd name="connsiteX4-181" fmla="*/ 1009 w 418204"/>
                <a:gd name="connsiteY4-182" fmla="*/ 341179 h 630739"/>
                <a:gd name="connsiteX5-183" fmla="*/ 42920 w 418204"/>
                <a:gd name="connsiteY5-184" fmla="*/ 430714 h 630739"/>
                <a:gd name="connsiteX6-185" fmla="*/ 162934 w 418204"/>
                <a:gd name="connsiteY6-186" fmla="*/ 510724 h 630739"/>
                <a:gd name="connsiteX7-187" fmla="*/ 231514 w 418204"/>
                <a:gd name="connsiteY7-188" fmla="*/ 630739 h 6307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</a:cxnLst>
              <a:rect l="l" t="t" r="r" b="b"/>
              <a:pathLst>
                <a:path w="418204" h="630739">
                  <a:moveTo>
                    <a:pt x="418204" y="2089"/>
                  </a:moveTo>
                  <a:cubicBezTo>
                    <a:pt x="350259" y="-2356"/>
                    <a:pt x="280409" y="-768"/>
                    <a:pt x="235324" y="17329"/>
                  </a:cubicBezTo>
                  <a:cubicBezTo>
                    <a:pt x="190239" y="35426"/>
                    <a:pt x="180397" y="81782"/>
                    <a:pt x="147694" y="110674"/>
                  </a:cubicBezTo>
                  <a:cubicBezTo>
                    <a:pt x="114992" y="139567"/>
                    <a:pt x="63557" y="152266"/>
                    <a:pt x="39109" y="190684"/>
                  </a:cubicBezTo>
                  <a:cubicBezTo>
                    <a:pt x="14661" y="229102"/>
                    <a:pt x="-4706" y="301809"/>
                    <a:pt x="1009" y="341179"/>
                  </a:cubicBezTo>
                  <a:cubicBezTo>
                    <a:pt x="6724" y="380549"/>
                    <a:pt x="19108" y="400869"/>
                    <a:pt x="42920" y="430714"/>
                  </a:cubicBezTo>
                  <a:cubicBezTo>
                    <a:pt x="66733" y="460559"/>
                    <a:pt x="131502" y="477387"/>
                    <a:pt x="162934" y="510724"/>
                  </a:cubicBezTo>
                  <a:cubicBezTo>
                    <a:pt x="194366" y="544061"/>
                    <a:pt x="199764" y="594861"/>
                    <a:pt x="231514" y="630739"/>
                  </a:cubicBezTo>
                </a:path>
              </a:pathLst>
            </a:custGeom>
            <a:ln w="38100" cap="rnd">
              <a:solidFill>
                <a:srgbClr val="8F70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664" y="296061"/>
            <a:ext cx="4805140" cy="834537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 dirty="0"/>
              <a:t>标题可以写在这里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277495" y="253936"/>
            <a:ext cx="765810" cy="2229168"/>
            <a:chOff x="1447800" y="16192"/>
            <a:chExt cx="765810" cy="2091690"/>
          </a:xfrm>
        </p:grpSpPr>
        <p:sp>
          <p:nvSpPr>
            <p:cNvPr id="7" name="矩形 6"/>
            <p:cNvSpPr/>
            <p:nvPr userDrawn="1"/>
          </p:nvSpPr>
          <p:spPr>
            <a:xfrm>
              <a:off x="1550670" y="119062"/>
              <a:ext cx="560070" cy="1885950"/>
            </a:xfrm>
            <a:prstGeom prst="rect">
              <a:avLst/>
            </a:prstGeom>
            <a:solidFill>
              <a:srgbClr val="D2C4A9"/>
            </a:solidFill>
            <a:ln>
              <a:solidFill>
                <a:srgbClr val="8F70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饼形 8"/>
            <p:cNvSpPr/>
            <p:nvPr userDrawn="1"/>
          </p:nvSpPr>
          <p:spPr>
            <a:xfrm rot="10800000">
              <a:off x="1447800" y="1619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饼形 9"/>
            <p:cNvSpPr/>
            <p:nvPr userDrawn="1"/>
          </p:nvSpPr>
          <p:spPr>
            <a:xfrm rot="10800000" flipH="1">
              <a:off x="2007870" y="1619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饼形 10"/>
            <p:cNvSpPr/>
            <p:nvPr userDrawn="1"/>
          </p:nvSpPr>
          <p:spPr>
            <a:xfrm rot="10800000" flipV="1">
              <a:off x="1447800" y="190214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饼形 11"/>
            <p:cNvSpPr/>
            <p:nvPr userDrawn="1"/>
          </p:nvSpPr>
          <p:spPr>
            <a:xfrm rot="10800000" flipH="1" flipV="1">
              <a:off x="2007870" y="190214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660400" y="0"/>
            <a:ext cx="0" cy="670560"/>
          </a:xfrm>
          <a:prstGeom prst="line">
            <a:avLst/>
          </a:prstGeom>
          <a:ln w="12700" cap="rnd">
            <a:solidFill>
              <a:srgbClr val="902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 flipV="1">
            <a:off x="637540" y="658271"/>
            <a:ext cx="45720" cy="45720"/>
          </a:xfrm>
          <a:prstGeom prst="ellipse">
            <a:avLst/>
          </a:prstGeom>
          <a:solidFill>
            <a:srgbClr val="902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509286" y="902825"/>
            <a:ext cx="381965" cy="97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380364" y="926894"/>
            <a:ext cx="510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solidFill>
                  <a:srgbClr val="902F2D"/>
                </a:solidFill>
              </a:rPr>
              <a:t>练  习</a:t>
            </a:r>
            <a:endParaRPr lang="zh-CN" altLang="en-US" sz="2800" spc="600" dirty="0">
              <a:solidFill>
                <a:srgbClr val="902F2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2288540" y="3486785"/>
            <a:ext cx="4825228" cy="155130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342900" marR="0" indent="-342900" algn="ctr" rtl="0" eaLnBrk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6"/>
            </p:custDataLst>
          </p:nvPr>
        </p:nvSpPr>
        <p:spPr>
          <a:xfrm>
            <a:off x="2288403" y="1820228"/>
            <a:ext cx="4825365" cy="970915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2288402" y="2882901"/>
            <a:ext cx="4826000" cy="482918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1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1.png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9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BCFF31-69BD-4239-9B79-7008355E0D8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EB0456-1C95-47C4-8B25-10EE7234708F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72.xml"/><Relationship Id="rId6" Type="http://schemas.openxmlformats.org/officeDocument/2006/relationships/image" Target="../media/image17.png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image" Target="../media/image19.png"/><Relationship Id="rId3" Type="http://schemas.openxmlformats.org/officeDocument/2006/relationships/tags" Target="../tags/tag174.xml"/><Relationship Id="rId2" Type="http://schemas.openxmlformats.org/officeDocument/2006/relationships/image" Target="../media/image18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7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91.xml"/><Relationship Id="rId11" Type="http://schemas.openxmlformats.org/officeDocument/2006/relationships/image" Target="../media/image22.png"/><Relationship Id="rId10" Type="http://schemas.openxmlformats.org/officeDocument/2006/relationships/tags" Target="../tags/tag190.xml"/><Relationship Id="rId1" Type="http://schemas.openxmlformats.org/officeDocument/2006/relationships/tags" Target="../tags/tag18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image" Target="../media/image24.jpeg"/><Relationship Id="rId6" Type="http://schemas.openxmlformats.org/officeDocument/2006/relationships/tags" Target="../tags/tag196.xml"/><Relationship Id="rId5" Type="http://schemas.openxmlformats.org/officeDocument/2006/relationships/image" Target="../media/image23.jpeg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image" Target="../media/image25.png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tags" Target="../tags/tag20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217.xml"/><Relationship Id="rId7" Type="http://schemas.openxmlformats.org/officeDocument/2006/relationships/image" Target="../media/image27.jpeg"/><Relationship Id="rId6" Type="http://schemas.openxmlformats.org/officeDocument/2006/relationships/tags" Target="../tags/tag216.xml"/><Relationship Id="rId5" Type="http://schemas.openxmlformats.org/officeDocument/2006/relationships/image" Target="../media/image26.jpeg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23.xml"/><Relationship Id="rId14" Type="http://schemas.openxmlformats.org/officeDocument/2006/relationships/tags" Target="../tags/tag22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1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1" Type="http://schemas.openxmlformats.org/officeDocument/2006/relationships/slideLayout" Target="../slideLayouts/slideLayout2.xml"/><Relationship Id="rId50" Type="http://schemas.openxmlformats.org/officeDocument/2006/relationships/tags" Target="../tags/tag278.xml"/><Relationship Id="rId5" Type="http://schemas.openxmlformats.org/officeDocument/2006/relationships/tags" Target="../tags/tag233.xml"/><Relationship Id="rId49" Type="http://schemas.openxmlformats.org/officeDocument/2006/relationships/tags" Target="../tags/tag277.xml"/><Relationship Id="rId48" Type="http://schemas.openxmlformats.org/officeDocument/2006/relationships/tags" Target="../tags/tag276.xml"/><Relationship Id="rId47" Type="http://schemas.openxmlformats.org/officeDocument/2006/relationships/tags" Target="../tags/tag275.xml"/><Relationship Id="rId46" Type="http://schemas.openxmlformats.org/officeDocument/2006/relationships/tags" Target="../tags/tag274.xml"/><Relationship Id="rId45" Type="http://schemas.openxmlformats.org/officeDocument/2006/relationships/tags" Target="../tags/tag273.xml"/><Relationship Id="rId44" Type="http://schemas.openxmlformats.org/officeDocument/2006/relationships/tags" Target="../tags/tag272.xml"/><Relationship Id="rId43" Type="http://schemas.openxmlformats.org/officeDocument/2006/relationships/tags" Target="../tags/tag271.xml"/><Relationship Id="rId42" Type="http://schemas.openxmlformats.org/officeDocument/2006/relationships/tags" Target="../tags/tag270.xml"/><Relationship Id="rId41" Type="http://schemas.openxmlformats.org/officeDocument/2006/relationships/tags" Target="../tags/tag269.xml"/><Relationship Id="rId40" Type="http://schemas.openxmlformats.org/officeDocument/2006/relationships/tags" Target="../tags/tag268.xml"/><Relationship Id="rId4" Type="http://schemas.openxmlformats.org/officeDocument/2006/relationships/tags" Target="../tags/tag232.xml"/><Relationship Id="rId39" Type="http://schemas.openxmlformats.org/officeDocument/2006/relationships/tags" Target="../tags/tag267.xml"/><Relationship Id="rId38" Type="http://schemas.openxmlformats.org/officeDocument/2006/relationships/tags" Target="../tags/tag266.xml"/><Relationship Id="rId37" Type="http://schemas.openxmlformats.org/officeDocument/2006/relationships/tags" Target="../tags/tag265.xml"/><Relationship Id="rId36" Type="http://schemas.openxmlformats.org/officeDocument/2006/relationships/tags" Target="../tags/tag264.xml"/><Relationship Id="rId35" Type="http://schemas.openxmlformats.org/officeDocument/2006/relationships/tags" Target="../tags/tag263.xml"/><Relationship Id="rId34" Type="http://schemas.openxmlformats.org/officeDocument/2006/relationships/tags" Target="../tags/tag262.xml"/><Relationship Id="rId33" Type="http://schemas.openxmlformats.org/officeDocument/2006/relationships/tags" Target="../tags/tag261.xml"/><Relationship Id="rId32" Type="http://schemas.openxmlformats.org/officeDocument/2006/relationships/tags" Target="../tags/tag260.xml"/><Relationship Id="rId31" Type="http://schemas.openxmlformats.org/officeDocument/2006/relationships/tags" Target="../tags/tag259.xml"/><Relationship Id="rId30" Type="http://schemas.openxmlformats.org/officeDocument/2006/relationships/tags" Target="../tags/tag258.xml"/><Relationship Id="rId3" Type="http://schemas.openxmlformats.org/officeDocument/2006/relationships/tags" Target="../tags/tag231.xml"/><Relationship Id="rId29" Type="http://schemas.openxmlformats.org/officeDocument/2006/relationships/tags" Target="../tags/tag257.xml"/><Relationship Id="rId28" Type="http://schemas.openxmlformats.org/officeDocument/2006/relationships/tags" Target="../tags/tag256.xml"/><Relationship Id="rId27" Type="http://schemas.openxmlformats.org/officeDocument/2006/relationships/tags" Target="../tags/tag255.xml"/><Relationship Id="rId26" Type="http://schemas.openxmlformats.org/officeDocument/2006/relationships/tags" Target="../tags/tag254.xml"/><Relationship Id="rId25" Type="http://schemas.openxmlformats.org/officeDocument/2006/relationships/tags" Target="../tags/tag253.xml"/><Relationship Id="rId24" Type="http://schemas.openxmlformats.org/officeDocument/2006/relationships/tags" Target="../tags/tag252.xml"/><Relationship Id="rId23" Type="http://schemas.openxmlformats.org/officeDocument/2006/relationships/tags" Target="../tags/tag251.xml"/><Relationship Id="rId22" Type="http://schemas.openxmlformats.org/officeDocument/2006/relationships/tags" Target="../tags/tag250.xml"/><Relationship Id="rId21" Type="http://schemas.openxmlformats.org/officeDocument/2006/relationships/tags" Target="../tags/tag249.xml"/><Relationship Id="rId20" Type="http://schemas.openxmlformats.org/officeDocument/2006/relationships/tags" Target="../tags/tag248.xml"/><Relationship Id="rId2" Type="http://schemas.openxmlformats.org/officeDocument/2006/relationships/tags" Target="../tags/tag230.xml"/><Relationship Id="rId19" Type="http://schemas.openxmlformats.org/officeDocument/2006/relationships/tags" Target="../tags/tag247.xml"/><Relationship Id="rId18" Type="http://schemas.openxmlformats.org/officeDocument/2006/relationships/tags" Target="../tags/tag246.xml"/><Relationship Id="rId17" Type="http://schemas.openxmlformats.org/officeDocument/2006/relationships/tags" Target="../tags/tag245.xml"/><Relationship Id="rId16" Type="http://schemas.openxmlformats.org/officeDocument/2006/relationships/tags" Target="../tags/tag244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29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image" Target="../media/image9.jpeg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image" Target="../media/image10.png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0.xml"/><Relationship Id="rId1" Type="http://schemas.openxmlformats.org/officeDocument/2006/relationships/tags" Target="../tags/tag1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image" Target="../media/image12.jpe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image" Target="../media/image13.png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66.xml"/><Relationship Id="rId2" Type="http://schemas.openxmlformats.org/officeDocument/2006/relationships/tags" Target="../tags/tag150.xml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image" Target="../media/image14.png"/><Relationship Id="rId1" Type="http://schemas.openxmlformats.org/officeDocument/2006/relationships/tags" Target="../tags/tag1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42334"/>
          <a:stretch>
            <a:fillRect/>
          </a:stretch>
        </p:blipFill>
        <p:spPr>
          <a:xfrm>
            <a:off x="0" y="1594395"/>
            <a:ext cx="12192000" cy="31394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5400000">
            <a:off x="-1462316" y="1477557"/>
            <a:ext cx="6525098" cy="2279666"/>
            <a:chOff x="960699" y="1243064"/>
            <a:chExt cx="10231666" cy="2090447"/>
          </a:xfrm>
          <a:solidFill>
            <a:srgbClr val="8F7026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/>
          </p:nvSpPr>
          <p:spPr>
            <a:xfrm>
              <a:off x="960699" y="1243064"/>
              <a:ext cx="9944007" cy="2090446"/>
            </a:xfrm>
            <a:custGeom>
              <a:avLst/>
              <a:gdLst>
                <a:gd name="connsiteX0" fmla="*/ 0 w 9798092"/>
                <a:gd name="connsiteY0" fmla="*/ 0 h 2090446"/>
                <a:gd name="connsiteX1" fmla="*/ 9798092 w 9798092"/>
                <a:gd name="connsiteY1" fmla="*/ 0 h 2090446"/>
                <a:gd name="connsiteX2" fmla="*/ 9798092 w 9798092"/>
                <a:gd name="connsiteY2" fmla="*/ 2090446 h 2090446"/>
                <a:gd name="connsiteX3" fmla="*/ 0 w 9798092"/>
                <a:gd name="connsiteY3" fmla="*/ 2090446 h 2090446"/>
                <a:gd name="connsiteX4" fmla="*/ 0 w 9798092"/>
                <a:gd name="connsiteY4" fmla="*/ 0 h 2090446"/>
                <a:gd name="connsiteX0-1" fmla="*/ 0 w 9944007"/>
                <a:gd name="connsiteY0-2" fmla="*/ 0 h 2090446"/>
                <a:gd name="connsiteX1-3" fmla="*/ 9798092 w 9944007"/>
                <a:gd name="connsiteY1-4" fmla="*/ 0 h 2090446"/>
                <a:gd name="connsiteX2-5" fmla="*/ 9944007 w 9944007"/>
                <a:gd name="connsiteY2-6" fmla="*/ 2090446 h 2090446"/>
                <a:gd name="connsiteX3-7" fmla="*/ 0 w 9944007"/>
                <a:gd name="connsiteY3-8" fmla="*/ 2090446 h 2090446"/>
                <a:gd name="connsiteX4-9" fmla="*/ 0 w 9944007"/>
                <a:gd name="connsiteY4-10" fmla="*/ 0 h 209044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944007" h="2090446">
                  <a:moveTo>
                    <a:pt x="0" y="0"/>
                  </a:moveTo>
                  <a:lnTo>
                    <a:pt x="9798092" y="0"/>
                  </a:lnTo>
                  <a:lnTo>
                    <a:pt x="9944007" y="2090446"/>
                  </a:lnTo>
                  <a:lnTo>
                    <a:pt x="0" y="20904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10682994" y="1243065"/>
              <a:ext cx="509371" cy="2090446"/>
            </a:xfrm>
            <a:custGeom>
              <a:avLst/>
              <a:gdLst>
                <a:gd name="connsiteX0" fmla="*/ 358816 w 394417"/>
                <a:gd name="connsiteY0" fmla="*/ 0 h 2090446"/>
                <a:gd name="connsiteX1" fmla="*/ 358816 w 394417"/>
                <a:gd name="connsiteY1" fmla="*/ 0 h 2090446"/>
                <a:gd name="connsiteX2" fmla="*/ 381965 w 394417"/>
                <a:gd name="connsiteY2" fmla="*/ 474562 h 2090446"/>
                <a:gd name="connsiteX3" fmla="*/ 370390 w 394417"/>
                <a:gd name="connsiteY3" fmla="*/ 509286 h 2090446"/>
                <a:gd name="connsiteX4" fmla="*/ 358816 w 394417"/>
                <a:gd name="connsiteY4" fmla="*/ 868101 h 2090446"/>
                <a:gd name="connsiteX5" fmla="*/ 370390 w 394417"/>
                <a:gd name="connsiteY5" fmla="*/ 1111169 h 2090446"/>
                <a:gd name="connsiteX6" fmla="*/ 393540 w 394417"/>
                <a:gd name="connsiteY6" fmla="*/ 1145893 h 2090446"/>
                <a:gd name="connsiteX7" fmla="*/ 381965 w 394417"/>
                <a:gd name="connsiteY7" fmla="*/ 1574156 h 2090446"/>
                <a:gd name="connsiteX8" fmla="*/ 347241 w 394417"/>
                <a:gd name="connsiteY8" fmla="*/ 1655179 h 2090446"/>
                <a:gd name="connsiteX9" fmla="*/ 335666 w 394417"/>
                <a:gd name="connsiteY9" fmla="*/ 1689903 h 2090446"/>
                <a:gd name="connsiteX10" fmla="*/ 347241 w 394417"/>
                <a:gd name="connsiteY10" fmla="*/ 1909822 h 2090446"/>
                <a:gd name="connsiteX11" fmla="*/ 358816 w 394417"/>
                <a:gd name="connsiteY11" fmla="*/ 1979270 h 2090446"/>
                <a:gd name="connsiteX12" fmla="*/ 312517 w 394417"/>
                <a:gd name="connsiteY12" fmla="*/ 2002420 h 2090446"/>
                <a:gd name="connsiteX13" fmla="*/ 277793 w 394417"/>
                <a:gd name="connsiteY13" fmla="*/ 2025569 h 2090446"/>
                <a:gd name="connsiteX14" fmla="*/ 254643 w 394417"/>
                <a:gd name="connsiteY14" fmla="*/ 2060293 h 2090446"/>
                <a:gd name="connsiteX15" fmla="*/ 104172 w 394417"/>
                <a:gd name="connsiteY15" fmla="*/ 2071868 h 2090446"/>
                <a:gd name="connsiteX16" fmla="*/ 69448 w 394417"/>
                <a:gd name="connsiteY16" fmla="*/ 1840374 h 2090446"/>
                <a:gd name="connsiteX17" fmla="*/ 46299 w 394417"/>
                <a:gd name="connsiteY17" fmla="*/ 1805650 h 2090446"/>
                <a:gd name="connsiteX18" fmla="*/ 23150 w 394417"/>
                <a:gd name="connsiteY18" fmla="*/ 1643605 h 2090446"/>
                <a:gd name="connsiteX19" fmla="*/ 34724 w 394417"/>
                <a:gd name="connsiteY19" fmla="*/ 1516283 h 2090446"/>
                <a:gd name="connsiteX20" fmla="*/ 46299 w 394417"/>
                <a:gd name="connsiteY20" fmla="*/ 1481559 h 2090446"/>
                <a:gd name="connsiteX21" fmla="*/ 34724 w 394417"/>
                <a:gd name="connsiteY21" fmla="*/ 1319513 h 2090446"/>
                <a:gd name="connsiteX22" fmla="*/ 11575 w 394417"/>
                <a:gd name="connsiteY22" fmla="*/ 1284789 h 2090446"/>
                <a:gd name="connsiteX23" fmla="*/ 0 w 394417"/>
                <a:gd name="connsiteY23" fmla="*/ 1250065 h 2090446"/>
                <a:gd name="connsiteX24" fmla="*/ 11575 w 394417"/>
                <a:gd name="connsiteY24" fmla="*/ 1111169 h 2090446"/>
                <a:gd name="connsiteX25" fmla="*/ 46299 w 394417"/>
                <a:gd name="connsiteY25" fmla="*/ 1076445 h 2090446"/>
                <a:gd name="connsiteX26" fmla="*/ 69448 w 394417"/>
                <a:gd name="connsiteY26" fmla="*/ 1041721 h 2090446"/>
                <a:gd name="connsiteX27" fmla="*/ 81023 w 394417"/>
                <a:gd name="connsiteY27" fmla="*/ 717630 h 2090446"/>
                <a:gd name="connsiteX28" fmla="*/ 104172 w 394417"/>
                <a:gd name="connsiteY28" fmla="*/ 682906 h 2090446"/>
                <a:gd name="connsiteX29" fmla="*/ 138897 w 394417"/>
                <a:gd name="connsiteY29" fmla="*/ 613458 h 2090446"/>
                <a:gd name="connsiteX30" fmla="*/ 162046 w 394417"/>
                <a:gd name="connsiteY30" fmla="*/ 532435 h 2090446"/>
                <a:gd name="connsiteX31" fmla="*/ 196770 w 394417"/>
                <a:gd name="connsiteY31" fmla="*/ 439837 h 2090446"/>
                <a:gd name="connsiteX32" fmla="*/ 208345 w 394417"/>
                <a:gd name="connsiteY32" fmla="*/ 370389 h 2090446"/>
                <a:gd name="connsiteX33" fmla="*/ 219919 w 394417"/>
                <a:gd name="connsiteY33" fmla="*/ 335665 h 2090446"/>
                <a:gd name="connsiteX34" fmla="*/ 173621 w 394417"/>
                <a:gd name="connsiteY34" fmla="*/ 266217 h 2090446"/>
                <a:gd name="connsiteX35" fmla="*/ 185195 w 394417"/>
                <a:gd name="connsiteY35" fmla="*/ 138896 h 2090446"/>
                <a:gd name="connsiteX36" fmla="*/ 243069 w 394417"/>
                <a:gd name="connsiteY36" fmla="*/ 92597 h 2090446"/>
                <a:gd name="connsiteX37" fmla="*/ 312517 w 394417"/>
                <a:gd name="connsiteY37" fmla="*/ 81022 h 2090446"/>
                <a:gd name="connsiteX38" fmla="*/ 358816 w 394417"/>
                <a:gd name="connsiteY38" fmla="*/ 0 h 209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4417" h="2090446">
                  <a:moveTo>
                    <a:pt x="358816" y="0"/>
                  </a:moveTo>
                  <a:lnTo>
                    <a:pt x="358816" y="0"/>
                  </a:lnTo>
                  <a:cubicBezTo>
                    <a:pt x="366532" y="158187"/>
                    <a:pt x="378367" y="316227"/>
                    <a:pt x="381965" y="474562"/>
                  </a:cubicBezTo>
                  <a:cubicBezTo>
                    <a:pt x="382242" y="486760"/>
                    <a:pt x="371106" y="497106"/>
                    <a:pt x="370390" y="509286"/>
                  </a:cubicBezTo>
                  <a:cubicBezTo>
                    <a:pt x="363363" y="628747"/>
                    <a:pt x="362674" y="748496"/>
                    <a:pt x="358816" y="868101"/>
                  </a:cubicBezTo>
                  <a:cubicBezTo>
                    <a:pt x="362674" y="949124"/>
                    <a:pt x="360329" y="1030681"/>
                    <a:pt x="370390" y="1111169"/>
                  </a:cubicBezTo>
                  <a:cubicBezTo>
                    <a:pt x="372115" y="1124973"/>
                    <a:pt x="393192" y="1131986"/>
                    <a:pt x="393540" y="1145893"/>
                  </a:cubicBezTo>
                  <a:cubicBezTo>
                    <a:pt x="397109" y="1288655"/>
                    <a:pt x="389097" y="1431528"/>
                    <a:pt x="381965" y="1574156"/>
                  </a:cubicBezTo>
                  <a:cubicBezTo>
                    <a:pt x="380941" y="1594643"/>
                    <a:pt x="353210" y="1641251"/>
                    <a:pt x="347241" y="1655179"/>
                  </a:cubicBezTo>
                  <a:cubicBezTo>
                    <a:pt x="342435" y="1666393"/>
                    <a:pt x="339524" y="1678328"/>
                    <a:pt x="335666" y="1689903"/>
                  </a:cubicBezTo>
                  <a:cubicBezTo>
                    <a:pt x="339524" y="1763209"/>
                    <a:pt x="336860" y="1837152"/>
                    <a:pt x="347241" y="1909822"/>
                  </a:cubicBezTo>
                  <a:cubicBezTo>
                    <a:pt x="353138" y="1951104"/>
                    <a:pt x="414581" y="1912352"/>
                    <a:pt x="358816" y="1979270"/>
                  </a:cubicBezTo>
                  <a:cubicBezTo>
                    <a:pt x="347770" y="1992525"/>
                    <a:pt x="327498" y="1993859"/>
                    <a:pt x="312517" y="2002420"/>
                  </a:cubicBezTo>
                  <a:cubicBezTo>
                    <a:pt x="300439" y="2009322"/>
                    <a:pt x="289368" y="2017853"/>
                    <a:pt x="277793" y="2025569"/>
                  </a:cubicBezTo>
                  <a:cubicBezTo>
                    <a:pt x="270076" y="2037144"/>
                    <a:pt x="263333" y="2049430"/>
                    <a:pt x="254643" y="2060293"/>
                  </a:cubicBezTo>
                  <a:cubicBezTo>
                    <a:pt x="211293" y="2114480"/>
                    <a:pt x="203575" y="2080905"/>
                    <a:pt x="104172" y="2071868"/>
                  </a:cubicBezTo>
                  <a:cubicBezTo>
                    <a:pt x="28338" y="1996031"/>
                    <a:pt x="103958" y="2081945"/>
                    <a:pt x="69448" y="1840374"/>
                  </a:cubicBezTo>
                  <a:cubicBezTo>
                    <a:pt x="67481" y="1826603"/>
                    <a:pt x="54015" y="1817225"/>
                    <a:pt x="46299" y="1805650"/>
                  </a:cubicBezTo>
                  <a:cubicBezTo>
                    <a:pt x="35612" y="1752219"/>
                    <a:pt x="23150" y="1698600"/>
                    <a:pt x="23150" y="1643605"/>
                  </a:cubicBezTo>
                  <a:cubicBezTo>
                    <a:pt x="23150" y="1600989"/>
                    <a:pt x="28697" y="1558470"/>
                    <a:pt x="34724" y="1516283"/>
                  </a:cubicBezTo>
                  <a:cubicBezTo>
                    <a:pt x="36449" y="1504205"/>
                    <a:pt x="42441" y="1493134"/>
                    <a:pt x="46299" y="1481559"/>
                  </a:cubicBezTo>
                  <a:cubicBezTo>
                    <a:pt x="42441" y="1427544"/>
                    <a:pt x="44135" y="1372842"/>
                    <a:pt x="34724" y="1319513"/>
                  </a:cubicBezTo>
                  <a:cubicBezTo>
                    <a:pt x="32306" y="1305814"/>
                    <a:pt x="17796" y="1297231"/>
                    <a:pt x="11575" y="1284789"/>
                  </a:cubicBezTo>
                  <a:cubicBezTo>
                    <a:pt x="6119" y="1273876"/>
                    <a:pt x="3858" y="1261640"/>
                    <a:pt x="0" y="1250065"/>
                  </a:cubicBezTo>
                  <a:cubicBezTo>
                    <a:pt x="3858" y="1203766"/>
                    <a:pt x="-396" y="1156059"/>
                    <a:pt x="11575" y="1111169"/>
                  </a:cubicBezTo>
                  <a:cubicBezTo>
                    <a:pt x="15793" y="1095353"/>
                    <a:pt x="35820" y="1089020"/>
                    <a:pt x="46299" y="1076445"/>
                  </a:cubicBezTo>
                  <a:cubicBezTo>
                    <a:pt x="55205" y="1065758"/>
                    <a:pt x="61732" y="1053296"/>
                    <a:pt x="69448" y="1041721"/>
                  </a:cubicBezTo>
                  <a:cubicBezTo>
                    <a:pt x="73306" y="933691"/>
                    <a:pt x="70610" y="825227"/>
                    <a:pt x="81023" y="717630"/>
                  </a:cubicBezTo>
                  <a:cubicBezTo>
                    <a:pt x="82363" y="703784"/>
                    <a:pt x="97951" y="695348"/>
                    <a:pt x="104172" y="682906"/>
                  </a:cubicBezTo>
                  <a:cubicBezTo>
                    <a:pt x="152089" y="587072"/>
                    <a:pt x="72558" y="712963"/>
                    <a:pt x="138897" y="613458"/>
                  </a:cubicBezTo>
                  <a:cubicBezTo>
                    <a:pt x="149927" y="580366"/>
                    <a:pt x="154780" y="568766"/>
                    <a:pt x="162046" y="532435"/>
                  </a:cubicBezTo>
                  <a:cubicBezTo>
                    <a:pt x="178757" y="448880"/>
                    <a:pt x="155472" y="481136"/>
                    <a:pt x="196770" y="439837"/>
                  </a:cubicBezTo>
                  <a:cubicBezTo>
                    <a:pt x="200628" y="416688"/>
                    <a:pt x="203254" y="393299"/>
                    <a:pt x="208345" y="370389"/>
                  </a:cubicBezTo>
                  <a:cubicBezTo>
                    <a:pt x="210992" y="358479"/>
                    <a:pt x="223777" y="347240"/>
                    <a:pt x="219919" y="335665"/>
                  </a:cubicBezTo>
                  <a:cubicBezTo>
                    <a:pt x="211121" y="309271"/>
                    <a:pt x="173621" y="266217"/>
                    <a:pt x="173621" y="266217"/>
                  </a:cubicBezTo>
                  <a:cubicBezTo>
                    <a:pt x="177479" y="223777"/>
                    <a:pt x="176266" y="180565"/>
                    <a:pt x="185195" y="138896"/>
                  </a:cubicBezTo>
                  <a:cubicBezTo>
                    <a:pt x="192430" y="105132"/>
                    <a:pt x="215042" y="98825"/>
                    <a:pt x="243069" y="92597"/>
                  </a:cubicBezTo>
                  <a:cubicBezTo>
                    <a:pt x="265979" y="87506"/>
                    <a:pt x="289368" y="84880"/>
                    <a:pt x="312517" y="81022"/>
                  </a:cubicBezTo>
                  <a:cubicBezTo>
                    <a:pt x="337806" y="43088"/>
                    <a:pt x="351099" y="13504"/>
                    <a:pt x="3588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780820" y="1907626"/>
            <a:ext cx="4848298" cy="916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sym typeface="+mn-ea"/>
              </a:rPr>
              <a:t>板块运动与地貌</a:t>
            </a:r>
            <a:endParaRPr lang="zh-CN" altLang="en-US" sz="48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3" y="1403611"/>
            <a:ext cx="3225064" cy="30787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t="23333" r="56150" b="59437"/>
          <a:stretch>
            <a:fillRect/>
          </a:stretch>
        </p:blipFill>
        <p:spPr>
          <a:xfrm>
            <a:off x="3816414" y="1594396"/>
            <a:ext cx="1529779" cy="1575525"/>
          </a:xfrm>
          <a:custGeom>
            <a:avLst/>
            <a:gdLst>
              <a:gd name="connsiteX0" fmla="*/ 0 w 1529779"/>
              <a:gd name="connsiteY0" fmla="*/ 0 h 1575525"/>
              <a:gd name="connsiteX1" fmla="*/ 587990 w 1529779"/>
              <a:gd name="connsiteY1" fmla="*/ 0 h 1575525"/>
              <a:gd name="connsiteX2" fmla="*/ 1145731 w 1529779"/>
              <a:gd name="connsiteY2" fmla="*/ 8853 h 1575525"/>
              <a:gd name="connsiteX3" fmla="*/ 1164019 w 1529779"/>
              <a:gd name="connsiteY3" fmla="*/ 75909 h 1575525"/>
              <a:gd name="connsiteX4" fmla="*/ 1170115 w 1529779"/>
              <a:gd name="connsiteY4" fmla="*/ 118581 h 1575525"/>
              <a:gd name="connsiteX5" fmla="*/ 1176211 w 1529779"/>
              <a:gd name="connsiteY5" fmla="*/ 149061 h 1575525"/>
              <a:gd name="connsiteX6" fmla="*/ 1194499 w 1529779"/>
              <a:gd name="connsiteY6" fmla="*/ 161253 h 1575525"/>
              <a:gd name="connsiteX7" fmla="*/ 1218883 w 1529779"/>
              <a:gd name="connsiteY7" fmla="*/ 216117 h 1575525"/>
              <a:gd name="connsiteX8" fmla="*/ 1231075 w 1529779"/>
              <a:gd name="connsiteY8" fmla="*/ 405093 h 1575525"/>
              <a:gd name="connsiteX9" fmla="*/ 1243268 w 1529779"/>
              <a:gd name="connsiteY9" fmla="*/ 423381 h 1575525"/>
              <a:gd name="connsiteX10" fmla="*/ 1255459 w 1529779"/>
              <a:gd name="connsiteY10" fmla="*/ 520917 h 1575525"/>
              <a:gd name="connsiteX11" fmla="*/ 1249363 w 1529779"/>
              <a:gd name="connsiteY11" fmla="*/ 539205 h 1575525"/>
              <a:gd name="connsiteX12" fmla="*/ 1243268 w 1529779"/>
              <a:gd name="connsiteY12" fmla="*/ 667221 h 1575525"/>
              <a:gd name="connsiteX13" fmla="*/ 1249363 w 1529779"/>
              <a:gd name="connsiteY13" fmla="*/ 685509 h 1575525"/>
              <a:gd name="connsiteX14" fmla="*/ 1261555 w 1529779"/>
              <a:gd name="connsiteY14" fmla="*/ 722085 h 1575525"/>
              <a:gd name="connsiteX15" fmla="*/ 1371283 w 1529779"/>
              <a:gd name="connsiteY15" fmla="*/ 728181 h 1575525"/>
              <a:gd name="connsiteX16" fmla="*/ 1389571 w 1529779"/>
              <a:gd name="connsiteY16" fmla="*/ 709893 h 1575525"/>
              <a:gd name="connsiteX17" fmla="*/ 1413955 w 1529779"/>
              <a:gd name="connsiteY17" fmla="*/ 691605 h 1575525"/>
              <a:gd name="connsiteX18" fmla="*/ 1420051 w 1529779"/>
              <a:gd name="connsiteY18" fmla="*/ 868389 h 1575525"/>
              <a:gd name="connsiteX19" fmla="*/ 1426148 w 1529779"/>
              <a:gd name="connsiteY19" fmla="*/ 886677 h 1575525"/>
              <a:gd name="connsiteX20" fmla="*/ 1432243 w 1529779"/>
              <a:gd name="connsiteY20" fmla="*/ 984213 h 1575525"/>
              <a:gd name="connsiteX21" fmla="*/ 1426148 w 1529779"/>
              <a:gd name="connsiteY21" fmla="*/ 1002501 h 1575525"/>
              <a:gd name="connsiteX22" fmla="*/ 1413955 w 1529779"/>
              <a:gd name="connsiteY22" fmla="*/ 1026885 h 1575525"/>
              <a:gd name="connsiteX23" fmla="*/ 1407859 w 1529779"/>
              <a:gd name="connsiteY23" fmla="*/ 1081749 h 1575525"/>
              <a:gd name="connsiteX24" fmla="*/ 1426148 w 1529779"/>
              <a:gd name="connsiteY24" fmla="*/ 1100037 h 1575525"/>
              <a:gd name="connsiteX25" fmla="*/ 1444435 w 1529779"/>
              <a:gd name="connsiteY25" fmla="*/ 1240245 h 1575525"/>
              <a:gd name="connsiteX26" fmla="*/ 1456627 w 1529779"/>
              <a:gd name="connsiteY26" fmla="*/ 1295109 h 1575525"/>
              <a:gd name="connsiteX27" fmla="*/ 1468820 w 1529779"/>
              <a:gd name="connsiteY27" fmla="*/ 1331685 h 1575525"/>
              <a:gd name="connsiteX28" fmla="*/ 1481011 w 1529779"/>
              <a:gd name="connsiteY28" fmla="*/ 1398741 h 1575525"/>
              <a:gd name="connsiteX29" fmla="*/ 1487107 w 1529779"/>
              <a:gd name="connsiteY29" fmla="*/ 1423125 h 1575525"/>
              <a:gd name="connsiteX30" fmla="*/ 1499299 w 1529779"/>
              <a:gd name="connsiteY30" fmla="*/ 1477989 h 1575525"/>
              <a:gd name="connsiteX31" fmla="*/ 1529779 w 1529779"/>
              <a:gd name="connsiteY31" fmla="*/ 1575525 h 1575525"/>
              <a:gd name="connsiteX32" fmla="*/ 1054291 w 1529779"/>
              <a:gd name="connsiteY32" fmla="*/ 1551141 h 157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29779" h="1575525">
                <a:moveTo>
                  <a:pt x="0" y="0"/>
                </a:moveTo>
                <a:lnTo>
                  <a:pt x="587990" y="0"/>
                </a:lnTo>
                <a:lnTo>
                  <a:pt x="1145731" y="8853"/>
                </a:lnTo>
                <a:cubicBezTo>
                  <a:pt x="1159743" y="47249"/>
                  <a:pt x="1156159" y="41847"/>
                  <a:pt x="1164019" y="75909"/>
                </a:cubicBezTo>
                <a:cubicBezTo>
                  <a:pt x="1167250" y="89909"/>
                  <a:pt x="1167753" y="104408"/>
                  <a:pt x="1170115" y="118581"/>
                </a:cubicBezTo>
                <a:cubicBezTo>
                  <a:pt x="1171818" y="128801"/>
                  <a:pt x="1174179" y="138901"/>
                  <a:pt x="1176211" y="149061"/>
                </a:cubicBezTo>
                <a:cubicBezTo>
                  <a:pt x="1182307" y="153125"/>
                  <a:pt x="1189318" y="156072"/>
                  <a:pt x="1194499" y="161253"/>
                </a:cubicBezTo>
                <a:cubicBezTo>
                  <a:pt x="1206261" y="173014"/>
                  <a:pt x="1217634" y="202796"/>
                  <a:pt x="1218883" y="216117"/>
                </a:cubicBezTo>
                <a:cubicBezTo>
                  <a:pt x="1242950" y="472829"/>
                  <a:pt x="1211166" y="305550"/>
                  <a:pt x="1231075" y="405093"/>
                </a:cubicBezTo>
                <a:cubicBezTo>
                  <a:pt x="1235139" y="411189"/>
                  <a:pt x="1239990" y="416828"/>
                  <a:pt x="1243268" y="423381"/>
                </a:cubicBezTo>
                <a:cubicBezTo>
                  <a:pt x="1256143" y="449133"/>
                  <a:pt x="1255459" y="508118"/>
                  <a:pt x="1255459" y="520917"/>
                </a:cubicBezTo>
                <a:cubicBezTo>
                  <a:pt x="1255459" y="527343"/>
                  <a:pt x="1249897" y="532801"/>
                  <a:pt x="1249363" y="539205"/>
                </a:cubicBezTo>
                <a:cubicBezTo>
                  <a:pt x="1245816" y="581778"/>
                  <a:pt x="1245299" y="624549"/>
                  <a:pt x="1243268" y="667221"/>
                </a:cubicBezTo>
                <a:lnTo>
                  <a:pt x="1249363" y="685509"/>
                </a:lnTo>
                <a:lnTo>
                  <a:pt x="1261555" y="722085"/>
                </a:lnTo>
                <a:cubicBezTo>
                  <a:pt x="1298131" y="724117"/>
                  <a:pt x="1334816" y="731654"/>
                  <a:pt x="1371283" y="728181"/>
                </a:cubicBezTo>
                <a:cubicBezTo>
                  <a:pt x="1379865" y="727364"/>
                  <a:pt x="1383026" y="715504"/>
                  <a:pt x="1389571" y="709893"/>
                </a:cubicBezTo>
                <a:cubicBezTo>
                  <a:pt x="1397285" y="703281"/>
                  <a:pt x="1405827" y="697701"/>
                  <a:pt x="1413955" y="691605"/>
                </a:cubicBezTo>
                <a:cubicBezTo>
                  <a:pt x="1415987" y="750533"/>
                  <a:pt x="1416373" y="809541"/>
                  <a:pt x="1420051" y="868389"/>
                </a:cubicBezTo>
                <a:cubicBezTo>
                  <a:pt x="1420452" y="874802"/>
                  <a:pt x="1425474" y="880287"/>
                  <a:pt x="1426148" y="886677"/>
                </a:cubicBezTo>
                <a:cubicBezTo>
                  <a:pt x="1429557" y="919073"/>
                  <a:pt x="1430211" y="951701"/>
                  <a:pt x="1432243" y="984213"/>
                </a:cubicBezTo>
                <a:cubicBezTo>
                  <a:pt x="1430211" y="990309"/>
                  <a:pt x="1428678" y="996595"/>
                  <a:pt x="1426148" y="1002501"/>
                </a:cubicBezTo>
                <a:cubicBezTo>
                  <a:pt x="1422567" y="1010854"/>
                  <a:pt x="1415998" y="1018030"/>
                  <a:pt x="1413955" y="1026885"/>
                </a:cubicBezTo>
                <a:cubicBezTo>
                  <a:pt x="1409817" y="1044814"/>
                  <a:pt x="1409891" y="1063461"/>
                  <a:pt x="1407859" y="1081749"/>
                </a:cubicBezTo>
                <a:cubicBezTo>
                  <a:pt x="1413955" y="1087845"/>
                  <a:pt x="1420628" y="1093414"/>
                  <a:pt x="1426148" y="1100037"/>
                </a:cubicBezTo>
                <a:cubicBezTo>
                  <a:pt x="1460355" y="1141087"/>
                  <a:pt x="1441054" y="1172626"/>
                  <a:pt x="1444435" y="1240245"/>
                </a:cubicBezTo>
                <a:cubicBezTo>
                  <a:pt x="1454440" y="1270259"/>
                  <a:pt x="1449475" y="1252195"/>
                  <a:pt x="1456627" y="1295109"/>
                </a:cubicBezTo>
                <a:cubicBezTo>
                  <a:pt x="1458740" y="1307786"/>
                  <a:pt x="1465438" y="1319286"/>
                  <a:pt x="1468820" y="1331685"/>
                </a:cubicBezTo>
                <a:cubicBezTo>
                  <a:pt x="1473723" y="1349665"/>
                  <a:pt x="1477526" y="1381315"/>
                  <a:pt x="1481011" y="1398741"/>
                </a:cubicBezTo>
                <a:cubicBezTo>
                  <a:pt x="1482654" y="1406956"/>
                  <a:pt x="1485223" y="1414961"/>
                  <a:pt x="1487107" y="1423125"/>
                </a:cubicBezTo>
                <a:cubicBezTo>
                  <a:pt x="1491321" y="1441379"/>
                  <a:pt x="1495235" y="1459701"/>
                  <a:pt x="1499299" y="1477989"/>
                </a:cubicBezTo>
                <a:lnTo>
                  <a:pt x="1529779" y="1575525"/>
                </a:lnTo>
                <a:lnTo>
                  <a:pt x="1054291" y="155114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6071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情景创设：昆仑库地达坂站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64431" y="930823"/>
            <a:ext cx="12027569" cy="100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队伍返回到在昆仑山附近，一条条蜿蜒的“银丝带”引起了大家的注意，再靠近，原来是弯弯曲曲的盘山公路。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7800" b="7800"/>
          <a:stretch>
            <a:fillRect/>
          </a:stretch>
        </p:blipFill>
        <p:spPr>
          <a:xfrm>
            <a:off x="185630" y="2098420"/>
            <a:ext cx="6938043" cy="3902649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256276" y="1973480"/>
            <a:ext cx="4750094" cy="389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问题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】1.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昆仑山附近的公路为什要建盘山公路？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昆仑山交通线路布局应遵循什么原则？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昆仑山库地达坂公路中有些地段为什么要架桥梁？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r="18187"/>
          <a:stretch>
            <a:fillRect/>
          </a:stretch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20597"/>
          <a:stretch>
            <a:fillRect/>
          </a:stretch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796331" y="5881903"/>
            <a:ext cx="273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平原公路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215887" y="539318"/>
            <a:ext cx="273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山区公路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569386" y="2882696"/>
            <a:ext cx="7053227" cy="104644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endParaRPr lang="en-US" altLang="zh-CN" sz="9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400"/>
              </a:lnSpc>
            </a:pPr>
            <a:r>
              <a: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二者在形态上有何不同？</a:t>
            </a:r>
            <a:endParaRPr lang="en-US" alt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2319000" y="10274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98368" y="1656357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①修建交通运输线路成本高、难度大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②对交通运输设施和人员安全构成威胁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509705" y="2784504"/>
            <a:ext cx="1042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①相对高度大、坡度大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②地质构造复杂，坡地稳定性差，洪水形成快，水流急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86964" y="1618091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91602" y="2731629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原因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85630" y="0"/>
            <a:ext cx="11210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不同地形对交通建设的影响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r="5507" b="5507"/>
          <a:stretch>
            <a:fillRect/>
          </a:stretch>
        </p:blipFill>
        <p:spPr>
          <a:xfrm>
            <a:off x="934691" y="4002194"/>
            <a:ext cx="3711737" cy="27838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98768" y="4002194"/>
            <a:ext cx="3711737" cy="2783804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59585" y="902695"/>
            <a:ext cx="11210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腾祥魅黑简" panose="01010104010101010101" pitchFamily="2" charset="-122"/>
                <a:ea typeface="腾祥魅黑简" panose="01010104010101010101" pitchFamily="2" charset="-122"/>
              </a:rPr>
              <a:t>问题： 相比平原，山地对交通运输影响大的原因</a:t>
            </a:r>
            <a:endParaRPr lang="zh-CN" altLang="en-US" sz="3600" b="1">
              <a:latin typeface="腾祥魅黑简" panose="01010104010101010101" pitchFamily="2" charset="-122"/>
              <a:ea typeface="腾祥魅黑简" panose="01010104010101010101" pitchFamily="2" charset="-122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62521" y="1414006"/>
            <a:ext cx="6760307" cy="741194"/>
            <a:chOff x="505" y="1469"/>
            <a:chExt cx="6924" cy="850"/>
          </a:xfrm>
          <a:solidFill>
            <a:schemeClr val="accent1"/>
          </a:solidFill>
        </p:grpSpPr>
        <p:sp>
          <p:nvSpPr>
            <p:cNvPr id="15" name="八边形 14"/>
            <p:cNvSpPr/>
            <p:nvPr>
              <p:custDataLst>
                <p:tags r:id="rId2"/>
              </p:custDataLst>
            </p:nvPr>
          </p:nvSpPr>
          <p:spPr>
            <a:xfrm>
              <a:off x="505" y="1469"/>
              <a:ext cx="665" cy="850"/>
            </a:xfrm>
            <a:prstGeom prst="oct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剪去对角的矩形 13"/>
            <p:cNvSpPr/>
            <p:nvPr>
              <p:custDataLst>
                <p:tags r:id="rId3"/>
              </p:custDataLst>
            </p:nvPr>
          </p:nvSpPr>
          <p:spPr>
            <a:xfrm>
              <a:off x="1317" y="1524"/>
              <a:ext cx="6112" cy="780"/>
            </a:xfrm>
            <a:prstGeom prst="snip2Diag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山区交通运输方式的选择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141" r="921"/>
          <a:stretch>
            <a:fillRect/>
          </a:stretch>
        </p:blipFill>
        <p:spPr>
          <a:xfrm flipH="1">
            <a:off x="861296" y="2762655"/>
            <a:ext cx="4826685" cy="3328986"/>
          </a:xfrm>
          <a:custGeom>
            <a:avLst/>
            <a:gdLst>
              <a:gd name="connsiteX0" fmla="*/ 32110 w 4826685"/>
              <a:gd name="connsiteY0" fmla="*/ 3234676 h 3328986"/>
              <a:gd name="connsiteX1" fmla="*/ 30285 w 4826685"/>
              <a:gd name="connsiteY1" fmla="*/ 3285995 h 3328986"/>
              <a:gd name="connsiteX2" fmla="*/ 28014 w 4826685"/>
              <a:gd name="connsiteY2" fmla="*/ 3328986 h 3328986"/>
              <a:gd name="connsiteX3" fmla="*/ 10101 w 4826685"/>
              <a:gd name="connsiteY3" fmla="*/ 3328986 h 3328986"/>
              <a:gd name="connsiteX4" fmla="*/ 13385 w 4826685"/>
              <a:gd name="connsiteY4" fmla="*/ 3238500 h 3328986"/>
              <a:gd name="connsiteX5" fmla="*/ 1123263 w 4826685"/>
              <a:gd name="connsiteY5" fmla="*/ 458336 h 3328986"/>
              <a:gd name="connsiteX6" fmla="*/ 1123662 w 4826685"/>
              <a:gd name="connsiteY6" fmla="*/ 458424 h 3328986"/>
              <a:gd name="connsiteX7" fmla="*/ 1130439 w 4826685"/>
              <a:gd name="connsiteY7" fmla="*/ 460094 h 3328986"/>
              <a:gd name="connsiteX8" fmla="*/ 4658410 w 4826685"/>
              <a:gd name="connsiteY8" fmla="*/ 0 h 3328986"/>
              <a:gd name="connsiteX9" fmla="*/ 4699685 w 4826685"/>
              <a:gd name="connsiteY9" fmla="*/ 12700 h 3328986"/>
              <a:gd name="connsiteX10" fmla="*/ 4712385 w 4826685"/>
              <a:gd name="connsiteY10" fmla="*/ 101600 h 3328986"/>
              <a:gd name="connsiteX11" fmla="*/ 4725085 w 4826685"/>
              <a:gd name="connsiteY11" fmla="*/ 203200 h 3328986"/>
              <a:gd name="connsiteX12" fmla="*/ 4737785 w 4826685"/>
              <a:gd name="connsiteY12" fmla="*/ 1155700 h 3328986"/>
              <a:gd name="connsiteX13" fmla="*/ 4775885 w 4826685"/>
              <a:gd name="connsiteY13" fmla="*/ 1231900 h 3328986"/>
              <a:gd name="connsiteX14" fmla="*/ 4813985 w 4826685"/>
              <a:gd name="connsiteY14" fmla="*/ 1257300 h 3328986"/>
              <a:gd name="connsiteX15" fmla="*/ 4826685 w 4826685"/>
              <a:gd name="connsiteY15" fmla="*/ 1295400 h 3328986"/>
              <a:gd name="connsiteX16" fmla="*/ 4788585 w 4826685"/>
              <a:gd name="connsiteY16" fmla="*/ 1625600 h 3328986"/>
              <a:gd name="connsiteX17" fmla="*/ 4775885 w 4826685"/>
              <a:gd name="connsiteY17" fmla="*/ 1676400 h 3328986"/>
              <a:gd name="connsiteX18" fmla="*/ 4763185 w 4826685"/>
              <a:gd name="connsiteY18" fmla="*/ 1714500 h 3328986"/>
              <a:gd name="connsiteX19" fmla="*/ 4750485 w 4826685"/>
              <a:gd name="connsiteY19" fmla="*/ 1790700 h 3328986"/>
              <a:gd name="connsiteX20" fmla="*/ 4737785 w 4826685"/>
              <a:gd name="connsiteY20" fmla="*/ 2755900 h 3328986"/>
              <a:gd name="connsiteX21" fmla="*/ 4648885 w 4826685"/>
              <a:gd name="connsiteY21" fmla="*/ 2844800 h 3328986"/>
              <a:gd name="connsiteX22" fmla="*/ 4432985 w 4826685"/>
              <a:gd name="connsiteY22" fmla="*/ 2870200 h 3328986"/>
              <a:gd name="connsiteX23" fmla="*/ 4255185 w 4826685"/>
              <a:gd name="connsiteY23" fmla="*/ 2921000 h 3328986"/>
              <a:gd name="connsiteX24" fmla="*/ 4153585 w 4826685"/>
              <a:gd name="connsiteY24" fmla="*/ 2933700 h 3328986"/>
              <a:gd name="connsiteX25" fmla="*/ 3848785 w 4826685"/>
              <a:gd name="connsiteY25" fmla="*/ 2959100 h 3328986"/>
              <a:gd name="connsiteX26" fmla="*/ 3734485 w 4826685"/>
              <a:gd name="connsiteY26" fmla="*/ 3009900 h 3328986"/>
              <a:gd name="connsiteX27" fmla="*/ 3696385 w 4826685"/>
              <a:gd name="connsiteY27" fmla="*/ 3022600 h 3328986"/>
              <a:gd name="connsiteX28" fmla="*/ 3645585 w 4826685"/>
              <a:gd name="connsiteY28" fmla="*/ 3048000 h 3328986"/>
              <a:gd name="connsiteX29" fmla="*/ 3543985 w 4826685"/>
              <a:gd name="connsiteY29" fmla="*/ 3060700 h 3328986"/>
              <a:gd name="connsiteX30" fmla="*/ 3328085 w 4826685"/>
              <a:gd name="connsiteY30" fmla="*/ 3086100 h 3328986"/>
              <a:gd name="connsiteX31" fmla="*/ 3099485 w 4826685"/>
              <a:gd name="connsiteY31" fmla="*/ 3111500 h 3328986"/>
              <a:gd name="connsiteX32" fmla="*/ 2997885 w 4826685"/>
              <a:gd name="connsiteY32" fmla="*/ 3136900 h 3328986"/>
              <a:gd name="connsiteX33" fmla="*/ 2947085 w 4826685"/>
              <a:gd name="connsiteY33" fmla="*/ 3149600 h 3328986"/>
              <a:gd name="connsiteX34" fmla="*/ 2870885 w 4826685"/>
              <a:gd name="connsiteY34" fmla="*/ 3175000 h 3328986"/>
              <a:gd name="connsiteX35" fmla="*/ 2820085 w 4826685"/>
              <a:gd name="connsiteY35" fmla="*/ 3187700 h 3328986"/>
              <a:gd name="connsiteX36" fmla="*/ 2743885 w 4826685"/>
              <a:gd name="connsiteY36" fmla="*/ 3200400 h 3328986"/>
              <a:gd name="connsiteX37" fmla="*/ 2680385 w 4826685"/>
              <a:gd name="connsiteY37" fmla="*/ 3213100 h 3328986"/>
              <a:gd name="connsiteX38" fmla="*/ 1727885 w 4826685"/>
              <a:gd name="connsiteY38" fmla="*/ 3200400 h 3328986"/>
              <a:gd name="connsiteX39" fmla="*/ 1651685 w 4826685"/>
              <a:gd name="connsiteY39" fmla="*/ 3175000 h 3328986"/>
              <a:gd name="connsiteX40" fmla="*/ 1435785 w 4826685"/>
              <a:gd name="connsiteY40" fmla="*/ 3200400 h 3328986"/>
              <a:gd name="connsiteX41" fmla="*/ 1397685 w 4826685"/>
              <a:gd name="connsiteY41" fmla="*/ 3225800 h 3328986"/>
              <a:gd name="connsiteX42" fmla="*/ 1308785 w 4826685"/>
              <a:gd name="connsiteY42" fmla="*/ 3238500 h 3328986"/>
              <a:gd name="connsiteX43" fmla="*/ 978585 w 4826685"/>
              <a:gd name="connsiteY43" fmla="*/ 3263900 h 3328986"/>
              <a:gd name="connsiteX44" fmla="*/ 940485 w 4826685"/>
              <a:gd name="connsiteY44" fmla="*/ 3276600 h 3328986"/>
              <a:gd name="connsiteX45" fmla="*/ 813485 w 4826685"/>
              <a:gd name="connsiteY45" fmla="*/ 3302000 h 3328986"/>
              <a:gd name="connsiteX46" fmla="*/ 775385 w 4826685"/>
              <a:gd name="connsiteY46" fmla="*/ 3314700 h 3328986"/>
              <a:gd name="connsiteX47" fmla="*/ 356285 w 4826685"/>
              <a:gd name="connsiteY47" fmla="*/ 3302000 h 3328986"/>
              <a:gd name="connsiteX48" fmla="*/ 318185 w 4826685"/>
              <a:gd name="connsiteY48" fmla="*/ 3289300 h 3328986"/>
              <a:gd name="connsiteX49" fmla="*/ 165785 w 4826685"/>
              <a:gd name="connsiteY49" fmla="*/ 3276600 h 3328986"/>
              <a:gd name="connsiteX50" fmla="*/ 127685 w 4826685"/>
              <a:gd name="connsiteY50" fmla="*/ 3238500 h 3328986"/>
              <a:gd name="connsiteX51" fmla="*/ 71952 w 4826685"/>
              <a:gd name="connsiteY51" fmla="*/ 3226540 h 3328986"/>
              <a:gd name="connsiteX52" fmla="*/ 32110 w 4826685"/>
              <a:gd name="connsiteY52" fmla="*/ 3234676 h 3328986"/>
              <a:gd name="connsiteX53" fmla="*/ 32567 w 4826685"/>
              <a:gd name="connsiteY53" fmla="*/ 3221822 h 3328986"/>
              <a:gd name="connsiteX54" fmla="*/ 76885 w 4826685"/>
              <a:gd name="connsiteY54" fmla="*/ 3111500 h 3328986"/>
              <a:gd name="connsiteX55" fmla="*/ 114985 w 4826685"/>
              <a:gd name="connsiteY55" fmla="*/ 3073400 h 3328986"/>
              <a:gd name="connsiteX56" fmla="*/ 140385 w 4826685"/>
              <a:gd name="connsiteY56" fmla="*/ 2984500 h 3328986"/>
              <a:gd name="connsiteX57" fmla="*/ 76885 w 4826685"/>
              <a:gd name="connsiteY57" fmla="*/ 2908300 h 3328986"/>
              <a:gd name="connsiteX58" fmla="*/ 76885 w 4826685"/>
              <a:gd name="connsiteY58" fmla="*/ 2743200 h 3328986"/>
              <a:gd name="connsiteX59" fmla="*/ 102285 w 4826685"/>
              <a:gd name="connsiteY59" fmla="*/ 2387600 h 3328986"/>
              <a:gd name="connsiteX60" fmla="*/ 89585 w 4826685"/>
              <a:gd name="connsiteY60" fmla="*/ 2209800 h 3328986"/>
              <a:gd name="connsiteX61" fmla="*/ 64185 w 4826685"/>
              <a:gd name="connsiteY61" fmla="*/ 2082800 h 3328986"/>
              <a:gd name="connsiteX62" fmla="*/ 51485 w 4826685"/>
              <a:gd name="connsiteY62" fmla="*/ 1282700 h 3328986"/>
              <a:gd name="connsiteX63" fmla="*/ 38785 w 4826685"/>
              <a:gd name="connsiteY63" fmla="*/ 1244600 h 3328986"/>
              <a:gd name="connsiteX64" fmla="*/ 64185 w 4826685"/>
              <a:gd name="connsiteY64" fmla="*/ 1155700 h 3328986"/>
              <a:gd name="connsiteX65" fmla="*/ 76885 w 4826685"/>
              <a:gd name="connsiteY65" fmla="*/ 1117600 h 3328986"/>
              <a:gd name="connsiteX66" fmla="*/ 114985 w 4826685"/>
              <a:gd name="connsiteY66" fmla="*/ 1079500 h 3328986"/>
              <a:gd name="connsiteX67" fmla="*/ 191185 w 4826685"/>
              <a:gd name="connsiteY67" fmla="*/ 1003300 h 3328986"/>
              <a:gd name="connsiteX68" fmla="*/ 216585 w 4826685"/>
              <a:gd name="connsiteY68" fmla="*/ 965200 h 3328986"/>
              <a:gd name="connsiteX69" fmla="*/ 254685 w 4826685"/>
              <a:gd name="connsiteY69" fmla="*/ 939800 h 3328986"/>
              <a:gd name="connsiteX70" fmla="*/ 216585 w 4826685"/>
              <a:gd name="connsiteY70" fmla="*/ 762000 h 3328986"/>
              <a:gd name="connsiteX71" fmla="*/ 153085 w 4826685"/>
              <a:gd name="connsiteY71" fmla="*/ 711200 h 3328986"/>
              <a:gd name="connsiteX72" fmla="*/ 127685 w 4826685"/>
              <a:gd name="connsiteY72" fmla="*/ 673100 h 3328986"/>
              <a:gd name="connsiteX73" fmla="*/ 51485 w 4826685"/>
              <a:gd name="connsiteY73" fmla="*/ 622300 h 3328986"/>
              <a:gd name="connsiteX74" fmla="*/ 13385 w 4826685"/>
              <a:gd name="connsiteY74" fmla="*/ 584200 h 3328986"/>
              <a:gd name="connsiteX75" fmla="*/ 685 w 4826685"/>
              <a:gd name="connsiteY75" fmla="*/ 546100 h 3328986"/>
              <a:gd name="connsiteX76" fmla="*/ 89585 w 4826685"/>
              <a:gd name="connsiteY76" fmla="*/ 482600 h 3328986"/>
              <a:gd name="connsiteX77" fmla="*/ 165785 w 4826685"/>
              <a:gd name="connsiteY77" fmla="*/ 457200 h 3328986"/>
              <a:gd name="connsiteX78" fmla="*/ 216585 w 4826685"/>
              <a:gd name="connsiteY78" fmla="*/ 431800 h 3328986"/>
              <a:gd name="connsiteX79" fmla="*/ 267385 w 4826685"/>
              <a:gd name="connsiteY79" fmla="*/ 419100 h 3328986"/>
              <a:gd name="connsiteX80" fmla="*/ 343585 w 4826685"/>
              <a:gd name="connsiteY80" fmla="*/ 393700 h 3328986"/>
              <a:gd name="connsiteX81" fmla="*/ 381685 w 4826685"/>
              <a:gd name="connsiteY81" fmla="*/ 406400 h 3328986"/>
              <a:gd name="connsiteX82" fmla="*/ 546785 w 4826685"/>
              <a:gd name="connsiteY82" fmla="*/ 431800 h 3328986"/>
              <a:gd name="connsiteX83" fmla="*/ 661085 w 4826685"/>
              <a:gd name="connsiteY83" fmla="*/ 444500 h 3328986"/>
              <a:gd name="connsiteX84" fmla="*/ 800785 w 4826685"/>
              <a:gd name="connsiteY84" fmla="*/ 431800 h 3328986"/>
              <a:gd name="connsiteX85" fmla="*/ 838885 w 4826685"/>
              <a:gd name="connsiteY85" fmla="*/ 419100 h 3328986"/>
              <a:gd name="connsiteX86" fmla="*/ 1067485 w 4826685"/>
              <a:gd name="connsiteY86" fmla="*/ 444500 h 3328986"/>
              <a:gd name="connsiteX87" fmla="*/ 1111670 w 4826685"/>
              <a:gd name="connsiteY87" fmla="*/ 455496 h 3328986"/>
              <a:gd name="connsiteX88" fmla="*/ 1123263 w 4826685"/>
              <a:gd name="connsiteY88" fmla="*/ 458336 h 3328986"/>
              <a:gd name="connsiteX89" fmla="*/ 1114084 w 4826685"/>
              <a:gd name="connsiteY89" fmla="*/ 456319 h 3328986"/>
              <a:gd name="connsiteX90" fmla="*/ 1156385 w 4826685"/>
              <a:gd name="connsiteY90" fmla="*/ 469900 h 3328986"/>
              <a:gd name="connsiteX91" fmla="*/ 1207185 w 4826685"/>
              <a:gd name="connsiteY91" fmla="*/ 482600 h 3328986"/>
              <a:gd name="connsiteX92" fmla="*/ 1249487 w 4826685"/>
              <a:gd name="connsiteY92" fmla="*/ 496182 h 3328986"/>
              <a:gd name="connsiteX93" fmla="*/ 1240308 w 4826685"/>
              <a:gd name="connsiteY93" fmla="*/ 494164 h 3328986"/>
              <a:gd name="connsiteX94" fmla="*/ 1233132 w 4826685"/>
              <a:gd name="connsiteY94" fmla="*/ 492406 h 3328986"/>
              <a:gd name="connsiteX95" fmla="*/ 1239908 w 4826685"/>
              <a:gd name="connsiteY95" fmla="*/ 494077 h 3328986"/>
              <a:gd name="connsiteX96" fmla="*/ 1240308 w 4826685"/>
              <a:gd name="connsiteY96" fmla="*/ 494164 h 3328986"/>
              <a:gd name="connsiteX97" fmla="*/ 1251901 w 4826685"/>
              <a:gd name="connsiteY97" fmla="*/ 497005 h 3328986"/>
              <a:gd name="connsiteX98" fmla="*/ 1296085 w 4826685"/>
              <a:gd name="connsiteY98" fmla="*/ 508000 h 3328986"/>
              <a:gd name="connsiteX99" fmla="*/ 1537385 w 4826685"/>
              <a:gd name="connsiteY99" fmla="*/ 495300 h 3328986"/>
              <a:gd name="connsiteX100" fmla="*/ 1575485 w 4826685"/>
              <a:gd name="connsiteY100" fmla="*/ 482600 h 3328986"/>
              <a:gd name="connsiteX101" fmla="*/ 1626285 w 4826685"/>
              <a:gd name="connsiteY101" fmla="*/ 469900 h 3328986"/>
              <a:gd name="connsiteX102" fmla="*/ 1664385 w 4826685"/>
              <a:gd name="connsiteY102" fmla="*/ 457200 h 3328986"/>
              <a:gd name="connsiteX103" fmla="*/ 2083485 w 4826685"/>
              <a:gd name="connsiteY103" fmla="*/ 431800 h 3328986"/>
              <a:gd name="connsiteX104" fmla="*/ 2159685 w 4826685"/>
              <a:gd name="connsiteY104" fmla="*/ 406400 h 3328986"/>
              <a:gd name="connsiteX105" fmla="*/ 2185085 w 4826685"/>
              <a:gd name="connsiteY105" fmla="*/ 368300 h 3328986"/>
              <a:gd name="connsiteX106" fmla="*/ 2248585 w 4826685"/>
              <a:gd name="connsiteY106" fmla="*/ 355600 h 3328986"/>
              <a:gd name="connsiteX107" fmla="*/ 2629585 w 4826685"/>
              <a:gd name="connsiteY107" fmla="*/ 342900 h 3328986"/>
              <a:gd name="connsiteX108" fmla="*/ 2685986 w 4826685"/>
              <a:gd name="connsiteY108" fmla="*/ 324379 h 3328986"/>
              <a:gd name="connsiteX109" fmla="*/ 2711978 w 4826685"/>
              <a:gd name="connsiteY109" fmla="*/ 316252 h 3328986"/>
              <a:gd name="connsiteX110" fmla="*/ 2715173 w 4826685"/>
              <a:gd name="connsiteY110" fmla="*/ 315568 h 3328986"/>
              <a:gd name="connsiteX111" fmla="*/ 2713399 w 4826685"/>
              <a:gd name="connsiteY111" fmla="*/ 315808 h 3328986"/>
              <a:gd name="connsiteX112" fmla="*/ 2711978 w 4826685"/>
              <a:gd name="connsiteY112" fmla="*/ 316252 h 3328986"/>
              <a:gd name="connsiteX113" fmla="*/ 2706489 w 4826685"/>
              <a:gd name="connsiteY113" fmla="*/ 317428 h 3328986"/>
              <a:gd name="connsiteX114" fmla="*/ 2743885 w 4826685"/>
              <a:gd name="connsiteY114" fmla="*/ 292100 h 3328986"/>
              <a:gd name="connsiteX115" fmla="*/ 2781985 w 4826685"/>
              <a:gd name="connsiteY115" fmla="*/ 279400 h 3328986"/>
              <a:gd name="connsiteX116" fmla="*/ 2820085 w 4826685"/>
              <a:gd name="connsiteY116" fmla="*/ 254000 h 3328986"/>
              <a:gd name="connsiteX117" fmla="*/ 2858185 w 4826685"/>
              <a:gd name="connsiteY117" fmla="*/ 241300 h 3328986"/>
              <a:gd name="connsiteX118" fmla="*/ 2896285 w 4826685"/>
              <a:gd name="connsiteY118" fmla="*/ 215900 h 3328986"/>
              <a:gd name="connsiteX119" fmla="*/ 3455085 w 4826685"/>
              <a:gd name="connsiteY119" fmla="*/ 203200 h 3328986"/>
              <a:gd name="connsiteX120" fmla="*/ 3518585 w 4826685"/>
              <a:gd name="connsiteY120" fmla="*/ 190500 h 3328986"/>
              <a:gd name="connsiteX121" fmla="*/ 3556685 w 4826685"/>
              <a:gd name="connsiteY121" fmla="*/ 165100 h 3328986"/>
              <a:gd name="connsiteX122" fmla="*/ 3645585 w 4826685"/>
              <a:gd name="connsiteY122" fmla="*/ 139700 h 3328986"/>
              <a:gd name="connsiteX123" fmla="*/ 4064685 w 4826685"/>
              <a:gd name="connsiteY123" fmla="*/ 127000 h 3328986"/>
              <a:gd name="connsiteX124" fmla="*/ 4140885 w 4826685"/>
              <a:gd name="connsiteY124" fmla="*/ 88900 h 3328986"/>
              <a:gd name="connsiteX125" fmla="*/ 4229785 w 4826685"/>
              <a:gd name="connsiteY125" fmla="*/ 63500 h 3328986"/>
              <a:gd name="connsiteX126" fmla="*/ 4267885 w 4826685"/>
              <a:gd name="connsiteY126" fmla="*/ 50800 h 3328986"/>
              <a:gd name="connsiteX127" fmla="*/ 4305985 w 4826685"/>
              <a:gd name="connsiteY127" fmla="*/ 25400 h 3328986"/>
              <a:gd name="connsiteX128" fmla="*/ 4610785 w 4826685"/>
              <a:gd name="connsiteY128" fmla="*/ 0 h 3328986"/>
              <a:gd name="connsiteX129" fmla="*/ 4658410 w 4826685"/>
              <a:gd name="connsiteY129" fmla="*/ 0 h 332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826685" h="3328986">
                <a:moveTo>
                  <a:pt x="32110" y="3234676"/>
                </a:moveTo>
                <a:lnTo>
                  <a:pt x="30285" y="3285995"/>
                </a:lnTo>
                <a:lnTo>
                  <a:pt x="28014" y="3328986"/>
                </a:lnTo>
                <a:lnTo>
                  <a:pt x="10101" y="3328986"/>
                </a:lnTo>
                <a:lnTo>
                  <a:pt x="13385" y="3238500"/>
                </a:lnTo>
                <a:close/>
                <a:moveTo>
                  <a:pt x="1123263" y="458336"/>
                </a:moveTo>
                <a:lnTo>
                  <a:pt x="1123662" y="458424"/>
                </a:lnTo>
                <a:cubicBezTo>
                  <a:pt x="1130446" y="460008"/>
                  <a:pt x="1136253" y="461489"/>
                  <a:pt x="1130439" y="460094"/>
                </a:cubicBezTo>
                <a:close/>
                <a:moveTo>
                  <a:pt x="4658410" y="0"/>
                </a:moveTo>
                <a:cubicBezTo>
                  <a:pt x="4674285" y="0"/>
                  <a:pt x="4689102" y="2117"/>
                  <a:pt x="4699685" y="12700"/>
                </a:cubicBezTo>
                <a:cubicBezTo>
                  <a:pt x="4720852" y="33867"/>
                  <a:pt x="4708429" y="71928"/>
                  <a:pt x="4712385" y="101600"/>
                </a:cubicBezTo>
                <a:cubicBezTo>
                  <a:pt x="4716896" y="135431"/>
                  <a:pt x="4720852" y="169333"/>
                  <a:pt x="4725085" y="203200"/>
                </a:cubicBezTo>
                <a:cubicBezTo>
                  <a:pt x="4729318" y="520700"/>
                  <a:pt x="4729646" y="838276"/>
                  <a:pt x="4737785" y="1155700"/>
                </a:cubicBezTo>
                <a:cubicBezTo>
                  <a:pt x="4738329" y="1176902"/>
                  <a:pt x="4762423" y="1218438"/>
                  <a:pt x="4775885" y="1231900"/>
                </a:cubicBezTo>
                <a:cubicBezTo>
                  <a:pt x="4786678" y="1242693"/>
                  <a:pt x="4801285" y="1248833"/>
                  <a:pt x="4813985" y="1257300"/>
                </a:cubicBezTo>
                <a:cubicBezTo>
                  <a:pt x="4818218" y="1270000"/>
                  <a:pt x="4826685" y="1282013"/>
                  <a:pt x="4826685" y="1295400"/>
                </a:cubicBezTo>
                <a:cubicBezTo>
                  <a:pt x="4826685" y="1500310"/>
                  <a:pt x="4825800" y="1476741"/>
                  <a:pt x="4788585" y="1625600"/>
                </a:cubicBezTo>
                <a:cubicBezTo>
                  <a:pt x="4784352" y="1642533"/>
                  <a:pt x="4781405" y="1659841"/>
                  <a:pt x="4775885" y="1676400"/>
                </a:cubicBezTo>
                <a:cubicBezTo>
                  <a:pt x="4771652" y="1689100"/>
                  <a:pt x="4766089" y="1701432"/>
                  <a:pt x="4763185" y="1714500"/>
                </a:cubicBezTo>
                <a:cubicBezTo>
                  <a:pt x="4757599" y="1739637"/>
                  <a:pt x="4754718" y="1765300"/>
                  <a:pt x="4750485" y="1790700"/>
                </a:cubicBezTo>
                <a:cubicBezTo>
                  <a:pt x="4746252" y="2112433"/>
                  <a:pt x="4745928" y="2434242"/>
                  <a:pt x="4737785" y="2755900"/>
                </a:cubicBezTo>
                <a:cubicBezTo>
                  <a:pt x="4736683" y="2799433"/>
                  <a:pt x="4687763" y="2840226"/>
                  <a:pt x="4648885" y="2844800"/>
                </a:cubicBezTo>
                <a:lnTo>
                  <a:pt x="4432985" y="2870200"/>
                </a:lnTo>
                <a:cubicBezTo>
                  <a:pt x="4382375" y="2887070"/>
                  <a:pt x="4306215" y="2914621"/>
                  <a:pt x="4255185" y="2921000"/>
                </a:cubicBezTo>
                <a:lnTo>
                  <a:pt x="4153585" y="2933700"/>
                </a:lnTo>
                <a:cubicBezTo>
                  <a:pt x="4019015" y="2978557"/>
                  <a:pt x="4208877" y="2919090"/>
                  <a:pt x="3848785" y="2959100"/>
                </a:cubicBezTo>
                <a:cubicBezTo>
                  <a:pt x="3764533" y="2968461"/>
                  <a:pt x="3791198" y="2981544"/>
                  <a:pt x="3734485" y="3009900"/>
                </a:cubicBezTo>
                <a:cubicBezTo>
                  <a:pt x="3722511" y="3015887"/>
                  <a:pt x="3708690" y="3017327"/>
                  <a:pt x="3696385" y="3022600"/>
                </a:cubicBezTo>
                <a:cubicBezTo>
                  <a:pt x="3678984" y="3030058"/>
                  <a:pt x="3663952" y="3043408"/>
                  <a:pt x="3645585" y="3048000"/>
                </a:cubicBezTo>
                <a:cubicBezTo>
                  <a:pt x="3612474" y="3056278"/>
                  <a:pt x="3577772" y="3055873"/>
                  <a:pt x="3543985" y="3060700"/>
                </a:cubicBezTo>
                <a:cubicBezTo>
                  <a:pt x="3365598" y="3086184"/>
                  <a:pt x="3595234" y="3061814"/>
                  <a:pt x="3328085" y="3086100"/>
                </a:cubicBezTo>
                <a:cubicBezTo>
                  <a:pt x="3182390" y="3115239"/>
                  <a:pt x="3357885" y="3082789"/>
                  <a:pt x="3099485" y="3111500"/>
                </a:cubicBezTo>
                <a:cubicBezTo>
                  <a:pt x="3036108" y="3118542"/>
                  <a:pt x="3048246" y="3122511"/>
                  <a:pt x="2997885" y="3136900"/>
                </a:cubicBezTo>
                <a:cubicBezTo>
                  <a:pt x="2981102" y="3141695"/>
                  <a:pt x="2963803" y="3144584"/>
                  <a:pt x="2947085" y="3149600"/>
                </a:cubicBezTo>
                <a:cubicBezTo>
                  <a:pt x="2921440" y="3157293"/>
                  <a:pt x="2896860" y="3168506"/>
                  <a:pt x="2870885" y="3175000"/>
                </a:cubicBezTo>
                <a:cubicBezTo>
                  <a:pt x="2853952" y="3179233"/>
                  <a:pt x="2837201" y="3184277"/>
                  <a:pt x="2820085" y="3187700"/>
                </a:cubicBezTo>
                <a:cubicBezTo>
                  <a:pt x="2794835" y="3192750"/>
                  <a:pt x="2769220" y="3195794"/>
                  <a:pt x="2743885" y="3200400"/>
                </a:cubicBezTo>
                <a:cubicBezTo>
                  <a:pt x="2722647" y="3204261"/>
                  <a:pt x="2701552" y="3208867"/>
                  <a:pt x="2680385" y="3213100"/>
                </a:cubicBezTo>
                <a:cubicBezTo>
                  <a:pt x="2362885" y="3208867"/>
                  <a:pt x="2045196" y="3212152"/>
                  <a:pt x="1727885" y="3200400"/>
                </a:cubicBezTo>
                <a:cubicBezTo>
                  <a:pt x="1701129" y="3199409"/>
                  <a:pt x="1651685" y="3175000"/>
                  <a:pt x="1651685" y="3175000"/>
                </a:cubicBezTo>
                <a:cubicBezTo>
                  <a:pt x="1623591" y="3177007"/>
                  <a:pt x="1493516" y="3171535"/>
                  <a:pt x="1435785" y="3200400"/>
                </a:cubicBezTo>
                <a:cubicBezTo>
                  <a:pt x="1422133" y="3207226"/>
                  <a:pt x="1412305" y="3221414"/>
                  <a:pt x="1397685" y="3225800"/>
                </a:cubicBezTo>
                <a:cubicBezTo>
                  <a:pt x="1369013" y="3234402"/>
                  <a:pt x="1338312" y="3233579"/>
                  <a:pt x="1308785" y="3238500"/>
                </a:cubicBezTo>
                <a:cubicBezTo>
                  <a:pt x="1115796" y="3270665"/>
                  <a:pt x="1440909" y="3241885"/>
                  <a:pt x="978585" y="3263900"/>
                </a:cubicBezTo>
                <a:cubicBezTo>
                  <a:pt x="965885" y="3268133"/>
                  <a:pt x="953529" y="3273590"/>
                  <a:pt x="940485" y="3276600"/>
                </a:cubicBezTo>
                <a:cubicBezTo>
                  <a:pt x="898419" y="3286308"/>
                  <a:pt x="854441" y="3288348"/>
                  <a:pt x="813485" y="3302000"/>
                </a:cubicBezTo>
                <a:lnTo>
                  <a:pt x="775385" y="3314700"/>
                </a:lnTo>
                <a:cubicBezTo>
                  <a:pt x="635685" y="3310467"/>
                  <a:pt x="495834" y="3309753"/>
                  <a:pt x="356285" y="3302000"/>
                </a:cubicBezTo>
                <a:cubicBezTo>
                  <a:pt x="342919" y="3301257"/>
                  <a:pt x="331455" y="3291069"/>
                  <a:pt x="318185" y="3289300"/>
                </a:cubicBezTo>
                <a:cubicBezTo>
                  <a:pt x="267656" y="3282563"/>
                  <a:pt x="216585" y="3280833"/>
                  <a:pt x="165785" y="3276600"/>
                </a:cubicBezTo>
                <a:cubicBezTo>
                  <a:pt x="153085" y="3263900"/>
                  <a:pt x="142629" y="3248463"/>
                  <a:pt x="127685" y="3238500"/>
                </a:cubicBezTo>
                <a:cubicBezTo>
                  <a:pt x="108927" y="3225994"/>
                  <a:pt x="90675" y="3224274"/>
                  <a:pt x="71952" y="3226540"/>
                </a:cubicBezTo>
                <a:lnTo>
                  <a:pt x="32110" y="3234676"/>
                </a:lnTo>
                <a:lnTo>
                  <a:pt x="32567" y="3221822"/>
                </a:lnTo>
                <a:cubicBezTo>
                  <a:pt x="35977" y="3182596"/>
                  <a:pt x="45694" y="3148930"/>
                  <a:pt x="76885" y="3111500"/>
                </a:cubicBezTo>
                <a:cubicBezTo>
                  <a:pt x="88383" y="3097702"/>
                  <a:pt x="102285" y="3086100"/>
                  <a:pt x="114985" y="3073400"/>
                </a:cubicBezTo>
                <a:cubicBezTo>
                  <a:pt x="119751" y="3059102"/>
                  <a:pt x="141980" y="2995663"/>
                  <a:pt x="140385" y="2984500"/>
                </a:cubicBezTo>
                <a:cubicBezTo>
                  <a:pt x="137438" y="2963872"/>
                  <a:pt x="87634" y="2919049"/>
                  <a:pt x="76885" y="2908300"/>
                </a:cubicBezTo>
                <a:cubicBezTo>
                  <a:pt x="49116" y="2824993"/>
                  <a:pt x="67987" y="2898922"/>
                  <a:pt x="76885" y="2743200"/>
                </a:cubicBezTo>
                <a:cubicBezTo>
                  <a:pt x="96966" y="2391787"/>
                  <a:pt x="55226" y="2528778"/>
                  <a:pt x="102285" y="2387600"/>
                </a:cubicBezTo>
                <a:cubicBezTo>
                  <a:pt x="98052" y="2328333"/>
                  <a:pt x="95497" y="2268923"/>
                  <a:pt x="89585" y="2209800"/>
                </a:cubicBezTo>
                <a:cubicBezTo>
                  <a:pt x="84395" y="2157902"/>
                  <a:pt x="76095" y="2130439"/>
                  <a:pt x="64185" y="2082800"/>
                </a:cubicBezTo>
                <a:cubicBezTo>
                  <a:pt x="59952" y="1816100"/>
                  <a:pt x="59564" y="1549311"/>
                  <a:pt x="51485" y="1282700"/>
                </a:cubicBezTo>
                <a:cubicBezTo>
                  <a:pt x="51080" y="1269319"/>
                  <a:pt x="37453" y="1257921"/>
                  <a:pt x="38785" y="1244600"/>
                </a:cubicBezTo>
                <a:cubicBezTo>
                  <a:pt x="41852" y="1213934"/>
                  <a:pt x="55329" y="1185219"/>
                  <a:pt x="64185" y="1155700"/>
                </a:cubicBezTo>
                <a:cubicBezTo>
                  <a:pt x="68032" y="1142878"/>
                  <a:pt x="69459" y="1128739"/>
                  <a:pt x="76885" y="1117600"/>
                </a:cubicBezTo>
                <a:cubicBezTo>
                  <a:pt x="86848" y="1102656"/>
                  <a:pt x="103296" y="1093137"/>
                  <a:pt x="114985" y="1079500"/>
                </a:cubicBezTo>
                <a:cubicBezTo>
                  <a:pt x="177996" y="1005987"/>
                  <a:pt x="124114" y="1048014"/>
                  <a:pt x="191185" y="1003300"/>
                </a:cubicBezTo>
                <a:cubicBezTo>
                  <a:pt x="199652" y="990600"/>
                  <a:pt x="205792" y="975993"/>
                  <a:pt x="216585" y="965200"/>
                </a:cubicBezTo>
                <a:cubicBezTo>
                  <a:pt x="227378" y="954407"/>
                  <a:pt x="252364" y="954886"/>
                  <a:pt x="254685" y="939800"/>
                </a:cubicBezTo>
                <a:cubicBezTo>
                  <a:pt x="262976" y="885906"/>
                  <a:pt x="260619" y="806034"/>
                  <a:pt x="216585" y="762000"/>
                </a:cubicBezTo>
                <a:cubicBezTo>
                  <a:pt x="197418" y="742833"/>
                  <a:pt x="172252" y="730367"/>
                  <a:pt x="153085" y="711200"/>
                </a:cubicBezTo>
                <a:cubicBezTo>
                  <a:pt x="142292" y="700407"/>
                  <a:pt x="139172" y="683151"/>
                  <a:pt x="127685" y="673100"/>
                </a:cubicBezTo>
                <a:cubicBezTo>
                  <a:pt x="104711" y="652998"/>
                  <a:pt x="73071" y="643886"/>
                  <a:pt x="51485" y="622300"/>
                </a:cubicBezTo>
                <a:lnTo>
                  <a:pt x="13385" y="584200"/>
                </a:lnTo>
                <a:cubicBezTo>
                  <a:pt x="9152" y="571500"/>
                  <a:pt x="-2993" y="558972"/>
                  <a:pt x="685" y="546100"/>
                </a:cubicBezTo>
                <a:cubicBezTo>
                  <a:pt x="17722" y="486472"/>
                  <a:pt x="44256" y="496199"/>
                  <a:pt x="89585" y="482600"/>
                </a:cubicBezTo>
                <a:cubicBezTo>
                  <a:pt x="115230" y="474907"/>
                  <a:pt x="140926" y="467144"/>
                  <a:pt x="165785" y="457200"/>
                </a:cubicBezTo>
                <a:cubicBezTo>
                  <a:pt x="183363" y="450169"/>
                  <a:pt x="198858" y="438447"/>
                  <a:pt x="216585" y="431800"/>
                </a:cubicBezTo>
                <a:cubicBezTo>
                  <a:pt x="232928" y="425671"/>
                  <a:pt x="250667" y="424116"/>
                  <a:pt x="267385" y="419100"/>
                </a:cubicBezTo>
                <a:cubicBezTo>
                  <a:pt x="293030" y="411407"/>
                  <a:pt x="343585" y="393700"/>
                  <a:pt x="343585" y="393700"/>
                </a:cubicBezTo>
                <a:cubicBezTo>
                  <a:pt x="356285" y="397933"/>
                  <a:pt x="368698" y="403153"/>
                  <a:pt x="381685" y="406400"/>
                </a:cubicBezTo>
                <a:cubicBezTo>
                  <a:pt x="437698" y="420403"/>
                  <a:pt x="488521" y="424945"/>
                  <a:pt x="546785" y="431800"/>
                </a:cubicBezTo>
                <a:lnTo>
                  <a:pt x="661085" y="444500"/>
                </a:lnTo>
                <a:cubicBezTo>
                  <a:pt x="707652" y="440267"/>
                  <a:pt x="754496" y="438413"/>
                  <a:pt x="800785" y="431800"/>
                </a:cubicBezTo>
                <a:cubicBezTo>
                  <a:pt x="814037" y="429907"/>
                  <a:pt x="825513" y="418463"/>
                  <a:pt x="838885" y="419100"/>
                </a:cubicBezTo>
                <a:cubicBezTo>
                  <a:pt x="915467" y="422747"/>
                  <a:pt x="991285" y="436033"/>
                  <a:pt x="1067485" y="444500"/>
                </a:cubicBezTo>
                <a:cubicBezTo>
                  <a:pt x="1087336" y="449463"/>
                  <a:pt x="1101621" y="453013"/>
                  <a:pt x="1111670" y="455496"/>
                </a:cubicBezTo>
                <a:lnTo>
                  <a:pt x="1123263" y="458336"/>
                </a:lnTo>
                <a:lnTo>
                  <a:pt x="1114084" y="456319"/>
                </a:lnTo>
                <a:cubicBezTo>
                  <a:pt x="1106433" y="454831"/>
                  <a:pt x="1108559" y="456236"/>
                  <a:pt x="1156385" y="469900"/>
                </a:cubicBezTo>
                <a:cubicBezTo>
                  <a:pt x="1173168" y="474695"/>
                  <a:pt x="1190402" y="477805"/>
                  <a:pt x="1207185" y="482600"/>
                </a:cubicBezTo>
                <a:cubicBezTo>
                  <a:pt x="1255012" y="496265"/>
                  <a:pt x="1257137" y="497670"/>
                  <a:pt x="1249487" y="496182"/>
                </a:cubicBezTo>
                <a:lnTo>
                  <a:pt x="1240308" y="494164"/>
                </a:lnTo>
                <a:lnTo>
                  <a:pt x="1233132" y="492406"/>
                </a:lnTo>
                <a:cubicBezTo>
                  <a:pt x="1227317" y="491011"/>
                  <a:pt x="1233124" y="492493"/>
                  <a:pt x="1239908" y="494077"/>
                </a:cubicBezTo>
                <a:lnTo>
                  <a:pt x="1240308" y="494164"/>
                </a:lnTo>
                <a:lnTo>
                  <a:pt x="1251901" y="497005"/>
                </a:lnTo>
                <a:cubicBezTo>
                  <a:pt x="1261949" y="499488"/>
                  <a:pt x="1276234" y="503037"/>
                  <a:pt x="1296085" y="508000"/>
                </a:cubicBezTo>
                <a:cubicBezTo>
                  <a:pt x="1376518" y="503767"/>
                  <a:pt x="1457171" y="502592"/>
                  <a:pt x="1537385" y="495300"/>
                </a:cubicBezTo>
                <a:cubicBezTo>
                  <a:pt x="1550717" y="494088"/>
                  <a:pt x="1562613" y="486278"/>
                  <a:pt x="1575485" y="482600"/>
                </a:cubicBezTo>
                <a:cubicBezTo>
                  <a:pt x="1592268" y="477805"/>
                  <a:pt x="1609502" y="474695"/>
                  <a:pt x="1626285" y="469900"/>
                </a:cubicBezTo>
                <a:cubicBezTo>
                  <a:pt x="1639157" y="466222"/>
                  <a:pt x="1651154" y="459236"/>
                  <a:pt x="1664385" y="457200"/>
                </a:cubicBezTo>
                <a:cubicBezTo>
                  <a:pt x="1779087" y="439553"/>
                  <a:pt x="1999197" y="435465"/>
                  <a:pt x="2083485" y="431800"/>
                </a:cubicBezTo>
                <a:cubicBezTo>
                  <a:pt x="2108885" y="423333"/>
                  <a:pt x="2144833" y="428677"/>
                  <a:pt x="2159685" y="406400"/>
                </a:cubicBezTo>
                <a:cubicBezTo>
                  <a:pt x="2168152" y="393700"/>
                  <a:pt x="2171833" y="375873"/>
                  <a:pt x="2185085" y="368300"/>
                </a:cubicBezTo>
                <a:cubicBezTo>
                  <a:pt x="2203827" y="357590"/>
                  <a:pt x="2227034" y="356831"/>
                  <a:pt x="2248585" y="355600"/>
                </a:cubicBezTo>
                <a:cubicBezTo>
                  <a:pt x="2375449" y="348351"/>
                  <a:pt x="2502585" y="347133"/>
                  <a:pt x="2629585" y="342900"/>
                </a:cubicBezTo>
                <a:cubicBezTo>
                  <a:pt x="2654159" y="334709"/>
                  <a:pt x="2672488" y="328715"/>
                  <a:pt x="2685986" y="324379"/>
                </a:cubicBezTo>
                <a:lnTo>
                  <a:pt x="2711978" y="316252"/>
                </a:lnTo>
                <a:lnTo>
                  <a:pt x="2715173" y="315568"/>
                </a:lnTo>
                <a:cubicBezTo>
                  <a:pt x="2720719" y="314049"/>
                  <a:pt x="2723896" y="312690"/>
                  <a:pt x="2713399" y="315808"/>
                </a:cubicBezTo>
                <a:lnTo>
                  <a:pt x="2711978" y="316252"/>
                </a:lnTo>
                <a:lnTo>
                  <a:pt x="2706489" y="317428"/>
                </a:lnTo>
                <a:cubicBezTo>
                  <a:pt x="2698853" y="318331"/>
                  <a:pt x="2698602" y="314742"/>
                  <a:pt x="2743885" y="292100"/>
                </a:cubicBezTo>
                <a:cubicBezTo>
                  <a:pt x="2755859" y="286113"/>
                  <a:pt x="2770011" y="285387"/>
                  <a:pt x="2781985" y="279400"/>
                </a:cubicBezTo>
                <a:cubicBezTo>
                  <a:pt x="2795637" y="272574"/>
                  <a:pt x="2806433" y="260826"/>
                  <a:pt x="2820085" y="254000"/>
                </a:cubicBezTo>
                <a:cubicBezTo>
                  <a:pt x="2832059" y="248013"/>
                  <a:pt x="2846211" y="247287"/>
                  <a:pt x="2858185" y="241300"/>
                </a:cubicBezTo>
                <a:cubicBezTo>
                  <a:pt x="2871837" y="234474"/>
                  <a:pt x="2881052" y="216872"/>
                  <a:pt x="2896285" y="215900"/>
                </a:cubicBezTo>
                <a:cubicBezTo>
                  <a:pt x="3082221" y="204032"/>
                  <a:pt x="3268818" y="207433"/>
                  <a:pt x="3455085" y="203200"/>
                </a:cubicBezTo>
                <a:cubicBezTo>
                  <a:pt x="3476252" y="198967"/>
                  <a:pt x="3498374" y="198079"/>
                  <a:pt x="3518585" y="190500"/>
                </a:cubicBezTo>
                <a:cubicBezTo>
                  <a:pt x="3532877" y="185141"/>
                  <a:pt x="3543033" y="171926"/>
                  <a:pt x="3556685" y="165100"/>
                </a:cubicBezTo>
                <a:cubicBezTo>
                  <a:pt x="3569419" y="158733"/>
                  <a:pt x="3636460" y="140193"/>
                  <a:pt x="3645585" y="139700"/>
                </a:cubicBezTo>
                <a:cubicBezTo>
                  <a:pt x="3785145" y="132156"/>
                  <a:pt x="3924985" y="131233"/>
                  <a:pt x="4064685" y="127000"/>
                </a:cubicBezTo>
                <a:cubicBezTo>
                  <a:pt x="4160450" y="95078"/>
                  <a:pt x="4042408" y="138139"/>
                  <a:pt x="4140885" y="88900"/>
                </a:cubicBezTo>
                <a:cubicBezTo>
                  <a:pt x="4161185" y="78750"/>
                  <a:pt x="4210796" y="68925"/>
                  <a:pt x="4229785" y="63500"/>
                </a:cubicBezTo>
                <a:cubicBezTo>
                  <a:pt x="4242657" y="59822"/>
                  <a:pt x="4255911" y="56787"/>
                  <a:pt x="4267885" y="50800"/>
                </a:cubicBezTo>
                <a:cubicBezTo>
                  <a:pt x="4281537" y="43974"/>
                  <a:pt x="4290886" y="27637"/>
                  <a:pt x="4305985" y="25400"/>
                </a:cubicBezTo>
                <a:cubicBezTo>
                  <a:pt x="4406836" y="10459"/>
                  <a:pt x="4509185" y="8467"/>
                  <a:pt x="4610785" y="0"/>
                </a:cubicBezTo>
                <a:cubicBezTo>
                  <a:pt x="4625602" y="2117"/>
                  <a:pt x="4642535" y="0"/>
                  <a:pt x="465841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25" y="2748995"/>
            <a:ext cx="4993478" cy="3328985"/>
          </a:xfrm>
          <a:custGeom>
            <a:avLst/>
            <a:gdLst>
              <a:gd name="connsiteX0" fmla="*/ 32110 w 4826685"/>
              <a:gd name="connsiteY0" fmla="*/ 3234676 h 3328986"/>
              <a:gd name="connsiteX1" fmla="*/ 30285 w 4826685"/>
              <a:gd name="connsiteY1" fmla="*/ 3285995 h 3328986"/>
              <a:gd name="connsiteX2" fmla="*/ 28014 w 4826685"/>
              <a:gd name="connsiteY2" fmla="*/ 3328986 h 3328986"/>
              <a:gd name="connsiteX3" fmla="*/ 10101 w 4826685"/>
              <a:gd name="connsiteY3" fmla="*/ 3328986 h 3328986"/>
              <a:gd name="connsiteX4" fmla="*/ 13385 w 4826685"/>
              <a:gd name="connsiteY4" fmla="*/ 3238500 h 3328986"/>
              <a:gd name="connsiteX5" fmla="*/ 1123263 w 4826685"/>
              <a:gd name="connsiteY5" fmla="*/ 458336 h 3328986"/>
              <a:gd name="connsiteX6" fmla="*/ 1123662 w 4826685"/>
              <a:gd name="connsiteY6" fmla="*/ 458424 h 3328986"/>
              <a:gd name="connsiteX7" fmla="*/ 1130439 w 4826685"/>
              <a:gd name="connsiteY7" fmla="*/ 460094 h 3328986"/>
              <a:gd name="connsiteX8" fmla="*/ 4658410 w 4826685"/>
              <a:gd name="connsiteY8" fmla="*/ 0 h 3328986"/>
              <a:gd name="connsiteX9" fmla="*/ 4699685 w 4826685"/>
              <a:gd name="connsiteY9" fmla="*/ 12700 h 3328986"/>
              <a:gd name="connsiteX10" fmla="*/ 4712385 w 4826685"/>
              <a:gd name="connsiteY10" fmla="*/ 101600 h 3328986"/>
              <a:gd name="connsiteX11" fmla="*/ 4725085 w 4826685"/>
              <a:gd name="connsiteY11" fmla="*/ 203200 h 3328986"/>
              <a:gd name="connsiteX12" fmla="*/ 4737785 w 4826685"/>
              <a:gd name="connsiteY12" fmla="*/ 1155700 h 3328986"/>
              <a:gd name="connsiteX13" fmla="*/ 4775885 w 4826685"/>
              <a:gd name="connsiteY13" fmla="*/ 1231900 h 3328986"/>
              <a:gd name="connsiteX14" fmla="*/ 4813985 w 4826685"/>
              <a:gd name="connsiteY14" fmla="*/ 1257300 h 3328986"/>
              <a:gd name="connsiteX15" fmla="*/ 4826685 w 4826685"/>
              <a:gd name="connsiteY15" fmla="*/ 1295400 h 3328986"/>
              <a:gd name="connsiteX16" fmla="*/ 4788585 w 4826685"/>
              <a:gd name="connsiteY16" fmla="*/ 1625600 h 3328986"/>
              <a:gd name="connsiteX17" fmla="*/ 4775885 w 4826685"/>
              <a:gd name="connsiteY17" fmla="*/ 1676400 h 3328986"/>
              <a:gd name="connsiteX18" fmla="*/ 4763185 w 4826685"/>
              <a:gd name="connsiteY18" fmla="*/ 1714500 h 3328986"/>
              <a:gd name="connsiteX19" fmla="*/ 4750485 w 4826685"/>
              <a:gd name="connsiteY19" fmla="*/ 1790700 h 3328986"/>
              <a:gd name="connsiteX20" fmla="*/ 4737785 w 4826685"/>
              <a:gd name="connsiteY20" fmla="*/ 2755900 h 3328986"/>
              <a:gd name="connsiteX21" fmla="*/ 4648885 w 4826685"/>
              <a:gd name="connsiteY21" fmla="*/ 2844800 h 3328986"/>
              <a:gd name="connsiteX22" fmla="*/ 4432985 w 4826685"/>
              <a:gd name="connsiteY22" fmla="*/ 2870200 h 3328986"/>
              <a:gd name="connsiteX23" fmla="*/ 4255185 w 4826685"/>
              <a:gd name="connsiteY23" fmla="*/ 2921000 h 3328986"/>
              <a:gd name="connsiteX24" fmla="*/ 4153585 w 4826685"/>
              <a:gd name="connsiteY24" fmla="*/ 2933700 h 3328986"/>
              <a:gd name="connsiteX25" fmla="*/ 3848785 w 4826685"/>
              <a:gd name="connsiteY25" fmla="*/ 2959100 h 3328986"/>
              <a:gd name="connsiteX26" fmla="*/ 3734485 w 4826685"/>
              <a:gd name="connsiteY26" fmla="*/ 3009900 h 3328986"/>
              <a:gd name="connsiteX27" fmla="*/ 3696385 w 4826685"/>
              <a:gd name="connsiteY27" fmla="*/ 3022600 h 3328986"/>
              <a:gd name="connsiteX28" fmla="*/ 3645585 w 4826685"/>
              <a:gd name="connsiteY28" fmla="*/ 3048000 h 3328986"/>
              <a:gd name="connsiteX29" fmla="*/ 3543985 w 4826685"/>
              <a:gd name="connsiteY29" fmla="*/ 3060700 h 3328986"/>
              <a:gd name="connsiteX30" fmla="*/ 3328085 w 4826685"/>
              <a:gd name="connsiteY30" fmla="*/ 3086100 h 3328986"/>
              <a:gd name="connsiteX31" fmla="*/ 3099485 w 4826685"/>
              <a:gd name="connsiteY31" fmla="*/ 3111500 h 3328986"/>
              <a:gd name="connsiteX32" fmla="*/ 2997885 w 4826685"/>
              <a:gd name="connsiteY32" fmla="*/ 3136900 h 3328986"/>
              <a:gd name="connsiteX33" fmla="*/ 2947085 w 4826685"/>
              <a:gd name="connsiteY33" fmla="*/ 3149600 h 3328986"/>
              <a:gd name="connsiteX34" fmla="*/ 2870885 w 4826685"/>
              <a:gd name="connsiteY34" fmla="*/ 3175000 h 3328986"/>
              <a:gd name="connsiteX35" fmla="*/ 2820085 w 4826685"/>
              <a:gd name="connsiteY35" fmla="*/ 3187700 h 3328986"/>
              <a:gd name="connsiteX36" fmla="*/ 2743885 w 4826685"/>
              <a:gd name="connsiteY36" fmla="*/ 3200400 h 3328986"/>
              <a:gd name="connsiteX37" fmla="*/ 2680385 w 4826685"/>
              <a:gd name="connsiteY37" fmla="*/ 3213100 h 3328986"/>
              <a:gd name="connsiteX38" fmla="*/ 1727885 w 4826685"/>
              <a:gd name="connsiteY38" fmla="*/ 3200400 h 3328986"/>
              <a:gd name="connsiteX39" fmla="*/ 1651685 w 4826685"/>
              <a:gd name="connsiteY39" fmla="*/ 3175000 h 3328986"/>
              <a:gd name="connsiteX40" fmla="*/ 1435785 w 4826685"/>
              <a:gd name="connsiteY40" fmla="*/ 3200400 h 3328986"/>
              <a:gd name="connsiteX41" fmla="*/ 1397685 w 4826685"/>
              <a:gd name="connsiteY41" fmla="*/ 3225800 h 3328986"/>
              <a:gd name="connsiteX42" fmla="*/ 1308785 w 4826685"/>
              <a:gd name="connsiteY42" fmla="*/ 3238500 h 3328986"/>
              <a:gd name="connsiteX43" fmla="*/ 978585 w 4826685"/>
              <a:gd name="connsiteY43" fmla="*/ 3263900 h 3328986"/>
              <a:gd name="connsiteX44" fmla="*/ 940485 w 4826685"/>
              <a:gd name="connsiteY44" fmla="*/ 3276600 h 3328986"/>
              <a:gd name="connsiteX45" fmla="*/ 813485 w 4826685"/>
              <a:gd name="connsiteY45" fmla="*/ 3302000 h 3328986"/>
              <a:gd name="connsiteX46" fmla="*/ 775385 w 4826685"/>
              <a:gd name="connsiteY46" fmla="*/ 3314700 h 3328986"/>
              <a:gd name="connsiteX47" fmla="*/ 356285 w 4826685"/>
              <a:gd name="connsiteY47" fmla="*/ 3302000 h 3328986"/>
              <a:gd name="connsiteX48" fmla="*/ 318185 w 4826685"/>
              <a:gd name="connsiteY48" fmla="*/ 3289300 h 3328986"/>
              <a:gd name="connsiteX49" fmla="*/ 165785 w 4826685"/>
              <a:gd name="connsiteY49" fmla="*/ 3276600 h 3328986"/>
              <a:gd name="connsiteX50" fmla="*/ 127685 w 4826685"/>
              <a:gd name="connsiteY50" fmla="*/ 3238500 h 3328986"/>
              <a:gd name="connsiteX51" fmla="*/ 71952 w 4826685"/>
              <a:gd name="connsiteY51" fmla="*/ 3226540 h 3328986"/>
              <a:gd name="connsiteX52" fmla="*/ 32110 w 4826685"/>
              <a:gd name="connsiteY52" fmla="*/ 3234676 h 3328986"/>
              <a:gd name="connsiteX53" fmla="*/ 32567 w 4826685"/>
              <a:gd name="connsiteY53" fmla="*/ 3221822 h 3328986"/>
              <a:gd name="connsiteX54" fmla="*/ 76885 w 4826685"/>
              <a:gd name="connsiteY54" fmla="*/ 3111500 h 3328986"/>
              <a:gd name="connsiteX55" fmla="*/ 114985 w 4826685"/>
              <a:gd name="connsiteY55" fmla="*/ 3073400 h 3328986"/>
              <a:gd name="connsiteX56" fmla="*/ 140385 w 4826685"/>
              <a:gd name="connsiteY56" fmla="*/ 2984500 h 3328986"/>
              <a:gd name="connsiteX57" fmla="*/ 76885 w 4826685"/>
              <a:gd name="connsiteY57" fmla="*/ 2908300 h 3328986"/>
              <a:gd name="connsiteX58" fmla="*/ 76885 w 4826685"/>
              <a:gd name="connsiteY58" fmla="*/ 2743200 h 3328986"/>
              <a:gd name="connsiteX59" fmla="*/ 102285 w 4826685"/>
              <a:gd name="connsiteY59" fmla="*/ 2387600 h 3328986"/>
              <a:gd name="connsiteX60" fmla="*/ 89585 w 4826685"/>
              <a:gd name="connsiteY60" fmla="*/ 2209800 h 3328986"/>
              <a:gd name="connsiteX61" fmla="*/ 64185 w 4826685"/>
              <a:gd name="connsiteY61" fmla="*/ 2082800 h 3328986"/>
              <a:gd name="connsiteX62" fmla="*/ 51485 w 4826685"/>
              <a:gd name="connsiteY62" fmla="*/ 1282700 h 3328986"/>
              <a:gd name="connsiteX63" fmla="*/ 38785 w 4826685"/>
              <a:gd name="connsiteY63" fmla="*/ 1244600 h 3328986"/>
              <a:gd name="connsiteX64" fmla="*/ 64185 w 4826685"/>
              <a:gd name="connsiteY64" fmla="*/ 1155700 h 3328986"/>
              <a:gd name="connsiteX65" fmla="*/ 76885 w 4826685"/>
              <a:gd name="connsiteY65" fmla="*/ 1117600 h 3328986"/>
              <a:gd name="connsiteX66" fmla="*/ 114985 w 4826685"/>
              <a:gd name="connsiteY66" fmla="*/ 1079500 h 3328986"/>
              <a:gd name="connsiteX67" fmla="*/ 191185 w 4826685"/>
              <a:gd name="connsiteY67" fmla="*/ 1003300 h 3328986"/>
              <a:gd name="connsiteX68" fmla="*/ 216585 w 4826685"/>
              <a:gd name="connsiteY68" fmla="*/ 965200 h 3328986"/>
              <a:gd name="connsiteX69" fmla="*/ 254685 w 4826685"/>
              <a:gd name="connsiteY69" fmla="*/ 939800 h 3328986"/>
              <a:gd name="connsiteX70" fmla="*/ 216585 w 4826685"/>
              <a:gd name="connsiteY70" fmla="*/ 762000 h 3328986"/>
              <a:gd name="connsiteX71" fmla="*/ 153085 w 4826685"/>
              <a:gd name="connsiteY71" fmla="*/ 711200 h 3328986"/>
              <a:gd name="connsiteX72" fmla="*/ 127685 w 4826685"/>
              <a:gd name="connsiteY72" fmla="*/ 673100 h 3328986"/>
              <a:gd name="connsiteX73" fmla="*/ 51485 w 4826685"/>
              <a:gd name="connsiteY73" fmla="*/ 622300 h 3328986"/>
              <a:gd name="connsiteX74" fmla="*/ 13385 w 4826685"/>
              <a:gd name="connsiteY74" fmla="*/ 584200 h 3328986"/>
              <a:gd name="connsiteX75" fmla="*/ 685 w 4826685"/>
              <a:gd name="connsiteY75" fmla="*/ 546100 h 3328986"/>
              <a:gd name="connsiteX76" fmla="*/ 89585 w 4826685"/>
              <a:gd name="connsiteY76" fmla="*/ 482600 h 3328986"/>
              <a:gd name="connsiteX77" fmla="*/ 165785 w 4826685"/>
              <a:gd name="connsiteY77" fmla="*/ 457200 h 3328986"/>
              <a:gd name="connsiteX78" fmla="*/ 216585 w 4826685"/>
              <a:gd name="connsiteY78" fmla="*/ 431800 h 3328986"/>
              <a:gd name="connsiteX79" fmla="*/ 267385 w 4826685"/>
              <a:gd name="connsiteY79" fmla="*/ 419100 h 3328986"/>
              <a:gd name="connsiteX80" fmla="*/ 343585 w 4826685"/>
              <a:gd name="connsiteY80" fmla="*/ 393700 h 3328986"/>
              <a:gd name="connsiteX81" fmla="*/ 381685 w 4826685"/>
              <a:gd name="connsiteY81" fmla="*/ 406400 h 3328986"/>
              <a:gd name="connsiteX82" fmla="*/ 546785 w 4826685"/>
              <a:gd name="connsiteY82" fmla="*/ 431800 h 3328986"/>
              <a:gd name="connsiteX83" fmla="*/ 661085 w 4826685"/>
              <a:gd name="connsiteY83" fmla="*/ 444500 h 3328986"/>
              <a:gd name="connsiteX84" fmla="*/ 800785 w 4826685"/>
              <a:gd name="connsiteY84" fmla="*/ 431800 h 3328986"/>
              <a:gd name="connsiteX85" fmla="*/ 838885 w 4826685"/>
              <a:gd name="connsiteY85" fmla="*/ 419100 h 3328986"/>
              <a:gd name="connsiteX86" fmla="*/ 1067485 w 4826685"/>
              <a:gd name="connsiteY86" fmla="*/ 444500 h 3328986"/>
              <a:gd name="connsiteX87" fmla="*/ 1111670 w 4826685"/>
              <a:gd name="connsiteY87" fmla="*/ 455496 h 3328986"/>
              <a:gd name="connsiteX88" fmla="*/ 1123263 w 4826685"/>
              <a:gd name="connsiteY88" fmla="*/ 458336 h 3328986"/>
              <a:gd name="connsiteX89" fmla="*/ 1114084 w 4826685"/>
              <a:gd name="connsiteY89" fmla="*/ 456319 h 3328986"/>
              <a:gd name="connsiteX90" fmla="*/ 1156385 w 4826685"/>
              <a:gd name="connsiteY90" fmla="*/ 469900 h 3328986"/>
              <a:gd name="connsiteX91" fmla="*/ 1207185 w 4826685"/>
              <a:gd name="connsiteY91" fmla="*/ 482600 h 3328986"/>
              <a:gd name="connsiteX92" fmla="*/ 1249487 w 4826685"/>
              <a:gd name="connsiteY92" fmla="*/ 496182 h 3328986"/>
              <a:gd name="connsiteX93" fmla="*/ 1240308 w 4826685"/>
              <a:gd name="connsiteY93" fmla="*/ 494164 h 3328986"/>
              <a:gd name="connsiteX94" fmla="*/ 1233132 w 4826685"/>
              <a:gd name="connsiteY94" fmla="*/ 492406 h 3328986"/>
              <a:gd name="connsiteX95" fmla="*/ 1239908 w 4826685"/>
              <a:gd name="connsiteY95" fmla="*/ 494077 h 3328986"/>
              <a:gd name="connsiteX96" fmla="*/ 1240308 w 4826685"/>
              <a:gd name="connsiteY96" fmla="*/ 494164 h 3328986"/>
              <a:gd name="connsiteX97" fmla="*/ 1251901 w 4826685"/>
              <a:gd name="connsiteY97" fmla="*/ 497005 h 3328986"/>
              <a:gd name="connsiteX98" fmla="*/ 1296085 w 4826685"/>
              <a:gd name="connsiteY98" fmla="*/ 508000 h 3328986"/>
              <a:gd name="connsiteX99" fmla="*/ 1537385 w 4826685"/>
              <a:gd name="connsiteY99" fmla="*/ 495300 h 3328986"/>
              <a:gd name="connsiteX100" fmla="*/ 1575485 w 4826685"/>
              <a:gd name="connsiteY100" fmla="*/ 482600 h 3328986"/>
              <a:gd name="connsiteX101" fmla="*/ 1626285 w 4826685"/>
              <a:gd name="connsiteY101" fmla="*/ 469900 h 3328986"/>
              <a:gd name="connsiteX102" fmla="*/ 1664385 w 4826685"/>
              <a:gd name="connsiteY102" fmla="*/ 457200 h 3328986"/>
              <a:gd name="connsiteX103" fmla="*/ 2083485 w 4826685"/>
              <a:gd name="connsiteY103" fmla="*/ 431800 h 3328986"/>
              <a:gd name="connsiteX104" fmla="*/ 2159685 w 4826685"/>
              <a:gd name="connsiteY104" fmla="*/ 406400 h 3328986"/>
              <a:gd name="connsiteX105" fmla="*/ 2185085 w 4826685"/>
              <a:gd name="connsiteY105" fmla="*/ 368300 h 3328986"/>
              <a:gd name="connsiteX106" fmla="*/ 2248585 w 4826685"/>
              <a:gd name="connsiteY106" fmla="*/ 355600 h 3328986"/>
              <a:gd name="connsiteX107" fmla="*/ 2629585 w 4826685"/>
              <a:gd name="connsiteY107" fmla="*/ 342900 h 3328986"/>
              <a:gd name="connsiteX108" fmla="*/ 2685986 w 4826685"/>
              <a:gd name="connsiteY108" fmla="*/ 324379 h 3328986"/>
              <a:gd name="connsiteX109" fmla="*/ 2711978 w 4826685"/>
              <a:gd name="connsiteY109" fmla="*/ 316252 h 3328986"/>
              <a:gd name="connsiteX110" fmla="*/ 2715173 w 4826685"/>
              <a:gd name="connsiteY110" fmla="*/ 315568 h 3328986"/>
              <a:gd name="connsiteX111" fmla="*/ 2713399 w 4826685"/>
              <a:gd name="connsiteY111" fmla="*/ 315808 h 3328986"/>
              <a:gd name="connsiteX112" fmla="*/ 2711978 w 4826685"/>
              <a:gd name="connsiteY112" fmla="*/ 316252 h 3328986"/>
              <a:gd name="connsiteX113" fmla="*/ 2706489 w 4826685"/>
              <a:gd name="connsiteY113" fmla="*/ 317428 h 3328986"/>
              <a:gd name="connsiteX114" fmla="*/ 2743885 w 4826685"/>
              <a:gd name="connsiteY114" fmla="*/ 292100 h 3328986"/>
              <a:gd name="connsiteX115" fmla="*/ 2781985 w 4826685"/>
              <a:gd name="connsiteY115" fmla="*/ 279400 h 3328986"/>
              <a:gd name="connsiteX116" fmla="*/ 2820085 w 4826685"/>
              <a:gd name="connsiteY116" fmla="*/ 254000 h 3328986"/>
              <a:gd name="connsiteX117" fmla="*/ 2858185 w 4826685"/>
              <a:gd name="connsiteY117" fmla="*/ 241300 h 3328986"/>
              <a:gd name="connsiteX118" fmla="*/ 2896285 w 4826685"/>
              <a:gd name="connsiteY118" fmla="*/ 215900 h 3328986"/>
              <a:gd name="connsiteX119" fmla="*/ 3455085 w 4826685"/>
              <a:gd name="connsiteY119" fmla="*/ 203200 h 3328986"/>
              <a:gd name="connsiteX120" fmla="*/ 3518585 w 4826685"/>
              <a:gd name="connsiteY120" fmla="*/ 190500 h 3328986"/>
              <a:gd name="connsiteX121" fmla="*/ 3556685 w 4826685"/>
              <a:gd name="connsiteY121" fmla="*/ 165100 h 3328986"/>
              <a:gd name="connsiteX122" fmla="*/ 3645585 w 4826685"/>
              <a:gd name="connsiteY122" fmla="*/ 139700 h 3328986"/>
              <a:gd name="connsiteX123" fmla="*/ 4064685 w 4826685"/>
              <a:gd name="connsiteY123" fmla="*/ 127000 h 3328986"/>
              <a:gd name="connsiteX124" fmla="*/ 4140885 w 4826685"/>
              <a:gd name="connsiteY124" fmla="*/ 88900 h 3328986"/>
              <a:gd name="connsiteX125" fmla="*/ 4229785 w 4826685"/>
              <a:gd name="connsiteY125" fmla="*/ 63500 h 3328986"/>
              <a:gd name="connsiteX126" fmla="*/ 4267885 w 4826685"/>
              <a:gd name="connsiteY126" fmla="*/ 50800 h 3328986"/>
              <a:gd name="connsiteX127" fmla="*/ 4305985 w 4826685"/>
              <a:gd name="connsiteY127" fmla="*/ 25400 h 3328986"/>
              <a:gd name="connsiteX128" fmla="*/ 4610785 w 4826685"/>
              <a:gd name="connsiteY128" fmla="*/ 0 h 3328986"/>
              <a:gd name="connsiteX129" fmla="*/ 4658410 w 4826685"/>
              <a:gd name="connsiteY129" fmla="*/ 0 h 332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826685" h="3328986">
                <a:moveTo>
                  <a:pt x="32110" y="3234676"/>
                </a:moveTo>
                <a:lnTo>
                  <a:pt x="30285" y="3285995"/>
                </a:lnTo>
                <a:lnTo>
                  <a:pt x="28014" y="3328986"/>
                </a:lnTo>
                <a:lnTo>
                  <a:pt x="10101" y="3328986"/>
                </a:lnTo>
                <a:lnTo>
                  <a:pt x="13385" y="3238500"/>
                </a:lnTo>
                <a:close/>
                <a:moveTo>
                  <a:pt x="1123263" y="458336"/>
                </a:moveTo>
                <a:lnTo>
                  <a:pt x="1123662" y="458424"/>
                </a:lnTo>
                <a:cubicBezTo>
                  <a:pt x="1130446" y="460008"/>
                  <a:pt x="1136253" y="461489"/>
                  <a:pt x="1130439" y="460094"/>
                </a:cubicBezTo>
                <a:close/>
                <a:moveTo>
                  <a:pt x="4658410" y="0"/>
                </a:moveTo>
                <a:cubicBezTo>
                  <a:pt x="4674285" y="0"/>
                  <a:pt x="4689102" y="2117"/>
                  <a:pt x="4699685" y="12700"/>
                </a:cubicBezTo>
                <a:cubicBezTo>
                  <a:pt x="4720852" y="33867"/>
                  <a:pt x="4708429" y="71928"/>
                  <a:pt x="4712385" y="101600"/>
                </a:cubicBezTo>
                <a:cubicBezTo>
                  <a:pt x="4716896" y="135431"/>
                  <a:pt x="4720852" y="169333"/>
                  <a:pt x="4725085" y="203200"/>
                </a:cubicBezTo>
                <a:cubicBezTo>
                  <a:pt x="4729318" y="520700"/>
                  <a:pt x="4729646" y="838276"/>
                  <a:pt x="4737785" y="1155700"/>
                </a:cubicBezTo>
                <a:cubicBezTo>
                  <a:pt x="4738329" y="1176902"/>
                  <a:pt x="4762423" y="1218438"/>
                  <a:pt x="4775885" y="1231900"/>
                </a:cubicBezTo>
                <a:cubicBezTo>
                  <a:pt x="4786678" y="1242693"/>
                  <a:pt x="4801285" y="1248833"/>
                  <a:pt x="4813985" y="1257300"/>
                </a:cubicBezTo>
                <a:cubicBezTo>
                  <a:pt x="4818218" y="1270000"/>
                  <a:pt x="4826685" y="1282013"/>
                  <a:pt x="4826685" y="1295400"/>
                </a:cubicBezTo>
                <a:cubicBezTo>
                  <a:pt x="4826685" y="1500310"/>
                  <a:pt x="4825800" y="1476741"/>
                  <a:pt x="4788585" y="1625600"/>
                </a:cubicBezTo>
                <a:cubicBezTo>
                  <a:pt x="4784352" y="1642533"/>
                  <a:pt x="4781405" y="1659841"/>
                  <a:pt x="4775885" y="1676400"/>
                </a:cubicBezTo>
                <a:cubicBezTo>
                  <a:pt x="4771652" y="1689100"/>
                  <a:pt x="4766089" y="1701432"/>
                  <a:pt x="4763185" y="1714500"/>
                </a:cubicBezTo>
                <a:cubicBezTo>
                  <a:pt x="4757599" y="1739637"/>
                  <a:pt x="4754718" y="1765300"/>
                  <a:pt x="4750485" y="1790700"/>
                </a:cubicBezTo>
                <a:cubicBezTo>
                  <a:pt x="4746252" y="2112433"/>
                  <a:pt x="4745928" y="2434242"/>
                  <a:pt x="4737785" y="2755900"/>
                </a:cubicBezTo>
                <a:cubicBezTo>
                  <a:pt x="4736683" y="2799433"/>
                  <a:pt x="4687763" y="2840226"/>
                  <a:pt x="4648885" y="2844800"/>
                </a:cubicBezTo>
                <a:lnTo>
                  <a:pt x="4432985" y="2870200"/>
                </a:lnTo>
                <a:cubicBezTo>
                  <a:pt x="4382375" y="2887070"/>
                  <a:pt x="4306215" y="2914621"/>
                  <a:pt x="4255185" y="2921000"/>
                </a:cubicBezTo>
                <a:lnTo>
                  <a:pt x="4153585" y="2933700"/>
                </a:lnTo>
                <a:cubicBezTo>
                  <a:pt x="4019015" y="2978557"/>
                  <a:pt x="4208877" y="2919090"/>
                  <a:pt x="3848785" y="2959100"/>
                </a:cubicBezTo>
                <a:cubicBezTo>
                  <a:pt x="3764533" y="2968461"/>
                  <a:pt x="3791198" y="2981544"/>
                  <a:pt x="3734485" y="3009900"/>
                </a:cubicBezTo>
                <a:cubicBezTo>
                  <a:pt x="3722511" y="3015887"/>
                  <a:pt x="3708690" y="3017327"/>
                  <a:pt x="3696385" y="3022600"/>
                </a:cubicBezTo>
                <a:cubicBezTo>
                  <a:pt x="3678984" y="3030058"/>
                  <a:pt x="3663952" y="3043408"/>
                  <a:pt x="3645585" y="3048000"/>
                </a:cubicBezTo>
                <a:cubicBezTo>
                  <a:pt x="3612474" y="3056278"/>
                  <a:pt x="3577772" y="3055873"/>
                  <a:pt x="3543985" y="3060700"/>
                </a:cubicBezTo>
                <a:cubicBezTo>
                  <a:pt x="3365598" y="3086184"/>
                  <a:pt x="3595234" y="3061814"/>
                  <a:pt x="3328085" y="3086100"/>
                </a:cubicBezTo>
                <a:cubicBezTo>
                  <a:pt x="3182390" y="3115239"/>
                  <a:pt x="3357885" y="3082789"/>
                  <a:pt x="3099485" y="3111500"/>
                </a:cubicBezTo>
                <a:cubicBezTo>
                  <a:pt x="3036108" y="3118542"/>
                  <a:pt x="3048246" y="3122511"/>
                  <a:pt x="2997885" y="3136900"/>
                </a:cubicBezTo>
                <a:cubicBezTo>
                  <a:pt x="2981102" y="3141695"/>
                  <a:pt x="2963803" y="3144584"/>
                  <a:pt x="2947085" y="3149600"/>
                </a:cubicBezTo>
                <a:cubicBezTo>
                  <a:pt x="2921440" y="3157293"/>
                  <a:pt x="2896860" y="3168506"/>
                  <a:pt x="2870885" y="3175000"/>
                </a:cubicBezTo>
                <a:cubicBezTo>
                  <a:pt x="2853952" y="3179233"/>
                  <a:pt x="2837201" y="3184277"/>
                  <a:pt x="2820085" y="3187700"/>
                </a:cubicBezTo>
                <a:cubicBezTo>
                  <a:pt x="2794835" y="3192750"/>
                  <a:pt x="2769220" y="3195794"/>
                  <a:pt x="2743885" y="3200400"/>
                </a:cubicBezTo>
                <a:cubicBezTo>
                  <a:pt x="2722647" y="3204261"/>
                  <a:pt x="2701552" y="3208867"/>
                  <a:pt x="2680385" y="3213100"/>
                </a:cubicBezTo>
                <a:cubicBezTo>
                  <a:pt x="2362885" y="3208867"/>
                  <a:pt x="2045196" y="3212152"/>
                  <a:pt x="1727885" y="3200400"/>
                </a:cubicBezTo>
                <a:cubicBezTo>
                  <a:pt x="1701129" y="3199409"/>
                  <a:pt x="1651685" y="3175000"/>
                  <a:pt x="1651685" y="3175000"/>
                </a:cubicBezTo>
                <a:cubicBezTo>
                  <a:pt x="1623591" y="3177007"/>
                  <a:pt x="1493516" y="3171535"/>
                  <a:pt x="1435785" y="3200400"/>
                </a:cubicBezTo>
                <a:cubicBezTo>
                  <a:pt x="1422133" y="3207226"/>
                  <a:pt x="1412305" y="3221414"/>
                  <a:pt x="1397685" y="3225800"/>
                </a:cubicBezTo>
                <a:cubicBezTo>
                  <a:pt x="1369013" y="3234402"/>
                  <a:pt x="1338312" y="3233579"/>
                  <a:pt x="1308785" y="3238500"/>
                </a:cubicBezTo>
                <a:cubicBezTo>
                  <a:pt x="1115796" y="3270665"/>
                  <a:pt x="1440909" y="3241885"/>
                  <a:pt x="978585" y="3263900"/>
                </a:cubicBezTo>
                <a:cubicBezTo>
                  <a:pt x="965885" y="3268133"/>
                  <a:pt x="953529" y="3273590"/>
                  <a:pt x="940485" y="3276600"/>
                </a:cubicBezTo>
                <a:cubicBezTo>
                  <a:pt x="898419" y="3286308"/>
                  <a:pt x="854441" y="3288348"/>
                  <a:pt x="813485" y="3302000"/>
                </a:cubicBezTo>
                <a:lnTo>
                  <a:pt x="775385" y="3314700"/>
                </a:lnTo>
                <a:cubicBezTo>
                  <a:pt x="635685" y="3310467"/>
                  <a:pt x="495834" y="3309753"/>
                  <a:pt x="356285" y="3302000"/>
                </a:cubicBezTo>
                <a:cubicBezTo>
                  <a:pt x="342919" y="3301257"/>
                  <a:pt x="331455" y="3291069"/>
                  <a:pt x="318185" y="3289300"/>
                </a:cubicBezTo>
                <a:cubicBezTo>
                  <a:pt x="267656" y="3282563"/>
                  <a:pt x="216585" y="3280833"/>
                  <a:pt x="165785" y="3276600"/>
                </a:cubicBezTo>
                <a:cubicBezTo>
                  <a:pt x="153085" y="3263900"/>
                  <a:pt x="142629" y="3248463"/>
                  <a:pt x="127685" y="3238500"/>
                </a:cubicBezTo>
                <a:cubicBezTo>
                  <a:pt x="108927" y="3225994"/>
                  <a:pt x="90675" y="3224274"/>
                  <a:pt x="71952" y="3226540"/>
                </a:cubicBezTo>
                <a:lnTo>
                  <a:pt x="32110" y="3234676"/>
                </a:lnTo>
                <a:lnTo>
                  <a:pt x="32567" y="3221822"/>
                </a:lnTo>
                <a:cubicBezTo>
                  <a:pt x="35977" y="3182596"/>
                  <a:pt x="45694" y="3148930"/>
                  <a:pt x="76885" y="3111500"/>
                </a:cubicBezTo>
                <a:cubicBezTo>
                  <a:pt x="88383" y="3097702"/>
                  <a:pt x="102285" y="3086100"/>
                  <a:pt x="114985" y="3073400"/>
                </a:cubicBezTo>
                <a:cubicBezTo>
                  <a:pt x="119751" y="3059102"/>
                  <a:pt x="141980" y="2995663"/>
                  <a:pt x="140385" y="2984500"/>
                </a:cubicBezTo>
                <a:cubicBezTo>
                  <a:pt x="137438" y="2963872"/>
                  <a:pt x="87634" y="2919049"/>
                  <a:pt x="76885" y="2908300"/>
                </a:cubicBezTo>
                <a:cubicBezTo>
                  <a:pt x="49116" y="2824993"/>
                  <a:pt x="67987" y="2898922"/>
                  <a:pt x="76885" y="2743200"/>
                </a:cubicBezTo>
                <a:cubicBezTo>
                  <a:pt x="96966" y="2391787"/>
                  <a:pt x="55226" y="2528778"/>
                  <a:pt x="102285" y="2387600"/>
                </a:cubicBezTo>
                <a:cubicBezTo>
                  <a:pt x="98052" y="2328333"/>
                  <a:pt x="95497" y="2268923"/>
                  <a:pt x="89585" y="2209800"/>
                </a:cubicBezTo>
                <a:cubicBezTo>
                  <a:pt x="84395" y="2157902"/>
                  <a:pt x="76095" y="2130439"/>
                  <a:pt x="64185" y="2082800"/>
                </a:cubicBezTo>
                <a:cubicBezTo>
                  <a:pt x="59952" y="1816100"/>
                  <a:pt x="59564" y="1549311"/>
                  <a:pt x="51485" y="1282700"/>
                </a:cubicBezTo>
                <a:cubicBezTo>
                  <a:pt x="51080" y="1269319"/>
                  <a:pt x="37453" y="1257921"/>
                  <a:pt x="38785" y="1244600"/>
                </a:cubicBezTo>
                <a:cubicBezTo>
                  <a:pt x="41852" y="1213934"/>
                  <a:pt x="55329" y="1185219"/>
                  <a:pt x="64185" y="1155700"/>
                </a:cubicBezTo>
                <a:cubicBezTo>
                  <a:pt x="68032" y="1142878"/>
                  <a:pt x="69459" y="1128739"/>
                  <a:pt x="76885" y="1117600"/>
                </a:cubicBezTo>
                <a:cubicBezTo>
                  <a:pt x="86848" y="1102656"/>
                  <a:pt x="103296" y="1093137"/>
                  <a:pt x="114985" y="1079500"/>
                </a:cubicBezTo>
                <a:cubicBezTo>
                  <a:pt x="177996" y="1005987"/>
                  <a:pt x="124114" y="1048014"/>
                  <a:pt x="191185" y="1003300"/>
                </a:cubicBezTo>
                <a:cubicBezTo>
                  <a:pt x="199652" y="990600"/>
                  <a:pt x="205792" y="975993"/>
                  <a:pt x="216585" y="965200"/>
                </a:cubicBezTo>
                <a:cubicBezTo>
                  <a:pt x="227378" y="954407"/>
                  <a:pt x="252364" y="954886"/>
                  <a:pt x="254685" y="939800"/>
                </a:cubicBezTo>
                <a:cubicBezTo>
                  <a:pt x="262976" y="885906"/>
                  <a:pt x="260619" y="806034"/>
                  <a:pt x="216585" y="762000"/>
                </a:cubicBezTo>
                <a:cubicBezTo>
                  <a:pt x="197418" y="742833"/>
                  <a:pt x="172252" y="730367"/>
                  <a:pt x="153085" y="711200"/>
                </a:cubicBezTo>
                <a:cubicBezTo>
                  <a:pt x="142292" y="700407"/>
                  <a:pt x="139172" y="683151"/>
                  <a:pt x="127685" y="673100"/>
                </a:cubicBezTo>
                <a:cubicBezTo>
                  <a:pt x="104711" y="652998"/>
                  <a:pt x="73071" y="643886"/>
                  <a:pt x="51485" y="622300"/>
                </a:cubicBezTo>
                <a:lnTo>
                  <a:pt x="13385" y="584200"/>
                </a:lnTo>
                <a:cubicBezTo>
                  <a:pt x="9152" y="571500"/>
                  <a:pt x="-2993" y="558972"/>
                  <a:pt x="685" y="546100"/>
                </a:cubicBezTo>
                <a:cubicBezTo>
                  <a:pt x="17722" y="486472"/>
                  <a:pt x="44256" y="496199"/>
                  <a:pt x="89585" y="482600"/>
                </a:cubicBezTo>
                <a:cubicBezTo>
                  <a:pt x="115230" y="474907"/>
                  <a:pt x="140926" y="467144"/>
                  <a:pt x="165785" y="457200"/>
                </a:cubicBezTo>
                <a:cubicBezTo>
                  <a:pt x="183363" y="450169"/>
                  <a:pt x="198858" y="438447"/>
                  <a:pt x="216585" y="431800"/>
                </a:cubicBezTo>
                <a:cubicBezTo>
                  <a:pt x="232928" y="425671"/>
                  <a:pt x="250667" y="424116"/>
                  <a:pt x="267385" y="419100"/>
                </a:cubicBezTo>
                <a:cubicBezTo>
                  <a:pt x="293030" y="411407"/>
                  <a:pt x="343585" y="393700"/>
                  <a:pt x="343585" y="393700"/>
                </a:cubicBezTo>
                <a:cubicBezTo>
                  <a:pt x="356285" y="397933"/>
                  <a:pt x="368698" y="403153"/>
                  <a:pt x="381685" y="406400"/>
                </a:cubicBezTo>
                <a:cubicBezTo>
                  <a:pt x="437698" y="420403"/>
                  <a:pt x="488521" y="424945"/>
                  <a:pt x="546785" y="431800"/>
                </a:cubicBezTo>
                <a:lnTo>
                  <a:pt x="661085" y="444500"/>
                </a:lnTo>
                <a:cubicBezTo>
                  <a:pt x="707652" y="440267"/>
                  <a:pt x="754496" y="438413"/>
                  <a:pt x="800785" y="431800"/>
                </a:cubicBezTo>
                <a:cubicBezTo>
                  <a:pt x="814037" y="429907"/>
                  <a:pt x="825513" y="418463"/>
                  <a:pt x="838885" y="419100"/>
                </a:cubicBezTo>
                <a:cubicBezTo>
                  <a:pt x="915467" y="422747"/>
                  <a:pt x="991285" y="436033"/>
                  <a:pt x="1067485" y="444500"/>
                </a:cubicBezTo>
                <a:cubicBezTo>
                  <a:pt x="1087336" y="449463"/>
                  <a:pt x="1101621" y="453013"/>
                  <a:pt x="1111670" y="455496"/>
                </a:cubicBezTo>
                <a:lnTo>
                  <a:pt x="1123263" y="458336"/>
                </a:lnTo>
                <a:lnTo>
                  <a:pt x="1114084" y="456319"/>
                </a:lnTo>
                <a:cubicBezTo>
                  <a:pt x="1106433" y="454831"/>
                  <a:pt x="1108559" y="456236"/>
                  <a:pt x="1156385" y="469900"/>
                </a:cubicBezTo>
                <a:cubicBezTo>
                  <a:pt x="1173168" y="474695"/>
                  <a:pt x="1190402" y="477805"/>
                  <a:pt x="1207185" y="482600"/>
                </a:cubicBezTo>
                <a:cubicBezTo>
                  <a:pt x="1255012" y="496265"/>
                  <a:pt x="1257137" y="497670"/>
                  <a:pt x="1249487" y="496182"/>
                </a:cubicBezTo>
                <a:lnTo>
                  <a:pt x="1240308" y="494164"/>
                </a:lnTo>
                <a:lnTo>
                  <a:pt x="1233132" y="492406"/>
                </a:lnTo>
                <a:cubicBezTo>
                  <a:pt x="1227317" y="491011"/>
                  <a:pt x="1233124" y="492493"/>
                  <a:pt x="1239908" y="494077"/>
                </a:cubicBezTo>
                <a:lnTo>
                  <a:pt x="1240308" y="494164"/>
                </a:lnTo>
                <a:lnTo>
                  <a:pt x="1251901" y="497005"/>
                </a:lnTo>
                <a:cubicBezTo>
                  <a:pt x="1261949" y="499488"/>
                  <a:pt x="1276234" y="503037"/>
                  <a:pt x="1296085" y="508000"/>
                </a:cubicBezTo>
                <a:cubicBezTo>
                  <a:pt x="1376518" y="503767"/>
                  <a:pt x="1457171" y="502592"/>
                  <a:pt x="1537385" y="495300"/>
                </a:cubicBezTo>
                <a:cubicBezTo>
                  <a:pt x="1550717" y="494088"/>
                  <a:pt x="1562613" y="486278"/>
                  <a:pt x="1575485" y="482600"/>
                </a:cubicBezTo>
                <a:cubicBezTo>
                  <a:pt x="1592268" y="477805"/>
                  <a:pt x="1609502" y="474695"/>
                  <a:pt x="1626285" y="469900"/>
                </a:cubicBezTo>
                <a:cubicBezTo>
                  <a:pt x="1639157" y="466222"/>
                  <a:pt x="1651154" y="459236"/>
                  <a:pt x="1664385" y="457200"/>
                </a:cubicBezTo>
                <a:cubicBezTo>
                  <a:pt x="1779087" y="439553"/>
                  <a:pt x="1999197" y="435465"/>
                  <a:pt x="2083485" y="431800"/>
                </a:cubicBezTo>
                <a:cubicBezTo>
                  <a:pt x="2108885" y="423333"/>
                  <a:pt x="2144833" y="428677"/>
                  <a:pt x="2159685" y="406400"/>
                </a:cubicBezTo>
                <a:cubicBezTo>
                  <a:pt x="2168152" y="393700"/>
                  <a:pt x="2171833" y="375873"/>
                  <a:pt x="2185085" y="368300"/>
                </a:cubicBezTo>
                <a:cubicBezTo>
                  <a:pt x="2203827" y="357590"/>
                  <a:pt x="2227034" y="356831"/>
                  <a:pt x="2248585" y="355600"/>
                </a:cubicBezTo>
                <a:cubicBezTo>
                  <a:pt x="2375449" y="348351"/>
                  <a:pt x="2502585" y="347133"/>
                  <a:pt x="2629585" y="342900"/>
                </a:cubicBezTo>
                <a:cubicBezTo>
                  <a:pt x="2654159" y="334709"/>
                  <a:pt x="2672488" y="328715"/>
                  <a:pt x="2685986" y="324379"/>
                </a:cubicBezTo>
                <a:lnTo>
                  <a:pt x="2711978" y="316252"/>
                </a:lnTo>
                <a:lnTo>
                  <a:pt x="2715173" y="315568"/>
                </a:lnTo>
                <a:cubicBezTo>
                  <a:pt x="2720719" y="314049"/>
                  <a:pt x="2723896" y="312690"/>
                  <a:pt x="2713399" y="315808"/>
                </a:cubicBezTo>
                <a:lnTo>
                  <a:pt x="2711978" y="316252"/>
                </a:lnTo>
                <a:lnTo>
                  <a:pt x="2706489" y="317428"/>
                </a:lnTo>
                <a:cubicBezTo>
                  <a:pt x="2698853" y="318331"/>
                  <a:pt x="2698602" y="314742"/>
                  <a:pt x="2743885" y="292100"/>
                </a:cubicBezTo>
                <a:cubicBezTo>
                  <a:pt x="2755859" y="286113"/>
                  <a:pt x="2770011" y="285387"/>
                  <a:pt x="2781985" y="279400"/>
                </a:cubicBezTo>
                <a:cubicBezTo>
                  <a:pt x="2795637" y="272574"/>
                  <a:pt x="2806433" y="260826"/>
                  <a:pt x="2820085" y="254000"/>
                </a:cubicBezTo>
                <a:cubicBezTo>
                  <a:pt x="2832059" y="248013"/>
                  <a:pt x="2846211" y="247287"/>
                  <a:pt x="2858185" y="241300"/>
                </a:cubicBezTo>
                <a:cubicBezTo>
                  <a:pt x="2871837" y="234474"/>
                  <a:pt x="2881052" y="216872"/>
                  <a:pt x="2896285" y="215900"/>
                </a:cubicBezTo>
                <a:cubicBezTo>
                  <a:pt x="3082221" y="204032"/>
                  <a:pt x="3268818" y="207433"/>
                  <a:pt x="3455085" y="203200"/>
                </a:cubicBezTo>
                <a:cubicBezTo>
                  <a:pt x="3476252" y="198967"/>
                  <a:pt x="3498374" y="198079"/>
                  <a:pt x="3518585" y="190500"/>
                </a:cubicBezTo>
                <a:cubicBezTo>
                  <a:pt x="3532877" y="185141"/>
                  <a:pt x="3543033" y="171926"/>
                  <a:pt x="3556685" y="165100"/>
                </a:cubicBezTo>
                <a:cubicBezTo>
                  <a:pt x="3569419" y="158733"/>
                  <a:pt x="3636460" y="140193"/>
                  <a:pt x="3645585" y="139700"/>
                </a:cubicBezTo>
                <a:cubicBezTo>
                  <a:pt x="3785145" y="132156"/>
                  <a:pt x="3924985" y="131233"/>
                  <a:pt x="4064685" y="127000"/>
                </a:cubicBezTo>
                <a:cubicBezTo>
                  <a:pt x="4160450" y="95078"/>
                  <a:pt x="4042408" y="138139"/>
                  <a:pt x="4140885" y="88900"/>
                </a:cubicBezTo>
                <a:cubicBezTo>
                  <a:pt x="4161185" y="78750"/>
                  <a:pt x="4210796" y="68925"/>
                  <a:pt x="4229785" y="63500"/>
                </a:cubicBezTo>
                <a:cubicBezTo>
                  <a:pt x="4242657" y="59822"/>
                  <a:pt x="4255911" y="56787"/>
                  <a:pt x="4267885" y="50800"/>
                </a:cubicBezTo>
                <a:cubicBezTo>
                  <a:pt x="4281537" y="43974"/>
                  <a:pt x="4290886" y="27637"/>
                  <a:pt x="4305985" y="25400"/>
                </a:cubicBezTo>
                <a:cubicBezTo>
                  <a:pt x="4406836" y="10459"/>
                  <a:pt x="4509185" y="8467"/>
                  <a:pt x="4610785" y="0"/>
                </a:cubicBezTo>
                <a:cubicBezTo>
                  <a:pt x="4625602" y="2117"/>
                  <a:pt x="4642535" y="0"/>
                  <a:pt x="465841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 Box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17884" y="1516195"/>
            <a:ext cx="451159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以公路为主，铁路为辅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占位符 1"/>
          <p:cNvSpPr txBox="1"/>
          <p:nvPr>
            <p:custDataLst>
              <p:tags r:id="rId11"/>
            </p:custDataLst>
          </p:nvPr>
        </p:nvSpPr>
        <p:spPr>
          <a:xfrm>
            <a:off x="185630" y="-8052"/>
            <a:ext cx="5502351" cy="741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山地对交通布局的影响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62521" y="1393686"/>
            <a:ext cx="6760307" cy="741194"/>
            <a:chOff x="505" y="1469"/>
            <a:chExt cx="6924" cy="850"/>
          </a:xfrm>
          <a:solidFill>
            <a:schemeClr val="accent1"/>
          </a:solidFill>
        </p:grpSpPr>
        <p:sp>
          <p:nvSpPr>
            <p:cNvPr id="15" name="八边形 14"/>
            <p:cNvSpPr/>
            <p:nvPr>
              <p:custDataLst>
                <p:tags r:id="rId2"/>
              </p:custDataLst>
            </p:nvPr>
          </p:nvSpPr>
          <p:spPr>
            <a:xfrm>
              <a:off x="505" y="1469"/>
              <a:ext cx="665" cy="850"/>
            </a:xfrm>
            <a:prstGeom prst="oct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剪去对角的矩形 13"/>
            <p:cNvSpPr/>
            <p:nvPr>
              <p:custDataLst>
                <p:tags r:id="rId3"/>
              </p:custDataLst>
            </p:nvPr>
          </p:nvSpPr>
          <p:spPr>
            <a:xfrm>
              <a:off x="1317" y="1524"/>
              <a:ext cx="6112" cy="780"/>
            </a:xfrm>
            <a:prstGeom prst="snip2DiagRect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影响交通运输线路的分布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11799" y="2271370"/>
            <a:ext cx="10119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山区交通运输线路优先选择地形相对和缓的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山麓、山间盆地、河谷地带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0443" b="1675"/>
          <a:stretch>
            <a:fillRect/>
          </a:stretch>
        </p:blipFill>
        <p:spPr>
          <a:xfrm>
            <a:off x="1756804" y="3449497"/>
            <a:ext cx="8678391" cy="3126154"/>
          </a:xfrm>
          <a:prstGeom prst="rect">
            <a:avLst/>
          </a:prstGeom>
        </p:spPr>
      </p:pic>
      <p:sp>
        <p:nvSpPr>
          <p:cNvPr id="20" name="文本框 6"/>
          <p:cNvSpPr txBox="1"/>
          <p:nvPr>
            <p:custDataLst>
              <p:tags r:id="rId7"/>
            </p:custDataLst>
          </p:nvPr>
        </p:nvSpPr>
        <p:spPr>
          <a:xfrm>
            <a:off x="1756804" y="5032894"/>
            <a:ext cx="2949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瑞士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阿尔卑斯山区公路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6"/>
          <p:cNvSpPr txBox="1"/>
          <p:nvPr>
            <p:custDataLst>
              <p:tags r:id="rId8"/>
            </p:custDataLst>
          </p:nvPr>
        </p:nvSpPr>
        <p:spPr>
          <a:xfrm>
            <a:off x="4746470" y="4575419"/>
            <a:ext cx="2949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塔吉克斯坦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喷赤河谷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帕米尔高速公路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6"/>
          <p:cNvSpPr txBox="1"/>
          <p:nvPr>
            <p:custDataLst>
              <p:tags r:id="rId9"/>
            </p:custDataLst>
          </p:nvPr>
        </p:nvSpPr>
        <p:spPr>
          <a:xfrm>
            <a:off x="7585965" y="5498433"/>
            <a:ext cx="2949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贵州</a:t>
            </a:r>
            <a:endParaRPr lang="en-US" altLang="zh-CN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山麓公路</a:t>
            </a: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占位符 1"/>
          <p:cNvSpPr txBox="1"/>
          <p:nvPr>
            <p:custDataLst>
              <p:tags r:id="rId12"/>
            </p:custDataLst>
          </p:nvPr>
        </p:nvSpPr>
        <p:spPr>
          <a:xfrm>
            <a:off x="185630" y="-8052"/>
            <a:ext cx="5460258" cy="741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山地对交通布局的影响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62521" y="1393686"/>
            <a:ext cx="6760307" cy="741194"/>
            <a:chOff x="505" y="1469"/>
            <a:chExt cx="6924" cy="850"/>
          </a:xfrm>
          <a:solidFill>
            <a:schemeClr val="accent1"/>
          </a:solidFill>
        </p:grpSpPr>
        <p:sp>
          <p:nvSpPr>
            <p:cNvPr id="15" name="八边形 14"/>
            <p:cNvSpPr/>
            <p:nvPr>
              <p:custDataLst>
                <p:tags r:id="rId2"/>
              </p:custDataLst>
            </p:nvPr>
          </p:nvSpPr>
          <p:spPr>
            <a:xfrm>
              <a:off x="505" y="1469"/>
              <a:ext cx="665" cy="850"/>
            </a:xfrm>
            <a:prstGeom prst="octagon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剪去对角的矩形 13"/>
            <p:cNvSpPr/>
            <p:nvPr>
              <p:custDataLst>
                <p:tags r:id="rId3"/>
              </p:custDataLst>
            </p:nvPr>
          </p:nvSpPr>
          <p:spPr>
            <a:xfrm>
              <a:off x="1317" y="1524"/>
              <a:ext cx="6112" cy="780"/>
            </a:xfrm>
            <a:prstGeom prst="snip2DiagRect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影响交通运输线路延伸的方向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2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8383813" y="2704576"/>
            <a:ext cx="3532505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219695" y="2705382"/>
            <a:ext cx="3589094" cy="246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420"/>
          <a:stretch>
            <a:fillRect/>
          </a:stretch>
        </p:blipFill>
        <p:spPr bwMode="auto">
          <a:xfrm>
            <a:off x="4261920" y="2701551"/>
            <a:ext cx="3696335" cy="246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4274580" y="5426764"/>
            <a:ext cx="3845760" cy="11580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③有效防范自然灾害，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43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减少对耕、林地的占用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8476149" y="5362779"/>
            <a:ext cx="3532505" cy="11580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④桥（梁）隧（道）相结合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>
          <a:xfrm>
            <a:off x="65799" y="5448785"/>
            <a:ext cx="3650054" cy="986062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lnSpc>
                <a:spcPts val="43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①呈“之”形弯曲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43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②线路尽量与等高线平行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ts val="4300"/>
              </a:lnSpc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13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14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占位符 1"/>
          <p:cNvSpPr txBox="1"/>
          <p:nvPr>
            <p:custDataLst>
              <p:tags r:id="rId15"/>
            </p:custDataLst>
          </p:nvPr>
        </p:nvSpPr>
        <p:spPr>
          <a:xfrm>
            <a:off x="185630" y="-8052"/>
            <a:ext cx="5396463" cy="741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山地对交通布局的影响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6071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情景探究：昆仑库地达坂站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4600" y="1063830"/>
            <a:ext cx="10638321" cy="195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问题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】1.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昆仑山附近的公路为什要建盘山公路？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昆仑山交通线路布局应遵循什么原则？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昆仑山库地达坂公路中有些地段为什么要架桥梁？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82572" y="3151355"/>
            <a:ext cx="10638321" cy="3148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参考答案：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昆仑山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相对高度大、坡度大，采用盘山公路降低坡度，降低施工难度，同时也可以控制建造成本。</a:t>
            </a:r>
            <a:endParaRPr lang="en-US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>
              <a:lnSpc>
                <a:spcPts val="43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呈“之”形弯曲，线路尽量与等高线平行。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河谷地区不便通行，架设桥梁可以缩短里程，提高通行速度，减少通行时间，也可以避免自然灾害威胁。</a:t>
            </a:r>
            <a:endParaRPr lang="en-US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>
            <p:custDataLst>
              <p:tags r:id="rId1"/>
            </p:custDataLst>
          </p:nvPr>
        </p:nvGrpSpPr>
        <p:grpSpPr>
          <a:xfrm>
            <a:off x="1048057" y="1121308"/>
            <a:ext cx="8654416" cy="5487209"/>
            <a:chOff x="1048057" y="1227638"/>
            <a:chExt cx="8654416" cy="5487209"/>
          </a:xfrm>
        </p:grpSpPr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1048057" y="2721125"/>
              <a:ext cx="553998" cy="2246769"/>
            </a:xfrm>
            <a:prstGeom prst="rect">
              <a:avLst/>
            </a:prstGeom>
            <a:solidFill>
              <a:srgbClr val="54BBDC"/>
            </a:solidFill>
            <a:ln w="19050">
              <a:noFill/>
            </a:ln>
          </p:spPr>
          <p:txBody>
            <a:bodyPr vert="eaVert" wrap="none" rtlCol="0" anchor="ctr">
              <a:spAutoFit/>
            </a:bodyPr>
            <a:lstStyle/>
            <a:p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构造地貌的形成</a:t>
              </a: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2153966" y="2559093"/>
              <a:ext cx="1415772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地质构造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2153966" y="4634815"/>
              <a:ext cx="1415772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板块运动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3963600" y="1828216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褶皱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3963600" y="3230943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断层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5082208" y="1521725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背斜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5082208" y="2134710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向斜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6887761" y="1515888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山地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8902254" y="1515888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谷地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1" name="文本框 100"/>
            <p:cNvSpPr txBox="1"/>
            <p:nvPr>
              <p:custDataLst>
                <p:tags r:id="rId11"/>
              </p:custDataLst>
            </p:nvPr>
          </p:nvSpPr>
          <p:spPr>
            <a:xfrm>
              <a:off x="5082207" y="2889935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水平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2" name="文本框 101"/>
            <p:cNvSpPr txBox="1"/>
            <p:nvPr>
              <p:custDataLst>
                <p:tags r:id="rId12"/>
              </p:custDataLst>
            </p:nvPr>
          </p:nvSpPr>
          <p:spPr>
            <a:xfrm>
              <a:off x="5094908" y="3502920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垂直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3" name="文本框 102"/>
            <p:cNvSpPr txBox="1"/>
            <p:nvPr>
              <p:custDataLst>
                <p:tags r:id="rId13"/>
              </p:custDataLst>
            </p:nvPr>
          </p:nvSpPr>
          <p:spPr>
            <a:xfrm>
              <a:off x="6230925" y="3242041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地垒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4" name="文本框 103"/>
            <p:cNvSpPr txBox="1"/>
            <p:nvPr>
              <p:custDataLst>
                <p:tags r:id="rId14"/>
              </p:custDataLst>
            </p:nvPr>
          </p:nvSpPr>
          <p:spPr>
            <a:xfrm>
              <a:off x="6230925" y="3813264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地堑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8" name="文本框 107"/>
            <p:cNvSpPr txBox="1"/>
            <p:nvPr>
              <p:custDataLst>
                <p:tags r:id="rId15"/>
              </p:custDataLst>
            </p:nvPr>
          </p:nvSpPr>
          <p:spPr>
            <a:xfrm>
              <a:off x="3963600" y="4332138"/>
              <a:ext cx="1415772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消亡边界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9" name="文本框 108"/>
            <p:cNvSpPr txBox="1"/>
            <p:nvPr>
              <p:custDataLst>
                <p:tags r:id="rId16"/>
              </p:custDataLst>
            </p:nvPr>
          </p:nvSpPr>
          <p:spPr>
            <a:xfrm>
              <a:off x="3963600" y="4943447"/>
              <a:ext cx="1415772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生长边界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0" name="文本框 109"/>
            <p:cNvSpPr txBox="1"/>
            <p:nvPr>
              <p:custDataLst>
                <p:tags r:id="rId17"/>
              </p:custDataLst>
            </p:nvPr>
          </p:nvSpPr>
          <p:spPr>
            <a:xfrm>
              <a:off x="5757534" y="4332138"/>
              <a:ext cx="2954655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山脉、海沟、岛弧等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2" name="文本框 111"/>
            <p:cNvSpPr txBox="1"/>
            <p:nvPr>
              <p:custDataLst>
                <p:tags r:id="rId18"/>
              </p:custDataLst>
            </p:nvPr>
          </p:nvSpPr>
          <p:spPr>
            <a:xfrm>
              <a:off x="5757534" y="4949206"/>
              <a:ext cx="2031325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裂谷、海洋等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119" name="连接符: 肘形 118"/>
            <p:cNvCxnSpPr>
              <a:stCxn id="13" idx="1"/>
              <a:endCxn id="15" idx="1"/>
            </p:cNvCxnSpPr>
            <p:nvPr>
              <p:custDataLst>
                <p:tags r:id="rId19"/>
              </p:custDataLst>
            </p:nvPr>
          </p:nvCxnSpPr>
          <p:spPr>
            <a:xfrm rot="10800000" flipV="1">
              <a:off x="5082208" y="1752557"/>
              <a:ext cx="12700" cy="612985"/>
            </a:xfrm>
            <a:prstGeom prst="bentConnector3">
              <a:avLst>
                <a:gd name="adj1" fmla="val 117391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>
              <a:endCxn id="9" idx="3"/>
            </p:cNvCxnSpPr>
            <p:nvPr>
              <p:custDataLst>
                <p:tags r:id="rId20"/>
              </p:custDataLst>
            </p:nvPr>
          </p:nvCxnSpPr>
          <p:spPr>
            <a:xfrm flipH="1" flipV="1">
              <a:off x="4763819" y="2059049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连接符: 肘形 123"/>
            <p:cNvCxnSpPr>
              <a:stCxn id="101" idx="1"/>
              <a:endCxn id="102" idx="1"/>
            </p:cNvCxnSpPr>
            <p:nvPr>
              <p:custDataLst>
                <p:tags r:id="rId21"/>
              </p:custDataLst>
            </p:nvPr>
          </p:nvCxnSpPr>
          <p:spPr>
            <a:xfrm rot="10800000" flipH="1" flipV="1">
              <a:off x="5082206" y="3120767"/>
              <a:ext cx="12701" cy="612985"/>
            </a:xfrm>
            <a:prstGeom prst="bentConnector3">
              <a:avLst>
                <a:gd name="adj1" fmla="val -109556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>
              <a:stCxn id="11" idx="3"/>
            </p:cNvCxnSpPr>
            <p:nvPr>
              <p:custDataLst>
                <p:tags r:id="rId22"/>
              </p:custDataLst>
            </p:nvPr>
          </p:nvCxnSpPr>
          <p:spPr>
            <a:xfrm flipV="1">
              <a:off x="4763819" y="3461775"/>
              <a:ext cx="18000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连接符: 肘形 34"/>
            <p:cNvCxnSpPr>
              <a:stCxn id="103" idx="1"/>
              <a:endCxn id="104" idx="1"/>
            </p:cNvCxnSpPr>
            <p:nvPr>
              <p:custDataLst>
                <p:tags r:id="rId23"/>
              </p:custDataLst>
            </p:nvPr>
          </p:nvCxnSpPr>
          <p:spPr>
            <a:xfrm rot="10800000" flipV="1">
              <a:off x="6230925" y="3472873"/>
              <a:ext cx="12700" cy="571223"/>
            </a:xfrm>
            <a:prstGeom prst="bentConnector3">
              <a:avLst>
                <a:gd name="adj1" fmla="val 133043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102" idx="3"/>
            </p:cNvCxnSpPr>
            <p:nvPr>
              <p:custDataLst>
                <p:tags r:id="rId24"/>
              </p:custDataLst>
            </p:nvPr>
          </p:nvCxnSpPr>
          <p:spPr>
            <a:xfrm flipV="1">
              <a:off x="5895127" y="3733752"/>
              <a:ext cx="18000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连接符: 肘形 44"/>
            <p:cNvCxnSpPr>
              <a:stCxn id="9" idx="1"/>
              <a:endCxn id="11" idx="1"/>
            </p:cNvCxnSpPr>
            <p:nvPr>
              <p:custDataLst>
                <p:tags r:id="rId25"/>
              </p:custDataLst>
            </p:nvPr>
          </p:nvCxnSpPr>
          <p:spPr>
            <a:xfrm rot="10800000" flipV="1">
              <a:off x="3963600" y="2059048"/>
              <a:ext cx="12700" cy="1402727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stCxn id="5" idx="3"/>
            </p:cNvCxnSpPr>
            <p:nvPr>
              <p:custDataLst>
                <p:tags r:id="rId26"/>
              </p:custDataLst>
            </p:nvPr>
          </p:nvCxnSpPr>
          <p:spPr>
            <a:xfrm flipV="1">
              <a:off x="3569738" y="2789925"/>
              <a:ext cx="18000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连接符: 肘形 52"/>
            <p:cNvCxnSpPr>
              <a:stCxn id="108" idx="1"/>
              <a:endCxn id="109" idx="1"/>
            </p:cNvCxnSpPr>
            <p:nvPr>
              <p:custDataLst>
                <p:tags r:id="rId27"/>
              </p:custDataLst>
            </p:nvPr>
          </p:nvCxnSpPr>
          <p:spPr>
            <a:xfrm rot="10800000" flipV="1">
              <a:off x="3963600" y="4562970"/>
              <a:ext cx="12700" cy="611309"/>
            </a:xfrm>
            <a:prstGeom prst="bentConnector3">
              <a:avLst>
                <a:gd name="adj1" fmla="val 187826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7" idx="3"/>
            </p:cNvCxnSpPr>
            <p:nvPr>
              <p:custDataLst>
                <p:tags r:id="rId28"/>
              </p:custDataLst>
            </p:nvPr>
          </p:nvCxnSpPr>
          <p:spPr>
            <a:xfrm flipV="1">
              <a:off x="3569738" y="4865647"/>
              <a:ext cx="18000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连接符: 肘形 61"/>
            <p:cNvCxnSpPr>
              <a:stCxn id="5" idx="1"/>
              <a:endCxn id="7" idx="1"/>
            </p:cNvCxnSpPr>
            <p:nvPr>
              <p:custDataLst>
                <p:tags r:id="rId29"/>
              </p:custDataLst>
            </p:nvPr>
          </p:nvCxnSpPr>
          <p:spPr>
            <a:xfrm rot="10800000" flipV="1">
              <a:off x="2153966" y="2789926"/>
              <a:ext cx="12700" cy="2075722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箭头连接符 129"/>
            <p:cNvCxnSpPr>
              <a:stCxn id="108" idx="3"/>
              <a:endCxn id="110" idx="1"/>
            </p:cNvCxnSpPr>
            <p:nvPr>
              <p:custDataLst>
                <p:tags r:id="rId30"/>
              </p:custDataLst>
            </p:nvPr>
          </p:nvCxnSpPr>
          <p:spPr>
            <a:xfrm>
              <a:off x="5379372" y="4562971"/>
              <a:ext cx="3781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箭头连接符 133"/>
            <p:cNvCxnSpPr>
              <a:stCxn id="109" idx="3"/>
              <a:endCxn id="112" idx="1"/>
            </p:cNvCxnSpPr>
            <p:nvPr>
              <p:custDataLst>
                <p:tags r:id="rId31"/>
              </p:custDataLst>
            </p:nvPr>
          </p:nvCxnSpPr>
          <p:spPr>
            <a:xfrm>
              <a:off x="5379372" y="5174280"/>
              <a:ext cx="3781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>
              <a:stCxn id="3" idx="3"/>
            </p:cNvCxnSpPr>
            <p:nvPr>
              <p:custDataLst>
                <p:tags r:id="rId32"/>
              </p:custDataLst>
            </p:nvPr>
          </p:nvCxnSpPr>
          <p:spPr>
            <a:xfrm flipV="1">
              <a:off x="1602055" y="3827787"/>
              <a:ext cx="338049" cy="167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>
              <p:custDataLst>
                <p:tags r:id="rId33"/>
              </p:custDataLst>
            </p:nvPr>
          </p:nvSpPr>
          <p:spPr>
            <a:xfrm>
              <a:off x="8902254" y="2134709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山地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34"/>
              </p:custDataLst>
            </p:nvPr>
          </p:nvSpPr>
          <p:spPr>
            <a:xfrm>
              <a:off x="6887761" y="2140167"/>
              <a:ext cx="800219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谷地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21" name="直接箭头连接符 20"/>
            <p:cNvCxnSpPr>
              <a:stCxn id="13" idx="3"/>
              <a:endCxn id="17" idx="1"/>
            </p:cNvCxnSpPr>
            <p:nvPr>
              <p:custDataLst>
                <p:tags r:id="rId35"/>
              </p:custDataLst>
            </p:nvPr>
          </p:nvCxnSpPr>
          <p:spPr>
            <a:xfrm flipV="1">
              <a:off x="5882427" y="1746721"/>
              <a:ext cx="10053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15" idx="3"/>
              <a:endCxn id="6" idx="1"/>
            </p:cNvCxnSpPr>
            <p:nvPr>
              <p:custDataLst>
                <p:tags r:id="rId36"/>
              </p:custDataLst>
            </p:nvPr>
          </p:nvCxnSpPr>
          <p:spPr>
            <a:xfrm>
              <a:off x="5882427" y="2365543"/>
              <a:ext cx="10053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37"/>
              </p:custDataLst>
            </p:nvPr>
          </p:nvSpPr>
          <p:spPr>
            <a:xfrm>
              <a:off x="5777747" y="1357687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内力作用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38"/>
              </p:custDataLst>
            </p:nvPr>
          </p:nvSpPr>
          <p:spPr>
            <a:xfrm>
              <a:off x="5777747" y="1979307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内力作用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39"/>
              </p:custDataLst>
            </p:nvPr>
          </p:nvSpPr>
          <p:spPr>
            <a:xfrm>
              <a:off x="7671174" y="1227638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外力作用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2" name="连接符: 肘形 41"/>
            <p:cNvCxnSpPr>
              <a:stCxn id="13" idx="0"/>
              <a:endCxn id="19" idx="0"/>
            </p:cNvCxnSpPr>
            <p:nvPr>
              <p:custDataLst>
                <p:tags r:id="rId40"/>
              </p:custDataLst>
            </p:nvPr>
          </p:nvCxnSpPr>
          <p:spPr>
            <a:xfrm rot="5400000" flipH="1" flipV="1">
              <a:off x="7389423" y="-391216"/>
              <a:ext cx="5837" cy="3820046"/>
            </a:xfrm>
            <a:prstGeom prst="bentConnector3">
              <a:avLst>
                <a:gd name="adj1" fmla="val 401639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连接符: 肘形 55"/>
            <p:cNvCxnSpPr>
              <a:stCxn id="15" idx="2"/>
              <a:endCxn id="2" idx="2"/>
            </p:cNvCxnSpPr>
            <p:nvPr>
              <p:custDataLst>
                <p:tags r:id="rId41"/>
              </p:custDataLst>
            </p:nvPr>
          </p:nvCxnSpPr>
          <p:spPr>
            <a:xfrm rot="5400000" flipH="1" flipV="1">
              <a:off x="7392340" y="686352"/>
              <a:ext cx="1" cy="3820046"/>
            </a:xfrm>
            <a:prstGeom prst="bentConnector3">
              <a:avLst>
                <a:gd name="adj1" fmla="val -2286000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>
              <p:custDataLst>
                <p:tags r:id="rId42"/>
              </p:custDataLst>
            </p:nvPr>
          </p:nvSpPr>
          <p:spPr>
            <a:xfrm>
              <a:off x="7687980" y="2442596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外力作用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43"/>
              </p:custDataLst>
            </p:nvPr>
          </p:nvSpPr>
          <p:spPr>
            <a:xfrm>
              <a:off x="1832475" y="5927188"/>
              <a:ext cx="3262432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山地对交通运输的影响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44"/>
              </p:custDataLst>
            </p:nvPr>
          </p:nvSpPr>
          <p:spPr>
            <a:xfrm>
              <a:off x="5757534" y="5601194"/>
              <a:ext cx="2031325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交通运输方式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45"/>
              </p:custDataLst>
            </p:nvPr>
          </p:nvSpPr>
          <p:spPr>
            <a:xfrm>
              <a:off x="5757533" y="6253182"/>
              <a:ext cx="2031325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交通运输线路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65" name="连接符: 肘形 64"/>
            <p:cNvCxnSpPr>
              <a:stCxn id="61" idx="1"/>
              <a:endCxn id="63" idx="1"/>
            </p:cNvCxnSpPr>
            <p:nvPr>
              <p:custDataLst>
                <p:tags r:id="rId46"/>
              </p:custDataLst>
            </p:nvPr>
          </p:nvCxnSpPr>
          <p:spPr>
            <a:xfrm rot="10800000" flipV="1">
              <a:off x="5757534" y="5832027"/>
              <a:ext cx="1" cy="651988"/>
            </a:xfrm>
            <a:prstGeom prst="bentConnector3">
              <a:avLst>
                <a:gd name="adj1" fmla="val 228601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stCxn id="60" idx="3"/>
            </p:cNvCxnSpPr>
            <p:nvPr>
              <p:custDataLst>
                <p:tags r:id="rId47"/>
              </p:custDataLst>
            </p:nvPr>
          </p:nvCxnSpPr>
          <p:spPr>
            <a:xfrm>
              <a:off x="5094907" y="6158021"/>
              <a:ext cx="43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>
            <p:custDataLst>
              <p:tags r:id="rId48"/>
            </p:custDataLst>
          </p:nvPr>
        </p:nvSpPr>
        <p:spPr>
          <a:xfrm>
            <a:off x="-331266" y="-186611"/>
            <a:ext cx="12523266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49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50"/>
            </p:custDataLst>
          </p:nvPr>
        </p:nvSpPr>
        <p:spPr>
          <a:xfrm>
            <a:off x="328862" y="35277"/>
            <a:ext cx="6681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知识小结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6071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情景创设：喜马拉雅山站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64431" y="845452"/>
            <a:ext cx="12027569" cy="195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无人机飞到青藏高原南侧上空拍摄，巍峨高耸的喜马拉雅山脉映入眼帘，与南边平均海拔仅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270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米的恒河平原形成巨大的落差。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】1.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如此高大的喜马拉雅山脉是如何形成的？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2.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板块运动还会形成哪些地貌？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36" b="-1"/>
          <a:stretch>
            <a:fillRect/>
          </a:stretch>
        </p:blipFill>
        <p:spPr>
          <a:xfrm>
            <a:off x="0" y="2780051"/>
            <a:ext cx="12192000" cy="40553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4"/>
          <a:stretch>
            <a:fillRect/>
          </a:stretch>
        </p:blipFill>
        <p:spPr>
          <a:xfrm>
            <a:off x="97905" y="2762735"/>
            <a:ext cx="12192000" cy="398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97905" y="823743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chemeClr val="tx1"/>
                </a:solidFill>
              </a:rPr>
              <a:t>板块构造学说认为，地球岩石圈是刚性的，破碎成为多个不规则的块体，即</a:t>
            </a:r>
            <a:r>
              <a:rPr lang="zh-CN" altLang="en-US" sz="3200" b="1">
                <a:solidFill>
                  <a:srgbClr val="FF0000"/>
                </a:solidFill>
              </a:rPr>
              <a:t>板块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chemeClr val="tx1"/>
                </a:solidFill>
              </a:rPr>
              <a:t>这些板块上覆于熔融的</a:t>
            </a:r>
            <a:r>
              <a:rPr lang="zh-CN" altLang="en-US" sz="3200" b="1">
                <a:solidFill>
                  <a:srgbClr val="FF0000"/>
                </a:solidFill>
              </a:rPr>
              <a:t>软流圈</a:t>
            </a:r>
            <a:r>
              <a:rPr lang="zh-CN" altLang="en-US" sz="3200" b="1">
                <a:solidFill>
                  <a:schemeClr val="tx1"/>
                </a:solidFill>
              </a:rPr>
              <a:t>之上，一直处于</a:t>
            </a:r>
            <a:r>
              <a:rPr lang="zh-CN" altLang="en-US" sz="3200" b="1">
                <a:solidFill>
                  <a:srgbClr val="FF0000"/>
                </a:solidFill>
              </a:rPr>
              <a:t>缓慢的、不断的运动之中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6566316" y="3626550"/>
            <a:ext cx="132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软流圈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>
                  <a:alpha val="4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28862" y="35277"/>
            <a:ext cx="5284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板块构造学说基本原理 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>
            <p:custDataLst>
              <p:tags r:id="rId1"/>
            </p:custDataLst>
          </p:nvPr>
        </p:nvSpPr>
        <p:spPr>
          <a:xfrm>
            <a:off x="10034155" y="584201"/>
            <a:ext cx="10135032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zh-CN" sz="1200" b="0">
              <a:solidFill>
                <a:prstClr val="black">
                  <a:lumMod val="75000"/>
                  <a:lumOff val="25000"/>
                </a:prstClr>
              </a:solidFill>
              <a:latin typeface="Stencil" panose="040409050D0802020404" pitchFamily="82" charset="0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331266" y="-186611"/>
            <a:ext cx="12523266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28862" y="35277"/>
            <a:ext cx="5284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全球六大板块与板块运动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18622" y="1820862"/>
            <a:ext cx="7620000" cy="471487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85630" y="962159"/>
            <a:ext cx="12163576" cy="662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1">
                <a:solidFill>
                  <a:schemeClr val="tx1"/>
                </a:solidFill>
              </a:rPr>
              <a:t>板块间的相互运动主要有</a:t>
            </a:r>
            <a:r>
              <a:rPr lang="zh-CN" altLang="en-US" sz="2800" b="1">
                <a:solidFill>
                  <a:srgbClr val="FF0000"/>
                </a:solidFill>
              </a:rPr>
              <a:t>相向、相离</a:t>
            </a:r>
            <a:r>
              <a:rPr lang="zh-CN" altLang="en-US" sz="2800" b="1">
                <a:solidFill>
                  <a:schemeClr val="tx1"/>
                </a:solidFill>
              </a:rPr>
              <a:t>等形式，并因此产生不同的地貌形态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740136" y="2301270"/>
            <a:ext cx="2798993" cy="217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消亡边界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生长边界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9"/>
            </p:custDataLst>
          </p:nvPr>
        </p:nvSpPr>
        <p:spPr>
          <a:xfrm>
            <a:off x="740136" y="4119561"/>
            <a:ext cx="5482864" cy="562473"/>
          </a:xfrm>
          <a:custGeom>
            <a:avLst/>
            <a:gdLst>
              <a:gd name="connsiteX0" fmla="*/ 0 w 5664200"/>
              <a:gd name="connsiteY0" fmla="*/ 0 h 1524000"/>
              <a:gd name="connsiteX1" fmla="*/ 0 w 5664200"/>
              <a:gd name="connsiteY1" fmla="*/ 1524000 h 1524000"/>
              <a:gd name="connsiteX2" fmla="*/ 5664200 w 5664200"/>
              <a:gd name="connsiteY2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4200" h="1524000">
                <a:moveTo>
                  <a:pt x="0" y="0"/>
                </a:moveTo>
                <a:lnTo>
                  <a:pt x="0" y="1524000"/>
                </a:lnTo>
                <a:lnTo>
                  <a:pt x="5664200" y="1524000"/>
                </a:lnTo>
              </a:path>
            </a:pathLst>
          </a:custGeom>
          <a:ln w="9525">
            <a:solidFill>
              <a:srgbClr val="C00000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0" name="直接连接符 9"/>
          <p:cNvCxnSpPr>
            <a:stCxn id="8" idx="1"/>
          </p:cNvCxnSpPr>
          <p:nvPr>
            <p:custDataLst>
              <p:tags r:id="rId10"/>
            </p:custDataLst>
          </p:nvPr>
        </p:nvCxnSpPr>
        <p:spPr>
          <a:xfrm>
            <a:off x="740136" y="3390190"/>
            <a:ext cx="6067064" cy="38810"/>
          </a:xfrm>
          <a:prstGeom prst="line">
            <a:avLst/>
          </a:prstGeom>
          <a:ln w="9525">
            <a:solidFill>
              <a:srgbClr val="008000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75921" y="277792"/>
            <a:ext cx="2473959" cy="725659"/>
          </a:xfrm>
        </p:spPr>
        <p:txBody>
          <a:bodyPr>
            <a:normAutofit/>
          </a:bodyPr>
          <a:lstStyle/>
          <a:p>
            <a:r>
              <a:rPr lang="zh-CN" altLang="en-US" dirty="0"/>
              <a:t>板块挤压运动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>
          <a:xfrm>
            <a:off x="128472" y="309004"/>
            <a:ext cx="3571673" cy="69444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8F7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Group 26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30238" y="1314025"/>
          <a:ext cx="10858500" cy="5002212"/>
        </p:xfrm>
        <a:graphic>
          <a:graphicData uri="http://schemas.openxmlformats.org/drawingml/2006/table">
            <a:tbl>
              <a:tblPr/>
              <a:tblGrid>
                <a:gridCol w="863600"/>
                <a:gridCol w="798286"/>
                <a:gridCol w="4731657"/>
                <a:gridCol w="1952514"/>
                <a:gridCol w="2512443"/>
              </a:tblGrid>
              <a:tr h="919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板块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运动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边界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类型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宏观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地形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图示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实例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191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碰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撞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挤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压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消亡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边界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1187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261"/>
          <p:cNvGrpSpPr/>
          <p:nvPr/>
        </p:nvGrpSpPr>
        <p:grpSpPr>
          <a:xfrm>
            <a:off x="1531910" y="3752425"/>
            <a:ext cx="700450" cy="635880"/>
            <a:chOff x="793" y="1934"/>
            <a:chExt cx="499" cy="453"/>
          </a:xfrm>
        </p:grpSpPr>
        <p:sp>
          <p:nvSpPr>
            <p:cNvPr id="8" name="Line 162"/>
            <p:cNvSpPr/>
            <p:nvPr/>
          </p:nvSpPr>
          <p:spPr>
            <a:xfrm>
              <a:off x="793" y="2115"/>
              <a:ext cx="27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9" name="Line 163"/>
            <p:cNvSpPr/>
            <p:nvPr/>
          </p:nvSpPr>
          <p:spPr>
            <a:xfrm flipH="1">
              <a:off x="1065" y="2115"/>
              <a:ext cx="227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0" name="Line 164"/>
            <p:cNvSpPr/>
            <p:nvPr/>
          </p:nvSpPr>
          <p:spPr>
            <a:xfrm>
              <a:off x="1065" y="1934"/>
              <a:ext cx="0" cy="45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2" name="Text Box 169"/>
          <p:cNvSpPr txBox="1"/>
          <p:nvPr/>
        </p:nvSpPr>
        <p:spPr>
          <a:xfrm>
            <a:off x="2571896" y="2172539"/>
            <a:ext cx="399654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400">
                <a:latin typeface="+mn-ea"/>
              </a:defRPr>
            </a:lvl1pPr>
          </a:lstStyle>
          <a:p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大陆板块挤压碰撞形成</a:t>
            </a:r>
            <a:r>
              <a:rPr lang="zh-CN" altLang="en-US" dirty="0">
                <a:solidFill>
                  <a:srgbClr val="902F2D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山脉和高原</a:t>
            </a:r>
            <a:endParaRPr lang="zh-CN" altLang="en-US" dirty="0">
              <a:solidFill>
                <a:srgbClr val="902F2D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3" name="Group 190"/>
          <p:cNvGrpSpPr/>
          <p:nvPr/>
        </p:nvGrpSpPr>
        <p:grpSpPr>
          <a:xfrm>
            <a:off x="7320273" y="2281045"/>
            <a:ext cx="1368425" cy="588963"/>
            <a:chOff x="3334" y="1109"/>
            <a:chExt cx="1134" cy="371"/>
          </a:xfrm>
        </p:grpSpPr>
        <p:sp>
          <p:nvSpPr>
            <p:cNvPr id="15" name="Freeform 186"/>
            <p:cNvSpPr/>
            <p:nvPr/>
          </p:nvSpPr>
          <p:spPr>
            <a:xfrm>
              <a:off x="3334" y="1109"/>
              <a:ext cx="635" cy="235"/>
            </a:xfrm>
            <a:custGeom>
              <a:avLst/>
              <a:gdLst>
                <a:gd name="txL" fmla="*/ 0 w 635"/>
                <a:gd name="txT" fmla="*/ 0 h 235"/>
                <a:gd name="txR" fmla="*/ 635 w 635"/>
                <a:gd name="txB" fmla="*/ 235 h 235"/>
              </a:gdLst>
              <a:ahLst/>
              <a:cxnLst>
                <a:cxn ang="0">
                  <a:pos x="0" y="145"/>
                </a:cxn>
                <a:cxn ang="0">
                  <a:pos x="363" y="145"/>
                </a:cxn>
                <a:cxn ang="0">
                  <a:pos x="454" y="8"/>
                </a:cxn>
                <a:cxn ang="0">
                  <a:pos x="545" y="99"/>
                </a:cxn>
                <a:cxn ang="0">
                  <a:pos x="635" y="235"/>
                </a:cxn>
              </a:cxnLst>
              <a:rect l="txL" t="txT" r="txR" b="txB"/>
              <a:pathLst>
                <a:path w="635" h="235">
                  <a:moveTo>
                    <a:pt x="0" y="145"/>
                  </a:moveTo>
                  <a:cubicBezTo>
                    <a:pt x="143" y="156"/>
                    <a:pt x="287" y="168"/>
                    <a:pt x="363" y="145"/>
                  </a:cubicBezTo>
                  <a:cubicBezTo>
                    <a:pt x="439" y="122"/>
                    <a:pt x="424" y="16"/>
                    <a:pt x="454" y="8"/>
                  </a:cubicBezTo>
                  <a:cubicBezTo>
                    <a:pt x="484" y="0"/>
                    <a:pt x="515" y="61"/>
                    <a:pt x="545" y="99"/>
                  </a:cubicBezTo>
                  <a:cubicBezTo>
                    <a:pt x="575" y="137"/>
                    <a:pt x="605" y="186"/>
                    <a:pt x="635" y="235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87"/>
            <p:cNvSpPr/>
            <p:nvPr/>
          </p:nvSpPr>
          <p:spPr>
            <a:xfrm>
              <a:off x="3787" y="1208"/>
              <a:ext cx="681" cy="272"/>
            </a:xfrm>
            <a:custGeom>
              <a:avLst/>
              <a:gdLst>
                <a:gd name="txL" fmla="*/ 0 w 642"/>
                <a:gd name="txT" fmla="*/ 0 h 227"/>
                <a:gd name="txR" fmla="*/ 642 w 642"/>
                <a:gd name="txB" fmla="*/ 227 h 227"/>
              </a:gdLst>
              <a:ahLst/>
              <a:cxnLst>
                <a:cxn ang="0">
                  <a:pos x="53" y="227"/>
                </a:cxn>
                <a:cxn ang="0">
                  <a:pos x="98" y="136"/>
                </a:cxn>
                <a:cxn ang="0">
                  <a:pos x="642" y="0"/>
                </a:cxn>
              </a:cxnLst>
              <a:rect l="txL" t="txT" r="txR" b="txB"/>
              <a:pathLst>
                <a:path w="642" h="227">
                  <a:moveTo>
                    <a:pt x="53" y="227"/>
                  </a:moveTo>
                  <a:cubicBezTo>
                    <a:pt x="26" y="200"/>
                    <a:pt x="0" y="174"/>
                    <a:pt x="98" y="136"/>
                  </a:cubicBezTo>
                  <a:cubicBezTo>
                    <a:pt x="196" y="98"/>
                    <a:pt x="419" y="49"/>
                    <a:pt x="642" y="0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188"/>
            <p:cNvSpPr/>
            <p:nvPr/>
          </p:nvSpPr>
          <p:spPr>
            <a:xfrm>
              <a:off x="3560" y="1298"/>
              <a:ext cx="273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8" name="Line 189"/>
            <p:cNvSpPr/>
            <p:nvPr/>
          </p:nvSpPr>
          <p:spPr>
            <a:xfrm flipH="1">
              <a:off x="3923" y="1389"/>
              <a:ext cx="317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14" name="Text Box 256"/>
          <p:cNvSpPr txBox="1"/>
          <p:nvPr/>
        </p:nvSpPr>
        <p:spPr>
          <a:xfrm>
            <a:off x="9235345" y="2158240"/>
            <a:ext cx="204225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4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喜马拉雅山、青藏高原</a:t>
            </a:r>
            <a:endParaRPr lang="zh-CN" altLang="en-US" dirty="0"/>
          </a:p>
        </p:txBody>
      </p:sp>
      <p:sp>
        <p:nvSpPr>
          <p:cNvPr id="20" name="Text Box 170"/>
          <p:cNvSpPr txBox="1"/>
          <p:nvPr/>
        </p:nvSpPr>
        <p:spPr>
          <a:xfrm>
            <a:off x="2316308" y="3271778"/>
            <a:ext cx="4705111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海洋板块和大陆板块挤压碰撞，大洋板块俯冲到大陆板块下方，俯冲边界处形成</a:t>
            </a:r>
            <a:r>
              <a:rPr lang="zh-CN" altLang="en-US" sz="2400" dirty="0">
                <a:solidFill>
                  <a:srgbClr val="902F2D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海沟</a:t>
            </a:r>
            <a:r>
              <a:rPr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，大陆板块边缘形成</a:t>
            </a:r>
            <a:r>
              <a:rPr lang="zh-CN" altLang="en-US" sz="2400" dirty="0">
                <a:solidFill>
                  <a:srgbClr val="902F2D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海岸山脉或岛弧</a:t>
            </a:r>
            <a:endParaRPr lang="en-US" altLang="zh-CN" sz="2400" dirty="0">
              <a:solidFill>
                <a:srgbClr val="902F2D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海洋板块挤压碰撞，形成</a:t>
            </a:r>
            <a:r>
              <a:rPr lang="zh-CN" altLang="en-US" sz="2400" dirty="0">
                <a:solidFill>
                  <a:srgbClr val="902F2D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海沟</a:t>
            </a:r>
            <a:endParaRPr lang="zh-CN" altLang="en-US" sz="2400" u="sng" dirty="0">
              <a:solidFill>
                <a:srgbClr val="902F2D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21" name="Group 215"/>
          <p:cNvGrpSpPr/>
          <p:nvPr/>
        </p:nvGrpSpPr>
        <p:grpSpPr>
          <a:xfrm>
            <a:off x="7246843" y="5151816"/>
            <a:ext cx="1439863" cy="863600"/>
            <a:chOff x="3470" y="1616"/>
            <a:chExt cx="907" cy="544"/>
          </a:xfrm>
        </p:grpSpPr>
        <p:sp>
          <p:nvSpPr>
            <p:cNvPr id="37" name="Freeform 193"/>
            <p:cNvSpPr/>
            <p:nvPr/>
          </p:nvSpPr>
          <p:spPr>
            <a:xfrm>
              <a:off x="3470" y="1616"/>
              <a:ext cx="499" cy="363"/>
            </a:xfrm>
            <a:custGeom>
              <a:avLst/>
              <a:gdLst>
                <a:gd name="txL" fmla="*/ 0 w 635"/>
                <a:gd name="txT" fmla="*/ 0 h 235"/>
                <a:gd name="txR" fmla="*/ 635 w 635"/>
                <a:gd name="txB" fmla="*/ 235 h 235"/>
              </a:gdLst>
              <a:ahLst/>
              <a:cxnLst>
                <a:cxn ang="0">
                  <a:pos x="0" y="145"/>
                </a:cxn>
                <a:cxn ang="0">
                  <a:pos x="363" y="145"/>
                </a:cxn>
                <a:cxn ang="0">
                  <a:pos x="454" y="8"/>
                </a:cxn>
                <a:cxn ang="0">
                  <a:pos x="545" y="99"/>
                </a:cxn>
                <a:cxn ang="0">
                  <a:pos x="635" y="235"/>
                </a:cxn>
              </a:cxnLst>
              <a:rect l="txL" t="txT" r="txR" b="txB"/>
              <a:pathLst>
                <a:path w="635" h="235">
                  <a:moveTo>
                    <a:pt x="0" y="145"/>
                  </a:moveTo>
                  <a:cubicBezTo>
                    <a:pt x="143" y="156"/>
                    <a:pt x="287" y="168"/>
                    <a:pt x="363" y="145"/>
                  </a:cubicBezTo>
                  <a:cubicBezTo>
                    <a:pt x="439" y="122"/>
                    <a:pt x="424" y="16"/>
                    <a:pt x="454" y="8"/>
                  </a:cubicBezTo>
                  <a:cubicBezTo>
                    <a:pt x="484" y="0"/>
                    <a:pt x="515" y="61"/>
                    <a:pt x="545" y="99"/>
                  </a:cubicBezTo>
                  <a:cubicBezTo>
                    <a:pt x="575" y="137"/>
                    <a:pt x="605" y="186"/>
                    <a:pt x="635" y="235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195"/>
            <p:cNvSpPr/>
            <p:nvPr/>
          </p:nvSpPr>
          <p:spPr>
            <a:xfrm>
              <a:off x="3560" y="1888"/>
              <a:ext cx="289" cy="7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9" name="Line 196"/>
            <p:cNvSpPr/>
            <p:nvPr/>
          </p:nvSpPr>
          <p:spPr>
            <a:xfrm flipH="1">
              <a:off x="4000" y="1986"/>
              <a:ext cx="241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0" name="Freeform 210"/>
            <p:cNvSpPr/>
            <p:nvPr/>
          </p:nvSpPr>
          <p:spPr>
            <a:xfrm>
              <a:off x="3923" y="1842"/>
              <a:ext cx="409" cy="318"/>
            </a:xfrm>
            <a:custGeom>
              <a:avLst/>
              <a:gdLst>
                <a:gd name="txL" fmla="*/ 0 w 318"/>
                <a:gd name="txT" fmla="*/ 0 h 325"/>
                <a:gd name="txR" fmla="*/ 318 w 318"/>
                <a:gd name="txB" fmla="*/ 325 h 325"/>
              </a:gdLst>
              <a:ahLst/>
              <a:cxnLst>
                <a:cxn ang="0">
                  <a:pos x="0" y="325"/>
                </a:cxn>
                <a:cxn ang="0">
                  <a:pos x="91" y="53"/>
                </a:cxn>
                <a:cxn ang="0">
                  <a:pos x="318" y="7"/>
                </a:cxn>
              </a:cxnLst>
              <a:rect l="txL" t="txT" r="txR" b="txB"/>
              <a:pathLst>
                <a:path w="318" h="325">
                  <a:moveTo>
                    <a:pt x="0" y="325"/>
                  </a:moveTo>
                  <a:cubicBezTo>
                    <a:pt x="19" y="215"/>
                    <a:pt x="38" y="106"/>
                    <a:pt x="91" y="53"/>
                  </a:cubicBezTo>
                  <a:cubicBezTo>
                    <a:pt x="144" y="0"/>
                    <a:pt x="231" y="3"/>
                    <a:pt x="318" y="7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212"/>
            <p:cNvSpPr/>
            <p:nvPr/>
          </p:nvSpPr>
          <p:spPr>
            <a:xfrm>
              <a:off x="3923" y="1797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2" name="Line 213"/>
            <p:cNvSpPr/>
            <p:nvPr/>
          </p:nvSpPr>
          <p:spPr>
            <a:xfrm>
              <a:off x="3923" y="1842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3" name="Line 214"/>
            <p:cNvSpPr/>
            <p:nvPr/>
          </p:nvSpPr>
          <p:spPr>
            <a:xfrm>
              <a:off x="3878" y="1752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</p:grpSp>
      <p:grpSp>
        <p:nvGrpSpPr>
          <p:cNvPr id="22" name="Group 233"/>
          <p:cNvGrpSpPr/>
          <p:nvPr/>
        </p:nvGrpSpPr>
        <p:grpSpPr>
          <a:xfrm>
            <a:off x="7175406" y="3456356"/>
            <a:ext cx="1657350" cy="935038"/>
            <a:chOff x="3379" y="1616"/>
            <a:chExt cx="1044" cy="589"/>
          </a:xfrm>
        </p:grpSpPr>
        <p:sp>
          <p:nvSpPr>
            <p:cNvPr id="24" name="Freeform 216"/>
            <p:cNvSpPr/>
            <p:nvPr/>
          </p:nvSpPr>
          <p:spPr>
            <a:xfrm>
              <a:off x="3379" y="1616"/>
              <a:ext cx="629" cy="453"/>
            </a:xfrm>
            <a:custGeom>
              <a:avLst/>
              <a:gdLst>
                <a:gd name="txL" fmla="*/ 0 w 725"/>
                <a:gd name="txT" fmla="*/ 0 h 605"/>
                <a:gd name="txR" fmla="*/ 725 w 725"/>
                <a:gd name="txB" fmla="*/ 605 h 605"/>
              </a:gdLst>
              <a:ahLst/>
              <a:cxnLst>
                <a:cxn ang="0">
                  <a:pos x="0" y="242"/>
                </a:cxn>
                <a:cxn ang="0">
                  <a:pos x="136" y="242"/>
                </a:cxn>
                <a:cxn ang="0">
                  <a:pos x="272" y="514"/>
                </a:cxn>
                <a:cxn ang="0">
                  <a:pos x="499" y="15"/>
                </a:cxn>
                <a:cxn ang="0">
                  <a:pos x="725" y="605"/>
                </a:cxn>
              </a:cxnLst>
              <a:rect l="txL" t="txT" r="txR" b="txB"/>
              <a:pathLst>
                <a:path w="725" h="605">
                  <a:moveTo>
                    <a:pt x="0" y="242"/>
                  </a:moveTo>
                  <a:cubicBezTo>
                    <a:pt x="45" y="219"/>
                    <a:pt x="91" y="197"/>
                    <a:pt x="136" y="242"/>
                  </a:cubicBezTo>
                  <a:cubicBezTo>
                    <a:pt x="181" y="287"/>
                    <a:pt x="212" y="552"/>
                    <a:pt x="272" y="514"/>
                  </a:cubicBezTo>
                  <a:cubicBezTo>
                    <a:pt x="332" y="476"/>
                    <a:pt x="424" y="0"/>
                    <a:pt x="499" y="15"/>
                  </a:cubicBezTo>
                  <a:cubicBezTo>
                    <a:pt x="574" y="30"/>
                    <a:pt x="680" y="499"/>
                    <a:pt x="725" y="605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220"/>
            <p:cNvSpPr/>
            <p:nvPr/>
          </p:nvSpPr>
          <p:spPr>
            <a:xfrm>
              <a:off x="3833" y="1933"/>
              <a:ext cx="590" cy="265"/>
            </a:xfrm>
            <a:custGeom>
              <a:avLst/>
              <a:gdLst>
                <a:gd name="txL" fmla="*/ 0 w 680"/>
                <a:gd name="txT" fmla="*/ 0 h 401"/>
                <a:gd name="txR" fmla="*/ 680 w 680"/>
                <a:gd name="txB" fmla="*/ 401 h 401"/>
              </a:gdLst>
              <a:ahLst/>
              <a:cxnLst>
                <a:cxn ang="0">
                  <a:pos x="0" y="401"/>
                </a:cxn>
                <a:cxn ang="0">
                  <a:pos x="181" y="265"/>
                </a:cxn>
                <a:cxn ang="0">
                  <a:pos x="363" y="38"/>
                </a:cxn>
                <a:cxn ang="0">
                  <a:pos x="680" y="38"/>
                </a:cxn>
              </a:cxnLst>
              <a:rect l="txL" t="txT" r="txR" b="txB"/>
              <a:pathLst>
                <a:path w="680" h="401">
                  <a:moveTo>
                    <a:pt x="0" y="401"/>
                  </a:moveTo>
                  <a:cubicBezTo>
                    <a:pt x="60" y="363"/>
                    <a:pt x="121" y="325"/>
                    <a:pt x="181" y="265"/>
                  </a:cubicBezTo>
                  <a:cubicBezTo>
                    <a:pt x="241" y="205"/>
                    <a:pt x="280" y="76"/>
                    <a:pt x="363" y="38"/>
                  </a:cubicBezTo>
                  <a:cubicBezTo>
                    <a:pt x="446" y="0"/>
                    <a:pt x="620" y="15"/>
                    <a:pt x="680" y="38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221"/>
            <p:cNvSpPr/>
            <p:nvPr/>
          </p:nvSpPr>
          <p:spPr>
            <a:xfrm flipH="1">
              <a:off x="4014" y="2069"/>
              <a:ext cx="181" cy="136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7" name="Line 222"/>
            <p:cNvSpPr/>
            <p:nvPr/>
          </p:nvSpPr>
          <p:spPr>
            <a:xfrm>
              <a:off x="3470" y="2069"/>
              <a:ext cx="226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8" name="Line 223"/>
            <p:cNvSpPr/>
            <p:nvPr/>
          </p:nvSpPr>
          <p:spPr>
            <a:xfrm>
              <a:off x="3923" y="1797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29" name="Line 224"/>
            <p:cNvSpPr/>
            <p:nvPr/>
          </p:nvSpPr>
          <p:spPr>
            <a:xfrm>
              <a:off x="3923" y="1842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0" name="Line 225"/>
            <p:cNvSpPr/>
            <p:nvPr/>
          </p:nvSpPr>
          <p:spPr>
            <a:xfrm>
              <a:off x="3968" y="1888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1" name="Line 226"/>
            <p:cNvSpPr/>
            <p:nvPr/>
          </p:nvSpPr>
          <p:spPr>
            <a:xfrm>
              <a:off x="3969" y="1933"/>
              <a:ext cx="45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2" name="Line 228"/>
            <p:cNvSpPr/>
            <p:nvPr/>
          </p:nvSpPr>
          <p:spPr>
            <a:xfrm>
              <a:off x="3969" y="1979"/>
              <a:ext cx="136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3" name="Line 229"/>
            <p:cNvSpPr/>
            <p:nvPr/>
          </p:nvSpPr>
          <p:spPr>
            <a:xfrm>
              <a:off x="4014" y="2024"/>
              <a:ext cx="45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4" name="Line 230"/>
            <p:cNvSpPr/>
            <p:nvPr/>
          </p:nvSpPr>
          <p:spPr>
            <a:xfrm flipV="1">
              <a:off x="3515" y="1842"/>
              <a:ext cx="181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5" name="Line 231"/>
            <p:cNvSpPr/>
            <p:nvPr/>
          </p:nvSpPr>
          <p:spPr>
            <a:xfrm>
              <a:off x="3560" y="1888"/>
              <a:ext cx="136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6" name="Line 232"/>
            <p:cNvSpPr/>
            <p:nvPr/>
          </p:nvSpPr>
          <p:spPr>
            <a:xfrm>
              <a:off x="3560" y="1933"/>
              <a:ext cx="46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</p:grpSp>
      <p:sp>
        <p:nvSpPr>
          <p:cNvPr id="23" name="Text Box 257"/>
          <p:cNvSpPr txBox="1"/>
          <p:nvPr/>
        </p:nvSpPr>
        <p:spPr>
          <a:xfrm>
            <a:off x="9235346" y="3669143"/>
            <a:ext cx="2042256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美洲西岸的山脉、亚洲东部的岛弧、马里亚纳海沟</a:t>
            </a:r>
            <a:endParaRPr lang="zh-CN" altLang="en-US" sz="24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18" r="10219"/>
          <a:stretch>
            <a:fillRect/>
          </a:stretch>
        </p:blipFill>
        <p:spPr>
          <a:xfrm>
            <a:off x="185630" y="1116364"/>
            <a:ext cx="6526957" cy="3651867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5184" y="4867323"/>
            <a:ext cx="4646415" cy="131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大陆板块与大洋板块相碰撞，形成海沟、海岸山脉或岛弧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79" y="903496"/>
            <a:ext cx="4727612" cy="54096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497788" y="637465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东亚岛弧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-331266" y="-186611"/>
            <a:ext cx="12523266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328862" y="35277"/>
            <a:ext cx="6681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板块运动与构造地貌的形成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5357" y="1557385"/>
            <a:ext cx="5491793" cy="3123661"/>
            <a:chOff x="636105" y="1351723"/>
            <a:chExt cx="5131904" cy="295751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3413" r="3027"/>
            <a:stretch>
              <a:fillRect/>
            </a:stretch>
          </p:blipFill>
          <p:spPr>
            <a:xfrm>
              <a:off x="636105" y="1351723"/>
              <a:ext cx="5131904" cy="2957512"/>
            </a:xfrm>
            <a:prstGeom prst="rect">
              <a:avLst/>
            </a:prstGeom>
          </p:spPr>
        </p:pic>
        <p:sp>
          <p:nvSpPr>
            <p:cNvPr id="4" name="箭头: 右 3"/>
            <p:cNvSpPr/>
            <p:nvPr>
              <p:custDataLst>
                <p:tags r:id="rId4"/>
              </p:custDataLst>
            </p:nvPr>
          </p:nvSpPr>
          <p:spPr>
            <a:xfrm>
              <a:off x="1321903" y="3031436"/>
              <a:ext cx="954157" cy="327991"/>
            </a:xfrm>
            <a:prstGeom prst="rightArrow">
              <a:avLst>
                <a:gd name="adj1" fmla="val 50000"/>
                <a:gd name="adj2" fmla="val 131818"/>
              </a:avLst>
            </a:prstGeom>
            <a:solidFill>
              <a:srgbClr val="EA6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箭头: 右 5"/>
            <p:cNvSpPr/>
            <p:nvPr>
              <p:custDataLst>
                <p:tags r:id="rId5"/>
              </p:custDataLst>
            </p:nvPr>
          </p:nvSpPr>
          <p:spPr>
            <a:xfrm flipH="1">
              <a:off x="4038598" y="3031435"/>
              <a:ext cx="954157" cy="327991"/>
            </a:xfrm>
            <a:prstGeom prst="rightArrow">
              <a:avLst>
                <a:gd name="adj1" fmla="val 50000"/>
                <a:gd name="adj2" fmla="val 131818"/>
              </a:avLst>
            </a:prstGeom>
            <a:solidFill>
              <a:srgbClr val="EA6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9856" y="4790367"/>
            <a:ext cx="4147673" cy="131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大陆板块与大陆板块相碰撞，形成巨大的褶皱山系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726898" y="4790368"/>
            <a:ext cx="4876673" cy="131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亚欧板块与印度洋板块相碰撞，形成喜马拉雅山和青藏高原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6330683" y="1362123"/>
            <a:ext cx="5284538" cy="3318923"/>
            <a:chOff x="6453807" y="1156460"/>
            <a:chExt cx="5102088" cy="3152774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453807" y="1156460"/>
              <a:ext cx="5102088" cy="315277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9919252" y="159026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青藏高原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12"/>
              </p:custDataLst>
            </p:nvPr>
          </p:nvGrpSpPr>
          <p:grpSpPr>
            <a:xfrm>
              <a:off x="7575669" y="1692704"/>
              <a:ext cx="3256463" cy="1547512"/>
              <a:chOff x="7575669" y="1692704"/>
              <a:chExt cx="3256463" cy="1547512"/>
            </a:xfrm>
          </p:grpSpPr>
          <p:sp>
            <p:nvSpPr>
              <p:cNvPr id="12" name="文本框 1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575669" y="1692704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喜</a:t>
                </a:r>
                <a:endPara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232707" y="2154369"/>
                <a:ext cx="466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马</a:t>
                </a:r>
                <a:endPara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915192" y="2368814"/>
                <a:ext cx="4696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拉</a:t>
                </a:r>
                <a:endPara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9600990" y="2569770"/>
                <a:ext cx="4398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雅</a:t>
                </a:r>
                <a:endPara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0422143" y="2778551"/>
                <a:ext cx="4099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山</a:t>
                </a:r>
                <a:endPara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9" name="矩形 8"/>
          <p:cNvSpPr/>
          <p:nvPr>
            <p:custDataLst>
              <p:tags r:id="rId18"/>
            </p:custDataLst>
          </p:nvPr>
        </p:nvSpPr>
        <p:spPr>
          <a:xfrm>
            <a:off x="-331266" y="-186611"/>
            <a:ext cx="12523266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19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0"/>
            </p:custDataLst>
          </p:nvPr>
        </p:nvSpPr>
        <p:spPr>
          <a:xfrm>
            <a:off x="328862" y="35277"/>
            <a:ext cx="6681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情景探究：喜马拉雅山脉的成因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板块张裂运动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-447473" y="309004"/>
            <a:ext cx="3571673" cy="69444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8F7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77241" y="1233488"/>
          <a:ext cx="10546079" cy="5002212"/>
        </p:xfrm>
        <a:graphic>
          <a:graphicData uri="http://schemas.openxmlformats.org/drawingml/2006/table">
            <a:tbl>
              <a:tblPr firstRow="1"/>
              <a:tblGrid>
                <a:gridCol w="1270065"/>
                <a:gridCol w="1079401"/>
                <a:gridCol w="3403151"/>
                <a:gridCol w="2353308"/>
                <a:gridCol w="2440154"/>
              </a:tblGrid>
              <a:tr h="1420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板块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运动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边界类型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宏观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地形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图示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实例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16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张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裂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分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离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生长边界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774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174"/>
          <p:cNvSpPr txBox="1"/>
          <p:nvPr/>
        </p:nvSpPr>
        <p:spPr>
          <a:xfrm>
            <a:off x="3472529" y="2857500"/>
            <a:ext cx="2272796" cy="17541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4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大陆板块内部张裂形成</a:t>
            </a:r>
            <a:r>
              <a:rPr lang="zh-CN" altLang="en-US" dirty="0">
                <a:solidFill>
                  <a:srgbClr val="902F2D"/>
                </a:solidFill>
              </a:rPr>
              <a:t>裂谷、海洋</a:t>
            </a:r>
            <a:endParaRPr lang="zh-CN" altLang="en-US" dirty="0">
              <a:solidFill>
                <a:srgbClr val="902F2D"/>
              </a:solidFill>
            </a:endParaRPr>
          </a:p>
        </p:txBody>
      </p:sp>
      <p:grpSp>
        <p:nvGrpSpPr>
          <p:cNvPr id="8" name="Group 240"/>
          <p:cNvGrpSpPr/>
          <p:nvPr/>
        </p:nvGrpSpPr>
        <p:grpSpPr>
          <a:xfrm>
            <a:off x="7025729" y="3199516"/>
            <a:ext cx="1389006" cy="766763"/>
            <a:chOff x="3334" y="2992"/>
            <a:chExt cx="998" cy="483"/>
          </a:xfrm>
        </p:grpSpPr>
        <p:sp>
          <p:nvSpPr>
            <p:cNvPr id="10" name="Freeform 235"/>
            <p:cNvSpPr/>
            <p:nvPr/>
          </p:nvSpPr>
          <p:spPr>
            <a:xfrm>
              <a:off x="3334" y="2992"/>
              <a:ext cx="453" cy="483"/>
            </a:xfrm>
            <a:custGeom>
              <a:avLst/>
              <a:gdLst>
                <a:gd name="txL" fmla="*/ 0 w 453"/>
                <a:gd name="txT" fmla="*/ 0 h 483"/>
                <a:gd name="txR" fmla="*/ 453 w 453"/>
                <a:gd name="txB" fmla="*/ 483 h 483"/>
              </a:gdLst>
              <a:ahLst/>
              <a:cxnLst>
                <a:cxn ang="0">
                  <a:pos x="0" y="30"/>
                </a:cxn>
                <a:cxn ang="0">
                  <a:pos x="317" y="75"/>
                </a:cxn>
                <a:cxn ang="0">
                  <a:pos x="453" y="483"/>
                </a:cxn>
              </a:cxnLst>
              <a:rect l="txL" t="txT" r="txR" b="txB"/>
              <a:pathLst>
                <a:path w="453" h="483">
                  <a:moveTo>
                    <a:pt x="0" y="30"/>
                  </a:moveTo>
                  <a:cubicBezTo>
                    <a:pt x="121" y="15"/>
                    <a:pt x="242" y="0"/>
                    <a:pt x="317" y="75"/>
                  </a:cubicBezTo>
                  <a:cubicBezTo>
                    <a:pt x="392" y="150"/>
                    <a:pt x="430" y="392"/>
                    <a:pt x="453" y="483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1" name="Freeform 236"/>
            <p:cNvSpPr/>
            <p:nvPr/>
          </p:nvSpPr>
          <p:spPr>
            <a:xfrm>
              <a:off x="3923" y="2992"/>
              <a:ext cx="409" cy="483"/>
            </a:xfrm>
            <a:custGeom>
              <a:avLst/>
              <a:gdLst>
                <a:gd name="txL" fmla="*/ 0 w 409"/>
                <a:gd name="txT" fmla="*/ 0 h 483"/>
                <a:gd name="txR" fmla="*/ 409 w 409"/>
                <a:gd name="txB" fmla="*/ 483 h 483"/>
              </a:gdLst>
              <a:ahLst/>
              <a:cxnLst>
                <a:cxn ang="0">
                  <a:pos x="409" y="30"/>
                </a:cxn>
                <a:cxn ang="0">
                  <a:pos x="272" y="30"/>
                </a:cxn>
                <a:cxn ang="0">
                  <a:pos x="91" y="75"/>
                </a:cxn>
                <a:cxn ang="0">
                  <a:pos x="0" y="483"/>
                </a:cxn>
              </a:cxnLst>
              <a:rect l="txL" t="txT" r="txR" b="txB"/>
              <a:pathLst>
                <a:path w="409" h="483">
                  <a:moveTo>
                    <a:pt x="409" y="30"/>
                  </a:moveTo>
                  <a:cubicBezTo>
                    <a:pt x="367" y="26"/>
                    <a:pt x="325" y="23"/>
                    <a:pt x="272" y="30"/>
                  </a:cubicBezTo>
                  <a:cubicBezTo>
                    <a:pt x="219" y="37"/>
                    <a:pt x="136" y="0"/>
                    <a:pt x="91" y="75"/>
                  </a:cubicBezTo>
                  <a:cubicBezTo>
                    <a:pt x="46" y="150"/>
                    <a:pt x="23" y="392"/>
                    <a:pt x="0" y="483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2" name="Line 237"/>
            <p:cNvSpPr/>
            <p:nvPr/>
          </p:nvSpPr>
          <p:spPr>
            <a:xfrm flipH="1">
              <a:off x="3379" y="3203"/>
              <a:ext cx="27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3" name="Line 238"/>
            <p:cNvSpPr/>
            <p:nvPr/>
          </p:nvSpPr>
          <p:spPr>
            <a:xfrm>
              <a:off x="4014" y="3203"/>
              <a:ext cx="27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4" name="Line 239"/>
            <p:cNvSpPr/>
            <p:nvPr/>
          </p:nvSpPr>
          <p:spPr>
            <a:xfrm>
              <a:off x="3787" y="3385"/>
              <a:ext cx="136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9" name="Text Box 258"/>
          <p:cNvSpPr txBox="1"/>
          <p:nvPr/>
        </p:nvSpPr>
        <p:spPr>
          <a:xfrm>
            <a:off x="9103912" y="3011458"/>
            <a:ext cx="1906407" cy="11428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4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algn="ctr"/>
            <a:r>
              <a:rPr lang="zh-CN" altLang="en-US" dirty="0"/>
              <a:t>东非大裂谷大西洋</a:t>
            </a:r>
            <a:endParaRPr lang="zh-CN" altLang="en-US" dirty="0"/>
          </a:p>
        </p:txBody>
      </p:sp>
      <p:sp>
        <p:nvSpPr>
          <p:cNvPr id="16" name="Text Box 175"/>
          <p:cNvSpPr txBox="1"/>
          <p:nvPr/>
        </p:nvSpPr>
        <p:spPr>
          <a:xfrm>
            <a:off x="3542470" y="4984536"/>
            <a:ext cx="2232025" cy="11430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4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海洋板块内部张裂形成</a:t>
            </a:r>
            <a:r>
              <a:rPr lang="zh-CN" altLang="en-US" dirty="0">
                <a:solidFill>
                  <a:srgbClr val="902F2D"/>
                </a:solidFill>
              </a:rPr>
              <a:t>海岭</a:t>
            </a:r>
            <a:endParaRPr lang="zh-CN" altLang="en-US" dirty="0">
              <a:solidFill>
                <a:srgbClr val="902F2D"/>
              </a:solidFill>
            </a:endParaRPr>
          </a:p>
        </p:txBody>
      </p:sp>
      <p:sp>
        <p:nvSpPr>
          <p:cNvPr id="18" name="Text Box 259"/>
          <p:cNvSpPr txBox="1"/>
          <p:nvPr/>
        </p:nvSpPr>
        <p:spPr>
          <a:xfrm>
            <a:off x="9212307" y="4806557"/>
            <a:ext cx="2159000" cy="13275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 sz="24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大西洋海岭</a:t>
            </a:r>
            <a:endParaRPr lang="en-US" altLang="zh-CN" dirty="0"/>
          </a:p>
          <a:p>
            <a:r>
              <a:rPr lang="zh-CN" altLang="en-US" dirty="0"/>
              <a:t>印度洋海岭</a:t>
            </a:r>
            <a:endParaRPr lang="zh-CN" altLang="en-US" dirty="0"/>
          </a:p>
        </p:txBody>
      </p:sp>
      <p:grpSp>
        <p:nvGrpSpPr>
          <p:cNvPr id="29" name="Group 262"/>
          <p:cNvGrpSpPr/>
          <p:nvPr/>
        </p:nvGrpSpPr>
        <p:grpSpPr>
          <a:xfrm>
            <a:off x="2205509" y="5051212"/>
            <a:ext cx="792162" cy="576263"/>
            <a:chOff x="793" y="3611"/>
            <a:chExt cx="499" cy="363"/>
          </a:xfrm>
        </p:grpSpPr>
        <p:sp>
          <p:nvSpPr>
            <p:cNvPr id="30" name="Line 166"/>
            <p:cNvSpPr/>
            <p:nvPr/>
          </p:nvSpPr>
          <p:spPr>
            <a:xfrm>
              <a:off x="1065" y="3611"/>
              <a:ext cx="0" cy="36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" name="Line 167"/>
            <p:cNvSpPr/>
            <p:nvPr/>
          </p:nvSpPr>
          <p:spPr>
            <a:xfrm flipH="1">
              <a:off x="793" y="3792"/>
              <a:ext cx="27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2" name="Line 168"/>
            <p:cNvSpPr/>
            <p:nvPr/>
          </p:nvSpPr>
          <p:spPr>
            <a:xfrm>
              <a:off x="1065" y="3792"/>
              <a:ext cx="227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35" name="Group 253"/>
          <p:cNvGrpSpPr/>
          <p:nvPr/>
        </p:nvGrpSpPr>
        <p:grpSpPr>
          <a:xfrm>
            <a:off x="6891557" y="4986865"/>
            <a:ext cx="1657350" cy="720725"/>
            <a:chOff x="3379" y="3702"/>
            <a:chExt cx="1089" cy="454"/>
          </a:xfrm>
        </p:grpSpPr>
        <p:sp>
          <p:nvSpPr>
            <p:cNvPr id="36" name="Freeform 242"/>
            <p:cNvSpPr/>
            <p:nvPr/>
          </p:nvSpPr>
          <p:spPr>
            <a:xfrm>
              <a:off x="3379" y="3884"/>
              <a:ext cx="545" cy="272"/>
            </a:xfrm>
            <a:custGeom>
              <a:avLst/>
              <a:gdLst>
                <a:gd name="txL" fmla="*/ 0 w 408"/>
                <a:gd name="txT" fmla="*/ 0 h 212"/>
                <a:gd name="txR" fmla="*/ 408 w 408"/>
                <a:gd name="txB" fmla="*/ 212 h 212"/>
              </a:gdLst>
              <a:ahLst/>
              <a:cxnLst>
                <a:cxn ang="0">
                  <a:pos x="0" y="30"/>
                </a:cxn>
                <a:cxn ang="0">
                  <a:pos x="317" y="30"/>
                </a:cxn>
                <a:cxn ang="0">
                  <a:pos x="408" y="212"/>
                </a:cxn>
              </a:cxnLst>
              <a:rect l="txL" t="txT" r="txR" b="txB"/>
              <a:pathLst>
                <a:path w="408" h="212">
                  <a:moveTo>
                    <a:pt x="0" y="30"/>
                  </a:moveTo>
                  <a:cubicBezTo>
                    <a:pt x="124" y="15"/>
                    <a:pt x="249" y="0"/>
                    <a:pt x="317" y="30"/>
                  </a:cubicBezTo>
                  <a:cubicBezTo>
                    <a:pt x="385" y="60"/>
                    <a:pt x="396" y="136"/>
                    <a:pt x="408" y="212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243"/>
            <p:cNvSpPr/>
            <p:nvPr/>
          </p:nvSpPr>
          <p:spPr>
            <a:xfrm>
              <a:off x="3985" y="3884"/>
              <a:ext cx="483" cy="272"/>
            </a:xfrm>
            <a:custGeom>
              <a:avLst/>
              <a:gdLst>
                <a:gd name="txL" fmla="*/ 0 w 483"/>
                <a:gd name="txT" fmla="*/ 0 h 227"/>
                <a:gd name="txR" fmla="*/ 483 w 483"/>
                <a:gd name="txB" fmla="*/ 227 h 227"/>
              </a:gdLst>
              <a:ahLst/>
              <a:cxnLst>
                <a:cxn ang="0">
                  <a:pos x="483" y="0"/>
                </a:cxn>
                <a:cxn ang="0">
                  <a:pos x="75" y="45"/>
                </a:cxn>
                <a:cxn ang="0">
                  <a:pos x="30" y="227"/>
                </a:cxn>
              </a:cxnLst>
              <a:rect l="txL" t="txT" r="txR" b="txB"/>
              <a:pathLst>
                <a:path w="483" h="227">
                  <a:moveTo>
                    <a:pt x="483" y="0"/>
                  </a:moveTo>
                  <a:cubicBezTo>
                    <a:pt x="316" y="3"/>
                    <a:pt x="150" y="7"/>
                    <a:pt x="75" y="45"/>
                  </a:cubicBezTo>
                  <a:cubicBezTo>
                    <a:pt x="0" y="83"/>
                    <a:pt x="15" y="155"/>
                    <a:pt x="30" y="227"/>
                  </a:cubicBezTo>
                </a:path>
              </a:pathLst>
            </a:custGeom>
            <a:noFill/>
            <a:ln w="2540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245"/>
            <p:cNvSpPr/>
            <p:nvPr/>
          </p:nvSpPr>
          <p:spPr>
            <a:xfrm>
              <a:off x="3379" y="3702"/>
              <a:ext cx="953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9" name="Line 246"/>
            <p:cNvSpPr/>
            <p:nvPr/>
          </p:nvSpPr>
          <p:spPr>
            <a:xfrm>
              <a:off x="3379" y="3793"/>
              <a:ext cx="998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0" name="Line 247"/>
            <p:cNvSpPr/>
            <p:nvPr/>
          </p:nvSpPr>
          <p:spPr>
            <a:xfrm>
              <a:off x="3379" y="3838"/>
              <a:ext cx="998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" name="Line 248"/>
            <p:cNvSpPr/>
            <p:nvPr/>
          </p:nvSpPr>
          <p:spPr>
            <a:xfrm>
              <a:off x="3381" y="3748"/>
              <a:ext cx="998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2" name="Line 249"/>
            <p:cNvSpPr/>
            <p:nvPr/>
          </p:nvSpPr>
          <p:spPr>
            <a:xfrm>
              <a:off x="3379" y="3884"/>
              <a:ext cx="998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3" name="Line 250"/>
            <p:cNvSpPr/>
            <p:nvPr/>
          </p:nvSpPr>
          <p:spPr>
            <a:xfrm flipH="1">
              <a:off x="3424" y="4020"/>
              <a:ext cx="27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4" name="Line 251"/>
            <p:cNvSpPr/>
            <p:nvPr/>
          </p:nvSpPr>
          <p:spPr>
            <a:xfrm>
              <a:off x="4150" y="4020"/>
              <a:ext cx="27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5" name="Line 252"/>
            <p:cNvSpPr/>
            <p:nvPr/>
          </p:nvSpPr>
          <p:spPr>
            <a:xfrm flipV="1">
              <a:off x="3969" y="3929"/>
              <a:ext cx="0" cy="227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2" b="31111"/>
          <a:stretch>
            <a:fillRect/>
          </a:stretch>
        </p:blipFill>
        <p:spPr>
          <a:xfrm>
            <a:off x="0" y="1584960"/>
            <a:ext cx="12192000" cy="31394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5400000">
            <a:off x="-1462316" y="1477557"/>
            <a:ext cx="6525098" cy="2279666"/>
            <a:chOff x="960699" y="1243064"/>
            <a:chExt cx="10231666" cy="2090447"/>
          </a:xfrm>
          <a:solidFill>
            <a:srgbClr val="8F7026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/>
          </p:nvSpPr>
          <p:spPr>
            <a:xfrm>
              <a:off x="960699" y="1243064"/>
              <a:ext cx="9944007" cy="2090446"/>
            </a:xfrm>
            <a:custGeom>
              <a:avLst/>
              <a:gdLst>
                <a:gd name="connsiteX0" fmla="*/ 0 w 9798092"/>
                <a:gd name="connsiteY0" fmla="*/ 0 h 2090446"/>
                <a:gd name="connsiteX1" fmla="*/ 9798092 w 9798092"/>
                <a:gd name="connsiteY1" fmla="*/ 0 h 2090446"/>
                <a:gd name="connsiteX2" fmla="*/ 9798092 w 9798092"/>
                <a:gd name="connsiteY2" fmla="*/ 2090446 h 2090446"/>
                <a:gd name="connsiteX3" fmla="*/ 0 w 9798092"/>
                <a:gd name="connsiteY3" fmla="*/ 2090446 h 2090446"/>
                <a:gd name="connsiteX4" fmla="*/ 0 w 9798092"/>
                <a:gd name="connsiteY4" fmla="*/ 0 h 2090446"/>
                <a:gd name="connsiteX0-1" fmla="*/ 0 w 9944007"/>
                <a:gd name="connsiteY0-2" fmla="*/ 0 h 2090446"/>
                <a:gd name="connsiteX1-3" fmla="*/ 9798092 w 9944007"/>
                <a:gd name="connsiteY1-4" fmla="*/ 0 h 2090446"/>
                <a:gd name="connsiteX2-5" fmla="*/ 9944007 w 9944007"/>
                <a:gd name="connsiteY2-6" fmla="*/ 2090446 h 2090446"/>
                <a:gd name="connsiteX3-7" fmla="*/ 0 w 9944007"/>
                <a:gd name="connsiteY3-8" fmla="*/ 2090446 h 2090446"/>
                <a:gd name="connsiteX4-9" fmla="*/ 0 w 9944007"/>
                <a:gd name="connsiteY4-10" fmla="*/ 0 h 209044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944007" h="2090446">
                  <a:moveTo>
                    <a:pt x="0" y="0"/>
                  </a:moveTo>
                  <a:lnTo>
                    <a:pt x="9798092" y="0"/>
                  </a:lnTo>
                  <a:lnTo>
                    <a:pt x="9944007" y="2090446"/>
                  </a:lnTo>
                  <a:lnTo>
                    <a:pt x="0" y="20904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10682994" y="1243065"/>
              <a:ext cx="509371" cy="2090446"/>
            </a:xfrm>
            <a:custGeom>
              <a:avLst/>
              <a:gdLst>
                <a:gd name="connsiteX0" fmla="*/ 358816 w 394417"/>
                <a:gd name="connsiteY0" fmla="*/ 0 h 2090446"/>
                <a:gd name="connsiteX1" fmla="*/ 358816 w 394417"/>
                <a:gd name="connsiteY1" fmla="*/ 0 h 2090446"/>
                <a:gd name="connsiteX2" fmla="*/ 381965 w 394417"/>
                <a:gd name="connsiteY2" fmla="*/ 474562 h 2090446"/>
                <a:gd name="connsiteX3" fmla="*/ 370390 w 394417"/>
                <a:gd name="connsiteY3" fmla="*/ 509286 h 2090446"/>
                <a:gd name="connsiteX4" fmla="*/ 358816 w 394417"/>
                <a:gd name="connsiteY4" fmla="*/ 868101 h 2090446"/>
                <a:gd name="connsiteX5" fmla="*/ 370390 w 394417"/>
                <a:gd name="connsiteY5" fmla="*/ 1111169 h 2090446"/>
                <a:gd name="connsiteX6" fmla="*/ 393540 w 394417"/>
                <a:gd name="connsiteY6" fmla="*/ 1145893 h 2090446"/>
                <a:gd name="connsiteX7" fmla="*/ 381965 w 394417"/>
                <a:gd name="connsiteY7" fmla="*/ 1574156 h 2090446"/>
                <a:gd name="connsiteX8" fmla="*/ 347241 w 394417"/>
                <a:gd name="connsiteY8" fmla="*/ 1655179 h 2090446"/>
                <a:gd name="connsiteX9" fmla="*/ 335666 w 394417"/>
                <a:gd name="connsiteY9" fmla="*/ 1689903 h 2090446"/>
                <a:gd name="connsiteX10" fmla="*/ 347241 w 394417"/>
                <a:gd name="connsiteY10" fmla="*/ 1909822 h 2090446"/>
                <a:gd name="connsiteX11" fmla="*/ 358816 w 394417"/>
                <a:gd name="connsiteY11" fmla="*/ 1979270 h 2090446"/>
                <a:gd name="connsiteX12" fmla="*/ 312517 w 394417"/>
                <a:gd name="connsiteY12" fmla="*/ 2002420 h 2090446"/>
                <a:gd name="connsiteX13" fmla="*/ 277793 w 394417"/>
                <a:gd name="connsiteY13" fmla="*/ 2025569 h 2090446"/>
                <a:gd name="connsiteX14" fmla="*/ 254643 w 394417"/>
                <a:gd name="connsiteY14" fmla="*/ 2060293 h 2090446"/>
                <a:gd name="connsiteX15" fmla="*/ 104172 w 394417"/>
                <a:gd name="connsiteY15" fmla="*/ 2071868 h 2090446"/>
                <a:gd name="connsiteX16" fmla="*/ 69448 w 394417"/>
                <a:gd name="connsiteY16" fmla="*/ 1840374 h 2090446"/>
                <a:gd name="connsiteX17" fmla="*/ 46299 w 394417"/>
                <a:gd name="connsiteY17" fmla="*/ 1805650 h 2090446"/>
                <a:gd name="connsiteX18" fmla="*/ 23150 w 394417"/>
                <a:gd name="connsiteY18" fmla="*/ 1643605 h 2090446"/>
                <a:gd name="connsiteX19" fmla="*/ 34724 w 394417"/>
                <a:gd name="connsiteY19" fmla="*/ 1516283 h 2090446"/>
                <a:gd name="connsiteX20" fmla="*/ 46299 w 394417"/>
                <a:gd name="connsiteY20" fmla="*/ 1481559 h 2090446"/>
                <a:gd name="connsiteX21" fmla="*/ 34724 w 394417"/>
                <a:gd name="connsiteY21" fmla="*/ 1319513 h 2090446"/>
                <a:gd name="connsiteX22" fmla="*/ 11575 w 394417"/>
                <a:gd name="connsiteY22" fmla="*/ 1284789 h 2090446"/>
                <a:gd name="connsiteX23" fmla="*/ 0 w 394417"/>
                <a:gd name="connsiteY23" fmla="*/ 1250065 h 2090446"/>
                <a:gd name="connsiteX24" fmla="*/ 11575 w 394417"/>
                <a:gd name="connsiteY24" fmla="*/ 1111169 h 2090446"/>
                <a:gd name="connsiteX25" fmla="*/ 46299 w 394417"/>
                <a:gd name="connsiteY25" fmla="*/ 1076445 h 2090446"/>
                <a:gd name="connsiteX26" fmla="*/ 69448 w 394417"/>
                <a:gd name="connsiteY26" fmla="*/ 1041721 h 2090446"/>
                <a:gd name="connsiteX27" fmla="*/ 81023 w 394417"/>
                <a:gd name="connsiteY27" fmla="*/ 717630 h 2090446"/>
                <a:gd name="connsiteX28" fmla="*/ 104172 w 394417"/>
                <a:gd name="connsiteY28" fmla="*/ 682906 h 2090446"/>
                <a:gd name="connsiteX29" fmla="*/ 138897 w 394417"/>
                <a:gd name="connsiteY29" fmla="*/ 613458 h 2090446"/>
                <a:gd name="connsiteX30" fmla="*/ 162046 w 394417"/>
                <a:gd name="connsiteY30" fmla="*/ 532435 h 2090446"/>
                <a:gd name="connsiteX31" fmla="*/ 196770 w 394417"/>
                <a:gd name="connsiteY31" fmla="*/ 439837 h 2090446"/>
                <a:gd name="connsiteX32" fmla="*/ 208345 w 394417"/>
                <a:gd name="connsiteY32" fmla="*/ 370389 h 2090446"/>
                <a:gd name="connsiteX33" fmla="*/ 219919 w 394417"/>
                <a:gd name="connsiteY33" fmla="*/ 335665 h 2090446"/>
                <a:gd name="connsiteX34" fmla="*/ 173621 w 394417"/>
                <a:gd name="connsiteY34" fmla="*/ 266217 h 2090446"/>
                <a:gd name="connsiteX35" fmla="*/ 185195 w 394417"/>
                <a:gd name="connsiteY35" fmla="*/ 138896 h 2090446"/>
                <a:gd name="connsiteX36" fmla="*/ 243069 w 394417"/>
                <a:gd name="connsiteY36" fmla="*/ 92597 h 2090446"/>
                <a:gd name="connsiteX37" fmla="*/ 312517 w 394417"/>
                <a:gd name="connsiteY37" fmla="*/ 81022 h 2090446"/>
                <a:gd name="connsiteX38" fmla="*/ 358816 w 394417"/>
                <a:gd name="connsiteY38" fmla="*/ 0 h 209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4417" h="2090446">
                  <a:moveTo>
                    <a:pt x="358816" y="0"/>
                  </a:moveTo>
                  <a:lnTo>
                    <a:pt x="358816" y="0"/>
                  </a:lnTo>
                  <a:cubicBezTo>
                    <a:pt x="366532" y="158187"/>
                    <a:pt x="378367" y="316227"/>
                    <a:pt x="381965" y="474562"/>
                  </a:cubicBezTo>
                  <a:cubicBezTo>
                    <a:pt x="382242" y="486760"/>
                    <a:pt x="371106" y="497106"/>
                    <a:pt x="370390" y="509286"/>
                  </a:cubicBezTo>
                  <a:cubicBezTo>
                    <a:pt x="363363" y="628747"/>
                    <a:pt x="362674" y="748496"/>
                    <a:pt x="358816" y="868101"/>
                  </a:cubicBezTo>
                  <a:cubicBezTo>
                    <a:pt x="362674" y="949124"/>
                    <a:pt x="360329" y="1030681"/>
                    <a:pt x="370390" y="1111169"/>
                  </a:cubicBezTo>
                  <a:cubicBezTo>
                    <a:pt x="372115" y="1124973"/>
                    <a:pt x="393192" y="1131986"/>
                    <a:pt x="393540" y="1145893"/>
                  </a:cubicBezTo>
                  <a:cubicBezTo>
                    <a:pt x="397109" y="1288655"/>
                    <a:pt x="389097" y="1431528"/>
                    <a:pt x="381965" y="1574156"/>
                  </a:cubicBezTo>
                  <a:cubicBezTo>
                    <a:pt x="380941" y="1594643"/>
                    <a:pt x="353210" y="1641251"/>
                    <a:pt x="347241" y="1655179"/>
                  </a:cubicBezTo>
                  <a:cubicBezTo>
                    <a:pt x="342435" y="1666393"/>
                    <a:pt x="339524" y="1678328"/>
                    <a:pt x="335666" y="1689903"/>
                  </a:cubicBezTo>
                  <a:cubicBezTo>
                    <a:pt x="339524" y="1763209"/>
                    <a:pt x="336860" y="1837152"/>
                    <a:pt x="347241" y="1909822"/>
                  </a:cubicBezTo>
                  <a:cubicBezTo>
                    <a:pt x="353138" y="1951104"/>
                    <a:pt x="414581" y="1912352"/>
                    <a:pt x="358816" y="1979270"/>
                  </a:cubicBezTo>
                  <a:cubicBezTo>
                    <a:pt x="347770" y="1992525"/>
                    <a:pt x="327498" y="1993859"/>
                    <a:pt x="312517" y="2002420"/>
                  </a:cubicBezTo>
                  <a:cubicBezTo>
                    <a:pt x="300439" y="2009322"/>
                    <a:pt x="289368" y="2017853"/>
                    <a:pt x="277793" y="2025569"/>
                  </a:cubicBezTo>
                  <a:cubicBezTo>
                    <a:pt x="270076" y="2037144"/>
                    <a:pt x="263333" y="2049430"/>
                    <a:pt x="254643" y="2060293"/>
                  </a:cubicBezTo>
                  <a:cubicBezTo>
                    <a:pt x="211293" y="2114480"/>
                    <a:pt x="203575" y="2080905"/>
                    <a:pt x="104172" y="2071868"/>
                  </a:cubicBezTo>
                  <a:cubicBezTo>
                    <a:pt x="28338" y="1996031"/>
                    <a:pt x="103958" y="2081945"/>
                    <a:pt x="69448" y="1840374"/>
                  </a:cubicBezTo>
                  <a:cubicBezTo>
                    <a:pt x="67481" y="1826603"/>
                    <a:pt x="54015" y="1817225"/>
                    <a:pt x="46299" y="1805650"/>
                  </a:cubicBezTo>
                  <a:cubicBezTo>
                    <a:pt x="35612" y="1752219"/>
                    <a:pt x="23150" y="1698600"/>
                    <a:pt x="23150" y="1643605"/>
                  </a:cubicBezTo>
                  <a:cubicBezTo>
                    <a:pt x="23150" y="1600989"/>
                    <a:pt x="28697" y="1558470"/>
                    <a:pt x="34724" y="1516283"/>
                  </a:cubicBezTo>
                  <a:cubicBezTo>
                    <a:pt x="36449" y="1504205"/>
                    <a:pt x="42441" y="1493134"/>
                    <a:pt x="46299" y="1481559"/>
                  </a:cubicBezTo>
                  <a:cubicBezTo>
                    <a:pt x="42441" y="1427544"/>
                    <a:pt x="44135" y="1372842"/>
                    <a:pt x="34724" y="1319513"/>
                  </a:cubicBezTo>
                  <a:cubicBezTo>
                    <a:pt x="32306" y="1305814"/>
                    <a:pt x="17796" y="1297231"/>
                    <a:pt x="11575" y="1284789"/>
                  </a:cubicBezTo>
                  <a:cubicBezTo>
                    <a:pt x="6119" y="1273876"/>
                    <a:pt x="3858" y="1261640"/>
                    <a:pt x="0" y="1250065"/>
                  </a:cubicBezTo>
                  <a:cubicBezTo>
                    <a:pt x="3858" y="1203766"/>
                    <a:pt x="-396" y="1156059"/>
                    <a:pt x="11575" y="1111169"/>
                  </a:cubicBezTo>
                  <a:cubicBezTo>
                    <a:pt x="15793" y="1095353"/>
                    <a:pt x="35820" y="1089020"/>
                    <a:pt x="46299" y="1076445"/>
                  </a:cubicBezTo>
                  <a:cubicBezTo>
                    <a:pt x="55205" y="1065758"/>
                    <a:pt x="61732" y="1053296"/>
                    <a:pt x="69448" y="1041721"/>
                  </a:cubicBezTo>
                  <a:cubicBezTo>
                    <a:pt x="73306" y="933691"/>
                    <a:pt x="70610" y="825227"/>
                    <a:pt x="81023" y="717630"/>
                  </a:cubicBezTo>
                  <a:cubicBezTo>
                    <a:pt x="82363" y="703784"/>
                    <a:pt x="97951" y="695348"/>
                    <a:pt x="104172" y="682906"/>
                  </a:cubicBezTo>
                  <a:cubicBezTo>
                    <a:pt x="152089" y="587072"/>
                    <a:pt x="72558" y="712963"/>
                    <a:pt x="138897" y="613458"/>
                  </a:cubicBezTo>
                  <a:cubicBezTo>
                    <a:pt x="149927" y="580366"/>
                    <a:pt x="154780" y="568766"/>
                    <a:pt x="162046" y="532435"/>
                  </a:cubicBezTo>
                  <a:cubicBezTo>
                    <a:pt x="178757" y="448880"/>
                    <a:pt x="155472" y="481136"/>
                    <a:pt x="196770" y="439837"/>
                  </a:cubicBezTo>
                  <a:cubicBezTo>
                    <a:pt x="200628" y="416688"/>
                    <a:pt x="203254" y="393299"/>
                    <a:pt x="208345" y="370389"/>
                  </a:cubicBezTo>
                  <a:cubicBezTo>
                    <a:pt x="210992" y="358479"/>
                    <a:pt x="223777" y="347240"/>
                    <a:pt x="219919" y="335665"/>
                  </a:cubicBezTo>
                  <a:cubicBezTo>
                    <a:pt x="211121" y="309271"/>
                    <a:pt x="173621" y="266217"/>
                    <a:pt x="173621" y="266217"/>
                  </a:cubicBezTo>
                  <a:cubicBezTo>
                    <a:pt x="177479" y="223777"/>
                    <a:pt x="176266" y="180565"/>
                    <a:pt x="185195" y="138896"/>
                  </a:cubicBezTo>
                  <a:cubicBezTo>
                    <a:pt x="192430" y="105132"/>
                    <a:pt x="215042" y="98825"/>
                    <a:pt x="243069" y="92597"/>
                  </a:cubicBezTo>
                  <a:cubicBezTo>
                    <a:pt x="265979" y="87506"/>
                    <a:pt x="289368" y="84880"/>
                    <a:pt x="312517" y="81022"/>
                  </a:cubicBezTo>
                  <a:cubicBezTo>
                    <a:pt x="337806" y="43088"/>
                    <a:pt x="351099" y="13504"/>
                    <a:pt x="3588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017715" y="1907626"/>
            <a:ext cx="4848298" cy="180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sym typeface="+mn-ea"/>
              </a:rPr>
              <a:t>山地对交通运输的影响</a:t>
            </a:r>
            <a:endParaRPr lang="zh-CN" altLang="en-US" sz="48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3" y="1403611"/>
            <a:ext cx="3225064" cy="30787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0" t="23112" r="18125" b="42424"/>
          <a:stretch>
            <a:fillRect/>
          </a:stretch>
        </p:blipFill>
        <p:spPr>
          <a:xfrm>
            <a:off x="5452024" y="1595120"/>
            <a:ext cx="4434840" cy="2363567"/>
          </a:xfrm>
          <a:custGeom>
            <a:avLst/>
            <a:gdLst>
              <a:gd name="connsiteX0" fmla="*/ 4389120 w 4434840"/>
              <a:gd name="connsiteY0" fmla="*/ 0 h 2363567"/>
              <a:gd name="connsiteX1" fmla="*/ 4282440 w 4434840"/>
              <a:gd name="connsiteY1" fmla="*/ 30480 h 2363567"/>
              <a:gd name="connsiteX2" fmla="*/ 4290060 w 4434840"/>
              <a:gd name="connsiteY2" fmla="*/ 83820 h 2363567"/>
              <a:gd name="connsiteX3" fmla="*/ 4297680 w 4434840"/>
              <a:gd name="connsiteY3" fmla="*/ 137160 h 2363567"/>
              <a:gd name="connsiteX4" fmla="*/ 4328160 w 4434840"/>
              <a:gd name="connsiteY4" fmla="*/ 190500 h 2363567"/>
              <a:gd name="connsiteX5" fmla="*/ 4335780 w 4434840"/>
              <a:gd name="connsiteY5" fmla="*/ 213360 h 2363567"/>
              <a:gd name="connsiteX6" fmla="*/ 4351020 w 4434840"/>
              <a:gd name="connsiteY6" fmla="*/ 259080 h 2363567"/>
              <a:gd name="connsiteX7" fmla="*/ 4389120 w 4434840"/>
              <a:gd name="connsiteY7" fmla="*/ 304800 h 2363567"/>
              <a:gd name="connsiteX8" fmla="*/ 4396740 w 4434840"/>
              <a:gd name="connsiteY8" fmla="*/ 327660 h 2363567"/>
              <a:gd name="connsiteX9" fmla="*/ 4411980 w 4434840"/>
              <a:gd name="connsiteY9" fmla="*/ 350520 h 2363567"/>
              <a:gd name="connsiteX10" fmla="*/ 4427220 w 4434840"/>
              <a:gd name="connsiteY10" fmla="*/ 381000 h 2363567"/>
              <a:gd name="connsiteX11" fmla="*/ 4434840 w 4434840"/>
              <a:gd name="connsiteY11" fmla="*/ 655320 h 2363567"/>
              <a:gd name="connsiteX12" fmla="*/ 4427220 w 4434840"/>
              <a:gd name="connsiteY12" fmla="*/ 685800 h 2363567"/>
              <a:gd name="connsiteX13" fmla="*/ 4411980 w 4434840"/>
              <a:gd name="connsiteY13" fmla="*/ 731520 h 2363567"/>
              <a:gd name="connsiteX14" fmla="*/ 4404360 w 4434840"/>
              <a:gd name="connsiteY14" fmla="*/ 777240 h 2363567"/>
              <a:gd name="connsiteX15" fmla="*/ 4396740 w 4434840"/>
              <a:gd name="connsiteY15" fmla="*/ 815340 h 2363567"/>
              <a:gd name="connsiteX16" fmla="*/ 4389120 w 4434840"/>
              <a:gd name="connsiteY16" fmla="*/ 845820 h 2363567"/>
              <a:gd name="connsiteX17" fmla="*/ 4381500 w 4434840"/>
              <a:gd name="connsiteY17" fmla="*/ 899160 h 2363567"/>
              <a:gd name="connsiteX18" fmla="*/ 4335780 w 4434840"/>
              <a:gd name="connsiteY18" fmla="*/ 998220 h 2363567"/>
              <a:gd name="connsiteX19" fmla="*/ 4320540 w 4434840"/>
              <a:gd name="connsiteY19" fmla="*/ 1021080 h 2363567"/>
              <a:gd name="connsiteX20" fmla="*/ 4251960 w 4434840"/>
              <a:gd name="connsiteY20" fmla="*/ 1112520 h 2363567"/>
              <a:gd name="connsiteX21" fmla="*/ 4198620 w 4434840"/>
              <a:gd name="connsiteY21" fmla="*/ 1181100 h 2363567"/>
              <a:gd name="connsiteX22" fmla="*/ 4152900 w 4434840"/>
              <a:gd name="connsiteY22" fmla="*/ 1272540 h 2363567"/>
              <a:gd name="connsiteX23" fmla="*/ 4099560 w 4434840"/>
              <a:gd name="connsiteY23" fmla="*/ 1363980 h 2363567"/>
              <a:gd name="connsiteX24" fmla="*/ 4069080 w 4434840"/>
              <a:gd name="connsiteY24" fmla="*/ 1402080 h 2363567"/>
              <a:gd name="connsiteX25" fmla="*/ 4046220 w 4434840"/>
              <a:gd name="connsiteY25" fmla="*/ 1455420 h 2363567"/>
              <a:gd name="connsiteX26" fmla="*/ 4000500 w 4434840"/>
              <a:gd name="connsiteY26" fmla="*/ 1546860 h 2363567"/>
              <a:gd name="connsiteX27" fmla="*/ 3931920 w 4434840"/>
              <a:gd name="connsiteY27" fmla="*/ 1623060 h 2363567"/>
              <a:gd name="connsiteX28" fmla="*/ 3901440 w 4434840"/>
              <a:gd name="connsiteY28" fmla="*/ 1638300 h 2363567"/>
              <a:gd name="connsiteX29" fmla="*/ 3870960 w 4434840"/>
              <a:gd name="connsiteY29" fmla="*/ 1691640 h 2363567"/>
              <a:gd name="connsiteX30" fmla="*/ 3825240 w 4434840"/>
              <a:gd name="connsiteY30" fmla="*/ 1729740 h 2363567"/>
              <a:gd name="connsiteX31" fmla="*/ 3810000 w 4434840"/>
              <a:gd name="connsiteY31" fmla="*/ 1752600 h 2363567"/>
              <a:gd name="connsiteX32" fmla="*/ 3787140 w 4434840"/>
              <a:gd name="connsiteY32" fmla="*/ 1767840 h 2363567"/>
              <a:gd name="connsiteX33" fmla="*/ 3657600 w 4434840"/>
              <a:gd name="connsiteY33" fmla="*/ 1859280 h 2363567"/>
              <a:gd name="connsiteX34" fmla="*/ 3604260 w 4434840"/>
              <a:gd name="connsiteY34" fmla="*/ 1889760 h 2363567"/>
              <a:gd name="connsiteX35" fmla="*/ 3573780 w 4434840"/>
              <a:gd name="connsiteY35" fmla="*/ 1920240 h 2363567"/>
              <a:gd name="connsiteX36" fmla="*/ 3383280 w 4434840"/>
              <a:gd name="connsiteY36" fmla="*/ 1973580 h 2363567"/>
              <a:gd name="connsiteX37" fmla="*/ 3291840 w 4434840"/>
              <a:gd name="connsiteY37" fmla="*/ 1996440 h 2363567"/>
              <a:gd name="connsiteX38" fmla="*/ 3268980 w 4434840"/>
              <a:gd name="connsiteY38" fmla="*/ 2004060 h 2363567"/>
              <a:gd name="connsiteX39" fmla="*/ 3208020 w 4434840"/>
              <a:gd name="connsiteY39" fmla="*/ 2011680 h 2363567"/>
              <a:gd name="connsiteX40" fmla="*/ 3185160 w 4434840"/>
              <a:gd name="connsiteY40" fmla="*/ 2019300 h 2363567"/>
              <a:gd name="connsiteX41" fmla="*/ 3002280 w 4434840"/>
              <a:gd name="connsiteY41" fmla="*/ 2072640 h 2363567"/>
              <a:gd name="connsiteX42" fmla="*/ 2926080 w 4434840"/>
              <a:gd name="connsiteY42" fmla="*/ 2087880 h 2363567"/>
              <a:gd name="connsiteX43" fmla="*/ 2872740 w 4434840"/>
              <a:gd name="connsiteY43" fmla="*/ 2110740 h 2363567"/>
              <a:gd name="connsiteX44" fmla="*/ 2811780 w 4434840"/>
              <a:gd name="connsiteY44" fmla="*/ 2125980 h 2363567"/>
              <a:gd name="connsiteX45" fmla="*/ 2788920 w 4434840"/>
              <a:gd name="connsiteY45" fmla="*/ 2133600 h 2363567"/>
              <a:gd name="connsiteX46" fmla="*/ 2689860 w 4434840"/>
              <a:gd name="connsiteY46" fmla="*/ 2171700 h 2363567"/>
              <a:gd name="connsiteX47" fmla="*/ 2636520 w 4434840"/>
              <a:gd name="connsiteY47" fmla="*/ 2194560 h 2363567"/>
              <a:gd name="connsiteX48" fmla="*/ 2575560 w 4434840"/>
              <a:gd name="connsiteY48" fmla="*/ 2225040 h 2363567"/>
              <a:gd name="connsiteX49" fmla="*/ 2499360 w 4434840"/>
              <a:gd name="connsiteY49" fmla="*/ 2247900 h 2363567"/>
              <a:gd name="connsiteX50" fmla="*/ 2377440 w 4434840"/>
              <a:gd name="connsiteY50" fmla="*/ 2293620 h 2363567"/>
              <a:gd name="connsiteX51" fmla="*/ 754380 w 4434840"/>
              <a:gd name="connsiteY51" fmla="*/ 2316480 h 2363567"/>
              <a:gd name="connsiteX52" fmla="*/ 662940 w 4434840"/>
              <a:gd name="connsiteY52" fmla="*/ 2331720 h 2363567"/>
              <a:gd name="connsiteX53" fmla="*/ 640080 w 4434840"/>
              <a:gd name="connsiteY53" fmla="*/ 2339340 h 2363567"/>
              <a:gd name="connsiteX54" fmla="*/ 0 w 4434840"/>
              <a:gd name="connsiteY54" fmla="*/ 2339340 h 2363567"/>
              <a:gd name="connsiteX55" fmla="*/ 15240 w 4434840"/>
              <a:gd name="connsiteY55" fmla="*/ 2308860 h 2363567"/>
              <a:gd name="connsiteX56" fmla="*/ 30480 w 4434840"/>
              <a:gd name="connsiteY56" fmla="*/ 2286000 h 2363567"/>
              <a:gd name="connsiteX57" fmla="*/ 60960 w 4434840"/>
              <a:gd name="connsiteY57" fmla="*/ 2240280 h 2363567"/>
              <a:gd name="connsiteX58" fmla="*/ 106680 w 4434840"/>
              <a:gd name="connsiteY58" fmla="*/ 2194560 h 2363567"/>
              <a:gd name="connsiteX59" fmla="*/ 137160 w 4434840"/>
              <a:gd name="connsiteY59" fmla="*/ 2156460 h 2363567"/>
              <a:gd name="connsiteX60" fmla="*/ 160020 w 4434840"/>
              <a:gd name="connsiteY60" fmla="*/ 2133600 h 2363567"/>
              <a:gd name="connsiteX61" fmla="*/ 167640 w 4434840"/>
              <a:gd name="connsiteY61" fmla="*/ 2110740 h 2363567"/>
              <a:gd name="connsiteX62" fmla="*/ 198120 w 4434840"/>
              <a:gd name="connsiteY62" fmla="*/ 2065020 h 2363567"/>
              <a:gd name="connsiteX63" fmla="*/ 205740 w 4434840"/>
              <a:gd name="connsiteY63" fmla="*/ 2034540 h 2363567"/>
              <a:gd name="connsiteX64" fmla="*/ 220980 w 4434840"/>
              <a:gd name="connsiteY64" fmla="*/ 1973580 h 2363567"/>
              <a:gd name="connsiteX65" fmla="*/ 259080 w 4434840"/>
              <a:gd name="connsiteY65" fmla="*/ 1935480 h 2363567"/>
              <a:gd name="connsiteX66" fmla="*/ 274321 w 4434840"/>
              <a:gd name="connsiteY66" fmla="*/ 1912620 h 2363567"/>
              <a:gd name="connsiteX67" fmla="*/ 297180 w 4434840"/>
              <a:gd name="connsiteY67" fmla="*/ 1897380 h 2363567"/>
              <a:gd name="connsiteX68" fmla="*/ 342900 w 4434840"/>
              <a:gd name="connsiteY68" fmla="*/ 1859280 h 2363567"/>
              <a:gd name="connsiteX69" fmla="*/ 381000 w 4434840"/>
              <a:gd name="connsiteY69" fmla="*/ 1851660 h 2363567"/>
              <a:gd name="connsiteX70" fmla="*/ 426720 w 4434840"/>
              <a:gd name="connsiteY70" fmla="*/ 1813560 h 2363567"/>
              <a:gd name="connsiteX71" fmla="*/ 487680 w 4434840"/>
              <a:gd name="connsiteY71" fmla="*/ 1760220 h 2363567"/>
              <a:gd name="connsiteX72" fmla="*/ 510540 w 4434840"/>
              <a:gd name="connsiteY72" fmla="*/ 1744980 h 2363567"/>
              <a:gd name="connsiteX73" fmla="*/ 525780 w 4434840"/>
              <a:gd name="connsiteY73" fmla="*/ 1722120 h 2363567"/>
              <a:gd name="connsiteX74" fmla="*/ 563880 w 4434840"/>
              <a:gd name="connsiteY74" fmla="*/ 1691640 h 2363567"/>
              <a:gd name="connsiteX75" fmla="*/ 640080 w 4434840"/>
              <a:gd name="connsiteY75" fmla="*/ 1653540 h 2363567"/>
              <a:gd name="connsiteX76" fmla="*/ 678180 w 4434840"/>
              <a:gd name="connsiteY76" fmla="*/ 1645920 h 2363567"/>
              <a:gd name="connsiteX77" fmla="*/ 701040 w 4434840"/>
              <a:gd name="connsiteY77" fmla="*/ 1638300 h 2363567"/>
              <a:gd name="connsiteX78" fmla="*/ 777240 w 4434840"/>
              <a:gd name="connsiteY78" fmla="*/ 1630680 h 2363567"/>
              <a:gd name="connsiteX79" fmla="*/ 800100 w 4434840"/>
              <a:gd name="connsiteY79" fmla="*/ 1623060 h 2363567"/>
              <a:gd name="connsiteX80" fmla="*/ 830580 w 4434840"/>
              <a:gd name="connsiteY80" fmla="*/ 1615440 h 2363567"/>
              <a:gd name="connsiteX81" fmla="*/ 876300 w 4434840"/>
              <a:gd name="connsiteY81" fmla="*/ 1600200 h 2363567"/>
              <a:gd name="connsiteX82" fmla="*/ 960120 w 4434840"/>
              <a:gd name="connsiteY82" fmla="*/ 1577340 h 2363567"/>
              <a:gd name="connsiteX83" fmla="*/ 1028700 w 4434840"/>
              <a:gd name="connsiteY83" fmla="*/ 1524000 h 2363567"/>
              <a:gd name="connsiteX84" fmla="*/ 1051560 w 4434840"/>
              <a:gd name="connsiteY84" fmla="*/ 1508760 h 2363567"/>
              <a:gd name="connsiteX85" fmla="*/ 1074420 w 4434840"/>
              <a:gd name="connsiteY85" fmla="*/ 1501140 h 2363567"/>
              <a:gd name="connsiteX86" fmla="*/ 1089660 w 4434840"/>
              <a:gd name="connsiteY86" fmla="*/ 1478280 h 2363567"/>
              <a:gd name="connsiteX87" fmla="*/ 1112520 w 4434840"/>
              <a:gd name="connsiteY87" fmla="*/ 1463040 h 2363567"/>
              <a:gd name="connsiteX88" fmla="*/ 1135380 w 4434840"/>
              <a:gd name="connsiteY88" fmla="*/ 1440180 h 2363567"/>
              <a:gd name="connsiteX89" fmla="*/ 1196340 w 4434840"/>
              <a:gd name="connsiteY89" fmla="*/ 1394460 h 2363567"/>
              <a:gd name="connsiteX90" fmla="*/ 1211580 w 4434840"/>
              <a:gd name="connsiteY90" fmla="*/ 1371600 h 2363567"/>
              <a:gd name="connsiteX91" fmla="*/ 1234440 w 4434840"/>
              <a:gd name="connsiteY91" fmla="*/ 1348740 h 2363567"/>
              <a:gd name="connsiteX92" fmla="*/ 1280160 w 4434840"/>
              <a:gd name="connsiteY92" fmla="*/ 1303020 h 2363567"/>
              <a:gd name="connsiteX93" fmla="*/ 1325880 w 4434840"/>
              <a:gd name="connsiteY93" fmla="*/ 1287780 h 2363567"/>
              <a:gd name="connsiteX94" fmla="*/ 1356360 w 4434840"/>
              <a:gd name="connsiteY94" fmla="*/ 1272540 h 2363567"/>
              <a:gd name="connsiteX95" fmla="*/ 1402080 w 4434840"/>
              <a:gd name="connsiteY95" fmla="*/ 1257300 h 2363567"/>
              <a:gd name="connsiteX96" fmla="*/ 1424940 w 4434840"/>
              <a:gd name="connsiteY96" fmla="*/ 1242060 h 2363567"/>
              <a:gd name="connsiteX97" fmla="*/ 1447800 w 4434840"/>
              <a:gd name="connsiteY97" fmla="*/ 1234440 h 2363567"/>
              <a:gd name="connsiteX98" fmla="*/ 1470660 w 4434840"/>
              <a:gd name="connsiteY98" fmla="*/ 1219200 h 2363567"/>
              <a:gd name="connsiteX99" fmla="*/ 1516380 w 4434840"/>
              <a:gd name="connsiteY99" fmla="*/ 1188720 h 2363567"/>
              <a:gd name="connsiteX100" fmla="*/ 1542212 w 4434840"/>
              <a:gd name="connsiteY100" fmla="*/ 1176971 h 2363567"/>
              <a:gd name="connsiteX101" fmla="*/ 1534545 w 4434840"/>
              <a:gd name="connsiteY101" fmla="*/ 1185031 h 2363567"/>
              <a:gd name="connsiteX102" fmla="*/ 1529723 w 4434840"/>
              <a:gd name="connsiteY102" fmla="*/ 1188795 h 2363567"/>
              <a:gd name="connsiteX103" fmla="*/ 1533607 w 4434840"/>
              <a:gd name="connsiteY103" fmla="*/ 1186017 h 2363567"/>
              <a:gd name="connsiteX104" fmla="*/ 1534545 w 4434840"/>
              <a:gd name="connsiteY104" fmla="*/ 1185031 h 2363567"/>
              <a:gd name="connsiteX105" fmla="*/ 1541789 w 4434840"/>
              <a:gd name="connsiteY105" fmla="*/ 1179375 h 2363567"/>
              <a:gd name="connsiteX106" fmla="*/ 1569720 w 4434840"/>
              <a:gd name="connsiteY106" fmla="*/ 1158240 h 2363567"/>
              <a:gd name="connsiteX107" fmla="*/ 1592580 w 4434840"/>
              <a:gd name="connsiteY107" fmla="*/ 1150620 h 2363567"/>
              <a:gd name="connsiteX108" fmla="*/ 1645920 w 4434840"/>
              <a:gd name="connsiteY108" fmla="*/ 1135380 h 2363567"/>
              <a:gd name="connsiteX109" fmla="*/ 1676400 w 4434840"/>
              <a:gd name="connsiteY109" fmla="*/ 1120140 h 2363567"/>
              <a:gd name="connsiteX110" fmla="*/ 1737360 w 4434840"/>
              <a:gd name="connsiteY110" fmla="*/ 1104900 h 2363567"/>
              <a:gd name="connsiteX111" fmla="*/ 1760220 w 4434840"/>
              <a:gd name="connsiteY111" fmla="*/ 1089660 h 2363567"/>
              <a:gd name="connsiteX112" fmla="*/ 1783080 w 4434840"/>
              <a:gd name="connsiteY112" fmla="*/ 1082040 h 2363567"/>
              <a:gd name="connsiteX113" fmla="*/ 1813560 w 4434840"/>
              <a:gd name="connsiteY113" fmla="*/ 1066800 h 2363567"/>
              <a:gd name="connsiteX114" fmla="*/ 1836420 w 4434840"/>
              <a:gd name="connsiteY114" fmla="*/ 1059180 h 2363567"/>
              <a:gd name="connsiteX115" fmla="*/ 1882140 w 4434840"/>
              <a:gd name="connsiteY115" fmla="*/ 1021080 h 2363567"/>
              <a:gd name="connsiteX116" fmla="*/ 1927860 w 4434840"/>
              <a:gd name="connsiteY116" fmla="*/ 1005840 h 2363567"/>
              <a:gd name="connsiteX117" fmla="*/ 1988820 w 4434840"/>
              <a:gd name="connsiteY117" fmla="*/ 990600 h 2363567"/>
              <a:gd name="connsiteX118" fmla="*/ 2049780 w 4434840"/>
              <a:gd name="connsiteY118" fmla="*/ 975360 h 2363567"/>
              <a:gd name="connsiteX119" fmla="*/ 2072640 w 4434840"/>
              <a:gd name="connsiteY119" fmla="*/ 967740 h 2363567"/>
              <a:gd name="connsiteX120" fmla="*/ 2095500 w 4434840"/>
              <a:gd name="connsiteY120" fmla="*/ 952500 h 2363567"/>
              <a:gd name="connsiteX121" fmla="*/ 2118360 w 4434840"/>
              <a:gd name="connsiteY121" fmla="*/ 944880 h 2363567"/>
              <a:gd name="connsiteX122" fmla="*/ 2164080 w 4434840"/>
              <a:gd name="connsiteY122" fmla="*/ 929640 h 2363567"/>
              <a:gd name="connsiteX123" fmla="*/ 2232660 w 4434840"/>
              <a:gd name="connsiteY123" fmla="*/ 899160 h 2363567"/>
              <a:gd name="connsiteX124" fmla="*/ 2255520 w 4434840"/>
              <a:gd name="connsiteY124" fmla="*/ 891540 h 2363567"/>
              <a:gd name="connsiteX125" fmla="*/ 2301240 w 4434840"/>
              <a:gd name="connsiteY125" fmla="*/ 876300 h 2363567"/>
              <a:gd name="connsiteX126" fmla="*/ 2354580 w 4434840"/>
              <a:gd name="connsiteY126" fmla="*/ 838200 h 2363567"/>
              <a:gd name="connsiteX127" fmla="*/ 2377440 w 4434840"/>
              <a:gd name="connsiteY127" fmla="*/ 822960 h 2363567"/>
              <a:gd name="connsiteX128" fmla="*/ 2446020 w 4434840"/>
              <a:gd name="connsiteY128" fmla="*/ 777240 h 2363567"/>
              <a:gd name="connsiteX129" fmla="*/ 2476500 w 4434840"/>
              <a:gd name="connsiteY129" fmla="*/ 754380 h 2363567"/>
              <a:gd name="connsiteX130" fmla="*/ 2499360 w 4434840"/>
              <a:gd name="connsiteY130" fmla="*/ 739140 h 2363567"/>
              <a:gd name="connsiteX131" fmla="*/ 2522220 w 4434840"/>
              <a:gd name="connsiteY131" fmla="*/ 716280 h 2363567"/>
              <a:gd name="connsiteX132" fmla="*/ 2567940 w 4434840"/>
              <a:gd name="connsiteY132" fmla="*/ 693420 h 2363567"/>
              <a:gd name="connsiteX133" fmla="*/ 2613660 w 4434840"/>
              <a:gd name="connsiteY133" fmla="*/ 662940 h 2363567"/>
              <a:gd name="connsiteX134" fmla="*/ 2659380 w 4434840"/>
              <a:gd name="connsiteY134" fmla="*/ 632460 h 2363567"/>
              <a:gd name="connsiteX135" fmla="*/ 2682240 w 4434840"/>
              <a:gd name="connsiteY135" fmla="*/ 624840 h 2363567"/>
              <a:gd name="connsiteX136" fmla="*/ 2743200 w 4434840"/>
              <a:gd name="connsiteY136" fmla="*/ 586740 h 2363567"/>
              <a:gd name="connsiteX137" fmla="*/ 2766060 w 4434840"/>
              <a:gd name="connsiteY137" fmla="*/ 579120 h 2363567"/>
              <a:gd name="connsiteX138" fmla="*/ 2796540 w 4434840"/>
              <a:gd name="connsiteY138" fmla="*/ 556260 h 2363567"/>
              <a:gd name="connsiteX139" fmla="*/ 2819400 w 4434840"/>
              <a:gd name="connsiteY139" fmla="*/ 541020 h 2363567"/>
              <a:gd name="connsiteX140" fmla="*/ 2887980 w 4434840"/>
              <a:gd name="connsiteY140" fmla="*/ 495300 h 2363567"/>
              <a:gd name="connsiteX141" fmla="*/ 2918460 w 4434840"/>
              <a:gd name="connsiteY141" fmla="*/ 472440 h 2363567"/>
              <a:gd name="connsiteX142" fmla="*/ 2941320 w 4434840"/>
              <a:gd name="connsiteY142" fmla="*/ 457200 h 2363567"/>
              <a:gd name="connsiteX143" fmla="*/ 2987040 w 4434840"/>
              <a:gd name="connsiteY143" fmla="*/ 434340 h 2363567"/>
              <a:gd name="connsiteX144" fmla="*/ 3002280 w 4434840"/>
              <a:gd name="connsiteY144" fmla="*/ 411480 h 2363567"/>
              <a:gd name="connsiteX145" fmla="*/ 3040380 w 4434840"/>
              <a:gd name="connsiteY145" fmla="*/ 373380 h 2363567"/>
              <a:gd name="connsiteX146" fmla="*/ 3055620 w 4434840"/>
              <a:gd name="connsiteY146" fmla="*/ 320040 h 2363567"/>
              <a:gd name="connsiteX147" fmla="*/ 3078480 w 4434840"/>
              <a:gd name="connsiteY147" fmla="*/ 304800 h 2363567"/>
              <a:gd name="connsiteX148" fmla="*/ 3101340 w 4434840"/>
              <a:gd name="connsiteY148" fmla="*/ 281940 h 2363567"/>
              <a:gd name="connsiteX149" fmla="*/ 3192780 w 4434840"/>
              <a:gd name="connsiteY149" fmla="*/ 266700 h 2363567"/>
              <a:gd name="connsiteX150" fmla="*/ 3276600 w 4434840"/>
              <a:gd name="connsiteY150" fmla="*/ 243840 h 2363567"/>
              <a:gd name="connsiteX151" fmla="*/ 3329940 w 4434840"/>
              <a:gd name="connsiteY151" fmla="*/ 220980 h 2363567"/>
              <a:gd name="connsiteX152" fmla="*/ 3352800 w 4434840"/>
              <a:gd name="connsiteY152" fmla="*/ 167640 h 2363567"/>
              <a:gd name="connsiteX153" fmla="*/ 3368040 w 4434840"/>
              <a:gd name="connsiteY153" fmla="*/ 144780 h 2363567"/>
              <a:gd name="connsiteX154" fmla="*/ 3474720 w 4434840"/>
              <a:gd name="connsiteY154" fmla="*/ 137160 h 2363567"/>
              <a:gd name="connsiteX155" fmla="*/ 3520440 w 4434840"/>
              <a:gd name="connsiteY155" fmla="*/ 114300 h 2363567"/>
              <a:gd name="connsiteX156" fmla="*/ 3528060 w 4434840"/>
              <a:gd name="connsiteY156" fmla="*/ 68580 h 2363567"/>
              <a:gd name="connsiteX157" fmla="*/ 3535680 w 4434840"/>
              <a:gd name="connsiteY157" fmla="*/ 45720 h 2363567"/>
              <a:gd name="connsiteX158" fmla="*/ 3550920 w 4434840"/>
              <a:gd name="connsiteY158" fmla="*/ 22860 h 2363567"/>
              <a:gd name="connsiteX159" fmla="*/ 3619500 w 4434840"/>
              <a:gd name="connsiteY159" fmla="*/ 7620 h 2363567"/>
              <a:gd name="connsiteX160" fmla="*/ 3680460 w 4434840"/>
              <a:gd name="connsiteY160" fmla="*/ 7620 h 23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4434840" h="2363567">
                <a:moveTo>
                  <a:pt x="4389120" y="0"/>
                </a:moveTo>
                <a:lnTo>
                  <a:pt x="4282440" y="30480"/>
                </a:lnTo>
                <a:cubicBezTo>
                  <a:pt x="4262545" y="50375"/>
                  <a:pt x="4277778" y="30598"/>
                  <a:pt x="4290060" y="83820"/>
                </a:cubicBezTo>
                <a:cubicBezTo>
                  <a:pt x="4294099" y="101321"/>
                  <a:pt x="4295140" y="119380"/>
                  <a:pt x="4297680" y="137160"/>
                </a:cubicBezTo>
                <a:cubicBezTo>
                  <a:pt x="4317016" y="175831"/>
                  <a:pt x="4306619" y="158189"/>
                  <a:pt x="4328160" y="190500"/>
                </a:cubicBezTo>
                <a:cubicBezTo>
                  <a:pt x="4332615" y="197183"/>
                  <a:pt x="4333240" y="205740"/>
                  <a:pt x="4335780" y="213360"/>
                </a:cubicBezTo>
                <a:cubicBezTo>
                  <a:pt x="4340860" y="228600"/>
                  <a:pt x="4344496" y="244400"/>
                  <a:pt x="4351020" y="259080"/>
                </a:cubicBezTo>
                <a:cubicBezTo>
                  <a:pt x="4367640" y="296476"/>
                  <a:pt x="4365194" y="268911"/>
                  <a:pt x="4389120" y="304800"/>
                </a:cubicBezTo>
                <a:cubicBezTo>
                  <a:pt x="4393575" y="311483"/>
                  <a:pt x="4393148" y="320476"/>
                  <a:pt x="4396740" y="327660"/>
                </a:cubicBezTo>
                <a:cubicBezTo>
                  <a:pt x="4400836" y="335851"/>
                  <a:pt x="4407436" y="342569"/>
                  <a:pt x="4411980" y="350520"/>
                </a:cubicBezTo>
                <a:cubicBezTo>
                  <a:pt x="4417616" y="360383"/>
                  <a:pt x="4426370" y="369673"/>
                  <a:pt x="4427220" y="381000"/>
                </a:cubicBezTo>
                <a:cubicBezTo>
                  <a:pt x="4434061" y="472219"/>
                  <a:pt x="4432300" y="563880"/>
                  <a:pt x="4434840" y="655320"/>
                </a:cubicBezTo>
                <a:lnTo>
                  <a:pt x="4427220" y="685800"/>
                </a:lnTo>
                <a:cubicBezTo>
                  <a:pt x="4423324" y="701385"/>
                  <a:pt x="4415876" y="715935"/>
                  <a:pt x="4411980" y="731520"/>
                </a:cubicBezTo>
                <a:cubicBezTo>
                  <a:pt x="4408233" y="746509"/>
                  <a:pt x="4407124" y="762039"/>
                  <a:pt x="4404360" y="777240"/>
                </a:cubicBezTo>
                <a:cubicBezTo>
                  <a:pt x="4402043" y="789983"/>
                  <a:pt x="4399550" y="802697"/>
                  <a:pt x="4396740" y="815340"/>
                </a:cubicBezTo>
                <a:cubicBezTo>
                  <a:pt x="4394468" y="825563"/>
                  <a:pt x="4390993" y="835516"/>
                  <a:pt x="4389120" y="845820"/>
                </a:cubicBezTo>
                <a:cubicBezTo>
                  <a:pt x="4385907" y="863491"/>
                  <a:pt x="4384040" y="881380"/>
                  <a:pt x="4381500" y="899160"/>
                </a:cubicBezTo>
                <a:cubicBezTo>
                  <a:pt x="4363331" y="944582"/>
                  <a:pt x="4363228" y="947899"/>
                  <a:pt x="4335780" y="998220"/>
                </a:cubicBezTo>
                <a:cubicBezTo>
                  <a:pt x="4331395" y="1006260"/>
                  <a:pt x="4325620" y="1013460"/>
                  <a:pt x="4320540" y="1021080"/>
                </a:cubicBezTo>
                <a:cubicBezTo>
                  <a:pt x="4299406" y="1052781"/>
                  <a:pt x="4274820" y="1082040"/>
                  <a:pt x="4251960" y="1112520"/>
                </a:cubicBezTo>
                <a:cubicBezTo>
                  <a:pt x="4197274" y="1185435"/>
                  <a:pt x="4245156" y="1134564"/>
                  <a:pt x="4198620" y="1181100"/>
                </a:cubicBezTo>
                <a:cubicBezTo>
                  <a:pt x="4174523" y="1205197"/>
                  <a:pt x="4168140" y="1242060"/>
                  <a:pt x="4152900" y="1272540"/>
                </a:cubicBezTo>
                <a:cubicBezTo>
                  <a:pt x="4137119" y="1304101"/>
                  <a:pt x="4118730" y="1334354"/>
                  <a:pt x="4099560" y="1363980"/>
                </a:cubicBezTo>
                <a:cubicBezTo>
                  <a:pt x="4090725" y="1377635"/>
                  <a:pt x="4077275" y="1388032"/>
                  <a:pt x="4069080" y="1402080"/>
                </a:cubicBezTo>
                <a:cubicBezTo>
                  <a:pt x="4059333" y="1418789"/>
                  <a:pt x="4055323" y="1438352"/>
                  <a:pt x="4046220" y="1455420"/>
                </a:cubicBezTo>
                <a:cubicBezTo>
                  <a:pt x="3996921" y="1547856"/>
                  <a:pt x="4016401" y="1483258"/>
                  <a:pt x="4000500" y="1546860"/>
                </a:cubicBezTo>
                <a:cubicBezTo>
                  <a:pt x="3987341" y="1562651"/>
                  <a:pt x="3951701" y="1608224"/>
                  <a:pt x="3931920" y="1623060"/>
                </a:cubicBezTo>
                <a:cubicBezTo>
                  <a:pt x="3922833" y="1629876"/>
                  <a:pt x="3910166" y="1631028"/>
                  <a:pt x="3901440" y="1638300"/>
                </a:cubicBezTo>
                <a:cubicBezTo>
                  <a:pt x="3892208" y="1645993"/>
                  <a:pt x="3875028" y="1683504"/>
                  <a:pt x="3870960" y="1691640"/>
                </a:cubicBezTo>
                <a:cubicBezTo>
                  <a:pt x="3848483" y="1706625"/>
                  <a:pt x="3843575" y="1707738"/>
                  <a:pt x="3825240" y="1729740"/>
                </a:cubicBezTo>
                <a:cubicBezTo>
                  <a:pt x="3819377" y="1736775"/>
                  <a:pt x="3815080" y="1744980"/>
                  <a:pt x="3810000" y="1752600"/>
                </a:cubicBezTo>
                <a:cubicBezTo>
                  <a:pt x="3810000" y="1752600"/>
                  <a:pt x="3794643" y="1762588"/>
                  <a:pt x="3787140" y="1767840"/>
                </a:cubicBezTo>
                <a:cubicBezTo>
                  <a:pt x="3743840" y="1798150"/>
                  <a:pt x="3701577" y="1829962"/>
                  <a:pt x="3657600" y="1859280"/>
                </a:cubicBezTo>
                <a:cubicBezTo>
                  <a:pt x="3625169" y="1880901"/>
                  <a:pt x="3631541" y="1866377"/>
                  <a:pt x="3604260" y="1889760"/>
                </a:cubicBezTo>
                <a:cubicBezTo>
                  <a:pt x="3593351" y="1899111"/>
                  <a:pt x="3583940" y="1910080"/>
                  <a:pt x="3573780" y="1920240"/>
                </a:cubicBezTo>
                <a:cubicBezTo>
                  <a:pt x="3443414" y="1950324"/>
                  <a:pt x="3506869" y="1932384"/>
                  <a:pt x="3383280" y="1973580"/>
                </a:cubicBezTo>
                <a:cubicBezTo>
                  <a:pt x="3353474" y="1983515"/>
                  <a:pt x="3322197" y="1988345"/>
                  <a:pt x="3291840" y="1996440"/>
                </a:cubicBezTo>
                <a:cubicBezTo>
                  <a:pt x="3284079" y="1998510"/>
                  <a:pt x="3276600" y="2001520"/>
                  <a:pt x="3268980" y="2004060"/>
                </a:cubicBezTo>
                <a:cubicBezTo>
                  <a:pt x="3248660" y="2006600"/>
                  <a:pt x="3228168" y="2008017"/>
                  <a:pt x="3208020" y="2011680"/>
                </a:cubicBezTo>
                <a:cubicBezTo>
                  <a:pt x="3200117" y="2013117"/>
                  <a:pt x="3192780" y="2016760"/>
                  <a:pt x="3185160" y="2019300"/>
                </a:cubicBezTo>
                <a:cubicBezTo>
                  <a:pt x="3124919" y="2039380"/>
                  <a:pt x="3063666" y="2056391"/>
                  <a:pt x="3002280" y="2072640"/>
                </a:cubicBezTo>
                <a:cubicBezTo>
                  <a:pt x="2977239" y="2079268"/>
                  <a:pt x="2950930" y="2080571"/>
                  <a:pt x="2926080" y="2087880"/>
                </a:cubicBezTo>
                <a:cubicBezTo>
                  <a:pt x="2907522" y="2093338"/>
                  <a:pt x="2891091" y="2104623"/>
                  <a:pt x="2872740" y="2110740"/>
                </a:cubicBezTo>
                <a:cubicBezTo>
                  <a:pt x="2852869" y="2117364"/>
                  <a:pt x="2831987" y="2120469"/>
                  <a:pt x="2811780" y="2125980"/>
                </a:cubicBezTo>
                <a:cubicBezTo>
                  <a:pt x="2804031" y="2128093"/>
                  <a:pt x="2796441" y="2130780"/>
                  <a:pt x="2788920" y="2133600"/>
                </a:cubicBezTo>
                <a:cubicBezTo>
                  <a:pt x="2755794" y="2146022"/>
                  <a:pt x="2722708" y="2158561"/>
                  <a:pt x="2689860" y="2171700"/>
                </a:cubicBezTo>
                <a:cubicBezTo>
                  <a:pt x="2671899" y="2178884"/>
                  <a:pt x="2654049" y="2186380"/>
                  <a:pt x="2636520" y="2194560"/>
                </a:cubicBezTo>
                <a:cubicBezTo>
                  <a:pt x="2615933" y="2204167"/>
                  <a:pt x="2596734" y="2216806"/>
                  <a:pt x="2575560" y="2225040"/>
                </a:cubicBezTo>
                <a:cubicBezTo>
                  <a:pt x="2550845" y="2234651"/>
                  <a:pt x="2524075" y="2238289"/>
                  <a:pt x="2499360" y="2247900"/>
                </a:cubicBezTo>
                <a:cubicBezTo>
                  <a:pt x="2452051" y="2266298"/>
                  <a:pt x="2430583" y="2292645"/>
                  <a:pt x="2377440" y="2293620"/>
                </a:cubicBezTo>
                <a:cubicBezTo>
                  <a:pt x="1836457" y="2303546"/>
                  <a:pt x="1267688" y="2145377"/>
                  <a:pt x="754380" y="2316480"/>
                </a:cubicBezTo>
                <a:cubicBezTo>
                  <a:pt x="724273" y="2320781"/>
                  <a:pt x="692653" y="2324292"/>
                  <a:pt x="662940" y="2331720"/>
                </a:cubicBezTo>
                <a:cubicBezTo>
                  <a:pt x="655148" y="2333668"/>
                  <a:pt x="648110" y="2339144"/>
                  <a:pt x="640080" y="2339340"/>
                </a:cubicBezTo>
                <a:cubicBezTo>
                  <a:pt x="57301" y="2353554"/>
                  <a:pt x="232805" y="2385901"/>
                  <a:pt x="0" y="2339340"/>
                </a:cubicBezTo>
                <a:lnTo>
                  <a:pt x="15240" y="2308860"/>
                </a:lnTo>
                <a:cubicBezTo>
                  <a:pt x="19336" y="2300669"/>
                  <a:pt x="25400" y="2293620"/>
                  <a:pt x="30480" y="2286000"/>
                </a:cubicBezTo>
                <a:lnTo>
                  <a:pt x="60960" y="2240280"/>
                </a:lnTo>
                <a:cubicBezTo>
                  <a:pt x="72915" y="2222347"/>
                  <a:pt x="92182" y="2210508"/>
                  <a:pt x="106680" y="2194560"/>
                </a:cubicBezTo>
                <a:cubicBezTo>
                  <a:pt x="117620" y="2182526"/>
                  <a:pt x="126450" y="2168700"/>
                  <a:pt x="137160" y="2156460"/>
                </a:cubicBezTo>
                <a:cubicBezTo>
                  <a:pt x="144257" y="2148350"/>
                  <a:pt x="154042" y="2142566"/>
                  <a:pt x="160020" y="2133600"/>
                </a:cubicBezTo>
                <a:cubicBezTo>
                  <a:pt x="164475" y="2126917"/>
                  <a:pt x="165100" y="2118360"/>
                  <a:pt x="167640" y="2110740"/>
                </a:cubicBezTo>
                <a:cubicBezTo>
                  <a:pt x="173432" y="2093364"/>
                  <a:pt x="189929" y="2081403"/>
                  <a:pt x="198120" y="2065020"/>
                </a:cubicBezTo>
                <a:cubicBezTo>
                  <a:pt x="202804" y="2055653"/>
                  <a:pt x="203468" y="2044763"/>
                  <a:pt x="205740" y="2034540"/>
                </a:cubicBezTo>
                <a:cubicBezTo>
                  <a:pt x="209218" y="2018889"/>
                  <a:pt x="212810" y="1989920"/>
                  <a:pt x="220980" y="1973580"/>
                </a:cubicBezTo>
                <a:cubicBezTo>
                  <a:pt x="241300" y="1932940"/>
                  <a:pt x="228600" y="1965960"/>
                  <a:pt x="259080" y="1935480"/>
                </a:cubicBezTo>
                <a:cubicBezTo>
                  <a:pt x="265557" y="1929004"/>
                  <a:pt x="269241" y="1920240"/>
                  <a:pt x="274321" y="1912620"/>
                </a:cubicBezTo>
                <a:cubicBezTo>
                  <a:pt x="281941" y="1907540"/>
                  <a:pt x="290145" y="1903243"/>
                  <a:pt x="297180" y="1897380"/>
                </a:cubicBezTo>
                <a:cubicBezTo>
                  <a:pt x="355852" y="1848487"/>
                  <a:pt x="286143" y="1897118"/>
                  <a:pt x="342900" y="1859280"/>
                </a:cubicBezTo>
                <a:cubicBezTo>
                  <a:pt x="355600" y="1856740"/>
                  <a:pt x="368873" y="1856208"/>
                  <a:pt x="381000" y="1851660"/>
                </a:cubicBezTo>
                <a:cubicBezTo>
                  <a:pt x="397974" y="1845295"/>
                  <a:pt x="414861" y="1825419"/>
                  <a:pt x="426720" y="1813560"/>
                </a:cubicBezTo>
                <a:cubicBezTo>
                  <a:pt x="515620" y="1724660"/>
                  <a:pt x="444500" y="1824990"/>
                  <a:pt x="487680" y="1760220"/>
                </a:cubicBezTo>
                <a:cubicBezTo>
                  <a:pt x="495300" y="1755140"/>
                  <a:pt x="504064" y="1751456"/>
                  <a:pt x="510540" y="1744980"/>
                </a:cubicBezTo>
                <a:cubicBezTo>
                  <a:pt x="517016" y="1738504"/>
                  <a:pt x="518629" y="1727841"/>
                  <a:pt x="525780" y="1722120"/>
                </a:cubicBezTo>
                <a:cubicBezTo>
                  <a:pt x="578360" y="1680056"/>
                  <a:pt x="520204" y="1757154"/>
                  <a:pt x="563880" y="1691640"/>
                </a:cubicBezTo>
                <a:cubicBezTo>
                  <a:pt x="644406" y="1671509"/>
                  <a:pt x="529196" y="1703942"/>
                  <a:pt x="640080" y="1653540"/>
                </a:cubicBezTo>
                <a:cubicBezTo>
                  <a:pt x="651871" y="1648181"/>
                  <a:pt x="665615" y="1649061"/>
                  <a:pt x="678180" y="1645920"/>
                </a:cubicBezTo>
                <a:cubicBezTo>
                  <a:pt x="685972" y="1643972"/>
                  <a:pt x="693420" y="1640840"/>
                  <a:pt x="701040" y="1638300"/>
                </a:cubicBezTo>
                <a:cubicBezTo>
                  <a:pt x="726440" y="1635760"/>
                  <a:pt x="752010" y="1634562"/>
                  <a:pt x="777240" y="1630680"/>
                </a:cubicBezTo>
                <a:cubicBezTo>
                  <a:pt x="785179" y="1629459"/>
                  <a:pt x="792377" y="1625267"/>
                  <a:pt x="800100" y="1623060"/>
                </a:cubicBezTo>
                <a:cubicBezTo>
                  <a:pt x="810170" y="1620183"/>
                  <a:pt x="820420" y="1617980"/>
                  <a:pt x="830580" y="1615440"/>
                </a:cubicBezTo>
                <a:cubicBezTo>
                  <a:pt x="846165" y="1611544"/>
                  <a:pt x="860802" y="1604427"/>
                  <a:pt x="876300" y="1600200"/>
                </a:cubicBezTo>
                <a:cubicBezTo>
                  <a:pt x="994775" y="1567889"/>
                  <a:pt x="821958" y="1623394"/>
                  <a:pt x="960120" y="1577340"/>
                </a:cubicBezTo>
                <a:cubicBezTo>
                  <a:pt x="998638" y="1564501"/>
                  <a:pt x="1002401" y="1545916"/>
                  <a:pt x="1028700" y="1524000"/>
                </a:cubicBezTo>
                <a:cubicBezTo>
                  <a:pt x="1035735" y="1518137"/>
                  <a:pt x="1043369" y="1512856"/>
                  <a:pt x="1051560" y="1508760"/>
                </a:cubicBezTo>
                <a:cubicBezTo>
                  <a:pt x="1058744" y="1505168"/>
                  <a:pt x="1068148" y="1506158"/>
                  <a:pt x="1074420" y="1501140"/>
                </a:cubicBezTo>
                <a:cubicBezTo>
                  <a:pt x="1081571" y="1495419"/>
                  <a:pt x="1084580" y="1485900"/>
                  <a:pt x="1089660" y="1478280"/>
                </a:cubicBezTo>
                <a:cubicBezTo>
                  <a:pt x="1097280" y="1473200"/>
                  <a:pt x="1105485" y="1468903"/>
                  <a:pt x="1112520" y="1463040"/>
                </a:cubicBezTo>
                <a:cubicBezTo>
                  <a:pt x="1120799" y="1456141"/>
                  <a:pt x="1126611" y="1446444"/>
                  <a:pt x="1135380" y="1440180"/>
                </a:cubicBezTo>
                <a:cubicBezTo>
                  <a:pt x="1188020" y="1402580"/>
                  <a:pt x="1146054" y="1453127"/>
                  <a:pt x="1196340" y="1394460"/>
                </a:cubicBezTo>
                <a:cubicBezTo>
                  <a:pt x="1202300" y="1387507"/>
                  <a:pt x="1205717" y="1378635"/>
                  <a:pt x="1211580" y="1371600"/>
                </a:cubicBezTo>
                <a:cubicBezTo>
                  <a:pt x="1218479" y="1363321"/>
                  <a:pt x="1227427" y="1356922"/>
                  <a:pt x="1234440" y="1348740"/>
                </a:cubicBezTo>
                <a:cubicBezTo>
                  <a:pt x="1272246" y="1304632"/>
                  <a:pt x="1239917" y="1329848"/>
                  <a:pt x="1280160" y="1303020"/>
                </a:cubicBezTo>
                <a:cubicBezTo>
                  <a:pt x="1293526" y="1294109"/>
                  <a:pt x="1310965" y="1293746"/>
                  <a:pt x="1325880" y="1287780"/>
                </a:cubicBezTo>
                <a:cubicBezTo>
                  <a:pt x="1336427" y="1283561"/>
                  <a:pt x="1346200" y="1277620"/>
                  <a:pt x="1356360" y="1272540"/>
                </a:cubicBezTo>
                <a:cubicBezTo>
                  <a:pt x="1370728" y="1265356"/>
                  <a:pt x="1387400" y="1263824"/>
                  <a:pt x="1402080" y="1257300"/>
                </a:cubicBezTo>
                <a:cubicBezTo>
                  <a:pt x="1410449" y="1253581"/>
                  <a:pt x="1416749" y="1246156"/>
                  <a:pt x="1424940" y="1242060"/>
                </a:cubicBezTo>
                <a:cubicBezTo>
                  <a:pt x="1432124" y="1238468"/>
                  <a:pt x="1440180" y="1236980"/>
                  <a:pt x="1447800" y="1234440"/>
                </a:cubicBezTo>
                <a:cubicBezTo>
                  <a:pt x="1456488" y="1231544"/>
                  <a:pt x="1463040" y="1224280"/>
                  <a:pt x="1470660" y="1219200"/>
                </a:cubicBezTo>
                <a:cubicBezTo>
                  <a:pt x="1485900" y="1209040"/>
                  <a:pt x="1500369" y="1197615"/>
                  <a:pt x="1516380" y="1188720"/>
                </a:cubicBezTo>
                <a:cubicBezTo>
                  <a:pt x="1535081" y="1178331"/>
                  <a:pt x="1541516" y="1175918"/>
                  <a:pt x="1542212" y="1176971"/>
                </a:cubicBezTo>
                <a:lnTo>
                  <a:pt x="1534545" y="1185031"/>
                </a:lnTo>
                <a:lnTo>
                  <a:pt x="1529723" y="1188795"/>
                </a:lnTo>
                <a:cubicBezTo>
                  <a:pt x="1525880" y="1191921"/>
                  <a:pt x="1529350" y="1189491"/>
                  <a:pt x="1533607" y="1186017"/>
                </a:cubicBezTo>
                <a:lnTo>
                  <a:pt x="1534545" y="1185031"/>
                </a:lnTo>
                <a:lnTo>
                  <a:pt x="1541789" y="1179375"/>
                </a:lnTo>
                <a:cubicBezTo>
                  <a:pt x="1548184" y="1174471"/>
                  <a:pt x="1557222" y="1167614"/>
                  <a:pt x="1569720" y="1158240"/>
                </a:cubicBezTo>
                <a:cubicBezTo>
                  <a:pt x="1577340" y="1155700"/>
                  <a:pt x="1584857" y="1152827"/>
                  <a:pt x="1592580" y="1150620"/>
                </a:cubicBezTo>
                <a:cubicBezTo>
                  <a:pt x="1611914" y="1145096"/>
                  <a:pt x="1627650" y="1143210"/>
                  <a:pt x="1645920" y="1135380"/>
                </a:cubicBezTo>
                <a:cubicBezTo>
                  <a:pt x="1656361" y="1130905"/>
                  <a:pt x="1666240" y="1125220"/>
                  <a:pt x="1676400" y="1120140"/>
                </a:cubicBezTo>
                <a:cubicBezTo>
                  <a:pt x="1695134" y="1110773"/>
                  <a:pt x="1717676" y="1112058"/>
                  <a:pt x="1737360" y="1104900"/>
                </a:cubicBezTo>
                <a:cubicBezTo>
                  <a:pt x="1745967" y="1101770"/>
                  <a:pt x="1752029" y="1093756"/>
                  <a:pt x="1760220" y="1089660"/>
                </a:cubicBezTo>
                <a:cubicBezTo>
                  <a:pt x="1767404" y="1086068"/>
                  <a:pt x="1775697" y="1085204"/>
                  <a:pt x="1783080" y="1082040"/>
                </a:cubicBezTo>
                <a:cubicBezTo>
                  <a:pt x="1793521" y="1077565"/>
                  <a:pt x="1803119" y="1071275"/>
                  <a:pt x="1813560" y="1066800"/>
                </a:cubicBezTo>
                <a:cubicBezTo>
                  <a:pt x="1820943" y="1063636"/>
                  <a:pt x="1829236" y="1062772"/>
                  <a:pt x="1836420" y="1059180"/>
                </a:cubicBezTo>
                <a:cubicBezTo>
                  <a:pt x="1857638" y="1048571"/>
                  <a:pt x="1865288" y="1037932"/>
                  <a:pt x="1882140" y="1021080"/>
                </a:cubicBezTo>
                <a:cubicBezTo>
                  <a:pt x="1882140" y="1021080"/>
                  <a:pt x="1912362" y="1010067"/>
                  <a:pt x="1927860" y="1005840"/>
                </a:cubicBezTo>
                <a:cubicBezTo>
                  <a:pt x="2029008" y="978254"/>
                  <a:pt x="1919457" y="1013721"/>
                  <a:pt x="1988820" y="990600"/>
                </a:cubicBezTo>
                <a:cubicBezTo>
                  <a:pt x="2008691" y="983976"/>
                  <a:pt x="2029573" y="980871"/>
                  <a:pt x="2049780" y="975360"/>
                </a:cubicBezTo>
                <a:cubicBezTo>
                  <a:pt x="2057529" y="973247"/>
                  <a:pt x="2065456" y="971332"/>
                  <a:pt x="2072640" y="967740"/>
                </a:cubicBezTo>
                <a:cubicBezTo>
                  <a:pt x="2080831" y="963644"/>
                  <a:pt x="2087880" y="957580"/>
                  <a:pt x="2095500" y="952500"/>
                </a:cubicBezTo>
                <a:cubicBezTo>
                  <a:pt x="2102183" y="948045"/>
                  <a:pt x="2110740" y="947420"/>
                  <a:pt x="2118360" y="944880"/>
                </a:cubicBezTo>
                <a:lnTo>
                  <a:pt x="2164080" y="929640"/>
                </a:lnTo>
                <a:cubicBezTo>
                  <a:pt x="2218488" y="911504"/>
                  <a:pt x="2196434" y="923311"/>
                  <a:pt x="2232660" y="899160"/>
                </a:cubicBezTo>
                <a:cubicBezTo>
                  <a:pt x="2239343" y="894705"/>
                  <a:pt x="2247900" y="894080"/>
                  <a:pt x="2255520" y="891540"/>
                </a:cubicBezTo>
                <a:cubicBezTo>
                  <a:pt x="2270760" y="886460"/>
                  <a:pt x="2286560" y="882824"/>
                  <a:pt x="2301240" y="876300"/>
                </a:cubicBezTo>
                <a:cubicBezTo>
                  <a:pt x="2310356" y="872248"/>
                  <a:pt x="2350486" y="841270"/>
                  <a:pt x="2354580" y="838200"/>
                </a:cubicBezTo>
                <a:cubicBezTo>
                  <a:pt x="2361906" y="832705"/>
                  <a:pt x="2369820" y="828040"/>
                  <a:pt x="2377440" y="822960"/>
                </a:cubicBezTo>
                <a:lnTo>
                  <a:pt x="2446020" y="777240"/>
                </a:lnTo>
                <a:cubicBezTo>
                  <a:pt x="2456424" y="769957"/>
                  <a:pt x="2466166" y="761762"/>
                  <a:pt x="2476500" y="754380"/>
                </a:cubicBezTo>
                <a:cubicBezTo>
                  <a:pt x="2483952" y="749057"/>
                  <a:pt x="2492325" y="745003"/>
                  <a:pt x="2499360" y="739140"/>
                </a:cubicBezTo>
                <a:cubicBezTo>
                  <a:pt x="2507639" y="732241"/>
                  <a:pt x="2513941" y="723179"/>
                  <a:pt x="2522220" y="716280"/>
                </a:cubicBezTo>
                <a:cubicBezTo>
                  <a:pt x="2541915" y="699867"/>
                  <a:pt x="2545029" y="701057"/>
                  <a:pt x="2567940" y="693420"/>
                </a:cubicBezTo>
                <a:cubicBezTo>
                  <a:pt x="2585316" y="687628"/>
                  <a:pt x="2597649" y="671835"/>
                  <a:pt x="2613660" y="662940"/>
                </a:cubicBezTo>
                <a:cubicBezTo>
                  <a:pt x="2663285" y="635371"/>
                  <a:pt x="2608647" y="683193"/>
                  <a:pt x="2659380" y="632460"/>
                </a:cubicBezTo>
                <a:lnTo>
                  <a:pt x="2682240" y="624840"/>
                </a:lnTo>
                <a:cubicBezTo>
                  <a:pt x="2736648" y="606704"/>
                  <a:pt x="2719049" y="622966"/>
                  <a:pt x="2743200" y="586740"/>
                </a:cubicBezTo>
                <a:cubicBezTo>
                  <a:pt x="2750820" y="584200"/>
                  <a:pt x="2759086" y="583105"/>
                  <a:pt x="2766060" y="579120"/>
                </a:cubicBezTo>
                <a:cubicBezTo>
                  <a:pt x="2777087" y="572819"/>
                  <a:pt x="2786380" y="563880"/>
                  <a:pt x="2796540" y="556260"/>
                </a:cubicBezTo>
                <a:cubicBezTo>
                  <a:pt x="2803866" y="550765"/>
                  <a:pt x="2811780" y="546100"/>
                  <a:pt x="2819400" y="541020"/>
                </a:cubicBezTo>
                <a:cubicBezTo>
                  <a:pt x="2842260" y="525780"/>
                  <a:pt x="2865472" y="511055"/>
                  <a:pt x="2887980" y="495300"/>
                </a:cubicBezTo>
                <a:cubicBezTo>
                  <a:pt x="2898384" y="488017"/>
                  <a:pt x="2908126" y="479822"/>
                  <a:pt x="2918460" y="472440"/>
                </a:cubicBezTo>
                <a:cubicBezTo>
                  <a:pt x="2925912" y="467117"/>
                  <a:pt x="2933129" y="461296"/>
                  <a:pt x="2941320" y="457200"/>
                </a:cubicBezTo>
                <a:cubicBezTo>
                  <a:pt x="2966110" y="444805"/>
                  <a:pt x="2965202" y="456178"/>
                  <a:pt x="2987040" y="434340"/>
                </a:cubicBezTo>
                <a:cubicBezTo>
                  <a:pt x="2993516" y="427864"/>
                  <a:pt x="2997200" y="419100"/>
                  <a:pt x="3002280" y="411480"/>
                </a:cubicBezTo>
                <a:cubicBezTo>
                  <a:pt x="3022600" y="397933"/>
                  <a:pt x="3030220" y="397087"/>
                  <a:pt x="3040380" y="373380"/>
                </a:cubicBezTo>
                <a:cubicBezTo>
                  <a:pt x="3041644" y="370431"/>
                  <a:pt x="3051057" y="325743"/>
                  <a:pt x="3055620" y="320040"/>
                </a:cubicBezTo>
                <a:cubicBezTo>
                  <a:pt x="3061341" y="312889"/>
                  <a:pt x="3071445" y="310663"/>
                  <a:pt x="3078480" y="304800"/>
                </a:cubicBezTo>
                <a:cubicBezTo>
                  <a:pt x="3086759" y="297901"/>
                  <a:pt x="3093720" y="289560"/>
                  <a:pt x="3101340" y="281940"/>
                </a:cubicBezTo>
                <a:cubicBezTo>
                  <a:pt x="3150236" y="272161"/>
                  <a:pt x="3136070" y="274261"/>
                  <a:pt x="3192780" y="266700"/>
                </a:cubicBezTo>
                <a:cubicBezTo>
                  <a:pt x="3263922" y="257214"/>
                  <a:pt x="3236212" y="270766"/>
                  <a:pt x="3276600" y="243840"/>
                </a:cubicBezTo>
                <a:cubicBezTo>
                  <a:pt x="3295695" y="239066"/>
                  <a:pt x="3316092" y="237598"/>
                  <a:pt x="3329940" y="220980"/>
                </a:cubicBezTo>
                <a:cubicBezTo>
                  <a:pt x="3349760" y="197196"/>
                  <a:pt x="3340889" y="191462"/>
                  <a:pt x="3352800" y="167640"/>
                </a:cubicBezTo>
                <a:cubicBezTo>
                  <a:pt x="3356896" y="159449"/>
                  <a:pt x="3362960" y="152400"/>
                  <a:pt x="3368040" y="144780"/>
                </a:cubicBezTo>
                <a:cubicBezTo>
                  <a:pt x="3403600" y="142240"/>
                  <a:pt x="3439314" y="141325"/>
                  <a:pt x="3474720" y="137160"/>
                </a:cubicBezTo>
                <a:cubicBezTo>
                  <a:pt x="3484300" y="136033"/>
                  <a:pt x="3515945" y="123290"/>
                  <a:pt x="3520440" y="114300"/>
                </a:cubicBezTo>
                <a:cubicBezTo>
                  <a:pt x="3527350" y="100481"/>
                  <a:pt x="3524708" y="83662"/>
                  <a:pt x="3528060" y="68580"/>
                </a:cubicBezTo>
                <a:cubicBezTo>
                  <a:pt x="3529802" y="60739"/>
                  <a:pt x="3532088" y="52904"/>
                  <a:pt x="3535680" y="45720"/>
                </a:cubicBezTo>
                <a:cubicBezTo>
                  <a:pt x="3539776" y="37529"/>
                  <a:pt x="3542583" y="26650"/>
                  <a:pt x="3550920" y="22860"/>
                </a:cubicBezTo>
                <a:cubicBezTo>
                  <a:pt x="3572239" y="13170"/>
                  <a:pt x="3596640" y="12700"/>
                  <a:pt x="3619500" y="7620"/>
                </a:cubicBezTo>
                <a:lnTo>
                  <a:pt x="3680460" y="762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AS_UNIQUEID" val="10507"/>
</p:tagLst>
</file>

<file path=ppt/tags/tag10.xml><?xml version="1.0" encoding="utf-8"?>
<p:tagLst xmlns:p="http://schemas.openxmlformats.org/presentationml/2006/main">
  <p:tag name="AS_UNIQUEID" val="10517"/>
</p:tagLst>
</file>

<file path=ppt/tags/tag100.xml><?xml version="1.0" encoding="utf-8"?>
<p:tagLst xmlns:p="http://schemas.openxmlformats.org/presentationml/2006/main">
  <p:tag name="AS_UNIQUEID" val="10698"/>
</p:tagLst>
</file>

<file path=ppt/tags/tag101.xml><?xml version="1.0" encoding="utf-8"?>
<p:tagLst xmlns:p="http://schemas.openxmlformats.org/presentationml/2006/main">
  <p:tag name="AS_UNIQUEID" val="10699"/>
</p:tagLst>
</file>

<file path=ppt/tags/tag102.xml><?xml version="1.0" encoding="utf-8"?>
<p:tagLst xmlns:p="http://schemas.openxmlformats.org/presentationml/2006/main">
  <p:tag name="AS_UNIQUEID" val="10700"/>
</p:tagLst>
</file>

<file path=ppt/tags/tag103.xml><?xml version="1.0" encoding="utf-8"?>
<p:tagLst xmlns:p="http://schemas.openxmlformats.org/presentationml/2006/main">
  <p:tag name="AS_UNIQUEID" val="10701"/>
</p:tagLst>
</file>

<file path=ppt/tags/tag104.xml><?xml version="1.0" encoding="utf-8"?>
<p:tagLst xmlns:p="http://schemas.openxmlformats.org/presentationml/2006/main">
  <p:tag name="AS_UNIQUEID" val="10702"/>
</p:tagLst>
</file>

<file path=ppt/tags/tag105.xml><?xml version="1.0" encoding="utf-8"?>
<p:tagLst xmlns:p="http://schemas.openxmlformats.org/presentationml/2006/main">
  <p:tag name="AS_UNIQUEID" val="10703"/>
</p:tagLst>
</file>

<file path=ppt/tags/tag106.xml><?xml version="1.0" encoding="utf-8"?>
<p:tagLst xmlns:p="http://schemas.openxmlformats.org/presentationml/2006/main">
  <p:tag name="AS_UNIQUEID" val="10705"/>
</p:tagLst>
</file>

<file path=ppt/tags/tag107.xml><?xml version="1.0" encoding="utf-8"?>
<p:tagLst xmlns:p="http://schemas.openxmlformats.org/presentationml/2006/main">
  <p:tag name="AS_UNIQUEID" val="10706"/>
</p:tagLst>
</file>

<file path=ppt/tags/tag108.xml><?xml version="1.0" encoding="utf-8"?>
<p:tagLst xmlns:p="http://schemas.openxmlformats.org/presentationml/2006/main">
  <p:tag name="AS_UNIQUEID" val="10707"/>
</p:tagLst>
</file>

<file path=ppt/tags/tag109.xml><?xml version="1.0" encoding="utf-8"?>
<p:tagLst xmlns:p="http://schemas.openxmlformats.org/presentationml/2006/main">
  <p:tag name="AS_UNIQUEID" val="10709"/>
</p:tagLst>
</file>

<file path=ppt/tags/tag11.xml><?xml version="1.0" encoding="utf-8"?>
<p:tagLst xmlns:p="http://schemas.openxmlformats.org/presentationml/2006/main">
  <p:tag name="AS_UNIQUEID" val="10519"/>
</p:tagLst>
</file>

<file path=ppt/tags/tag110.xml><?xml version="1.0" encoding="utf-8"?>
<p:tagLst xmlns:p="http://schemas.openxmlformats.org/presentationml/2006/main">
  <p:tag name="AS_UNIQUEID" val="10710"/>
</p:tagLst>
</file>

<file path=ppt/tags/tag111.xml><?xml version="1.0" encoding="utf-8"?>
<p:tagLst xmlns:p="http://schemas.openxmlformats.org/presentationml/2006/main">
  <p:tag name="AS_UNIQUEID" val="10711"/>
</p:tagLst>
</file>

<file path=ppt/tags/tag112.xml><?xml version="1.0" encoding="utf-8"?>
<p:tagLst xmlns:p="http://schemas.openxmlformats.org/presentationml/2006/main">
  <p:tag name="AS_UNIQUEID" val="10712"/>
</p:tagLst>
</file>

<file path=ppt/tags/tag113.xml><?xml version="1.0" encoding="utf-8"?>
<p:tagLst xmlns:p="http://schemas.openxmlformats.org/presentationml/2006/main">
  <p:tag name="AS_UNIQUEID" val="10713"/>
</p:tagLst>
</file>

<file path=ppt/tags/tag114.xml><?xml version="1.0" encoding="utf-8"?>
<p:tagLst xmlns:p="http://schemas.openxmlformats.org/presentationml/2006/main">
  <p:tag name="AS_UNIQUEID" val="10714"/>
</p:tagLst>
</file>

<file path=ppt/tags/tag11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AS_UNIQUEID" val="10520"/>
</p:tagLst>
</file>

<file path=ppt/tags/tag12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AS_UNIQUEID" val="10849"/>
</p:tagLst>
</file>

<file path=ppt/tags/tag122.xml><?xml version="1.0" encoding="utf-8"?>
<p:tagLst xmlns:p="http://schemas.openxmlformats.org/presentationml/2006/main">
  <p:tag name="AS_UNIQUEID" val="10850"/>
</p:tagLst>
</file>

<file path=ppt/tags/tag123.xml><?xml version="1.0" encoding="utf-8"?>
<p:tagLst xmlns:p="http://schemas.openxmlformats.org/presentationml/2006/main">
  <p:tag name="AS_UNIQUEID" val="10851"/>
</p:tagLst>
</file>

<file path=ppt/tags/tag124.xml><?xml version="1.0" encoding="utf-8"?>
<p:tagLst xmlns:p="http://schemas.openxmlformats.org/presentationml/2006/main">
  <p:tag name="AS_UNIQUEID" val="10852"/>
</p:tagLst>
</file>

<file path=ppt/tags/tag125.xml><?xml version="1.0" encoding="utf-8"?>
<p:tagLst xmlns:p="http://schemas.openxmlformats.org/presentationml/2006/main">
  <p:tag name="AS_UNIQUEID" val="10853"/>
</p:tagLst>
</file>

<file path=ppt/tags/tag126.xml><?xml version="1.0" encoding="utf-8"?>
<p:tagLst xmlns:p="http://schemas.openxmlformats.org/presentationml/2006/main">
  <p:tag name="AS_UNIQUEID" val="10855"/>
</p:tagLst>
</file>

<file path=ppt/tags/tag127.xml><?xml version="1.0" encoding="utf-8"?>
<p:tagLst xmlns:p="http://schemas.openxmlformats.org/presentationml/2006/main">
  <p:tag name="AS_UNIQUEID" val="10856"/>
</p:tagLst>
</file>

<file path=ppt/tags/tag128.xml><?xml version="1.0" encoding="utf-8"?>
<p:tagLst xmlns:p="http://schemas.openxmlformats.org/presentationml/2006/main">
  <p:tag name="AS_UNIQUEID" val="10857"/>
</p:tagLst>
</file>

<file path=ppt/tags/tag129.xml><?xml version="1.0" encoding="utf-8"?>
<p:tagLst xmlns:p="http://schemas.openxmlformats.org/presentationml/2006/main">
  <p:tag name="AS_UNIQUEID" val="10858"/>
</p:tagLst>
</file>

<file path=ppt/tags/tag13.xml><?xml version="1.0" encoding="utf-8"?>
<p:tagLst xmlns:p="http://schemas.openxmlformats.org/presentationml/2006/main">
  <p:tag name="AS_UNIQUEID" val="10521"/>
</p:tagLst>
</file>

<file path=ppt/tags/tag130.xml><?xml version="1.0" encoding="utf-8"?>
<p:tagLst xmlns:p="http://schemas.openxmlformats.org/presentationml/2006/main">
  <p:tag name="AS_UNIQUEID" val="10859"/>
</p:tagLst>
</file>

<file path=ppt/tags/tag131.xml><?xml version="1.0" encoding="utf-8"?>
<p:tagLst xmlns:p="http://schemas.openxmlformats.org/presentationml/2006/main">
  <p:tag name="AS_UNIQUEID" val="10860"/>
</p:tagLst>
</file>

<file path=ppt/tags/tag132.xml><?xml version="1.0" encoding="utf-8"?>
<p:tagLst xmlns:p="http://schemas.openxmlformats.org/presentationml/2006/main">
  <p:tag name="AS_UNIQUEID" val="10909"/>
</p:tagLst>
</file>

<file path=ppt/tags/tag133.xml><?xml version="1.0" encoding="utf-8"?>
<p:tagLst xmlns:p="http://schemas.openxmlformats.org/presentationml/2006/main">
  <p:tag name="AS_UNIQUEID" val="10910"/>
</p:tagLst>
</file>

<file path=ppt/tags/tag134.xml><?xml version="1.0" encoding="utf-8"?>
<p:tagLst xmlns:p="http://schemas.openxmlformats.org/presentationml/2006/main">
  <p:tag name="AS_UNIQUEID" val="10911"/>
</p:tagLst>
</file>

<file path=ppt/tags/tag135.xml><?xml version="1.0" encoding="utf-8"?>
<p:tagLst xmlns:p="http://schemas.openxmlformats.org/presentationml/2006/main">
  <p:tag name="AS_UNIQUEID" val="10912"/>
</p:tagLst>
</file>

<file path=ppt/tags/tag136.xml><?xml version="1.0" encoding="utf-8"?>
<p:tagLst xmlns:p="http://schemas.openxmlformats.org/presentationml/2006/main">
  <p:tag name="AS_UNIQUEID" val="10913"/>
</p:tagLst>
</file>

<file path=ppt/tags/tag137.xml><?xml version="1.0" encoding="utf-8"?>
<p:tagLst xmlns:p="http://schemas.openxmlformats.org/presentationml/2006/main">
  <p:tag name="AS_UNIQUEID" val="10914"/>
</p:tagLst>
</file>

<file path=ppt/tags/tag138.xml><?xml version="1.0" encoding="utf-8"?>
<p:tagLst xmlns:p="http://schemas.openxmlformats.org/presentationml/2006/main">
  <p:tag name="AS_UNIQUEID" val="10915"/>
</p:tagLst>
</file>

<file path=ppt/tags/tag139.xml><?xml version="1.0" encoding="utf-8"?>
<p:tagLst xmlns:p="http://schemas.openxmlformats.org/presentationml/2006/main">
  <p:tag name="AS_UNIQUEID" val="10916"/>
</p:tagLst>
</file>

<file path=ppt/tags/tag14.xml><?xml version="1.0" encoding="utf-8"?>
<p:tagLst xmlns:p="http://schemas.openxmlformats.org/presentationml/2006/main">
  <p:tag name="AS_UNIQUEID" val="10522"/>
</p:tagLst>
</file>

<file path=ppt/tags/tag140.xml><?xml version="1.0" encoding="utf-8"?>
<p:tagLst xmlns:p="http://schemas.openxmlformats.org/presentationml/2006/main">
  <p:tag name="AS_UNIQUEID" val="10917"/>
</p:tagLst>
</file>

<file path=ppt/tags/tag141.xml><?xml version="1.0" encoding="utf-8"?>
<p:tagLst xmlns:p="http://schemas.openxmlformats.org/presentationml/2006/main">
  <p:tag name="KSO_WM_UNIT_TABLE_BEAUTIFY" val="{5be8bffb-4d7c-4071-b1dd-f70cd6d8ac23}"/>
</p:tagLst>
</file>

<file path=ppt/tags/tag142.xml><?xml version="1.0" encoding="utf-8"?>
<p:tagLst xmlns:p="http://schemas.openxmlformats.org/presentationml/2006/main">
  <p:tag name="AS_UNIQUEID" val="10932"/>
</p:tagLst>
</file>

<file path=ppt/tags/tag143.xml><?xml version="1.0" encoding="utf-8"?>
<p:tagLst xmlns:p="http://schemas.openxmlformats.org/presentationml/2006/main">
  <p:tag name="AS_UNIQUEID" val="10933"/>
</p:tagLst>
</file>

<file path=ppt/tags/tag144.xml><?xml version="1.0" encoding="utf-8"?>
<p:tagLst xmlns:p="http://schemas.openxmlformats.org/presentationml/2006/main">
  <p:tag name="AS_UNIQUEID" val="10934"/>
</p:tagLst>
</file>

<file path=ppt/tags/tag145.xml><?xml version="1.0" encoding="utf-8"?>
<p:tagLst xmlns:p="http://schemas.openxmlformats.org/presentationml/2006/main">
  <p:tag name="AS_UNIQUEID" val="10935"/>
</p:tagLst>
</file>

<file path=ppt/tags/tag146.xml><?xml version="1.0" encoding="utf-8"?>
<p:tagLst xmlns:p="http://schemas.openxmlformats.org/presentationml/2006/main">
  <p:tag name="AS_UNIQUEID" val="10936"/>
</p:tagLst>
</file>

<file path=ppt/tags/tag147.xml><?xml version="1.0" encoding="utf-8"?>
<p:tagLst xmlns:p="http://schemas.openxmlformats.org/presentationml/2006/main">
  <p:tag name="AS_UNIQUEID" val="10937"/>
</p:tagLst>
</file>

<file path=ppt/tags/tag148.xml><?xml version="1.0" encoding="utf-8"?>
<p:tagLst xmlns:p="http://schemas.openxmlformats.org/presentationml/2006/main">
  <p:tag name="AS_UNIQUEID" val="10938"/>
</p:tagLst>
</file>

<file path=ppt/tags/tag149.xml><?xml version="1.0" encoding="utf-8"?>
<p:tagLst xmlns:p="http://schemas.openxmlformats.org/presentationml/2006/main">
  <p:tag name="AS_UNIQUEID" val="10948"/>
</p:tagLst>
</file>

<file path=ppt/tags/tag15.xml><?xml version="1.0" encoding="utf-8"?>
<p:tagLst xmlns:p="http://schemas.openxmlformats.org/presentationml/2006/main">
  <p:tag name="AS_UNIQUEID" val="10523"/>
</p:tagLst>
</file>

<file path=ppt/tags/tag150.xml><?xml version="1.0" encoding="utf-8"?>
<p:tagLst xmlns:p="http://schemas.openxmlformats.org/presentationml/2006/main">
  <p:tag name="AS_UNIQUEID" val="10949"/>
</p:tagLst>
</file>

<file path=ppt/tags/tag151.xml><?xml version="1.0" encoding="utf-8"?>
<p:tagLst xmlns:p="http://schemas.openxmlformats.org/presentationml/2006/main">
  <p:tag name="AS_UNIQUEID" val="10950"/>
</p:tagLst>
</file>

<file path=ppt/tags/tag152.xml><?xml version="1.0" encoding="utf-8"?>
<p:tagLst xmlns:p="http://schemas.openxmlformats.org/presentationml/2006/main">
  <p:tag name="AS_UNIQUEID" val="10951"/>
</p:tagLst>
</file>

<file path=ppt/tags/tag153.xml><?xml version="1.0" encoding="utf-8"?>
<p:tagLst xmlns:p="http://schemas.openxmlformats.org/presentationml/2006/main">
  <p:tag name="AS_UNIQUEID" val="10952"/>
</p:tagLst>
</file>

<file path=ppt/tags/tag154.xml><?xml version="1.0" encoding="utf-8"?>
<p:tagLst xmlns:p="http://schemas.openxmlformats.org/presentationml/2006/main">
  <p:tag name="AS_UNIQUEID" val="10953"/>
</p:tagLst>
</file>

<file path=ppt/tags/tag155.xml><?xml version="1.0" encoding="utf-8"?>
<p:tagLst xmlns:p="http://schemas.openxmlformats.org/presentationml/2006/main">
  <p:tag name="AS_UNIQUEID" val="10954"/>
</p:tagLst>
</file>

<file path=ppt/tags/tag156.xml><?xml version="1.0" encoding="utf-8"?>
<p:tagLst xmlns:p="http://schemas.openxmlformats.org/presentationml/2006/main">
  <p:tag name="AS_UNIQUEID" val="10955"/>
</p:tagLst>
</file>

<file path=ppt/tags/tag157.xml><?xml version="1.0" encoding="utf-8"?>
<p:tagLst xmlns:p="http://schemas.openxmlformats.org/presentationml/2006/main">
  <p:tag name="AS_UNIQUEID" val="10956"/>
</p:tagLst>
</file>

<file path=ppt/tags/tag158.xml><?xml version="1.0" encoding="utf-8"?>
<p:tagLst xmlns:p="http://schemas.openxmlformats.org/presentationml/2006/main">
  <p:tag name="AS_UNIQUEID" val="10957"/>
</p:tagLst>
</file>

<file path=ppt/tags/tag159.xml><?xml version="1.0" encoding="utf-8"?>
<p:tagLst xmlns:p="http://schemas.openxmlformats.org/presentationml/2006/main">
  <p:tag name="AS_UNIQUEID" val="10958"/>
</p:tagLst>
</file>

<file path=ppt/tags/tag16.xml><?xml version="1.0" encoding="utf-8"?>
<p:tagLst xmlns:p="http://schemas.openxmlformats.org/presentationml/2006/main">
  <p:tag name="AS_UNIQUEID" val="10525"/>
</p:tagLst>
</file>

<file path=ppt/tags/tag160.xml><?xml version="1.0" encoding="utf-8"?>
<p:tagLst xmlns:p="http://schemas.openxmlformats.org/presentationml/2006/main">
  <p:tag name="AS_UNIQUEID" val="10959"/>
</p:tagLst>
</file>

<file path=ppt/tags/tag161.xml><?xml version="1.0" encoding="utf-8"?>
<p:tagLst xmlns:p="http://schemas.openxmlformats.org/presentationml/2006/main">
  <p:tag name="AS_UNIQUEID" val="10960"/>
</p:tagLst>
</file>

<file path=ppt/tags/tag162.xml><?xml version="1.0" encoding="utf-8"?>
<p:tagLst xmlns:p="http://schemas.openxmlformats.org/presentationml/2006/main">
  <p:tag name="AS_UNIQUEID" val="10961"/>
</p:tagLst>
</file>

<file path=ppt/tags/tag163.xml><?xml version="1.0" encoding="utf-8"?>
<p:tagLst xmlns:p="http://schemas.openxmlformats.org/presentationml/2006/main">
  <p:tag name="AS_UNIQUEID" val="10962"/>
</p:tagLst>
</file>

<file path=ppt/tags/tag164.xml><?xml version="1.0" encoding="utf-8"?>
<p:tagLst xmlns:p="http://schemas.openxmlformats.org/presentationml/2006/main">
  <p:tag name="AS_UNIQUEID" val="10963"/>
</p:tagLst>
</file>

<file path=ppt/tags/tag165.xml><?xml version="1.0" encoding="utf-8"?>
<p:tagLst xmlns:p="http://schemas.openxmlformats.org/presentationml/2006/main">
  <p:tag name="AS_UNIQUEID" val="10964"/>
</p:tagLst>
</file>

<file path=ppt/tags/tag166.xml><?xml version="1.0" encoding="utf-8"?>
<p:tagLst xmlns:p="http://schemas.openxmlformats.org/presentationml/2006/main">
  <p:tag name="AS_UNIQUEID" val="10965"/>
</p:tagLst>
</file>

<file path=ppt/tags/tag167.xml><?xml version="1.0" encoding="utf-8"?>
<p:tagLst xmlns:p="http://schemas.openxmlformats.org/presentationml/2006/main">
  <p:tag name="AS_UNIQUEID" val="11018"/>
</p:tagLst>
</file>

<file path=ppt/tags/tag168.xml><?xml version="1.0" encoding="utf-8"?>
<p:tagLst xmlns:p="http://schemas.openxmlformats.org/presentationml/2006/main">
  <p:tag name="AS_UNIQUEID" val="11019"/>
</p:tagLst>
</file>

<file path=ppt/tags/tag169.xml><?xml version="1.0" encoding="utf-8"?>
<p:tagLst xmlns:p="http://schemas.openxmlformats.org/presentationml/2006/main">
  <p:tag name="AS_UNIQUEID" val="11020"/>
</p:tagLst>
</file>

<file path=ppt/tags/tag17.xml><?xml version="1.0" encoding="utf-8"?>
<p:tagLst xmlns:p="http://schemas.openxmlformats.org/presentationml/2006/main">
  <p:tag name="AS_UNIQUEID" val="10526"/>
</p:tagLst>
</file>

<file path=ppt/tags/tag170.xml><?xml version="1.0" encoding="utf-8"?>
<p:tagLst xmlns:p="http://schemas.openxmlformats.org/presentationml/2006/main">
  <p:tag name="AS_UNIQUEID" val="11021"/>
</p:tagLst>
</file>

<file path=ppt/tags/tag171.xml><?xml version="1.0" encoding="utf-8"?>
<p:tagLst xmlns:p="http://schemas.openxmlformats.org/presentationml/2006/main">
  <p:tag name="AS_UNIQUEID" val="11022"/>
</p:tagLst>
</file>

<file path=ppt/tags/tag172.xml><?xml version="1.0" encoding="utf-8"?>
<p:tagLst xmlns:p="http://schemas.openxmlformats.org/presentationml/2006/main">
  <p:tag name="AS_UNIQUEID" val="11023"/>
</p:tagLst>
</file>

<file path=ppt/tags/tag173.xml><?xml version="1.0" encoding="utf-8"?>
<p:tagLst xmlns:p="http://schemas.openxmlformats.org/presentationml/2006/main">
  <p:tag name="AS_UNIQUEID" val="10257"/>
</p:tagLst>
</file>

<file path=ppt/tags/tag174.xml><?xml version="1.0" encoding="utf-8"?>
<p:tagLst xmlns:p="http://schemas.openxmlformats.org/presentationml/2006/main">
  <p:tag name="AS_UNIQUEID" val="10260"/>
</p:tagLst>
</file>

<file path=ppt/tags/tag175.xml><?xml version="1.0" encoding="utf-8"?>
<p:tagLst xmlns:p="http://schemas.openxmlformats.org/presentationml/2006/main">
  <p:tag name="AS_UNIQUEID" val="10262"/>
</p:tagLst>
</file>

<file path=ppt/tags/tag176.xml><?xml version="1.0" encoding="utf-8"?>
<p:tagLst xmlns:p="http://schemas.openxmlformats.org/presentationml/2006/main">
  <p:tag name="AS_UNIQUEID" val="10263"/>
</p:tagLst>
</file>

<file path=ppt/tags/tag177.xml><?xml version="1.0" encoding="utf-8"?>
<p:tagLst xmlns:p="http://schemas.openxmlformats.org/presentationml/2006/main">
  <p:tag name="AS_UNIQUEID" val="10264"/>
</p:tagLst>
</file>

<file path=ppt/tags/tag178.xml><?xml version="1.0" encoding="utf-8"?>
<p:tagLst xmlns:p="http://schemas.openxmlformats.org/presentationml/2006/main">
  <p:tag name="AS_UNIQUEID" val="11155"/>
</p:tagLst>
</file>

<file path=ppt/tags/tag179.xml><?xml version="1.0" encoding="utf-8"?>
<p:tagLst xmlns:p="http://schemas.openxmlformats.org/presentationml/2006/main">
  <p:tag name="AS_UNIQUEID" val="10251"/>
</p:tagLst>
</file>

<file path=ppt/tags/tag18.xml><?xml version="1.0" encoding="utf-8"?>
<p:tagLst xmlns:p="http://schemas.openxmlformats.org/presentationml/2006/main">
  <p:tag name="AS_UNIQUEID" val="10527"/>
</p:tagLst>
</file>

<file path=ppt/tags/tag180.xml><?xml version="1.0" encoding="utf-8"?>
<p:tagLst xmlns:p="http://schemas.openxmlformats.org/presentationml/2006/main">
  <p:tag name="AS_UNIQUEID" val="10252"/>
</p:tagLst>
</file>

<file path=ppt/tags/tag181.xml><?xml version="1.0" encoding="utf-8"?>
<p:tagLst xmlns:p="http://schemas.openxmlformats.org/presentationml/2006/main">
  <p:tag name="AS_UNIQUEID" val="10253"/>
</p:tagLst>
</file>

<file path=ppt/tags/tag182.xml><?xml version="1.0" encoding="utf-8"?>
<p:tagLst xmlns:p="http://schemas.openxmlformats.org/presentationml/2006/main">
  <p:tag name="AS_UNIQUEID" val="176"/>
</p:tagLst>
</file>

<file path=ppt/tags/tag183.xml><?xml version="1.0" encoding="utf-8"?>
<p:tagLst xmlns:p="http://schemas.openxmlformats.org/presentationml/2006/main">
  <p:tag name="AS_UNIQUEID" val="177"/>
</p:tagLst>
</file>

<file path=ppt/tags/tag184.xml><?xml version="1.0" encoding="utf-8"?>
<p:tagLst xmlns:p="http://schemas.openxmlformats.org/presentationml/2006/main">
  <p:tag name="AS_UNIQUEID" val="178"/>
</p:tagLst>
</file>

<file path=ppt/tags/tag185.xml><?xml version="1.0" encoding="utf-8"?>
<p:tagLst xmlns:p="http://schemas.openxmlformats.org/presentationml/2006/main">
  <p:tag name="AS_UNIQUEID" val="179"/>
</p:tagLst>
</file>

<file path=ppt/tags/tag186.xml><?xml version="1.0" encoding="utf-8"?>
<p:tagLst xmlns:p="http://schemas.openxmlformats.org/presentationml/2006/main">
  <p:tag name="AS_UNIQUEID" val="11027"/>
</p:tagLst>
</file>

<file path=ppt/tags/tag187.xml><?xml version="1.0" encoding="utf-8"?>
<p:tagLst xmlns:p="http://schemas.openxmlformats.org/presentationml/2006/main">
  <p:tag name="AS_UNIQUEID" val="11028"/>
</p:tagLst>
</file>

<file path=ppt/tags/tag188.xml><?xml version="1.0" encoding="utf-8"?>
<p:tagLst xmlns:p="http://schemas.openxmlformats.org/presentationml/2006/main">
  <p:tag name="AS_UNIQUEID" val="175"/>
</p:tagLst>
</file>

<file path=ppt/tags/tag189.xml><?xml version="1.0" encoding="utf-8"?>
<p:tagLst xmlns:p="http://schemas.openxmlformats.org/presentationml/2006/main">
  <p:tag name="AS_UNIQUEID" val="11029"/>
</p:tagLst>
</file>

<file path=ppt/tags/tag19.xml><?xml version="1.0" encoding="utf-8"?>
<p:tagLst xmlns:p="http://schemas.openxmlformats.org/presentationml/2006/main">
  <p:tag name="AS_UNIQUEID" val="10528"/>
</p:tagLst>
</file>

<file path=ppt/tags/tag190.xml><?xml version="1.0" encoding="utf-8"?>
<p:tagLst xmlns:p="http://schemas.openxmlformats.org/presentationml/2006/main">
  <p:tag name="AS_UNIQUEID" val="11030"/>
</p:tagLst>
</file>

<file path=ppt/tags/tag191.xml><?xml version="1.0" encoding="utf-8"?>
<p:tagLst xmlns:p="http://schemas.openxmlformats.org/presentationml/2006/main">
  <p:tag name="AS_UNIQUEID" val="175"/>
</p:tagLst>
</file>

<file path=ppt/tags/tag192.xml><?xml version="1.0" encoding="utf-8"?>
<p:tagLst xmlns:p="http://schemas.openxmlformats.org/presentationml/2006/main">
  <p:tag name="AS_UNIQUEID" val="8364"/>
</p:tagLst>
</file>

<file path=ppt/tags/tag193.xml><?xml version="1.0" encoding="utf-8"?>
<p:tagLst xmlns:p="http://schemas.openxmlformats.org/presentationml/2006/main">
  <p:tag name="AS_UNIQUEID" val="1276"/>
  <p:tag name="KSO_WM_BEAUTIFY_FLAG" val=""/>
</p:tagLst>
</file>

<file path=ppt/tags/tag194.xml><?xml version="1.0" encoding="utf-8"?>
<p:tagLst xmlns:p="http://schemas.openxmlformats.org/presentationml/2006/main">
  <p:tag name="AS_UNIQUEID" val="8365"/>
  <p:tag name="KSO_WM_BEAUTIFY_FLAG" val=""/>
</p:tagLst>
</file>

<file path=ppt/tags/tag195.xml><?xml version="1.0" encoding="utf-8"?>
<p:tagLst xmlns:p="http://schemas.openxmlformats.org/presentationml/2006/main">
  <p:tag name="AS_UNIQUEID" val="10305"/>
</p:tagLst>
</file>

<file path=ppt/tags/tag196.xml><?xml version="1.0" encoding="utf-8"?>
<p:tagLst xmlns:p="http://schemas.openxmlformats.org/presentationml/2006/main">
  <p:tag name="AS_UNIQUEID" val="10306"/>
</p:tagLst>
</file>

<file path=ppt/tags/tag197.xml><?xml version="1.0" encoding="utf-8"?>
<p:tagLst xmlns:p="http://schemas.openxmlformats.org/presentationml/2006/main">
  <p:tag name="AS_UNIQUEID" val="1764"/>
  <p:tag name="KSO_WM_BEAUTIFY_FLAG" val=""/>
</p:tagLst>
</file>

<file path=ppt/tags/tag198.xml><?xml version="1.0" encoding="utf-8"?>
<p:tagLst xmlns:p="http://schemas.openxmlformats.org/presentationml/2006/main">
  <p:tag name="AS_UNIQUEID" val="11032"/>
</p:tagLst>
</file>

<file path=ppt/tags/tag199.xml><?xml version="1.0" encoding="utf-8"?>
<p:tagLst xmlns:p="http://schemas.openxmlformats.org/presentationml/2006/main">
  <p:tag name="AS_UNIQUEID" val="11033"/>
</p:tagLst>
</file>

<file path=ppt/tags/tag2.xml><?xml version="1.0" encoding="utf-8"?>
<p:tagLst xmlns:p="http://schemas.openxmlformats.org/presentationml/2006/main">
  <p:tag name="AS_UNIQUEID" val="10508"/>
</p:tagLst>
</file>

<file path=ppt/tags/tag20.xml><?xml version="1.0" encoding="utf-8"?>
<p:tagLst xmlns:p="http://schemas.openxmlformats.org/presentationml/2006/main">
  <p:tag name="AS_UNIQUEID" val="10529"/>
</p:tagLst>
</file>

<file path=ppt/tags/tag200.xml><?xml version="1.0" encoding="utf-8"?>
<p:tagLst xmlns:p="http://schemas.openxmlformats.org/presentationml/2006/main">
  <p:tag name="AS_UNIQUEID" val="10304"/>
</p:tagLst>
</file>

<file path=ppt/tags/tag201.xml><?xml version="1.0" encoding="utf-8"?>
<p:tagLst xmlns:p="http://schemas.openxmlformats.org/presentationml/2006/main">
  <p:tag name="AS_UNIQUEID" val="8364"/>
</p:tagLst>
</file>

<file path=ppt/tags/tag202.xml><?xml version="1.0" encoding="utf-8"?>
<p:tagLst xmlns:p="http://schemas.openxmlformats.org/presentationml/2006/main">
  <p:tag name="AS_UNIQUEID" val="1276"/>
  <p:tag name="KSO_WM_BEAUTIFY_FLAG" val=""/>
</p:tagLst>
</file>

<file path=ppt/tags/tag203.xml><?xml version="1.0" encoding="utf-8"?>
<p:tagLst xmlns:p="http://schemas.openxmlformats.org/presentationml/2006/main">
  <p:tag name="AS_UNIQUEID" val="8365"/>
  <p:tag name="KSO_WM_BEAUTIFY_FLAG" val=""/>
</p:tagLst>
</file>

<file path=ppt/tags/tag204.xml><?xml version="1.0" encoding="utf-8"?>
<p:tagLst xmlns:p="http://schemas.openxmlformats.org/presentationml/2006/main">
  <p:tag name="AS_UNIQUEID" val="10317"/>
</p:tagLst>
</file>

<file path=ppt/tags/tag205.xml><?xml version="1.0" encoding="utf-8"?>
<p:tagLst xmlns:p="http://schemas.openxmlformats.org/presentationml/2006/main">
  <p:tag name="AS_UNIQUEID" val="10318"/>
</p:tagLst>
</file>

<file path=ppt/tags/tag206.xml><?xml version="1.0" encoding="utf-8"?>
<p:tagLst xmlns:p="http://schemas.openxmlformats.org/presentationml/2006/main">
  <p:tag name="AS_UNIQUEID" val="10319"/>
</p:tagLst>
</file>

<file path=ppt/tags/tag207.xml><?xml version="1.0" encoding="utf-8"?>
<p:tagLst xmlns:p="http://schemas.openxmlformats.org/presentationml/2006/main">
  <p:tag name="AS_UNIQUEID" val="10320"/>
</p:tagLst>
</file>

<file path=ppt/tags/tag208.xml><?xml version="1.0" encoding="utf-8"?>
<p:tagLst xmlns:p="http://schemas.openxmlformats.org/presentationml/2006/main">
  <p:tag name="AS_UNIQUEID" val="10321"/>
</p:tagLst>
</file>

<file path=ppt/tags/tag209.xml><?xml version="1.0" encoding="utf-8"?>
<p:tagLst xmlns:p="http://schemas.openxmlformats.org/presentationml/2006/main">
  <p:tag name="AS_UNIQUEID" val="11035"/>
</p:tagLst>
</file>

<file path=ppt/tags/tag21.xml><?xml version="1.0" encoding="utf-8"?>
<p:tagLst xmlns:p="http://schemas.openxmlformats.org/presentationml/2006/main">
  <p:tag name="AS_UNIQUEID" val="10530"/>
</p:tagLst>
</file>

<file path=ppt/tags/tag210.xml><?xml version="1.0" encoding="utf-8"?>
<p:tagLst xmlns:p="http://schemas.openxmlformats.org/presentationml/2006/main">
  <p:tag name="AS_UNIQUEID" val="11036"/>
</p:tagLst>
</file>

<file path=ppt/tags/tag211.xml><?xml version="1.0" encoding="utf-8"?>
<p:tagLst xmlns:p="http://schemas.openxmlformats.org/presentationml/2006/main">
  <p:tag name="AS_UNIQUEID" val="10304"/>
</p:tagLst>
</file>

<file path=ppt/tags/tag212.xml><?xml version="1.0" encoding="utf-8"?>
<p:tagLst xmlns:p="http://schemas.openxmlformats.org/presentationml/2006/main">
  <p:tag name="AS_UNIQUEID" val="8364"/>
</p:tagLst>
</file>

<file path=ppt/tags/tag213.xml><?xml version="1.0" encoding="utf-8"?>
<p:tagLst xmlns:p="http://schemas.openxmlformats.org/presentationml/2006/main">
  <p:tag name="AS_UNIQUEID" val="1276"/>
  <p:tag name="KSO_WM_BEAUTIFY_FLAG" val=""/>
</p:tagLst>
</file>

<file path=ppt/tags/tag214.xml><?xml version="1.0" encoding="utf-8"?>
<p:tagLst xmlns:p="http://schemas.openxmlformats.org/presentationml/2006/main">
  <p:tag name="AS_UNIQUEID" val="8365"/>
  <p:tag name="KSO_WM_BEAUTIFY_FLAG" val=""/>
</p:tagLst>
</file>

<file path=ppt/tags/tag215.xml><?xml version="1.0" encoding="utf-8"?>
<p:tagLst xmlns:p="http://schemas.openxmlformats.org/presentationml/2006/main">
  <p:tag name="AS_UNIQUEID" val="1782"/>
</p:tagLst>
</file>

<file path=ppt/tags/tag216.xml><?xml version="1.0" encoding="utf-8"?>
<p:tagLst xmlns:p="http://schemas.openxmlformats.org/presentationml/2006/main">
  <p:tag name="AS_UNIQUEID" val="1790"/>
</p:tagLst>
</file>

<file path=ppt/tags/tag217.xml><?xml version="1.0" encoding="utf-8"?>
<p:tagLst xmlns:p="http://schemas.openxmlformats.org/presentationml/2006/main">
  <p:tag name="AS_UNIQUEID" val="1791"/>
</p:tagLst>
</file>

<file path=ppt/tags/tag218.xml><?xml version="1.0" encoding="utf-8"?>
<p:tagLst xmlns:p="http://schemas.openxmlformats.org/presentationml/2006/main">
  <p:tag name="AS_UNIQUEID" val="1785"/>
</p:tagLst>
</file>

<file path=ppt/tags/tag219.xml><?xml version="1.0" encoding="utf-8"?>
<p:tagLst xmlns:p="http://schemas.openxmlformats.org/presentationml/2006/main">
  <p:tag name="AS_UNIQUEID" val="1786"/>
</p:tagLst>
</file>

<file path=ppt/tags/tag22.xml><?xml version="1.0" encoding="utf-8"?>
<p:tagLst xmlns:p="http://schemas.openxmlformats.org/presentationml/2006/main">
  <p:tag name="AS_UNIQUEID" val="10532"/>
</p:tagLst>
</file>

<file path=ppt/tags/tag220.xml><?xml version="1.0" encoding="utf-8"?>
<p:tagLst xmlns:p="http://schemas.openxmlformats.org/presentationml/2006/main">
  <p:tag name="AS_UNIQUEID" val="1788"/>
</p:tagLst>
</file>

<file path=ppt/tags/tag221.xml><?xml version="1.0" encoding="utf-8"?>
<p:tagLst xmlns:p="http://schemas.openxmlformats.org/presentationml/2006/main">
  <p:tag name="AS_UNIQUEID" val="11038"/>
</p:tagLst>
</file>

<file path=ppt/tags/tag222.xml><?xml version="1.0" encoding="utf-8"?>
<p:tagLst xmlns:p="http://schemas.openxmlformats.org/presentationml/2006/main">
  <p:tag name="AS_UNIQUEID" val="11039"/>
</p:tagLst>
</file>

<file path=ppt/tags/tag223.xml><?xml version="1.0" encoding="utf-8"?>
<p:tagLst xmlns:p="http://schemas.openxmlformats.org/presentationml/2006/main">
  <p:tag name="AS_UNIQUEID" val="10304"/>
</p:tagLst>
</file>

<file path=ppt/tags/tag224.xml><?xml version="1.0" encoding="utf-8"?>
<p:tagLst xmlns:p="http://schemas.openxmlformats.org/presentationml/2006/main">
  <p:tag name="AS_UNIQUEID" val="11041"/>
</p:tagLst>
</file>

<file path=ppt/tags/tag225.xml><?xml version="1.0" encoding="utf-8"?>
<p:tagLst xmlns:p="http://schemas.openxmlformats.org/presentationml/2006/main">
  <p:tag name="AS_UNIQUEID" val="11042"/>
</p:tagLst>
</file>

<file path=ppt/tags/tag226.xml><?xml version="1.0" encoding="utf-8"?>
<p:tagLst xmlns:p="http://schemas.openxmlformats.org/presentationml/2006/main">
  <p:tag name="AS_UNIQUEID" val="11043"/>
</p:tagLst>
</file>

<file path=ppt/tags/tag227.xml><?xml version="1.0" encoding="utf-8"?>
<p:tagLst xmlns:p="http://schemas.openxmlformats.org/presentationml/2006/main">
  <p:tag name="AS_UNIQUEID" val="11044"/>
</p:tagLst>
</file>

<file path=ppt/tags/tag228.xml><?xml version="1.0" encoding="utf-8"?>
<p:tagLst xmlns:p="http://schemas.openxmlformats.org/presentationml/2006/main">
  <p:tag name="AS_UNIQUEID" val="11045"/>
</p:tagLst>
</file>

<file path=ppt/tags/tag229.xml><?xml version="1.0" encoding="utf-8"?>
<p:tagLst xmlns:p="http://schemas.openxmlformats.org/presentationml/2006/main">
  <p:tag name="AS_UNIQUEID" val="11062"/>
</p:tagLst>
</file>

<file path=ppt/tags/tag23.xml><?xml version="1.0" encoding="utf-8"?>
<p:tagLst xmlns:p="http://schemas.openxmlformats.org/presentationml/2006/main">
  <p:tag name="AS_UNIQUEID" val="10533"/>
</p:tagLst>
</file>

<file path=ppt/tags/tag230.xml><?xml version="1.0" encoding="utf-8"?>
<p:tagLst xmlns:p="http://schemas.openxmlformats.org/presentationml/2006/main">
  <p:tag name="AS_UNIQUEID" val="11063"/>
</p:tagLst>
</file>

<file path=ppt/tags/tag231.xml><?xml version="1.0" encoding="utf-8"?>
<p:tagLst xmlns:p="http://schemas.openxmlformats.org/presentationml/2006/main">
  <p:tag name="AS_UNIQUEID" val="11064"/>
</p:tagLst>
</file>

<file path=ppt/tags/tag232.xml><?xml version="1.0" encoding="utf-8"?>
<p:tagLst xmlns:p="http://schemas.openxmlformats.org/presentationml/2006/main">
  <p:tag name="AS_UNIQUEID" val="11065"/>
</p:tagLst>
</file>

<file path=ppt/tags/tag233.xml><?xml version="1.0" encoding="utf-8"?>
<p:tagLst xmlns:p="http://schemas.openxmlformats.org/presentationml/2006/main">
  <p:tag name="AS_UNIQUEID" val="11066"/>
</p:tagLst>
</file>

<file path=ppt/tags/tag234.xml><?xml version="1.0" encoding="utf-8"?>
<p:tagLst xmlns:p="http://schemas.openxmlformats.org/presentationml/2006/main">
  <p:tag name="AS_UNIQUEID" val="11067"/>
</p:tagLst>
</file>

<file path=ppt/tags/tag235.xml><?xml version="1.0" encoding="utf-8"?>
<p:tagLst xmlns:p="http://schemas.openxmlformats.org/presentationml/2006/main">
  <p:tag name="AS_UNIQUEID" val="11068"/>
</p:tagLst>
</file>

<file path=ppt/tags/tag236.xml><?xml version="1.0" encoding="utf-8"?>
<p:tagLst xmlns:p="http://schemas.openxmlformats.org/presentationml/2006/main">
  <p:tag name="AS_UNIQUEID" val="11069"/>
</p:tagLst>
</file>

<file path=ppt/tags/tag237.xml><?xml version="1.0" encoding="utf-8"?>
<p:tagLst xmlns:p="http://schemas.openxmlformats.org/presentationml/2006/main">
  <p:tag name="AS_UNIQUEID" val="11070"/>
</p:tagLst>
</file>

<file path=ppt/tags/tag238.xml><?xml version="1.0" encoding="utf-8"?>
<p:tagLst xmlns:p="http://schemas.openxmlformats.org/presentationml/2006/main">
  <p:tag name="AS_UNIQUEID" val="11071"/>
</p:tagLst>
</file>

<file path=ppt/tags/tag239.xml><?xml version="1.0" encoding="utf-8"?>
<p:tagLst xmlns:p="http://schemas.openxmlformats.org/presentationml/2006/main">
  <p:tag name="AS_UNIQUEID" val="11072"/>
</p:tagLst>
</file>

<file path=ppt/tags/tag24.xml><?xml version="1.0" encoding="utf-8"?>
<p:tagLst xmlns:p="http://schemas.openxmlformats.org/presentationml/2006/main">
  <p:tag name="AS_UNIQUEID" val="10534"/>
</p:tagLst>
</file>

<file path=ppt/tags/tag240.xml><?xml version="1.0" encoding="utf-8"?>
<p:tagLst xmlns:p="http://schemas.openxmlformats.org/presentationml/2006/main">
  <p:tag name="AS_UNIQUEID" val="11073"/>
</p:tagLst>
</file>

<file path=ppt/tags/tag241.xml><?xml version="1.0" encoding="utf-8"?>
<p:tagLst xmlns:p="http://schemas.openxmlformats.org/presentationml/2006/main">
  <p:tag name="AS_UNIQUEID" val="11074"/>
</p:tagLst>
</file>

<file path=ppt/tags/tag242.xml><?xml version="1.0" encoding="utf-8"?>
<p:tagLst xmlns:p="http://schemas.openxmlformats.org/presentationml/2006/main">
  <p:tag name="AS_UNIQUEID" val="11075"/>
</p:tagLst>
</file>

<file path=ppt/tags/tag243.xml><?xml version="1.0" encoding="utf-8"?>
<p:tagLst xmlns:p="http://schemas.openxmlformats.org/presentationml/2006/main">
  <p:tag name="AS_UNIQUEID" val="11076"/>
</p:tagLst>
</file>

<file path=ppt/tags/tag244.xml><?xml version="1.0" encoding="utf-8"?>
<p:tagLst xmlns:p="http://schemas.openxmlformats.org/presentationml/2006/main">
  <p:tag name="AS_UNIQUEID" val="11077"/>
</p:tagLst>
</file>

<file path=ppt/tags/tag245.xml><?xml version="1.0" encoding="utf-8"?>
<p:tagLst xmlns:p="http://schemas.openxmlformats.org/presentationml/2006/main">
  <p:tag name="AS_UNIQUEID" val="11078"/>
</p:tagLst>
</file>

<file path=ppt/tags/tag246.xml><?xml version="1.0" encoding="utf-8"?>
<p:tagLst xmlns:p="http://schemas.openxmlformats.org/presentationml/2006/main">
  <p:tag name="AS_UNIQUEID" val="11079"/>
</p:tagLst>
</file>

<file path=ppt/tags/tag247.xml><?xml version="1.0" encoding="utf-8"?>
<p:tagLst xmlns:p="http://schemas.openxmlformats.org/presentationml/2006/main">
  <p:tag name="AS_UNIQUEID" val="11080"/>
</p:tagLst>
</file>

<file path=ppt/tags/tag248.xml><?xml version="1.0" encoding="utf-8"?>
<p:tagLst xmlns:p="http://schemas.openxmlformats.org/presentationml/2006/main">
  <p:tag name="AS_UNIQUEID" val="11081"/>
</p:tagLst>
</file>

<file path=ppt/tags/tag249.xml><?xml version="1.0" encoding="utf-8"?>
<p:tagLst xmlns:p="http://schemas.openxmlformats.org/presentationml/2006/main">
  <p:tag name="AS_UNIQUEID" val="11082"/>
</p:tagLst>
</file>

<file path=ppt/tags/tag25.xml><?xml version="1.0" encoding="utf-8"?>
<p:tagLst xmlns:p="http://schemas.openxmlformats.org/presentationml/2006/main">
  <p:tag name="AS_UNIQUEID" val="10535"/>
</p:tagLst>
</file>

<file path=ppt/tags/tag250.xml><?xml version="1.0" encoding="utf-8"?>
<p:tagLst xmlns:p="http://schemas.openxmlformats.org/presentationml/2006/main">
  <p:tag name="AS_UNIQUEID" val="11083"/>
</p:tagLst>
</file>

<file path=ppt/tags/tag251.xml><?xml version="1.0" encoding="utf-8"?>
<p:tagLst xmlns:p="http://schemas.openxmlformats.org/presentationml/2006/main">
  <p:tag name="AS_UNIQUEID" val="11084"/>
</p:tagLst>
</file>

<file path=ppt/tags/tag252.xml><?xml version="1.0" encoding="utf-8"?>
<p:tagLst xmlns:p="http://schemas.openxmlformats.org/presentationml/2006/main">
  <p:tag name="AS_UNIQUEID" val="11085"/>
</p:tagLst>
</file>

<file path=ppt/tags/tag253.xml><?xml version="1.0" encoding="utf-8"?>
<p:tagLst xmlns:p="http://schemas.openxmlformats.org/presentationml/2006/main">
  <p:tag name="AS_UNIQUEID" val="11086"/>
</p:tagLst>
</file>

<file path=ppt/tags/tag254.xml><?xml version="1.0" encoding="utf-8"?>
<p:tagLst xmlns:p="http://schemas.openxmlformats.org/presentationml/2006/main">
  <p:tag name="AS_UNIQUEID" val="11087"/>
</p:tagLst>
</file>

<file path=ppt/tags/tag255.xml><?xml version="1.0" encoding="utf-8"?>
<p:tagLst xmlns:p="http://schemas.openxmlformats.org/presentationml/2006/main">
  <p:tag name="AS_UNIQUEID" val="11088"/>
</p:tagLst>
</file>

<file path=ppt/tags/tag256.xml><?xml version="1.0" encoding="utf-8"?>
<p:tagLst xmlns:p="http://schemas.openxmlformats.org/presentationml/2006/main">
  <p:tag name="AS_UNIQUEID" val="11089"/>
</p:tagLst>
</file>

<file path=ppt/tags/tag257.xml><?xml version="1.0" encoding="utf-8"?>
<p:tagLst xmlns:p="http://schemas.openxmlformats.org/presentationml/2006/main">
  <p:tag name="AS_UNIQUEID" val="11090"/>
</p:tagLst>
</file>

<file path=ppt/tags/tag258.xml><?xml version="1.0" encoding="utf-8"?>
<p:tagLst xmlns:p="http://schemas.openxmlformats.org/presentationml/2006/main">
  <p:tag name="AS_UNIQUEID" val="11091"/>
</p:tagLst>
</file>

<file path=ppt/tags/tag259.xml><?xml version="1.0" encoding="utf-8"?>
<p:tagLst xmlns:p="http://schemas.openxmlformats.org/presentationml/2006/main">
  <p:tag name="AS_UNIQUEID" val="11092"/>
</p:tagLst>
</file>

<file path=ppt/tags/tag26.xml><?xml version="1.0" encoding="utf-8"?>
<p:tagLst xmlns:p="http://schemas.openxmlformats.org/presentationml/2006/main">
  <p:tag name="AS_UNIQUEID" val="10536"/>
</p:tagLst>
</file>

<file path=ppt/tags/tag260.xml><?xml version="1.0" encoding="utf-8"?>
<p:tagLst xmlns:p="http://schemas.openxmlformats.org/presentationml/2006/main">
  <p:tag name="AS_UNIQUEID" val="11093"/>
</p:tagLst>
</file>

<file path=ppt/tags/tag261.xml><?xml version="1.0" encoding="utf-8"?>
<p:tagLst xmlns:p="http://schemas.openxmlformats.org/presentationml/2006/main">
  <p:tag name="AS_UNIQUEID" val="11094"/>
</p:tagLst>
</file>

<file path=ppt/tags/tag262.xml><?xml version="1.0" encoding="utf-8"?>
<p:tagLst xmlns:p="http://schemas.openxmlformats.org/presentationml/2006/main">
  <p:tag name="AS_UNIQUEID" val="11095"/>
</p:tagLst>
</file>

<file path=ppt/tags/tag263.xml><?xml version="1.0" encoding="utf-8"?>
<p:tagLst xmlns:p="http://schemas.openxmlformats.org/presentationml/2006/main">
  <p:tag name="AS_UNIQUEID" val="11096"/>
</p:tagLst>
</file>

<file path=ppt/tags/tag264.xml><?xml version="1.0" encoding="utf-8"?>
<p:tagLst xmlns:p="http://schemas.openxmlformats.org/presentationml/2006/main">
  <p:tag name="AS_UNIQUEID" val="11097"/>
</p:tagLst>
</file>

<file path=ppt/tags/tag265.xml><?xml version="1.0" encoding="utf-8"?>
<p:tagLst xmlns:p="http://schemas.openxmlformats.org/presentationml/2006/main">
  <p:tag name="AS_UNIQUEID" val="11098"/>
</p:tagLst>
</file>

<file path=ppt/tags/tag266.xml><?xml version="1.0" encoding="utf-8"?>
<p:tagLst xmlns:p="http://schemas.openxmlformats.org/presentationml/2006/main">
  <p:tag name="AS_UNIQUEID" val="11099"/>
</p:tagLst>
</file>

<file path=ppt/tags/tag267.xml><?xml version="1.0" encoding="utf-8"?>
<p:tagLst xmlns:p="http://schemas.openxmlformats.org/presentationml/2006/main">
  <p:tag name="AS_UNIQUEID" val="11100"/>
</p:tagLst>
</file>

<file path=ppt/tags/tag268.xml><?xml version="1.0" encoding="utf-8"?>
<p:tagLst xmlns:p="http://schemas.openxmlformats.org/presentationml/2006/main">
  <p:tag name="AS_UNIQUEID" val="11101"/>
</p:tagLst>
</file>

<file path=ppt/tags/tag269.xml><?xml version="1.0" encoding="utf-8"?>
<p:tagLst xmlns:p="http://schemas.openxmlformats.org/presentationml/2006/main">
  <p:tag name="AS_UNIQUEID" val="11102"/>
</p:tagLst>
</file>

<file path=ppt/tags/tag27.xml><?xml version="1.0" encoding="utf-8"?>
<p:tagLst xmlns:p="http://schemas.openxmlformats.org/presentationml/2006/main">
  <p:tag name="AS_UNIQUEID" val="10537"/>
</p:tagLst>
</file>

<file path=ppt/tags/tag270.xml><?xml version="1.0" encoding="utf-8"?>
<p:tagLst xmlns:p="http://schemas.openxmlformats.org/presentationml/2006/main">
  <p:tag name="AS_UNIQUEID" val="11103"/>
</p:tagLst>
</file>

<file path=ppt/tags/tag271.xml><?xml version="1.0" encoding="utf-8"?>
<p:tagLst xmlns:p="http://schemas.openxmlformats.org/presentationml/2006/main">
  <p:tag name="AS_UNIQUEID" val="11104"/>
</p:tagLst>
</file>

<file path=ppt/tags/tag272.xml><?xml version="1.0" encoding="utf-8"?>
<p:tagLst xmlns:p="http://schemas.openxmlformats.org/presentationml/2006/main">
  <p:tag name="AS_UNIQUEID" val="11105"/>
</p:tagLst>
</file>

<file path=ppt/tags/tag273.xml><?xml version="1.0" encoding="utf-8"?>
<p:tagLst xmlns:p="http://schemas.openxmlformats.org/presentationml/2006/main">
  <p:tag name="AS_UNIQUEID" val="11106"/>
</p:tagLst>
</file>

<file path=ppt/tags/tag274.xml><?xml version="1.0" encoding="utf-8"?>
<p:tagLst xmlns:p="http://schemas.openxmlformats.org/presentationml/2006/main">
  <p:tag name="AS_UNIQUEID" val="11107"/>
</p:tagLst>
</file>

<file path=ppt/tags/tag275.xml><?xml version="1.0" encoding="utf-8"?>
<p:tagLst xmlns:p="http://schemas.openxmlformats.org/presentationml/2006/main">
  <p:tag name="AS_UNIQUEID" val="11108"/>
</p:tagLst>
</file>

<file path=ppt/tags/tag276.xml><?xml version="1.0" encoding="utf-8"?>
<p:tagLst xmlns:p="http://schemas.openxmlformats.org/presentationml/2006/main">
  <p:tag name="AS_UNIQUEID" val="11109"/>
</p:tagLst>
</file>

<file path=ppt/tags/tag277.xml><?xml version="1.0" encoding="utf-8"?>
<p:tagLst xmlns:p="http://schemas.openxmlformats.org/presentationml/2006/main">
  <p:tag name="AS_UNIQUEID" val="11110"/>
</p:tagLst>
</file>

<file path=ppt/tags/tag278.xml><?xml version="1.0" encoding="utf-8"?>
<p:tagLst xmlns:p="http://schemas.openxmlformats.org/presentationml/2006/main">
  <p:tag name="AS_UNIQUEID" val="11111"/>
</p:tagLst>
</file>

<file path=ppt/tags/tag279.xml><?xml version="1.0" encoding="utf-8"?>
<p:tagLst xmlns:p="http://schemas.openxmlformats.org/presentationml/2006/main">
  <p:tag name="AS_UNIQUEID" val="10810"/>
</p:tagLst>
</file>

<file path=ppt/tags/tag28.xml><?xml version="1.0" encoding="utf-8"?>
<p:tagLst xmlns:p="http://schemas.openxmlformats.org/presentationml/2006/main">
  <p:tag name="AS_UNIQUEID" val="10538"/>
</p:tagLst>
</file>

<file path=ppt/tags/tag280.xml><?xml version="1.0" encoding="utf-8"?>
<p:tagLst xmlns:p="http://schemas.openxmlformats.org/presentationml/2006/main">
  <p:tag name="AS_UNIQUEID" val="10811"/>
</p:tagLst>
</file>

<file path=ppt/tags/tag281.xml><?xml version="1.0" encoding="utf-8"?>
<p:tagLst xmlns:p="http://schemas.openxmlformats.org/presentationml/2006/main">
  <p:tag name="AS_UNIQUEID" val="10812"/>
</p:tagLst>
</file>

<file path=ppt/tags/tag282.xml><?xml version="1.0" encoding="utf-8"?>
<p:tagLst xmlns:p="http://schemas.openxmlformats.org/presentationml/2006/main">
  <p:tag name="AS_UNIQUEID" val="10813"/>
</p:tagLst>
</file>

<file path=ppt/tags/tag283.xml><?xml version="1.0" encoding="utf-8"?>
<p:tagLst xmlns:p="http://schemas.openxmlformats.org/presentationml/2006/main">
  <p:tag name="AS_UNIQUEID" val="10814"/>
</p:tagLst>
</file>

<file path=ppt/tags/tag284.xml><?xml version="1.0" encoding="utf-8"?>
<p:tagLst xmlns:p="http://schemas.openxmlformats.org/presentationml/2006/main">
  <p:tag name="AS_UNIQUEID" val="10815"/>
</p:tagLst>
</file>

<file path=ppt/tags/tag28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NiODM5MTIxOTk2M2MwZGVlYmEwNTkzZWExNjMxMzgifQ=="/>
</p:tagLst>
</file>

<file path=ppt/tags/tag29.xml><?xml version="1.0" encoding="utf-8"?>
<p:tagLst xmlns:p="http://schemas.openxmlformats.org/presentationml/2006/main">
  <p:tag name="AS_UNIQUEID" val="10539"/>
</p:tagLst>
</file>

<file path=ppt/tags/tag3.xml><?xml version="1.0" encoding="utf-8"?>
<p:tagLst xmlns:p="http://schemas.openxmlformats.org/presentationml/2006/main">
  <p:tag name="AS_UNIQUEID" val="10509"/>
</p:tagLst>
</file>

<file path=ppt/tags/tag30.xml><?xml version="1.0" encoding="utf-8"?>
<p:tagLst xmlns:p="http://schemas.openxmlformats.org/presentationml/2006/main">
  <p:tag name="AS_UNIQUEID" val="10541"/>
</p:tagLst>
</file>

<file path=ppt/tags/tag31.xml><?xml version="1.0" encoding="utf-8"?>
<p:tagLst xmlns:p="http://schemas.openxmlformats.org/presentationml/2006/main">
  <p:tag name="AS_UNIQUEID" val="10542"/>
</p:tagLst>
</file>

<file path=ppt/tags/tag32.xml><?xml version="1.0" encoding="utf-8"?>
<p:tagLst xmlns:p="http://schemas.openxmlformats.org/presentationml/2006/main">
  <p:tag name="AS_UNIQUEID" val="10543"/>
</p:tagLst>
</file>

<file path=ppt/tags/tag33.xml><?xml version="1.0" encoding="utf-8"?>
<p:tagLst xmlns:p="http://schemas.openxmlformats.org/presentationml/2006/main">
  <p:tag name="AS_UNIQUEID" val="10544"/>
</p:tagLst>
</file>

<file path=ppt/tags/tag34.xml><?xml version="1.0" encoding="utf-8"?>
<p:tagLst xmlns:p="http://schemas.openxmlformats.org/presentationml/2006/main">
  <p:tag name="AS_UNIQUEID" val="10546"/>
</p:tagLst>
</file>

<file path=ppt/tags/tag35.xml><?xml version="1.0" encoding="utf-8"?>
<p:tagLst xmlns:p="http://schemas.openxmlformats.org/presentationml/2006/main">
  <p:tag name="AS_UNIQUEID" val="10547"/>
</p:tagLst>
</file>

<file path=ppt/tags/tag36.xml><?xml version="1.0" encoding="utf-8"?>
<p:tagLst xmlns:p="http://schemas.openxmlformats.org/presentationml/2006/main">
  <p:tag name="AS_UNIQUEID" val="10548"/>
</p:tagLst>
</file>

<file path=ppt/tags/tag37.xml><?xml version="1.0" encoding="utf-8"?>
<p:tagLst xmlns:p="http://schemas.openxmlformats.org/presentationml/2006/main">
  <p:tag name="AS_UNIQUEID" val="10550"/>
</p:tagLst>
</file>

<file path=ppt/tags/tag38.xml><?xml version="1.0" encoding="utf-8"?>
<p:tagLst xmlns:p="http://schemas.openxmlformats.org/presentationml/2006/main">
  <p:tag name="AS_UNIQUEID" val="10551"/>
</p:tagLst>
</file>

<file path=ppt/tags/tag39.xml><?xml version="1.0" encoding="utf-8"?>
<p:tagLst xmlns:p="http://schemas.openxmlformats.org/presentationml/2006/main">
  <p:tag name="AS_UNIQUEID" val="10552"/>
</p:tagLst>
</file>

<file path=ppt/tags/tag4.xml><?xml version="1.0" encoding="utf-8"?>
<p:tagLst xmlns:p="http://schemas.openxmlformats.org/presentationml/2006/main">
  <p:tag name="AS_UNIQUEID" val="10510"/>
</p:tagLst>
</file>

<file path=ppt/tags/tag40.xml><?xml version="1.0" encoding="utf-8"?>
<p:tagLst xmlns:p="http://schemas.openxmlformats.org/presentationml/2006/main">
  <p:tag name="AS_UNIQUEID" val="10553"/>
</p:tagLst>
</file>

<file path=ppt/tags/tag41.xml><?xml version="1.0" encoding="utf-8"?>
<p:tagLst xmlns:p="http://schemas.openxmlformats.org/presentationml/2006/main">
  <p:tag name="AS_UNIQUEID" val="10554"/>
</p:tagLst>
</file>

<file path=ppt/tags/tag42.xml><?xml version="1.0" encoding="utf-8"?>
<p:tagLst xmlns:p="http://schemas.openxmlformats.org/presentationml/2006/main">
  <p:tag name="AS_UNIQUEID" val="10555"/>
</p:tagLst>
</file>

<file path=ppt/tags/tag43.xml><?xml version="1.0" encoding="utf-8"?>
<p:tagLst xmlns:p="http://schemas.openxmlformats.org/presentationml/2006/main">
  <p:tag name="AS_UNIQUEID" val="10557"/>
</p:tagLst>
</file>

<file path=ppt/tags/tag44.xml><?xml version="1.0" encoding="utf-8"?>
<p:tagLst xmlns:p="http://schemas.openxmlformats.org/presentationml/2006/main">
  <p:tag name="AS_UNIQUEID" val="10558"/>
</p:tagLst>
</file>

<file path=ppt/tags/tag45.xml><?xml version="1.0" encoding="utf-8"?>
<p:tagLst xmlns:p="http://schemas.openxmlformats.org/presentationml/2006/main">
  <p:tag name="AS_UNIQUEID" val="10559"/>
</p:tagLst>
</file>

<file path=ppt/tags/tag46.xml><?xml version="1.0" encoding="utf-8"?>
<p:tagLst xmlns:p="http://schemas.openxmlformats.org/presentationml/2006/main">
  <p:tag name="AS_UNIQUEID" val="10560"/>
</p:tagLst>
</file>

<file path=ppt/tags/tag47.xml><?xml version="1.0" encoding="utf-8"?>
<p:tagLst xmlns:p="http://schemas.openxmlformats.org/presentationml/2006/main">
  <p:tag name="AS_UNIQUEID" val="10561"/>
</p:tagLst>
</file>

<file path=ppt/tags/tag48.xml><?xml version="1.0" encoding="utf-8"?>
<p:tagLst xmlns:p="http://schemas.openxmlformats.org/presentationml/2006/main">
  <p:tag name="AS_UNIQUEID" val="10563"/>
</p:tagLst>
</file>

<file path=ppt/tags/tag49.xml><?xml version="1.0" encoding="utf-8"?>
<p:tagLst xmlns:p="http://schemas.openxmlformats.org/presentationml/2006/main">
  <p:tag name="AS_UNIQUEID" val="10564"/>
</p:tagLst>
</file>

<file path=ppt/tags/tag5.xml><?xml version="1.0" encoding="utf-8"?>
<p:tagLst xmlns:p="http://schemas.openxmlformats.org/presentationml/2006/main">
  <p:tag name="AS_UNIQUEID" val="10511"/>
</p:tagLst>
</file>

<file path=ppt/tags/tag50.xml><?xml version="1.0" encoding="utf-8"?>
<p:tagLst xmlns:p="http://schemas.openxmlformats.org/presentationml/2006/main">
  <p:tag name="AS_UNIQUEID" val="10565"/>
</p:tagLst>
</file>

<file path=ppt/tags/tag51.xml><?xml version="1.0" encoding="utf-8"?>
<p:tagLst xmlns:p="http://schemas.openxmlformats.org/presentationml/2006/main">
  <p:tag name="AS_UNIQUEID" val="10566"/>
</p:tagLst>
</file>

<file path=ppt/tags/tag52.xml><?xml version="1.0" encoding="utf-8"?>
<p:tagLst xmlns:p="http://schemas.openxmlformats.org/presentationml/2006/main">
  <p:tag name="AS_UNIQUEID" val="8488"/>
</p:tagLst>
</file>

<file path=ppt/tags/tag53.xml><?xml version="1.0" encoding="utf-8"?>
<p:tagLst xmlns:p="http://schemas.openxmlformats.org/presentationml/2006/main">
  <p:tag name="AS_UNIQUEID" val="10569"/>
</p:tagLst>
</file>

<file path=ppt/tags/tag54.xml><?xml version="1.0" encoding="utf-8"?>
<p:tagLst xmlns:p="http://schemas.openxmlformats.org/presentationml/2006/main">
  <p:tag name="AS_UNIQUEID" val="10570"/>
</p:tagLst>
</file>

<file path=ppt/tags/tag55.xml><?xml version="1.0" encoding="utf-8"?>
<p:tagLst xmlns:p="http://schemas.openxmlformats.org/presentationml/2006/main">
  <p:tag name="AS_UNIQUEID" val="10571"/>
</p:tagLst>
</file>

<file path=ppt/tags/tag56.xml><?xml version="1.0" encoding="utf-8"?>
<p:tagLst xmlns:p="http://schemas.openxmlformats.org/presentationml/2006/main">
  <p:tag name="AS_UNIQUEID" val="10572"/>
</p:tagLst>
</file>

<file path=ppt/tags/tag57.xml><?xml version="1.0" encoding="utf-8"?>
<p:tagLst xmlns:p="http://schemas.openxmlformats.org/presentationml/2006/main">
  <p:tag name="AS_UNIQUEID" val="10573"/>
</p:tagLst>
</file>

<file path=ppt/tags/tag58.xml><?xml version="1.0" encoding="utf-8"?>
<p:tagLst xmlns:p="http://schemas.openxmlformats.org/presentationml/2006/main">
  <p:tag name="AS_UNIQUEID" val="10574"/>
</p:tagLst>
</file>

<file path=ppt/tags/tag59.xml><?xml version="1.0" encoding="utf-8"?>
<p:tagLst xmlns:p="http://schemas.openxmlformats.org/presentationml/2006/main">
  <p:tag name="AS_UNIQUEID" val="10652"/>
</p:tagLst>
</file>

<file path=ppt/tags/tag6.xml><?xml version="1.0" encoding="utf-8"?>
<p:tagLst xmlns:p="http://schemas.openxmlformats.org/presentationml/2006/main">
  <p:tag name="AS_UNIQUEID" val="10513"/>
</p:tagLst>
</file>

<file path=ppt/tags/tag60.xml><?xml version="1.0" encoding="utf-8"?>
<p:tagLst xmlns:p="http://schemas.openxmlformats.org/presentationml/2006/main">
  <p:tag name="AS_UNIQUEID" val="10653"/>
</p:tagLst>
</file>

<file path=ppt/tags/tag61.xml><?xml version="1.0" encoding="utf-8"?>
<p:tagLst xmlns:p="http://schemas.openxmlformats.org/presentationml/2006/main">
  <p:tag name="AS_UNIQUEID" val="10654"/>
</p:tagLst>
</file>

<file path=ppt/tags/tag62.xml><?xml version="1.0" encoding="utf-8"?>
<p:tagLst xmlns:p="http://schemas.openxmlformats.org/presentationml/2006/main">
  <p:tag name="AS_UNIQUEID" val="10655"/>
</p:tagLst>
</file>

<file path=ppt/tags/tag63.xml><?xml version="1.0" encoding="utf-8"?>
<p:tagLst xmlns:p="http://schemas.openxmlformats.org/presentationml/2006/main">
  <p:tag name="AS_UNIQUEID" val="10656"/>
</p:tagLst>
</file>

<file path=ppt/tags/tag64.xml><?xml version="1.0" encoding="utf-8"?>
<p:tagLst xmlns:p="http://schemas.openxmlformats.org/presentationml/2006/main">
  <p:tag name="AS_UNIQUEID" val="10658"/>
</p:tagLst>
</file>

<file path=ppt/tags/tag65.xml><?xml version="1.0" encoding="utf-8"?>
<p:tagLst xmlns:p="http://schemas.openxmlformats.org/presentationml/2006/main">
  <p:tag name="AS_UNIQUEID" val="10659"/>
</p:tagLst>
</file>

<file path=ppt/tags/tag66.xml><?xml version="1.0" encoding="utf-8"?>
<p:tagLst xmlns:p="http://schemas.openxmlformats.org/presentationml/2006/main">
  <p:tag name="AS_UNIQUEID" val="10660"/>
</p:tagLst>
</file>

<file path=ppt/tags/tag67.xml><?xml version="1.0" encoding="utf-8"?>
<p:tagLst xmlns:p="http://schemas.openxmlformats.org/presentationml/2006/main">
  <p:tag name="AS_UNIQUEID" val="10661"/>
</p:tagLst>
</file>

<file path=ppt/tags/tag68.xml><?xml version="1.0" encoding="utf-8"?>
<p:tagLst xmlns:p="http://schemas.openxmlformats.org/presentationml/2006/main">
  <p:tag name="AS_UNIQUEID" val="10662"/>
</p:tagLst>
</file>

<file path=ppt/tags/tag69.xml><?xml version="1.0" encoding="utf-8"?>
<p:tagLst xmlns:p="http://schemas.openxmlformats.org/presentationml/2006/main">
  <p:tag name="AS_UNIQUEID" val="10663"/>
</p:tagLst>
</file>

<file path=ppt/tags/tag7.xml><?xml version="1.0" encoding="utf-8"?>
<p:tagLst xmlns:p="http://schemas.openxmlformats.org/presentationml/2006/main">
  <p:tag name="AS_UNIQUEID" val="10514"/>
</p:tagLst>
</file>

<file path=ppt/tags/tag70.xml><?xml version="1.0" encoding="utf-8"?>
<p:tagLst xmlns:p="http://schemas.openxmlformats.org/presentationml/2006/main">
  <p:tag name="AS_UNIQUEID" val="10664"/>
</p:tagLst>
</file>

<file path=ppt/tags/tag71.xml><?xml version="1.0" encoding="utf-8"?>
<p:tagLst xmlns:p="http://schemas.openxmlformats.org/presentationml/2006/main">
  <p:tag name="AS_UNIQUEID" val="10665"/>
</p:tagLst>
</file>

<file path=ppt/tags/tag72.xml><?xml version="1.0" encoding="utf-8"?>
<p:tagLst xmlns:p="http://schemas.openxmlformats.org/presentationml/2006/main">
  <p:tag name="AS_UNIQUEID" val="10667"/>
</p:tagLst>
</file>

<file path=ppt/tags/tag73.xml><?xml version="1.0" encoding="utf-8"?>
<p:tagLst xmlns:p="http://schemas.openxmlformats.org/presentationml/2006/main">
  <p:tag name="AS_UNIQUEID" val="10668"/>
</p:tagLst>
</file>

<file path=ppt/tags/tag74.xml><?xml version="1.0" encoding="utf-8"?>
<p:tagLst xmlns:p="http://schemas.openxmlformats.org/presentationml/2006/main">
  <p:tag name="AS_UNIQUEID" val="10669"/>
</p:tagLst>
</file>

<file path=ppt/tags/tag75.xml><?xml version="1.0" encoding="utf-8"?>
<p:tagLst xmlns:p="http://schemas.openxmlformats.org/presentationml/2006/main">
  <p:tag name="AS_UNIQUEID" val="10670"/>
</p:tagLst>
</file>

<file path=ppt/tags/tag76.xml><?xml version="1.0" encoding="utf-8"?>
<p:tagLst xmlns:p="http://schemas.openxmlformats.org/presentationml/2006/main">
  <p:tag name="AS_UNIQUEID" val="10671"/>
</p:tagLst>
</file>

<file path=ppt/tags/tag77.xml><?xml version="1.0" encoding="utf-8"?>
<p:tagLst xmlns:p="http://schemas.openxmlformats.org/presentationml/2006/main">
  <p:tag name="AS_UNIQUEID" val="10672"/>
</p:tagLst>
</file>

<file path=ppt/tags/tag78.xml><?xml version="1.0" encoding="utf-8"?>
<p:tagLst xmlns:p="http://schemas.openxmlformats.org/presentationml/2006/main">
  <p:tag name="AS_UNIQUEID" val="10673"/>
</p:tagLst>
</file>

<file path=ppt/tags/tag79.xml><?xml version="1.0" encoding="utf-8"?>
<p:tagLst xmlns:p="http://schemas.openxmlformats.org/presentationml/2006/main">
  <p:tag name="AS_UNIQUEID" val="10674"/>
</p:tagLst>
</file>

<file path=ppt/tags/tag8.xml><?xml version="1.0" encoding="utf-8"?>
<p:tagLst xmlns:p="http://schemas.openxmlformats.org/presentationml/2006/main">
  <p:tag name="AS_UNIQUEID" val="10515"/>
</p:tagLst>
</file>

<file path=ppt/tags/tag80.xml><?xml version="1.0" encoding="utf-8"?>
<p:tagLst xmlns:p="http://schemas.openxmlformats.org/presentationml/2006/main">
  <p:tag name="AS_UNIQUEID" val="10676"/>
</p:tagLst>
</file>

<file path=ppt/tags/tag81.xml><?xml version="1.0" encoding="utf-8"?>
<p:tagLst xmlns:p="http://schemas.openxmlformats.org/presentationml/2006/main">
  <p:tag name="AS_UNIQUEID" val="10677"/>
</p:tagLst>
</file>

<file path=ppt/tags/tag82.xml><?xml version="1.0" encoding="utf-8"?>
<p:tagLst xmlns:p="http://schemas.openxmlformats.org/presentationml/2006/main">
  <p:tag name="AS_UNIQUEID" val="10678"/>
</p:tagLst>
</file>

<file path=ppt/tags/tag83.xml><?xml version="1.0" encoding="utf-8"?>
<p:tagLst xmlns:p="http://schemas.openxmlformats.org/presentationml/2006/main">
  <p:tag name="AS_UNIQUEID" val="10679"/>
</p:tagLst>
</file>

<file path=ppt/tags/tag84.xml><?xml version="1.0" encoding="utf-8"?>
<p:tagLst xmlns:p="http://schemas.openxmlformats.org/presentationml/2006/main">
  <p:tag name="AS_UNIQUEID" val="10680"/>
</p:tagLst>
</file>

<file path=ppt/tags/tag85.xml><?xml version="1.0" encoding="utf-8"?>
<p:tagLst xmlns:p="http://schemas.openxmlformats.org/presentationml/2006/main">
  <p:tag name="AS_UNIQUEID" val="10681"/>
</p:tagLst>
</file>

<file path=ppt/tags/tag86.xml><?xml version="1.0" encoding="utf-8"?>
<p:tagLst xmlns:p="http://schemas.openxmlformats.org/presentationml/2006/main">
  <p:tag name="AS_UNIQUEID" val="10682"/>
</p:tagLst>
</file>

<file path=ppt/tags/tag87.xml><?xml version="1.0" encoding="utf-8"?>
<p:tagLst xmlns:p="http://schemas.openxmlformats.org/presentationml/2006/main">
  <p:tag name="AS_UNIQUEID" val="10683"/>
</p:tagLst>
</file>

<file path=ppt/tags/tag88.xml><?xml version="1.0" encoding="utf-8"?>
<p:tagLst xmlns:p="http://schemas.openxmlformats.org/presentationml/2006/main">
  <p:tag name="AS_UNIQUEID" val="10684"/>
</p:tagLst>
</file>

<file path=ppt/tags/tag89.xml><?xml version="1.0" encoding="utf-8"?>
<p:tagLst xmlns:p="http://schemas.openxmlformats.org/presentationml/2006/main">
  <p:tag name="AS_UNIQUEID" val="10686"/>
</p:tagLst>
</file>

<file path=ppt/tags/tag9.xml><?xml version="1.0" encoding="utf-8"?>
<p:tagLst xmlns:p="http://schemas.openxmlformats.org/presentationml/2006/main">
  <p:tag name="AS_UNIQUEID" val="10516"/>
</p:tagLst>
</file>

<file path=ppt/tags/tag90.xml><?xml version="1.0" encoding="utf-8"?>
<p:tagLst xmlns:p="http://schemas.openxmlformats.org/presentationml/2006/main">
  <p:tag name="AS_UNIQUEID" val="10687"/>
</p:tagLst>
</file>

<file path=ppt/tags/tag91.xml><?xml version="1.0" encoding="utf-8"?>
<p:tagLst xmlns:p="http://schemas.openxmlformats.org/presentationml/2006/main">
  <p:tag name="AS_UNIQUEID" val="10688"/>
</p:tagLst>
</file>

<file path=ppt/tags/tag92.xml><?xml version="1.0" encoding="utf-8"?>
<p:tagLst xmlns:p="http://schemas.openxmlformats.org/presentationml/2006/main">
  <p:tag name="AS_UNIQUEID" val="10689"/>
</p:tagLst>
</file>

<file path=ppt/tags/tag93.xml><?xml version="1.0" encoding="utf-8"?>
<p:tagLst xmlns:p="http://schemas.openxmlformats.org/presentationml/2006/main">
  <p:tag name="AS_UNIQUEID" val="10690"/>
</p:tagLst>
</file>

<file path=ppt/tags/tag94.xml><?xml version="1.0" encoding="utf-8"?>
<p:tagLst xmlns:p="http://schemas.openxmlformats.org/presentationml/2006/main">
  <p:tag name="AS_UNIQUEID" val="10691"/>
</p:tagLst>
</file>

<file path=ppt/tags/tag95.xml><?xml version="1.0" encoding="utf-8"?>
<p:tagLst xmlns:p="http://schemas.openxmlformats.org/presentationml/2006/main">
  <p:tag name="AS_UNIQUEID" val="10692"/>
</p:tagLst>
</file>

<file path=ppt/tags/tag96.xml><?xml version="1.0" encoding="utf-8"?>
<p:tagLst xmlns:p="http://schemas.openxmlformats.org/presentationml/2006/main">
  <p:tag name="AS_UNIQUEID" val="10693"/>
</p:tagLst>
</file>

<file path=ppt/tags/tag97.xml><?xml version="1.0" encoding="utf-8"?>
<p:tagLst xmlns:p="http://schemas.openxmlformats.org/presentationml/2006/main">
  <p:tag name="AS_UNIQUEID" val="10694"/>
</p:tagLst>
</file>

<file path=ppt/tags/tag98.xml><?xml version="1.0" encoding="utf-8"?>
<p:tagLst xmlns:p="http://schemas.openxmlformats.org/presentationml/2006/main">
  <p:tag name="AS_UNIQUEID" val="10696"/>
</p:tagLst>
</file>

<file path=ppt/tags/tag99.xml><?xml version="1.0" encoding="utf-8"?>
<p:tagLst xmlns:p="http://schemas.openxmlformats.org/presentationml/2006/main">
  <p:tag name="AS_UNIQUEID" val="10697"/>
</p:tagLst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高清演示">
      <a:majorFont>
        <a:latin typeface="Arial Black"/>
        <a:ea typeface="微软雅黑"/>
        <a:cs typeface="Arial"/>
      </a:majorFont>
      <a:minorFont>
        <a:latin typeface="Arial"/>
        <a:ea typeface="微软雅黑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buFontTx/>
          <a:buNone/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思源黑体 CN Heavy"/>
        <a:ea typeface="思源黑体 CN Heavy"/>
        <a:cs typeface=""/>
      </a:majorFont>
      <a:minorFont>
        <a:latin typeface="思源黑体 CN Heavy"/>
        <a:ea typeface="思源黑体 CN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1392</Words>
  <Application>WPS 演示</Application>
  <PresentationFormat/>
  <Paragraphs>263</Paragraphs>
  <Slides>17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48" baseType="lpstr">
      <vt:lpstr>Arial</vt:lpstr>
      <vt:lpstr>宋体</vt:lpstr>
      <vt:lpstr>Wingdings</vt:lpstr>
      <vt:lpstr>Calibri Light</vt:lpstr>
      <vt:lpstr>Arial Black</vt:lpstr>
      <vt:lpstr>微软雅黑</vt:lpstr>
      <vt:lpstr>华康俪金黑W8(P)</vt:lpstr>
      <vt:lpstr>黑体</vt:lpstr>
      <vt:lpstr>Times New Roman</vt:lpstr>
      <vt:lpstr>汉仪旗黑-85S</vt:lpstr>
      <vt:lpstr>思源黑体 CN Heavy</vt:lpstr>
      <vt:lpstr>阿里巴巴普惠体 B</vt:lpstr>
      <vt:lpstr>Calibri</vt:lpstr>
      <vt:lpstr>Stencil</vt:lpstr>
      <vt:lpstr>等线</vt:lpstr>
      <vt:lpstr>Arial Unicode MS</vt:lpstr>
      <vt:lpstr>微软雅黑 Light</vt:lpstr>
      <vt:lpstr>腾祥魅黑简</vt:lpstr>
      <vt:lpstr>楷体_GB2312</vt:lpstr>
      <vt:lpstr>新宋体</vt:lpstr>
      <vt:lpstr>楷体</vt:lpstr>
      <vt:lpstr>Arial</vt:lpstr>
      <vt:lpstr>思源黑体 CN Heavy</vt:lpstr>
      <vt:lpstr>Calibri</vt:lpstr>
      <vt:lpstr>等线 Light</vt:lpstr>
      <vt:lpstr>Gabriola</vt:lpstr>
      <vt:lpstr>思源黑体 CN Light</vt:lpstr>
      <vt:lpstr>思源黑体 CN Heavy</vt:lpstr>
      <vt:lpstr>Office 主题</vt:lpstr>
      <vt:lpstr>2_Office 主题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love baby</cp:lastModifiedBy>
  <cp:revision>4</cp:revision>
  <cp:lastPrinted>2023-09-26T09:49:00Z</cp:lastPrinted>
  <dcterms:created xsi:type="dcterms:W3CDTF">2023-09-26T09:49:00Z</dcterms:created>
  <dcterms:modified xsi:type="dcterms:W3CDTF">2025-03-18T16:58:12Z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5EE309FCE26C49DD9D9E9E92D9CF69DC_13</vt:lpwstr>
  </property>
  <property fmtid="{D5CDD505-2E9C-101B-9397-08002B2CF9AE}" pid="7" name="KSOProductBuildVer">
    <vt:lpwstr>2052-12.1.0.16399</vt:lpwstr>
  </property>
</Properties>
</file>