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  <p:sldMasterId id="2147483679" r:id="rId5"/>
  </p:sldMasterIdLst>
  <p:notesMasterIdLst>
    <p:notesMasterId r:id="rId7"/>
  </p:notesMasterIdLst>
  <p:sldIdLst>
    <p:sldId id="3014" r:id="rId6"/>
    <p:sldId id="493" r:id="rId8"/>
    <p:sldId id="3015" r:id="rId9"/>
    <p:sldId id="2982" r:id="rId10"/>
    <p:sldId id="2984" r:id="rId11"/>
    <p:sldId id="2985" r:id="rId12"/>
    <p:sldId id="263" r:id="rId13"/>
    <p:sldId id="305" r:id="rId14"/>
    <p:sldId id="2986" r:id="rId15"/>
    <p:sldId id="262" r:id="rId16"/>
    <p:sldId id="265" r:id="rId17"/>
    <p:sldId id="271" r:id="rId18"/>
    <p:sldId id="927" r:id="rId19"/>
    <p:sldId id="273" r:id="rId20"/>
    <p:sldId id="926" r:id="rId21"/>
    <p:sldId id="649" r:id="rId22"/>
    <p:sldId id="283" r:id="rId23"/>
    <p:sldId id="304" r:id="rId24"/>
  </p:sldIdLst>
  <p:sldSz cx="12192000" cy="6858000"/>
  <p:notesSz cx="7103745" cy="10234295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6100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430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tags" Target="../tags/tag429.xml"/><Relationship Id="rId5" Type="http://schemas.openxmlformats.org/officeDocument/2006/relationships/tags" Target="../tags/tag428.xml"/><Relationship Id="rId4" Type="http://schemas.openxmlformats.org/officeDocument/2006/relationships/tags" Target="../tags/tag427.xml"/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26F72-9102-4710-81E6-7A00E17524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F045F-9349-4DBC-A4E6-846EFEC7110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397.xml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218CF-14F1-4D6C-8C4A-2CC2FE3C8F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image" Target="../media/image4.png"/><Relationship Id="rId6" Type="http://schemas.openxmlformats.org/officeDocument/2006/relationships/tags" Target="../tags/tag129.xml"/><Relationship Id="rId5" Type="http://schemas.openxmlformats.org/officeDocument/2006/relationships/image" Target="../media/image3.png"/><Relationship Id="rId4" Type="http://schemas.openxmlformats.org/officeDocument/2006/relationships/tags" Target="../tags/tag128.xml"/><Relationship Id="rId3" Type="http://schemas.openxmlformats.org/officeDocument/2006/relationships/image" Target="../media/image2.png"/><Relationship Id="rId2" Type="http://schemas.openxmlformats.org/officeDocument/2006/relationships/tags" Target="../tags/tag127.xml"/><Relationship Id="rId13" Type="http://schemas.openxmlformats.org/officeDocument/2006/relationships/tags" Target="../tags/tag134.xml"/><Relationship Id="rId12" Type="http://schemas.openxmlformats.org/officeDocument/2006/relationships/image" Target="../media/image5.png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image" Target="../media/image4.png"/><Relationship Id="rId6" Type="http://schemas.openxmlformats.org/officeDocument/2006/relationships/tags" Target="../tags/tag137.xml"/><Relationship Id="rId5" Type="http://schemas.openxmlformats.org/officeDocument/2006/relationships/image" Target="../media/image3.png"/><Relationship Id="rId4" Type="http://schemas.openxmlformats.org/officeDocument/2006/relationships/tags" Target="../tags/tag136.xml"/><Relationship Id="rId3" Type="http://schemas.openxmlformats.org/officeDocument/2006/relationships/image" Target="../media/image2.png"/><Relationship Id="rId2" Type="http://schemas.openxmlformats.org/officeDocument/2006/relationships/tags" Target="../tags/tag135.xml"/><Relationship Id="rId13" Type="http://schemas.openxmlformats.org/officeDocument/2006/relationships/tags" Target="../tags/tag142.xml"/><Relationship Id="rId12" Type="http://schemas.openxmlformats.org/officeDocument/2006/relationships/image" Target="../media/image5.png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image" Target="../media/image4.png"/><Relationship Id="rId6" Type="http://schemas.openxmlformats.org/officeDocument/2006/relationships/tags" Target="../tags/tag145.xml"/><Relationship Id="rId5" Type="http://schemas.openxmlformats.org/officeDocument/2006/relationships/image" Target="../media/image3.png"/><Relationship Id="rId4" Type="http://schemas.openxmlformats.org/officeDocument/2006/relationships/tags" Target="../tags/tag144.xml"/><Relationship Id="rId3" Type="http://schemas.openxmlformats.org/officeDocument/2006/relationships/image" Target="../media/image2.png"/><Relationship Id="rId2" Type="http://schemas.openxmlformats.org/officeDocument/2006/relationships/tags" Target="../tags/tag143.xml"/><Relationship Id="rId14" Type="http://schemas.openxmlformats.org/officeDocument/2006/relationships/tags" Target="../tags/tag151.xml"/><Relationship Id="rId13" Type="http://schemas.openxmlformats.org/officeDocument/2006/relationships/image" Target="../media/image5.png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image" Target="../media/image4.png"/><Relationship Id="rId6" Type="http://schemas.openxmlformats.org/officeDocument/2006/relationships/tags" Target="../tags/tag154.xml"/><Relationship Id="rId5" Type="http://schemas.openxmlformats.org/officeDocument/2006/relationships/image" Target="../media/image3.png"/><Relationship Id="rId4" Type="http://schemas.openxmlformats.org/officeDocument/2006/relationships/tags" Target="../tags/tag153.xml"/><Relationship Id="rId3" Type="http://schemas.openxmlformats.org/officeDocument/2006/relationships/image" Target="../media/image2.png"/><Relationship Id="rId2" Type="http://schemas.openxmlformats.org/officeDocument/2006/relationships/tags" Target="../tags/tag152.xml"/><Relationship Id="rId14" Type="http://schemas.openxmlformats.org/officeDocument/2006/relationships/tags" Target="../tags/tag160.xml"/><Relationship Id="rId13" Type="http://schemas.openxmlformats.org/officeDocument/2006/relationships/image" Target="../media/image5.png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image" Target="../media/image2.png"/><Relationship Id="rId2" Type="http://schemas.openxmlformats.org/officeDocument/2006/relationships/tags" Target="../tags/tag161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D7D51-4981-43AC-8208-E0C251FFB80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8B420BA-F03A-4CB8-9A64-DB054EDD5E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1E0FE-9FAB-423E-9268-8F7A90BBDAA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777D318-592D-490D-A08C-F23AE5B6B31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FA9A5-7823-4735-91C5-28133A19072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289056D-9F20-4B6A-A279-D7414D79E5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1196B-47B0-4415-8262-E19831BE514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AB5201E-0092-4F45-BB38-2A81CC838D2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154A-426D-42B4-A15A-0814831E0D2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0DD3958-26A1-4EF0-883A-1EDA6BAA30A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27636-8CB0-40A2-A1AB-C16AD7754D5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59C5763-7F55-48CA-B243-FD8D178B8D8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0DBC-E552-4D03-9BE5-2069F0E94089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5EA4392-FDB0-4919-B0B7-B415C0203E9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09514-508D-4D9F-8D89-E8BE5BDC46A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B949DE7-E55A-42A5-B443-1A843027D2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188B4-C84B-4563-AAC3-28DF1DACF46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1637630-9648-46BE-A2B8-2F8EEF393E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C09A7-DE54-4FED-9962-CCEEAF4E8B3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E05927E-FF4C-43C4-9520-E9A7BE64B14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F3385-53CE-4CB8-A649-876D0E4F189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58C2174-738F-4A72-92BE-BC0E800E094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F3AC0-D1D8-4280-9828-90CF6DB133A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8B2CA-E6C2-4FFE-A579-BFA6CF67629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>
            <p:custDataLst>
              <p:tags r:id="rId13"/>
            </p:custDataLst>
          </p:nvPr>
        </p:nvSpPr>
        <p:spPr>
          <a:xfrm>
            <a:off x="1152540" y="856387"/>
            <a:ext cx="120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思考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>
            <p:custDataLst>
              <p:tags r:id="rId13"/>
            </p:custDataLst>
          </p:nvPr>
        </p:nvSpPr>
        <p:spPr>
          <a:xfrm>
            <a:off x="1152540" y="856387"/>
            <a:ext cx="120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判断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2993923" y="902682"/>
            <a:ext cx="8568812" cy="52975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>
            <p:custDataLst>
              <p:tags r:id="rId14"/>
            </p:custDataLst>
          </p:nvPr>
        </p:nvSpPr>
        <p:spPr>
          <a:xfrm>
            <a:off x="1152540" y="856387"/>
            <a:ext cx="242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核心归纳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8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9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10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2993923" y="902682"/>
            <a:ext cx="8568812" cy="52975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>
            <p:custDataLst>
              <p:tags r:id="rId14"/>
            </p:custDataLst>
          </p:nvPr>
        </p:nvSpPr>
        <p:spPr>
          <a:xfrm>
            <a:off x="1152540" y="856387"/>
            <a:ext cx="242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方法技巧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定向例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>
            <p:custDataLst>
              <p:tags r:id="rId4"/>
            </p:custDataLst>
          </p:nvPr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396847" y="1446430"/>
            <a:ext cx="11393348" cy="4629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6"/>
            </p:custDataLst>
          </p:nvPr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任意多边形 10"/>
          <p:cNvSpPr/>
          <p:nvPr>
            <p:custDataLst>
              <p:tags r:id="rId7"/>
            </p:custDataLst>
          </p:nvPr>
        </p:nvSpPr>
        <p:spPr>
          <a:xfrm>
            <a:off x="835269" y="902682"/>
            <a:ext cx="465992" cy="465992"/>
          </a:xfrm>
          <a:custGeom>
            <a:avLst/>
            <a:gdLst>
              <a:gd name="connsiteX0" fmla="*/ 1226828 w 3086100"/>
              <a:gd name="connsiteY0" fmla="*/ 629435 h 3086100"/>
              <a:gd name="connsiteX1" fmla="*/ 870682 w 3086100"/>
              <a:gd name="connsiteY1" fmla="*/ 1012875 h 3086100"/>
              <a:gd name="connsiteX2" fmla="*/ 1708227 w 3086100"/>
              <a:gd name="connsiteY2" fmla="*/ 1030274 h 3086100"/>
              <a:gd name="connsiteX3" fmla="*/ 549502 w 3086100"/>
              <a:gd name="connsiteY3" fmla="*/ 2277800 h 3086100"/>
              <a:gd name="connsiteX4" fmla="*/ 883530 w 3086100"/>
              <a:gd name="connsiteY4" fmla="*/ 2588052 h 3086100"/>
              <a:gd name="connsiteX5" fmla="*/ 2042256 w 3086100"/>
              <a:gd name="connsiteY5" fmla="*/ 1340525 h 3086100"/>
              <a:gd name="connsiteX6" fmla="*/ 2121342 w 3086100"/>
              <a:gd name="connsiteY6" fmla="*/ 2174511 h 3086100"/>
              <a:gd name="connsiteX7" fmla="*/ 2477488 w 3086100"/>
              <a:gd name="connsiteY7" fmla="*/ 1791071 h 3086100"/>
              <a:gd name="connsiteX8" fmla="*/ 2369584 w 3086100"/>
              <a:gd name="connsiteY8" fmla="*/ 653174 h 3086100"/>
              <a:gd name="connsiteX9" fmla="*/ 1543050 w 3086100"/>
              <a:gd name="connsiteY9" fmla="*/ 0 h 3086100"/>
              <a:gd name="connsiteX10" fmla="*/ 3086100 w 3086100"/>
              <a:gd name="connsiteY10" fmla="*/ 1543050 h 3086100"/>
              <a:gd name="connsiteX11" fmla="*/ 1543050 w 3086100"/>
              <a:gd name="connsiteY11" fmla="*/ 3086100 h 3086100"/>
              <a:gd name="connsiteX12" fmla="*/ 0 w 3086100"/>
              <a:gd name="connsiteY12" fmla="*/ 1543050 h 3086100"/>
              <a:gd name="connsiteX13" fmla="*/ 1543050 w 3086100"/>
              <a:gd name="connsiteY13" fmla="*/ 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86100" h="3086100">
                <a:moveTo>
                  <a:pt x="1226828" y="629435"/>
                </a:moveTo>
                <a:lnTo>
                  <a:pt x="870682" y="1012875"/>
                </a:lnTo>
                <a:lnTo>
                  <a:pt x="1708227" y="1030274"/>
                </a:lnTo>
                <a:lnTo>
                  <a:pt x="549502" y="2277800"/>
                </a:lnTo>
                <a:lnTo>
                  <a:pt x="883530" y="2588052"/>
                </a:lnTo>
                <a:lnTo>
                  <a:pt x="2042256" y="1340525"/>
                </a:lnTo>
                <a:lnTo>
                  <a:pt x="2121342" y="2174511"/>
                </a:lnTo>
                <a:lnTo>
                  <a:pt x="2477488" y="1791071"/>
                </a:lnTo>
                <a:lnTo>
                  <a:pt x="2369584" y="653174"/>
                </a:lnTo>
                <a:close/>
                <a:moveTo>
                  <a:pt x="1543050" y="0"/>
                </a:moveTo>
                <a:cubicBezTo>
                  <a:pt x="2395253" y="0"/>
                  <a:pt x="3086100" y="690847"/>
                  <a:pt x="3086100" y="1543050"/>
                </a:cubicBezTo>
                <a:cubicBezTo>
                  <a:pt x="3086100" y="2395253"/>
                  <a:pt x="2395253" y="3086100"/>
                  <a:pt x="1543050" y="3086100"/>
                </a:cubicBezTo>
                <a:cubicBezTo>
                  <a:pt x="690847" y="3086100"/>
                  <a:pt x="0" y="2395253"/>
                  <a:pt x="0" y="1543050"/>
                </a:cubicBezTo>
                <a:cubicBezTo>
                  <a:pt x="0" y="690847"/>
                  <a:pt x="690847" y="0"/>
                  <a:pt x="154305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>
            <p:custDataLst>
              <p:tags r:id="rId8"/>
            </p:custDataLst>
          </p:nvPr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>
            <p:custDataLst>
              <p:tags r:id="rId9"/>
            </p:custDataLst>
          </p:nvPr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 userDrawn="1">
            <p:custDataLst>
              <p:tags r:id="rId10"/>
            </p:custDataLst>
          </p:nvPr>
        </p:nvSpPr>
        <p:spPr>
          <a:xfrm>
            <a:off x="1301261" y="843290"/>
            <a:ext cx="1884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跟踪训练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1AF46-34F2-4B1D-9CD6-BF1F4825440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 userDrawn="1"/>
        </p:nvSpPr>
        <p:spPr>
          <a:xfrm>
            <a:off x="0" y="0"/>
            <a:ext cx="3230880" cy="426720"/>
          </a:xfrm>
          <a:custGeom>
            <a:avLst/>
            <a:gdLst>
              <a:gd name="connsiteX0" fmla="*/ 0 w 3230880"/>
              <a:gd name="connsiteY0" fmla="*/ 0 h 426720"/>
              <a:gd name="connsiteX1" fmla="*/ 2987473 w 3230880"/>
              <a:gd name="connsiteY1" fmla="*/ 0 h 426720"/>
              <a:gd name="connsiteX2" fmla="*/ 3230880 w 3230880"/>
              <a:gd name="connsiteY2" fmla="*/ 421593 h 426720"/>
              <a:gd name="connsiteX3" fmla="*/ 3230880 w 3230880"/>
              <a:gd name="connsiteY3" fmla="*/ 426720 h 426720"/>
              <a:gd name="connsiteX4" fmla="*/ 0 w 3230880"/>
              <a:gd name="connsiteY4" fmla="*/ 42672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0880" h="426720">
                <a:moveTo>
                  <a:pt x="0" y="0"/>
                </a:moveTo>
                <a:lnTo>
                  <a:pt x="2987473" y="0"/>
                </a:lnTo>
                <a:lnTo>
                  <a:pt x="3230880" y="421593"/>
                </a:lnTo>
                <a:lnTo>
                  <a:pt x="3230880" y="426720"/>
                </a:lnTo>
                <a:lnTo>
                  <a:pt x="0" y="426720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426720"/>
            <a:ext cx="12192000" cy="0"/>
          </a:xfrm>
          <a:prstGeom prst="line">
            <a:avLst/>
          </a:prstGeom>
          <a:noFill/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8" name="任意多边形: 形状 7"/>
          <p:cNvSpPr/>
          <p:nvPr userDrawn="1"/>
        </p:nvSpPr>
        <p:spPr>
          <a:xfrm>
            <a:off x="9936685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10072889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2692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10209093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33853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0345297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40779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10481501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4770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10617705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5463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753910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6155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0890114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68485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026318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75411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162523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8233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298727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8926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434931" y="0"/>
            <a:ext cx="4569020" cy="428400"/>
          </a:xfrm>
          <a:custGeom>
            <a:avLst/>
            <a:gdLst>
              <a:gd name="connsiteX0" fmla="*/ 0 w 4569020"/>
              <a:gd name="connsiteY0" fmla="*/ 0 h 428400"/>
              <a:gd name="connsiteX1" fmla="*/ 4569020 w 4569020"/>
              <a:gd name="connsiteY1" fmla="*/ 0 h 428400"/>
              <a:gd name="connsiteX2" fmla="*/ 4569020 w 4569020"/>
              <a:gd name="connsiteY2" fmla="*/ 428400 h 428400"/>
              <a:gd name="connsiteX3" fmla="*/ 247336 w 4569020"/>
              <a:gd name="connsiteY3" fmla="*/ 428400 h 42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9020" h="428400">
                <a:moveTo>
                  <a:pt x="0" y="0"/>
                </a:moveTo>
                <a:lnTo>
                  <a:pt x="4569020" y="0"/>
                </a:lnTo>
                <a:lnTo>
                  <a:pt x="4569020" y="428400"/>
                </a:lnTo>
                <a:lnTo>
                  <a:pt x="247336" y="428400"/>
                </a:lnTo>
                <a:close/>
              </a:path>
            </a:pathLst>
          </a:custGeom>
          <a:solidFill>
            <a:srgbClr val="00B0F0">
              <a:alpha val="9619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0"/>
                </a:prstClr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20" name="任意多边形: 形状 19"/>
          <p:cNvSpPr/>
          <p:nvPr userDrawn="1"/>
        </p:nvSpPr>
        <p:spPr>
          <a:xfrm rot="19800000">
            <a:off x="6830592" y="-57809"/>
            <a:ext cx="108967" cy="426520"/>
          </a:xfrm>
          <a:custGeom>
            <a:avLst/>
            <a:gdLst>
              <a:gd name="connsiteX0" fmla="*/ 0 w 108967"/>
              <a:gd name="connsiteY0" fmla="*/ 0 h 426520"/>
              <a:gd name="connsiteX1" fmla="*/ 108967 w 108967"/>
              <a:gd name="connsiteY1" fmla="*/ 62912 h 426520"/>
              <a:gd name="connsiteX2" fmla="*/ 108967 w 108967"/>
              <a:gd name="connsiteY2" fmla="*/ 426520 h 426520"/>
              <a:gd name="connsiteX3" fmla="*/ 0 w 108967"/>
              <a:gd name="connsiteY3" fmla="*/ 363608 h 42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67" h="426520">
                <a:moveTo>
                  <a:pt x="0" y="0"/>
                </a:moveTo>
                <a:lnTo>
                  <a:pt x="108967" y="62912"/>
                </a:lnTo>
                <a:lnTo>
                  <a:pt x="108967" y="426520"/>
                </a:lnTo>
                <a:lnTo>
                  <a:pt x="0" y="363608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100000">
                <a:srgbClr val="00B0F0"/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21" name="任意多边形: 形状 20"/>
          <p:cNvSpPr/>
          <p:nvPr userDrawn="1"/>
        </p:nvSpPr>
        <p:spPr>
          <a:xfrm rot="19800000">
            <a:off x="7187763" y="56490"/>
            <a:ext cx="108967" cy="426520"/>
          </a:xfrm>
          <a:custGeom>
            <a:avLst/>
            <a:gdLst>
              <a:gd name="connsiteX0" fmla="*/ 0 w 108967"/>
              <a:gd name="connsiteY0" fmla="*/ 0 h 426520"/>
              <a:gd name="connsiteX1" fmla="*/ 108967 w 108967"/>
              <a:gd name="connsiteY1" fmla="*/ 62912 h 426520"/>
              <a:gd name="connsiteX2" fmla="*/ 108967 w 108967"/>
              <a:gd name="connsiteY2" fmla="*/ 426520 h 426520"/>
              <a:gd name="connsiteX3" fmla="*/ 0 w 108967"/>
              <a:gd name="connsiteY3" fmla="*/ 363608 h 42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67" h="426520">
                <a:moveTo>
                  <a:pt x="0" y="0"/>
                </a:moveTo>
                <a:lnTo>
                  <a:pt x="108967" y="62912"/>
                </a:lnTo>
                <a:lnTo>
                  <a:pt x="108967" y="426520"/>
                </a:lnTo>
                <a:lnTo>
                  <a:pt x="0" y="363608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ysClr val="window" lastClr="FFFFFF">
                  <a:alpha val="0"/>
                </a:sysClr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19275" y="128605"/>
            <a:ext cx="235518" cy="178593"/>
            <a:chOff x="19275" y="119063"/>
            <a:chExt cx="235518" cy="178593"/>
          </a:xfrm>
          <a:solidFill>
            <a:srgbClr val="00B0F0"/>
          </a:solidFill>
        </p:grpSpPr>
        <p:sp>
          <p:nvSpPr>
            <p:cNvPr id="23" name="箭头: V 形 22"/>
            <p:cNvSpPr/>
            <p:nvPr/>
          </p:nvSpPr>
          <p:spPr>
            <a:xfrm>
              <a:off x="186849" y="119063"/>
              <a:ext cx="67944" cy="178593"/>
            </a:xfrm>
            <a:prstGeom prst="chevron">
              <a:avLst>
                <a:gd name="adj" fmla="val 60666"/>
              </a:avLst>
            </a:prstGeom>
            <a:grp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24" name="箭头: V 形 23"/>
            <p:cNvSpPr/>
            <p:nvPr/>
          </p:nvSpPr>
          <p:spPr>
            <a:xfrm>
              <a:off x="130991" y="119063"/>
              <a:ext cx="67944" cy="178593"/>
            </a:xfrm>
            <a:prstGeom prst="chevron">
              <a:avLst>
                <a:gd name="adj" fmla="val 60666"/>
              </a:avLst>
            </a:prstGeom>
            <a:grp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25" name="箭头: V 形 24"/>
            <p:cNvSpPr/>
            <p:nvPr/>
          </p:nvSpPr>
          <p:spPr>
            <a:xfrm>
              <a:off x="75133" y="119063"/>
              <a:ext cx="67944" cy="178593"/>
            </a:xfrm>
            <a:prstGeom prst="chevron">
              <a:avLst>
                <a:gd name="adj" fmla="val 60666"/>
              </a:avLst>
            </a:prstGeom>
            <a:grp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26" name="箭头: V 形 25"/>
            <p:cNvSpPr/>
            <p:nvPr/>
          </p:nvSpPr>
          <p:spPr>
            <a:xfrm>
              <a:off x="19275" y="119063"/>
              <a:ext cx="67944" cy="178593"/>
            </a:xfrm>
            <a:prstGeom prst="chevron">
              <a:avLst>
                <a:gd name="adj" fmla="val 60666"/>
              </a:avLst>
            </a:prstGeom>
            <a:grp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</p:grpSp>
      <p:sp>
        <p:nvSpPr>
          <p:cNvPr id="27" name="文本框 26"/>
          <p:cNvSpPr txBox="1"/>
          <p:nvPr userDrawn="1"/>
        </p:nvSpPr>
        <p:spPr>
          <a:xfrm>
            <a:off x="10529455" y="-32862"/>
            <a:ext cx="16432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第二章     第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河 流 地 貌的发育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1972403" y="0"/>
            <a:ext cx="288000" cy="685800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88000" y="0"/>
            <a:ext cx="11684403" cy="28800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88000" y="6570000"/>
            <a:ext cx="11684403" cy="28800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4772139" y="333227"/>
            <a:ext cx="2647723" cy="834169"/>
            <a:chOff x="4668899" y="721126"/>
            <a:chExt cx="2647723" cy="834169"/>
          </a:xfrm>
          <a:solidFill>
            <a:srgbClr val="00B0F0"/>
          </a:solidFill>
        </p:grpSpPr>
        <p:sp>
          <p:nvSpPr>
            <p:cNvPr id="11" name="带形: 前凸弯 10"/>
            <p:cNvSpPr/>
            <p:nvPr/>
          </p:nvSpPr>
          <p:spPr>
            <a:xfrm>
              <a:off x="4668899" y="721126"/>
              <a:ext cx="2647723" cy="834169"/>
            </a:xfrm>
            <a:prstGeom prst="ellipseRibbon">
              <a:avLst>
                <a:gd name="adj1" fmla="val 25571"/>
                <a:gd name="adj2" fmla="val 64749"/>
                <a:gd name="adj3" fmla="val 12500"/>
              </a:avLst>
            </a:prstGeom>
            <a:grpFill/>
            <a:ln w="6350" cap="sq" cmpd="sng" algn="ctr">
              <a:solidFill>
                <a:srgbClr val="00B0F0"/>
              </a:solidFill>
              <a:prstDash val="solid"/>
              <a:beve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284874" y="1009336"/>
              <a:ext cx="1415772" cy="461665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txBody>
            <a:bodyPr wrap="none" rtlCol="0">
              <a:prstTxWarp prst="textChevronInverted">
                <a:avLst>
                  <a:gd name="adj" fmla="val 85316"/>
                </a:avLst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12700" dist="12700" dir="16200000">
                      <a:prstClr val="black">
                        <a:alpha val="75000"/>
                      </a:prstClr>
                    </a:innerShdw>
                  </a:effectLst>
                  <a:uLnTx/>
                  <a:uFillTx/>
                  <a:latin typeface="思源黑体 CN Bold"/>
                  <a:ea typeface="思源黑体 CN Bold"/>
                </a:rPr>
                <a:t>小试牛刀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12700" dist="12700" dir="16200000">
                    <a:prstClr val="black">
                      <a:alpha val="75000"/>
                    </a:prstClr>
                  </a:innerShdw>
                </a:effectLst>
                <a:uLnTx/>
                <a:uFillTx/>
                <a:latin typeface="思源黑体 CN Bold"/>
                <a:ea typeface="思源黑体 CN Bold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file:///D:\qq&#25991;&#20214;\712321467\Image\C2C\Image2\%7b75232B38-A165-1FB7-499C-2E1C792CACB5%7d.png" TargetMode="External"/><Relationship Id="rId17" Type="http://schemas.openxmlformats.org/officeDocument/2006/relationships/image" Target="../media/image1.png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1.png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5" Type="http://schemas.openxmlformats.org/officeDocument/2006/relationships/image" Target="file:///D:\qq&#25991;&#20214;\712321467\Image\C2C\Image2\%7b75232B38-A165-1FB7-499C-2E1C792CACB5%7d.png" TargetMode="External"/><Relationship Id="rId14" Type="http://schemas.openxmlformats.org/officeDocument/2006/relationships/image" Target="../media/image1.png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4866F20-FA8A-43C4-9D52-3F20B5BCF78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F2C73AA-FC5E-4700-97AE-91739B04A615}" type="slidenum">
              <a:rPr lang="zh-CN" altLang="en-US"/>
            </a:fld>
            <a:endParaRPr lang="zh-CN" altLang="en-US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8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9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BCFF31-69BD-4239-9B79-7008355E0D8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EB0456-1C95-47C4-8B25-10EE7234708F}" type="slidenum">
              <a:rPr lang="zh-CN" altLang="en-US"/>
            </a:fld>
            <a:endParaRPr lang="zh-CN" altLang="en-US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4BD89-A13F-41CC-8102-16946BA4E2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8657A-4EE0-4063-9EDD-47BD37AF10B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image" Target="../media/image14.png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294.xml"/><Relationship Id="rId24" Type="http://schemas.openxmlformats.org/officeDocument/2006/relationships/tags" Target="../tags/tag293.xml"/><Relationship Id="rId23" Type="http://schemas.openxmlformats.org/officeDocument/2006/relationships/tags" Target="../tags/tag292.xml"/><Relationship Id="rId22" Type="http://schemas.openxmlformats.org/officeDocument/2006/relationships/image" Target="../media/image15.png"/><Relationship Id="rId21" Type="http://schemas.openxmlformats.org/officeDocument/2006/relationships/tags" Target="../tags/tag291.xml"/><Relationship Id="rId20" Type="http://schemas.openxmlformats.org/officeDocument/2006/relationships/tags" Target="../tags/tag290.xml"/><Relationship Id="rId2" Type="http://schemas.openxmlformats.org/officeDocument/2006/relationships/tags" Target="../tags/tag273.xml"/><Relationship Id="rId19" Type="http://schemas.openxmlformats.org/officeDocument/2006/relationships/tags" Target="../tags/tag289.xml"/><Relationship Id="rId18" Type="http://schemas.openxmlformats.org/officeDocument/2006/relationships/tags" Target="../tags/tag288.xml"/><Relationship Id="rId17" Type="http://schemas.openxmlformats.org/officeDocument/2006/relationships/tags" Target="../tags/tag287.xml"/><Relationship Id="rId16" Type="http://schemas.openxmlformats.org/officeDocument/2006/relationships/tags" Target="../tags/tag286.xml"/><Relationship Id="rId15" Type="http://schemas.openxmlformats.org/officeDocument/2006/relationships/tags" Target="../tags/tag285.xml"/><Relationship Id="rId14" Type="http://schemas.openxmlformats.org/officeDocument/2006/relationships/tags" Target="../tags/tag284.xml"/><Relationship Id="rId13" Type="http://schemas.openxmlformats.org/officeDocument/2006/relationships/tags" Target="../tags/tag283.xml"/><Relationship Id="rId12" Type="http://schemas.openxmlformats.org/officeDocument/2006/relationships/tags" Target="../tags/tag282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tags" Target="../tags/tag27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02.xml"/><Relationship Id="rId8" Type="http://schemas.openxmlformats.org/officeDocument/2006/relationships/tags" Target="../tags/tag301.xml"/><Relationship Id="rId7" Type="http://schemas.openxmlformats.org/officeDocument/2006/relationships/tags" Target="../tags/tag300.xml"/><Relationship Id="rId6" Type="http://schemas.openxmlformats.org/officeDocument/2006/relationships/tags" Target="../tags/tag299.xml"/><Relationship Id="rId5" Type="http://schemas.openxmlformats.org/officeDocument/2006/relationships/tags" Target="../tags/tag298.xml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" Type="http://schemas.openxmlformats.org/officeDocument/2006/relationships/image" Target="../media/image16.png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311.xml"/><Relationship Id="rId17" Type="http://schemas.openxmlformats.org/officeDocument/2006/relationships/tags" Target="../tags/tag310.xml"/><Relationship Id="rId16" Type="http://schemas.openxmlformats.org/officeDocument/2006/relationships/tags" Target="../tags/tag309.xml"/><Relationship Id="rId15" Type="http://schemas.openxmlformats.org/officeDocument/2006/relationships/tags" Target="../tags/tag308.xml"/><Relationship Id="rId14" Type="http://schemas.openxmlformats.org/officeDocument/2006/relationships/tags" Target="../tags/tag307.xml"/><Relationship Id="rId13" Type="http://schemas.openxmlformats.org/officeDocument/2006/relationships/tags" Target="../tags/tag306.xml"/><Relationship Id="rId12" Type="http://schemas.openxmlformats.org/officeDocument/2006/relationships/tags" Target="../tags/tag305.xml"/><Relationship Id="rId11" Type="http://schemas.openxmlformats.org/officeDocument/2006/relationships/tags" Target="../tags/tag304.xml"/><Relationship Id="rId10" Type="http://schemas.openxmlformats.org/officeDocument/2006/relationships/tags" Target="../tags/tag303.xml"/><Relationship Id="rId1" Type="http://schemas.openxmlformats.org/officeDocument/2006/relationships/tags" Target="../tags/tag29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image" Target="../media/image17.jpeg"/><Relationship Id="rId4" Type="http://schemas.openxmlformats.org/officeDocument/2006/relationships/tags" Target="../tags/tag315.xml"/><Relationship Id="rId39" Type="http://schemas.openxmlformats.org/officeDocument/2006/relationships/slideLayout" Target="../slideLayouts/slideLayout7.xml"/><Relationship Id="rId38" Type="http://schemas.openxmlformats.org/officeDocument/2006/relationships/tags" Target="../tags/tag348.xml"/><Relationship Id="rId37" Type="http://schemas.openxmlformats.org/officeDocument/2006/relationships/tags" Target="../tags/tag347.xml"/><Relationship Id="rId36" Type="http://schemas.openxmlformats.org/officeDocument/2006/relationships/tags" Target="../tags/tag346.xml"/><Relationship Id="rId35" Type="http://schemas.openxmlformats.org/officeDocument/2006/relationships/tags" Target="../tags/tag345.xml"/><Relationship Id="rId34" Type="http://schemas.openxmlformats.org/officeDocument/2006/relationships/tags" Target="../tags/tag344.xml"/><Relationship Id="rId33" Type="http://schemas.openxmlformats.org/officeDocument/2006/relationships/tags" Target="../tags/tag343.xml"/><Relationship Id="rId32" Type="http://schemas.openxmlformats.org/officeDocument/2006/relationships/tags" Target="../tags/tag342.xml"/><Relationship Id="rId31" Type="http://schemas.openxmlformats.org/officeDocument/2006/relationships/tags" Target="../tags/tag341.xml"/><Relationship Id="rId30" Type="http://schemas.openxmlformats.org/officeDocument/2006/relationships/tags" Target="../tags/tag340.xml"/><Relationship Id="rId3" Type="http://schemas.openxmlformats.org/officeDocument/2006/relationships/tags" Target="../tags/tag314.xml"/><Relationship Id="rId29" Type="http://schemas.openxmlformats.org/officeDocument/2006/relationships/tags" Target="../tags/tag339.xml"/><Relationship Id="rId28" Type="http://schemas.openxmlformats.org/officeDocument/2006/relationships/tags" Target="../tags/tag338.xml"/><Relationship Id="rId27" Type="http://schemas.openxmlformats.org/officeDocument/2006/relationships/tags" Target="../tags/tag337.xml"/><Relationship Id="rId26" Type="http://schemas.openxmlformats.org/officeDocument/2006/relationships/tags" Target="../tags/tag336.xml"/><Relationship Id="rId25" Type="http://schemas.openxmlformats.org/officeDocument/2006/relationships/tags" Target="../tags/tag335.xml"/><Relationship Id="rId24" Type="http://schemas.openxmlformats.org/officeDocument/2006/relationships/tags" Target="../tags/tag334.xml"/><Relationship Id="rId23" Type="http://schemas.openxmlformats.org/officeDocument/2006/relationships/tags" Target="../tags/tag333.xml"/><Relationship Id="rId22" Type="http://schemas.openxmlformats.org/officeDocument/2006/relationships/tags" Target="../tags/tag332.xml"/><Relationship Id="rId21" Type="http://schemas.openxmlformats.org/officeDocument/2006/relationships/tags" Target="../tags/tag331.xml"/><Relationship Id="rId20" Type="http://schemas.openxmlformats.org/officeDocument/2006/relationships/tags" Target="../tags/tag330.xml"/><Relationship Id="rId2" Type="http://schemas.openxmlformats.org/officeDocument/2006/relationships/tags" Target="../tags/tag313.xml"/><Relationship Id="rId19" Type="http://schemas.openxmlformats.org/officeDocument/2006/relationships/tags" Target="../tags/tag329.xml"/><Relationship Id="rId18" Type="http://schemas.openxmlformats.org/officeDocument/2006/relationships/tags" Target="../tags/tag328.xml"/><Relationship Id="rId17" Type="http://schemas.openxmlformats.org/officeDocument/2006/relationships/tags" Target="../tags/tag327.xml"/><Relationship Id="rId16" Type="http://schemas.openxmlformats.org/officeDocument/2006/relationships/tags" Target="../tags/tag326.xml"/><Relationship Id="rId15" Type="http://schemas.openxmlformats.org/officeDocument/2006/relationships/tags" Target="../tags/tag325.xml"/><Relationship Id="rId14" Type="http://schemas.openxmlformats.org/officeDocument/2006/relationships/tags" Target="../tags/tag324.xml"/><Relationship Id="rId13" Type="http://schemas.openxmlformats.org/officeDocument/2006/relationships/tags" Target="../tags/tag323.xml"/><Relationship Id="rId12" Type="http://schemas.openxmlformats.org/officeDocument/2006/relationships/tags" Target="../tags/tag322.xml"/><Relationship Id="rId11" Type="http://schemas.openxmlformats.org/officeDocument/2006/relationships/tags" Target="../tags/tag321.xml"/><Relationship Id="rId10" Type="http://schemas.openxmlformats.org/officeDocument/2006/relationships/tags" Target="../tags/tag320.xml"/><Relationship Id="rId1" Type="http://schemas.openxmlformats.org/officeDocument/2006/relationships/tags" Target="../tags/tag3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" Type="http://schemas.openxmlformats.org/officeDocument/2006/relationships/image" Target="../media/image18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60.xml"/><Relationship Id="rId12" Type="http://schemas.openxmlformats.org/officeDocument/2006/relationships/tags" Target="../tags/tag359.xml"/><Relationship Id="rId11" Type="http://schemas.openxmlformats.org/officeDocument/2006/relationships/tags" Target="../tags/tag358.xml"/><Relationship Id="rId10" Type="http://schemas.openxmlformats.org/officeDocument/2006/relationships/tags" Target="../tags/tag357.xml"/><Relationship Id="rId1" Type="http://schemas.openxmlformats.org/officeDocument/2006/relationships/tags" Target="../tags/tag34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9" Type="http://schemas.openxmlformats.org/officeDocument/2006/relationships/tags" Target="../tags/tag378.xml"/><Relationship Id="rId18" Type="http://schemas.openxmlformats.org/officeDocument/2006/relationships/tags" Target="../tags/tag377.xml"/><Relationship Id="rId17" Type="http://schemas.openxmlformats.org/officeDocument/2006/relationships/tags" Target="../tags/tag376.xml"/><Relationship Id="rId16" Type="http://schemas.openxmlformats.org/officeDocument/2006/relationships/tags" Target="../tags/tag375.xml"/><Relationship Id="rId15" Type="http://schemas.openxmlformats.org/officeDocument/2006/relationships/tags" Target="../tags/tag374.xml"/><Relationship Id="rId14" Type="http://schemas.openxmlformats.org/officeDocument/2006/relationships/tags" Target="../tags/tag373.xml"/><Relationship Id="rId13" Type="http://schemas.openxmlformats.org/officeDocument/2006/relationships/tags" Target="../tags/tag372.xml"/><Relationship Id="rId12" Type="http://schemas.openxmlformats.org/officeDocument/2006/relationships/tags" Target="../tags/tag371.xml"/><Relationship Id="rId11" Type="http://schemas.openxmlformats.org/officeDocument/2006/relationships/tags" Target="../tags/tag370.xml"/><Relationship Id="rId10" Type="http://schemas.openxmlformats.org/officeDocument/2006/relationships/tags" Target="../tags/tag369.xml"/><Relationship Id="rId1" Type="http://schemas.openxmlformats.org/officeDocument/2006/relationships/tags" Target="../tags/tag36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tags" Target="../tags/tag385.xml"/><Relationship Id="rId7" Type="http://schemas.openxmlformats.org/officeDocument/2006/relationships/tags" Target="../tags/tag384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" Type="http://schemas.openxmlformats.org/officeDocument/2006/relationships/image" Target="../media/image20.jpe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387.xml"/><Relationship Id="rId1" Type="http://schemas.openxmlformats.org/officeDocument/2006/relationships/tags" Target="../tags/tag37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94.xml"/><Relationship Id="rId7" Type="http://schemas.openxmlformats.org/officeDocument/2006/relationships/tags" Target="../tags/tag393.xml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image" Target="../media/image21.jpeg"/><Relationship Id="rId2" Type="http://schemas.openxmlformats.org/officeDocument/2006/relationships/tags" Target="../tags/tag389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38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image" Target="../media/image22.jpeg"/><Relationship Id="rId6" Type="http://schemas.openxmlformats.org/officeDocument/2006/relationships/tags" Target="../tags/tag403.xml"/><Relationship Id="rId5" Type="http://schemas.openxmlformats.org/officeDocument/2006/relationships/tags" Target="../tags/tag402.xml"/><Relationship Id="rId4" Type="http://schemas.openxmlformats.org/officeDocument/2006/relationships/tags" Target="../tags/tag401.xml"/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409.xml"/><Relationship Id="rId12" Type="http://schemas.openxmlformats.org/officeDocument/2006/relationships/tags" Target="../tags/tag408.xml"/><Relationship Id="rId11" Type="http://schemas.openxmlformats.org/officeDocument/2006/relationships/tags" Target="../tags/tag407.xml"/><Relationship Id="rId10" Type="http://schemas.openxmlformats.org/officeDocument/2006/relationships/tags" Target="../tags/tag406.xml"/><Relationship Id="rId1" Type="http://schemas.openxmlformats.org/officeDocument/2006/relationships/tags" Target="../tags/tag39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16.xml"/><Relationship Id="rId8" Type="http://schemas.openxmlformats.org/officeDocument/2006/relationships/tags" Target="../tags/tag415.xml"/><Relationship Id="rId7" Type="http://schemas.openxmlformats.org/officeDocument/2006/relationships/tags" Target="../tags/tag414.xml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4" Type="http://schemas.openxmlformats.org/officeDocument/2006/relationships/tags" Target="../tags/tag411.xml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423.xml"/><Relationship Id="rId15" Type="http://schemas.openxmlformats.org/officeDocument/2006/relationships/tags" Target="../tags/tag422.xml"/><Relationship Id="rId14" Type="http://schemas.openxmlformats.org/officeDocument/2006/relationships/tags" Target="../tags/tag421.xml"/><Relationship Id="rId13" Type="http://schemas.openxmlformats.org/officeDocument/2006/relationships/tags" Target="../tags/tag420.xml"/><Relationship Id="rId12" Type="http://schemas.openxmlformats.org/officeDocument/2006/relationships/tags" Target="../tags/tag419.xml"/><Relationship Id="rId11" Type="http://schemas.openxmlformats.org/officeDocument/2006/relationships/tags" Target="../tags/tag418.xml"/><Relationship Id="rId10" Type="http://schemas.openxmlformats.org/officeDocument/2006/relationships/tags" Target="../tags/tag417.xml"/><Relationship Id="rId1" Type="http://schemas.openxmlformats.org/officeDocument/2006/relationships/tags" Target="../tags/tag41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199.xml"/><Relationship Id="rId21" Type="http://schemas.openxmlformats.org/officeDocument/2006/relationships/tags" Target="../tags/tag198.xml"/><Relationship Id="rId20" Type="http://schemas.openxmlformats.org/officeDocument/2006/relationships/tags" Target="../tags/tag197.xml"/><Relationship Id="rId2" Type="http://schemas.openxmlformats.org/officeDocument/2006/relationships/tags" Target="../tags/tag179.xml"/><Relationship Id="rId19" Type="http://schemas.openxmlformats.org/officeDocument/2006/relationships/tags" Target="../tags/tag196.xml"/><Relationship Id="rId18" Type="http://schemas.openxmlformats.org/officeDocument/2006/relationships/tags" Target="../tags/tag195.xml"/><Relationship Id="rId17" Type="http://schemas.openxmlformats.org/officeDocument/2006/relationships/tags" Target="../tags/tag194.xml"/><Relationship Id="rId16" Type="http://schemas.openxmlformats.org/officeDocument/2006/relationships/tags" Target="../tags/tag193.xml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tags" Target="../tags/tag1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image" Target="../media/image10.png"/><Relationship Id="rId7" Type="http://schemas.openxmlformats.org/officeDocument/2006/relationships/tags" Target="../tags/tag205.xml"/><Relationship Id="rId6" Type="http://schemas.openxmlformats.org/officeDocument/2006/relationships/image" Target="../media/image9.png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09.xml"/><Relationship Id="rId11" Type="http://schemas.openxmlformats.org/officeDocument/2006/relationships/tags" Target="../tags/tag208.xml"/><Relationship Id="rId10" Type="http://schemas.openxmlformats.org/officeDocument/2006/relationships/tags" Target="../tags/tag207.xml"/><Relationship Id="rId1" Type="http://schemas.openxmlformats.org/officeDocument/2006/relationships/tags" Target="../tags/tag20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15.xml"/><Relationship Id="rId6" Type="http://schemas.openxmlformats.org/officeDocument/2006/relationships/image" Target="../media/image11.png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2" Type="http://schemas.openxmlformats.org/officeDocument/2006/relationships/slideLayout" Target="../slideLayouts/slideLayout7.xml"/><Relationship Id="rId41" Type="http://schemas.openxmlformats.org/officeDocument/2006/relationships/tags" Target="../tags/tag260.xml"/><Relationship Id="rId40" Type="http://schemas.openxmlformats.org/officeDocument/2006/relationships/tags" Target="../tags/tag259.xml"/><Relationship Id="rId4" Type="http://schemas.openxmlformats.org/officeDocument/2006/relationships/tags" Target="../tags/tag223.xml"/><Relationship Id="rId39" Type="http://schemas.openxmlformats.org/officeDocument/2006/relationships/tags" Target="../tags/tag258.xml"/><Relationship Id="rId38" Type="http://schemas.openxmlformats.org/officeDocument/2006/relationships/tags" Target="../tags/tag257.xml"/><Relationship Id="rId37" Type="http://schemas.openxmlformats.org/officeDocument/2006/relationships/tags" Target="../tags/tag256.xml"/><Relationship Id="rId36" Type="http://schemas.openxmlformats.org/officeDocument/2006/relationships/tags" Target="../tags/tag255.xml"/><Relationship Id="rId35" Type="http://schemas.openxmlformats.org/officeDocument/2006/relationships/tags" Target="../tags/tag254.xml"/><Relationship Id="rId34" Type="http://schemas.openxmlformats.org/officeDocument/2006/relationships/tags" Target="../tags/tag253.xml"/><Relationship Id="rId33" Type="http://schemas.openxmlformats.org/officeDocument/2006/relationships/tags" Target="../tags/tag252.xml"/><Relationship Id="rId32" Type="http://schemas.openxmlformats.org/officeDocument/2006/relationships/tags" Target="../tags/tag251.xml"/><Relationship Id="rId31" Type="http://schemas.openxmlformats.org/officeDocument/2006/relationships/tags" Target="../tags/tag250.xml"/><Relationship Id="rId30" Type="http://schemas.openxmlformats.org/officeDocument/2006/relationships/tags" Target="../tags/tag249.xml"/><Relationship Id="rId3" Type="http://schemas.openxmlformats.org/officeDocument/2006/relationships/tags" Target="../tags/tag222.xml"/><Relationship Id="rId29" Type="http://schemas.openxmlformats.org/officeDocument/2006/relationships/tags" Target="../tags/tag248.xml"/><Relationship Id="rId28" Type="http://schemas.openxmlformats.org/officeDocument/2006/relationships/tags" Target="../tags/tag247.xml"/><Relationship Id="rId27" Type="http://schemas.openxmlformats.org/officeDocument/2006/relationships/tags" Target="../tags/tag246.xml"/><Relationship Id="rId26" Type="http://schemas.openxmlformats.org/officeDocument/2006/relationships/tags" Target="../tags/tag245.xml"/><Relationship Id="rId25" Type="http://schemas.openxmlformats.org/officeDocument/2006/relationships/tags" Target="../tags/tag244.xml"/><Relationship Id="rId24" Type="http://schemas.openxmlformats.org/officeDocument/2006/relationships/tags" Target="../tags/tag243.xml"/><Relationship Id="rId23" Type="http://schemas.openxmlformats.org/officeDocument/2006/relationships/tags" Target="../tags/tag242.xml"/><Relationship Id="rId22" Type="http://schemas.openxmlformats.org/officeDocument/2006/relationships/tags" Target="../tags/tag241.xml"/><Relationship Id="rId21" Type="http://schemas.openxmlformats.org/officeDocument/2006/relationships/tags" Target="../tags/tag240.xml"/><Relationship Id="rId20" Type="http://schemas.openxmlformats.org/officeDocument/2006/relationships/tags" Target="../tags/tag239.xml"/><Relationship Id="rId2" Type="http://schemas.openxmlformats.org/officeDocument/2006/relationships/image" Target="../media/image12.jpeg"/><Relationship Id="rId19" Type="http://schemas.openxmlformats.org/officeDocument/2006/relationships/tags" Target="../tags/tag238.xml"/><Relationship Id="rId18" Type="http://schemas.openxmlformats.org/officeDocument/2006/relationships/tags" Target="../tags/tag237.xml"/><Relationship Id="rId17" Type="http://schemas.openxmlformats.org/officeDocument/2006/relationships/tags" Target="../tags/tag236.xml"/><Relationship Id="rId16" Type="http://schemas.openxmlformats.org/officeDocument/2006/relationships/tags" Target="../tags/tag235.xml"/><Relationship Id="rId15" Type="http://schemas.openxmlformats.org/officeDocument/2006/relationships/tags" Target="../tags/tag234.xml"/><Relationship Id="rId14" Type="http://schemas.openxmlformats.org/officeDocument/2006/relationships/tags" Target="../tags/tag233.xml"/><Relationship Id="rId13" Type="http://schemas.openxmlformats.org/officeDocument/2006/relationships/tags" Target="../tags/tag232.xml"/><Relationship Id="rId12" Type="http://schemas.openxmlformats.org/officeDocument/2006/relationships/tags" Target="../tags/tag231.xml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tags" Target="../tags/tag22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image" Target="../media/image13.GIF"/><Relationship Id="rId2" Type="http://schemas.openxmlformats.org/officeDocument/2006/relationships/tags" Target="../tags/tag262.xml"/><Relationship Id="rId1" Type="http://schemas.openxmlformats.org/officeDocument/2006/relationships/tags" Target="../tags/tag26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71.xml"/><Relationship Id="rId6" Type="http://schemas.openxmlformats.org/officeDocument/2006/relationships/image" Target="../media/image9.png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tags" Target="../tags/tag2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9287" y="0"/>
            <a:ext cx="14764263" cy="685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2182822"/>
            <a:ext cx="12192000" cy="1454331"/>
            <a:chOff x="-967" y="1834458"/>
            <a:chExt cx="12192000" cy="1454331"/>
          </a:xfrm>
        </p:grpSpPr>
        <p:sp>
          <p:nvSpPr>
            <p:cNvPr id="11" name="矩形 10"/>
            <p:cNvSpPr/>
            <p:nvPr/>
          </p:nvSpPr>
          <p:spPr>
            <a:xfrm>
              <a:off x="-967" y="2311400"/>
              <a:ext cx="12192000" cy="919480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678733" y="2346537"/>
              <a:ext cx="686435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di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400" b="1" i="0" u="none" strike="noStrike" kern="0" cap="none" spc="2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河流地貌的发育</a:t>
              </a:r>
              <a:endPara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967" y="1893391"/>
              <a:ext cx="12188132" cy="360000"/>
              <a:chOff x="-1121683" y="4902064"/>
              <a:chExt cx="12188132" cy="360000"/>
            </a:xfrm>
          </p:grpSpPr>
          <p:sp>
            <p:nvSpPr>
              <p:cNvPr id="17" name="矩形: 圆角 16"/>
              <p:cNvSpPr/>
              <p:nvPr/>
            </p:nvSpPr>
            <p:spPr>
              <a:xfrm>
                <a:off x="-1121683" y="4902064"/>
                <a:ext cx="12188132" cy="360000"/>
              </a:xfrm>
              <a:prstGeom prst="roundRect">
                <a:avLst>
                  <a:gd name="adj" fmla="val 0"/>
                </a:avLst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Light"/>
                  <a:cs typeface="+mn-cs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543383" y="4911059"/>
                <a:ext cx="6858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Medium" panose="020B0600000000000000" pitchFamily="34" charset="-122"/>
                    <a:ea typeface="思源黑体 CN Medium" panose="020B0600000000000000" pitchFamily="34" charset="-122"/>
                  </a:rPr>
                  <a:t>选择性必修一第二章第三节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sp>
          <p:nvSpPr>
            <p:cNvPr id="15" name="矩形 26"/>
            <p:cNvSpPr/>
            <p:nvPr/>
          </p:nvSpPr>
          <p:spPr>
            <a:xfrm>
              <a:off x="2741266" y="3288789"/>
              <a:ext cx="6707534" cy="0"/>
            </a:xfrm>
            <a:custGeom>
              <a:avLst/>
              <a:gdLst>
                <a:gd name="connsiteX0" fmla="*/ 0 w 6707534"/>
                <a:gd name="connsiteY0" fmla="*/ 0 h 919480"/>
                <a:gd name="connsiteX1" fmla="*/ 6707534 w 6707534"/>
                <a:gd name="connsiteY1" fmla="*/ 0 h 919480"/>
                <a:gd name="connsiteX2" fmla="*/ 6707534 w 6707534"/>
                <a:gd name="connsiteY2" fmla="*/ 919480 h 919480"/>
                <a:gd name="connsiteX3" fmla="*/ 0 w 6707534"/>
                <a:gd name="connsiteY3" fmla="*/ 919480 h 919480"/>
                <a:gd name="connsiteX4" fmla="*/ 0 w 6707534"/>
                <a:gd name="connsiteY4" fmla="*/ 0 h 919480"/>
                <a:gd name="connsiteX0-1" fmla="*/ 6707534 w 6798974"/>
                <a:gd name="connsiteY0-2" fmla="*/ 919480 h 1010920"/>
                <a:gd name="connsiteX1-3" fmla="*/ 0 w 6798974"/>
                <a:gd name="connsiteY1-4" fmla="*/ 919480 h 1010920"/>
                <a:gd name="connsiteX2-5" fmla="*/ 0 w 6798974"/>
                <a:gd name="connsiteY2-6" fmla="*/ 0 h 1010920"/>
                <a:gd name="connsiteX3-7" fmla="*/ 6707534 w 6798974"/>
                <a:gd name="connsiteY3-8" fmla="*/ 0 h 1010920"/>
                <a:gd name="connsiteX4-9" fmla="*/ 6798974 w 6798974"/>
                <a:gd name="connsiteY4-10" fmla="*/ 1010920 h 1010920"/>
                <a:gd name="connsiteX0-11" fmla="*/ 6707534 w 6707534"/>
                <a:gd name="connsiteY0-12" fmla="*/ 919480 h 919480"/>
                <a:gd name="connsiteX1-13" fmla="*/ 0 w 6707534"/>
                <a:gd name="connsiteY1-14" fmla="*/ 919480 h 919480"/>
                <a:gd name="connsiteX2-15" fmla="*/ 0 w 6707534"/>
                <a:gd name="connsiteY2-16" fmla="*/ 0 h 919480"/>
                <a:gd name="connsiteX3-17" fmla="*/ 6707534 w 6707534"/>
                <a:gd name="connsiteY3-18" fmla="*/ 0 h 919480"/>
                <a:gd name="connsiteX0-19" fmla="*/ 0 w 6707534"/>
                <a:gd name="connsiteY0-20" fmla="*/ 919480 h 919480"/>
                <a:gd name="connsiteX1-21" fmla="*/ 0 w 6707534"/>
                <a:gd name="connsiteY1-22" fmla="*/ 0 h 919480"/>
                <a:gd name="connsiteX2-23" fmla="*/ 6707534 w 6707534"/>
                <a:gd name="connsiteY2-24" fmla="*/ 0 h 919480"/>
                <a:gd name="connsiteX0-25" fmla="*/ 0 w 6707534"/>
                <a:gd name="connsiteY0-26" fmla="*/ 0 h 0"/>
                <a:gd name="connsiteX1-27" fmla="*/ 6707534 w 6707534"/>
                <a:gd name="connsiteY1-28" fmla="*/ 0 h 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6707534">
                  <a:moveTo>
                    <a:pt x="0" y="0"/>
                  </a:moveTo>
                  <a:lnTo>
                    <a:pt x="6707534" y="0"/>
                  </a:ln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16" name="矩形 26"/>
            <p:cNvSpPr/>
            <p:nvPr/>
          </p:nvSpPr>
          <p:spPr>
            <a:xfrm>
              <a:off x="2741266" y="1834458"/>
              <a:ext cx="6707534" cy="0"/>
            </a:xfrm>
            <a:custGeom>
              <a:avLst/>
              <a:gdLst>
                <a:gd name="connsiteX0" fmla="*/ 0 w 6707534"/>
                <a:gd name="connsiteY0" fmla="*/ 0 h 919480"/>
                <a:gd name="connsiteX1" fmla="*/ 6707534 w 6707534"/>
                <a:gd name="connsiteY1" fmla="*/ 0 h 919480"/>
                <a:gd name="connsiteX2" fmla="*/ 6707534 w 6707534"/>
                <a:gd name="connsiteY2" fmla="*/ 919480 h 919480"/>
                <a:gd name="connsiteX3" fmla="*/ 0 w 6707534"/>
                <a:gd name="connsiteY3" fmla="*/ 919480 h 919480"/>
                <a:gd name="connsiteX4" fmla="*/ 0 w 6707534"/>
                <a:gd name="connsiteY4" fmla="*/ 0 h 919480"/>
                <a:gd name="connsiteX0-1" fmla="*/ 6707534 w 6798974"/>
                <a:gd name="connsiteY0-2" fmla="*/ 919480 h 1010920"/>
                <a:gd name="connsiteX1-3" fmla="*/ 0 w 6798974"/>
                <a:gd name="connsiteY1-4" fmla="*/ 919480 h 1010920"/>
                <a:gd name="connsiteX2-5" fmla="*/ 0 w 6798974"/>
                <a:gd name="connsiteY2-6" fmla="*/ 0 h 1010920"/>
                <a:gd name="connsiteX3-7" fmla="*/ 6707534 w 6798974"/>
                <a:gd name="connsiteY3-8" fmla="*/ 0 h 1010920"/>
                <a:gd name="connsiteX4-9" fmla="*/ 6798974 w 6798974"/>
                <a:gd name="connsiteY4-10" fmla="*/ 1010920 h 1010920"/>
                <a:gd name="connsiteX0-11" fmla="*/ 6707534 w 6707534"/>
                <a:gd name="connsiteY0-12" fmla="*/ 919480 h 919480"/>
                <a:gd name="connsiteX1-13" fmla="*/ 0 w 6707534"/>
                <a:gd name="connsiteY1-14" fmla="*/ 919480 h 919480"/>
                <a:gd name="connsiteX2-15" fmla="*/ 0 w 6707534"/>
                <a:gd name="connsiteY2-16" fmla="*/ 0 h 919480"/>
                <a:gd name="connsiteX3-17" fmla="*/ 6707534 w 6707534"/>
                <a:gd name="connsiteY3-18" fmla="*/ 0 h 919480"/>
                <a:gd name="connsiteX0-19" fmla="*/ 0 w 6707534"/>
                <a:gd name="connsiteY0-20" fmla="*/ 919480 h 919480"/>
                <a:gd name="connsiteX1-21" fmla="*/ 0 w 6707534"/>
                <a:gd name="connsiteY1-22" fmla="*/ 0 h 919480"/>
                <a:gd name="connsiteX2-23" fmla="*/ 6707534 w 6707534"/>
                <a:gd name="connsiteY2-24" fmla="*/ 0 h 919480"/>
                <a:gd name="connsiteX0-25" fmla="*/ 0 w 6707534"/>
                <a:gd name="connsiteY0-26" fmla="*/ 0 h 0"/>
                <a:gd name="connsiteX1-27" fmla="*/ 6707534 w 6707534"/>
                <a:gd name="connsiteY1-28" fmla="*/ 0 h 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6707534">
                  <a:moveTo>
                    <a:pt x="0" y="0"/>
                  </a:moveTo>
                  <a:lnTo>
                    <a:pt x="6707534" y="0"/>
                  </a:ln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</p:grpSp>
      <p:sp>
        <p:nvSpPr>
          <p:cNvPr id="21" name="等腰三角形 20"/>
          <p:cNvSpPr/>
          <p:nvPr/>
        </p:nvSpPr>
        <p:spPr>
          <a:xfrm>
            <a:off x="2742233" y="785596"/>
            <a:ext cx="6707534" cy="1349899"/>
          </a:xfrm>
          <a:prstGeom prst="triangle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sp>
        <p:nvSpPr>
          <p:cNvPr id="22" name="等腰三角形 21"/>
          <p:cNvSpPr/>
          <p:nvPr/>
        </p:nvSpPr>
        <p:spPr>
          <a:xfrm flipV="1">
            <a:off x="2742233" y="3678108"/>
            <a:ext cx="6707534" cy="1349899"/>
          </a:xfrm>
          <a:prstGeom prst="triangle">
            <a:avLst>
              <a:gd name="adj" fmla="val 50000"/>
            </a:avLst>
          </a:prstGeom>
          <a:solidFill>
            <a:srgbClr val="00B0F0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Light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691415" y="642664"/>
            <a:ext cx="809171" cy="1065431"/>
            <a:chOff x="5691415" y="642664"/>
            <a:chExt cx="809171" cy="1065431"/>
          </a:xfrm>
        </p:grpSpPr>
        <p:sp>
          <p:nvSpPr>
            <p:cNvPr id="24" name="等腰三角形 35"/>
            <p:cNvSpPr/>
            <p:nvPr/>
          </p:nvSpPr>
          <p:spPr>
            <a:xfrm>
              <a:off x="5691415" y="1470297"/>
              <a:ext cx="809171" cy="162847"/>
            </a:xfrm>
            <a:custGeom>
              <a:avLst/>
              <a:gdLst>
                <a:gd name="connsiteX0" fmla="*/ 0 w 6707534"/>
                <a:gd name="connsiteY0" fmla="*/ 1349899 h 1349899"/>
                <a:gd name="connsiteX1" fmla="*/ 3353767 w 6707534"/>
                <a:gd name="connsiteY1" fmla="*/ 0 h 1349899"/>
                <a:gd name="connsiteX2" fmla="*/ 6707534 w 6707534"/>
                <a:gd name="connsiteY2" fmla="*/ 1349899 h 1349899"/>
                <a:gd name="connsiteX3" fmla="*/ 0 w 6707534"/>
                <a:gd name="connsiteY3" fmla="*/ 1349899 h 1349899"/>
                <a:gd name="connsiteX0-1" fmla="*/ 0 w 6707534"/>
                <a:gd name="connsiteY0-2" fmla="*/ 1349899 h 1349899"/>
                <a:gd name="connsiteX1-3" fmla="*/ 3353767 w 6707534"/>
                <a:gd name="connsiteY1-4" fmla="*/ 0 h 1349899"/>
                <a:gd name="connsiteX2-5" fmla="*/ 6707534 w 6707534"/>
                <a:gd name="connsiteY2-6" fmla="*/ 1349899 h 1349899"/>
                <a:gd name="connsiteX3-7" fmla="*/ 3369007 w 6707534"/>
                <a:gd name="connsiteY3-8" fmla="*/ 1241329 h 1349899"/>
                <a:gd name="connsiteX4" fmla="*/ 0 w 6707534"/>
                <a:gd name="connsiteY4" fmla="*/ 1349899 h 1349899"/>
                <a:gd name="connsiteX0-9" fmla="*/ 3369007 w 6707534"/>
                <a:gd name="connsiteY0-10" fmla="*/ 1241329 h 1349899"/>
                <a:gd name="connsiteX1-11" fmla="*/ 0 w 6707534"/>
                <a:gd name="connsiteY1-12" fmla="*/ 1349899 h 1349899"/>
                <a:gd name="connsiteX2-13" fmla="*/ 3353767 w 6707534"/>
                <a:gd name="connsiteY2-14" fmla="*/ 0 h 1349899"/>
                <a:gd name="connsiteX3-15" fmla="*/ 6707534 w 6707534"/>
                <a:gd name="connsiteY3-16" fmla="*/ 1349899 h 1349899"/>
                <a:gd name="connsiteX4-17" fmla="*/ 3460447 w 6707534"/>
                <a:gd name="connsiteY4-18" fmla="*/ 1332769 h 1349899"/>
                <a:gd name="connsiteX0-19" fmla="*/ 3369007 w 6707534"/>
                <a:gd name="connsiteY0-20" fmla="*/ 1241329 h 1349899"/>
                <a:gd name="connsiteX1-21" fmla="*/ 0 w 6707534"/>
                <a:gd name="connsiteY1-22" fmla="*/ 1349899 h 1349899"/>
                <a:gd name="connsiteX2-23" fmla="*/ 3353767 w 6707534"/>
                <a:gd name="connsiteY2-24" fmla="*/ 0 h 1349899"/>
                <a:gd name="connsiteX3-25" fmla="*/ 6707534 w 6707534"/>
                <a:gd name="connsiteY3-26" fmla="*/ 1349899 h 1349899"/>
                <a:gd name="connsiteX0-27" fmla="*/ 0 w 6707534"/>
                <a:gd name="connsiteY0-28" fmla="*/ 1349899 h 1349899"/>
                <a:gd name="connsiteX1-29" fmla="*/ 3353767 w 6707534"/>
                <a:gd name="connsiteY1-30" fmla="*/ 0 h 1349899"/>
                <a:gd name="connsiteX2-31" fmla="*/ 6707534 w 6707534"/>
                <a:gd name="connsiteY2-32" fmla="*/ 1349899 h 1349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707534" h="1349899">
                  <a:moveTo>
                    <a:pt x="0" y="1349899"/>
                  </a:moveTo>
                  <a:lnTo>
                    <a:pt x="3353767" y="0"/>
                  </a:lnTo>
                  <a:lnTo>
                    <a:pt x="6707534" y="1349899"/>
                  </a:lnTo>
                </a:path>
              </a:pathLst>
            </a:custGeom>
            <a:noFill/>
            <a:ln w="6350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25" name="等腰三角形 35"/>
            <p:cNvSpPr/>
            <p:nvPr/>
          </p:nvSpPr>
          <p:spPr>
            <a:xfrm>
              <a:off x="5691415" y="1545248"/>
              <a:ext cx="809171" cy="162847"/>
            </a:xfrm>
            <a:custGeom>
              <a:avLst/>
              <a:gdLst>
                <a:gd name="connsiteX0" fmla="*/ 0 w 6707534"/>
                <a:gd name="connsiteY0" fmla="*/ 1349899 h 1349899"/>
                <a:gd name="connsiteX1" fmla="*/ 3353767 w 6707534"/>
                <a:gd name="connsiteY1" fmla="*/ 0 h 1349899"/>
                <a:gd name="connsiteX2" fmla="*/ 6707534 w 6707534"/>
                <a:gd name="connsiteY2" fmla="*/ 1349899 h 1349899"/>
                <a:gd name="connsiteX3" fmla="*/ 0 w 6707534"/>
                <a:gd name="connsiteY3" fmla="*/ 1349899 h 1349899"/>
                <a:gd name="connsiteX0-1" fmla="*/ 0 w 6707534"/>
                <a:gd name="connsiteY0-2" fmla="*/ 1349899 h 1349899"/>
                <a:gd name="connsiteX1-3" fmla="*/ 3353767 w 6707534"/>
                <a:gd name="connsiteY1-4" fmla="*/ 0 h 1349899"/>
                <a:gd name="connsiteX2-5" fmla="*/ 6707534 w 6707534"/>
                <a:gd name="connsiteY2-6" fmla="*/ 1349899 h 1349899"/>
                <a:gd name="connsiteX3-7" fmla="*/ 3369007 w 6707534"/>
                <a:gd name="connsiteY3-8" fmla="*/ 1241329 h 1349899"/>
                <a:gd name="connsiteX4" fmla="*/ 0 w 6707534"/>
                <a:gd name="connsiteY4" fmla="*/ 1349899 h 1349899"/>
                <a:gd name="connsiteX0-9" fmla="*/ 3369007 w 6707534"/>
                <a:gd name="connsiteY0-10" fmla="*/ 1241329 h 1349899"/>
                <a:gd name="connsiteX1-11" fmla="*/ 0 w 6707534"/>
                <a:gd name="connsiteY1-12" fmla="*/ 1349899 h 1349899"/>
                <a:gd name="connsiteX2-13" fmla="*/ 3353767 w 6707534"/>
                <a:gd name="connsiteY2-14" fmla="*/ 0 h 1349899"/>
                <a:gd name="connsiteX3-15" fmla="*/ 6707534 w 6707534"/>
                <a:gd name="connsiteY3-16" fmla="*/ 1349899 h 1349899"/>
                <a:gd name="connsiteX4-17" fmla="*/ 3460447 w 6707534"/>
                <a:gd name="connsiteY4-18" fmla="*/ 1332769 h 1349899"/>
                <a:gd name="connsiteX0-19" fmla="*/ 3369007 w 6707534"/>
                <a:gd name="connsiteY0-20" fmla="*/ 1241329 h 1349899"/>
                <a:gd name="connsiteX1-21" fmla="*/ 0 w 6707534"/>
                <a:gd name="connsiteY1-22" fmla="*/ 1349899 h 1349899"/>
                <a:gd name="connsiteX2-23" fmla="*/ 3353767 w 6707534"/>
                <a:gd name="connsiteY2-24" fmla="*/ 0 h 1349899"/>
                <a:gd name="connsiteX3-25" fmla="*/ 6707534 w 6707534"/>
                <a:gd name="connsiteY3-26" fmla="*/ 1349899 h 1349899"/>
                <a:gd name="connsiteX0-27" fmla="*/ 0 w 6707534"/>
                <a:gd name="connsiteY0-28" fmla="*/ 1349899 h 1349899"/>
                <a:gd name="connsiteX1-29" fmla="*/ 3353767 w 6707534"/>
                <a:gd name="connsiteY1-30" fmla="*/ 0 h 1349899"/>
                <a:gd name="connsiteX2-31" fmla="*/ 6707534 w 6707534"/>
                <a:gd name="connsiteY2-32" fmla="*/ 1349899 h 1349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707534" h="1349899">
                  <a:moveTo>
                    <a:pt x="0" y="1349899"/>
                  </a:moveTo>
                  <a:lnTo>
                    <a:pt x="3353767" y="0"/>
                  </a:lnTo>
                  <a:lnTo>
                    <a:pt x="6707534" y="1349899"/>
                  </a:lnTo>
                </a:path>
              </a:pathLst>
            </a:custGeom>
            <a:noFill/>
            <a:ln w="6350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26" name="等腰三角形 35"/>
            <p:cNvSpPr/>
            <p:nvPr/>
          </p:nvSpPr>
          <p:spPr>
            <a:xfrm>
              <a:off x="5856060" y="642664"/>
              <a:ext cx="479882" cy="96578"/>
            </a:xfrm>
            <a:custGeom>
              <a:avLst/>
              <a:gdLst>
                <a:gd name="connsiteX0" fmla="*/ 0 w 6707534"/>
                <a:gd name="connsiteY0" fmla="*/ 1349899 h 1349899"/>
                <a:gd name="connsiteX1" fmla="*/ 3353767 w 6707534"/>
                <a:gd name="connsiteY1" fmla="*/ 0 h 1349899"/>
                <a:gd name="connsiteX2" fmla="*/ 6707534 w 6707534"/>
                <a:gd name="connsiteY2" fmla="*/ 1349899 h 1349899"/>
                <a:gd name="connsiteX3" fmla="*/ 0 w 6707534"/>
                <a:gd name="connsiteY3" fmla="*/ 1349899 h 1349899"/>
                <a:gd name="connsiteX0-1" fmla="*/ 0 w 6707534"/>
                <a:gd name="connsiteY0-2" fmla="*/ 1349899 h 1349899"/>
                <a:gd name="connsiteX1-3" fmla="*/ 3353767 w 6707534"/>
                <a:gd name="connsiteY1-4" fmla="*/ 0 h 1349899"/>
                <a:gd name="connsiteX2-5" fmla="*/ 6707534 w 6707534"/>
                <a:gd name="connsiteY2-6" fmla="*/ 1349899 h 1349899"/>
                <a:gd name="connsiteX3-7" fmla="*/ 3369007 w 6707534"/>
                <a:gd name="connsiteY3-8" fmla="*/ 1241329 h 1349899"/>
                <a:gd name="connsiteX4" fmla="*/ 0 w 6707534"/>
                <a:gd name="connsiteY4" fmla="*/ 1349899 h 1349899"/>
                <a:gd name="connsiteX0-9" fmla="*/ 3369007 w 6707534"/>
                <a:gd name="connsiteY0-10" fmla="*/ 1241329 h 1349899"/>
                <a:gd name="connsiteX1-11" fmla="*/ 0 w 6707534"/>
                <a:gd name="connsiteY1-12" fmla="*/ 1349899 h 1349899"/>
                <a:gd name="connsiteX2-13" fmla="*/ 3353767 w 6707534"/>
                <a:gd name="connsiteY2-14" fmla="*/ 0 h 1349899"/>
                <a:gd name="connsiteX3-15" fmla="*/ 6707534 w 6707534"/>
                <a:gd name="connsiteY3-16" fmla="*/ 1349899 h 1349899"/>
                <a:gd name="connsiteX4-17" fmla="*/ 3460447 w 6707534"/>
                <a:gd name="connsiteY4-18" fmla="*/ 1332769 h 1349899"/>
                <a:gd name="connsiteX0-19" fmla="*/ 3369007 w 6707534"/>
                <a:gd name="connsiteY0-20" fmla="*/ 1241329 h 1349899"/>
                <a:gd name="connsiteX1-21" fmla="*/ 0 w 6707534"/>
                <a:gd name="connsiteY1-22" fmla="*/ 1349899 h 1349899"/>
                <a:gd name="connsiteX2-23" fmla="*/ 3353767 w 6707534"/>
                <a:gd name="connsiteY2-24" fmla="*/ 0 h 1349899"/>
                <a:gd name="connsiteX3-25" fmla="*/ 6707534 w 6707534"/>
                <a:gd name="connsiteY3-26" fmla="*/ 1349899 h 1349899"/>
                <a:gd name="connsiteX0-27" fmla="*/ 0 w 6707534"/>
                <a:gd name="connsiteY0-28" fmla="*/ 1349899 h 1349899"/>
                <a:gd name="connsiteX1-29" fmla="*/ 3353767 w 6707534"/>
                <a:gd name="connsiteY1-30" fmla="*/ 0 h 1349899"/>
                <a:gd name="connsiteX2-31" fmla="*/ 6707534 w 6707534"/>
                <a:gd name="connsiteY2-32" fmla="*/ 1349899 h 1349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707534" h="1349899">
                  <a:moveTo>
                    <a:pt x="0" y="1349899"/>
                  </a:moveTo>
                  <a:lnTo>
                    <a:pt x="3353767" y="0"/>
                  </a:lnTo>
                  <a:lnTo>
                    <a:pt x="6707534" y="1349899"/>
                  </a:lnTo>
                </a:path>
              </a:pathLst>
            </a:custGeom>
            <a:noFill/>
            <a:ln w="6350" cap="flat" cmpd="sng" algn="ctr">
              <a:solidFill>
                <a:srgbClr val="FF8021">
                  <a:alpha val="7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27" name="等腰三角形 35"/>
            <p:cNvSpPr/>
            <p:nvPr/>
          </p:nvSpPr>
          <p:spPr>
            <a:xfrm>
              <a:off x="5856060" y="692763"/>
              <a:ext cx="479882" cy="96578"/>
            </a:xfrm>
            <a:custGeom>
              <a:avLst/>
              <a:gdLst>
                <a:gd name="connsiteX0" fmla="*/ 0 w 6707534"/>
                <a:gd name="connsiteY0" fmla="*/ 1349899 h 1349899"/>
                <a:gd name="connsiteX1" fmla="*/ 3353767 w 6707534"/>
                <a:gd name="connsiteY1" fmla="*/ 0 h 1349899"/>
                <a:gd name="connsiteX2" fmla="*/ 6707534 w 6707534"/>
                <a:gd name="connsiteY2" fmla="*/ 1349899 h 1349899"/>
                <a:gd name="connsiteX3" fmla="*/ 0 w 6707534"/>
                <a:gd name="connsiteY3" fmla="*/ 1349899 h 1349899"/>
                <a:gd name="connsiteX0-1" fmla="*/ 0 w 6707534"/>
                <a:gd name="connsiteY0-2" fmla="*/ 1349899 h 1349899"/>
                <a:gd name="connsiteX1-3" fmla="*/ 3353767 w 6707534"/>
                <a:gd name="connsiteY1-4" fmla="*/ 0 h 1349899"/>
                <a:gd name="connsiteX2-5" fmla="*/ 6707534 w 6707534"/>
                <a:gd name="connsiteY2-6" fmla="*/ 1349899 h 1349899"/>
                <a:gd name="connsiteX3-7" fmla="*/ 3369007 w 6707534"/>
                <a:gd name="connsiteY3-8" fmla="*/ 1241329 h 1349899"/>
                <a:gd name="connsiteX4" fmla="*/ 0 w 6707534"/>
                <a:gd name="connsiteY4" fmla="*/ 1349899 h 1349899"/>
                <a:gd name="connsiteX0-9" fmla="*/ 3369007 w 6707534"/>
                <a:gd name="connsiteY0-10" fmla="*/ 1241329 h 1349899"/>
                <a:gd name="connsiteX1-11" fmla="*/ 0 w 6707534"/>
                <a:gd name="connsiteY1-12" fmla="*/ 1349899 h 1349899"/>
                <a:gd name="connsiteX2-13" fmla="*/ 3353767 w 6707534"/>
                <a:gd name="connsiteY2-14" fmla="*/ 0 h 1349899"/>
                <a:gd name="connsiteX3-15" fmla="*/ 6707534 w 6707534"/>
                <a:gd name="connsiteY3-16" fmla="*/ 1349899 h 1349899"/>
                <a:gd name="connsiteX4-17" fmla="*/ 3460447 w 6707534"/>
                <a:gd name="connsiteY4-18" fmla="*/ 1332769 h 1349899"/>
                <a:gd name="connsiteX0-19" fmla="*/ 3369007 w 6707534"/>
                <a:gd name="connsiteY0-20" fmla="*/ 1241329 h 1349899"/>
                <a:gd name="connsiteX1-21" fmla="*/ 0 w 6707534"/>
                <a:gd name="connsiteY1-22" fmla="*/ 1349899 h 1349899"/>
                <a:gd name="connsiteX2-23" fmla="*/ 3353767 w 6707534"/>
                <a:gd name="connsiteY2-24" fmla="*/ 0 h 1349899"/>
                <a:gd name="connsiteX3-25" fmla="*/ 6707534 w 6707534"/>
                <a:gd name="connsiteY3-26" fmla="*/ 1349899 h 1349899"/>
                <a:gd name="connsiteX0-27" fmla="*/ 0 w 6707534"/>
                <a:gd name="connsiteY0-28" fmla="*/ 1349899 h 1349899"/>
                <a:gd name="connsiteX1-29" fmla="*/ 3353767 w 6707534"/>
                <a:gd name="connsiteY1-30" fmla="*/ 0 h 1349899"/>
                <a:gd name="connsiteX2-31" fmla="*/ 6707534 w 6707534"/>
                <a:gd name="connsiteY2-32" fmla="*/ 1349899 h 1349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707534" h="1349899">
                  <a:moveTo>
                    <a:pt x="0" y="1349899"/>
                  </a:moveTo>
                  <a:lnTo>
                    <a:pt x="3353767" y="0"/>
                  </a:lnTo>
                  <a:lnTo>
                    <a:pt x="6707534" y="1349899"/>
                  </a:lnTo>
                </a:path>
              </a:pathLst>
            </a:custGeom>
            <a:noFill/>
            <a:ln w="6350" cap="flat" cmpd="sng" algn="ctr">
              <a:solidFill>
                <a:srgbClr val="FF8021">
                  <a:alpha val="7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flipV="1">
            <a:off x="5856060" y="5506322"/>
            <a:ext cx="479882" cy="146677"/>
            <a:chOff x="5856060" y="642664"/>
            <a:chExt cx="479882" cy="146677"/>
          </a:xfrm>
        </p:grpSpPr>
        <p:sp>
          <p:nvSpPr>
            <p:cNvPr id="29" name="等腰三角形 35"/>
            <p:cNvSpPr/>
            <p:nvPr/>
          </p:nvSpPr>
          <p:spPr>
            <a:xfrm>
              <a:off x="5856060" y="642664"/>
              <a:ext cx="479882" cy="96578"/>
            </a:xfrm>
            <a:custGeom>
              <a:avLst/>
              <a:gdLst>
                <a:gd name="connsiteX0" fmla="*/ 0 w 6707534"/>
                <a:gd name="connsiteY0" fmla="*/ 1349899 h 1349899"/>
                <a:gd name="connsiteX1" fmla="*/ 3353767 w 6707534"/>
                <a:gd name="connsiteY1" fmla="*/ 0 h 1349899"/>
                <a:gd name="connsiteX2" fmla="*/ 6707534 w 6707534"/>
                <a:gd name="connsiteY2" fmla="*/ 1349899 h 1349899"/>
                <a:gd name="connsiteX3" fmla="*/ 0 w 6707534"/>
                <a:gd name="connsiteY3" fmla="*/ 1349899 h 1349899"/>
                <a:gd name="connsiteX0-1" fmla="*/ 0 w 6707534"/>
                <a:gd name="connsiteY0-2" fmla="*/ 1349899 h 1349899"/>
                <a:gd name="connsiteX1-3" fmla="*/ 3353767 w 6707534"/>
                <a:gd name="connsiteY1-4" fmla="*/ 0 h 1349899"/>
                <a:gd name="connsiteX2-5" fmla="*/ 6707534 w 6707534"/>
                <a:gd name="connsiteY2-6" fmla="*/ 1349899 h 1349899"/>
                <a:gd name="connsiteX3-7" fmla="*/ 3369007 w 6707534"/>
                <a:gd name="connsiteY3-8" fmla="*/ 1241329 h 1349899"/>
                <a:gd name="connsiteX4" fmla="*/ 0 w 6707534"/>
                <a:gd name="connsiteY4" fmla="*/ 1349899 h 1349899"/>
                <a:gd name="connsiteX0-9" fmla="*/ 3369007 w 6707534"/>
                <a:gd name="connsiteY0-10" fmla="*/ 1241329 h 1349899"/>
                <a:gd name="connsiteX1-11" fmla="*/ 0 w 6707534"/>
                <a:gd name="connsiteY1-12" fmla="*/ 1349899 h 1349899"/>
                <a:gd name="connsiteX2-13" fmla="*/ 3353767 w 6707534"/>
                <a:gd name="connsiteY2-14" fmla="*/ 0 h 1349899"/>
                <a:gd name="connsiteX3-15" fmla="*/ 6707534 w 6707534"/>
                <a:gd name="connsiteY3-16" fmla="*/ 1349899 h 1349899"/>
                <a:gd name="connsiteX4-17" fmla="*/ 3460447 w 6707534"/>
                <a:gd name="connsiteY4-18" fmla="*/ 1332769 h 1349899"/>
                <a:gd name="connsiteX0-19" fmla="*/ 3369007 w 6707534"/>
                <a:gd name="connsiteY0-20" fmla="*/ 1241329 h 1349899"/>
                <a:gd name="connsiteX1-21" fmla="*/ 0 w 6707534"/>
                <a:gd name="connsiteY1-22" fmla="*/ 1349899 h 1349899"/>
                <a:gd name="connsiteX2-23" fmla="*/ 3353767 w 6707534"/>
                <a:gd name="connsiteY2-24" fmla="*/ 0 h 1349899"/>
                <a:gd name="connsiteX3-25" fmla="*/ 6707534 w 6707534"/>
                <a:gd name="connsiteY3-26" fmla="*/ 1349899 h 1349899"/>
                <a:gd name="connsiteX0-27" fmla="*/ 0 w 6707534"/>
                <a:gd name="connsiteY0-28" fmla="*/ 1349899 h 1349899"/>
                <a:gd name="connsiteX1-29" fmla="*/ 3353767 w 6707534"/>
                <a:gd name="connsiteY1-30" fmla="*/ 0 h 1349899"/>
                <a:gd name="connsiteX2-31" fmla="*/ 6707534 w 6707534"/>
                <a:gd name="connsiteY2-32" fmla="*/ 1349899 h 1349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707534" h="1349899">
                  <a:moveTo>
                    <a:pt x="0" y="1349899"/>
                  </a:moveTo>
                  <a:lnTo>
                    <a:pt x="3353767" y="0"/>
                  </a:lnTo>
                  <a:lnTo>
                    <a:pt x="6707534" y="1349899"/>
                  </a:lnTo>
                </a:path>
              </a:pathLst>
            </a:cu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  <p:sp>
          <p:nvSpPr>
            <p:cNvPr id="30" name="等腰三角形 35"/>
            <p:cNvSpPr/>
            <p:nvPr/>
          </p:nvSpPr>
          <p:spPr>
            <a:xfrm>
              <a:off x="5856060" y="692763"/>
              <a:ext cx="479882" cy="96578"/>
            </a:xfrm>
            <a:custGeom>
              <a:avLst/>
              <a:gdLst>
                <a:gd name="connsiteX0" fmla="*/ 0 w 6707534"/>
                <a:gd name="connsiteY0" fmla="*/ 1349899 h 1349899"/>
                <a:gd name="connsiteX1" fmla="*/ 3353767 w 6707534"/>
                <a:gd name="connsiteY1" fmla="*/ 0 h 1349899"/>
                <a:gd name="connsiteX2" fmla="*/ 6707534 w 6707534"/>
                <a:gd name="connsiteY2" fmla="*/ 1349899 h 1349899"/>
                <a:gd name="connsiteX3" fmla="*/ 0 w 6707534"/>
                <a:gd name="connsiteY3" fmla="*/ 1349899 h 1349899"/>
                <a:gd name="connsiteX0-1" fmla="*/ 0 w 6707534"/>
                <a:gd name="connsiteY0-2" fmla="*/ 1349899 h 1349899"/>
                <a:gd name="connsiteX1-3" fmla="*/ 3353767 w 6707534"/>
                <a:gd name="connsiteY1-4" fmla="*/ 0 h 1349899"/>
                <a:gd name="connsiteX2-5" fmla="*/ 6707534 w 6707534"/>
                <a:gd name="connsiteY2-6" fmla="*/ 1349899 h 1349899"/>
                <a:gd name="connsiteX3-7" fmla="*/ 3369007 w 6707534"/>
                <a:gd name="connsiteY3-8" fmla="*/ 1241329 h 1349899"/>
                <a:gd name="connsiteX4" fmla="*/ 0 w 6707534"/>
                <a:gd name="connsiteY4" fmla="*/ 1349899 h 1349899"/>
                <a:gd name="connsiteX0-9" fmla="*/ 3369007 w 6707534"/>
                <a:gd name="connsiteY0-10" fmla="*/ 1241329 h 1349899"/>
                <a:gd name="connsiteX1-11" fmla="*/ 0 w 6707534"/>
                <a:gd name="connsiteY1-12" fmla="*/ 1349899 h 1349899"/>
                <a:gd name="connsiteX2-13" fmla="*/ 3353767 w 6707534"/>
                <a:gd name="connsiteY2-14" fmla="*/ 0 h 1349899"/>
                <a:gd name="connsiteX3-15" fmla="*/ 6707534 w 6707534"/>
                <a:gd name="connsiteY3-16" fmla="*/ 1349899 h 1349899"/>
                <a:gd name="connsiteX4-17" fmla="*/ 3460447 w 6707534"/>
                <a:gd name="connsiteY4-18" fmla="*/ 1332769 h 1349899"/>
                <a:gd name="connsiteX0-19" fmla="*/ 3369007 w 6707534"/>
                <a:gd name="connsiteY0-20" fmla="*/ 1241329 h 1349899"/>
                <a:gd name="connsiteX1-21" fmla="*/ 0 w 6707534"/>
                <a:gd name="connsiteY1-22" fmla="*/ 1349899 h 1349899"/>
                <a:gd name="connsiteX2-23" fmla="*/ 3353767 w 6707534"/>
                <a:gd name="connsiteY2-24" fmla="*/ 0 h 1349899"/>
                <a:gd name="connsiteX3-25" fmla="*/ 6707534 w 6707534"/>
                <a:gd name="connsiteY3-26" fmla="*/ 1349899 h 1349899"/>
                <a:gd name="connsiteX0-27" fmla="*/ 0 w 6707534"/>
                <a:gd name="connsiteY0-28" fmla="*/ 1349899 h 1349899"/>
                <a:gd name="connsiteX1-29" fmla="*/ 3353767 w 6707534"/>
                <a:gd name="connsiteY1-30" fmla="*/ 0 h 1349899"/>
                <a:gd name="connsiteX2-31" fmla="*/ 6707534 w 6707534"/>
                <a:gd name="connsiteY2-32" fmla="*/ 1349899 h 1349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6707534" h="1349899">
                  <a:moveTo>
                    <a:pt x="0" y="1349899"/>
                  </a:moveTo>
                  <a:lnTo>
                    <a:pt x="3353767" y="0"/>
                  </a:lnTo>
                  <a:lnTo>
                    <a:pt x="6707534" y="1349899"/>
                  </a:lnTo>
                </a:path>
              </a:pathLst>
            </a:cu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Light"/>
                <a:cs typeface="+mn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419778" y="6124456"/>
            <a:ext cx="9263401" cy="345765"/>
            <a:chOff x="1419778" y="6124456"/>
            <a:chExt cx="9263401" cy="345765"/>
          </a:xfrm>
        </p:grpSpPr>
        <p:grpSp>
          <p:nvGrpSpPr>
            <p:cNvPr id="33" name="组合 32"/>
            <p:cNvGrpSpPr/>
            <p:nvPr/>
          </p:nvGrpSpPr>
          <p:grpSpPr>
            <a:xfrm>
              <a:off x="4485484" y="6296181"/>
              <a:ext cx="6197695" cy="174040"/>
              <a:chOff x="4485484" y="6296181"/>
              <a:chExt cx="6197695" cy="174040"/>
            </a:xfrm>
          </p:grpSpPr>
          <p:sp>
            <p:nvSpPr>
              <p:cNvPr id="37" name="箭头: 五边形 2"/>
              <p:cNvSpPr/>
              <p:nvPr/>
            </p:nvSpPr>
            <p:spPr>
              <a:xfrm>
                <a:off x="4485484" y="6300944"/>
                <a:ext cx="3280762" cy="169277"/>
              </a:xfrm>
              <a:custGeom>
                <a:avLst/>
                <a:gdLst>
                  <a:gd name="connsiteX0" fmla="*/ 0 w 696312"/>
                  <a:gd name="connsiteY0" fmla="*/ 0 h 338554"/>
                  <a:gd name="connsiteX1" fmla="*/ 527035 w 696312"/>
                  <a:gd name="connsiteY1" fmla="*/ 0 h 338554"/>
                  <a:gd name="connsiteX2" fmla="*/ 696312 w 696312"/>
                  <a:gd name="connsiteY2" fmla="*/ 169277 h 338554"/>
                  <a:gd name="connsiteX3" fmla="*/ 527035 w 696312"/>
                  <a:gd name="connsiteY3" fmla="*/ 338554 h 338554"/>
                  <a:gd name="connsiteX4" fmla="*/ 0 w 696312"/>
                  <a:gd name="connsiteY4" fmla="*/ 338554 h 338554"/>
                  <a:gd name="connsiteX5" fmla="*/ 0 w 696312"/>
                  <a:gd name="connsiteY5" fmla="*/ 0 h 338554"/>
                  <a:gd name="connsiteX0-1" fmla="*/ 0 w 696312"/>
                  <a:gd name="connsiteY0-2" fmla="*/ 0 h 338554"/>
                  <a:gd name="connsiteX1-3" fmla="*/ 527035 w 696312"/>
                  <a:gd name="connsiteY1-4" fmla="*/ 0 h 338554"/>
                  <a:gd name="connsiteX2-5" fmla="*/ 696312 w 696312"/>
                  <a:gd name="connsiteY2-6" fmla="*/ 169277 h 338554"/>
                  <a:gd name="connsiteX3-7" fmla="*/ 527035 w 696312"/>
                  <a:gd name="connsiteY3-8" fmla="*/ 338554 h 338554"/>
                  <a:gd name="connsiteX4-9" fmla="*/ 0 w 696312"/>
                  <a:gd name="connsiteY4-10" fmla="*/ 338554 h 338554"/>
                  <a:gd name="connsiteX5-11" fmla="*/ 91440 w 696312"/>
                  <a:gd name="connsiteY5-12" fmla="*/ 91440 h 338554"/>
                  <a:gd name="connsiteX0-13" fmla="*/ 0 w 696312"/>
                  <a:gd name="connsiteY0-14" fmla="*/ 0 h 338554"/>
                  <a:gd name="connsiteX1-15" fmla="*/ 527035 w 696312"/>
                  <a:gd name="connsiteY1-16" fmla="*/ 0 h 338554"/>
                  <a:gd name="connsiteX2-17" fmla="*/ 696312 w 696312"/>
                  <a:gd name="connsiteY2-18" fmla="*/ 169277 h 338554"/>
                  <a:gd name="connsiteX3-19" fmla="*/ 527035 w 696312"/>
                  <a:gd name="connsiteY3-20" fmla="*/ 338554 h 338554"/>
                  <a:gd name="connsiteX4-21" fmla="*/ 0 w 696312"/>
                  <a:gd name="connsiteY4-22" fmla="*/ 338554 h 338554"/>
                  <a:gd name="connsiteX0-23" fmla="*/ 527035 w 696312"/>
                  <a:gd name="connsiteY0-24" fmla="*/ 0 h 338554"/>
                  <a:gd name="connsiteX1-25" fmla="*/ 696312 w 696312"/>
                  <a:gd name="connsiteY1-26" fmla="*/ 169277 h 338554"/>
                  <a:gd name="connsiteX2-27" fmla="*/ 527035 w 696312"/>
                  <a:gd name="connsiteY2-28" fmla="*/ 338554 h 338554"/>
                  <a:gd name="connsiteX3-29" fmla="*/ 0 w 696312"/>
                  <a:gd name="connsiteY3-30" fmla="*/ 338554 h 338554"/>
                  <a:gd name="connsiteX0-31" fmla="*/ 696312 w 696312"/>
                  <a:gd name="connsiteY0-32" fmla="*/ 0 h 169277"/>
                  <a:gd name="connsiteX1-33" fmla="*/ 527035 w 696312"/>
                  <a:gd name="connsiteY1-34" fmla="*/ 169277 h 169277"/>
                  <a:gd name="connsiteX2-35" fmla="*/ 0 w 696312"/>
                  <a:gd name="connsiteY2-36" fmla="*/ 169277 h 169277"/>
                  <a:gd name="connsiteX0-37" fmla="*/ 3280762 w 3280762"/>
                  <a:gd name="connsiteY0-38" fmla="*/ 0 h 169277"/>
                  <a:gd name="connsiteX1-39" fmla="*/ 3111485 w 3280762"/>
                  <a:gd name="connsiteY1-40" fmla="*/ 169277 h 169277"/>
                  <a:gd name="connsiteX2-41" fmla="*/ 0 w 3280762"/>
                  <a:gd name="connsiteY2-42" fmla="*/ 169277 h 1692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3280762" h="169277">
                    <a:moveTo>
                      <a:pt x="3280762" y="0"/>
                    </a:moveTo>
                    <a:lnTo>
                      <a:pt x="3111485" y="169277"/>
                    </a:lnTo>
                    <a:lnTo>
                      <a:pt x="0" y="169277"/>
                    </a:lnTo>
                  </a:path>
                </a:pathLst>
              </a:custGeom>
              <a:noFill/>
              <a:ln w="6350" cap="rnd" cmpd="sng" algn="ctr">
                <a:solidFill>
                  <a:sysClr val="window" lastClr="FFFFFF"/>
                </a:solidFill>
                <a:prstDash val="solid"/>
                <a:miter lim="800000"/>
                <a:headEnd type="none" w="sm" len="sm"/>
                <a:tailEnd type="oval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Light"/>
                  <a:cs typeface="+mn-cs"/>
                </a:endParaRPr>
              </a:p>
            </p:txBody>
          </p:sp>
          <p:sp>
            <p:nvSpPr>
              <p:cNvPr id="38" name="箭头: 五边形 2"/>
              <p:cNvSpPr/>
              <p:nvPr/>
            </p:nvSpPr>
            <p:spPr>
              <a:xfrm flipH="1" flipV="1">
                <a:off x="7677055" y="6296181"/>
                <a:ext cx="3006124" cy="174040"/>
              </a:xfrm>
              <a:custGeom>
                <a:avLst/>
                <a:gdLst>
                  <a:gd name="connsiteX0" fmla="*/ 0 w 696312"/>
                  <a:gd name="connsiteY0" fmla="*/ 0 h 338554"/>
                  <a:gd name="connsiteX1" fmla="*/ 527035 w 696312"/>
                  <a:gd name="connsiteY1" fmla="*/ 0 h 338554"/>
                  <a:gd name="connsiteX2" fmla="*/ 696312 w 696312"/>
                  <a:gd name="connsiteY2" fmla="*/ 169277 h 338554"/>
                  <a:gd name="connsiteX3" fmla="*/ 527035 w 696312"/>
                  <a:gd name="connsiteY3" fmla="*/ 338554 h 338554"/>
                  <a:gd name="connsiteX4" fmla="*/ 0 w 696312"/>
                  <a:gd name="connsiteY4" fmla="*/ 338554 h 338554"/>
                  <a:gd name="connsiteX5" fmla="*/ 0 w 696312"/>
                  <a:gd name="connsiteY5" fmla="*/ 0 h 338554"/>
                  <a:gd name="connsiteX0-1" fmla="*/ 0 w 696312"/>
                  <a:gd name="connsiteY0-2" fmla="*/ 0 h 338554"/>
                  <a:gd name="connsiteX1-3" fmla="*/ 527035 w 696312"/>
                  <a:gd name="connsiteY1-4" fmla="*/ 0 h 338554"/>
                  <a:gd name="connsiteX2-5" fmla="*/ 696312 w 696312"/>
                  <a:gd name="connsiteY2-6" fmla="*/ 169277 h 338554"/>
                  <a:gd name="connsiteX3-7" fmla="*/ 527035 w 696312"/>
                  <a:gd name="connsiteY3-8" fmla="*/ 338554 h 338554"/>
                  <a:gd name="connsiteX4-9" fmla="*/ 0 w 696312"/>
                  <a:gd name="connsiteY4-10" fmla="*/ 338554 h 338554"/>
                  <a:gd name="connsiteX5-11" fmla="*/ 91440 w 696312"/>
                  <a:gd name="connsiteY5-12" fmla="*/ 91440 h 338554"/>
                  <a:gd name="connsiteX0-13" fmla="*/ 0 w 696312"/>
                  <a:gd name="connsiteY0-14" fmla="*/ 0 h 338554"/>
                  <a:gd name="connsiteX1-15" fmla="*/ 527035 w 696312"/>
                  <a:gd name="connsiteY1-16" fmla="*/ 0 h 338554"/>
                  <a:gd name="connsiteX2-17" fmla="*/ 696312 w 696312"/>
                  <a:gd name="connsiteY2-18" fmla="*/ 169277 h 338554"/>
                  <a:gd name="connsiteX3-19" fmla="*/ 527035 w 696312"/>
                  <a:gd name="connsiteY3-20" fmla="*/ 338554 h 338554"/>
                  <a:gd name="connsiteX4-21" fmla="*/ 0 w 696312"/>
                  <a:gd name="connsiteY4-22" fmla="*/ 338554 h 338554"/>
                  <a:gd name="connsiteX0-23" fmla="*/ 527035 w 696312"/>
                  <a:gd name="connsiteY0-24" fmla="*/ 0 h 338554"/>
                  <a:gd name="connsiteX1-25" fmla="*/ 696312 w 696312"/>
                  <a:gd name="connsiteY1-26" fmla="*/ 169277 h 338554"/>
                  <a:gd name="connsiteX2-27" fmla="*/ 527035 w 696312"/>
                  <a:gd name="connsiteY2-28" fmla="*/ 338554 h 338554"/>
                  <a:gd name="connsiteX3-29" fmla="*/ 0 w 696312"/>
                  <a:gd name="connsiteY3-30" fmla="*/ 338554 h 338554"/>
                  <a:gd name="connsiteX0-31" fmla="*/ 696312 w 696312"/>
                  <a:gd name="connsiteY0-32" fmla="*/ 0 h 169277"/>
                  <a:gd name="connsiteX1-33" fmla="*/ 527035 w 696312"/>
                  <a:gd name="connsiteY1-34" fmla="*/ 169277 h 169277"/>
                  <a:gd name="connsiteX2-35" fmla="*/ 0 w 696312"/>
                  <a:gd name="connsiteY2-36" fmla="*/ 169277 h 169277"/>
                  <a:gd name="connsiteX0-37" fmla="*/ 3006124 w 3006124"/>
                  <a:gd name="connsiteY0-38" fmla="*/ 0 h 174040"/>
                  <a:gd name="connsiteX1-39" fmla="*/ 2836847 w 3006124"/>
                  <a:gd name="connsiteY1-40" fmla="*/ 169277 h 174040"/>
                  <a:gd name="connsiteX2-41" fmla="*/ 0 w 3006124"/>
                  <a:gd name="connsiteY2-42" fmla="*/ 174040 h 17404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3006124" h="174040">
                    <a:moveTo>
                      <a:pt x="3006124" y="0"/>
                    </a:moveTo>
                    <a:lnTo>
                      <a:pt x="2836847" y="169277"/>
                    </a:lnTo>
                    <a:lnTo>
                      <a:pt x="0" y="174040"/>
                    </a:lnTo>
                  </a:path>
                </a:pathLst>
              </a:custGeom>
              <a:noFill/>
              <a:ln w="6350" cap="rnd" cmpd="sng" algn="ctr">
                <a:gradFill flip="none" rotWithShape="1">
                  <a:gsLst>
                    <a:gs pos="100000">
                      <a:srgbClr val="4E67C8">
                        <a:lumMod val="5000"/>
                        <a:lumOff val="95000"/>
                      </a:srgbClr>
                    </a:gs>
                    <a:gs pos="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  <a:headEnd type="non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Light"/>
                  <a:cs typeface="+mn-cs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 flipH="1" flipV="1">
              <a:off x="1419778" y="6124456"/>
              <a:ext cx="6197695" cy="174040"/>
              <a:chOff x="4485484" y="6296181"/>
              <a:chExt cx="6197695" cy="174040"/>
            </a:xfrm>
          </p:grpSpPr>
          <p:sp>
            <p:nvSpPr>
              <p:cNvPr id="35" name="箭头: 五边形 2"/>
              <p:cNvSpPr/>
              <p:nvPr/>
            </p:nvSpPr>
            <p:spPr>
              <a:xfrm>
                <a:off x="4485484" y="6300944"/>
                <a:ext cx="3280762" cy="169277"/>
              </a:xfrm>
              <a:custGeom>
                <a:avLst/>
                <a:gdLst>
                  <a:gd name="connsiteX0" fmla="*/ 0 w 696312"/>
                  <a:gd name="connsiteY0" fmla="*/ 0 h 338554"/>
                  <a:gd name="connsiteX1" fmla="*/ 527035 w 696312"/>
                  <a:gd name="connsiteY1" fmla="*/ 0 h 338554"/>
                  <a:gd name="connsiteX2" fmla="*/ 696312 w 696312"/>
                  <a:gd name="connsiteY2" fmla="*/ 169277 h 338554"/>
                  <a:gd name="connsiteX3" fmla="*/ 527035 w 696312"/>
                  <a:gd name="connsiteY3" fmla="*/ 338554 h 338554"/>
                  <a:gd name="connsiteX4" fmla="*/ 0 w 696312"/>
                  <a:gd name="connsiteY4" fmla="*/ 338554 h 338554"/>
                  <a:gd name="connsiteX5" fmla="*/ 0 w 696312"/>
                  <a:gd name="connsiteY5" fmla="*/ 0 h 338554"/>
                  <a:gd name="connsiteX0-1" fmla="*/ 0 w 696312"/>
                  <a:gd name="connsiteY0-2" fmla="*/ 0 h 338554"/>
                  <a:gd name="connsiteX1-3" fmla="*/ 527035 w 696312"/>
                  <a:gd name="connsiteY1-4" fmla="*/ 0 h 338554"/>
                  <a:gd name="connsiteX2-5" fmla="*/ 696312 w 696312"/>
                  <a:gd name="connsiteY2-6" fmla="*/ 169277 h 338554"/>
                  <a:gd name="connsiteX3-7" fmla="*/ 527035 w 696312"/>
                  <a:gd name="connsiteY3-8" fmla="*/ 338554 h 338554"/>
                  <a:gd name="connsiteX4-9" fmla="*/ 0 w 696312"/>
                  <a:gd name="connsiteY4-10" fmla="*/ 338554 h 338554"/>
                  <a:gd name="connsiteX5-11" fmla="*/ 91440 w 696312"/>
                  <a:gd name="connsiteY5-12" fmla="*/ 91440 h 338554"/>
                  <a:gd name="connsiteX0-13" fmla="*/ 0 w 696312"/>
                  <a:gd name="connsiteY0-14" fmla="*/ 0 h 338554"/>
                  <a:gd name="connsiteX1-15" fmla="*/ 527035 w 696312"/>
                  <a:gd name="connsiteY1-16" fmla="*/ 0 h 338554"/>
                  <a:gd name="connsiteX2-17" fmla="*/ 696312 w 696312"/>
                  <a:gd name="connsiteY2-18" fmla="*/ 169277 h 338554"/>
                  <a:gd name="connsiteX3-19" fmla="*/ 527035 w 696312"/>
                  <a:gd name="connsiteY3-20" fmla="*/ 338554 h 338554"/>
                  <a:gd name="connsiteX4-21" fmla="*/ 0 w 696312"/>
                  <a:gd name="connsiteY4-22" fmla="*/ 338554 h 338554"/>
                  <a:gd name="connsiteX0-23" fmla="*/ 527035 w 696312"/>
                  <a:gd name="connsiteY0-24" fmla="*/ 0 h 338554"/>
                  <a:gd name="connsiteX1-25" fmla="*/ 696312 w 696312"/>
                  <a:gd name="connsiteY1-26" fmla="*/ 169277 h 338554"/>
                  <a:gd name="connsiteX2-27" fmla="*/ 527035 w 696312"/>
                  <a:gd name="connsiteY2-28" fmla="*/ 338554 h 338554"/>
                  <a:gd name="connsiteX3-29" fmla="*/ 0 w 696312"/>
                  <a:gd name="connsiteY3-30" fmla="*/ 338554 h 338554"/>
                  <a:gd name="connsiteX0-31" fmla="*/ 696312 w 696312"/>
                  <a:gd name="connsiteY0-32" fmla="*/ 0 h 169277"/>
                  <a:gd name="connsiteX1-33" fmla="*/ 527035 w 696312"/>
                  <a:gd name="connsiteY1-34" fmla="*/ 169277 h 169277"/>
                  <a:gd name="connsiteX2-35" fmla="*/ 0 w 696312"/>
                  <a:gd name="connsiteY2-36" fmla="*/ 169277 h 169277"/>
                  <a:gd name="connsiteX0-37" fmla="*/ 3280762 w 3280762"/>
                  <a:gd name="connsiteY0-38" fmla="*/ 0 h 169277"/>
                  <a:gd name="connsiteX1-39" fmla="*/ 3111485 w 3280762"/>
                  <a:gd name="connsiteY1-40" fmla="*/ 169277 h 169277"/>
                  <a:gd name="connsiteX2-41" fmla="*/ 0 w 3280762"/>
                  <a:gd name="connsiteY2-42" fmla="*/ 169277 h 16927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3280762" h="169277">
                    <a:moveTo>
                      <a:pt x="3280762" y="0"/>
                    </a:moveTo>
                    <a:lnTo>
                      <a:pt x="3111485" y="169277"/>
                    </a:lnTo>
                    <a:lnTo>
                      <a:pt x="0" y="169277"/>
                    </a:lnTo>
                  </a:path>
                </a:pathLst>
              </a:custGeom>
              <a:noFill/>
              <a:ln w="6350" cap="rnd" cmpd="sng" algn="ctr">
                <a:solidFill>
                  <a:sysClr val="window" lastClr="FFFFFF"/>
                </a:solidFill>
                <a:prstDash val="solid"/>
                <a:miter lim="800000"/>
                <a:headEnd type="none" w="sm" len="sm"/>
                <a:tailEnd type="oval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Light"/>
                  <a:cs typeface="+mn-cs"/>
                </a:endParaRPr>
              </a:p>
            </p:txBody>
          </p:sp>
          <p:sp>
            <p:nvSpPr>
              <p:cNvPr id="36" name="箭头: 五边形 2"/>
              <p:cNvSpPr/>
              <p:nvPr/>
            </p:nvSpPr>
            <p:spPr>
              <a:xfrm flipH="1" flipV="1">
                <a:off x="7677055" y="6296181"/>
                <a:ext cx="3006124" cy="174040"/>
              </a:xfrm>
              <a:custGeom>
                <a:avLst/>
                <a:gdLst>
                  <a:gd name="connsiteX0" fmla="*/ 0 w 696312"/>
                  <a:gd name="connsiteY0" fmla="*/ 0 h 338554"/>
                  <a:gd name="connsiteX1" fmla="*/ 527035 w 696312"/>
                  <a:gd name="connsiteY1" fmla="*/ 0 h 338554"/>
                  <a:gd name="connsiteX2" fmla="*/ 696312 w 696312"/>
                  <a:gd name="connsiteY2" fmla="*/ 169277 h 338554"/>
                  <a:gd name="connsiteX3" fmla="*/ 527035 w 696312"/>
                  <a:gd name="connsiteY3" fmla="*/ 338554 h 338554"/>
                  <a:gd name="connsiteX4" fmla="*/ 0 w 696312"/>
                  <a:gd name="connsiteY4" fmla="*/ 338554 h 338554"/>
                  <a:gd name="connsiteX5" fmla="*/ 0 w 696312"/>
                  <a:gd name="connsiteY5" fmla="*/ 0 h 338554"/>
                  <a:gd name="connsiteX0-1" fmla="*/ 0 w 696312"/>
                  <a:gd name="connsiteY0-2" fmla="*/ 0 h 338554"/>
                  <a:gd name="connsiteX1-3" fmla="*/ 527035 w 696312"/>
                  <a:gd name="connsiteY1-4" fmla="*/ 0 h 338554"/>
                  <a:gd name="connsiteX2-5" fmla="*/ 696312 w 696312"/>
                  <a:gd name="connsiteY2-6" fmla="*/ 169277 h 338554"/>
                  <a:gd name="connsiteX3-7" fmla="*/ 527035 w 696312"/>
                  <a:gd name="connsiteY3-8" fmla="*/ 338554 h 338554"/>
                  <a:gd name="connsiteX4-9" fmla="*/ 0 w 696312"/>
                  <a:gd name="connsiteY4-10" fmla="*/ 338554 h 338554"/>
                  <a:gd name="connsiteX5-11" fmla="*/ 91440 w 696312"/>
                  <a:gd name="connsiteY5-12" fmla="*/ 91440 h 338554"/>
                  <a:gd name="connsiteX0-13" fmla="*/ 0 w 696312"/>
                  <a:gd name="connsiteY0-14" fmla="*/ 0 h 338554"/>
                  <a:gd name="connsiteX1-15" fmla="*/ 527035 w 696312"/>
                  <a:gd name="connsiteY1-16" fmla="*/ 0 h 338554"/>
                  <a:gd name="connsiteX2-17" fmla="*/ 696312 w 696312"/>
                  <a:gd name="connsiteY2-18" fmla="*/ 169277 h 338554"/>
                  <a:gd name="connsiteX3-19" fmla="*/ 527035 w 696312"/>
                  <a:gd name="connsiteY3-20" fmla="*/ 338554 h 338554"/>
                  <a:gd name="connsiteX4-21" fmla="*/ 0 w 696312"/>
                  <a:gd name="connsiteY4-22" fmla="*/ 338554 h 338554"/>
                  <a:gd name="connsiteX0-23" fmla="*/ 527035 w 696312"/>
                  <a:gd name="connsiteY0-24" fmla="*/ 0 h 338554"/>
                  <a:gd name="connsiteX1-25" fmla="*/ 696312 w 696312"/>
                  <a:gd name="connsiteY1-26" fmla="*/ 169277 h 338554"/>
                  <a:gd name="connsiteX2-27" fmla="*/ 527035 w 696312"/>
                  <a:gd name="connsiteY2-28" fmla="*/ 338554 h 338554"/>
                  <a:gd name="connsiteX3-29" fmla="*/ 0 w 696312"/>
                  <a:gd name="connsiteY3-30" fmla="*/ 338554 h 338554"/>
                  <a:gd name="connsiteX0-31" fmla="*/ 696312 w 696312"/>
                  <a:gd name="connsiteY0-32" fmla="*/ 0 h 169277"/>
                  <a:gd name="connsiteX1-33" fmla="*/ 527035 w 696312"/>
                  <a:gd name="connsiteY1-34" fmla="*/ 169277 h 169277"/>
                  <a:gd name="connsiteX2-35" fmla="*/ 0 w 696312"/>
                  <a:gd name="connsiteY2-36" fmla="*/ 169277 h 169277"/>
                  <a:gd name="connsiteX0-37" fmla="*/ 3006124 w 3006124"/>
                  <a:gd name="connsiteY0-38" fmla="*/ 0 h 174040"/>
                  <a:gd name="connsiteX1-39" fmla="*/ 2836847 w 3006124"/>
                  <a:gd name="connsiteY1-40" fmla="*/ 169277 h 174040"/>
                  <a:gd name="connsiteX2-41" fmla="*/ 0 w 3006124"/>
                  <a:gd name="connsiteY2-42" fmla="*/ 174040 h 17404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3006124" h="174040">
                    <a:moveTo>
                      <a:pt x="3006124" y="0"/>
                    </a:moveTo>
                    <a:lnTo>
                      <a:pt x="2836847" y="169277"/>
                    </a:lnTo>
                    <a:lnTo>
                      <a:pt x="0" y="174040"/>
                    </a:lnTo>
                  </a:path>
                </a:pathLst>
              </a:custGeom>
              <a:noFill/>
              <a:ln w="6350" cap="rnd" cmpd="sng" algn="ctr">
                <a:gradFill flip="none" rotWithShape="1">
                  <a:gsLst>
                    <a:gs pos="100000">
                      <a:srgbClr val="4E67C8">
                        <a:lumMod val="5000"/>
                        <a:lumOff val="95000"/>
                      </a:srgbClr>
                    </a:gs>
                    <a:gs pos="0">
                      <a:sysClr val="window" lastClr="FFFFFF">
                        <a:alpha val="0"/>
                      </a:sysClr>
                    </a:gs>
                  </a:gsLst>
                  <a:lin ang="0" scaled="1"/>
                  <a:tileRect/>
                </a:gradFill>
                <a:prstDash val="solid"/>
                <a:miter lim="800000"/>
                <a:headEnd type="none" w="sm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Light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vortex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7"/>
          <p:cNvSpPr txBox="1"/>
          <p:nvPr>
            <p:custDataLst>
              <p:tags r:id="rId1"/>
            </p:custDataLst>
          </p:nvPr>
        </p:nvSpPr>
        <p:spPr>
          <a:xfrm>
            <a:off x="868059" y="5131911"/>
            <a:ext cx="2338730" cy="953922"/>
          </a:xfrm>
          <a:prstGeom prst="rect">
            <a:avLst/>
          </a:prstGeom>
          <a:noFill/>
        </p:spPr>
        <p:txBody>
          <a:bodyPr wrap="non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初期（上游）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高原/山地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870198"/>
            <a:ext cx="4138876" cy="301942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 rot="240000">
            <a:off x="1244841" y="1934873"/>
            <a:ext cx="2218460" cy="2056765"/>
          </a:xfrm>
          <a:custGeom>
            <a:avLst/>
            <a:gdLst>
              <a:gd name="connsiteX0" fmla="*/ 0 w 4476307"/>
              <a:gd name="connsiteY0" fmla="*/ 393405 h 1743740"/>
              <a:gd name="connsiteX1" fmla="*/ 2413590 w 4476307"/>
              <a:gd name="connsiteY1" fmla="*/ 1743740 h 1743740"/>
              <a:gd name="connsiteX2" fmla="*/ 4476307 w 4476307"/>
              <a:gd name="connsiteY2" fmla="*/ 0 h 17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6307" h="1743740">
                <a:moveTo>
                  <a:pt x="0" y="393405"/>
                </a:moveTo>
                <a:lnTo>
                  <a:pt x="2413590" y="1743740"/>
                </a:lnTo>
                <a:lnTo>
                  <a:pt x="4476307" y="0"/>
                </a:lnTo>
              </a:path>
            </a:pathLst>
          </a:custGeom>
          <a:ln w="57150">
            <a:solidFill>
              <a:srgbClr val="FF0000"/>
            </a:solidFill>
            <a:headEnd type="oval" w="lg" len="lg"/>
            <a:tailEnd type="oval" w="lg" len="lg"/>
          </a:ln>
        </p:spPr>
        <p:style>
          <a:lnRef idx="3">
            <a:sysClr val="windowText" lastClr="000000"/>
          </a:lnRef>
          <a:fillRef idx="0">
            <a:sysClr val="windowText" lastClr="000000"/>
          </a:fillRef>
          <a:effectRef idx="2">
            <a:sysClr val="windowText" lastClr="000000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文本框 7"/>
          <p:cNvSpPr txBox="1"/>
          <p:nvPr>
            <p:custDataLst>
              <p:tags r:id="rId5"/>
            </p:custDataLst>
          </p:nvPr>
        </p:nvSpPr>
        <p:spPr>
          <a:xfrm>
            <a:off x="399571" y="1071270"/>
            <a:ext cx="3699924" cy="584590"/>
          </a:xfrm>
          <a:prstGeom prst="rect">
            <a:avLst/>
          </a:prstGeom>
          <a:noFill/>
        </p:spPr>
        <p:txBody>
          <a:bodyPr wrap="squar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32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发育初期（上游）</a:t>
            </a:r>
            <a:endParaRPr lang="zh-CN" altLang="en-US" sz="32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左中括号 48"/>
          <p:cNvSpPr/>
          <p:nvPr>
            <p:custDataLst>
              <p:tags r:id="rId6"/>
            </p:custDataLst>
          </p:nvPr>
        </p:nvSpPr>
        <p:spPr>
          <a:xfrm>
            <a:off x="4292147" y="1273380"/>
            <a:ext cx="191135" cy="4530725"/>
          </a:xfrm>
          <a:prstGeom prst="leftBracket">
            <a:avLst/>
          </a:prstGeom>
          <a:noFill/>
          <a:ln w="38100" cap="flat" cmpd="sng" algn="ctr">
            <a:solidFill>
              <a:srgbClr val="AB9476"/>
            </a:solidFill>
            <a:prstDash val="solid"/>
            <a:miter lim="800000"/>
          </a:ln>
          <a:effectLst/>
        </p:spPr>
        <p:txBody>
          <a:bodyPr lIns="91256" tIns="45628" rIns="91256" bIns="45628" rtlCol="0" anchor="ctr"/>
          <a:lstStyle/>
          <a:p>
            <a:pPr algn="ctr" defTabSz="913765">
              <a:defRPr/>
            </a:pP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11"/>
          <p:cNvSpPr txBox="1"/>
          <p:nvPr>
            <p:custDataLst>
              <p:tags r:id="rId7"/>
            </p:custDataLst>
          </p:nvPr>
        </p:nvSpPr>
        <p:spPr>
          <a:xfrm>
            <a:off x="7478176" y="1158498"/>
            <a:ext cx="4493166" cy="523034"/>
          </a:xfrm>
          <a:prstGeom prst="rect">
            <a:avLst/>
          </a:prstGeom>
          <a:noFill/>
        </p:spPr>
        <p:txBody>
          <a:bodyPr wrap="non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落差大、流速快，能量集中</a:t>
            </a:r>
            <a:endParaRPr lang="zh-CN" altLang="en-US" sz="28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12"/>
          <p:cNvSpPr txBox="1"/>
          <p:nvPr>
            <p:custDataLst>
              <p:tags r:id="rId8"/>
            </p:custDataLst>
          </p:nvPr>
        </p:nvSpPr>
        <p:spPr>
          <a:xfrm>
            <a:off x="6939568" y="2180986"/>
            <a:ext cx="5570384" cy="523034"/>
          </a:xfrm>
          <a:prstGeom prst="rect">
            <a:avLst/>
          </a:prstGeom>
          <a:noFill/>
        </p:spPr>
        <p:txBody>
          <a:bodyPr wrap="non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侵蚀作用为主（</a:t>
            </a: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溯源侵蚀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下蚀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>
            <p:custDataLst>
              <p:tags r:id="rId9"/>
            </p:custDataLst>
          </p:nvPr>
        </p:nvSpPr>
        <p:spPr>
          <a:xfrm>
            <a:off x="8375858" y="3191155"/>
            <a:ext cx="2697803" cy="662368"/>
          </a:xfrm>
          <a:prstGeom prst="rect">
            <a:avLst/>
          </a:prstGeom>
        </p:spPr>
        <p:txBody>
          <a:bodyPr wrap="none" lIns="91256" tIns="45628" rIns="91256" bIns="45628">
            <a:spAutoFit/>
          </a:bodyPr>
          <a:lstStyle/>
          <a:p>
            <a:pPr algn="ctr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河谷加深、延长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53" name="矩形 52"/>
          <p:cNvSpPr/>
          <p:nvPr>
            <p:custDataLst>
              <p:tags r:id="rId10"/>
            </p:custDataLst>
          </p:nvPr>
        </p:nvSpPr>
        <p:spPr>
          <a:xfrm>
            <a:off x="8198034" y="4352977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深而窄，谷壁陡峭</a:t>
            </a:r>
            <a:endParaRPr lang="zh-CN" altLang="en-US" sz="2800" b="1" ker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54" name="直接箭头连接符 53"/>
          <p:cNvCxnSpPr>
            <a:stCxn id="50" idx="2"/>
            <a:endCxn id="51" idx="0"/>
          </p:cNvCxnSpPr>
          <p:nvPr>
            <p:custDataLst>
              <p:tags r:id="rId11"/>
            </p:custDataLst>
          </p:nvPr>
        </p:nvCxnSpPr>
        <p:spPr>
          <a:xfrm>
            <a:off x="9724759" y="1681532"/>
            <a:ext cx="1" cy="49945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51" idx="2"/>
            <a:endCxn id="52" idx="0"/>
          </p:cNvCxnSpPr>
          <p:nvPr>
            <p:custDataLst>
              <p:tags r:id="rId12"/>
            </p:custDataLst>
          </p:nvPr>
        </p:nvCxnSpPr>
        <p:spPr>
          <a:xfrm flipH="1">
            <a:off x="9724760" y="2704020"/>
            <a:ext cx="0" cy="48713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>
            <a:stCxn id="52" idx="2"/>
            <a:endCxn id="53" idx="0"/>
          </p:cNvCxnSpPr>
          <p:nvPr>
            <p:custDataLst>
              <p:tags r:id="rId13"/>
            </p:custDataLst>
          </p:nvPr>
        </p:nvCxnSpPr>
        <p:spPr>
          <a:xfrm>
            <a:off x="9724760" y="3853523"/>
            <a:ext cx="1898" cy="49945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>
            <p:custDataLst>
              <p:tags r:id="rId14"/>
            </p:custDataLst>
          </p:nvPr>
        </p:nvSpPr>
        <p:spPr>
          <a:xfrm>
            <a:off x="4598217" y="1063830"/>
            <a:ext cx="2189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地势特征：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15"/>
            </p:custDataLst>
          </p:nvPr>
        </p:nvSpPr>
        <p:spPr>
          <a:xfrm>
            <a:off x="4598217" y="2189050"/>
            <a:ext cx="2189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塑造力量：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16"/>
            </p:custDataLst>
          </p:nvPr>
        </p:nvSpPr>
        <p:spPr>
          <a:xfrm>
            <a:off x="4598217" y="3283155"/>
            <a:ext cx="2692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对河流的影响：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17"/>
            </p:custDataLst>
          </p:nvPr>
        </p:nvSpPr>
        <p:spPr>
          <a:xfrm>
            <a:off x="4598217" y="4391230"/>
            <a:ext cx="2692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地貌形态特征：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>
            <p:custDataLst>
              <p:tags r:id="rId18"/>
            </p:custDataLst>
          </p:nvPr>
        </p:nvSpPr>
        <p:spPr>
          <a:xfrm>
            <a:off x="4598217" y="5501845"/>
            <a:ext cx="2189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地貌类型：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>
            <p:custDataLst>
              <p:tags r:id="rId19"/>
            </p:custDataLst>
          </p:nvPr>
        </p:nvSpPr>
        <p:spPr>
          <a:xfrm>
            <a:off x="8786042" y="5502480"/>
            <a:ext cx="187743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“V”形</a:t>
            </a: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谷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63" name="直接箭头连接符 62"/>
          <p:cNvCxnSpPr>
            <a:stCxn id="53" idx="2"/>
            <a:endCxn id="62" idx="0"/>
          </p:cNvCxnSpPr>
          <p:nvPr>
            <p:custDataLst>
              <p:tags r:id="rId20"/>
            </p:custDataLst>
          </p:nvPr>
        </p:nvCxnSpPr>
        <p:spPr>
          <a:xfrm flipH="1">
            <a:off x="9724761" y="4876197"/>
            <a:ext cx="1897" cy="62628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New picture"/>
          <p:cNvPicPr/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1093632" y="11157857"/>
            <a:ext cx="355600" cy="254000"/>
          </a:xfrm>
          <a:prstGeom prst="cube">
            <a:avLst/>
          </a:prstGeom>
        </p:spPr>
      </p:pic>
      <p:sp>
        <p:nvSpPr>
          <p:cNvPr id="2" name="矩形 1"/>
          <p:cNvSpPr/>
          <p:nvPr>
            <p:custDataLst>
              <p:tags r:id="rId23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24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25"/>
            </p:custDataLst>
          </p:nvPr>
        </p:nvSpPr>
        <p:spPr>
          <a:xfrm>
            <a:off x="185352" y="35277"/>
            <a:ext cx="5157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zh-CN" sz="3600" b="1" noProof="1"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河谷的演变</a:t>
            </a:r>
            <a:endParaRPr lang="zh-CN" altLang="zh-CN" sz="3600" b="1" noProof="1">
              <a:solidFill>
                <a:srgbClr val="FFFF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0" grpId="0"/>
      <p:bldP spid="51" grpId="0"/>
      <p:bldP spid="52" grpId="0"/>
      <p:bldP spid="53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7956" b="7956"/>
          <a:stretch>
            <a:fillRect/>
          </a:stretch>
        </p:blipFill>
        <p:spPr>
          <a:xfrm>
            <a:off x="-1" y="1726434"/>
            <a:ext cx="4777781" cy="2845566"/>
          </a:xfrm>
          <a:prstGeom prst="rect">
            <a:avLst/>
          </a:prstGeom>
        </p:spPr>
      </p:pic>
      <p:sp>
        <p:nvSpPr>
          <p:cNvPr id="2" name="文本框 7"/>
          <p:cNvSpPr txBox="1"/>
          <p:nvPr>
            <p:custDataLst>
              <p:tags r:id="rId3"/>
            </p:custDataLst>
          </p:nvPr>
        </p:nvSpPr>
        <p:spPr>
          <a:xfrm>
            <a:off x="359599" y="965207"/>
            <a:ext cx="3629025" cy="584590"/>
          </a:xfrm>
          <a:prstGeom prst="rect">
            <a:avLst/>
          </a:prstGeom>
          <a:noFill/>
        </p:spPr>
        <p:txBody>
          <a:bodyPr wrap="squar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32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发育中期（中下游）</a:t>
            </a:r>
            <a:endParaRPr lang="zh-CN" altLang="en-US" sz="32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7"/>
          <p:cNvSpPr txBox="1"/>
          <p:nvPr>
            <p:custDataLst>
              <p:tags r:id="rId4"/>
            </p:custDataLst>
          </p:nvPr>
        </p:nvSpPr>
        <p:spPr>
          <a:xfrm>
            <a:off x="921385" y="4860201"/>
            <a:ext cx="2697803" cy="523034"/>
          </a:xfrm>
          <a:prstGeom prst="rect">
            <a:avLst/>
          </a:prstGeom>
          <a:noFill/>
        </p:spPr>
        <p:txBody>
          <a:bodyPr wrap="non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中期（中下游）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左中括号 20"/>
          <p:cNvSpPr/>
          <p:nvPr>
            <p:custDataLst>
              <p:tags r:id="rId5"/>
            </p:custDataLst>
          </p:nvPr>
        </p:nvSpPr>
        <p:spPr>
          <a:xfrm>
            <a:off x="4850347" y="1519809"/>
            <a:ext cx="231875" cy="4261778"/>
          </a:xfrm>
          <a:prstGeom prst="leftBracket">
            <a:avLst/>
          </a:prstGeom>
          <a:noFill/>
          <a:ln w="38100" cap="flat" cmpd="sng" algn="ctr">
            <a:solidFill>
              <a:srgbClr val="AB9476"/>
            </a:solidFill>
            <a:prstDash val="solid"/>
            <a:miter lim="800000"/>
          </a:ln>
          <a:effectLst/>
        </p:spPr>
        <p:txBody>
          <a:bodyPr lIns="91256" tIns="45628" rIns="91256" bIns="45628" rtlCol="0" anchor="ctr"/>
          <a:lstStyle/>
          <a:p>
            <a:pPr algn="ctr" defTabSz="913765">
              <a:defRPr/>
            </a:pP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11"/>
          <p:cNvSpPr txBox="1"/>
          <p:nvPr>
            <p:custDataLst>
              <p:tags r:id="rId6"/>
            </p:custDataLst>
          </p:nvPr>
        </p:nvSpPr>
        <p:spPr>
          <a:xfrm>
            <a:off x="8995147" y="995985"/>
            <a:ext cx="1620585" cy="523034"/>
          </a:xfrm>
          <a:prstGeom prst="rect">
            <a:avLst/>
          </a:prstGeom>
          <a:noFill/>
        </p:spPr>
        <p:txBody>
          <a:bodyPr wrap="non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落差减小</a:t>
            </a:r>
            <a:endParaRPr lang="zh-CN" altLang="en-US" sz="28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12"/>
          <p:cNvSpPr txBox="1"/>
          <p:nvPr>
            <p:custDataLst>
              <p:tags r:id="rId7"/>
            </p:custDataLst>
          </p:nvPr>
        </p:nvSpPr>
        <p:spPr>
          <a:xfrm>
            <a:off x="8119656" y="2242307"/>
            <a:ext cx="3415948" cy="523034"/>
          </a:xfrm>
          <a:prstGeom prst="rect">
            <a:avLst/>
          </a:prstGeom>
          <a:noFill/>
        </p:spPr>
        <p:txBody>
          <a:bodyPr wrap="non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下蚀减弱、</a:t>
            </a: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侧蚀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加强</a:t>
            </a:r>
            <a:endParaRPr lang="zh-CN" altLang="en-US" sz="28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>
            <p:custDataLst>
              <p:tags r:id="rId8"/>
            </p:custDataLst>
          </p:nvPr>
        </p:nvSpPr>
        <p:spPr>
          <a:xfrm>
            <a:off x="7743055" y="3176209"/>
            <a:ext cx="4151902" cy="662368"/>
          </a:xfrm>
          <a:prstGeom prst="rect">
            <a:avLst/>
          </a:prstGeom>
        </p:spPr>
        <p:txBody>
          <a:bodyPr wrap="square" lIns="91256" tIns="45628" rIns="91256" bIns="45628">
            <a:spAutoFit/>
          </a:bodyPr>
          <a:lstStyle/>
          <a:p>
            <a:pPr algn="ctr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河道变得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弯曲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7740402" y="4397922"/>
            <a:ext cx="4151901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凹岸侵蚀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凸岸堆积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，河道更为</a:t>
            </a: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弯曲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、河谷</a:t>
            </a: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拓宽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28" name="直接箭头连接符 27"/>
          <p:cNvCxnSpPr>
            <a:stCxn id="22" idx="2"/>
            <a:endCxn id="25" idx="0"/>
          </p:cNvCxnSpPr>
          <p:nvPr>
            <p:custDataLst>
              <p:tags r:id="rId10"/>
            </p:custDataLst>
          </p:nvPr>
        </p:nvCxnSpPr>
        <p:spPr>
          <a:xfrm>
            <a:off x="9805110" y="1519576"/>
            <a:ext cx="22225" cy="72263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>
            <p:custDataLst>
              <p:tags r:id="rId11"/>
            </p:custDataLst>
          </p:nvPr>
        </p:nvCxnSpPr>
        <p:spPr>
          <a:xfrm>
            <a:off x="9792410" y="2677744"/>
            <a:ext cx="26035" cy="69405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>
            <p:custDataLst>
              <p:tags r:id="rId12"/>
            </p:custDataLst>
          </p:nvPr>
        </p:nvCxnSpPr>
        <p:spPr>
          <a:xfrm>
            <a:off x="9818445" y="3838577"/>
            <a:ext cx="17145" cy="67056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>
            <p:custDataLst>
              <p:tags r:id="rId13"/>
            </p:custDataLst>
          </p:nvPr>
        </p:nvSpPr>
        <p:spPr>
          <a:xfrm>
            <a:off x="5082222" y="1200694"/>
            <a:ext cx="2189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地势特征：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14"/>
            </p:custDataLst>
          </p:nvPr>
        </p:nvSpPr>
        <p:spPr>
          <a:xfrm>
            <a:off x="5082222" y="2325914"/>
            <a:ext cx="2189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塑造力量：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5051107" y="3361599"/>
            <a:ext cx="2692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对河流的影响：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16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17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8"/>
            </p:custDataLst>
          </p:nvPr>
        </p:nvSpPr>
        <p:spPr>
          <a:xfrm>
            <a:off x="328862" y="35277"/>
            <a:ext cx="5157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zh-CN" sz="3600" b="1" noProof="1"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河谷的演变</a:t>
            </a:r>
            <a:endParaRPr lang="zh-CN" altLang="zh-CN" sz="3600" b="1" noProof="1">
              <a:solidFill>
                <a:srgbClr val="FFFF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875208" y="5615272"/>
            <a:ext cx="1826141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凹岸侵蚀</a:t>
            </a:r>
            <a:endParaRPr lang="zh-CN" altLang="en-US" sz="3200" b="1" ker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449061" y="1316947"/>
            <a:ext cx="42468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ker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如何判别凹岸、凸岸？</a:t>
            </a:r>
            <a:endParaRPr lang="zh-CN" altLang="en-US" sz="3200" b="1" ker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7"/>
          <p:cNvSpPr txBox="1"/>
          <p:nvPr>
            <p:custDataLst>
              <p:tags r:id="rId3"/>
            </p:custDataLst>
          </p:nvPr>
        </p:nvSpPr>
        <p:spPr>
          <a:xfrm>
            <a:off x="4891090" y="886093"/>
            <a:ext cx="3629025" cy="520700"/>
          </a:xfrm>
          <a:prstGeom prst="rect">
            <a:avLst/>
          </a:prstGeom>
          <a:noFill/>
        </p:spPr>
        <p:txBody>
          <a:bodyPr wrap="squar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发育中期（中下游）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29159"/>
            <a:ext cx="4705350" cy="3693488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2521686" y="3628108"/>
            <a:ext cx="19736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凹岸侵蚀 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00">
                  <a:alpha val="80000"/>
                </a:srgb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378806" y="3077289"/>
            <a:ext cx="1569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凸岸堆积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FFFF00">
                  <a:alpha val="8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任意多边形 36"/>
          <p:cNvSpPr/>
          <p:nvPr>
            <p:custDataLst>
              <p:tags r:id="rId8"/>
            </p:custDataLst>
          </p:nvPr>
        </p:nvSpPr>
        <p:spPr>
          <a:xfrm>
            <a:off x="6001329" y="2792637"/>
            <a:ext cx="5080060" cy="1808026"/>
          </a:xfrm>
          <a:custGeom>
            <a:avLst/>
            <a:gdLst>
              <a:gd name="connsiteX0" fmla="*/ 0 w 5271911"/>
              <a:gd name="connsiteY0" fmla="*/ 0 h 1365955"/>
              <a:gd name="connsiteX1" fmla="*/ 1840089 w 5271911"/>
              <a:gd name="connsiteY1" fmla="*/ 1365955 h 1365955"/>
              <a:gd name="connsiteX2" fmla="*/ 5271911 w 5271911"/>
              <a:gd name="connsiteY2" fmla="*/ 406400 h 1365955"/>
              <a:gd name="connsiteX3" fmla="*/ 0 w 5271911"/>
              <a:gd name="connsiteY3" fmla="*/ 0 h 1365955"/>
              <a:gd name="connsiteX0-1" fmla="*/ 0 w 5723466"/>
              <a:gd name="connsiteY0-2" fmla="*/ 0 h 1806222"/>
              <a:gd name="connsiteX1-3" fmla="*/ 2291644 w 5723466"/>
              <a:gd name="connsiteY1-4" fmla="*/ 1806222 h 1806222"/>
              <a:gd name="connsiteX2-5" fmla="*/ 5723466 w 5723466"/>
              <a:gd name="connsiteY2-6" fmla="*/ 846667 h 1806222"/>
              <a:gd name="connsiteX3-7" fmla="*/ 0 w 5723466"/>
              <a:gd name="connsiteY3-8" fmla="*/ 0 h 1806222"/>
              <a:gd name="connsiteX0-9" fmla="*/ 0 w 5723466"/>
              <a:gd name="connsiteY0-10" fmla="*/ 0 h 1806222"/>
              <a:gd name="connsiteX1-11" fmla="*/ 2291644 w 5723466"/>
              <a:gd name="connsiteY1-12" fmla="*/ 1806222 h 1806222"/>
              <a:gd name="connsiteX2-13" fmla="*/ 5723466 w 5723466"/>
              <a:gd name="connsiteY2-14" fmla="*/ 846667 h 1806222"/>
              <a:gd name="connsiteX3-15" fmla="*/ 0 w 5723466"/>
              <a:gd name="connsiteY3-16" fmla="*/ 0 h 1806222"/>
              <a:gd name="connsiteX0-17" fmla="*/ 0 w 5723466"/>
              <a:gd name="connsiteY0-18" fmla="*/ 0 h 1806222"/>
              <a:gd name="connsiteX1-19" fmla="*/ 2291644 w 5723466"/>
              <a:gd name="connsiteY1-20" fmla="*/ 1806222 h 1806222"/>
              <a:gd name="connsiteX2-21" fmla="*/ 5723466 w 5723466"/>
              <a:gd name="connsiteY2-22" fmla="*/ 846667 h 1806222"/>
              <a:gd name="connsiteX3-23" fmla="*/ 0 w 5723466"/>
              <a:gd name="connsiteY3-24" fmla="*/ 0 h 1806222"/>
              <a:gd name="connsiteX0-25" fmla="*/ 0 w 5723466"/>
              <a:gd name="connsiteY0-26" fmla="*/ 0 h 1808026"/>
              <a:gd name="connsiteX1-27" fmla="*/ 2291644 w 5723466"/>
              <a:gd name="connsiteY1-28" fmla="*/ 1806222 h 1808026"/>
              <a:gd name="connsiteX2-29" fmla="*/ 5723466 w 5723466"/>
              <a:gd name="connsiteY2-30" fmla="*/ 846667 h 1808026"/>
              <a:gd name="connsiteX3-31" fmla="*/ 0 w 5723466"/>
              <a:gd name="connsiteY3-32" fmla="*/ 0 h 1808026"/>
              <a:gd name="connsiteX0-33" fmla="*/ 0 w 5723466"/>
              <a:gd name="connsiteY0-34" fmla="*/ 0 h 1808026"/>
              <a:gd name="connsiteX1-35" fmla="*/ 2291644 w 5723466"/>
              <a:gd name="connsiteY1-36" fmla="*/ 1806222 h 1808026"/>
              <a:gd name="connsiteX2-37" fmla="*/ 5723466 w 5723466"/>
              <a:gd name="connsiteY2-38" fmla="*/ 846667 h 1808026"/>
              <a:gd name="connsiteX3-39" fmla="*/ 0 w 5723466"/>
              <a:gd name="connsiteY3-40" fmla="*/ 0 h 1808026"/>
              <a:gd name="connsiteX0-41" fmla="*/ 0 w 5723466"/>
              <a:gd name="connsiteY0-42" fmla="*/ 0 h 1808026"/>
              <a:gd name="connsiteX1-43" fmla="*/ 2291644 w 5723466"/>
              <a:gd name="connsiteY1-44" fmla="*/ 1806222 h 1808026"/>
              <a:gd name="connsiteX2-45" fmla="*/ 5723466 w 5723466"/>
              <a:gd name="connsiteY2-46" fmla="*/ 846667 h 1808026"/>
              <a:gd name="connsiteX3-47" fmla="*/ 0 w 5723466"/>
              <a:gd name="connsiteY3-48" fmla="*/ 0 h 18080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23466" h="1808026">
                <a:moveTo>
                  <a:pt x="0" y="0"/>
                </a:moveTo>
                <a:cubicBezTo>
                  <a:pt x="707437" y="613363"/>
                  <a:pt x="1347141" y="1576681"/>
                  <a:pt x="2291644" y="1806222"/>
                </a:cubicBezTo>
                <a:cubicBezTo>
                  <a:pt x="3559763" y="1847615"/>
                  <a:pt x="4579525" y="1166519"/>
                  <a:pt x="5723466" y="846667"/>
                </a:cubicBezTo>
                <a:cubicBezTo>
                  <a:pt x="3826933" y="835378"/>
                  <a:pt x="2314222" y="925689"/>
                  <a:pt x="0" y="0"/>
                </a:cubicBezTo>
                <a:close/>
              </a:path>
            </a:pathLst>
          </a:custGeom>
          <a:pattFill prst="lgConfetti">
            <a:fgClr>
              <a:srgbClr val="979419"/>
            </a:fgClr>
            <a:bgClr>
              <a:srgbClr val="F3F8B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任意多边形 37"/>
          <p:cNvSpPr/>
          <p:nvPr>
            <p:custDataLst>
              <p:tags r:id="rId9"/>
            </p:custDataLst>
          </p:nvPr>
        </p:nvSpPr>
        <p:spPr>
          <a:xfrm>
            <a:off x="6047861" y="2799448"/>
            <a:ext cx="5080060" cy="1808026"/>
          </a:xfrm>
          <a:custGeom>
            <a:avLst/>
            <a:gdLst>
              <a:gd name="connsiteX0" fmla="*/ 0 w 5271911"/>
              <a:gd name="connsiteY0" fmla="*/ 0 h 1365955"/>
              <a:gd name="connsiteX1" fmla="*/ 1840089 w 5271911"/>
              <a:gd name="connsiteY1" fmla="*/ 1365955 h 1365955"/>
              <a:gd name="connsiteX2" fmla="*/ 5271911 w 5271911"/>
              <a:gd name="connsiteY2" fmla="*/ 406400 h 1365955"/>
              <a:gd name="connsiteX3" fmla="*/ 0 w 5271911"/>
              <a:gd name="connsiteY3" fmla="*/ 0 h 1365955"/>
              <a:gd name="connsiteX0-1" fmla="*/ 0 w 5723466"/>
              <a:gd name="connsiteY0-2" fmla="*/ 0 h 1806222"/>
              <a:gd name="connsiteX1-3" fmla="*/ 2291644 w 5723466"/>
              <a:gd name="connsiteY1-4" fmla="*/ 1806222 h 1806222"/>
              <a:gd name="connsiteX2-5" fmla="*/ 5723466 w 5723466"/>
              <a:gd name="connsiteY2-6" fmla="*/ 846667 h 1806222"/>
              <a:gd name="connsiteX3-7" fmla="*/ 0 w 5723466"/>
              <a:gd name="connsiteY3-8" fmla="*/ 0 h 1806222"/>
              <a:gd name="connsiteX0-9" fmla="*/ 0 w 5723466"/>
              <a:gd name="connsiteY0-10" fmla="*/ 0 h 1806222"/>
              <a:gd name="connsiteX1-11" fmla="*/ 2291644 w 5723466"/>
              <a:gd name="connsiteY1-12" fmla="*/ 1806222 h 1806222"/>
              <a:gd name="connsiteX2-13" fmla="*/ 5723466 w 5723466"/>
              <a:gd name="connsiteY2-14" fmla="*/ 846667 h 1806222"/>
              <a:gd name="connsiteX3-15" fmla="*/ 0 w 5723466"/>
              <a:gd name="connsiteY3-16" fmla="*/ 0 h 1806222"/>
              <a:gd name="connsiteX0-17" fmla="*/ 0 w 5723466"/>
              <a:gd name="connsiteY0-18" fmla="*/ 0 h 1806222"/>
              <a:gd name="connsiteX1-19" fmla="*/ 2291644 w 5723466"/>
              <a:gd name="connsiteY1-20" fmla="*/ 1806222 h 1806222"/>
              <a:gd name="connsiteX2-21" fmla="*/ 5723466 w 5723466"/>
              <a:gd name="connsiteY2-22" fmla="*/ 846667 h 1806222"/>
              <a:gd name="connsiteX3-23" fmla="*/ 0 w 5723466"/>
              <a:gd name="connsiteY3-24" fmla="*/ 0 h 1806222"/>
              <a:gd name="connsiteX0-25" fmla="*/ 0 w 5723466"/>
              <a:gd name="connsiteY0-26" fmla="*/ 0 h 1808026"/>
              <a:gd name="connsiteX1-27" fmla="*/ 2291644 w 5723466"/>
              <a:gd name="connsiteY1-28" fmla="*/ 1806222 h 1808026"/>
              <a:gd name="connsiteX2-29" fmla="*/ 5723466 w 5723466"/>
              <a:gd name="connsiteY2-30" fmla="*/ 846667 h 1808026"/>
              <a:gd name="connsiteX3-31" fmla="*/ 0 w 5723466"/>
              <a:gd name="connsiteY3-32" fmla="*/ 0 h 1808026"/>
              <a:gd name="connsiteX0-33" fmla="*/ 0 w 5723466"/>
              <a:gd name="connsiteY0-34" fmla="*/ 0 h 1808026"/>
              <a:gd name="connsiteX1-35" fmla="*/ 2291644 w 5723466"/>
              <a:gd name="connsiteY1-36" fmla="*/ 1806222 h 1808026"/>
              <a:gd name="connsiteX2-37" fmla="*/ 5723466 w 5723466"/>
              <a:gd name="connsiteY2-38" fmla="*/ 846667 h 1808026"/>
              <a:gd name="connsiteX3-39" fmla="*/ 0 w 5723466"/>
              <a:gd name="connsiteY3-40" fmla="*/ 0 h 1808026"/>
              <a:gd name="connsiteX0-41" fmla="*/ 0 w 5723466"/>
              <a:gd name="connsiteY0-42" fmla="*/ 0 h 1808026"/>
              <a:gd name="connsiteX1-43" fmla="*/ 2291644 w 5723466"/>
              <a:gd name="connsiteY1-44" fmla="*/ 1806222 h 1808026"/>
              <a:gd name="connsiteX2-45" fmla="*/ 5723466 w 5723466"/>
              <a:gd name="connsiteY2-46" fmla="*/ 846667 h 1808026"/>
              <a:gd name="connsiteX3-47" fmla="*/ 0 w 5723466"/>
              <a:gd name="connsiteY3-48" fmla="*/ 0 h 18080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23466" h="1808026">
                <a:moveTo>
                  <a:pt x="0" y="0"/>
                </a:moveTo>
                <a:cubicBezTo>
                  <a:pt x="707437" y="613363"/>
                  <a:pt x="1347141" y="1576681"/>
                  <a:pt x="2291644" y="1806222"/>
                </a:cubicBezTo>
                <a:cubicBezTo>
                  <a:pt x="3559763" y="1847615"/>
                  <a:pt x="4579525" y="1166519"/>
                  <a:pt x="5723466" y="846667"/>
                </a:cubicBezTo>
                <a:cubicBezTo>
                  <a:pt x="3826933" y="835378"/>
                  <a:pt x="2314222" y="925689"/>
                  <a:pt x="0" y="0"/>
                </a:cubicBezTo>
                <a:close/>
              </a:path>
            </a:pathLst>
          </a:custGeom>
          <a:gradFill>
            <a:gsLst>
              <a:gs pos="38000">
                <a:srgbClr val="009900">
                  <a:alpha val="40000"/>
                </a:srgbClr>
              </a:gs>
              <a:gs pos="68000">
                <a:srgbClr val="E7E46E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任意多边形 38"/>
          <p:cNvSpPr/>
          <p:nvPr>
            <p:custDataLst>
              <p:tags r:id="rId10"/>
            </p:custDataLst>
          </p:nvPr>
        </p:nvSpPr>
        <p:spPr>
          <a:xfrm rot="551951">
            <a:off x="4608558" y="3054981"/>
            <a:ext cx="7601649" cy="1914164"/>
          </a:xfrm>
          <a:custGeom>
            <a:avLst/>
            <a:gdLst>
              <a:gd name="connsiteX0" fmla="*/ 0 w 2686755"/>
              <a:gd name="connsiteY0" fmla="*/ 33866 h 699981"/>
              <a:gd name="connsiteX1" fmla="*/ 1196622 w 2686755"/>
              <a:gd name="connsiteY1" fmla="*/ 699911 h 699981"/>
              <a:gd name="connsiteX2" fmla="*/ 2686755 w 2686755"/>
              <a:gd name="connsiteY2" fmla="*/ 0 h 699981"/>
              <a:gd name="connsiteX0-1" fmla="*/ 0 w 2723332"/>
              <a:gd name="connsiteY0-2" fmla="*/ 38229 h 704344"/>
              <a:gd name="connsiteX1-3" fmla="*/ 1196622 w 2723332"/>
              <a:gd name="connsiteY1-4" fmla="*/ 704274 h 704344"/>
              <a:gd name="connsiteX2-5" fmla="*/ 2583869 w 2723332"/>
              <a:gd name="connsiteY2-6" fmla="*/ 74620 h 704344"/>
              <a:gd name="connsiteX3" fmla="*/ 2686755 w 2723332"/>
              <a:gd name="connsiteY3" fmla="*/ 4363 h 704344"/>
              <a:gd name="connsiteX0-7" fmla="*/ 0 w 2793929"/>
              <a:gd name="connsiteY0-8" fmla="*/ 88210 h 754325"/>
              <a:gd name="connsiteX1-9" fmla="*/ 1196622 w 2793929"/>
              <a:gd name="connsiteY1-10" fmla="*/ 754255 h 754325"/>
              <a:gd name="connsiteX2-11" fmla="*/ 2583869 w 2793929"/>
              <a:gd name="connsiteY2-12" fmla="*/ 124601 h 754325"/>
              <a:gd name="connsiteX3-13" fmla="*/ 2793929 w 2793929"/>
              <a:gd name="connsiteY3-14" fmla="*/ 0 h 754325"/>
              <a:gd name="connsiteX0-15" fmla="*/ 0 w 3048467"/>
              <a:gd name="connsiteY0-16" fmla="*/ 101796 h 767911"/>
              <a:gd name="connsiteX1-17" fmla="*/ 1196622 w 3048467"/>
              <a:gd name="connsiteY1-18" fmla="*/ 767841 h 767911"/>
              <a:gd name="connsiteX2-19" fmla="*/ 2583869 w 3048467"/>
              <a:gd name="connsiteY2-20" fmla="*/ 138187 h 767911"/>
              <a:gd name="connsiteX3-21" fmla="*/ 3048467 w 3048467"/>
              <a:gd name="connsiteY3-22" fmla="*/ 0 h 767911"/>
              <a:gd name="connsiteX0-23" fmla="*/ 53219 w 3101686"/>
              <a:gd name="connsiteY0-24" fmla="*/ 101796 h 767893"/>
              <a:gd name="connsiteX1-25" fmla="*/ 100641 w 3101686"/>
              <a:gd name="connsiteY1-26" fmla="*/ 151773 h 767893"/>
              <a:gd name="connsiteX2-27" fmla="*/ 1249841 w 3101686"/>
              <a:gd name="connsiteY2-28" fmla="*/ 767841 h 767893"/>
              <a:gd name="connsiteX3-29" fmla="*/ 2637088 w 3101686"/>
              <a:gd name="connsiteY3-30" fmla="*/ 138187 h 767893"/>
              <a:gd name="connsiteX4" fmla="*/ 3101686 w 3101686"/>
              <a:gd name="connsiteY4" fmla="*/ 0 h 767893"/>
              <a:gd name="connsiteX0-31" fmla="*/ 72767 w 3121234"/>
              <a:gd name="connsiteY0-32" fmla="*/ 101796 h 767893"/>
              <a:gd name="connsiteX1-33" fmla="*/ 120189 w 3121234"/>
              <a:gd name="connsiteY1-34" fmla="*/ 151773 h 767893"/>
              <a:gd name="connsiteX2-35" fmla="*/ 1269389 w 3121234"/>
              <a:gd name="connsiteY2-36" fmla="*/ 767841 h 767893"/>
              <a:gd name="connsiteX3-37" fmla="*/ 2656636 w 3121234"/>
              <a:gd name="connsiteY3-38" fmla="*/ 138187 h 767893"/>
              <a:gd name="connsiteX4-39" fmla="*/ 3121234 w 3121234"/>
              <a:gd name="connsiteY4-40" fmla="*/ 0 h 767893"/>
              <a:gd name="connsiteX0-41" fmla="*/ 0 w 3285142"/>
              <a:gd name="connsiteY0-42" fmla="*/ 0 h 779315"/>
              <a:gd name="connsiteX1-43" fmla="*/ 284097 w 3285142"/>
              <a:gd name="connsiteY1-44" fmla="*/ 163195 h 779315"/>
              <a:gd name="connsiteX2-45" fmla="*/ 1433297 w 3285142"/>
              <a:gd name="connsiteY2-46" fmla="*/ 779263 h 779315"/>
              <a:gd name="connsiteX3-47" fmla="*/ 2820544 w 3285142"/>
              <a:gd name="connsiteY3-48" fmla="*/ 149609 h 779315"/>
              <a:gd name="connsiteX4-49" fmla="*/ 3285142 w 3285142"/>
              <a:gd name="connsiteY4-50" fmla="*/ 11422 h 779315"/>
              <a:gd name="connsiteX0-51" fmla="*/ 0 w 3285142"/>
              <a:gd name="connsiteY0-52" fmla="*/ 0 h 779315"/>
              <a:gd name="connsiteX1-53" fmla="*/ 284097 w 3285142"/>
              <a:gd name="connsiteY1-54" fmla="*/ 163195 h 779315"/>
              <a:gd name="connsiteX2-55" fmla="*/ 1433297 w 3285142"/>
              <a:gd name="connsiteY2-56" fmla="*/ 779263 h 779315"/>
              <a:gd name="connsiteX3-57" fmla="*/ 2820544 w 3285142"/>
              <a:gd name="connsiteY3-58" fmla="*/ 149609 h 779315"/>
              <a:gd name="connsiteX4-59" fmla="*/ 3285142 w 3285142"/>
              <a:gd name="connsiteY4-60" fmla="*/ 11422 h 779315"/>
              <a:gd name="connsiteX0-61" fmla="*/ 0 w 3401247"/>
              <a:gd name="connsiteY0-62" fmla="*/ 79152 h 767893"/>
              <a:gd name="connsiteX1-63" fmla="*/ 400202 w 3401247"/>
              <a:gd name="connsiteY1-64" fmla="*/ 151773 h 767893"/>
              <a:gd name="connsiteX2-65" fmla="*/ 1549402 w 3401247"/>
              <a:gd name="connsiteY2-66" fmla="*/ 767841 h 767893"/>
              <a:gd name="connsiteX3-67" fmla="*/ 2936649 w 3401247"/>
              <a:gd name="connsiteY3-68" fmla="*/ 138187 h 767893"/>
              <a:gd name="connsiteX4-69" fmla="*/ 3401247 w 3401247"/>
              <a:gd name="connsiteY4-70" fmla="*/ 0 h 767893"/>
              <a:gd name="connsiteX0-71" fmla="*/ 0 w 3401247"/>
              <a:gd name="connsiteY0-72" fmla="*/ 79152 h 767893"/>
              <a:gd name="connsiteX1-73" fmla="*/ 400202 w 3401247"/>
              <a:gd name="connsiteY1-74" fmla="*/ 151773 h 767893"/>
              <a:gd name="connsiteX2-75" fmla="*/ 1549402 w 3401247"/>
              <a:gd name="connsiteY2-76" fmla="*/ 767841 h 767893"/>
              <a:gd name="connsiteX3-77" fmla="*/ 2936649 w 3401247"/>
              <a:gd name="connsiteY3-78" fmla="*/ 138187 h 767893"/>
              <a:gd name="connsiteX4-79" fmla="*/ 3401247 w 3401247"/>
              <a:gd name="connsiteY4-80" fmla="*/ 0 h 767893"/>
              <a:gd name="connsiteX0-81" fmla="*/ 0 w 3387851"/>
              <a:gd name="connsiteY0-82" fmla="*/ 24808 h 767893"/>
              <a:gd name="connsiteX1-83" fmla="*/ 386806 w 3387851"/>
              <a:gd name="connsiteY1-84" fmla="*/ 151773 h 767893"/>
              <a:gd name="connsiteX2-85" fmla="*/ 1536006 w 3387851"/>
              <a:gd name="connsiteY2-86" fmla="*/ 767841 h 767893"/>
              <a:gd name="connsiteX3-87" fmla="*/ 2923253 w 3387851"/>
              <a:gd name="connsiteY3-88" fmla="*/ 138187 h 767893"/>
              <a:gd name="connsiteX4-89" fmla="*/ 3387851 w 3387851"/>
              <a:gd name="connsiteY4-90" fmla="*/ 0 h 767893"/>
              <a:gd name="connsiteX0-91" fmla="*/ 0 w 3387851"/>
              <a:gd name="connsiteY0-92" fmla="*/ 24808 h 767893"/>
              <a:gd name="connsiteX1-93" fmla="*/ 386806 w 3387851"/>
              <a:gd name="connsiteY1-94" fmla="*/ 151773 h 767893"/>
              <a:gd name="connsiteX2-95" fmla="*/ 1536006 w 3387851"/>
              <a:gd name="connsiteY2-96" fmla="*/ 767841 h 767893"/>
              <a:gd name="connsiteX3-97" fmla="*/ 2923253 w 3387851"/>
              <a:gd name="connsiteY3-98" fmla="*/ 138187 h 767893"/>
              <a:gd name="connsiteX4-99" fmla="*/ 3387851 w 3387851"/>
              <a:gd name="connsiteY4-100" fmla="*/ 0 h 767893"/>
              <a:gd name="connsiteX0-101" fmla="*/ 0 w 3387851"/>
              <a:gd name="connsiteY0-102" fmla="*/ 24808 h 767893"/>
              <a:gd name="connsiteX1-103" fmla="*/ 386806 w 3387851"/>
              <a:gd name="connsiteY1-104" fmla="*/ 151773 h 767893"/>
              <a:gd name="connsiteX2-105" fmla="*/ 1536006 w 3387851"/>
              <a:gd name="connsiteY2-106" fmla="*/ 767841 h 767893"/>
              <a:gd name="connsiteX3-107" fmla="*/ 2923253 w 3387851"/>
              <a:gd name="connsiteY3-108" fmla="*/ 138187 h 767893"/>
              <a:gd name="connsiteX4-109" fmla="*/ 3387851 w 3387851"/>
              <a:gd name="connsiteY4-110" fmla="*/ 0 h 767893"/>
              <a:gd name="connsiteX0-111" fmla="*/ 0 w 3387851"/>
              <a:gd name="connsiteY0-112" fmla="*/ 24808 h 767893"/>
              <a:gd name="connsiteX1-113" fmla="*/ 386806 w 3387851"/>
              <a:gd name="connsiteY1-114" fmla="*/ 151773 h 767893"/>
              <a:gd name="connsiteX2-115" fmla="*/ 1536006 w 3387851"/>
              <a:gd name="connsiteY2-116" fmla="*/ 767841 h 767893"/>
              <a:gd name="connsiteX3-117" fmla="*/ 2923253 w 3387851"/>
              <a:gd name="connsiteY3-118" fmla="*/ 138187 h 767893"/>
              <a:gd name="connsiteX4-119" fmla="*/ 3387851 w 3387851"/>
              <a:gd name="connsiteY4-120" fmla="*/ 0 h 7678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13" y="connsiteY3-14"/>
              </a:cxn>
              <a:cxn ang="0">
                <a:pos x="connsiteX4-39" y="connsiteY4-40"/>
              </a:cxn>
            </a:cxnLst>
            <a:rect l="l" t="t" r="r" b="b"/>
            <a:pathLst>
              <a:path w="3387851" h="767893">
                <a:moveTo>
                  <a:pt x="0" y="24808"/>
                </a:moveTo>
                <a:cubicBezTo>
                  <a:pt x="83818" y="19551"/>
                  <a:pt x="130805" y="5290"/>
                  <a:pt x="386806" y="151773"/>
                </a:cubicBezTo>
                <a:cubicBezTo>
                  <a:pt x="642807" y="298256"/>
                  <a:pt x="1113265" y="770105"/>
                  <a:pt x="1536006" y="767841"/>
                </a:cubicBezTo>
                <a:cubicBezTo>
                  <a:pt x="1966651" y="773906"/>
                  <a:pt x="2674898" y="254839"/>
                  <a:pt x="2923253" y="138187"/>
                </a:cubicBezTo>
                <a:cubicBezTo>
                  <a:pt x="3171608" y="21535"/>
                  <a:pt x="3370703" y="11709"/>
                  <a:pt x="3387851" y="0"/>
                </a:cubicBezTo>
              </a:path>
            </a:pathLst>
          </a:custGeom>
          <a:noFill/>
          <a:ln w="889000">
            <a:gradFill flip="none" rotWithShape="1">
              <a:gsLst>
                <a:gs pos="0">
                  <a:srgbClr val="0070C0"/>
                </a:gs>
                <a:gs pos="100000">
                  <a:srgbClr val="00B0F0"/>
                </a:gs>
              </a:gsLst>
              <a:lin ang="162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任意多边形 39"/>
          <p:cNvSpPr/>
          <p:nvPr>
            <p:custDataLst>
              <p:tags r:id="rId11"/>
            </p:custDataLst>
          </p:nvPr>
        </p:nvSpPr>
        <p:spPr>
          <a:xfrm rot="551951">
            <a:off x="6090084" y="4610206"/>
            <a:ext cx="4078104" cy="856321"/>
          </a:xfrm>
          <a:custGeom>
            <a:avLst/>
            <a:gdLst>
              <a:gd name="connsiteX0" fmla="*/ 0 w 2686755"/>
              <a:gd name="connsiteY0" fmla="*/ 33866 h 699981"/>
              <a:gd name="connsiteX1" fmla="*/ 1196622 w 2686755"/>
              <a:gd name="connsiteY1" fmla="*/ 699911 h 699981"/>
              <a:gd name="connsiteX2" fmla="*/ 2686755 w 2686755"/>
              <a:gd name="connsiteY2" fmla="*/ 0 h 69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6755" h="699981">
                <a:moveTo>
                  <a:pt x="0" y="33866"/>
                </a:moveTo>
                <a:cubicBezTo>
                  <a:pt x="374415" y="369710"/>
                  <a:pt x="748830" y="705555"/>
                  <a:pt x="1196622" y="699911"/>
                </a:cubicBezTo>
                <a:cubicBezTo>
                  <a:pt x="1644414" y="694267"/>
                  <a:pt x="2165584" y="347133"/>
                  <a:pt x="2686755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1" name="TextBox 7"/>
          <p:cNvSpPr txBox="1"/>
          <p:nvPr>
            <p:custDataLst>
              <p:tags r:id="rId12"/>
            </p:custDataLst>
          </p:nvPr>
        </p:nvSpPr>
        <p:spPr>
          <a:xfrm rot="20737264">
            <a:off x="9286294" y="5173459"/>
            <a:ext cx="180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河流流向</a:t>
            </a:r>
            <a:endParaRPr lang="zh-CN" altLang="en-US" sz="2800">
              <a:solidFill>
                <a:srgbClr val="FF0000"/>
              </a:solidFill>
            </a:endParaRPr>
          </a:p>
        </p:txBody>
      </p:sp>
      <p:grpSp>
        <p:nvGrpSpPr>
          <p:cNvPr id="42" name="组合 41"/>
          <p:cNvGrpSpPr/>
          <p:nvPr>
            <p:custDataLst>
              <p:tags r:id="rId13"/>
            </p:custDataLst>
          </p:nvPr>
        </p:nvGrpSpPr>
        <p:grpSpPr>
          <a:xfrm>
            <a:off x="5892080" y="3606717"/>
            <a:ext cx="2282444" cy="1513030"/>
            <a:chOff x="1327791" y="3804221"/>
            <a:chExt cx="2571523" cy="1513030"/>
          </a:xfrm>
        </p:grpSpPr>
        <p:cxnSp>
          <p:nvCxnSpPr>
            <p:cNvPr id="43" name="直接箭头连接符 42"/>
            <p:cNvCxnSpPr/>
            <p:nvPr>
              <p:custDataLst>
                <p:tags r:id="rId14"/>
              </p:custDataLst>
            </p:nvPr>
          </p:nvCxnSpPr>
          <p:spPr>
            <a:xfrm rot="551951">
              <a:off x="1759839" y="3959526"/>
              <a:ext cx="1851443" cy="1357725"/>
            </a:xfrm>
            <a:prstGeom prst="straightConnector1">
              <a:avLst/>
            </a:prstGeom>
            <a:ln w="38100">
              <a:gradFill>
                <a:gsLst>
                  <a:gs pos="9000">
                    <a:schemeClr val="accent1">
                      <a:tint val="66000"/>
                      <a:satMod val="160000"/>
                      <a:alpha val="0"/>
                    </a:schemeClr>
                  </a:gs>
                  <a:gs pos="64000">
                    <a:srgbClr val="FFFF99"/>
                  </a:gs>
                  <a:gs pos="100000">
                    <a:srgbClr val="FFF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组合 43"/>
            <p:cNvGrpSpPr/>
            <p:nvPr>
              <p:custDataLst>
                <p:tags r:id="rId15"/>
              </p:custDataLst>
            </p:nvPr>
          </p:nvGrpSpPr>
          <p:grpSpPr>
            <a:xfrm>
              <a:off x="1327791" y="3804221"/>
              <a:ext cx="2571523" cy="1501741"/>
              <a:chOff x="1327791" y="3804221"/>
              <a:chExt cx="2571523" cy="1501741"/>
            </a:xfrm>
          </p:grpSpPr>
          <p:cxnSp>
            <p:nvCxnSpPr>
              <p:cNvPr id="45" name="直接箭头连接符 44"/>
              <p:cNvCxnSpPr/>
              <p:nvPr>
                <p:custDataLst>
                  <p:tags r:id="rId16"/>
                </p:custDataLst>
              </p:nvPr>
            </p:nvCxnSpPr>
            <p:spPr>
              <a:xfrm rot="551951">
                <a:off x="2047871" y="3948237"/>
                <a:ext cx="1851443" cy="1357725"/>
              </a:xfrm>
              <a:prstGeom prst="straightConnector1">
                <a:avLst/>
              </a:prstGeom>
              <a:ln w="38100">
                <a:gradFill>
                  <a:gsLst>
                    <a:gs pos="9000">
                      <a:schemeClr val="accent1">
                        <a:tint val="66000"/>
                        <a:satMod val="160000"/>
                        <a:alpha val="0"/>
                      </a:schemeClr>
                    </a:gs>
                    <a:gs pos="64000">
                      <a:srgbClr val="FFFF99"/>
                    </a:gs>
                    <a:gs pos="100000">
                      <a:srgbClr val="FFFF00"/>
                    </a:gs>
                  </a:gsLst>
                  <a:lin ang="5400000" scaled="0"/>
                </a:gra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/>
              <p:cNvCxnSpPr/>
              <p:nvPr>
                <p:custDataLst>
                  <p:tags r:id="rId17"/>
                </p:custDataLst>
              </p:nvPr>
            </p:nvCxnSpPr>
            <p:spPr>
              <a:xfrm rot="551951">
                <a:off x="1327791" y="3804221"/>
                <a:ext cx="1851443" cy="1357725"/>
              </a:xfrm>
              <a:prstGeom prst="straightConnector1">
                <a:avLst/>
              </a:prstGeom>
              <a:ln w="38100">
                <a:gradFill>
                  <a:gsLst>
                    <a:gs pos="9000">
                      <a:schemeClr val="accent1">
                        <a:tint val="66000"/>
                        <a:satMod val="160000"/>
                        <a:alpha val="0"/>
                      </a:schemeClr>
                    </a:gs>
                    <a:gs pos="64000">
                      <a:srgbClr val="FFFF99"/>
                    </a:gs>
                    <a:gs pos="100000">
                      <a:srgbClr val="FFFF00"/>
                    </a:gs>
                  </a:gsLst>
                  <a:lin ang="5400000" scaled="0"/>
                </a:gra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组合 46"/>
          <p:cNvGrpSpPr/>
          <p:nvPr>
            <p:custDataLst>
              <p:tags r:id="rId18"/>
            </p:custDataLst>
          </p:nvPr>
        </p:nvGrpSpPr>
        <p:grpSpPr>
          <a:xfrm>
            <a:off x="7851356" y="3902594"/>
            <a:ext cx="3484185" cy="1343547"/>
            <a:chOff x="3365350" y="4221088"/>
            <a:chExt cx="3925468" cy="1343547"/>
          </a:xfrm>
        </p:grpSpPr>
        <p:cxnSp>
          <p:nvCxnSpPr>
            <p:cNvPr id="48" name="直接箭头连接符 47"/>
            <p:cNvCxnSpPr/>
            <p:nvPr>
              <p:custDataLst>
                <p:tags r:id="rId19"/>
              </p:custDataLst>
            </p:nvPr>
          </p:nvCxnSpPr>
          <p:spPr>
            <a:xfrm flipV="1">
              <a:off x="3779912" y="4286524"/>
              <a:ext cx="3510906" cy="1131298"/>
            </a:xfrm>
            <a:prstGeom prst="straightConnector1">
              <a:avLst/>
            </a:prstGeom>
            <a:ln w="38100">
              <a:gradFill>
                <a:gsLst>
                  <a:gs pos="9000">
                    <a:schemeClr val="accent1">
                      <a:tint val="66000"/>
                      <a:satMod val="160000"/>
                      <a:alpha val="0"/>
                    </a:schemeClr>
                  </a:gs>
                  <a:gs pos="64000">
                    <a:srgbClr val="FFFF99"/>
                  </a:gs>
                  <a:gs pos="100000">
                    <a:srgbClr val="FFF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/>
            <p:nvPr>
              <p:custDataLst>
                <p:tags r:id="rId20"/>
              </p:custDataLst>
            </p:nvPr>
          </p:nvCxnSpPr>
          <p:spPr>
            <a:xfrm flipV="1">
              <a:off x="3365350" y="4221088"/>
              <a:ext cx="3510906" cy="1131298"/>
            </a:xfrm>
            <a:prstGeom prst="straightConnector1">
              <a:avLst/>
            </a:prstGeom>
            <a:ln w="38100">
              <a:gradFill>
                <a:gsLst>
                  <a:gs pos="9000">
                    <a:schemeClr val="accent1">
                      <a:tint val="66000"/>
                      <a:satMod val="160000"/>
                      <a:alpha val="0"/>
                    </a:schemeClr>
                  </a:gs>
                  <a:gs pos="64000">
                    <a:srgbClr val="FFFF99"/>
                  </a:gs>
                  <a:gs pos="100000">
                    <a:srgbClr val="FFF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>
              <p:custDataLst>
                <p:tags r:id="rId21"/>
              </p:custDataLst>
            </p:nvPr>
          </p:nvCxnSpPr>
          <p:spPr>
            <a:xfrm flipV="1">
              <a:off x="3923928" y="4941168"/>
              <a:ext cx="1934887" cy="623467"/>
            </a:xfrm>
            <a:prstGeom prst="straightConnector1">
              <a:avLst/>
            </a:prstGeom>
            <a:ln w="38100">
              <a:gradFill>
                <a:gsLst>
                  <a:gs pos="9000">
                    <a:schemeClr val="accent1">
                      <a:tint val="66000"/>
                      <a:satMod val="160000"/>
                      <a:alpha val="0"/>
                    </a:schemeClr>
                  </a:gs>
                  <a:gs pos="64000">
                    <a:srgbClr val="FFFF99"/>
                  </a:gs>
                  <a:gs pos="100000">
                    <a:srgbClr val="FFFF00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>
            <p:custDataLst>
              <p:tags r:id="rId22"/>
            </p:custDataLst>
          </p:nvPr>
        </p:nvSpPr>
        <p:spPr>
          <a:xfrm>
            <a:off x="7596769" y="2758668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凸岸堆积</a:t>
            </a:r>
            <a:endParaRPr lang="zh-CN" altLang="en-US" sz="3200" b="1" ker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7" name="Oval 3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1876391">
            <a:off x="755933" y="5580871"/>
            <a:ext cx="1225359" cy="503159"/>
          </a:xfrm>
          <a:prstGeom prst="ellipse">
            <a:avLst/>
          </a:prstGeom>
          <a:pattFill prst="pct5">
            <a:fgClr>
              <a:srgbClr val="000099"/>
            </a:fgClr>
            <a:bgClr>
              <a:schemeClr val="bg1"/>
            </a:bgClr>
          </a:patt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/>
            </a:endParaRPr>
          </a:p>
        </p:txBody>
      </p:sp>
      <p:sp>
        <p:nvSpPr>
          <p:cNvPr id="68" name="圆角矩形标注 67"/>
          <p:cNvSpPr/>
          <p:nvPr>
            <p:custDataLst>
              <p:tags r:id="rId24"/>
            </p:custDataLst>
          </p:nvPr>
        </p:nvSpPr>
        <p:spPr>
          <a:xfrm>
            <a:off x="3987132" y="6153151"/>
            <a:ext cx="2298065" cy="704850"/>
          </a:xfrm>
          <a:prstGeom prst="wedgeRoundRectCallout">
            <a:avLst>
              <a:gd name="adj1" fmla="val -59255"/>
              <a:gd name="adj2" fmla="val -110719"/>
              <a:gd name="adj3" fmla="val 16667"/>
            </a:avLst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注意箭头方向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9" name="Group 21"/>
          <p:cNvGrpSpPr/>
          <p:nvPr>
            <p:custDataLst>
              <p:tags r:id="rId25"/>
            </p:custDataLst>
          </p:nvPr>
        </p:nvGrpSpPr>
        <p:grpSpPr>
          <a:xfrm>
            <a:off x="495113" y="4734866"/>
            <a:ext cx="3848656" cy="1957082"/>
            <a:chOff x="2586" y="1763"/>
            <a:chExt cx="2541" cy="1233"/>
          </a:xfrm>
        </p:grpSpPr>
        <p:sp>
          <p:nvSpPr>
            <p:cNvPr id="70" name="Freeform 22"/>
            <p:cNvSpPr/>
            <p:nvPr>
              <p:custDataLst>
                <p:tags r:id="rId26"/>
              </p:custDataLst>
            </p:nvPr>
          </p:nvSpPr>
          <p:spPr bwMode="auto">
            <a:xfrm>
              <a:off x="2699" y="2115"/>
              <a:ext cx="2266" cy="881"/>
            </a:xfrm>
            <a:custGeom>
              <a:avLst/>
              <a:gdLst>
                <a:gd name="T0" fmla="*/ 0 w 2266"/>
                <a:gd name="T1" fmla="*/ 47 h 881"/>
                <a:gd name="T2" fmla="*/ 708 w 2266"/>
                <a:gd name="T3" fmla="*/ 671 h 881"/>
                <a:gd name="T4" fmla="*/ 1190 w 2266"/>
                <a:gd name="T5" fmla="*/ 850 h 881"/>
                <a:gd name="T6" fmla="*/ 1728 w 2266"/>
                <a:gd name="T7" fmla="*/ 859 h 881"/>
                <a:gd name="T8" fmla="*/ 2049 w 2266"/>
                <a:gd name="T9" fmla="*/ 737 h 881"/>
                <a:gd name="T10" fmla="*/ 2200 w 2266"/>
                <a:gd name="T11" fmla="*/ 538 h 881"/>
                <a:gd name="T12" fmla="*/ 2266 w 2266"/>
                <a:gd name="T13" fmla="*/ 0 h 8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66"/>
                <a:gd name="T22" fmla="*/ 0 h 881"/>
                <a:gd name="T23" fmla="*/ 2266 w 2266"/>
                <a:gd name="T24" fmla="*/ 881 h 8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66" h="881">
                  <a:moveTo>
                    <a:pt x="0" y="47"/>
                  </a:moveTo>
                  <a:cubicBezTo>
                    <a:pt x="119" y="151"/>
                    <a:pt x="510" y="537"/>
                    <a:pt x="708" y="671"/>
                  </a:cubicBezTo>
                  <a:cubicBezTo>
                    <a:pt x="906" y="805"/>
                    <a:pt x="1020" y="819"/>
                    <a:pt x="1190" y="850"/>
                  </a:cubicBezTo>
                  <a:cubicBezTo>
                    <a:pt x="1360" y="881"/>
                    <a:pt x="1585" y="878"/>
                    <a:pt x="1728" y="859"/>
                  </a:cubicBezTo>
                  <a:cubicBezTo>
                    <a:pt x="1871" y="840"/>
                    <a:pt x="1971" y="790"/>
                    <a:pt x="2049" y="737"/>
                  </a:cubicBezTo>
                  <a:cubicBezTo>
                    <a:pt x="2127" y="684"/>
                    <a:pt x="2164" y="661"/>
                    <a:pt x="2200" y="538"/>
                  </a:cubicBezTo>
                  <a:cubicBezTo>
                    <a:pt x="2236" y="415"/>
                    <a:pt x="2252" y="112"/>
                    <a:pt x="2266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1" name="Freeform 23"/>
            <p:cNvSpPr/>
            <p:nvPr>
              <p:custDataLst>
                <p:tags r:id="rId27"/>
              </p:custDataLst>
            </p:nvPr>
          </p:nvSpPr>
          <p:spPr bwMode="auto">
            <a:xfrm>
              <a:off x="2833" y="2238"/>
              <a:ext cx="2043" cy="14"/>
            </a:xfrm>
            <a:custGeom>
              <a:avLst/>
              <a:gdLst>
                <a:gd name="T0" fmla="*/ 0 w 2043"/>
                <a:gd name="T1" fmla="*/ 0 h 14"/>
                <a:gd name="T2" fmla="*/ 2043 w 2043"/>
                <a:gd name="T3" fmla="*/ 14 h 14"/>
                <a:gd name="T4" fmla="*/ 0 60000 65536"/>
                <a:gd name="T5" fmla="*/ 0 60000 65536"/>
                <a:gd name="T6" fmla="*/ 0 w 2043"/>
                <a:gd name="T7" fmla="*/ 0 h 14"/>
                <a:gd name="T8" fmla="*/ 2043 w 2043"/>
                <a:gd name="T9" fmla="*/ 14 h 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43" h="14">
                  <a:moveTo>
                    <a:pt x="0" y="0"/>
                  </a:moveTo>
                  <a:lnTo>
                    <a:pt x="2043" y="14"/>
                  </a:lnTo>
                </a:path>
              </a:pathLst>
            </a:custGeom>
            <a:noFill/>
            <a:ln w="38100">
              <a:solidFill>
                <a:srgbClr val="00B0F0"/>
              </a:solidFill>
              <a:prstDash val="dash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72" name="Text Box 24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586" y="1809"/>
              <a:ext cx="363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Text Box 25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764" y="1763"/>
              <a:ext cx="363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4" name="Line 26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1463848" y="5704676"/>
            <a:ext cx="504746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5" name="Line 27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2484449" y="5704676"/>
            <a:ext cx="503159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" name="Line 28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3347916" y="5699915"/>
            <a:ext cx="504746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7" name="Line 2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H="1">
            <a:off x="3420929" y="6009430"/>
            <a:ext cx="360307" cy="360307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8" name="Line 30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2484450" y="6445923"/>
            <a:ext cx="576173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9" name="Line 31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flipH="1" flipV="1">
            <a:off x="1482894" y="5991969"/>
            <a:ext cx="647599" cy="360306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36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>
            <p:custDataLst>
              <p:tags r:id="rId37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38"/>
            </p:custDataLst>
          </p:nvPr>
        </p:nvSpPr>
        <p:spPr>
          <a:xfrm>
            <a:off x="328862" y="35277"/>
            <a:ext cx="5157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zh-CN" sz="3600" b="1" noProof="1"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河谷的演变</a:t>
            </a:r>
            <a:endParaRPr lang="zh-CN" altLang="zh-CN" sz="3600" b="1" noProof="1">
              <a:solidFill>
                <a:srgbClr val="FFFF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37" grpId="0" animBg="1"/>
      <p:bldP spid="38" grpId="0" animBg="1"/>
      <p:bldP spid="7" grpId="0"/>
      <p:bldP spid="67" grpId="0" animBg="1"/>
      <p:bldP spid="68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2"/>
          <a:stretch>
            <a:fillRect/>
          </a:stretch>
        </p:blipFill>
        <p:spPr bwMode="auto">
          <a:xfrm>
            <a:off x="-196" y="1"/>
            <a:ext cx="121923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组合 45"/>
          <p:cNvGrpSpPr/>
          <p:nvPr>
            <p:custDataLst>
              <p:tags r:id="rId3"/>
            </p:custDataLst>
          </p:nvPr>
        </p:nvGrpSpPr>
        <p:grpSpPr>
          <a:xfrm>
            <a:off x="157036" y="213909"/>
            <a:ext cx="3888941" cy="1255742"/>
            <a:chOff x="2039287" y="563022"/>
            <a:chExt cx="2916706" cy="941806"/>
          </a:xfrm>
          <a:solidFill>
            <a:schemeClr val="accent1"/>
          </a:solidFill>
        </p:grpSpPr>
        <p:sp>
          <p:nvSpPr>
            <p:cNvPr id="2" name="文本框 1"/>
            <p:cNvSpPr txBox="1"/>
            <p:nvPr>
              <p:custDataLst>
                <p:tags r:id="rId4"/>
              </p:custDataLst>
            </p:nvPr>
          </p:nvSpPr>
          <p:spPr>
            <a:xfrm>
              <a:off x="2047504" y="563022"/>
              <a:ext cx="2908489" cy="62324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4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en-US" altLang="zh-CN" sz="4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</a:t>
              </a:r>
              <a:r>
                <a:rPr lang="zh-CN" altLang="en-US" sz="4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”型河谷</a:t>
              </a:r>
              <a:endParaRPr lang="zh-CN" altLang="en-US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3" name="直接连接符 42"/>
            <p:cNvCxnSpPr/>
            <p:nvPr>
              <p:custDataLst>
                <p:tags r:id="rId5"/>
              </p:custDataLst>
            </p:nvPr>
          </p:nvCxnSpPr>
          <p:spPr>
            <a:xfrm>
              <a:off x="2039287" y="1289304"/>
              <a:ext cx="2916706" cy="8482"/>
            </a:xfrm>
            <a:prstGeom prst="line">
              <a:avLst/>
            </a:prstGeom>
            <a:grpFill/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等腰三角形 43"/>
            <p:cNvSpPr/>
            <p:nvPr>
              <p:custDataLst>
                <p:tags r:id="rId6"/>
              </p:custDataLst>
            </p:nvPr>
          </p:nvSpPr>
          <p:spPr>
            <a:xfrm rot="10800000">
              <a:off x="3306195" y="1296811"/>
              <a:ext cx="241300" cy="2080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 flipV="1">
            <a:off x="4838065" y="2439035"/>
            <a:ext cx="3651250" cy="4254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>
            <p:custDataLst>
              <p:tags r:id="rId8"/>
            </p:custDataLst>
          </p:nvPr>
        </p:nvGrpSpPr>
        <p:grpSpPr>
          <a:xfrm>
            <a:off x="2981325" y="935355"/>
            <a:ext cx="7654925" cy="1546225"/>
            <a:chOff x="2529797" y="1978968"/>
            <a:chExt cx="8191626" cy="1700983"/>
          </a:xfrm>
        </p:grpSpPr>
        <p:sp>
          <p:nvSpPr>
            <p:cNvPr id="12" name="椭圆 11"/>
            <p:cNvSpPr/>
            <p:nvPr>
              <p:custDataLst>
                <p:tags r:id="rId9"/>
              </p:custDataLst>
            </p:nvPr>
          </p:nvSpPr>
          <p:spPr>
            <a:xfrm>
              <a:off x="2529797" y="2530863"/>
              <a:ext cx="284086" cy="2840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>
              <p:custDataLst>
                <p:tags r:id="rId10"/>
              </p:custDataLst>
            </p:nvPr>
          </p:nvSpPr>
          <p:spPr>
            <a:xfrm>
              <a:off x="10437337" y="1978968"/>
              <a:ext cx="284086" cy="2840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>
              <p:custDataLst>
                <p:tags r:id="rId11"/>
              </p:custDataLst>
            </p:nvPr>
          </p:nvCxnSpPr>
          <p:spPr>
            <a:xfrm>
              <a:off x="2813784" y="2814446"/>
              <a:ext cx="1793875" cy="86550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13" idx="3"/>
            </p:cNvCxnSpPr>
            <p:nvPr>
              <p:custDataLst>
                <p:tags r:id="rId12"/>
              </p:custDataLst>
            </p:nvPr>
          </p:nvCxnSpPr>
          <p:spPr>
            <a:xfrm flipV="1">
              <a:off x="8458299" y="2221356"/>
              <a:ext cx="2020570" cy="138303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3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16" y="1431834"/>
            <a:ext cx="5057317" cy="3296920"/>
          </a:xfrm>
          <a:prstGeom prst="rect">
            <a:avLst/>
          </a:prstGeom>
        </p:spPr>
      </p:pic>
      <p:sp>
        <p:nvSpPr>
          <p:cNvPr id="26" name="文本框 7"/>
          <p:cNvSpPr txBox="1"/>
          <p:nvPr>
            <p:custDataLst>
              <p:tags r:id="rId3"/>
            </p:custDataLst>
          </p:nvPr>
        </p:nvSpPr>
        <p:spPr>
          <a:xfrm>
            <a:off x="1089851" y="5048001"/>
            <a:ext cx="2697803" cy="523034"/>
          </a:xfrm>
          <a:prstGeom prst="rect">
            <a:avLst/>
          </a:prstGeom>
          <a:noFill/>
        </p:spPr>
        <p:txBody>
          <a:bodyPr wrap="non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成熟期（下游）</a:t>
            </a:r>
            <a:endParaRPr lang="zh-CN" altLang="en-US" sz="28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7"/>
          <p:cNvSpPr txBox="1"/>
          <p:nvPr>
            <p:custDataLst>
              <p:tags r:id="rId4"/>
            </p:custDataLst>
          </p:nvPr>
        </p:nvSpPr>
        <p:spPr>
          <a:xfrm>
            <a:off x="939621" y="891603"/>
            <a:ext cx="3629025" cy="584590"/>
          </a:xfrm>
          <a:prstGeom prst="rect">
            <a:avLst/>
          </a:prstGeom>
          <a:noFill/>
        </p:spPr>
        <p:txBody>
          <a:bodyPr wrap="squar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32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发育成熟期（下游）</a:t>
            </a:r>
            <a:endParaRPr lang="zh-CN" altLang="en-US" sz="32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11"/>
          <p:cNvSpPr txBox="1"/>
          <p:nvPr>
            <p:custDataLst>
              <p:tags r:id="rId5"/>
            </p:custDataLst>
          </p:nvPr>
        </p:nvSpPr>
        <p:spPr>
          <a:xfrm>
            <a:off x="8722270" y="955493"/>
            <a:ext cx="2413000" cy="520700"/>
          </a:xfrm>
          <a:prstGeom prst="rect">
            <a:avLst/>
          </a:prstGeom>
          <a:noFill/>
        </p:spPr>
        <p:txBody>
          <a:bodyPr wrap="squar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落差继续减小</a:t>
            </a:r>
            <a:endParaRPr lang="zh-CN" altLang="en-US" sz="2800" b="1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12"/>
          <p:cNvSpPr txBox="1"/>
          <p:nvPr>
            <p:custDataLst>
              <p:tags r:id="rId6"/>
            </p:custDataLst>
          </p:nvPr>
        </p:nvSpPr>
        <p:spPr>
          <a:xfrm>
            <a:off x="9108350" y="2373448"/>
            <a:ext cx="1651635" cy="520700"/>
          </a:xfrm>
          <a:prstGeom prst="rect">
            <a:avLst/>
          </a:prstGeom>
          <a:noFill/>
        </p:spPr>
        <p:txBody>
          <a:bodyPr wrap="square" lIns="91256" tIns="45628" rIns="91256" bIns="45628" rtlCol="0">
            <a:spAutoFit/>
          </a:bodyPr>
          <a:lstStyle/>
          <a:p>
            <a:pPr defTabSz="913765">
              <a:defRPr/>
            </a:pPr>
            <a:r>
              <a:rPr lang="zh-CN" altLang="en-US" sz="28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侧蚀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为主</a:t>
            </a:r>
            <a:endParaRPr lang="zh-CN" altLang="en-US" sz="2800" b="1" kern="0">
              <a:latin typeface="宋体" panose="02010600030101010101" pitchFamily="2" charset="-122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8970555" y="3791403"/>
            <a:ext cx="1927860" cy="735965"/>
          </a:xfrm>
          <a:prstGeom prst="rect">
            <a:avLst/>
          </a:prstGeom>
        </p:spPr>
        <p:txBody>
          <a:bodyPr wrap="square" lIns="91256" tIns="45628" rIns="91256" bIns="45628">
            <a:spAutoFit/>
          </a:bodyPr>
          <a:lstStyle/>
          <a:p>
            <a:pPr algn="ctr" defTabSz="91376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河谷展宽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4" name="矩形 23"/>
          <p:cNvSpPr/>
          <p:nvPr>
            <p:custDataLst>
              <p:tags r:id="rId8"/>
            </p:custDataLst>
          </p:nvPr>
        </p:nvSpPr>
        <p:spPr>
          <a:xfrm>
            <a:off x="7868830" y="5398588"/>
            <a:ext cx="38068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横剖面呈宽而浅的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槽形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箭头连接符 24"/>
          <p:cNvCxnSpPr>
            <a:stCxn id="21" idx="2"/>
            <a:endCxn id="22" idx="0"/>
          </p:cNvCxnSpPr>
          <p:nvPr>
            <p:custDataLst>
              <p:tags r:id="rId9"/>
            </p:custDataLst>
          </p:nvPr>
        </p:nvCxnSpPr>
        <p:spPr>
          <a:xfrm>
            <a:off x="9928731" y="1476305"/>
            <a:ext cx="5715" cy="89725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22" idx="2"/>
          </p:cNvCxnSpPr>
          <p:nvPr>
            <p:custDataLst>
              <p:tags r:id="rId10"/>
            </p:custDataLst>
          </p:nvPr>
        </p:nvCxnSpPr>
        <p:spPr>
          <a:xfrm flipH="1">
            <a:off x="9923651" y="2894082"/>
            <a:ext cx="10795" cy="108204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stCxn id="23" idx="2"/>
          </p:cNvCxnSpPr>
          <p:nvPr>
            <p:custDataLst>
              <p:tags r:id="rId11"/>
            </p:custDataLst>
          </p:nvPr>
        </p:nvCxnSpPr>
        <p:spPr>
          <a:xfrm flipH="1">
            <a:off x="9934446" y="4527277"/>
            <a:ext cx="0" cy="69659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12"/>
            </p:custDataLst>
          </p:nvPr>
        </p:nvSpPr>
        <p:spPr>
          <a:xfrm>
            <a:off x="5432726" y="955493"/>
            <a:ext cx="2189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地势特征：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3"/>
            </p:custDataLst>
          </p:nvPr>
        </p:nvSpPr>
        <p:spPr>
          <a:xfrm>
            <a:off x="5440346" y="2426788"/>
            <a:ext cx="2189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塑造力量：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4"/>
            </p:custDataLst>
          </p:nvPr>
        </p:nvSpPr>
        <p:spPr>
          <a:xfrm>
            <a:off x="5287311" y="3898083"/>
            <a:ext cx="2692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对河流的影响：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5"/>
            </p:custDataLst>
          </p:nvPr>
        </p:nvSpPr>
        <p:spPr>
          <a:xfrm>
            <a:off x="5287311" y="5369378"/>
            <a:ext cx="2692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地貌形态特征：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左中括号 32"/>
          <p:cNvSpPr/>
          <p:nvPr>
            <p:custDataLst>
              <p:tags r:id="rId16"/>
            </p:custDataLst>
          </p:nvPr>
        </p:nvSpPr>
        <p:spPr>
          <a:xfrm>
            <a:off x="5130076" y="1215843"/>
            <a:ext cx="238125" cy="4470400"/>
          </a:xfrm>
          <a:prstGeom prst="leftBracket">
            <a:avLst/>
          </a:prstGeom>
          <a:noFill/>
          <a:ln w="38100" cap="flat" cmpd="sng" algn="ctr">
            <a:solidFill>
              <a:srgbClr val="AB9476"/>
            </a:solidFill>
            <a:prstDash val="solid"/>
            <a:miter lim="800000"/>
          </a:ln>
          <a:effectLst/>
        </p:spPr>
        <p:txBody>
          <a:bodyPr lIns="91256" tIns="45628" rIns="91256" bIns="45628" rtlCol="0" anchor="ctr"/>
          <a:lstStyle/>
          <a:p>
            <a:pPr algn="ctr" defTabSz="913765">
              <a:defRPr/>
            </a:pPr>
            <a:endParaRPr lang="zh-CN" altLang="en-US" sz="2400" b="1" ker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17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18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328862" y="35277"/>
            <a:ext cx="5157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zh-CN" sz="3600" b="1" noProof="1"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河谷的演变</a:t>
            </a:r>
            <a:endParaRPr lang="zh-CN" altLang="zh-CN" sz="3600" b="1" noProof="1">
              <a:solidFill>
                <a:srgbClr val="FFFF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854710"/>
            <a:ext cx="12192635" cy="6003290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1400175" y="1778000"/>
            <a:ext cx="8191500" cy="1332865"/>
            <a:chOff x="2529797" y="1978968"/>
            <a:chExt cx="8191626" cy="1700983"/>
          </a:xfrm>
        </p:grpSpPr>
        <p:sp>
          <p:nvSpPr>
            <p:cNvPr id="12" name="椭圆 11"/>
            <p:cNvSpPr/>
            <p:nvPr>
              <p:custDataLst>
                <p:tags r:id="rId4"/>
              </p:custDataLst>
            </p:nvPr>
          </p:nvSpPr>
          <p:spPr>
            <a:xfrm>
              <a:off x="2529797" y="2530863"/>
              <a:ext cx="284086" cy="2840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>
              <p:custDataLst>
                <p:tags r:id="rId5"/>
              </p:custDataLst>
            </p:nvPr>
          </p:nvSpPr>
          <p:spPr>
            <a:xfrm>
              <a:off x="10437337" y="1978968"/>
              <a:ext cx="284086" cy="2840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>
              <p:custDataLst>
                <p:tags r:id="rId6"/>
              </p:custDataLst>
            </p:nvPr>
          </p:nvCxnSpPr>
          <p:spPr>
            <a:xfrm>
              <a:off x="2813784" y="2814446"/>
              <a:ext cx="1793875" cy="865505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13" idx="3"/>
            </p:cNvCxnSpPr>
            <p:nvPr>
              <p:custDataLst>
                <p:tags r:id="rId7"/>
              </p:custDataLst>
            </p:nvPr>
          </p:nvCxnSpPr>
          <p:spPr>
            <a:xfrm flipV="1">
              <a:off x="8458299" y="2221356"/>
              <a:ext cx="2020570" cy="138303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接连接符 16"/>
          <p:cNvCxnSpPr/>
          <p:nvPr>
            <p:custDataLst>
              <p:tags r:id="rId8"/>
            </p:custDataLst>
          </p:nvPr>
        </p:nvCxnSpPr>
        <p:spPr>
          <a:xfrm flipV="1">
            <a:off x="3610610" y="3071495"/>
            <a:ext cx="3773805" cy="3937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4277360" y="97790"/>
            <a:ext cx="339598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“槽”型河谷</a:t>
            </a:r>
            <a:endParaRPr kumimoji="0" lang="zh-CN" altLang="en-US" sz="3600" b="1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526530" y="815935"/>
            <a:ext cx="5541010" cy="4605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665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66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镇江地处长江下游的南岸，自唐代以来便是漕运重镇、交通咽喉。西津渡曾经在很长一段时间内是镇江通往江北的唯一渡口。然而，长江在此处持续向北发生偏移，西津渡所在的南岸泥沙淤积，慢慢成了陆地(图2.26)。曾经喧嚣的码头最终沉埋于地下，它所在的位置如今成为游人如织的商业街。</a:t>
            </a:r>
            <a:endParaRPr lang="zh-CN" altLang="en-US" sz="266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665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你知道长江岸线镇江段为什么会持续向北推移吗?</a:t>
            </a:r>
            <a:endParaRPr lang="zh-CN" altLang="en-US" sz="2665" b="1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432" y="866735"/>
            <a:ext cx="6416887" cy="437388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582410" y="5263475"/>
            <a:ext cx="5485130" cy="137033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zh-CN" sz="2800" b="1" spc="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800" b="1" spc="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长江镇江段南岸为凸岸，北岸为凹岸，</a:t>
            </a:r>
            <a:r>
              <a:rPr lang="zh-CN" altLang="en-US" sz="2800" b="1" spc="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凸岸堆积，</a:t>
            </a:r>
            <a:r>
              <a:rPr lang="zh-CN" altLang="en-US" sz="2800" b="1" spc="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凹岸侵蚀，所以岸线不断向北推移。</a:t>
            </a:r>
            <a:endParaRPr lang="zh-CN" altLang="en-US" sz="2800" b="1" spc="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28862" y="35277"/>
            <a:ext cx="3862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三、活动探究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组合 3"/>
          <p:cNvGrpSpPr/>
          <p:nvPr>
            <p:custDataLst>
              <p:tags r:id="rId1"/>
            </p:custDataLst>
          </p:nvPr>
        </p:nvGrpSpPr>
        <p:grpSpPr>
          <a:xfrm>
            <a:off x="-9525" y="-9525"/>
            <a:ext cx="2569845" cy="718185"/>
            <a:chOff x="0" y="29"/>
            <a:chExt cx="5104" cy="1236"/>
          </a:xfrm>
          <a:solidFill>
            <a:schemeClr val="accent1"/>
          </a:solidFill>
        </p:grpSpPr>
        <p:sp>
          <p:nvSpPr>
            <p:cNvPr id="10" name="矩形 2"/>
            <p:cNvSpPr/>
            <p:nvPr>
              <p:custDataLst>
                <p:tags r:id="rId2"/>
              </p:custDataLst>
            </p:nvPr>
          </p:nvSpPr>
          <p:spPr>
            <a:xfrm>
              <a:off x="0" y="29"/>
              <a:ext cx="5104" cy="1236"/>
            </a:xfrm>
            <a:custGeom>
              <a:avLst/>
              <a:gdLst>
                <a:gd name="connsiteX0" fmla="*/ 0 w 6877050"/>
                <a:gd name="connsiteY0" fmla="*/ 0 h 783320"/>
                <a:gd name="connsiteX1" fmla="*/ 6877050 w 6877050"/>
                <a:gd name="connsiteY1" fmla="*/ 0 h 783320"/>
                <a:gd name="connsiteX2" fmla="*/ 6877050 w 6877050"/>
                <a:gd name="connsiteY2" fmla="*/ 783320 h 783320"/>
                <a:gd name="connsiteX3" fmla="*/ 0 w 6877050"/>
                <a:gd name="connsiteY3" fmla="*/ 783320 h 783320"/>
                <a:gd name="connsiteX4" fmla="*/ 0 w 6877050"/>
                <a:gd name="connsiteY4" fmla="*/ 0 h 783320"/>
                <a:gd name="connsiteX0-1" fmla="*/ 0 w 6877050"/>
                <a:gd name="connsiteY0-2" fmla="*/ 0 h 784750"/>
                <a:gd name="connsiteX1-3" fmla="*/ 6877050 w 6877050"/>
                <a:gd name="connsiteY1-4" fmla="*/ 0 h 784750"/>
                <a:gd name="connsiteX2-5" fmla="*/ 6877050 w 6877050"/>
                <a:gd name="connsiteY2-6" fmla="*/ 783320 h 784750"/>
                <a:gd name="connsiteX3-7" fmla="*/ 6505575 w 6877050"/>
                <a:gd name="connsiteY3-8" fmla="*/ 784750 h 784750"/>
                <a:gd name="connsiteX4-9" fmla="*/ 0 w 6877050"/>
                <a:gd name="connsiteY4-10" fmla="*/ 783320 h 784750"/>
                <a:gd name="connsiteX5" fmla="*/ 0 w 6877050"/>
                <a:gd name="connsiteY5" fmla="*/ 0 h 784750"/>
                <a:gd name="connsiteX0-11" fmla="*/ 0 w 6877050"/>
                <a:gd name="connsiteY0-12" fmla="*/ 0 h 784750"/>
                <a:gd name="connsiteX1-13" fmla="*/ 6877050 w 6877050"/>
                <a:gd name="connsiteY1-14" fmla="*/ 0 h 784750"/>
                <a:gd name="connsiteX2-15" fmla="*/ 6505575 w 6877050"/>
                <a:gd name="connsiteY2-16" fmla="*/ 784750 h 784750"/>
                <a:gd name="connsiteX3-17" fmla="*/ 0 w 6877050"/>
                <a:gd name="connsiteY3-18" fmla="*/ 783320 h 784750"/>
                <a:gd name="connsiteX4-19" fmla="*/ 0 w 6877050"/>
                <a:gd name="connsiteY4-20" fmla="*/ 0 h 784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77050" h="784750">
                  <a:moveTo>
                    <a:pt x="0" y="0"/>
                  </a:moveTo>
                  <a:lnTo>
                    <a:pt x="6877050" y="0"/>
                  </a:lnTo>
                  <a:lnTo>
                    <a:pt x="6505575" y="784750"/>
                  </a:lnTo>
                  <a:lnTo>
                    <a:pt x="0" y="7833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 fontAlgn="base"/>
              <a:endParaRPr lang="zh-CN" altLang="en-US" sz="1400" strike="noStrike" noProof="1">
                <a:solidFill>
                  <a:srgbClr val="FFFFFF"/>
                </a:solidFill>
              </a:endParaRPr>
            </a:p>
          </p:txBody>
        </p:sp>
        <p:sp>
          <p:nvSpPr>
            <p:cNvPr id="2" name="TextBox 17"/>
            <p:cNvSpPr txBox="1"/>
            <p:nvPr>
              <p:custDataLst>
                <p:tags r:id="rId3"/>
              </p:custDataLst>
            </p:nvPr>
          </p:nvSpPr>
          <p:spPr>
            <a:xfrm>
              <a:off x="226" y="29"/>
              <a:ext cx="4723" cy="953"/>
            </a:xfrm>
            <a:prstGeom prst="rect">
              <a:avLst/>
            </a:prstGeom>
            <a:grpFill/>
          </p:spPr>
          <p:txBody>
            <a:bodyPr wrap="square" lIns="121917" tIns="60958" rIns="121917" bIns="60958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800" noProof="1"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三、活动探究</a:t>
              </a:r>
              <a:endParaRPr lang="zh-CN" altLang="en-US" sz="2800" noProof="1"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3103880" y="88900"/>
            <a:ext cx="6058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tx1"/>
                </a:solidFill>
                <a:sym typeface="微软雅黑" panose="020B0503020204020204" pitchFamily="34" charset="-122"/>
              </a:rPr>
              <a:t>通过遥感影像图探究曲流变化规律</a:t>
            </a:r>
            <a:endParaRPr lang="zh-CN" altLang="en-US" sz="2800" b="1">
              <a:solidFill>
                <a:schemeClr val="tx1"/>
              </a:solidFill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0" y="610870"/>
            <a:ext cx="120230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曲流发育的河段河道变化较为频繁。由此，人们常感慨“三十年河东，三十年河西”。然而，曲流河道的变化是有规律可循的。读图完成思考题。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63970" y="1711960"/>
            <a:ext cx="5828030" cy="445706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0" y="1809750"/>
            <a:ext cx="636397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1.对比1990年与2016年的影像图，描述图示河道形状发生的变化。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>
            <a:off x="-9525" y="3439160"/>
            <a:ext cx="637349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2.分析该段河道自1990年到2016年的变化过程。</a:t>
            </a:r>
            <a:r>
              <a:rPr lang="en-US" altLang="zh-CN" sz="24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10"/>
            </p:custDataLst>
          </p:nvPr>
        </p:nvSpPr>
        <p:spPr>
          <a:xfrm>
            <a:off x="-16765" y="5731365"/>
            <a:ext cx="499808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3.推测此段河道未来可能的变化。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44450" y="3050540"/>
            <a:ext cx="6096000" cy="462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79400" lvl="1" indent="0" algn="l" fontAlgn="ctr">
              <a:lnSpc>
                <a:spcPct val="90000"/>
              </a:lnSpc>
              <a:spcAft>
                <a:spcPts val="800"/>
              </a:spcAft>
              <a:buSzTx/>
              <a:buFont typeface="Arial" panose="020B0604020202020204" pitchFamily="34" charset="0"/>
              <a:buNone/>
            </a:pPr>
            <a:r>
              <a:rPr lang="zh-CN" altLang="en-US" sz="2600" b="1" spc="16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河道由弯曲变得较平直。</a:t>
            </a:r>
            <a:endParaRPr lang="zh-CN" altLang="en-US" sz="2600" b="1" spc="16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473075" y="3940492"/>
            <a:ext cx="586994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ts val="3600"/>
              </a:lnSpc>
              <a:buClrTx/>
              <a:buSzTx/>
              <a:buFontTx/>
              <a:defRPr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该河段由于凹岸不断侵蚀，凸岸不断堆积，因而形成较弯曲的河道。随着河弯发展到一定程度时，在洪水条件下发生“裁弯取直”，形成裁直的新河段。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611498" y="6217283"/>
            <a:ext cx="8217257" cy="57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又会慢慢发展新的弯曲，随后弯曲又被截弯变直。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87" y="0"/>
            <a:ext cx="9676190" cy="6858000"/>
          </a:xfrm>
          <a:prstGeom prst="rect">
            <a:avLst/>
          </a:prstGeom>
        </p:spPr>
      </p:pic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3287105" y="93786"/>
            <a:ext cx="3897469" cy="1415772"/>
            <a:chOff x="2712336" y="119910"/>
            <a:chExt cx="3897469" cy="1415772"/>
          </a:xfrm>
        </p:grpSpPr>
        <p:sp>
          <p:nvSpPr>
            <p:cNvPr id="6" name="线形标注 2(带边框和强调线) 5"/>
            <p:cNvSpPr/>
            <p:nvPr>
              <p:custDataLst>
                <p:tags r:id="rId5"/>
              </p:custDataLst>
            </p:nvPr>
          </p:nvSpPr>
          <p:spPr>
            <a:xfrm flipH="1">
              <a:off x="4598124" y="192553"/>
              <a:ext cx="1959429" cy="1270487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7290"/>
                <a:gd name="adj6" fmla="val -77333"/>
              </a:avLst>
            </a:prstGeom>
            <a:solidFill>
              <a:srgbClr val="0070C0"/>
            </a:solidFill>
            <a:ln w="28575" cap="flat" cmpd="sng" algn="ctr">
              <a:solidFill>
                <a:srgbClr val="0070C0"/>
              </a:solidFill>
              <a:prstDash val="solid"/>
              <a:miter lim="800000"/>
              <a:tailEnd type="oval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Arial" panose="020B0604020202020204"/>
              </a:endParaRPr>
            </a:p>
          </p:txBody>
        </p:sp>
        <p:sp>
          <p:nvSpPr>
            <p:cNvPr id="7" name="TextBox 8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2712336" y="119910"/>
              <a:ext cx="3897469" cy="141577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河流上游</a:t>
              </a:r>
              <a:endPara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落差大，下蚀溯源侵蚀强烈</a:t>
              </a:r>
              <a:endPara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发育为</a:t>
              </a: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“V”</a:t>
              </a: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形河谷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182883" y="1726643"/>
            <a:ext cx="4754880" cy="1338828"/>
            <a:chOff x="1854926" y="146036"/>
            <a:chExt cx="4754880" cy="1338828"/>
          </a:xfrm>
        </p:grpSpPr>
        <p:sp>
          <p:nvSpPr>
            <p:cNvPr id="9" name="线形标注 2(带边框和强调线) 8"/>
            <p:cNvSpPr/>
            <p:nvPr>
              <p:custDataLst>
                <p:tags r:id="rId8"/>
              </p:custDataLst>
            </p:nvPr>
          </p:nvSpPr>
          <p:spPr>
            <a:xfrm flipH="1">
              <a:off x="4598124" y="192553"/>
              <a:ext cx="1959429" cy="1270487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05798"/>
                <a:gd name="adj6" fmla="val -94000"/>
              </a:avLst>
            </a:prstGeom>
            <a:solidFill>
              <a:srgbClr val="0070C0"/>
            </a:solidFill>
            <a:ln w="28575" cap="flat" cmpd="sng" algn="ctr">
              <a:solidFill>
                <a:srgbClr val="0070C0"/>
              </a:solidFill>
              <a:prstDash val="solid"/>
              <a:miter lim="800000"/>
              <a:tailEnd type="oval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Arial" panose="020B0604020202020204"/>
              </a:endParaRPr>
            </a:p>
          </p:txBody>
        </p:sp>
        <p:sp>
          <p:nvSpPr>
            <p:cNvPr id="10" name="TextBox 8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1854926" y="146036"/>
              <a:ext cx="4754880" cy="133882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河流中游</a:t>
              </a:r>
              <a:endPara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下蚀减弱，侧蚀增强，河谷拓宽并出现弯曲；发育成</a:t>
              </a:r>
              <a:r>
                <a:rPr kumimoji="0" lang="en-US" altLang="zh-CN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“U”</a:t>
              </a: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形河谷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0"/>
            </p:custDataLst>
          </p:nvPr>
        </p:nvGrpSpPr>
        <p:grpSpPr>
          <a:xfrm>
            <a:off x="6975566" y="4822489"/>
            <a:ext cx="5112110" cy="1338828"/>
            <a:chOff x="7106196" y="4822489"/>
            <a:chExt cx="5112110" cy="1338828"/>
          </a:xfrm>
        </p:grpSpPr>
        <p:sp>
          <p:nvSpPr>
            <p:cNvPr id="12" name="线形标注 2(带边框和强调线) 11"/>
            <p:cNvSpPr/>
            <p:nvPr>
              <p:custDataLst>
                <p:tags r:id="rId11"/>
              </p:custDataLst>
            </p:nvPr>
          </p:nvSpPr>
          <p:spPr>
            <a:xfrm>
              <a:off x="7184574" y="4864704"/>
              <a:ext cx="1959429" cy="1270487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3570"/>
                <a:gd name="adj6" fmla="val -84667"/>
              </a:avLst>
            </a:prstGeom>
            <a:solidFill>
              <a:srgbClr val="0070C0"/>
            </a:solidFill>
            <a:ln w="28575" cap="flat" cmpd="sng" algn="ctr">
              <a:solidFill>
                <a:srgbClr val="0070C0"/>
              </a:solidFill>
              <a:prstDash val="solid"/>
              <a:miter lim="800000"/>
              <a:tailEnd type="oval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Arial" panose="020B0604020202020204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2"/>
              </p:custDataLst>
            </p:nvPr>
          </p:nvSpPr>
          <p:spPr>
            <a:xfrm>
              <a:off x="7106196" y="4822489"/>
              <a:ext cx="5112110" cy="133882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河流下游</a:t>
              </a:r>
              <a:endPara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落差很小，侧蚀为主</a:t>
              </a:r>
              <a:r>
                <a:rPr kumimoji="0" lang="en-US" altLang="zh-CN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,</a:t>
              </a:r>
              <a:r>
                <a: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河谷继续拓宽呈</a:t>
              </a: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宽浅的</a:t>
              </a:r>
              <a:r>
                <a:rPr lang="zh-CN" altLang="en-US" sz="2400" b="1" ker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槽</a:t>
              </a: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形</a:t>
              </a:r>
              <a:r>
                <a: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。</a:t>
              </a: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4758785" y="4422379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牛轭湖</a:t>
            </a: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grpSp>
        <p:nvGrpSpPr>
          <p:cNvPr id="17" name="组合 3"/>
          <p:cNvGrpSpPr/>
          <p:nvPr>
            <p:custDataLst>
              <p:tags r:id="rId14"/>
            </p:custDataLst>
          </p:nvPr>
        </p:nvGrpSpPr>
        <p:grpSpPr>
          <a:xfrm>
            <a:off x="-9525" y="-9525"/>
            <a:ext cx="1450312" cy="718177"/>
            <a:chOff x="0" y="29"/>
            <a:chExt cx="5104" cy="1236"/>
          </a:xfrm>
          <a:solidFill>
            <a:schemeClr val="accent1"/>
          </a:solidFill>
        </p:grpSpPr>
        <p:sp>
          <p:nvSpPr>
            <p:cNvPr id="18" name="矩形 2"/>
            <p:cNvSpPr/>
            <p:nvPr>
              <p:custDataLst>
                <p:tags r:id="rId15"/>
              </p:custDataLst>
            </p:nvPr>
          </p:nvSpPr>
          <p:spPr>
            <a:xfrm>
              <a:off x="0" y="29"/>
              <a:ext cx="5104" cy="1236"/>
            </a:xfrm>
            <a:custGeom>
              <a:avLst/>
              <a:gdLst>
                <a:gd name="connsiteX0" fmla="*/ 0 w 6877050"/>
                <a:gd name="connsiteY0" fmla="*/ 0 h 783320"/>
                <a:gd name="connsiteX1" fmla="*/ 6877050 w 6877050"/>
                <a:gd name="connsiteY1" fmla="*/ 0 h 783320"/>
                <a:gd name="connsiteX2" fmla="*/ 6877050 w 6877050"/>
                <a:gd name="connsiteY2" fmla="*/ 783320 h 783320"/>
                <a:gd name="connsiteX3" fmla="*/ 0 w 6877050"/>
                <a:gd name="connsiteY3" fmla="*/ 783320 h 783320"/>
                <a:gd name="connsiteX4" fmla="*/ 0 w 6877050"/>
                <a:gd name="connsiteY4" fmla="*/ 0 h 783320"/>
                <a:gd name="connsiteX0-1" fmla="*/ 0 w 6877050"/>
                <a:gd name="connsiteY0-2" fmla="*/ 0 h 784750"/>
                <a:gd name="connsiteX1-3" fmla="*/ 6877050 w 6877050"/>
                <a:gd name="connsiteY1-4" fmla="*/ 0 h 784750"/>
                <a:gd name="connsiteX2-5" fmla="*/ 6877050 w 6877050"/>
                <a:gd name="connsiteY2-6" fmla="*/ 783320 h 784750"/>
                <a:gd name="connsiteX3-7" fmla="*/ 6505575 w 6877050"/>
                <a:gd name="connsiteY3-8" fmla="*/ 784750 h 784750"/>
                <a:gd name="connsiteX4-9" fmla="*/ 0 w 6877050"/>
                <a:gd name="connsiteY4-10" fmla="*/ 783320 h 784750"/>
                <a:gd name="connsiteX5" fmla="*/ 0 w 6877050"/>
                <a:gd name="connsiteY5" fmla="*/ 0 h 784750"/>
                <a:gd name="connsiteX0-11" fmla="*/ 0 w 6877050"/>
                <a:gd name="connsiteY0-12" fmla="*/ 0 h 784750"/>
                <a:gd name="connsiteX1-13" fmla="*/ 6877050 w 6877050"/>
                <a:gd name="connsiteY1-14" fmla="*/ 0 h 784750"/>
                <a:gd name="connsiteX2-15" fmla="*/ 6505575 w 6877050"/>
                <a:gd name="connsiteY2-16" fmla="*/ 784750 h 784750"/>
                <a:gd name="connsiteX3-17" fmla="*/ 0 w 6877050"/>
                <a:gd name="connsiteY3-18" fmla="*/ 783320 h 784750"/>
                <a:gd name="connsiteX4-19" fmla="*/ 0 w 6877050"/>
                <a:gd name="connsiteY4-20" fmla="*/ 0 h 784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77050" h="784750">
                  <a:moveTo>
                    <a:pt x="0" y="0"/>
                  </a:moveTo>
                  <a:lnTo>
                    <a:pt x="6877050" y="0"/>
                  </a:lnTo>
                  <a:lnTo>
                    <a:pt x="6505575" y="784750"/>
                  </a:lnTo>
                  <a:lnTo>
                    <a:pt x="0" y="7833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 fontAlgn="base"/>
              <a:endParaRPr lang="zh-CN" altLang="en-US" b="1" strike="noStrike" noProof="1">
                <a:solidFill>
                  <a:srgbClr val="FFFFFF"/>
                </a:solidFill>
              </a:endParaRPr>
            </a:p>
          </p:txBody>
        </p:sp>
        <p:sp>
          <p:nvSpPr>
            <p:cNvPr id="19" name="TextBox 17"/>
            <p:cNvSpPr txBox="1"/>
            <p:nvPr>
              <p:custDataLst>
                <p:tags r:id="rId16"/>
              </p:custDataLst>
            </p:nvPr>
          </p:nvSpPr>
          <p:spPr>
            <a:xfrm>
              <a:off x="226" y="29"/>
              <a:ext cx="4723" cy="1161"/>
            </a:xfrm>
            <a:prstGeom prst="rect">
              <a:avLst/>
            </a:prstGeom>
            <a:grpFill/>
          </p:spPr>
          <p:txBody>
            <a:bodyPr wrap="square" lIns="121917" tIns="60958" rIns="121917" bIns="60958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600" b="1" noProof="1"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  <a:endParaRPr lang="zh-CN" sz="3600" b="1" noProof="1"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情境导入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7366" y="903496"/>
            <a:ext cx="120946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追溯人类漫长的足迹，一个个文明的发生与崛起，无一不是在大江大河边枝开叶漫。而我们伟大祖国的万里长江，则是一条神奇的纽带，她让三级阶梯亲密携手，她让沿海内陆共享发展，她让大江南北团结合作，她让中华儿女魂牵梦萦</a:t>
            </a:r>
            <a:r>
              <a:rPr lang="en-US" altLang="zh-CN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18"/>
          <p:cNvSpPr/>
          <p:nvPr>
            <p:custDataLst>
              <p:tags r:id="rId4"/>
            </p:custDataLst>
          </p:nvPr>
        </p:nvSpPr>
        <p:spPr bwMode="auto">
          <a:xfrm>
            <a:off x="9468650" y="3588027"/>
            <a:ext cx="1573058" cy="1208579"/>
          </a:xfrm>
          <a:custGeom>
            <a:avLst/>
            <a:gdLst>
              <a:gd name="T0" fmla="*/ 0 w 752"/>
              <a:gd name="T1" fmla="*/ 546 h 546"/>
              <a:gd name="T2" fmla="*/ 42 w 752"/>
              <a:gd name="T3" fmla="*/ 532 h 546"/>
              <a:gd name="T4" fmla="*/ 60 w 752"/>
              <a:gd name="T5" fmla="*/ 528 h 546"/>
              <a:gd name="T6" fmla="*/ 88 w 752"/>
              <a:gd name="T7" fmla="*/ 502 h 546"/>
              <a:gd name="T8" fmla="*/ 92 w 752"/>
              <a:gd name="T9" fmla="*/ 462 h 546"/>
              <a:gd name="T10" fmla="*/ 142 w 752"/>
              <a:gd name="T11" fmla="*/ 380 h 546"/>
              <a:gd name="T12" fmla="*/ 196 w 752"/>
              <a:gd name="T13" fmla="*/ 334 h 546"/>
              <a:gd name="T14" fmla="*/ 212 w 752"/>
              <a:gd name="T15" fmla="*/ 296 h 546"/>
              <a:gd name="T16" fmla="*/ 224 w 752"/>
              <a:gd name="T17" fmla="*/ 306 h 546"/>
              <a:gd name="T18" fmla="*/ 252 w 752"/>
              <a:gd name="T19" fmla="*/ 262 h 546"/>
              <a:gd name="T20" fmla="*/ 294 w 752"/>
              <a:gd name="T21" fmla="*/ 224 h 546"/>
              <a:gd name="T22" fmla="*/ 334 w 752"/>
              <a:gd name="T23" fmla="*/ 182 h 546"/>
              <a:gd name="T24" fmla="*/ 330 w 752"/>
              <a:gd name="T25" fmla="*/ 138 h 546"/>
              <a:gd name="T26" fmla="*/ 336 w 752"/>
              <a:gd name="T27" fmla="*/ 96 h 546"/>
              <a:gd name="T28" fmla="*/ 352 w 752"/>
              <a:gd name="T29" fmla="*/ 68 h 546"/>
              <a:gd name="T30" fmla="*/ 386 w 752"/>
              <a:gd name="T31" fmla="*/ 34 h 546"/>
              <a:gd name="T32" fmla="*/ 454 w 752"/>
              <a:gd name="T33" fmla="*/ 16 h 546"/>
              <a:gd name="T34" fmla="*/ 504 w 752"/>
              <a:gd name="T35" fmla="*/ 8 h 546"/>
              <a:gd name="T36" fmla="*/ 546 w 752"/>
              <a:gd name="T37" fmla="*/ 2 h 546"/>
              <a:gd name="T38" fmla="*/ 582 w 752"/>
              <a:gd name="T39" fmla="*/ 18 h 546"/>
              <a:gd name="T40" fmla="*/ 598 w 752"/>
              <a:gd name="T41" fmla="*/ 58 h 546"/>
              <a:gd name="T42" fmla="*/ 618 w 752"/>
              <a:gd name="T43" fmla="*/ 46 h 546"/>
              <a:gd name="T44" fmla="*/ 656 w 752"/>
              <a:gd name="T45" fmla="*/ 20 h 546"/>
              <a:gd name="T46" fmla="*/ 680 w 752"/>
              <a:gd name="T47" fmla="*/ 36 h 546"/>
              <a:gd name="T48" fmla="*/ 706 w 752"/>
              <a:gd name="T49" fmla="*/ 38 h 546"/>
              <a:gd name="T50" fmla="*/ 722 w 752"/>
              <a:gd name="T51" fmla="*/ 42 h 546"/>
              <a:gd name="T52" fmla="*/ 752 w 752"/>
              <a:gd name="T53" fmla="*/ 48 h 546"/>
              <a:gd name="connsiteX0" fmla="*/ 0 w 10000"/>
              <a:gd name="connsiteY0" fmla="*/ 9970 h 9970"/>
              <a:gd name="connsiteX1" fmla="*/ 559 w 10000"/>
              <a:gd name="connsiteY1" fmla="*/ 9714 h 9970"/>
              <a:gd name="connsiteX2" fmla="*/ 1170 w 10000"/>
              <a:gd name="connsiteY2" fmla="*/ 9164 h 9970"/>
              <a:gd name="connsiteX3" fmla="*/ 1223 w 10000"/>
              <a:gd name="connsiteY3" fmla="*/ 8432 h 9970"/>
              <a:gd name="connsiteX4" fmla="*/ 1888 w 10000"/>
              <a:gd name="connsiteY4" fmla="*/ 6930 h 9970"/>
              <a:gd name="connsiteX5" fmla="*/ 2606 w 10000"/>
              <a:gd name="connsiteY5" fmla="*/ 6087 h 9970"/>
              <a:gd name="connsiteX6" fmla="*/ 2819 w 10000"/>
              <a:gd name="connsiteY6" fmla="*/ 5391 h 9970"/>
              <a:gd name="connsiteX7" fmla="*/ 2979 w 10000"/>
              <a:gd name="connsiteY7" fmla="*/ 5574 h 9970"/>
              <a:gd name="connsiteX8" fmla="*/ 3351 w 10000"/>
              <a:gd name="connsiteY8" fmla="*/ 4769 h 9970"/>
              <a:gd name="connsiteX9" fmla="*/ 3910 w 10000"/>
              <a:gd name="connsiteY9" fmla="*/ 4073 h 9970"/>
              <a:gd name="connsiteX10" fmla="*/ 4441 w 10000"/>
              <a:gd name="connsiteY10" fmla="*/ 3303 h 9970"/>
              <a:gd name="connsiteX11" fmla="*/ 4388 w 10000"/>
              <a:gd name="connsiteY11" fmla="*/ 2497 h 9970"/>
              <a:gd name="connsiteX12" fmla="*/ 4468 w 10000"/>
              <a:gd name="connsiteY12" fmla="*/ 1728 h 9970"/>
              <a:gd name="connsiteX13" fmla="*/ 4681 w 10000"/>
              <a:gd name="connsiteY13" fmla="*/ 1215 h 9970"/>
              <a:gd name="connsiteX14" fmla="*/ 5133 w 10000"/>
              <a:gd name="connsiteY14" fmla="*/ 593 h 9970"/>
              <a:gd name="connsiteX15" fmla="*/ 6037 w 10000"/>
              <a:gd name="connsiteY15" fmla="*/ 263 h 9970"/>
              <a:gd name="connsiteX16" fmla="*/ 6702 w 10000"/>
              <a:gd name="connsiteY16" fmla="*/ 117 h 9970"/>
              <a:gd name="connsiteX17" fmla="*/ 7261 w 10000"/>
              <a:gd name="connsiteY17" fmla="*/ 7 h 9970"/>
              <a:gd name="connsiteX18" fmla="*/ 7739 w 10000"/>
              <a:gd name="connsiteY18" fmla="*/ 300 h 9970"/>
              <a:gd name="connsiteX19" fmla="*/ 7952 w 10000"/>
              <a:gd name="connsiteY19" fmla="*/ 1032 h 9970"/>
              <a:gd name="connsiteX20" fmla="*/ 8218 w 10000"/>
              <a:gd name="connsiteY20" fmla="*/ 812 h 9970"/>
              <a:gd name="connsiteX21" fmla="*/ 8723 w 10000"/>
              <a:gd name="connsiteY21" fmla="*/ 336 h 9970"/>
              <a:gd name="connsiteX22" fmla="*/ 9043 w 10000"/>
              <a:gd name="connsiteY22" fmla="*/ 629 h 9970"/>
              <a:gd name="connsiteX23" fmla="*/ 9388 w 10000"/>
              <a:gd name="connsiteY23" fmla="*/ 666 h 9970"/>
              <a:gd name="connsiteX24" fmla="*/ 9601 w 10000"/>
              <a:gd name="connsiteY24" fmla="*/ 739 h 9970"/>
              <a:gd name="connsiteX25" fmla="*/ 10000 w 10000"/>
              <a:gd name="connsiteY25" fmla="*/ 849 h 9970"/>
              <a:gd name="connsiteX0-1" fmla="*/ 0 w 10000"/>
              <a:gd name="connsiteY0-2" fmla="*/ 10000 h 10000"/>
              <a:gd name="connsiteX1-3" fmla="*/ 1170 w 10000"/>
              <a:gd name="connsiteY1-4" fmla="*/ 9192 h 10000"/>
              <a:gd name="connsiteX2-5" fmla="*/ 1223 w 10000"/>
              <a:gd name="connsiteY2-6" fmla="*/ 8457 h 10000"/>
              <a:gd name="connsiteX3-7" fmla="*/ 1888 w 10000"/>
              <a:gd name="connsiteY3-8" fmla="*/ 6951 h 10000"/>
              <a:gd name="connsiteX4-9" fmla="*/ 2606 w 10000"/>
              <a:gd name="connsiteY4-10" fmla="*/ 6105 h 10000"/>
              <a:gd name="connsiteX5-11" fmla="*/ 2819 w 10000"/>
              <a:gd name="connsiteY5-12" fmla="*/ 5407 h 10000"/>
              <a:gd name="connsiteX6-13" fmla="*/ 2979 w 10000"/>
              <a:gd name="connsiteY6-14" fmla="*/ 5591 h 10000"/>
              <a:gd name="connsiteX7-15" fmla="*/ 3351 w 10000"/>
              <a:gd name="connsiteY7-16" fmla="*/ 4783 h 10000"/>
              <a:gd name="connsiteX8-17" fmla="*/ 3910 w 10000"/>
              <a:gd name="connsiteY8-18" fmla="*/ 4085 h 10000"/>
              <a:gd name="connsiteX9-19" fmla="*/ 4441 w 10000"/>
              <a:gd name="connsiteY9-20" fmla="*/ 3313 h 10000"/>
              <a:gd name="connsiteX10-21" fmla="*/ 4388 w 10000"/>
              <a:gd name="connsiteY10-22" fmla="*/ 2505 h 10000"/>
              <a:gd name="connsiteX11-23" fmla="*/ 4468 w 10000"/>
              <a:gd name="connsiteY11-24" fmla="*/ 1733 h 10000"/>
              <a:gd name="connsiteX12-25" fmla="*/ 4681 w 10000"/>
              <a:gd name="connsiteY12-26" fmla="*/ 1219 h 10000"/>
              <a:gd name="connsiteX13-27" fmla="*/ 5133 w 10000"/>
              <a:gd name="connsiteY13-28" fmla="*/ 595 h 10000"/>
              <a:gd name="connsiteX14-29" fmla="*/ 6037 w 10000"/>
              <a:gd name="connsiteY14-30" fmla="*/ 264 h 10000"/>
              <a:gd name="connsiteX15-31" fmla="*/ 6702 w 10000"/>
              <a:gd name="connsiteY15-32" fmla="*/ 117 h 10000"/>
              <a:gd name="connsiteX16-33" fmla="*/ 7261 w 10000"/>
              <a:gd name="connsiteY16-34" fmla="*/ 7 h 10000"/>
              <a:gd name="connsiteX17-35" fmla="*/ 7739 w 10000"/>
              <a:gd name="connsiteY17-36" fmla="*/ 301 h 10000"/>
              <a:gd name="connsiteX18-37" fmla="*/ 7952 w 10000"/>
              <a:gd name="connsiteY18-38" fmla="*/ 1035 h 10000"/>
              <a:gd name="connsiteX19-39" fmla="*/ 8218 w 10000"/>
              <a:gd name="connsiteY19-40" fmla="*/ 814 h 10000"/>
              <a:gd name="connsiteX20-41" fmla="*/ 8723 w 10000"/>
              <a:gd name="connsiteY20-42" fmla="*/ 337 h 10000"/>
              <a:gd name="connsiteX21-43" fmla="*/ 9043 w 10000"/>
              <a:gd name="connsiteY21-44" fmla="*/ 631 h 10000"/>
              <a:gd name="connsiteX22-45" fmla="*/ 9388 w 10000"/>
              <a:gd name="connsiteY22-46" fmla="*/ 668 h 10000"/>
              <a:gd name="connsiteX23-47" fmla="*/ 9601 w 10000"/>
              <a:gd name="connsiteY23-48" fmla="*/ 741 h 10000"/>
              <a:gd name="connsiteX24-49" fmla="*/ 10000 w 10000"/>
              <a:gd name="connsiteY24-50" fmla="*/ 852 h 10000"/>
              <a:gd name="connsiteX0-51" fmla="*/ 0 w 10000"/>
              <a:gd name="connsiteY0-52" fmla="*/ 10000 h 10000"/>
              <a:gd name="connsiteX1-53" fmla="*/ 550 w 10000"/>
              <a:gd name="connsiteY1-54" fmla="*/ 9067 h 10000"/>
              <a:gd name="connsiteX2-55" fmla="*/ 1223 w 10000"/>
              <a:gd name="connsiteY2-56" fmla="*/ 8457 h 10000"/>
              <a:gd name="connsiteX3-57" fmla="*/ 1888 w 10000"/>
              <a:gd name="connsiteY3-58" fmla="*/ 6951 h 10000"/>
              <a:gd name="connsiteX4-59" fmla="*/ 2606 w 10000"/>
              <a:gd name="connsiteY4-60" fmla="*/ 6105 h 10000"/>
              <a:gd name="connsiteX5-61" fmla="*/ 2819 w 10000"/>
              <a:gd name="connsiteY5-62" fmla="*/ 5407 h 10000"/>
              <a:gd name="connsiteX6-63" fmla="*/ 2979 w 10000"/>
              <a:gd name="connsiteY6-64" fmla="*/ 5591 h 10000"/>
              <a:gd name="connsiteX7-65" fmla="*/ 3351 w 10000"/>
              <a:gd name="connsiteY7-66" fmla="*/ 4783 h 10000"/>
              <a:gd name="connsiteX8-67" fmla="*/ 3910 w 10000"/>
              <a:gd name="connsiteY8-68" fmla="*/ 4085 h 10000"/>
              <a:gd name="connsiteX9-69" fmla="*/ 4441 w 10000"/>
              <a:gd name="connsiteY9-70" fmla="*/ 3313 h 10000"/>
              <a:gd name="connsiteX10-71" fmla="*/ 4388 w 10000"/>
              <a:gd name="connsiteY10-72" fmla="*/ 2505 h 10000"/>
              <a:gd name="connsiteX11-73" fmla="*/ 4468 w 10000"/>
              <a:gd name="connsiteY11-74" fmla="*/ 1733 h 10000"/>
              <a:gd name="connsiteX12-75" fmla="*/ 4681 w 10000"/>
              <a:gd name="connsiteY12-76" fmla="*/ 1219 h 10000"/>
              <a:gd name="connsiteX13-77" fmla="*/ 5133 w 10000"/>
              <a:gd name="connsiteY13-78" fmla="*/ 595 h 10000"/>
              <a:gd name="connsiteX14-79" fmla="*/ 6037 w 10000"/>
              <a:gd name="connsiteY14-80" fmla="*/ 264 h 10000"/>
              <a:gd name="connsiteX15-81" fmla="*/ 6702 w 10000"/>
              <a:gd name="connsiteY15-82" fmla="*/ 117 h 10000"/>
              <a:gd name="connsiteX16-83" fmla="*/ 7261 w 10000"/>
              <a:gd name="connsiteY16-84" fmla="*/ 7 h 10000"/>
              <a:gd name="connsiteX17-85" fmla="*/ 7739 w 10000"/>
              <a:gd name="connsiteY17-86" fmla="*/ 301 h 10000"/>
              <a:gd name="connsiteX18-87" fmla="*/ 7952 w 10000"/>
              <a:gd name="connsiteY18-88" fmla="*/ 1035 h 10000"/>
              <a:gd name="connsiteX19-89" fmla="*/ 8218 w 10000"/>
              <a:gd name="connsiteY19-90" fmla="*/ 814 h 10000"/>
              <a:gd name="connsiteX20-91" fmla="*/ 8723 w 10000"/>
              <a:gd name="connsiteY20-92" fmla="*/ 337 h 10000"/>
              <a:gd name="connsiteX21-93" fmla="*/ 9043 w 10000"/>
              <a:gd name="connsiteY21-94" fmla="*/ 631 h 10000"/>
              <a:gd name="connsiteX22-95" fmla="*/ 9388 w 10000"/>
              <a:gd name="connsiteY22-96" fmla="*/ 668 h 10000"/>
              <a:gd name="connsiteX23-97" fmla="*/ 9601 w 10000"/>
              <a:gd name="connsiteY23-98" fmla="*/ 741 h 10000"/>
              <a:gd name="connsiteX24-99" fmla="*/ 10000 w 10000"/>
              <a:gd name="connsiteY24-100" fmla="*/ 852 h 10000"/>
              <a:gd name="connsiteX0-101" fmla="*/ 0 w 10000"/>
              <a:gd name="connsiteY0-102" fmla="*/ 10000 h 10000"/>
              <a:gd name="connsiteX1-103" fmla="*/ 550 w 10000"/>
              <a:gd name="connsiteY1-104" fmla="*/ 9067 h 10000"/>
              <a:gd name="connsiteX2-105" fmla="*/ 1576 w 10000"/>
              <a:gd name="connsiteY2-106" fmla="*/ 8374 h 10000"/>
              <a:gd name="connsiteX3-107" fmla="*/ 1888 w 10000"/>
              <a:gd name="connsiteY3-108" fmla="*/ 6951 h 10000"/>
              <a:gd name="connsiteX4-109" fmla="*/ 2606 w 10000"/>
              <a:gd name="connsiteY4-110" fmla="*/ 6105 h 10000"/>
              <a:gd name="connsiteX5-111" fmla="*/ 2819 w 10000"/>
              <a:gd name="connsiteY5-112" fmla="*/ 5407 h 10000"/>
              <a:gd name="connsiteX6-113" fmla="*/ 2979 w 10000"/>
              <a:gd name="connsiteY6-114" fmla="*/ 5591 h 10000"/>
              <a:gd name="connsiteX7-115" fmla="*/ 3351 w 10000"/>
              <a:gd name="connsiteY7-116" fmla="*/ 4783 h 10000"/>
              <a:gd name="connsiteX8-117" fmla="*/ 3910 w 10000"/>
              <a:gd name="connsiteY8-118" fmla="*/ 4085 h 10000"/>
              <a:gd name="connsiteX9-119" fmla="*/ 4441 w 10000"/>
              <a:gd name="connsiteY9-120" fmla="*/ 3313 h 10000"/>
              <a:gd name="connsiteX10-121" fmla="*/ 4388 w 10000"/>
              <a:gd name="connsiteY10-122" fmla="*/ 2505 h 10000"/>
              <a:gd name="connsiteX11-123" fmla="*/ 4468 w 10000"/>
              <a:gd name="connsiteY11-124" fmla="*/ 1733 h 10000"/>
              <a:gd name="connsiteX12-125" fmla="*/ 4681 w 10000"/>
              <a:gd name="connsiteY12-126" fmla="*/ 1219 h 10000"/>
              <a:gd name="connsiteX13-127" fmla="*/ 5133 w 10000"/>
              <a:gd name="connsiteY13-128" fmla="*/ 595 h 10000"/>
              <a:gd name="connsiteX14-129" fmla="*/ 6037 w 10000"/>
              <a:gd name="connsiteY14-130" fmla="*/ 264 h 10000"/>
              <a:gd name="connsiteX15-131" fmla="*/ 6702 w 10000"/>
              <a:gd name="connsiteY15-132" fmla="*/ 117 h 10000"/>
              <a:gd name="connsiteX16-133" fmla="*/ 7261 w 10000"/>
              <a:gd name="connsiteY16-134" fmla="*/ 7 h 10000"/>
              <a:gd name="connsiteX17-135" fmla="*/ 7739 w 10000"/>
              <a:gd name="connsiteY17-136" fmla="*/ 301 h 10000"/>
              <a:gd name="connsiteX18-137" fmla="*/ 7952 w 10000"/>
              <a:gd name="connsiteY18-138" fmla="*/ 1035 h 10000"/>
              <a:gd name="connsiteX19-139" fmla="*/ 8218 w 10000"/>
              <a:gd name="connsiteY19-140" fmla="*/ 814 h 10000"/>
              <a:gd name="connsiteX20-141" fmla="*/ 8723 w 10000"/>
              <a:gd name="connsiteY20-142" fmla="*/ 337 h 10000"/>
              <a:gd name="connsiteX21-143" fmla="*/ 9043 w 10000"/>
              <a:gd name="connsiteY21-144" fmla="*/ 631 h 10000"/>
              <a:gd name="connsiteX22-145" fmla="*/ 9388 w 10000"/>
              <a:gd name="connsiteY22-146" fmla="*/ 668 h 10000"/>
              <a:gd name="connsiteX23-147" fmla="*/ 9601 w 10000"/>
              <a:gd name="connsiteY23-148" fmla="*/ 741 h 10000"/>
              <a:gd name="connsiteX24-149" fmla="*/ 10000 w 10000"/>
              <a:gd name="connsiteY24-150" fmla="*/ 852 h 10000"/>
              <a:gd name="connsiteX0-151" fmla="*/ 0 w 10000"/>
              <a:gd name="connsiteY0-152" fmla="*/ 10000 h 10000"/>
              <a:gd name="connsiteX1-153" fmla="*/ 1029 w 10000"/>
              <a:gd name="connsiteY1-154" fmla="*/ 9171 h 10000"/>
              <a:gd name="connsiteX2-155" fmla="*/ 1576 w 10000"/>
              <a:gd name="connsiteY2-156" fmla="*/ 8374 h 10000"/>
              <a:gd name="connsiteX3-157" fmla="*/ 1888 w 10000"/>
              <a:gd name="connsiteY3-158" fmla="*/ 6951 h 10000"/>
              <a:gd name="connsiteX4-159" fmla="*/ 2606 w 10000"/>
              <a:gd name="connsiteY4-160" fmla="*/ 6105 h 10000"/>
              <a:gd name="connsiteX5-161" fmla="*/ 2819 w 10000"/>
              <a:gd name="connsiteY5-162" fmla="*/ 5407 h 10000"/>
              <a:gd name="connsiteX6-163" fmla="*/ 2979 w 10000"/>
              <a:gd name="connsiteY6-164" fmla="*/ 5591 h 10000"/>
              <a:gd name="connsiteX7-165" fmla="*/ 3351 w 10000"/>
              <a:gd name="connsiteY7-166" fmla="*/ 4783 h 10000"/>
              <a:gd name="connsiteX8-167" fmla="*/ 3910 w 10000"/>
              <a:gd name="connsiteY8-168" fmla="*/ 4085 h 10000"/>
              <a:gd name="connsiteX9-169" fmla="*/ 4441 w 10000"/>
              <a:gd name="connsiteY9-170" fmla="*/ 3313 h 10000"/>
              <a:gd name="connsiteX10-171" fmla="*/ 4388 w 10000"/>
              <a:gd name="connsiteY10-172" fmla="*/ 2505 h 10000"/>
              <a:gd name="connsiteX11-173" fmla="*/ 4468 w 10000"/>
              <a:gd name="connsiteY11-174" fmla="*/ 1733 h 10000"/>
              <a:gd name="connsiteX12-175" fmla="*/ 4681 w 10000"/>
              <a:gd name="connsiteY12-176" fmla="*/ 1219 h 10000"/>
              <a:gd name="connsiteX13-177" fmla="*/ 5133 w 10000"/>
              <a:gd name="connsiteY13-178" fmla="*/ 595 h 10000"/>
              <a:gd name="connsiteX14-179" fmla="*/ 6037 w 10000"/>
              <a:gd name="connsiteY14-180" fmla="*/ 264 h 10000"/>
              <a:gd name="connsiteX15-181" fmla="*/ 6702 w 10000"/>
              <a:gd name="connsiteY15-182" fmla="*/ 117 h 10000"/>
              <a:gd name="connsiteX16-183" fmla="*/ 7261 w 10000"/>
              <a:gd name="connsiteY16-184" fmla="*/ 7 h 10000"/>
              <a:gd name="connsiteX17-185" fmla="*/ 7739 w 10000"/>
              <a:gd name="connsiteY17-186" fmla="*/ 301 h 10000"/>
              <a:gd name="connsiteX18-187" fmla="*/ 7952 w 10000"/>
              <a:gd name="connsiteY18-188" fmla="*/ 1035 h 10000"/>
              <a:gd name="connsiteX19-189" fmla="*/ 8218 w 10000"/>
              <a:gd name="connsiteY19-190" fmla="*/ 814 h 10000"/>
              <a:gd name="connsiteX20-191" fmla="*/ 8723 w 10000"/>
              <a:gd name="connsiteY20-192" fmla="*/ 337 h 10000"/>
              <a:gd name="connsiteX21-193" fmla="*/ 9043 w 10000"/>
              <a:gd name="connsiteY21-194" fmla="*/ 631 h 10000"/>
              <a:gd name="connsiteX22-195" fmla="*/ 9388 w 10000"/>
              <a:gd name="connsiteY22-196" fmla="*/ 668 h 10000"/>
              <a:gd name="connsiteX23-197" fmla="*/ 9601 w 10000"/>
              <a:gd name="connsiteY23-198" fmla="*/ 741 h 10000"/>
              <a:gd name="connsiteX24-199" fmla="*/ 10000 w 10000"/>
              <a:gd name="connsiteY24-200" fmla="*/ 852 h 10000"/>
              <a:gd name="connsiteX0-201" fmla="*/ 0 w 10000"/>
              <a:gd name="connsiteY0-202" fmla="*/ 10000 h 10000"/>
              <a:gd name="connsiteX1-203" fmla="*/ 1029 w 10000"/>
              <a:gd name="connsiteY1-204" fmla="*/ 9171 h 10000"/>
              <a:gd name="connsiteX2-205" fmla="*/ 1576 w 10000"/>
              <a:gd name="connsiteY2-206" fmla="*/ 8374 h 10000"/>
              <a:gd name="connsiteX3-207" fmla="*/ 1888 w 10000"/>
              <a:gd name="connsiteY3-208" fmla="*/ 6951 h 10000"/>
              <a:gd name="connsiteX4-209" fmla="*/ 2606 w 10000"/>
              <a:gd name="connsiteY4-210" fmla="*/ 6105 h 10000"/>
              <a:gd name="connsiteX5-211" fmla="*/ 2819 w 10000"/>
              <a:gd name="connsiteY5-212" fmla="*/ 5407 h 10000"/>
              <a:gd name="connsiteX6-213" fmla="*/ 2979 w 10000"/>
              <a:gd name="connsiteY6-214" fmla="*/ 5591 h 10000"/>
              <a:gd name="connsiteX7-215" fmla="*/ 3351 w 10000"/>
              <a:gd name="connsiteY7-216" fmla="*/ 4783 h 10000"/>
              <a:gd name="connsiteX8-217" fmla="*/ 3910 w 10000"/>
              <a:gd name="connsiteY8-218" fmla="*/ 4085 h 10000"/>
              <a:gd name="connsiteX9-219" fmla="*/ 4441 w 10000"/>
              <a:gd name="connsiteY9-220" fmla="*/ 3313 h 10000"/>
              <a:gd name="connsiteX10-221" fmla="*/ 4388 w 10000"/>
              <a:gd name="connsiteY10-222" fmla="*/ 2505 h 10000"/>
              <a:gd name="connsiteX11-223" fmla="*/ 4468 w 10000"/>
              <a:gd name="connsiteY11-224" fmla="*/ 1733 h 10000"/>
              <a:gd name="connsiteX12-225" fmla="*/ 4681 w 10000"/>
              <a:gd name="connsiteY12-226" fmla="*/ 1219 h 10000"/>
              <a:gd name="connsiteX13-227" fmla="*/ 5133 w 10000"/>
              <a:gd name="connsiteY13-228" fmla="*/ 595 h 10000"/>
              <a:gd name="connsiteX14-229" fmla="*/ 6037 w 10000"/>
              <a:gd name="connsiteY14-230" fmla="*/ 264 h 10000"/>
              <a:gd name="connsiteX15-231" fmla="*/ 6702 w 10000"/>
              <a:gd name="connsiteY15-232" fmla="*/ 117 h 10000"/>
              <a:gd name="connsiteX16-233" fmla="*/ 7261 w 10000"/>
              <a:gd name="connsiteY16-234" fmla="*/ 7 h 10000"/>
              <a:gd name="connsiteX17-235" fmla="*/ 7739 w 10000"/>
              <a:gd name="connsiteY17-236" fmla="*/ 301 h 10000"/>
              <a:gd name="connsiteX18-237" fmla="*/ 7952 w 10000"/>
              <a:gd name="connsiteY18-238" fmla="*/ 1035 h 10000"/>
              <a:gd name="connsiteX19-239" fmla="*/ 8218 w 10000"/>
              <a:gd name="connsiteY19-240" fmla="*/ 814 h 10000"/>
              <a:gd name="connsiteX20-241" fmla="*/ 8723 w 10000"/>
              <a:gd name="connsiteY20-242" fmla="*/ 337 h 10000"/>
              <a:gd name="connsiteX21-243" fmla="*/ 9043 w 10000"/>
              <a:gd name="connsiteY21-244" fmla="*/ 631 h 10000"/>
              <a:gd name="connsiteX22-245" fmla="*/ 9388 w 10000"/>
              <a:gd name="connsiteY22-246" fmla="*/ 668 h 10000"/>
              <a:gd name="connsiteX23-247" fmla="*/ 9601 w 10000"/>
              <a:gd name="connsiteY23-248" fmla="*/ 741 h 10000"/>
              <a:gd name="connsiteX24-249" fmla="*/ 10000 w 10000"/>
              <a:gd name="connsiteY24-250" fmla="*/ 852 h 10000"/>
              <a:gd name="connsiteX0-251" fmla="*/ 0 w 10000"/>
              <a:gd name="connsiteY0-252" fmla="*/ 10000 h 10000"/>
              <a:gd name="connsiteX1-253" fmla="*/ 1029 w 10000"/>
              <a:gd name="connsiteY1-254" fmla="*/ 9171 h 10000"/>
              <a:gd name="connsiteX2-255" fmla="*/ 1576 w 10000"/>
              <a:gd name="connsiteY2-256" fmla="*/ 8374 h 10000"/>
              <a:gd name="connsiteX3-257" fmla="*/ 1959 w 10000"/>
              <a:gd name="connsiteY3-258" fmla="*/ 7138 h 10000"/>
              <a:gd name="connsiteX4-259" fmla="*/ 2606 w 10000"/>
              <a:gd name="connsiteY4-260" fmla="*/ 6105 h 10000"/>
              <a:gd name="connsiteX5-261" fmla="*/ 2819 w 10000"/>
              <a:gd name="connsiteY5-262" fmla="*/ 5407 h 10000"/>
              <a:gd name="connsiteX6-263" fmla="*/ 2979 w 10000"/>
              <a:gd name="connsiteY6-264" fmla="*/ 5591 h 10000"/>
              <a:gd name="connsiteX7-265" fmla="*/ 3351 w 10000"/>
              <a:gd name="connsiteY7-266" fmla="*/ 4783 h 10000"/>
              <a:gd name="connsiteX8-267" fmla="*/ 3910 w 10000"/>
              <a:gd name="connsiteY8-268" fmla="*/ 4085 h 10000"/>
              <a:gd name="connsiteX9-269" fmla="*/ 4441 w 10000"/>
              <a:gd name="connsiteY9-270" fmla="*/ 3313 h 10000"/>
              <a:gd name="connsiteX10-271" fmla="*/ 4388 w 10000"/>
              <a:gd name="connsiteY10-272" fmla="*/ 2505 h 10000"/>
              <a:gd name="connsiteX11-273" fmla="*/ 4468 w 10000"/>
              <a:gd name="connsiteY11-274" fmla="*/ 1733 h 10000"/>
              <a:gd name="connsiteX12-275" fmla="*/ 4681 w 10000"/>
              <a:gd name="connsiteY12-276" fmla="*/ 1219 h 10000"/>
              <a:gd name="connsiteX13-277" fmla="*/ 5133 w 10000"/>
              <a:gd name="connsiteY13-278" fmla="*/ 595 h 10000"/>
              <a:gd name="connsiteX14-279" fmla="*/ 6037 w 10000"/>
              <a:gd name="connsiteY14-280" fmla="*/ 264 h 10000"/>
              <a:gd name="connsiteX15-281" fmla="*/ 6702 w 10000"/>
              <a:gd name="connsiteY15-282" fmla="*/ 117 h 10000"/>
              <a:gd name="connsiteX16-283" fmla="*/ 7261 w 10000"/>
              <a:gd name="connsiteY16-284" fmla="*/ 7 h 10000"/>
              <a:gd name="connsiteX17-285" fmla="*/ 7739 w 10000"/>
              <a:gd name="connsiteY17-286" fmla="*/ 301 h 10000"/>
              <a:gd name="connsiteX18-287" fmla="*/ 7952 w 10000"/>
              <a:gd name="connsiteY18-288" fmla="*/ 1035 h 10000"/>
              <a:gd name="connsiteX19-289" fmla="*/ 8218 w 10000"/>
              <a:gd name="connsiteY19-290" fmla="*/ 814 h 10000"/>
              <a:gd name="connsiteX20-291" fmla="*/ 8723 w 10000"/>
              <a:gd name="connsiteY20-292" fmla="*/ 337 h 10000"/>
              <a:gd name="connsiteX21-293" fmla="*/ 9043 w 10000"/>
              <a:gd name="connsiteY21-294" fmla="*/ 631 h 10000"/>
              <a:gd name="connsiteX22-295" fmla="*/ 9388 w 10000"/>
              <a:gd name="connsiteY22-296" fmla="*/ 668 h 10000"/>
              <a:gd name="connsiteX23-297" fmla="*/ 9601 w 10000"/>
              <a:gd name="connsiteY23-298" fmla="*/ 741 h 10000"/>
              <a:gd name="connsiteX24-299" fmla="*/ 10000 w 10000"/>
              <a:gd name="connsiteY24-300" fmla="*/ 852 h 10000"/>
              <a:gd name="connsiteX0-301" fmla="*/ 0 w 10000"/>
              <a:gd name="connsiteY0-302" fmla="*/ 10000 h 10000"/>
              <a:gd name="connsiteX1-303" fmla="*/ 1029 w 10000"/>
              <a:gd name="connsiteY1-304" fmla="*/ 9171 h 10000"/>
              <a:gd name="connsiteX2-305" fmla="*/ 1576 w 10000"/>
              <a:gd name="connsiteY2-306" fmla="*/ 8374 h 10000"/>
              <a:gd name="connsiteX3-307" fmla="*/ 1959 w 10000"/>
              <a:gd name="connsiteY3-308" fmla="*/ 7138 h 10000"/>
              <a:gd name="connsiteX4-309" fmla="*/ 2606 w 10000"/>
              <a:gd name="connsiteY4-310" fmla="*/ 5730 h 10000"/>
              <a:gd name="connsiteX5-311" fmla="*/ 2819 w 10000"/>
              <a:gd name="connsiteY5-312" fmla="*/ 5407 h 10000"/>
              <a:gd name="connsiteX6-313" fmla="*/ 2979 w 10000"/>
              <a:gd name="connsiteY6-314" fmla="*/ 5591 h 10000"/>
              <a:gd name="connsiteX7-315" fmla="*/ 3351 w 10000"/>
              <a:gd name="connsiteY7-316" fmla="*/ 4783 h 10000"/>
              <a:gd name="connsiteX8-317" fmla="*/ 3910 w 10000"/>
              <a:gd name="connsiteY8-318" fmla="*/ 4085 h 10000"/>
              <a:gd name="connsiteX9-319" fmla="*/ 4441 w 10000"/>
              <a:gd name="connsiteY9-320" fmla="*/ 3313 h 10000"/>
              <a:gd name="connsiteX10-321" fmla="*/ 4388 w 10000"/>
              <a:gd name="connsiteY10-322" fmla="*/ 2505 h 10000"/>
              <a:gd name="connsiteX11-323" fmla="*/ 4468 w 10000"/>
              <a:gd name="connsiteY11-324" fmla="*/ 1733 h 10000"/>
              <a:gd name="connsiteX12-325" fmla="*/ 4681 w 10000"/>
              <a:gd name="connsiteY12-326" fmla="*/ 1219 h 10000"/>
              <a:gd name="connsiteX13-327" fmla="*/ 5133 w 10000"/>
              <a:gd name="connsiteY13-328" fmla="*/ 595 h 10000"/>
              <a:gd name="connsiteX14-329" fmla="*/ 6037 w 10000"/>
              <a:gd name="connsiteY14-330" fmla="*/ 264 h 10000"/>
              <a:gd name="connsiteX15-331" fmla="*/ 6702 w 10000"/>
              <a:gd name="connsiteY15-332" fmla="*/ 117 h 10000"/>
              <a:gd name="connsiteX16-333" fmla="*/ 7261 w 10000"/>
              <a:gd name="connsiteY16-334" fmla="*/ 7 h 10000"/>
              <a:gd name="connsiteX17-335" fmla="*/ 7739 w 10000"/>
              <a:gd name="connsiteY17-336" fmla="*/ 301 h 10000"/>
              <a:gd name="connsiteX18-337" fmla="*/ 7952 w 10000"/>
              <a:gd name="connsiteY18-338" fmla="*/ 1035 h 10000"/>
              <a:gd name="connsiteX19-339" fmla="*/ 8218 w 10000"/>
              <a:gd name="connsiteY19-340" fmla="*/ 814 h 10000"/>
              <a:gd name="connsiteX20-341" fmla="*/ 8723 w 10000"/>
              <a:gd name="connsiteY20-342" fmla="*/ 337 h 10000"/>
              <a:gd name="connsiteX21-343" fmla="*/ 9043 w 10000"/>
              <a:gd name="connsiteY21-344" fmla="*/ 631 h 10000"/>
              <a:gd name="connsiteX22-345" fmla="*/ 9388 w 10000"/>
              <a:gd name="connsiteY22-346" fmla="*/ 668 h 10000"/>
              <a:gd name="connsiteX23-347" fmla="*/ 9601 w 10000"/>
              <a:gd name="connsiteY23-348" fmla="*/ 741 h 10000"/>
              <a:gd name="connsiteX24-349" fmla="*/ 10000 w 10000"/>
              <a:gd name="connsiteY24-350" fmla="*/ 852 h 10000"/>
              <a:gd name="connsiteX0-351" fmla="*/ 0 w 10000"/>
              <a:gd name="connsiteY0-352" fmla="*/ 10000 h 10000"/>
              <a:gd name="connsiteX1-353" fmla="*/ 1029 w 10000"/>
              <a:gd name="connsiteY1-354" fmla="*/ 9171 h 10000"/>
              <a:gd name="connsiteX2-355" fmla="*/ 1576 w 10000"/>
              <a:gd name="connsiteY2-356" fmla="*/ 8374 h 10000"/>
              <a:gd name="connsiteX3-357" fmla="*/ 1959 w 10000"/>
              <a:gd name="connsiteY3-358" fmla="*/ 7138 h 10000"/>
              <a:gd name="connsiteX4-359" fmla="*/ 2705 w 10000"/>
              <a:gd name="connsiteY4-360" fmla="*/ 6147 h 10000"/>
              <a:gd name="connsiteX5-361" fmla="*/ 2819 w 10000"/>
              <a:gd name="connsiteY5-362" fmla="*/ 5407 h 10000"/>
              <a:gd name="connsiteX6-363" fmla="*/ 2979 w 10000"/>
              <a:gd name="connsiteY6-364" fmla="*/ 5591 h 10000"/>
              <a:gd name="connsiteX7-365" fmla="*/ 3351 w 10000"/>
              <a:gd name="connsiteY7-366" fmla="*/ 4783 h 10000"/>
              <a:gd name="connsiteX8-367" fmla="*/ 3910 w 10000"/>
              <a:gd name="connsiteY8-368" fmla="*/ 4085 h 10000"/>
              <a:gd name="connsiteX9-369" fmla="*/ 4441 w 10000"/>
              <a:gd name="connsiteY9-370" fmla="*/ 3313 h 10000"/>
              <a:gd name="connsiteX10-371" fmla="*/ 4388 w 10000"/>
              <a:gd name="connsiteY10-372" fmla="*/ 2505 h 10000"/>
              <a:gd name="connsiteX11-373" fmla="*/ 4468 w 10000"/>
              <a:gd name="connsiteY11-374" fmla="*/ 1733 h 10000"/>
              <a:gd name="connsiteX12-375" fmla="*/ 4681 w 10000"/>
              <a:gd name="connsiteY12-376" fmla="*/ 1219 h 10000"/>
              <a:gd name="connsiteX13-377" fmla="*/ 5133 w 10000"/>
              <a:gd name="connsiteY13-378" fmla="*/ 595 h 10000"/>
              <a:gd name="connsiteX14-379" fmla="*/ 6037 w 10000"/>
              <a:gd name="connsiteY14-380" fmla="*/ 264 h 10000"/>
              <a:gd name="connsiteX15-381" fmla="*/ 6702 w 10000"/>
              <a:gd name="connsiteY15-382" fmla="*/ 117 h 10000"/>
              <a:gd name="connsiteX16-383" fmla="*/ 7261 w 10000"/>
              <a:gd name="connsiteY16-384" fmla="*/ 7 h 10000"/>
              <a:gd name="connsiteX17-385" fmla="*/ 7739 w 10000"/>
              <a:gd name="connsiteY17-386" fmla="*/ 301 h 10000"/>
              <a:gd name="connsiteX18-387" fmla="*/ 7952 w 10000"/>
              <a:gd name="connsiteY18-388" fmla="*/ 1035 h 10000"/>
              <a:gd name="connsiteX19-389" fmla="*/ 8218 w 10000"/>
              <a:gd name="connsiteY19-390" fmla="*/ 814 h 10000"/>
              <a:gd name="connsiteX20-391" fmla="*/ 8723 w 10000"/>
              <a:gd name="connsiteY20-392" fmla="*/ 337 h 10000"/>
              <a:gd name="connsiteX21-393" fmla="*/ 9043 w 10000"/>
              <a:gd name="connsiteY21-394" fmla="*/ 631 h 10000"/>
              <a:gd name="connsiteX22-395" fmla="*/ 9388 w 10000"/>
              <a:gd name="connsiteY22-396" fmla="*/ 668 h 10000"/>
              <a:gd name="connsiteX23-397" fmla="*/ 9601 w 10000"/>
              <a:gd name="connsiteY23-398" fmla="*/ 741 h 10000"/>
              <a:gd name="connsiteX24-399" fmla="*/ 10000 w 10000"/>
              <a:gd name="connsiteY24-400" fmla="*/ 852 h 10000"/>
              <a:gd name="connsiteX0-401" fmla="*/ 0 w 10000"/>
              <a:gd name="connsiteY0-402" fmla="*/ 10000 h 10000"/>
              <a:gd name="connsiteX1-403" fmla="*/ 1029 w 10000"/>
              <a:gd name="connsiteY1-404" fmla="*/ 9171 h 10000"/>
              <a:gd name="connsiteX2-405" fmla="*/ 1576 w 10000"/>
              <a:gd name="connsiteY2-406" fmla="*/ 8374 h 10000"/>
              <a:gd name="connsiteX3-407" fmla="*/ 1959 w 10000"/>
              <a:gd name="connsiteY3-408" fmla="*/ 7138 h 10000"/>
              <a:gd name="connsiteX4-409" fmla="*/ 2705 w 10000"/>
              <a:gd name="connsiteY4-410" fmla="*/ 6147 h 10000"/>
              <a:gd name="connsiteX5-411" fmla="*/ 2819 w 10000"/>
              <a:gd name="connsiteY5-412" fmla="*/ 5407 h 10000"/>
              <a:gd name="connsiteX6-413" fmla="*/ 3351 w 10000"/>
              <a:gd name="connsiteY6-414" fmla="*/ 4783 h 10000"/>
              <a:gd name="connsiteX7-415" fmla="*/ 3910 w 10000"/>
              <a:gd name="connsiteY7-416" fmla="*/ 4085 h 10000"/>
              <a:gd name="connsiteX8-417" fmla="*/ 4441 w 10000"/>
              <a:gd name="connsiteY8-418" fmla="*/ 3313 h 10000"/>
              <a:gd name="connsiteX9-419" fmla="*/ 4388 w 10000"/>
              <a:gd name="connsiteY9-420" fmla="*/ 2505 h 10000"/>
              <a:gd name="connsiteX10-421" fmla="*/ 4468 w 10000"/>
              <a:gd name="connsiteY10-422" fmla="*/ 1733 h 10000"/>
              <a:gd name="connsiteX11-423" fmla="*/ 4681 w 10000"/>
              <a:gd name="connsiteY11-424" fmla="*/ 1219 h 10000"/>
              <a:gd name="connsiteX12-425" fmla="*/ 5133 w 10000"/>
              <a:gd name="connsiteY12-426" fmla="*/ 595 h 10000"/>
              <a:gd name="connsiteX13-427" fmla="*/ 6037 w 10000"/>
              <a:gd name="connsiteY13-428" fmla="*/ 264 h 10000"/>
              <a:gd name="connsiteX14-429" fmla="*/ 6702 w 10000"/>
              <a:gd name="connsiteY14-430" fmla="*/ 117 h 10000"/>
              <a:gd name="connsiteX15-431" fmla="*/ 7261 w 10000"/>
              <a:gd name="connsiteY15-432" fmla="*/ 7 h 10000"/>
              <a:gd name="connsiteX16-433" fmla="*/ 7739 w 10000"/>
              <a:gd name="connsiteY16-434" fmla="*/ 301 h 10000"/>
              <a:gd name="connsiteX17-435" fmla="*/ 7952 w 10000"/>
              <a:gd name="connsiteY17-436" fmla="*/ 1035 h 10000"/>
              <a:gd name="connsiteX18-437" fmla="*/ 8218 w 10000"/>
              <a:gd name="connsiteY18-438" fmla="*/ 814 h 10000"/>
              <a:gd name="connsiteX19-439" fmla="*/ 8723 w 10000"/>
              <a:gd name="connsiteY19-440" fmla="*/ 337 h 10000"/>
              <a:gd name="connsiteX20-441" fmla="*/ 9043 w 10000"/>
              <a:gd name="connsiteY20-442" fmla="*/ 631 h 10000"/>
              <a:gd name="connsiteX21-443" fmla="*/ 9388 w 10000"/>
              <a:gd name="connsiteY21-444" fmla="*/ 668 h 10000"/>
              <a:gd name="connsiteX22-445" fmla="*/ 9601 w 10000"/>
              <a:gd name="connsiteY22-446" fmla="*/ 741 h 10000"/>
              <a:gd name="connsiteX23-447" fmla="*/ 10000 w 10000"/>
              <a:gd name="connsiteY23-448" fmla="*/ 852 h 10000"/>
              <a:gd name="connsiteX0-449" fmla="*/ 0 w 10000"/>
              <a:gd name="connsiteY0-450" fmla="*/ 10000 h 10000"/>
              <a:gd name="connsiteX1-451" fmla="*/ 1029 w 10000"/>
              <a:gd name="connsiteY1-452" fmla="*/ 9171 h 10000"/>
              <a:gd name="connsiteX2-453" fmla="*/ 1576 w 10000"/>
              <a:gd name="connsiteY2-454" fmla="*/ 8374 h 10000"/>
              <a:gd name="connsiteX3-455" fmla="*/ 1959 w 10000"/>
              <a:gd name="connsiteY3-456" fmla="*/ 7138 h 10000"/>
              <a:gd name="connsiteX4-457" fmla="*/ 2705 w 10000"/>
              <a:gd name="connsiteY4-458" fmla="*/ 6147 h 10000"/>
              <a:gd name="connsiteX5-459" fmla="*/ 3242 w 10000"/>
              <a:gd name="connsiteY5-460" fmla="*/ 5636 h 10000"/>
              <a:gd name="connsiteX6-461" fmla="*/ 3351 w 10000"/>
              <a:gd name="connsiteY6-462" fmla="*/ 4783 h 10000"/>
              <a:gd name="connsiteX7-463" fmla="*/ 3910 w 10000"/>
              <a:gd name="connsiteY7-464" fmla="*/ 4085 h 10000"/>
              <a:gd name="connsiteX8-465" fmla="*/ 4441 w 10000"/>
              <a:gd name="connsiteY8-466" fmla="*/ 3313 h 10000"/>
              <a:gd name="connsiteX9-467" fmla="*/ 4388 w 10000"/>
              <a:gd name="connsiteY9-468" fmla="*/ 2505 h 10000"/>
              <a:gd name="connsiteX10-469" fmla="*/ 4468 w 10000"/>
              <a:gd name="connsiteY10-470" fmla="*/ 1733 h 10000"/>
              <a:gd name="connsiteX11-471" fmla="*/ 4681 w 10000"/>
              <a:gd name="connsiteY11-472" fmla="*/ 1219 h 10000"/>
              <a:gd name="connsiteX12-473" fmla="*/ 5133 w 10000"/>
              <a:gd name="connsiteY12-474" fmla="*/ 595 h 10000"/>
              <a:gd name="connsiteX13-475" fmla="*/ 6037 w 10000"/>
              <a:gd name="connsiteY13-476" fmla="*/ 264 h 10000"/>
              <a:gd name="connsiteX14-477" fmla="*/ 6702 w 10000"/>
              <a:gd name="connsiteY14-478" fmla="*/ 117 h 10000"/>
              <a:gd name="connsiteX15-479" fmla="*/ 7261 w 10000"/>
              <a:gd name="connsiteY15-480" fmla="*/ 7 h 10000"/>
              <a:gd name="connsiteX16-481" fmla="*/ 7739 w 10000"/>
              <a:gd name="connsiteY16-482" fmla="*/ 301 h 10000"/>
              <a:gd name="connsiteX17-483" fmla="*/ 7952 w 10000"/>
              <a:gd name="connsiteY17-484" fmla="*/ 1035 h 10000"/>
              <a:gd name="connsiteX18-485" fmla="*/ 8218 w 10000"/>
              <a:gd name="connsiteY18-486" fmla="*/ 814 h 10000"/>
              <a:gd name="connsiteX19-487" fmla="*/ 8723 w 10000"/>
              <a:gd name="connsiteY19-488" fmla="*/ 337 h 10000"/>
              <a:gd name="connsiteX20-489" fmla="*/ 9043 w 10000"/>
              <a:gd name="connsiteY20-490" fmla="*/ 631 h 10000"/>
              <a:gd name="connsiteX21-491" fmla="*/ 9388 w 10000"/>
              <a:gd name="connsiteY21-492" fmla="*/ 668 h 10000"/>
              <a:gd name="connsiteX22-493" fmla="*/ 9601 w 10000"/>
              <a:gd name="connsiteY22-494" fmla="*/ 741 h 10000"/>
              <a:gd name="connsiteX23-495" fmla="*/ 10000 w 10000"/>
              <a:gd name="connsiteY23-496" fmla="*/ 852 h 10000"/>
              <a:gd name="connsiteX0-497" fmla="*/ 0 w 10000"/>
              <a:gd name="connsiteY0-498" fmla="*/ 10000 h 10000"/>
              <a:gd name="connsiteX1-499" fmla="*/ 1029 w 10000"/>
              <a:gd name="connsiteY1-500" fmla="*/ 9171 h 10000"/>
              <a:gd name="connsiteX2-501" fmla="*/ 1576 w 10000"/>
              <a:gd name="connsiteY2-502" fmla="*/ 8374 h 10000"/>
              <a:gd name="connsiteX3-503" fmla="*/ 1959 w 10000"/>
              <a:gd name="connsiteY3-504" fmla="*/ 7138 h 10000"/>
              <a:gd name="connsiteX4-505" fmla="*/ 2705 w 10000"/>
              <a:gd name="connsiteY4-506" fmla="*/ 6147 h 10000"/>
              <a:gd name="connsiteX5-507" fmla="*/ 3242 w 10000"/>
              <a:gd name="connsiteY5-508" fmla="*/ 5636 h 10000"/>
              <a:gd name="connsiteX6-509" fmla="*/ 3351 w 10000"/>
              <a:gd name="connsiteY6-510" fmla="*/ 4783 h 10000"/>
              <a:gd name="connsiteX7-511" fmla="*/ 3910 w 10000"/>
              <a:gd name="connsiteY7-512" fmla="*/ 4085 h 10000"/>
              <a:gd name="connsiteX8-513" fmla="*/ 4441 w 10000"/>
              <a:gd name="connsiteY8-514" fmla="*/ 3313 h 10000"/>
              <a:gd name="connsiteX9-515" fmla="*/ 4388 w 10000"/>
              <a:gd name="connsiteY9-516" fmla="*/ 2505 h 10000"/>
              <a:gd name="connsiteX10-517" fmla="*/ 4468 w 10000"/>
              <a:gd name="connsiteY10-518" fmla="*/ 1733 h 10000"/>
              <a:gd name="connsiteX11-519" fmla="*/ 4681 w 10000"/>
              <a:gd name="connsiteY11-520" fmla="*/ 1219 h 10000"/>
              <a:gd name="connsiteX12-521" fmla="*/ 5133 w 10000"/>
              <a:gd name="connsiteY12-522" fmla="*/ 595 h 10000"/>
              <a:gd name="connsiteX13-523" fmla="*/ 6037 w 10000"/>
              <a:gd name="connsiteY13-524" fmla="*/ 264 h 10000"/>
              <a:gd name="connsiteX14-525" fmla="*/ 6702 w 10000"/>
              <a:gd name="connsiteY14-526" fmla="*/ 117 h 10000"/>
              <a:gd name="connsiteX15-527" fmla="*/ 7261 w 10000"/>
              <a:gd name="connsiteY15-528" fmla="*/ 7 h 10000"/>
              <a:gd name="connsiteX16-529" fmla="*/ 7739 w 10000"/>
              <a:gd name="connsiteY16-530" fmla="*/ 301 h 10000"/>
              <a:gd name="connsiteX17-531" fmla="*/ 7952 w 10000"/>
              <a:gd name="connsiteY17-532" fmla="*/ 1035 h 10000"/>
              <a:gd name="connsiteX18-533" fmla="*/ 8218 w 10000"/>
              <a:gd name="connsiteY18-534" fmla="*/ 814 h 10000"/>
              <a:gd name="connsiteX19-535" fmla="*/ 8723 w 10000"/>
              <a:gd name="connsiteY19-536" fmla="*/ 337 h 10000"/>
              <a:gd name="connsiteX20-537" fmla="*/ 9043 w 10000"/>
              <a:gd name="connsiteY20-538" fmla="*/ 631 h 10000"/>
              <a:gd name="connsiteX21-539" fmla="*/ 9388 w 10000"/>
              <a:gd name="connsiteY21-540" fmla="*/ 668 h 10000"/>
              <a:gd name="connsiteX22-541" fmla="*/ 9601 w 10000"/>
              <a:gd name="connsiteY22-542" fmla="*/ 741 h 10000"/>
              <a:gd name="connsiteX23-543" fmla="*/ 10000 w 10000"/>
              <a:gd name="connsiteY23-544" fmla="*/ 852 h 10000"/>
              <a:gd name="connsiteX0-545" fmla="*/ 0 w 10000"/>
              <a:gd name="connsiteY0-546" fmla="*/ 10000 h 10000"/>
              <a:gd name="connsiteX1-547" fmla="*/ 1029 w 10000"/>
              <a:gd name="connsiteY1-548" fmla="*/ 9171 h 10000"/>
              <a:gd name="connsiteX2-549" fmla="*/ 1576 w 10000"/>
              <a:gd name="connsiteY2-550" fmla="*/ 8374 h 10000"/>
              <a:gd name="connsiteX3-551" fmla="*/ 1959 w 10000"/>
              <a:gd name="connsiteY3-552" fmla="*/ 7138 h 10000"/>
              <a:gd name="connsiteX4-553" fmla="*/ 2620 w 10000"/>
              <a:gd name="connsiteY4-554" fmla="*/ 6022 h 10000"/>
              <a:gd name="connsiteX5-555" fmla="*/ 3242 w 10000"/>
              <a:gd name="connsiteY5-556" fmla="*/ 5636 h 10000"/>
              <a:gd name="connsiteX6-557" fmla="*/ 3351 w 10000"/>
              <a:gd name="connsiteY6-558" fmla="*/ 4783 h 10000"/>
              <a:gd name="connsiteX7-559" fmla="*/ 3910 w 10000"/>
              <a:gd name="connsiteY7-560" fmla="*/ 4085 h 10000"/>
              <a:gd name="connsiteX8-561" fmla="*/ 4441 w 10000"/>
              <a:gd name="connsiteY8-562" fmla="*/ 3313 h 10000"/>
              <a:gd name="connsiteX9-563" fmla="*/ 4388 w 10000"/>
              <a:gd name="connsiteY9-564" fmla="*/ 2505 h 10000"/>
              <a:gd name="connsiteX10-565" fmla="*/ 4468 w 10000"/>
              <a:gd name="connsiteY10-566" fmla="*/ 1733 h 10000"/>
              <a:gd name="connsiteX11-567" fmla="*/ 4681 w 10000"/>
              <a:gd name="connsiteY11-568" fmla="*/ 1219 h 10000"/>
              <a:gd name="connsiteX12-569" fmla="*/ 5133 w 10000"/>
              <a:gd name="connsiteY12-570" fmla="*/ 595 h 10000"/>
              <a:gd name="connsiteX13-571" fmla="*/ 6037 w 10000"/>
              <a:gd name="connsiteY13-572" fmla="*/ 264 h 10000"/>
              <a:gd name="connsiteX14-573" fmla="*/ 6702 w 10000"/>
              <a:gd name="connsiteY14-574" fmla="*/ 117 h 10000"/>
              <a:gd name="connsiteX15-575" fmla="*/ 7261 w 10000"/>
              <a:gd name="connsiteY15-576" fmla="*/ 7 h 10000"/>
              <a:gd name="connsiteX16-577" fmla="*/ 7739 w 10000"/>
              <a:gd name="connsiteY16-578" fmla="*/ 301 h 10000"/>
              <a:gd name="connsiteX17-579" fmla="*/ 7952 w 10000"/>
              <a:gd name="connsiteY17-580" fmla="*/ 1035 h 10000"/>
              <a:gd name="connsiteX18-581" fmla="*/ 8218 w 10000"/>
              <a:gd name="connsiteY18-582" fmla="*/ 814 h 10000"/>
              <a:gd name="connsiteX19-583" fmla="*/ 8723 w 10000"/>
              <a:gd name="connsiteY19-584" fmla="*/ 337 h 10000"/>
              <a:gd name="connsiteX20-585" fmla="*/ 9043 w 10000"/>
              <a:gd name="connsiteY20-586" fmla="*/ 631 h 10000"/>
              <a:gd name="connsiteX21-587" fmla="*/ 9388 w 10000"/>
              <a:gd name="connsiteY21-588" fmla="*/ 668 h 10000"/>
              <a:gd name="connsiteX22-589" fmla="*/ 9601 w 10000"/>
              <a:gd name="connsiteY22-590" fmla="*/ 741 h 10000"/>
              <a:gd name="connsiteX23-591" fmla="*/ 10000 w 10000"/>
              <a:gd name="connsiteY23-592" fmla="*/ 852 h 10000"/>
              <a:gd name="connsiteX0-593" fmla="*/ 0 w 10000"/>
              <a:gd name="connsiteY0-594" fmla="*/ 10000 h 10000"/>
              <a:gd name="connsiteX1-595" fmla="*/ 1029 w 10000"/>
              <a:gd name="connsiteY1-596" fmla="*/ 9171 h 10000"/>
              <a:gd name="connsiteX2-597" fmla="*/ 1576 w 10000"/>
              <a:gd name="connsiteY2-598" fmla="*/ 8374 h 10000"/>
              <a:gd name="connsiteX3-599" fmla="*/ 1959 w 10000"/>
              <a:gd name="connsiteY3-600" fmla="*/ 7138 h 10000"/>
              <a:gd name="connsiteX4-601" fmla="*/ 2620 w 10000"/>
              <a:gd name="connsiteY4-602" fmla="*/ 6022 h 10000"/>
              <a:gd name="connsiteX5-603" fmla="*/ 3242 w 10000"/>
              <a:gd name="connsiteY5-604" fmla="*/ 5636 h 10000"/>
              <a:gd name="connsiteX6-605" fmla="*/ 3351 w 10000"/>
              <a:gd name="connsiteY6-606" fmla="*/ 4783 h 10000"/>
              <a:gd name="connsiteX7-607" fmla="*/ 3910 w 10000"/>
              <a:gd name="connsiteY7-608" fmla="*/ 4085 h 10000"/>
              <a:gd name="connsiteX8-609" fmla="*/ 4441 w 10000"/>
              <a:gd name="connsiteY8-610" fmla="*/ 3313 h 10000"/>
              <a:gd name="connsiteX9-611" fmla="*/ 4388 w 10000"/>
              <a:gd name="connsiteY9-612" fmla="*/ 2505 h 10000"/>
              <a:gd name="connsiteX10-613" fmla="*/ 4468 w 10000"/>
              <a:gd name="connsiteY10-614" fmla="*/ 1733 h 10000"/>
              <a:gd name="connsiteX11-615" fmla="*/ 4681 w 10000"/>
              <a:gd name="connsiteY11-616" fmla="*/ 1219 h 10000"/>
              <a:gd name="connsiteX12-617" fmla="*/ 5133 w 10000"/>
              <a:gd name="connsiteY12-618" fmla="*/ 595 h 10000"/>
              <a:gd name="connsiteX13-619" fmla="*/ 6037 w 10000"/>
              <a:gd name="connsiteY13-620" fmla="*/ 264 h 10000"/>
              <a:gd name="connsiteX14-621" fmla="*/ 6702 w 10000"/>
              <a:gd name="connsiteY14-622" fmla="*/ 117 h 10000"/>
              <a:gd name="connsiteX15-623" fmla="*/ 7261 w 10000"/>
              <a:gd name="connsiteY15-624" fmla="*/ 7 h 10000"/>
              <a:gd name="connsiteX16-625" fmla="*/ 7739 w 10000"/>
              <a:gd name="connsiteY16-626" fmla="*/ 301 h 10000"/>
              <a:gd name="connsiteX17-627" fmla="*/ 7952 w 10000"/>
              <a:gd name="connsiteY17-628" fmla="*/ 1035 h 10000"/>
              <a:gd name="connsiteX18-629" fmla="*/ 8218 w 10000"/>
              <a:gd name="connsiteY18-630" fmla="*/ 814 h 10000"/>
              <a:gd name="connsiteX19-631" fmla="*/ 8723 w 10000"/>
              <a:gd name="connsiteY19-632" fmla="*/ 337 h 10000"/>
              <a:gd name="connsiteX20-633" fmla="*/ 9043 w 10000"/>
              <a:gd name="connsiteY20-634" fmla="*/ 631 h 10000"/>
              <a:gd name="connsiteX21-635" fmla="*/ 9388 w 10000"/>
              <a:gd name="connsiteY21-636" fmla="*/ 668 h 10000"/>
              <a:gd name="connsiteX22-637" fmla="*/ 9601 w 10000"/>
              <a:gd name="connsiteY22-638" fmla="*/ 741 h 10000"/>
              <a:gd name="connsiteX23-639" fmla="*/ 10000 w 10000"/>
              <a:gd name="connsiteY23-640" fmla="*/ 852 h 10000"/>
              <a:gd name="connsiteX0-641" fmla="*/ 0 w 10000"/>
              <a:gd name="connsiteY0-642" fmla="*/ 10000 h 10000"/>
              <a:gd name="connsiteX1-643" fmla="*/ 1029 w 10000"/>
              <a:gd name="connsiteY1-644" fmla="*/ 9171 h 10000"/>
              <a:gd name="connsiteX2-645" fmla="*/ 1576 w 10000"/>
              <a:gd name="connsiteY2-646" fmla="*/ 8374 h 10000"/>
              <a:gd name="connsiteX3-647" fmla="*/ 1959 w 10000"/>
              <a:gd name="connsiteY3-648" fmla="*/ 7076 h 10000"/>
              <a:gd name="connsiteX4-649" fmla="*/ 2620 w 10000"/>
              <a:gd name="connsiteY4-650" fmla="*/ 6022 h 10000"/>
              <a:gd name="connsiteX5-651" fmla="*/ 3242 w 10000"/>
              <a:gd name="connsiteY5-652" fmla="*/ 5636 h 10000"/>
              <a:gd name="connsiteX6-653" fmla="*/ 3351 w 10000"/>
              <a:gd name="connsiteY6-654" fmla="*/ 4783 h 10000"/>
              <a:gd name="connsiteX7-655" fmla="*/ 3910 w 10000"/>
              <a:gd name="connsiteY7-656" fmla="*/ 4085 h 10000"/>
              <a:gd name="connsiteX8-657" fmla="*/ 4441 w 10000"/>
              <a:gd name="connsiteY8-658" fmla="*/ 3313 h 10000"/>
              <a:gd name="connsiteX9-659" fmla="*/ 4388 w 10000"/>
              <a:gd name="connsiteY9-660" fmla="*/ 2505 h 10000"/>
              <a:gd name="connsiteX10-661" fmla="*/ 4468 w 10000"/>
              <a:gd name="connsiteY10-662" fmla="*/ 1733 h 10000"/>
              <a:gd name="connsiteX11-663" fmla="*/ 4681 w 10000"/>
              <a:gd name="connsiteY11-664" fmla="*/ 1219 h 10000"/>
              <a:gd name="connsiteX12-665" fmla="*/ 5133 w 10000"/>
              <a:gd name="connsiteY12-666" fmla="*/ 595 h 10000"/>
              <a:gd name="connsiteX13-667" fmla="*/ 6037 w 10000"/>
              <a:gd name="connsiteY13-668" fmla="*/ 264 h 10000"/>
              <a:gd name="connsiteX14-669" fmla="*/ 6702 w 10000"/>
              <a:gd name="connsiteY14-670" fmla="*/ 117 h 10000"/>
              <a:gd name="connsiteX15-671" fmla="*/ 7261 w 10000"/>
              <a:gd name="connsiteY15-672" fmla="*/ 7 h 10000"/>
              <a:gd name="connsiteX16-673" fmla="*/ 7739 w 10000"/>
              <a:gd name="connsiteY16-674" fmla="*/ 301 h 10000"/>
              <a:gd name="connsiteX17-675" fmla="*/ 7952 w 10000"/>
              <a:gd name="connsiteY17-676" fmla="*/ 1035 h 10000"/>
              <a:gd name="connsiteX18-677" fmla="*/ 8218 w 10000"/>
              <a:gd name="connsiteY18-678" fmla="*/ 814 h 10000"/>
              <a:gd name="connsiteX19-679" fmla="*/ 8723 w 10000"/>
              <a:gd name="connsiteY19-680" fmla="*/ 337 h 10000"/>
              <a:gd name="connsiteX20-681" fmla="*/ 9043 w 10000"/>
              <a:gd name="connsiteY20-682" fmla="*/ 631 h 10000"/>
              <a:gd name="connsiteX21-683" fmla="*/ 9388 w 10000"/>
              <a:gd name="connsiteY21-684" fmla="*/ 668 h 10000"/>
              <a:gd name="connsiteX22-685" fmla="*/ 9601 w 10000"/>
              <a:gd name="connsiteY22-686" fmla="*/ 741 h 10000"/>
              <a:gd name="connsiteX23-687" fmla="*/ 10000 w 10000"/>
              <a:gd name="connsiteY23-688" fmla="*/ 852 h 10000"/>
              <a:gd name="connsiteX0-689" fmla="*/ 0 w 10000"/>
              <a:gd name="connsiteY0-690" fmla="*/ 10000 h 10000"/>
              <a:gd name="connsiteX1-691" fmla="*/ 1029 w 10000"/>
              <a:gd name="connsiteY1-692" fmla="*/ 9171 h 10000"/>
              <a:gd name="connsiteX2-693" fmla="*/ 1576 w 10000"/>
              <a:gd name="connsiteY2-694" fmla="*/ 8374 h 10000"/>
              <a:gd name="connsiteX3-695" fmla="*/ 1987 w 10000"/>
              <a:gd name="connsiteY3-696" fmla="*/ 7222 h 10000"/>
              <a:gd name="connsiteX4-697" fmla="*/ 2620 w 10000"/>
              <a:gd name="connsiteY4-698" fmla="*/ 6022 h 10000"/>
              <a:gd name="connsiteX5-699" fmla="*/ 3242 w 10000"/>
              <a:gd name="connsiteY5-700" fmla="*/ 5636 h 10000"/>
              <a:gd name="connsiteX6-701" fmla="*/ 3351 w 10000"/>
              <a:gd name="connsiteY6-702" fmla="*/ 4783 h 10000"/>
              <a:gd name="connsiteX7-703" fmla="*/ 3910 w 10000"/>
              <a:gd name="connsiteY7-704" fmla="*/ 4085 h 10000"/>
              <a:gd name="connsiteX8-705" fmla="*/ 4441 w 10000"/>
              <a:gd name="connsiteY8-706" fmla="*/ 3313 h 10000"/>
              <a:gd name="connsiteX9-707" fmla="*/ 4388 w 10000"/>
              <a:gd name="connsiteY9-708" fmla="*/ 2505 h 10000"/>
              <a:gd name="connsiteX10-709" fmla="*/ 4468 w 10000"/>
              <a:gd name="connsiteY10-710" fmla="*/ 1733 h 10000"/>
              <a:gd name="connsiteX11-711" fmla="*/ 4681 w 10000"/>
              <a:gd name="connsiteY11-712" fmla="*/ 1219 h 10000"/>
              <a:gd name="connsiteX12-713" fmla="*/ 5133 w 10000"/>
              <a:gd name="connsiteY12-714" fmla="*/ 595 h 10000"/>
              <a:gd name="connsiteX13-715" fmla="*/ 6037 w 10000"/>
              <a:gd name="connsiteY13-716" fmla="*/ 264 h 10000"/>
              <a:gd name="connsiteX14-717" fmla="*/ 6702 w 10000"/>
              <a:gd name="connsiteY14-718" fmla="*/ 117 h 10000"/>
              <a:gd name="connsiteX15-719" fmla="*/ 7261 w 10000"/>
              <a:gd name="connsiteY15-720" fmla="*/ 7 h 10000"/>
              <a:gd name="connsiteX16-721" fmla="*/ 7739 w 10000"/>
              <a:gd name="connsiteY16-722" fmla="*/ 301 h 10000"/>
              <a:gd name="connsiteX17-723" fmla="*/ 7952 w 10000"/>
              <a:gd name="connsiteY17-724" fmla="*/ 1035 h 10000"/>
              <a:gd name="connsiteX18-725" fmla="*/ 8218 w 10000"/>
              <a:gd name="connsiteY18-726" fmla="*/ 814 h 10000"/>
              <a:gd name="connsiteX19-727" fmla="*/ 8723 w 10000"/>
              <a:gd name="connsiteY19-728" fmla="*/ 337 h 10000"/>
              <a:gd name="connsiteX20-729" fmla="*/ 9043 w 10000"/>
              <a:gd name="connsiteY20-730" fmla="*/ 631 h 10000"/>
              <a:gd name="connsiteX21-731" fmla="*/ 9388 w 10000"/>
              <a:gd name="connsiteY21-732" fmla="*/ 668 h 10000"/>
              <a:gd name="connsiteX22-733" fmla="*/ 9601 w 10000"/>
              <a:gd name="connsiteY22-734" fmla="*/ 741 h 10000"/>
              <a:gd name="connsiteX23-735" fmla="*/ 10000 w 10000"/>
              <a:gd name="connsiteY23-736" fmla="*/ 852 h 10000"/>
              <a:gd name="connsiteX0-737" fmla="*/ 0 w 10000"/>
              <a:gd name="connsiteY0-738" fmla="*/ 10000 h 10000"/>
              <a:gd name="connsiteX1-739" fmla="*/ 1029 w 10000"/>
              <a:gd name="connsiteY1-740" fmla="*/ 9171 h 10000"/>
              <a:gd name="connsiteX2-741" fmla="*/ 1576 w 10000"/>
              <a:gd name="connsiteY2-742" fmla="*/ 8374 h 10000"/>
              <a:gd name="connsiteX3-743" fmla="*/ 1987 w 10000"/>
              <a:gd name="connsiteY3-744" fmla="*/ 7222 h 10000"/>
              <a:gd name="connsiteX4-745" fmla="*/ 2620 w 10000"/>
              <a:gd name="connsiteY4-746" fmla="*/ 6022 h 10000"/>
              <a:gd name="connsiteX5-747" fmla="*/ 3242 w 10000"/>
              <a:gd name="connsiteY5-748" fmla="*/ 5636 h 10000"/>
              <a:gd name="connsiteX6-749" fmla="*/ 3351 w 10000"/>
              <a:gd name="connsiteY6-750" fmla="*/ 4783 h 10000"/>
              <a:gd name="connsiteX7-751" fmla="*/ 3910 w 10000"/>
              <a:gd name="connsiteY7-752" fmla="*/ 4085 h 10000"/>
              <a:gd name="connsiteX8-753" fmla="*/ 4441 w 10000"/>
              <a:gd name="connsiteY8-754" fmla="*/ 3313 h 10000"/>
              <a:gd name="connsiteX9-755" fmla="*/ 4388 w 10000"/>
              <a:gd name="connsiteY9-756" fmla="*/ 2505 h 10000"/>
              <a:gd name="connsiteX10-757" fmla="*/ 4468 w 10000"/>
              <a:gd name="connsiteY10-758" fmla="*/ 1733 h 10000"/>
              <a:gd name="connsiteX11-759" fmla="*/ 4681 w 10000"/>
              <a:gd name="connsiteY11-760" fmla="*/ 1219 h 10000"/>
              <a:gd name="connsiteX12-761" fmla="*/ 5133 w 10000"/>
              <a:gd name="connsiteY12-762" fmla="*/ 595 h 10000"/>
              <a:gd name="connsiteX13-763" fmla="*/ 6037 w 10000"/>
              <a:gd name="connsiteY13-764" fmla="*/ 264 h 10000"/>
              <a:gd name="connsiteX14-765" fmla="*/ 6702 w 10000"/>
              <a:gd name="connsiteY14-766" fmla="*/ 117 h 10000"/>
              <a:gd name="connsiteX15-767" fmla="*/ 7261 w 10000"/>
              <a:gd name="connsiteY15-768" fmla="*/ 7 h 10000"/>
              <a:gd name="connsiteX16-769" fmla="*/ 7739 w 10000"/>
              <a:gd name="connsiteY16-770" fmla="*/ 301 h 10000"/>
              <a:gd name="connsiteX17-771" fmla="*/ 7952 w 10000"/>
              <a:gd name="connsiteY17-772" fmla="*/ 1035 h 10000"/>
              <a:gd name="connsiteX18-773" fmla="*/ 8218 w 10000"/>
              <a:gd name="connsiteY18-774" fmla="*/ 814 h 10000"/>
              <a:gd name="connsiteX19-775" fmla="*/ 8723 w 10000"/>
              <a:gd name="connsiteY19-776" fmla="*/ 337 h 10000"/>
              <a:gd name="connsiteX20-777" fmla="*/ 9043 w 10000"/>
              <a:gd name="connsiteY20-778" fmla="*/ 631 h 10000"/>
              <a:gd name="connsiteX21-779" fmla="*/ 9388 w 10000"/>
              <a:gd name="connsiteY21-780" fmla="*/ 668 h 10000"/>
              <a:gd name="connsiteX22-781" fmla="*/ 9601 w 10000"/>
              <a:gd name="connsiteY22-782" fmla="*/ 741 h 10000"/>
              <a:gd name="connsiteX23-783" fmla="*/ 10000 w 10000"/>
              <a:gd name="connsiteY23-784" fmla="*/ 852 h 10000"/>
              <a:gd name="connsiteX0-785" fmla="*/ 0 w 10000"/>
              <a:gd name="connsiteY0-786" fmla="*/ 10000 h 10000"/>
              <a:gd name="connsiteX1-787" fmla="*/ 1029 w 10000"/>
              <a:gd name="connsiteY1-788" fmla="*/ 9171 h 10000"/>
              <a:gd name="connsiteX2-789" fmla="*/ 1576 w 10000"/>
              <a:gd name="connsiteY2-790" fmla="*/ 8374 h 10000"/>
              <a:gd name="connsiteX3-791" fmla="*/ 1987 w 10000"/>
              <a:gd name="connsiteY3-792" fmla="*/ 7222 h 10000"/>
              <a:gd name="connsiteX4-793" fmla="*/ 2620 w 10000"/>
              <a:gd name="connsiteY4-794" fmla="*/ 6022 h 10000"/>
              <a:gd name="connsiteX5-795" fmla="*/ 3242 w 10000"/>
              <a:gd name="connsiteY5-796" fmla="*/ 5636 h 10000"/>
              <a:gd name="connsiteX6-797" fmla="*/ 3351 w 10000"/>
              <a:gd name="connsiteY6-798" fmla="*/ 4783 h 10000"/>
              <a:gd name="connsiteX7-799" fmla="*/ 3910 w 10000"/>
              <a:gd name="connsiteY7-800" fmla="*/ 4085 h 10000"/>
              <a:gd name="connsiteX8-801" fmla="*/ 4441 w 10000"/>
              <a:gd name="connsiteY8-802" fmla="*/ 3313 h 10000"/>
              <a:gd name="connsiteX9-803" fmla="*/ 4388 w 10000"/>
              <a:gd name="connsiteY9-804" fmla="*/ 2505 h 10000"/>
              <a:gd name="connsiteX10-805" fmla="*/ 4468 w 10000"/>
              <a:gd name="connsiteY10-806" fmla="*/ 1733 h 10000"/>
              <a:gd name="connsiteX11-807" fmla="*/ 4681 w 10000"/>
              <a:gd name="connsiteY11-808" fmla="*/ 1219 h 10000"/>
              <a:gd name="connsiteX12-809" fmla="*/ 5133 w 10000"/>
              <a:gd name="connsiteY12-810" fmla="*/ 595 h 10000"/>
              <a:gd name="connsiteX13-811" fmla="*/ 6037 w 10000"/>
              <a:gd name="connsiteY13-812" fmla="*/ 264 h 10000"/>
              <a:gd name="connsiteX14-813" fmla="*/ 6702 w 10000"/>
              <a:gd name="connsiteY14-814" fmla="*/ 117 h 10000"/>
              <a:gd name="connsiteX15-815" fmla="*/ 7261 w 10000"/>
              <a:gd name="connsiteY15-816" fmla="*/ 7 h 10000"/>
              <a:gd name="connsiteX16-817" fmla="*/ 7739 w 10000"/>
              <a:gd name="connsiteY16-818" fmla="*/ 301 h 10000"/>
              <a:gd name="connsiteX17-819" fmla="*/ 7952 w 10000"/>
              <a:gd name="connsiteY17-820" fmla="*/ 1035 h 10000"/>
              <a:gd name="connsiteX18-821" fmla="*/ 8218 w 10000"/>
              <a:gd name="connsiteY18-822" fmla="*/ 814 h 10000"/>
              <a:gd name="connsiteX19-823" fmla="*/ 8723 w 10000"/>
              <a:gd name="connsiteY19-824" fmla="*/ 337 h 10000"/>
              <a:gd name="connsiteX20-825" fmla="*/ 9043 w 10000"/>
              <a:gd name="connsiteY20-826" fmla="*/ 631 h 10000"/>
              <a:gd name="connsiteX21-827" fmla="*/ 9388 w 10000"/>
              <a:gd name="connsiteY21-828" fmla="*/ 668 h 10000"/>
              <a:gd name="connsiteX22-829" fmla="*/ 9601 w 10000"/>
              <a:gd name="connsiteY22-830" fmla="*/ 741 h 10000"/>
              <a:gd name="connsiteX23-831" fmla="*/ 10000 w 10000"/>
              <a:gd name="connsiteY23-832" fmla="*/ 852 h 10000"/>
              <a:gd name="connsiteX0-833" fmla="*/ 0 w 10000"/>
              <a:gd name="connsiteY0-834" fmla="*/ 10000 h 10000"/>
              <a:gd name="connsiteX1-835" fmla="*/ 1029 w 10000"/>
              <a:gd name="connsiteY1-836" fmla="*/ 9171 h 10000"/>
              <a:gd name="connsiteX2-837" fmla="*/ 1576 w 10000"/>
              <a:gd name="connsiteY2-838" fmla="*/ 8374 h 10000"/>
              <a:gd name="connsiteX3-839" fmla="*/ 1987 w 10000"/>
              <a:gd name="connsiteY3-840" fmla="*/ 7222 h 10000"/>
              <a:gd name="connsiteX4-841" fmla="*/ 2620 w 10000"/>
              <a:gd name="connsiteY4-842" fmla="*/ 6022 h 10000"/>
              <a:gd name="connsiteX5-843" fmla="*/ 3242 w 10000"/>
              <a:gd name="connsiteY5-844" fmla="*/ 5636 h 10000"/>
              <a:gd name="connsiteX6-845" fmla="*/ 3351 w 10000"/>
              <a:gd name="connsiteY6-846" fmla="*/ 4783 h 10000"/>
              <a:gd name="connsiteX7-847" fmla="*/ 3910 w 10000"/>
              <a:gd name="connsiteY7-848" fmla="*/ 4085 h 10000"/>
              <a:gd name="connsiteX8-849" fmla="*/ 4765 w 10000"/>
              <a:gd name="connsiteY8-850" fmla="*/ 3292 h 10000"/>
              <a:gd name="connsiteX9-851" fmla="*/ 4388 w 10000"/>
              <a:gd name="connsiteY9-852" fmla="*/ 2505 h 10000"/>
              <a:gd name="connsiteX10-853" fmla="*/ 4468 w 10000"/>
              <a:gd name="connsiteY10-854" fmla="*/ 1733 h 10000"/>
              <a:gd name="connsiteX11-855" fmla="*/ 4681 w 10000"/>
              <a:gd name="connsiteY11-856" fmla="*/ 1219 h 10000"/>
              <a:gd name="connsiteX12-857" fmla="*/ 5133 w 10000"/>
              <a:gd name="connsiteY12-858" fmla="*/ 595 h 10000"/>
              <a:gd name="connsiteX13-859" fmla="*/ 6037 w 10000"/>
              <a:gd name="connsiteY13-860" fmla="*/ 264 h 10000"/>
              <a:gd name="connsiteX14-861" fmla="*/ 6702 w 10000"/>
              <a:gd name="connsiteY14-862" fmla="*/ 117 h 10000"/>
              <a:gd name="connsiteX15-863" fmla="*/ 7261 w 10000"/>
              <a:gd name="connsiteY15-864" fmla="*/ 7 h 10000"/>
              <a:gd name="connsiteX16-865" fmla="*/ 7739 w 10000"/>
              <a:gd name="connsiteY16-866" fmla="*/ 301 h 10000"/>
              <a:gd name="connsiteX17-867" fmla="*/ 7952 w 10000"/>
              <a:gd name="connsiteY17-868" fmla="*/ 1035 h 10000"/>
              <a:gd name="connsiteX18-869" fmla="*/ 8218 w 10000"/>
              <a:gd name="connsiteY18-870" fmla="*/ 814 h 10000"/>
              <a:gd name="connsiteX19-871" fmla="*/ 8723 w 10000"/>
              <a:gd name="connsiteY19-872" fmla="*/ 337 h 10000"/>
              <a:gd name="connsiteX20-873" fmla="*/ 9043 w 10000"/>
              <a:gd name="connsiteY20-874" fmla="*/ 631 h 10000"/>
              <a:gd name="connsiteX21-875" fmla="*/ 9388 w 10000"/>
              <a:gd name="connsiteY21-876" fmla="*/ 668 h 10000"/>
              <a:gd name="connsiteX22-877" fmla="*/ 9601 w 10000"/>
              <a:gd name="connsiteY22-878" fmla="*/ 741 h 10000"/>
              <a:gd name="connsiteX23-879" fmla="*/ 10000 w 10000"/>
              <a:gd name="connsiteY23-880" fmla="*/ 852 h 10000"/>
              <a:gd name="connsiteX0-881" fmla="*/ 0 w 10000"/>
              <a:gd name="connsiteY0-882" fmla="*/ 10000 h 10000"/>
              <a:gd name="connsiteX1-883" fmla="*/ 1029 w 10000"/>
              <a:gd name="connsiteY1-884" fmla="*/ 9171 h 10000"/>
              <a:gd name="connsiteX2-885" fmla="*/ 1576 w 10000"/>
              <a:gd name="connsiteY2-886" fmla="*/ 8374 h 10000"/>
              <a:gd name="connsiteX3-887" fmla="*/ 1987 w 10000"/>
              <a:gd name="connsiteY3-888" fmla="*/ 7222 h 10000"/>
              <a:gd name="connsiteX4-889" fmla="*/ 2620 w 10000"/>
              <a:gd name="connsiteY4-890" fmla="*/ 6022 h 10000"/>
              <a:gd name="connsiteX5-891" fmla="*/ 3242 w 10000"/>
              <a:gd name="connsiteY5-892" fmla="*/ 5636 h 10000"/>
              <a:gd name="connsiteX6-893" fmla="*/ 3351 w 10000"/>
              <a:gd name="connsiteY6-894" fmla="*/ 4783 h 10000"/>
              <a:gd name="connsiteX7-895" fmla="*/ 3910 w 10000"/>
              <a:gd name="connsiteY7-896" fmla="*/ 4085 h 10000"/>
              <a:gd name="connsiteX8-897" fmla="*/ 4765 w 10000"/>
              <a:gd name="connsiteY8-898" fmla="*/ 3292 h 10000"/>
              <a:gd name="connsiteX9-899" fmla="*/ 4388 w 10000"/>
              <a:gd name="connsiteY9-900" fmla="*/ 2505 h 10000"/>
              <a:gd name="connsiteX10-901" fmla="*/ 4468 w 10000"/>
              <a:gd name="connsiteY10-902" fmla="*/ 1733 h 10000"/>
              <a:gd name="connsiteX11-903" fmla="*/ 4681 w 10000"/>
              <a:gd name="connsiteY11-904" fmla="*/ 1219 h 10000"/>
              <a:gd name="connsiteX12-905" fmla="*/ 5133 w 10000"/>
              <a:gd name="connsiteY12-906" fmla="*/ 595 h 10000"/>
              <a:gd name="connsiteX13-907" fmla="*/ 6037 w 10000"/>
              <a:gd name="connsiteY13-908" fmla="*/ 264 h 10000"/>
              <a:gd name="connsiteX14-909" fmla="*/ 6702 w 10000"/>
              <a:gd name="connsiteY14-910" fmla="*/ 117 h 10000"/>
              <a:gd name="connsiteX15-911" fmla="*/ 7261 w 10000"/>
              <a:gd name="connsiteY15-912" fmla="*/ 7 h 10000"/>
              <a:gd name="connsiteX16-913" fmla="*/ 7739 w 10000"/>
              <a:gd name="connsiteY16-914" fmla="*/ 301 h 10000"/>
              <a:gd name="connsiteX17-915" fmla="*/ 7952 w 10000"/>
              <a:gd name="connsiteY17-916" fmla="*/ 1035 h 10000"/>
              <a:gd name="connsiteX18-917" fmla="*/ 8218 w 10000"/>
              <a:gd name="connsiteY18-918" fmla="*/ 814 h 10000"/>
              <a:gd name="connsiteX19-919" fmla="*/ 8723 w 10000"/>
              <a:gd name="connsiteY19-920" fmla="*/ 337 h 10000"/>
              <a:gd name="connsiteX20-921" fmla="*/ 9043 w 10000"/>
              <a:gd name="connsiteY20-922" fmla="*/ 631 h 10000"/>
              <a:gd name="connsiteX21-923" fmla="*/ 9388 w 10000"/>
              <a:gd name="connsiteY21-924" fmla="*/ 668 h 10000"/>
              <a:gd name="connsiteX22-925" fmla="*/ 9601 w 10000"/>
              <a:gd name="connsiteY22-926" fmla="*/ 741 h 10000"/>
              <a:gd name="connsiteX23-927" fmla="*/ 10000 w 10000"/>
              <a:gd name="connsiteY23-928" fmla="*/ 852 h 10000"/>
              <a:gd name="connsiteX0-929" fmla="*/ 0 w 10000"/>
              <a:gd name="connsiteY0-930" fmla="*/ 10000 h 10000"/>
              <a:gd name="connsiteX1-931" fmla="*/ 1029 w 10000"/>
              <a:gd name="connsiteY1-932" fmla="*/ 9171 h 10000"/>
              <a:gd name="connsiteX2-933" fmla="*/ 1576 w 10000"/>
              <a:gd name="connsiteY2-934" fmla="*/ 8374 h 10000"/>
              <a:gd name="connsiteX3-935" fmla="*/ 1987 w 10000"/>
              <a:gd name="connsiteY3-936" fmla="*/ 7222 h 10000"/>
              <a:gd name="connsiteX4-937" fmla="*/ 2620 w 10000"/>
              <a:gd name="connsiteY4-938" fmla="*/ 6022 h 10000"/>
              <a:gd name="connsiteX5-939" fmla="*/ 3242 w 10000"/>
              <a:gd name="connsiteY5-940" fmla="*/ 5636 h 10000"/>
              <a:gd name="connsiteX6-941" fmla="*/ 3351 w 10000"/>
              <a:gd name="connsiteY6-942" fmla="*/ 4783 h 10000"/>
              <a:gd name="connsiteX7-943" fmla="*/ 3910 w 10000"/>
              <a:gd name="connsiteY7-944" fmla="*/ 4085 h 10000"/>
              <a:gd name="connsiteX8-945" fmla="*/ 4878 w 10000"/>
              <a:gd name="connsiteY8-946" fmla="*/ 3334 h 10000"/>
              <a:gd name="connsiteX9-947" fmla="*/ 4388 w 10000"/>
              <a:gd name="connsiteY9-948" fmla="*/ 2505 h 10000"/>
              <a:gd name="connsiteX10-949" fmla="*/ 4468 w 10000"/>
              <a:gd name="connsiteY10-950" fmla="*/ 1733 h 10000"/>
              <a:gd name="connsiteX11-951" fmla="*/ 4681 w 10000"/>
              <a:gd name="connsiteY11-952" fmla="*/ 1219 h 10000"/>
              <a:gd name="connsiteX12-953" fmla="*/ 5133 w 10000"/>
              <a:gd name="connsiteY12-954" fmla="*/ 595 h 10000"/>
              <a:gd name="connsiteX13-955" fmla="*/ 6037 w 10000"/>
              <a:gd name="connsiteY13-956" fmla="*/ 264 h 10000"/>
              <a:gd name="connsiteX14-957" fmla="*/ 6702 w 10000"/>
              <a:gd name="connsiteY14-958" fmla="*/ 117 h 10000"/>
              <a:gd name="connsiteX15-959" fmla="*/ 7261 w 10000"/>
              <a:gd name="connsiteY15-960" fmla="*/ 7 h 10000"/>
              <a:gd name="connsiteX16-961" fmla="*/ 7739 w 10000"/>
              <a:gd name="connsiteY16-962" fmla="*/ 301 h 10000"/>
              <a:gd name="connsiteX17-963" fmla="*/ 7952 w 10000"/>
              <a:gd name="connsiteY17-964" fmla="*/ 1035 h 10000"/>
              <a:gd name="connsiteX18-965" fmla="*/ 8218 w 10000"/>
              <a:gd name="connsiteY18-966" fmla="*/ 814 h 10000"/>
              <a:gd name="connsiteX19-967" fmla="*/ 8723 w 10000"/>
              <a:gd name="connsiteY19-968" fmla="*/ 337 h 10000"/>
              <a:gd name="connsiteX20-969" fmla="*/ 9043 w 10000"/>
              <a:gd name="connsiteY20-970" fmla="*/ 631 h 10000"/>
              <a:gd name="connsiteX21-971" fmla="*/ 9388 w 10000"/>
              <a:gd name="connsiteY21-972" fmla="*/ 668 h 10000"/>
              <a:gd name="connsiteX22-973" fmla="*/ 9601 w 10000"/>
              <a:gd name="connsiteY22-974" fmla="*/ 741 h 10000"/>
              <a:gd name="connsiteX23-975" fmla="*/ 10000 w 10000"/>
              <a:gd name="connsiteY23-976" fmla="*/ 852 h 10000"/>
              <a:gd name="connsiteX0-977" fmla="*/ 0 w 10000"/>
              <a:gd name="connsiteY0-978" fmla="*/ 10000 h 10000"/>
              <a:gd name="connsiteX1-979" fmla="*/ 1029 w 10000"/>
              <a:gd name="connsiteY1-980" fmla="*/ 9171 h 10000"/>
              <a:gd name="connsiteX2-981" fmla="*/ 1576 w 10000"/>
              <a:gd name="connsiteY2-982" fmla="*/ 8374 h 10000"/>
              <a:gd name="connsiteX3-983" fmla="*/ 1987 w 10000"/>
              <a:gd name="connsiteY3-984" fmla="*/ 7222 h 10000"/>
              <a:gd name="connsiteX4-985" fmla="*/ 2620 w 10000"/>
              <a:gd name="connsiteY4-986" fmla="*/ 6022 h 10000"/>
              <a:gd name="connsiteX5-987" fmla="*/ 3242 w 10000"/>
              <a:gd name="connsiteY5-988" fmla="*/ 5636 h 10000"/>
              <a:gd name="connsiteX6-989" fmla="*/ 3351 w 10000"/>
              <a:gd name="connsiteY6-990" fmla="*/ 4783 h 10000"/>
              <a:gd name="connsiteX7-991" fmla="*/ 3910 w 10000"/>
              <a:gd name="connsiteY7-992" fmla="*/ 4085 h 10000"/>
              <a:gd name="connsiteX8-993" fmla="*/ 4878 w 10000"/>
              <a:gd name="connsiteY8-994" fmla="*/ 3334 h 10000"/>
              <a:gd name="connsiteX9-995" fmla="*/ 5023 w 10000"/>
              <a:gd name="connsiteY9-996" fmla="*/ 2109 h 10000"/>
              <a:gd name="connsiteX10-997" fmla="*/ 4468 w 10000"/>
              <a:gd name="connsiteY10-998" fmla="*/ 1733 h 10000"/>
              <a:gd name="connsiteX11-999" fmla="*/ 4681 w 10000"/>
              <a:gd name="connsiteY11-1000" fmla="*/ 1219 h 10000"/>
              <a:gd name="connsiteX12-1001" fmla="*/ 5133 w 10000"/>
              <a:gd name="connsiteY12-1002" fmla="*/ 595 h 10000"/>
              <a:gd name="connsiteX13-1003" fmla="*/ 6037 w 10000"/>
              <a:gd name="connsiteY13-1004" fmla="*/ 264 h 10000"/>
              <a:gd name="connsiteX14-1005" fmla="*/ 6702 w 10000"/>
              <a:gd name="connsiteY14-1006" fmla="*/ 117 h 10000"/>
              <a:gd name="connsiteX15-1007" fmla="*/ 7261 w 10000"/>
              <a:gd name="connsiteY15-1008" fmla="*/ 7 h 10000"/>
              <a:gd name="connsiteX16-1009" fmla="*/ 7739 w 10000"/>
              <a:gd name="connsiteY16-1010" fmla="*/ 301 h 10000"/>
              <a:gd name="connsiteX17-1011" fmla="*/ 7952 w 10000"/>
              <a:gd name="connsiteY17-1012" fmla="*/ 1035 h 10000"/>
              <a:gd name="connsiteX18-1013" fmla="*/ 8218 w 10000"/>
              <a:gd name="connsiteY18-1014" fmla="*/ 814 h 10000"/>
              <a:gd name="connsiteX19-1015" fmla="*/ 8723 w 10000"/>
              <a:gd name="connsiteY19-1016" fmla="*/ 337 h 10000"/>
              <a:gd name="connsiteX20-1017" fmla="*/ 9043 w 10000"/>
              <a:gd name="connsiteY20-1018" fmla="*/ 631 h 10000"/>
              <a:gd name="connsiteX21-1019" fmla="*/ 9388 w 10000"/>
              <a:gd name="connsiteY21-1020" fmla="*/ 668 h 10000"/>
              <a:gd name="connsiteX22-1021" fmla="*/ 9601 w 10000"/>
              <a:gd name="connsiteY22-1022" fmla="*/ 741 h 10000"/>
              <a:gd name="connsiteX23-1023" fmla="*/ 10000 w 10000"/>
              <a:gd name="connsiteY23-1024" fmla="*/ 852 h 10000"/>
              <a:gd name="connsiteX0-1025" fmla="*/ 0 w 10000"/>
              <a:gd name="connsiteY0-1026" fmla="*/ 10000 h 10000"/>
              <a:gd name="connsiteX1-1027" fmla="*/ 1029 w 10000"/>
              <a:gd name="connsiteY1-1028" fmla="*/ 9171 h 10000"/>
              <a:gd name="connsiteX2-1029" fmla="*/ 1576 w 10000"/>
              <a:gd name="connsiteY2-1030" fmla="*/ 8374 h 10000"/>
              <a:gd name="connsiteX3-1031" fmla="*/ 1987 w 10000"/>
              <a:gd name="connsiteY3-1032" fmla="*/ 7222 h 10000"/>
              <a:gd name="connsiteX4-1033" fmla="*/ 2620 w 10000"/>
              <a:gd name="connsiteY4-1034" fmla="*/ 6022 h 10000"/>
              <a:gd name="connsiteX5-1035" fmla="*/ 3242 w 10000"/>
              <a:gd name="connsiteY5-1036" fmla="*/ 5636 h 10000"/>
              <a:gd name="connsiteX6-1037" fmla="*/ 3351 w 10000"/>
              <a:gd name="connsiteY6-1038" fmla="*/ 4783 h 10000"/>
              <a:gd name="connsiteX7-1039" fmla="*/ 3910 w 10000"/>
              <a:gd name="connsiteY7-1040" fmla="*/ 4085 h 10000"/>
              <a:gd name="connsiteX8-1041" fmla="*/ 4878 w 10000"/>
              <a:gd name="connsiteY8-1042" fmla="*/ 3334 h 10000"/>
              <a:gd name="connsiteX9-1043" fmla="*/ 5023 w 10000"/>
              <a:gd name="connsiteY9-1044" fmla="*/ 2109 h 10000"/>
              <a:gd name="connsiteX10-1045" fmla="*/ 4681 w 10000"/>
              <a:gd name="connsiteY10-1046" fmla="*/ 1219 h 10000"/>
              <a:gd name="connsiteX11-1047" fmla="*/ 5133 w 10000"/>
              <a:gd name="connsiteY11-1048" fmla="*/ 595 h 10000"/>
              <a:gd name="connsiteX12-1049" fmla="*/ 6037 w 10000"/>
              <a:gd name="connsiteY12-1050" fmla="*/ 264 h 10000"/>
              <a:gd name="connsiteX13-1051" fmla="*/ 6702 w 10000"/>
              <a:gd name="connsiteY13-1052" fmla="*/ 117 h 10000"/>
              <a:gd name="connsiteX14-1053" fmla="*/ 7261 w 10000"/>
              <a:gd name="connsiteY14-1054" fmla="*/ 7 h 10000"/>
              <a:gd name="connsiteX15-1055" fmla="*/ 7739 w 10000"/>
              <a:gd name="connsiteY15-1056" fmla="*/ 301 h 10000"/>
              <a:gd name="connsiteX16-1057" fmla="*/ 7952 w 10000"/>
              <a:gd name="connsiteY16-1058" fmla="*/ 1035 h 10000"/>
              <a:gd name="connsiteX17-1059" fmla="*/ 8218 w 10000"/>
              <a:gd name="connsiteY17-1060" fmla="*/ 814 h 10000"/>
              <a:gd name="connsiteX18-1061" fmla="*/ 8723 w 10000"/>
              <a:gd name="connsiteY18-1062" fmla="*/ 337 h 10000"/>
              <a:gd name="connsiteX19-1063" fmla="*/ 9043 w 10000"/>
              <a:gd name="connsiteY19-1064" fmla="*/ 631 h 10000"/>
              <a:gd name="connsiteX20-1065" fmla="*/ 9388 w 10000"/>
              <a:gd name="connsiteY20-1066" fmla="*/ 668 h 10000"/>
              <a:gd name="connsiteX21-1067" fmla="*/ 9601 w 10000"/>
              <a:gd name="connsiteY21-1068" fmla="*/ 741 h 10000"/>
              <a:gd name="connsiteX22-1069" fmla="*/ 10000 w 10000"/>
              <a:gd name="connsiteY22-1070" fmla="*/ 852 h 10000"/>
              <a:gd name="connsiteX0-1071" fmla="*/ 0 w 10000"/>
              <a:gd name="connsiteY0-1072" fmla="*/ 10000 h 10000"/>
              <a:gd name="connsiteX1-1073" fmla="*/ 1029 w 10000"/>
              <a:gd name="connsiteY1-1074" fmla="*/ 9171 h 10000"/>
              <a:gd name="connsiteX2-1075" fmla="*/ 1576 w 10000"/>
              <a:gd name="connsiteY2-1076" fmla="*/ 8374 h 10000"/>
              <a:gd name="connsiteX3-1077" fmla="*/ 1987 w 10000"/>
              <a:gd name="connsiteY3-1078" fmla="*/ 7222 h 10000"/>
              <a:gd name="connsiteX4-1079" fmla="*/ 2620 w 10000"/>
              <a:gd name="connsiteY4-1080" fmla="*/ 6022 h 10000"/>
              <a:gd name="connsiteX5-1081" fmla="*/ 3242 w 10000"/>
              <a:gd name="connsiteY5-1082" fmla="*/ 5636 h 10000"/>
              <a:gd name="connsiteX6-1083" fmla="*/ 3351 w 10000"/>
              <a:gd name="connsiteY6-1084" fmla="*/ 4783 h 10000"/>
              <a:gd name="connsiteX7-1085" fmla="*/ 3910 w 10000"/>
              <a:gd name="connsiteY7-1086" fmla="*/ 4085 h 10000"/>
              <a:gd name="connsiteX8-1087" fmla="*/ 4878 w 10000"/>
              <a:gd name="connsiteY8-1088" fmla="*/ 3334 h 10000"/>
              <a:gd name="connsiteX9-1089" fmla="*/ 5023 w 10000"/>
              <a:gd name="connsiteY9-1090" fmla="*/ 2109 h 10000"/>
              <a:gd name="connsiteX10-1091" fmla="*/ 5133 w 10000"/>
              <a:gd name="connsiteY10-1092" fmla="*/ 595 h 10000"/>
              <a:gd name="connsiteX11-1093" fmla="*/ 6037 w 10000"/>
              <a:gd name="connsiteY11-1094" fmla="*/ 264 h 10000"/>
              <a:gd name="connsiteX12-1095" fmla="*/ 6702 w 10000"/>
              <a:gd name="connsiteY12-1096" fmla="*/ 117 h 10000"/>
              <a:gd name="connsiteX13-1097" fmla="*/ 7261 w 10000"/>
              <a:gd name="connsiteY13-1098" fmla="*/ 7 h 10000"/>
              <a:gd name="connsiteX14-1099" fmla="*/ 7739 w 10000"/>
              <a:gd name="connsiteY14-1100" fmla="*/ 301 h 10000"/>
              <a:gd name="connsiteX15-1101" fmla="*/ 7952 w 10000"/>
              <a:gd name="connsiteY15-1102" fmla="*/ 1035 h 10000"/>
              <a:gd name="connsiteX16-1103" fmla="*/ 8218 w 10000"/>
              <a:gd name="connsiteY16-1104" fmla="*/ 814 h 10000"/>
              <a:gd name="connsiteX17-1105" fmla="*/ 8723 w 10000"/>
              <a:gd name="connsiteY17-1106" fmla="*/ 337 h 10000"/>
              <a:gd name="connsiteX18-1107" fmla="*/ 9043 w 10000"/>
              <a:gd name="connsiteY18-1108" fmla="*/ 631 h 10000"/>
              <a:gd name="connsiteX19-1109" fmla="*/ 9388 w 10000"/>
              <a:gd name="connsiteY19-1110" fmla="*/ 668 h 10000"/>
              <a:gd name="connsiteX20-1111" fmla="*/ 9601 w 10000"/>
              <a:gd name="connsiteY20-1112" fmla="*/ 741 h 10000"/>
              <a:gd name="connsiteX21-1113" fmla="*/ 10000 w 10000"/>
              <a:gd name="connsiteY21-1114" fmla="*/ 852 h 10000"/>
              <a:gd name="connsiteX0-1115" fmla="*/ 0 w 10000"/>
              <a:gd name="connsiteY0-1116" fmla="*/ 10000 h 10000"/>
              <a:gd name="connsiteX1-1117" fmla="*/ 1029 w 10000"/>
              <a:gd name="connsiteY1-1118" fmla="*/ 9171 h 10000"/>
              <a:gd name="connsiteX2-1119" fmla="*/ 1576 w 10000"/>
              <a:gd name="connsiteY2-1120" fmla="*/ 8374 h 10000"/>
              <a:gd name="connsiteX3-1121" fmla="*/ 1987 w 10000"/>
              <a:gd name="connsiteY3-1122" fmla="*/ 7222 h 10000"/>
              <a:gd name="connsiteX4-1123" fmla="*/ 2620 w 10000"/>
              <a:gd name="connsiteY4-1124" fmla="*/ 6022 h 10000"/>
              <a:gd name="connsiteX5-1125" fmla="*/ 3242 w 10000"/>
              <a:gd name="connsiteY5-1126" fmla="*/ 5636 h 10000"/>
              <a:gd name="connsiteX6-1127" fmla="*/ 3351 w 10000"/>
              <a:gd name="connsiteY6-1128" fmla="*/ 4783 h 10000"/>
              <a:gd name="connsiteX7-1129" fmla="*/ 3910 w 10000"/>
              <a:gd name="connsiteY7-1130" fmla="*/ 4085 h 10000"/>
              <a:gd name="connsiteX8-1131" fmla="*/ 4878 w 10000"/>
              <a:gd name="connsiteY8-1132" fmla="*/ 3334 h 10000"/>
              <a:gd name="connsiteX9-1133" fmla="*/ 5023 w 10000"/>
              <a:gd name="connsiteY9-1134" fmla="*/ 2109 h 10000"/>
              <a:gd name="connsiteX10-1135" fmla="*/ 5302 w 10000"/>
              <a:gd name="connsiteY10-1136" fmla="*/ 616 h 10000"/>
              <a:gd name="connsiteX11-1137" fmla="*/ 6037 w 10000"/>
              <a:gd name="connsiteY11-1138" fmla="*/ 264 h 10000"/>
              <a:gd name="connsiteX12-1139" fmla="*/ 6702 w 10000"/>
              <a:gd name="connsiteY12-1140" fmla="*/ 117 h 10000"/>
              <a:gd name="connsiteX13-1141" fmla="*/ 7261 w 10000"/>
              <a:gd name="connsiteY13-1142" fmla="*/ 7 h 10000"/>
              <a:gd name="connsiteX14-1143" fmla="*/ 7739 w 10000"/>
              <a:gd name="connsiteY14-1144" fmla="*/ 301 h 10000"/>
              <a:gd name="connsiteX15-1145" fmla="*/ 7952 w 10000"/>
              <a:gd name="connsiteY15-1146" fmla="*/ 1035 h 10000"/>
              <a:gd name="connsiteX16-1147" fmla="*/ 8218 w 10000"/>
              <a:gd name="connsiteY16-1148" fmla="*/ 814 h 10000"/>
              <a:gd name="connsiteX17-1149" fmla="*/ 8723 w 10000"/>
              <a:gd name="connsiteY17-1150" fmla="*/ 337 h 10000"/>
              <a:gd name="connsiteX18-1151" fmla="*/ 9043 w 10000"/>
              <a:gd name="connsiteY18-1152" fmla="*/ 631 h 10000"/>
              <a:gd name="connsiteX19-1153" fmla="*/ 9388 w 10000"/>
              <a:gd name="connsiteY19-1154" fmla="*/ 668 h 10000"/>
              <a:gd name="connsiteX20-1155" fmla="*/ 9601 w 10000"/>
              <a:gd name="connsiteY20-1156" fmla="*/ 741 h 10000"/>
              <a:gd name="connsiteX21-1157" fmla="*/ 10000 w 10000"/>
              <a:gd name="connsiteY21-1158" fmla="*/ 852 h 10000"/>
              <a:gd name="connsiteX0-1159" fmla="*/ 0 w 10000"/>
              <a:gd name="connsiteY0-1160" fmla="*/ 10163 h 10163"/>
              <a:gd name="connsiteX1-1161" fmla="*/ 1029 w 10000"/>
              <a:gd name="connsiteY1-1162" fmla="*/ 9334 h 10163"/>
              <a:gd name="connsiteX2-1163" fmla="*/ 1576 w 10000"/>
              <a:gd name="connsiteY2-1164" fmla="*/ 8537 h 10163"/>
              <a:gd name="connsiteX3-1165" fmla="*/ 1987 w 10000"/>
              <a:gd name="connsiteY3-1166" fmla="*/ 7385 h 10163"/>
              <a:gd name="connsiteX4-1167" fmla="*/ 2620 w 10000"/>
              <a:gd name="connsiteY4-1168" fmla="*/ 6185 h 10163"/>
              <a:gd name="connsiteX5-1169" fmla="*/ 3242 w 10000"/>
              <a:gd name="connsiteY5-1170" fmla="*/ 5799 h 10163"/>
              <a:gd name="connsiteX6-1171" fmla="*/ 3351 w 10000"/>
              <a:gd name="connsiteY6-1172" fmla="*/ 4946 h 10163"/>
              <a:gd name="connsiteX7-1173" fmla="*/ 3910 w 10000"/>
              <a:gd name="connsiteY7-1174" fmla="*/ 4248 h 10163"/>
              <a:gd name="connsiteX8-1175" fmla="*/ 4878 w 10000"/>
              <a:gd name="connsiteY8-1176" fmla="*/ 3497 h 10163"/>
              <a:gd name="connsiteX9-1177" fmla="*/ 5023 w 10000"/>
              <a:gd name="connsiteY9-1178" fmla="*/ 2272 h 10163"/>
              <a:gd name="connsiteX10-1179" fmla="*/ 5302 w 10000"/>
              <a:gd name="connsiteY10-1180" fmla="*/ 779 h 10163"/>
              <a:gd name="connsiteX11-1181" fmla="*/ 6220 w 10000"/>
              <a:gd name="connsiteY11-1182" fmla="*/ 10 h 10163"/>
              <a:gd name="connsiteX12-1183" fmla="*/ 6702 w 10000"/>
              <a:gd name="connsiteY12-1184" fmla="*/ 280 h 10163"/>
              <a:gd name="connsiteX13-1185" fmla="*/ 7261 w 10000"/>
              <a:gd name="connsiteY13-1186" fmla="*/ 170 h 10163"/>
              <a:gd name="connsiteX14-1187" fmla="*/ 7739 w 10000"/>
              <a:gd name="connsiteY14-1188" fmla="*/ 464 h 10163"/>
              <a:gd name="connsiteX15-1189" fmla="*/ 7952 w 10000"/>
              <a:gd name="connsiteY15-1190" fmla="*/ 1198 h 10163"/>
              <a:gd name="connsiteX16-1191" fmla="*/ 8218 w 10000"/>
              <a:gd name="connsiteY16-1192" fmla="*/ 977 h 10163"/>
              <a:gd name="connsiteX17-1193" fmla="*/ 8723 w 10000"/>
              <a:gd name="connsiteY17-1194" fmla="*/ 500 h 10163"/>
              <a:gd name="connsiteX18-1195" fmla="*/ 9043 w 10000"/>
              <a:gd name="connsiteY18-1196" fmla="*/ 794 h 10163"/>
              <a:gd name="connsiteX19-1197" fmla="*/ 9388 w 10000"/>
              <a:gd name="connsiteY19-1198" fmla="*/ 831 h 10163"/>
              <a:gd name="connsiteX20-1199" fmla="*/ 9601 w 10000"/>
              <a:gd name="connsiteY20-1200" fmla="*/ 904 h 10163"/>
              <a:gd name="connsiteX21-1201" fmla="*/ 10000 w 10000"/>
              <a:gd name="connsiteY21-1202" fmla="*/ 1015 h 10163"/>
              <a:gd name="connsiteX0-1203" fmla="*/ 0 w 10000"/>
              <a:gd name="connsiteY0-1204" fmla="*/ 10192 h 10192"/>
              <a:gd name="connsiteX1-1205" fmla="*/ 1029 w 10000"/>
              <a:gd name="connsiteY1-1206" fmla="*/ 9363 h 10192"/>
              <a:gd name="connsiteX2-1207" fmla="*/ 1576 w 10000"/>
              <a:gd name="connsiteY2-1208" fmla="*/ 8566 h 10192"/>
              <a:gd name="connsiteX3-1209" fmla="*/ 1987 w 10000"/>
              <a:gd name="connsiteY3-1210" fmla="*/ 7414 h 10192"/>
              <a:gd name="connsiteX4-1211" fmla="*/ 2620 w 10000"/>
              <a:gd name="connsiteY4-1212" fmla="*/ 6214 h 10192"/>
              <a:gd name="connsiteX5-1213" fmla="*/ 3242 w 10000"/>
              <a:gd name="connsiteY5-1214" fmla="*/ 5828 h 10192"/>
              <a:gd name="connsiteX6-1215" fmla="*/ 3351 w 10000"/>
              <a:gd name="connsiteY6-1216" fmla="*/ 4975 h 10192"/>
              <a:gd name="connsiteX7-1217" fmla="*/ 3910 w 10000"/>
              <a:gd name="connsiteY7-1218" fmla="*/ 4277 h 10192"/>
              <a:gd name="connsiteX8-1219" fmla="*/ 4878 w 10000"/>
              <a:gd name="connsiteY8-1220" fmla="*/ 3526 h 10192"/>
              <a:gd name="connsiteX9-1221" fmla="*/ 5023 w 10000"/>
              <a:gd name="connsiteY9-1222" fmla="*/ 2301 h 10192"/>
              <a:gd name="connsiteX10-1223" fmla="*/ 5302 w 10000"/>
              <a:gd name="connsiteY10-1224" fmla="*/ 808 h 10192"/>
              <a:gd name="connsiteX11-1225" fmla="*/ 6220 w 10000"/>
              <a:gd name="connsiteY11-1226" fmla="*/ 39 h 10192"/>
              <a:gd name="connsiteX12-1227" fmla="*/ 6773 w 10000"/>
              <a:gd name="connsiteY12-1228" fmla="*/ 59 h 10192"/>
              <a:gd name="connsiteX13-1229" fmla="*/ 7261 w 10000"/>
              <a:gd name="connsiteY13-1230" fmla="*/ 199 h 10192"/>
              <a:gd name="connsiteX14-1231" fmla="*/ 7739 w 10000"/>
              <a:gd name="connsiteY14-1232" fmla="*/ 493 h 10192"/>
              <a:gd name="connsiteX15-1233" fmla="*/ 7952 w 10000"/>
              <a:gd name="connsiteY15-1234" fmla="*/ 1227 h 10192"/>
              <a:gd name="connsiteX16-1235" fmla="*/ 8218 w 10000"/>
              <a:gd name="connsiteY16-1236" fmla="*/ 1006 h 10192"/>
              <a:gd name="connsiteX17-1237" fmla="*/ 8723 w 10000"/>
              <a:gd name="connsiteY17-1238" fmla="*/ 529 h 10192"/>
              <a:gd name="connsiteX18-1239" fmla="*/ 9043 w 10000"/>
              <a:gd name="connsiteY18-1240" fmla="*/ 823 h 10192"/>
              <a:gd name="connsiteX19-1241" fmla="*/ 9388 w 10000"/>
              <a:gd name="connsiteY19-1242" fmla="*/ 860 h 10192"/>
              <a:gd name="connsiteX20-1243" fmla="*/ 9601 w 10000"/>
              <a:gd name="connsiteY20-1244" fmla="*/ 933 h 10192"/>
              <a:gd name="connsiteX21-1245" fmla="*/ 10000 w 10000"/>
              <a:gd name="connsiteY21-1246" fmla="*/ 1044 h 10192"/>
              <a:gd name="connsiteX0-1247" fmla="*/ 0 w 10000"/>
              <a:gd name="connsiteY0-1248" fmla="*/ 10300 h 10300"/>
              <a:gd name="connsiteX1-1249" fmla="*/ 1029 w 10000"/>
              <a:gd name="connsiteY1-1250" fmla="*/ 9471 h 10300"/>
              <a:gd name="connsiteX2-1251" fmla="*/ 1576 w 10000"/>
              <a:gd name="connsiteY2-1252" fmla="*/ 8674 h 10300"/>
              <a:gd name="connsiteX3-1253" fmla="*/ 1987 w 10000"/>
              <a:gd name="connsiteY3-1254" fmla="*/ 7522 h 10300"/>
              <a:gd name="connsiteX4-1255" fmla="*/ 2620 w 10000"/>
              <a:gd name="connsiteY4-1256" fmla="*/ 6322 h 10300"/>
              <a:gd name="connsiteX5-1257" fmla="*/ 3242 w 10000"/>
              <a:gd name="connsiteY5-1258" fmla="*/ 5936 h 10300"/>
              <a:gd name="connsiteX6-1259" fmla="*/ 3351 w 10000"/>
              <a:gd name="connsiteY6-1260" fmla="*/ 5083 h 10300"/>
              <a:gd name="connsiteX7-1261" fmla="*/ 3910 w 10000"/>
              <a:gd name="connsiteY7-1262" fmla="*/ 4385 h 10300"/>
              <a:gd name="connsiteX8-1263" fmla="*/ 4878 w 10000"/>
              <a:gd name="connsiteY8-1264" fmla="*/ 3634 h 10300"/>
              <a:gd name="connsiteX9-1265" fmla="*/ 5023 w 10000"/>
              <a:gd name="connsiteY9-1266" fmla="*/ 2409 h 10300"/>
              <a:gd name="connsiteX10-1267" fmla="*/ 5302 w 10000"/>
              <a:gd name="connsiteY10-1268" fmla="*/ 916 h 10300"/>
              <a:gd name="connsiteX11-1269" fmla="*/ 6220 w 10000"/>
              <a:gd name="connsiteY11-1270" fmla="*/ 147 h 10300"/>
              <a:gd name="connsiteX12-1271" fmla="*/ 6773 w 10000"/>
              <a:gd name="connsiteY12-1272" fmla="*/ 167 h 10300"/>
              <a:gd name="connsiteX13-1273" fmla="*/ 7374 w 10000"/>
              <a:gd name="connsiteY13-1274" fmla="*/ 15 h 10300"/>
              <a:gd name="connsiteX14-1275" fmla="*/ 7739 w 10000"/>
              <a:gd name="connsiteY14-1276" fmla="*/ 601 h 10300"/>
              <a:gd name="connsiteX15-1277" fmla="*/ 7952 w 10000"/>
              <a:gd name="connsiteY15-1278" fmla="*/ 1335 h 10300"/>
              <a:gd name="connsiteX16-1279" fmla="*/ 8218 w 10000"/>
              <a:gd name="connsiteY16-1280" fmla="*/ 1114 h 10300"/>
              <a:gd name="connsiteX17-1281" fmla="*/ 8723 w 10000"/>
              <a:gd name="connsiteY17-1282" fmla="*/ 637 h 10300"/>
              <a:gd name="connsiteX18-1283" fmla="*/ 9043 w 10000"/>
              <a:gd name="connsiteY18-1284" fmla="*/ 931 h 10300"/>
              <a:gd name="connsiteX19-1285" fmla="*/ 9388 w 10000"/>
              <a:gd name="connsiteY19-1286" fmla="*/ 968 h 10300"/>
              <a:gd name="connsiteX20-1287" fmla="*/ 9601 w 10000"/>
              <a:gd name="connsiteY20-1288" fmla="*/ 1041 h 10300"/>
              <a:gd name="connsiteX21-1289" fmla="*/ 10000 w 10000"/>
              <a:gd name="connsiteY21-1290" fmla="*/ 1152 h 10300"/>
              <a:gd name="connsiteX0-1291" fmla="*/ 0 w 10000"/>
              <a:gd name="connsiteY0-1292" fmla="*/ 10360 h 10360"/>
              <a:gd name="connsiteX1-1293" fmla="*/ 1029 w 10000"/>
              <a:gd name="connsiteY1-1294" fmla="*/ 9531 h 10360"/>
              <a:gd name="connsiteX2-1295" fmla="*/ 1576 w 10000"/>
              <a:gd name="connsiteY2-1296" fmla="*/ 8734 h 10360"/>
              <a:gd name="connsiteX3-1297" fmla="*/ 1987 w 10000"/>
              <a:gd name="connsiteY3-1298" fmla="*/ 7582 h 10360"/>
              <a:gd name="connsiteX4-1299" fmla="*/ 2620 w 10000"/>
              <a:gd name="connsiteY4-1300" fmla="*/ 6382 h 10360"/>
              <a:gd name="connsiteX5-1301" fmla="*/ 3242 w 10000"/>
              <a:gd name="connsiteY5-1302" fmla="*/ 5996 h 10360"/>
              <a:gd name="connsiteX6-1303" fmla="*/ 3351 w 10000"/>
              <a:gd name="connsiteY6-1304" fmla="*/ 5143 h 10360"/>
              <a:gd name="connsiteX7-1305" fmla="*/ 3910 w 10000"/>
              <a:gd name="connsiteY7-1306" fmla="*/ 4445 h 10360"/>
              <a:gd name="connsiteX8-1307" fmla="*/ 4878 w 10000"/>
              <a:gd name="connsiteY8-1308" fmla="*/ 3694 h 10360"/>
              <a:gd name="connsiteX9-1309" fmla="*/ 5023 w 10000"/>
              <a:gd name="connsiteY9-1310" fmla="*/ 2469 h 10360"/>
              <a:gd name="connsiteX10-1311" fmla="*/ 5302 w 10000"/>
              <a:gd name="connsiteY10-1312" fmla="*/ 976 h 10360"/>
              <a:gd name="connsiteX11-1313" fmla="*/ 6220 w 10000"/>
              <a:gd name="connsiteY11-1314" fmla="*/ 207 h 10360"/>
              <a:gd name="connsiteX12-1315" fmla="*/ 6773 w 10000"/>
              <a:gd name="connsiteY12-1316" fmla="*/ 19 h 10360"/>
              <a:gd name="connsiteX13-1317" fmla="*/ 7374 w 10000"/>
              <a:gd name="connsiteY13-1318" fmla="*/ 75 h 10360"/>
              <a:gd name="connsiteX14-1319" fmla="*/ 7739 w 10000"/>
              <a:gd name="connsiteY14-1320" fmla="*/ 661 h 10360"/>
              <a:gd name="connsiteX15-1321" fmla="*/ 7952 w 10000"/>
              <a:gd name="connsiteY15-1322" fmla="*/ 1395 h 10360"/>
              <a:gd name="connsiteX16-1323" fmla="*/ 8218 w 10000"/>
              <a:gd name="connsiteY16-1324" fmla="*/ 1174 h 10360"/>
              <a:gd name="connsiteX17-1325" fmla="*/ 8723 w 10000"/>
              <a:gd name="connsiteY17-1326" fmla="*/ 697 h 10360"/>
              <a:gd name="connsiteX18-1327" fmla="*/ 9043 w 10000"/>
              <a:gd name="connsiteY18-1328" fmla="*/ 991 h 10360"/>
              <a:gd name="connsiteX19-1329" fmla="*/ 9388 w 10000"/>
              <a:gd name="connsiteY19-1330" fmla="*/ 1028 h 10360"/>
              <a:gd name="connsiteX20-1331" fmla="*/ 9601 w 10000"/>
              <a:gd name="connsiteY20-1332" fmla="*/ 1101 h 10360"/>
              <a:gd name="connsiteX21-1333" fmla="*/ 10000 w 10000"/>
              <a:gd name="connsiteY21-1334" fmla="*/ 1212 h 10360"/>
              <a:gd name="connsiteX0-1335" fmla="*/ 0 w 10000"/>
              <a:gd name="connsiteY0-1336" fmla="*/ 10319 h 10319"/>
              <a:gd name="connsiteX1-1337" fmla="*/ 1029 w 10000"/>
              <a:gd name="connsiteY1-1338" fmla="*/ 9490 h 10319"/>
              <a:gd name="connsiteX2-1339" fmla="*/ 1576 w 10000"/>
              <a:gd name="connsiteY2-1340" fmla="*/ 8693 h 10319"/>
              <a:gd name="connsiteX3-1341" fmla="*/ 1987 w 10000"/>
              <a:gd name="connsiteY3-1342" fmla="*/ 7541 h 10319"/>
              <a:gd name="connsiteX4-1343" fmla="*/ 2620 w 10000"/>
              <a:gd name="connsiteY4-1344" fmla="*/ 6341 h 10319"/>
              <a:gd name="connsiteX5-1345" fmla="*/ 3242 w 10000"/>
              <a:gd name="connsiteY5-1346" fmla="*/ 5955 h 10319"/>
              <a:gd name="connsiteX6-1347" fmla="*/ 3351 w 10000"/>
              <a:gd name="connsiteY6-1348" fmla="*/ 5102 h 10319"/>
              <a:gd name="connsiteX7-1349" fmla="*/ 3910 w 10000"/>
              <a:gd name="connsiteY7-1350" fmla="*/ 4404 h 10319"/>
              <a:gd name="connsiteX8-1351" fmla="*/ 4878 w 10000"/>
              <a:gd name="connsiteY8-1352" fmla="*/ 3653 h 10319"/>
              <a:gd name="connsiteX9-1353" fmla="*/ 5023 w 10000"/>
              <a:gd name="connsiteY9-1354" fmla="*/ 2428 h 10319"/>
              <a:gd name="connsiteX10-1355" fmla="*/ 5302 w 10000"/>
              <a:gd name="connsiteY10-1356" fmla="*/ 935 h 10319"/>
              <a:gd name="connsiteX11-1357" fmla="*/ 6220 w 10000"/>
              <a:gd name="connsiteY11-1358" fmla="*/ 166 h 10319"/>
              <a:gd name="connsiteX12-1359" fmla="*/ 7374 w 10000"/>
              <a:gd name="connsiteY12-1360" fmla="*/ 34 h 10319"/>
              <a:gd name="connsiteX13-1361" fmla="*/ 7739 w 10000"/>
              <a:gd name="connsiteY13-1362" fmla="*/ 620 h 10319"/>
              <a:gd name="connsiteX14-1363" fmla="*/ 7952 w 10000"/>
              <a:gd name="connsiteY14-1364" fmla="*/ 1354 h 10319"/>
              <a:gd name="connsiteX15-1365" fmla="*/ 8218 w 10000"/>
              <a:gd name="connsiteY15-1366" fmla="*/ 1133 h 10319"/>
              <a:gd name="connsiteX16-1367" fmla="*/ 8723 w 10000"/>
              <a:gd name="connsiteY16-1368" fmla="*/ 656 h 10319"/>
              <a:gd name="connsiteX17-1369" fmla="*/ 9043 w 10000"/>
              <a:gd name="connsiteY17-1370" fmla="*/ 950 h 10319"/>
              <a:gd name="connsiteX18-1371" fmla="*/ 9388 w 10000"/>
              <a:gd name="connsiteY18-1372" fmla="*/ 987 h 10319"/>
              <a:gd name="connsiteX19-1373" fmla="*/ 9601 w 10000"/>
              <a:gd name="connsiteY19-1374" fmla="*/ 1060 h 10319"/>
              <a:gd name="connsiteX20-1375" fmla="*/ 10000 w 10000"/>
              <a:gd name="connsiteY20-1376" fmla="*/ 1171 h 10319"/>
              <a:gd name="connsiteX0-1377" fmla="*/ 0 w 10000"/>
              <a:gd name="connsiteY0-1378" fmla="*/ 10299 h 10299"/>
              <a:gd name="connsiteX1-1379" fmla="*/ 1029 w 10000"/>
              <a:gd name="connsiteY1-1380" fmla="*/ 9470 h 10299"/>
              <a:gd name="connsiteX2-1381" fmla="*/ 1576 w 10000"/>
              <a:gd name="connsiteY2-1382" fmla="*/ 8673 h 10299"/>
              <a:gd name="connsiteX3-1383" fmla="*/ 1987 w 10000"/>
              <a:gd name="connsiteY3-1384" fmla="*/ 7521 h 10299"/>
              <a:gd name="connsiteX4-1385" fmla="*/ 2620 w 10000"/>
              <a:gd name="connsiteY4-1386" fmla="*/ 6321 h 10299"/>
              <a:gd name="connsiteX5-1387" fmla="*/ 3242 w 10000"/>
              <a:gd name="connsiteY5-1388" fmla="*/ 5935 h 10299"/>
              <a:gd name="connsiteX6-1389" fmla="*/ 3351 w 10000"/>
              <a:gd name="connsiteY6-1390" fmla="*/ 5082 h 10299"/>
              <a:gd name="connsiteX7-1391" fmla="*/ 3910 w 10000"/>
              <a:gd name="connsiteY7-1392" fmla="*/ 4384 h 10299"/>
              <a:gd name="connsiteX8-1393" fmla="*/ 4878 w 10000"/>
              <a:gd name="connsiteY8-1394" fmla="*/ 3633 h 10299"/>
              <a:gd name="connsiteX9-1395" fmla="*/ 5023 w 10000"/>
              <a:gd name="connsiteY9-1396" fmla="*/ 2408 h 10299"/>
              <a:gd name="connsiteX10-1397" fmla="*/ 5302 w 10000"/>
              <a:gd name="connsiteY10-1398" fmla="*/ 915 h 10299"/>
              <a:gd name="connsiteX11-1399" fmla="*/ 6276 w 10000"/>
              <a:gd name="connsiteY11-1400" fmla="*/ 250 h 10299"/>
              <a:gd name="connsiteX12-1401" fmla="*/ 7374 w 10000"/>
              <a:gd name="connsiteY12-1402" fmla="*/ 14 h 10299"/>
              <a:gd name="connsiteX13-1403" fmla="*/ 7739 w 10000"/>
              <a:gd name="connsiteY13-1404" fmla="*/ 600 h 10299"/>
              <a:gd name="connsiteX14-1405" fmla="*/ 7952 w 10000"/>
              <a:gd name="connsiteY14-1406" fmla="*/ 1334 h 10299"/>
              <a:gd name="connsiteX15-1407" fmla="*/ 8218 w 10000"/>
              <a:gd name="connsiteY15-1408" fmla="*/ 1113 h 10299"/>
              <a:gd name="connsiteX16-1409" fmla="*/ 8723 w 10000"/>
              <a:gd name="connsiteY16-1410" fmla="*/ 636 h 10299"/>
              <a:gd name="connsiteX17-1411" fmla="*/ 9043 w 10000"/>
              <a:gd name="connsiteY17-1412" fmla="*/ 930 h 10299"/>
              <a:gd name="connsiteX18-1413" fmla="*/ 9388 w 10000"/>
              <a:gd name="connsiteY18-1414" fmla="*/ 967 h 10299"/>
              <a:gd name="connsiteX19-1415" fmla="*/ 9601 w 10000"/>
              <a:gd name="connsiteY19-1416" fmla="*/ 1040 h 10299"/>
              <a:gd name="connsiteX20-1417" fmla="*/ 10000 w 10000"/>
              <a:gd name="connsiteY20-1418" fmla="*/ 1151 h 10299"/>
              <a:gd name="connsiteX0-1419" fmla="*/ 0 w 10000"/>
              <a:gd name="connsiteY0-1420" fmla="*/ 10296 h 10296"/>
              <a:gd name="connsiteX1-1421" fmla="*/ 1029 w 10000"/>
              <a:gd name="connsiteY1-1422" fmla="*/ 9467 h 10296"/>
              <a:gd name="connsiteX2-1423" fmla="*/ 1576 w 10000"/>
              <a:gd name="connsiteY2-1424" fmla="*/ 8670 h 10296"/>
              <a:gd name="connsiteX3-1425" fmla="*/ 1987 w 10000"/>
              <a:gd name="connsiteY3-1426" fmla="*/ 7518 h 10296"/>
              <a:gd name="connsiteX4-1427" fmla="*/ 2620 w 10000"/>
              <a:gd name="connsiteY4-1428" fmla="*/ 6318 h 10296"/>
              <a:gd name="connsiteX5-1429" fmla="*/ 3242 w 10000"/>
              <a:gd name="connsiteY5-1430" fmla="*/ 5932 h 10296"/>
              <a:gd name="connsiteX6-1431" fmla="*/ 3351 w 10000"/>
              <a:gd name="connsiteY6-1432" fmla="*/ 5079 h 10296"/>
              <a:gd name="connsiteX7-1433" fmla="*/ 3910 w 10000"/>
              <a:gd name="connsiteY7-1434" fmla="*/ 4381 h 10296"/>
              <a:gd name="connsiteX8-1435" fmla="*/ 4878 w 10000"/>
              <a:gd name="connsiteY8-1436" fmla="*/ 3630 h 10296"/>
              <a:gd name="connsiteX9-1437" fmla="*/ 5023 w 10000"/>
              <a:gd name="connsiteY9-1438" fmla="*/ 2405 h 10296"/>
              <a:gd name="connsiteX10-1439" fmla="*/ 5302 w 10000"/>
              <a:gd name="connsiteY10-1440" fmla="*/ 912 h 10296"/>
              <a:gd name="connsiteX11-1441" fmla="*/ 6276 w 10000"/>
              <a:gd name="connsiteY11-1442" fmla="*/ 247 h 10296"/>
              <a:gd name="connsiteX12-1443" fmla="*/ 7374 w 10000"/>
              <a:gd name="connsiteY12-1444" fmla="*/ 11 h 10296"/>
              <a:gd name="connsiteX13-1445" fmla="*/ 7739 w 10000"/>
              <a:gd name="connsiteY13-1446" fmla="*/ 597 h 10296"/>
              <a:gd name="connsiteX14-1447" fmla="*/ 7952 w 10000"/>
              <a:gd name="connsiteY14-1448" fmla="*/ 1331 h 10296"/>
              <a:gd name="connsiteX15-1449" fmla="*/ 8218 w 10000"/>
              <a:gd name="connsiteY15-1450" fmla="*/ 1110 h 10296"/>
              <a:gd name="connsiteX16-1451" fmla="*/ 8723 w 10000"/>
              <a:gd name="connsiteY16-1452" fmla="*/ 633 h 10296"/>
              <a:gd name="connsiteX17-1453" fmla="*/ 9043 w 10000"/>
              <a:gd name="connsiteY17-1454" fmla="*/ 927 h 10296"/>
              <a:gd name="connsiteX18-1455" fmla="*/ 9388 w 10000"/>
              <a:gd name="connsiteY18-1456" fmla="*/ 964 h 10296"/>
              <a:gd name="connsiteX19-1457" fmla="*/ 9601 w 10000"/>
              <a:gd name="connsiteY19-1458" fmla="*/ 1037 h 10296"/>
              <a:gd name="connsiteX20-1459" fmla="*/ 10000 w 10000"/>
              <a:gd name="connsiteY20-1460" fmla="*/ 1148 h 10296"/>
              <a:gd name="connsiteX0-1461" fmla="*/ 0 w 10000"/>
              <a:gd name="connsiteY0-1462" fmla="*/ 10296 h 10296"/>
              <a:gd name="connsiteX1-1463" fmla="*/ 1029 w 10000"/>
              <a:gd name="connsiteY1-1464" fmla="*/ 9467 h 10296"/>
              <a:gd name="connsiteX2-1465" fmla="*/ 1576 w 10000"/>
              <a:gd name="connsiteY2-1466" fmla="*/ 8670 h 10296"/>
              <a:gd name="connsiteX3-1467" fmla="*/ 1987 w 10000"/>
              <a:gd name="connsiteY3-1468" fmla="*/ 7518 h 10296"/>
              <a:gd name="connsiteX4-1469" fmla="*/ 2620 w 10000"/>
              <a:gd name="connsiteY4-1470" fmla="*/ 6318 h 10296"/>
              <a:gd name="connsiteX5-1471" fmla="*/ 3242 w 10000"/>
              <a:gd name="connsiteY5-1472" fmla="*/ 5932 h 10296"/>
              <a:gd name="connsiteX6-1473" fmla="*/ 3351 w 10000"/>
              <a:gd name="connsiteY6-1474" fmla="*/ 5079 h 10296"/>
              <a:gd name="connsiteX7-1475" fmla="*/ 3910 w 10000"/>
              <a:gd name="connsiteY7-1476" fmla="*/ 4381 h 10296"/>
              <a:gd name="connsiteX8-1477" fmla="*/ 4878 w 10000"/>
              <a:gd name="connsiteY8-1478" fmla="*/ 3630 h 10296"/>
              <a:gd name="connsiteX9-1479" fmla="*/ 5023 w 10000"/>
              <a:gd name="connsiteY9-1480" fmla="*/ 2405 h 10296"/>
              <a:gd name="connsiteX10-1481" fmla="*/ 5302 w 10000"/>
              <a:gd name="connsiteY10-1482" fmla="*/ 912 h 10296"/>
              <a:gd name="connsiteX11-1483" fmla="*/ 6276 w 10000"/>
              <a:gd name="connsiteY11-1484" fmla="*/ 247 h 10296"/>
              <a:gd name="connsiteX12-1485" fmla="*/ 7374 w 10000"/>
              <a:gd name="connsiteY12-1486" fmla="*/ 11 h 10296"/>
              <a:gd name="connsiteX13-1487" fmla="*/ 7739 w 10000"/>
              <a:gd name="connsiteY13-1488" fmla="*/ 597 h 10296"/>
              <a:gd name="connsiteX14-1489" fmla="*/ 7952 w 10000"/>
              <a:gd name="connsiteY14-1490" fmla="*/ 1331 h 10296"/>
              <a:gd name="connsiteX15-1491" fmla="*/ 8218 w 10000"/>
              <a:gd name="connsiteY15-1492" fmla="*/ 1110 h 10296"/>
              <a:gd name="connsiteX16-1493" fmla="*/ 8723 w 10000"/>
              <a:gd name="connsiteY16-1494" fmla="*/ 633 h 10296"/>
              <a:gd name="connsiteX17-1495" fmla="*/ 9043 w 10000"/>
              <a:gd name="connsiteY17-1496" fmla="*/ 927 h 10296"/>
              <a:gd name="connsiteX18-1497" fmla="*/ 9388 w 10000"/>
              <a:gd name="connsiteY18-1498" fmla="*/ 964 h 10296"/>
              <a:gd name="connsiteX19-1499" fmla="*/ 9601 w 10000"/>
              <a:gd name="connsiteY19-1500" fmla="*/ 1037 h 10296"/>
              <a:gd name="connsiteX20-1501" fmla="*/ 10000 w 10000"/>
              <a:gd name="connsiteY20-1502" fmla="*/ 1148 h 10296"/>
              <a:gd name="connsiteX0-1503" fmla="*/ 0 w 10000"/>
              <a:gd name="connsiteY0-1504" fmla="*/ 10655 h 10655"/>
              <a:gd name="connsiteX1-1505" fmla="*/ 1029 w 10000"/>
              <a:gd name="connsiteY1-1506" fmla="*/ 9826 h 10655"/>
              <a:gd name="connsiteX2-1507" fmla="*/ 1576 w 10000"/>
              <a:gd name="connsiteY2-1508" fmla="*/ 9029 h 10655"/>
              <a:gd name="connsiteX3-1509" fmla="*/ 1987 w 10000"/>
              <a:gd name="connsiteY3-1510" fmla="*/ 7877 h 10655"/>
              <a:gd name="connsiteX4-1511" fmla="*/ 2620 w 10000"/>
              <a:gd name="connsiteY4-1512" fmla="*/ 6677 h 10655"/>
              <a:gd name="connsiteX5-1513" fmla="*/ 3242 w 10000"/>
              <a:gd name="connsiteY5-1514" fmla="*/ 6291 h 10655"/>
              <a:gd name="connsiteX6-1515" fmla="*/ 3351 w 10000"/>
              <a:gd name="connsiteY6-1516" fmla="*/ 5438 h 10655"/>
              <a:gd name="connsiteX7-1517" fmla="*/ 3910 w 10000"/>
              <a:gd name="connsiteY7-1518" fmla="*/ 4740 h 10655"/>
              <a:gd name="connsiteX8-1519" fmla="*/ 4878 w 10000"/>
              <a:gd name="connsiteY8-1520" fmla="*/ 3989 h 10655"/>
              <a:gd name="connsiteX9-1521" fmla="*/ 5023 w 10000"/>
              <a:gd name="connsiteY9-1522" fmla="*/ 2764 h 10655"/>
              <a:gd name="connsiteX10-1523" fmla="*/ 5302 w 10000"/>
              <a:gd name="connsiteY10-1524" fmla="*/ 1271 h 10655"/>
              <a:gd name="connsiteX11-1525" fmla="*/ 6276 w 10000"/>
              <a:gd name="connsiteY11-1526" fmla="*/ 606 h 10655"/>
              <a:gd name="connsiteX12-1527" fmla="*/ 7374 w 10000"/>
              <a:gd name="connsiteY12-1528" fmla="*/ 370 h 10655"/>
              <a:gd name="connsiteX13-1529" fmla="*/ 7725 w 10000"/>
              <a:gd name="connsiteY13-1530" fmla="*/ 39 h 10655"/>
              <a:gd name="connsiteX14-1531" fmla="*/ 7952 w 10000"/>
              <a:gd name="connsiteY14-1532" fmla="*/ 1690 h 10655"/>
              <a:gd name="connsiteX15-1533" fmla="*/ 8218 w 10000"/>
              <a:gd name="connsiteY15-1534" fmla="*/ 1469 h 10655"/>
              <a:gd name="connsiteX16-1535" fmla="*/ 8723 w 10000"/>
              <a:gd name="connsiteY16-1536" fmla="*/ 992 h 10655"/>
              <a:gd name="connsiteX17-1537" fmla="*/ 9043 w 10000"/>
              <a:gd name="connsiteY17-1538" fmla="*/ 1286 h 10655"/>
              <a:gd name="connsiteX18-1539" fmla="*/ 9388 w 10000"/>
              <a:gd name="connsiteY18-1540" fmla="*/ 1323 h 10655"/>
              <a:gd name="connsiteX19-1541" fmla="*/ 9601 w 10000"/>
              <a:gd name="connsiteY19-1542" fmla="*/ 1396 h 10655"/>
              <a:gd name="connsiteX20-1543" fmla="*/ 10000 w 10000"/>
              <a:gd name="connsiteY20-1544" fmla="*/ 1507 h 10655"/>
              <a:gd name="connsiteX0-1545" fmla="*/ 0 w 10000"/>
              <a:gd name="connsiteY0-1546" fmla="*/ 10655 h 10655"/>
              <a:gd name="connsiteX1-1547" fmla="*/ 1029 w 10000"/>
              <a:gd name="connsiteY1-1548" fmla="*/ 9826 h 10655"/>
              <a:gd name="connsiteX2-1549" fmla="*/ 1576 w 10000"/>
              <a:gd name="connsiteY2-1550" fmla="*/ 9029 h 10655"/>
              <a:gd name="connsiteX3-1551" fmla="*/ 1987 w 10000"/>
              <a:gd name="connsiteY3-1552" fmla="*/ 7877 h 10655"/>
              <a:gd name="connsiteX4-1553" fmla="*/ 2620 w 10000"/>
              <a:gd name="connsiteY4-1554" fmla="*/ 6677 h 10655"/>
              <a:gd name="connsiteX5-1555" fmla="*/ 3242 w 10000"/>
              <a:gd name="connsiteY5-1556" fmla="*/ 6291 h 10655"/>
              <a:gd name="connsiteX6-1557" fmla="*/ 3351 w 10000"/>
              <a:gd name="connsiteY6-1558" fmla="*/ 5438 h 10655"/>
              <a:gd name="connsiteX7-1559" fmla="*/ 3910 w 10000"/>
              <a:gd name="connsiteY7-1560" fmla="*/ 4740 h 10655"/>
              <a:gd name="connsiteX8-1561" fmla="*/ 4878 w 10000"/>
              <a:gd name="connsiteY8-1562" fmla="*/ 3989 h 10655"/>
              <a:gd name="connsiteX9-1563" fmla="*/ 5023 w 10000"/>
              <a:gd name="connsiteY9-1564" fmla="*/ 2764 h 10655"/>
              <a:gd name="connsiteX10-1565" fmla="*/ 5302 w 10000"/>
              <a:gd name="connsiteY10-1566" fmla="*/ 1271 h 10655"/>
              <a:gd name="connsiteX11-1567" fmla="*/ 6276 w 10000"/>
              <a:gd name="connsiteY11-1568" fmla="*/ 606 h 10655"/>
              <a:gd name="connsiteX12-1569" fmla="*/ 7374 w 10000"/>
              <a:gd name="connsiteY12-1570" fmla="*/ 370 h 10655"/>
              <a:gd name="connsiteX13-1571" fmla="*/ 7725 w 10000"/>
              <a:gd name="connsiteY13-1572" fmla="*/ 39 h 10655"/>
              <a:gd name="connsiteX14-1573" fmla="*/ 8218 w 10000"/>
              <a:gd name="connsiteY14-1574" fmla="*/ 1469 h 10655"/>
              <a:gd name="connsiteX15-1575" fmla="*/ 8723 w 10000"/>
              <a:gd name="connsiteY15-1576" fmla="*/ 992 h 10655"/>
              <a:gd name="connsiteX16-1577" fmla="*/ 9043 w 10000"/>
              <a:gd name="connsiteY16-1578" fmla="*/ 1286 h 10655"/>
              <a:gd name="connsiteX17-1579" fmla="*/ 9388 w 10000"/>
              <a:gd name="connsiteY17-1580" fmla="*/ 1323 h 10655"/>
              <a:gd name="connsiteX18-1581" fmla="*/ 9601 w 10000"/>
              <a:gd name="connsiteY18-1582" fmla="*/ 1396 h 10655"/>
              <a:gd name="connsiteX19-1583" fmla="*/ 10000 w 10000"/>
              <a:gd name="connsiteY19-1584" fmla="*/ 1507 h 10655"/>
              <a:gd name="connsiteX0-1585" fmla="*/ 0 w 10000"/>
              <a:gd name="connsiteY0-1586" fmla="*/ 10655 h 10655"/>
              <a:gd name="connsiteX1-1587" fmla="*/ 1029 w 10000"/>
              <a:gd name="connsiteY1-1588" fmla="*/ 9826 h 10655"/>
              <a:gd name="connsiteX2-1589" fmla="*/ 1576 w 10000"/>
              <a:gd name="connsiteY2-1590" fmla="*/ 9029 h 10655"/>
              <a:gd name="connsiteX3-1591" fmla="*/ 1987 w 10000"/>
              <a:gd name="connsiteY3-1592" fmla="*/ 7877 h 10655"/>
              <a:gd name="connsiteX4-1593" fmla="*/ 2620 w 10000"/>
              <a:gd name="connsiteY4-1594" fmla="*/ 6677 h 10655"/>
              <a:gd name="connsiteX5-1595" fmla="*/ 3242 w 10000"/>
              <a:gd name="connsiteY5-1596" fmla="*/ 6291 h 10655"/>
              <a:gd name="connsiteX6-1597" fmla="*/ 3351 w 10000"/>
              <a:gd name="connsiteY6-1598" fmla="*/ 5438 h 10655"/>
              <a:gd name="connsiteX7-1599" fmla="*/ 3910 w 10000"/>
              <a:gd name="connsiteY7-1600" fmla="*/ 4740 h 10655"/>
              <a:gd name="connsiteX8-1601" fmla="*/ 4878 w 10000"/>
              <a:gd name="connsiteY8-1602" fmla="*/ 3989 h 10655"/>
              <a:gd name="connsiteX9-1603" fmla="*/ 5023 w 10000"/>
              <a:gd name="connsiteY9-1604" fmla="*/ 2764 h 10655"/>
              <a:gd name="connsiteX10-1605" fmla="*/ 5302 w 10000"/>
              <a:gd name="connsiteY10-1606" fmla="*/ 1271 h 10655"/>
              <a:gd name="connsiteX11-1607" fmla="*/ 6276 w 10000"/>
              <a:gd name="connsiteY11-1608" fmla="*/ 606 h 10655"/>
              <a:gd name="connsiteX12-1609" fmla="*/ 7374 w 10000"/>
              <a:gd name="connsiteY12-1610" fmla="*/ 370 h 10655"/>
              <a:gd name="connsiteX13-1611" fmla="*/ 7725 w 10000"/>
              <a:gd name="connsiteY13-1612" fmla="*/ 39 h 10655"/>
              <a:gd name="connsiteX14-1613" fmla="*/ 8303 w 10000"/>
              <a:gd name="connsiteY14-1614" fmla="*/ 1011 h 10655"/>
              <a:gd name="connsiteX15-1615" fmla="*/ 8723 w 10000"/>
              <a:gd name="connsiteY15-1616" fmla="*/ 992 h 10655"/>
              <a:gd name="connsiteX16-1617" fmla="*/ 9043 w 10000"/>
              <a:gd name="connsiteY16-1618" fmla="*/ 1286 h 10655"/>
              <a:gd name="connsiteX17-1619" fmla="*/ 9388 w 10000"/>
              <a:gd name="connsiteY17-1620" fmla="*/ 1323 h 10655"/>
              <a:gd name="connsiteX18-1621" fmla="*/ 9601 w 10000"/>
              <a:gd name="connsiteY18-1622" fmla="*/ 1396 h 10655"/>
              <a:gd name="connsiteX19-1623" fmla="*/ 10000 w 10000"/>
              <a:gd name="connsiteY19-1624" fmla="*/ 1507 h 10655"/>
              <a:gd name="connsiteX0-1625" fmla="*/ 0 w 9601"/>
              <a:gd name="connsiteY0-1626" fmla="*/ 10655 h 10655"/>
              <a:gd name="connsiteX1-1627" fmla="*/ 1029 w 9601"/>
              <a:gd name="connsiteY1-1628" fmla="*/ 9826 h 10655"/>
              <a:gd name="connsiteX2-1629" fmla="*/ 1576 w 9601"/>
              <a:gd name="connsiteY2-1630" fmla="*/ 9029 h 10655"/>
              <a:gd name="connsiteX3-1631" fmla="*/ 1987 w 9601"/>
              <a:gd name="connsiteY3-1632" fmla="*/ 7877 h 10655"/>
              <a:gd name="connsiteX4-1633" fmla="*/ 2620 w 9601"/>
              <a:gd name="connsiteY4-1634" fmla="*/ 6677 h 10655"/>
              <a:gd name="connsiteX5-1635" fmla="*/ 3242 w 9601"/>
              <a:gd name="connsiteY5-1636" fmla="*/ 6291 h 10655"/>
              <a:gd name="connsiteX6-1637" fmla="*/ 3351 w 9601"/>
              <a:gd name="connsiteY6-1638" fmla="*/ 5438 h 10655"/>
              <a:gd name="connsiteX7-1639" fmla="*/ 3910 w 9601"/>
              <a:gd name="connsiteY7-1640" fmla="*/ 4740 h 10655"/>
              <a:gd name="connsiteX8-1641" fmla="*/ 4878 w 9601"/>
              <a:gd name="connsiteY8-1642" fmla="*/ 3989 h 10655"/>
              <a:gd name="connsiteX9-1643" fmla="*/ 5023 w 9601"/>
              <a:gd name="connsiteY9-1644" fmla="*/ 2764 h 10655"/>
              <a:gd name="connsiteX10-1645" fmla="*/ 5302 w 9601"/>
              <a:gd name="connsiteY10-1646" fmla="*/ 1271 h 10655"/>
              <a:gd name="connsiteX11-1647" fmla="*/ 6276 w 9601"/>
              <a:gd name="connsiteY11-1648" fmla="*/ 606 h 10655"/>
              <a:gd name="connsiteX12-1649" fmla="*/ 7374 w 9601"/>
              <a:gd name="connsiteY12-1650" fmla="*/ 370 h 10655"/>
              <a:gd name="connsiteX13-1651" fmla="*/ 7725 w 9601"/>
              <a:gd name="connsiteY13-1652" fmla="*/ 39 h 10655"/>
              <a:gd name="connsiteX14-1653" fmla="*/ 8303 w 9601"/>
              <a:gd name="connsiteY14-1654" fmla="*/ 1011 h 10655"/>
              <a:gd name="connsiteX15-1655" fmla="*/ 8723 w 9601"/>
              <a:gd name="connsiteY15-1656" fmla="*/ 992 h 10655"/>
              <a:gd name="connsiteX16-1657" fmla="*/ 9043 w 9601"/>
              <a:gd name="connsiteY16-1658" fmla="*/ 1286 h 10655"/>
              <a:gd name="connsiteX17-1659" fmla="*/ 9388 w 9601"/>
              <a:gd name="connsiteY17-1660" fmla="*/ 1323 h 10655"/>
              <a:gd name="connsiteX18-1661" fmla="*/ 9601 w 9601"/>
              <a:gd name="connsiteY18-1662" fmla="*/ 1396 h 10655"/>
              <a:gd name="connsiteX0-1663" fmla="*/ 0 w 9778"/>
              <a:gd name="connsiteY0-1664" fmla="*/ 10000 h 10000"/>
              <a:gd name="connsiteX1-1665" fmla="*/ 1072 w 9778"/>
              <a:gd name="connsiteY1-1666" fmla="*/ 9222 h 10000"/>
              <a:gd name="connsiteX2-1667" fmla="*/ 1641 w 9778"/>
              <a:gd name="connsiteY2-1668" fmla="*/ 8474 h 10000"/>
              <a:gd name="connsiteX3-1669" fmla="*/ 2070 w 9778"/>
              <a:gd name="connsiteY3-1670" fmla="*/ 7393 h 10000"/>
              <a:gd name="connsiteX4-1671" fmla="*/ 2729 w 9778"/>
              <a:gd name="connsiteY4-1672" fmla="*/ 6267 h 10000"/>
              <a:gd name="connsiteX5-1673" fmla="*/ 3377 w 9778"/>
              <a:gd name="connsiteY5-1674" fmla="*/ 5904 h 10000"/>
              <a:gd name="connsiteX6-1675" fmla="*/ 3490 w 9778"/>
              <a:gd name="connsiteY6-1676" fmla="*/ 5104 h 10000"/>
              <a:gd name="connsiteX7-1677" fmla="*/ 4072 w 9778"/>
              <a:gd name="connsiteY7-1678" fmla="*/ 4449 h 10000"/>
              <a:gd name="connsiteX8-1679" fmla="*/ 5081 w 9778"/>
              <a:gd name="connsiteY8-1680" fmla="*/ 3744 h 10000"/>
              <a:gd name="connsiteX9-1681" fmla="*/ 5232 w 9778"/>
              <a:gd name="connsiteY9-1682" fmla="*/ 2594 h 10000"/>
              <a:gd name="connsiteX10-1683" fmla="*/ 5522 w 9778"/>
              <a:gd name="connsiteY10-1684" fmla="*/ 1193 h 10000"/>
              <a:gd name="connsiteX11-1685" fmla="*/ 6537 w 9778"/>
              <a:gd name="connsiteY11-1686" fmla="*/ 569 h 10000"/>
              <a:gd name="connsiteX12-1687" fmla="*/ 7680 w 9778"/>
              <a:gd name="connsiteY12-1688" fmla="*/ 347 h 10000"/>
              <a:gd name="connsiteX13-1689" fmla="*/ 8046 w 9778"/>
              <a:gd name="connsiteY13-1690" fmla="*/ 37 h 10000"/>
              <a:gd name="connsiteX14-1691" fmla="*/ 8648 w 9778"/>
              <a:gd name="connsiteY14-1692" fmla="*/ 949 h 10000"/>
              <a:gd name="connsiteX15-1693" fmla="*/ 9086 w 9778"/>
              <a:gd name="connsiteY15-1694" fmla="*/ 931 h 10000"/>
              <a:gd name="connsiteX16-1695" fmla="*/ 9419 w 9778"/>
              <a:gd name="connsiteY16-1696" fmla="*/ 1207 h 10000"/>
              <a:gd name="connsiteX17-1697" fmla="*/ 9778 w 9778"/>
              <a:gd name="connsiteY17-1698" fmla="*/ 1242 h 10000"/>
              <a:gd name="connsiteX0-1699" fmla="*/ 0 w 10000"/>
              <a:gd name="connsiteY0-1700" fmla="*/ 10000 h 10000"/>
              <a:gd name="connsiteX1-1701" fmla="*/ 1096 w 10000"/>
              <a:gd name="connsiteY1-1702" fmla="*/ 9222 h 10000"/>
              <a:gd name="connsiteX2-1703" fmla="*/ 1678 w 10000"/>
              <a:gd name="connsiteY2-1704" fmla="*/ 8474 h 10000"/>
              <a:gd name="connsiteX3-1705" fmla="*/ 2117 w 10000"/>
              <a:gd name="connsiteY3-1706" fmla="*/ 7393 h 10000"/>
              <a:gd name="connsiteX4-1707" fmla="*/ 2791 w 10000"/>
              <a:gd name="connsiteY4-1708" fmla="*/ 6267 h 10000"/>
              <a:gd name="connsiteX5-1709" fmla="*/ 3454 w 10000"/>
              <a:gd name="connsiteY5-1710" fmla="*/ 5904 h 10000"/>
              <a:gd name="connsiteX6-1711" fmla="*/ 3569 w 10000"/>
              <a:gd name="connsiteY6-1712" fmla="*/ 5104 h 10000"/>
              <a:gd name="connsiteX7-1713" fmla="*/ 4164 w 10000"/>
              <a:gd name="connsiteY7-1714" fmla="*/ 4449 h 10000"/>
              <a:gd name="connsiteX8-1715" fmla="*/ 5196 w 10000"/>
              <a:gd name="connsiteY8-1716" fmla="*/ 3744 h 10000"/>
              <a:gd name="connsiteX9-1717" fmla="*/ 5351 w 10000"/>
              <a:gd name="connsiteY9-1718" fmla="*/ 2594 h 10000"/>
              <a:gd name="connsiteX10-1719" fmla="*/ 5647 w 10000"/>
              <a:gd name="connsiteY10-1720" fmla="*/ 1193 h 10000"/>
              <a:gd name="connsiteX11-1721" fmla="*/ 6685 w 10000"/>
              <a:gd name="connsiteY11-1722" fmla="*/ 569 h 10000"/>
              <a:gd name="connsiteX12-1723" fmla="*/ 7854 w 10000"/>
              <a:gd name="connsiteY12-1724" fmla="*/ 347 h 10000"/>
              <a:gd name="connsiteX13-1725" fmla="*/ 8229 w 10000"/>
              <a:gd name="connsiteY13-1726" fmla="*/ 37 h 10000"/>
              <a:gd name="connsiteX14-1727" fmla="*/ 8844 w 10000"/>
              <a:gd name="connsiteY14-1728" fmla="*/ 949 h 10000"/>
              <a:gd name="connsiteX15-1729" fmla="*/ 9633 w 10000"/>
              <a:gd name="connsiteY15-1730" fmla="*/ 1207 h 10000"/>
              <a:gd name="connsiteX16-1731" fmla="*/ 10000 w 10000"/>
              <a:gd name="connsiteY16-1732" fmla="*/ 1242 h 10000"/>
              <a:gd name="connsiteX0-1733" fmla="*/ 0 w 10000"/>
              <a:gd name="connsiteY0-1734" fmla="*/ 10000 h 10000"/>
              <a:gd name="connsiteX1-1735" fmla="*/ 1096 w 10000"/>
              <a:gd name="connsiteY1-1736" fmla="*/ 9222 h 10000"/>
              <a:gd name="connsiteX2-1737" fmla="*/ 1678 w 10000"/>
              <a:gd name="connsiteY2-1738" fmla="*/ 8474 h 10000"/>
              <a:gd name="connsiteX3-1739" fmla="*/ 2117 w 10000"/>
              <a:gd name="connsiteY3-1740" fmla="*/ 7393 h 10000"/>
              <a:gd name="connsiteX4-1741" fmla="*/ 2791 w 10000"/>
              <a:gd name="connsiteY4-1742" fmla="*/ 6267 h 10000"/>
              <a:gd name="connsiteX5-1743" fmla="*/ 3454 w 10000"/>
              <a:gd name="connsiteY5-1744" fmla="*/ 5904 h 10000"/>
              <a:gd name="connsiteX6-1745" fmla="*/ 3569 w 10000"/>
              <a:gd name="connsiteY6-1746" fmla="*/ 5104 h 10000"/>
              <a:gd name="connsiteX7-1747" fmla="*/ 4164 w 10000"/>
              <a:gd name="connsiteY7-1748" fmla="*/ 4449 h 10000"/>
              <a:gd name="connsiteX8-1749" fmla="*/ 5196 w 10000"/>
              <a:gd name="connsiteY8-1750" fmla="*/ 3744 h 10000"/>
              <a:gd name="connsiteX9-1751" fmla="*/ 5351 w 10000"/>
              <a:gd name="connsiteY9-1752" fmla="*/ 2594 h 10000"/>
              <a:gd name="connsiteX10-1753" fmla="*/ 5647 w 10000"/>
              <a:gd name="connsiteY10-1754" fmla="*/ 1193 h 10000"/>
              <a:gd name="connsiteX11-1755" fmla="*/ 6685 w 10000"/>
              <a:gd name="connsiteY11-1756" fmla="*/ 569 h 10000"/>
              <a:gd name="connsiteX12-1757" fmla="*/ 7854 w 10000"/>
              <a:gd name="connsiteY12-1758" fmla="*/ 347 h 10000"/>
              <a:gd name="connsiteX13-1759" fmla="*/ 8229 w 10000"/>
              <a:gd name="connsiteY13-1760" fmla="*/ 37 h 10000"/>
              <a:gd name="connsiteX14-1761" fmla="*/ 8844 w 10000"/>
              <a:gd name="connsiteY14-1762" fmla="*/ 949 h 10000"/>
              <a:gd name="connsiteX15-1763" fmla="*/ 9438 w 10000"/>
              <a:gd name="connsiteY15-1764" fmla="*/ 1031 h 10000"/>
              <a:gd name="connsiteX16-1765" fmla="*/ 10000 w 10000"/>
              <a:gd name="connsiteY16-1766" fmla="*/ 1242 h 10000"/>
              <a:gd name="connsiteX0-1767" fmla="*/ 0 w 10000"/>
              <a:gd name="connsiteY0-1768" fmla="*/ 10000 h 10000"/>
              <a:gd name="connsiteX1-1769" fmla="*/ 1096 w 10000"/>
              <a:gd name="connsiteY1-1770" fmla="*/ 9222 h 10000"/>
              <a:gd name="connsiteX2-1771" fmla="*/ 1678 w 10000"/>
              <a:gd name="connsiteY2-1772" fmla="*/ 8474 h 10000"/>
              <a:gd name="connsiteX3-1773" fmla="*/ 2117 w 10000"/>
              <a:gd name="connsiteY3-1774" fmla="*/ 7393 h 10000"/>
              <a:gd name="connsiteX4-1775" fmla="*/ 2791 w 10000"/>
              <a:gd name="connsiteY4-1776" fmla="*/ 6267 h 10000"/>
              <a:gd name="connsiteX5-1777" fmla="*/ 3454 w 10000"/>
              <a:gd name="connsiteY5-1778" fmla="*/ 5904 h 10000"/>
              <a:gd name="connsiteX6-1779" fmla="*/ 3569 w 10000"/>
              <a:gd name="connsiteY6-1780" fmla="*/ 5104 h 10000"/>
              <a:gd name="connsiteX7-1781" fmla="*/ 4164 w 10000"/>
              <a:gd name="connsiteY7-1782" fmla="*/ 4449 h 10000"/>
              <a:gd name="connsiteX8-1783" fmla="*/ 5196 w 10000"/>
              <a:gd name="connsiteY8-1784" fmla="*/ 3744 h 10000"/>
              <a:gd name="connsiteX9-1785" fmla="*/ 5351 w 10000"/>
              <a:gd name="connsiteY9-1786" fmla="*/ 2594 h 10000"/>
              <a:gd name="connsiteX10-1787" fmla="*/ 5647 w 10000"/>
              <a:gd name="connsiteY10-1788" fmla="*/ 1193 h 10000"/>
              <a:gd name="connsiteX11-1789" fmla="*/ 6685 w 10000"/>
              <a:gd name="connsiteY11-1790" fmla="*/ 569 h 10000"/>
              <a:gd name="connsiteX12-1791" fmla="*/ 7854 w 10000"/>
              <a:gd name="connsiteY12-1792" fmla="*/ 347 h 10000"/>
              <a:gd name="connsiteX13-1793" fmla="*/ 8229 w 10000"/>
              <a:gd name="connsiteY13-1794" fmla="*/ 37 h 10000"/>
              <a:gd name="connsiteX14-1795" fmla="*/ 8844 w 10000"/>
              <a:gd name="connsiteY14-1796" fmla="*/ 949 h 10000"/>
              <a:gd name="connsiteX15-1797" fmla="*/ 9438 w 10000"/>
              <a:gd name="connsiteY15-1798" fmla="*/ 1031 h 10000"/>
              <a:gd name="connsiteX16-1799" fmla="*/ 10000 w 10000"/>
              <a:gd name="connsiteY16-1800" fmla="*/ 94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501" y="9920"/>
                  <a:pt x="879" y="9463"/>
                  <a:pt x="1096" y="9222"/>
                </a:cubicBezTo>
                <a:cubicBezTo>
                  <a:pt x="1096" y="9169"/>
                  <a:pt x="1637" y="8629"/>
                  <a:pt x="1678" y="8474"/>
                </a:cubicBezTo>
                <a:cubicBezTo>
                  <a:pt x="1777" y="8043"/>
                  <a:pt x="1891" y="7702"/>
                  <a:pt x="2117" y="7393"/>
                </a:cubicBezTo>
                <a:cubicBezTo>
                  <a:pt x="2492" y="7070"/>
                  <a:pt x="2621" y="6895"/>
                  <a:pt x="2791" y="6267"/>
                </a:cubicBezTo>
                <a:cubicBezTo>
                  <a:pt x="2962" y="6060"/>
                  <a:pt x="3298" y="6146"/>
                  <a:pt x="3454" y="5904"/>
                </a:cubicBezTo>
                <a:cubicBezTo>
                  <a:pt x="3568" y="5691"/>
                  <a:pt x="3452" y="5347"/>
                  <a:pt x="3569" y="5104"/>
                </a:cubicBezTo>
                <a:cubicBezTo>
                  <a:pt x="3688" y="4862"/>
                  <a:pt x="3606" y="4458"/>
                  <a:pt x="4164" y="4449"/>
                </a:cubicBezTo>
                <a:cubicBezTo>
                  <a:pt x="4235" y="4086"/>
                  <a:pt x="5034" y="4162"/>
                  <a:pt x="5196" y="3744"/>
                </a:cubicBezTo>
                <a:cubicBezTo>
                  <a:pt x="5395" y="3503"/>
                  <a:pt x="5280" y="2905"/>
                  <a:pt x="5351" y="2594"/>
                </a:cubicBezTo>
                <a:cubicBezTo>
                  <a:pt x="5397" y="2166"/>
                  <a:pt x="5467" y="1482"/>
                  <a:pt x="5647" y="1193"/>
                </a:cubicBezTo>
                <a:cubicBezTo>
                  <a:pt x="5798" y="822"/>
                  <a:pt x="6317" y="650"/>
                  <a:pt x="6685" y="569"/>
                </a:cubicBezTo>
                <a:cubicBezTo>
                  <a:pt x="7074" y="482"/>
                  <a:pt x="7598" y="435"/>
                  <a:pt x="7854" y="347"/>
                </a:cubicBezTo>
                <a:cubicBezTo>
                  <a:pt x="8111" y="259"/>
                  <a:pt x="8102" y="-119"/>
                  <a:pt x="8229" y="37"/>
                </a:cubicBezTo>
                <a:cubicBezTo>
                  <a:pt x="8379" y="208"/>
                  <a:pt x="8610" y="754"/>
                  <a:pt x="8844" y="949"/>
                </a:cubicBezTo>
                <a:cubicBezTo>
                  <a:pt x="9078" y="1144"/>
                  <a:pt x="9245" y="982"/>
                  <a:pt x="9438" y="1031"/>
                </a:cubicBezTo>
                <a:cubicBezTo>
                  <a:pt x="9565" y="1049"/>
                  <a:pt x="9873" y="932"/>
                  <a:pt x="10000" y="949"/>
                </a:cubicBezTo>
              </a:path>
            </a:pathLst>
          </a:custGeom>
          <a:noFill/>
          <a:ln w="63500" cap="flat" cmpd="sng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328863" y="2526432"/>
            <a:ext cx="10712845" cy="3919406"/>
            <a:chOff x="537165" y="1916832"/>
            <a:chExt cx="10712845" cy="3919406"/>
          </a:xfrm>
          <a:noFill/>
        </p:grpSpPr>
        <p:sp>
          <p:nvSpPr>
            <p:cNvPr id="8" name="Freeform 18"/>
            <p:cNvSpPr/>
            <p:nvPr>
              <p:custDataLst>
                <p:tags r:id="rId6"/>
              </p:custDataLst>
            </p:nvPr>
          </p:nvSpPr>
          <p:spPr bwMode="auto">
            <a:xfrm>
              <a:off x="9676952" y="2978427"/>
              <a:ext cx="1573058" cy="1208579"/>
            </a:xfrm>
            <a:custGeom>
              <a:avLst/>
              <a:gdLst>
                <a:gd name="T0" fmla="*/ 0 w 752"/>
                <a:gd name="T1" fmla="*/ 546 h 546"/>
                <a:gd name="T2" fmla="*/ 42 w 752"/>
                <a:gd name="T3" fmla="*/ 532 h 546"/>
                <a:gd name="T4" fmla="*/ 60 w 752"/>
                <a:gd name="T5" fmla="*/ 528 h 546"/>
                <a:gd name="T6" fmla="*/ 88 w 752"/>
                <a:gd name="T7" fmla="*/ 502 h 546"/>
                <a:gd name="T8" fmla="*/ 92 w 752"/>
                <a:gd name="T9" fmla="*/ 462 h 546"/>
                <a:gd name="T10" fmla="*/ 142 w 752"/>
                <a:gd name="T11" fmla="*/ 380 h 546"/>
                <a:gd name="T12" fmla="*/ 196 w 752"/>
                <a:gd name="T13" fmla="*/ 334 h 546"/>
                <a:gd name="T14" fmla="*/ 212 w 752"/>
                <a:gd name="T15" fmla="*/ 296 h 546"/>
                <a:gd name="T16" fmla="*/ 224 w 752"/>
                <a:gd name="T17" fmla="*/ 306 h 546"/>
                <a:gd name="T18" fmla="*/ 252 w 752"/>
                <a:gd name="T19" fmla="*/ 262 h 546"/>
                <a:gd name="T20" fmla="*/ 294 w 752"/>
                <a:gd name="T21" fmla="*/ 224 h 546"/>
                <a:gd name="T22" fmla="*/ 334 w 752"/>
                <a:gd name="T23" fmla="*/ 182 h 546"/>
                <a:gd name="T24" fmla="*/ 330 w 752"/>
                <a:gd name="T25" fmla="*/ 138 h 546"/>
                <a:gd name="T26" fmla="*/ 336 w 752"/>
                <a:gd name="T27" fmla="*/ 96 h 546"/>
                <a:gd name="T28" fmla="*/ 352 w 752"/>
                <a:gd name="T29" fmla="*/ 68 h 546"/>
                <a:gd name="T30" fmla="*/ 386 w 752"/>
                <a:gd name="T31" fmla="*/ 34 h 546"/>
                <a:gd name="T32" fmla="*/ 454 w 752"/>
                <a:gd name="T33" fmla="*/ 16 h 546"/>
                <a:gd name="T34" fmla="*/ 504 w 752"/>
                <a:gd name="T35" fmla="*/ 8 h 546"/>
                <a:gd name="T36" fmla="*/ 546 w 752"/>
                <a:gd name="T37" fmla="*/ 2 h 546"/>
                <a:gd name="T38" fmla="*/ 582 w 752"/>
                <a:gd name="T39" fmla="*/ 18 h 546"/>
                <a:gd name="T40" fmla="*/ 598 w 752"/>
                <a:gd name="T41" fmla="*/ 58 h 546"/>
                <a:gd name="T42" fmla="*/ 618 w 752"/>
                <a:gd name="T43" fmla="*/ 46 h 546"/>
                <a:gd name="T44" fmla="*/ 656 w 752"/>
                <a:gd name="T45" fmla="*/ 20 h 546"/>
                <a:gd name="T46" fmla="*/ 680 w 752"/>
                <a:gd name="T47" fmla="*/ 36 h 546"/>
                <a:gd name="T48" fmla="*/ 706 w 752"/>
                <a:gd name="T49" fmla="*/ 38 h 546"/>
                <a:gd name="T50" fmla="*/ 722 w 752"/>
                <a:gd name="T51" fmla="*/ 42 h 546"/>
                <a:gd name="T52" fmla="*/ 752 w 752"/>
                <a:gd name="T53" fmla="*/ 48 h 546"/>
                <a:gd name="connsiteX0" fmla="*/ 0 w 10000"/>
                <a:gd name="connsiteY0" fmla="*/ 9970 h 9970"/>
                <a:gd name="connsiteX1" fmla="*/ 559 w 10000"/>
                <a:gd name="connsiteY1" fmla="*/ 9714 h 9970"/>
                <a:gd name="connsiteX2" fmla="*/ 1170 w 10000"/>
                <a:gd name="connsiteY2" fmla="*/ 9164 h 9970"/>
                <a:gd name="connsiteX3" fmla="*/ 1223 w 10000"/>
                <a:gd name="connsiteY3" fmla="*/ 8432 h 9970"/>
                <a:gd name="connsiteX4" fmla="*/ 1888 w 10000"/>
                <a:gd name="connsiteY4" fmla="*/ 6930 h 9970"/>
                <a:gd name="connsiteX5" fmla="*/ 2606 w 10000"/>
                <a:gd name="connsiteY5" fmla="*/ 6087 h 9970"/>
                <a:gd name="connsiteX6" fmla="*/ 2819 w 10000"/>
                <a:gd name="connsiteY6" fmla="*/ 5391 h 9970"/>
                <a:gd name="connsiteX7" fmla="*/ 2979 w 10000"/>
                <a:gd name="connsiteY7" fmla="*/ 5574 h 9970"/>
                <a:gd name="connsiteX8" fmla="*/ 3351 w 10000"/>
                <a:gd name="connsiteY8" fmla="*/ 4769 h 9970"/>
                <a:gd name="connsiteX9" fmla="*/ 3910 w 10000"/>
                <a:gd name="connsiteY9" fmla="*/ 4073 h 9970"/>
                <a:gd name="connsiteX10" fmla="*/ 4441 w 10000"/>
                <a:gd name="connsiteY10" fmla="*/ 3303 h 9970"/>
                <a:gd name="connsiteX11" fmla="*/ 4388 w 10000"/>
                <a:gd name="connsiteY11" fmla="*/ 2497 h 9970"/>
                <a:gd name="connsiteX12" fmla="*/ 4468 w 10000"/>
                <a:gd name="connsiteY12" fmla="*/ 1728 h 9970"/>
                <a:gd name="connsiteX13" fmla="*/ 4681 w 10000"/>
                <a:gd name="connsiteY13" fmla="*/ 1215 h 9970"/>
                <a:gd name="connsiteX14" fmla="*/ 5133 w 10000"/>
                <a:gd name="connsiteY14" fmla="*/ 593 h 9970"/>
                <a:gd name="connsiteX15" fmla="*/ 6037 w 10000"/>
                <a:gd name="connsiteY15" fmla="*/ 263 h 9970"/>
                <a:gd name="connsiteX16" fmla="*/ 6702 w 10000"/>
                <a:gd name="connsiteY16" fmla="*/ 117 h 9970"/>
                <a:gd name="connsiteX17" fmla="*/ 7261 w 10000"/>
                <a:gd name="connsiteY17" fmla="*/ 7 h 9970"/>
                <a:gd name="connsiteX18" fmla="*/ 7739 w 10000"/>
                <a:gd name="connsiteY18" fmla="*/ 300 h 9970"/>
                <a:gd name="connsiteX19" fmla="*/ 7952 w 10000"/>
                <a:gd name="connsiteY19" fmla="*/ 1032 h 9970"/>
                <a:gd name="connsiteX20" fmla="*/ 8218 w 10000"/>
                <a:gd name="connsiteY20" fmla="*/ 812 h 9970"/>
                <a:gd name="connsiteX21" fmla="*/ 8723 w 10000"/>
                <a:gd name="connsiteY21" fmla="*/ 336 h 9970"/>
                <a:gd name="connsiteX22" fmla="*/ 9043 w 10000"/>
                <a:gd name="connsiteY22" fmla="*/ 629 h 9970"/>
                <a:gd name="connsiteX23" fmla="*/ 9388 w 10000"/>
                <a:gd name="connsiteY23" fmla="*/ 666 h 9970"/>
                <a:gd name="connsiteX24" fmla="*/ 9601 w 10000"/>
                <a:gd name="connsiteY24" fmla="*/ 739 h 9970"/>
                <a:gd name="connsiteX25" fmla="*/ 10000 w 10000"/>
                <a:gd name="connsiteY25" fmla="*/ 849 h 9970"/>
                <a:gd name="connsiteX0-1" fmla="*/ 0 w 10000"/>
                <a:gd name="connsiteY0-2" fmla="*/ 10000 h 10000"/>
                <a:gd name="connsiteX1-3" fmla="*/ 1170 w 10000"/>
                <a:gd name="connsiteY1-4" fmla="*/ 9192 h 10000"/>
                <a:gd name="connsiteX2-5" fmla="*/ 1223 w 10000"/>
                <a:gd name="connsiteY2-6" fmla="*/ 8457 h 10000"/>
                <a:gd name="connsiteX3-7" fmla="*/ 1888 w 10000"/>
                <a:gd name="connsiteY3-8" fmla="*/ 6951 h 10000"/>
                <a:gd name="connsiteX4-9" fmla="*/ 2606 w 10000"/>
                <a:gd name="connsiteY4-10" fmla="*/ 6105 h 10000"/>
                <a:gd name="connsiteX5-11" fmla="*/ 2819 w 10000"/>
                <a:gd name="connsiteY5-12" fmla="*/ 5407 h 10000"/>
                <a:gd name="connsiteX6-13" fmla="*/ 2979 w 10000"/>
                <a:gd name="connsiteY6-14" fmla="*/ 5591 h 10000"/>
                <a:gd name="connsiteX7-15" fmla="*/ 3351 w 10000"/>
                <a:gd name="connsiteY7-16" fmla="*/ 4783 h 10000"/>
                <a:gd name="connsiteX8-17" fmla="*/ 3910 w 10000"/>
                <a:gd name="connsiteY8-18" fmla="*/ 4085 h 10000"/>
                <a:gd name="connsiteX9-19" fmla="*/ 4441 w 10000"/>
                <a:gd name="connsiteY9-20" fmla="*/ 3313 h 10000"/>
                <a:gd name="connsiteX10-21" fmla="*/ 4388 w 10000"/>
                <a:gd name="connsiteY10-22" fmla="*/ 2505 h 10000"/>
                <a:gd name="connsiteX11-23" fmla="*/ 4468 w 10000"/>
                <a:gd name="connsiteY11-24" fmla="*/ 1733 h 10000"/>
                <a:gd name="connsiteX12-25" fmla="*/ 4681 w 10000"/>
                <a:gd name="connsiteY12-26" fmla="*/ 1219 h 10000"/>
                <a:gd name="connsiteX13-27" fmla="*/ 5133 w 10000"/>
                <a:gd name="connsiteY13-28" fmla="*/ 595 h 10000"/>
                <a:gd name="connsiteX14-29" fmla="*/ 6037 w 10000"/>
                <a:gd name="connsiteY14-30" fmla="*/ 264 h 10000"/>
                <a:gd name="connsiteX15-31" fmla="*/ 6702 w 10000"/>
                <a:gd name="connsiteY15-32" fmla="*/ 117 h 10000"/>
                <a:gd name="connsiteX16-33" fmla="*/ 7261 w 10000"/>
                <a:gd name="connsiteY16-34" fmla="*/ 7 h 10000"/>
                <a:gd name="connsiteX17-35" fmla="*/ 7739 w 10000"/>
                <a:gd name="connsiteY17-36" fmla="*/ 301 h 10000"/>
                <a:gd name="connsiteX18-37" fmla="*/ 7952 w 10000"/>
                <a:gd name="connsiteY18-38" fmla="*/ 1035 h 10000"/>
                <a:gd name="connsiteX19-39" fmla="*/ 8218 w 10000"/>
                <a:gd name="connsiteY19-40" fmla="*/ 814 h 10000"/>
                <a:gd name="connsiteX20-41" fmla="*/ 8723 w 10000"/>
                <a:gd name="connsiteY20-42" fmla="*/ 337 h 10000"/>
                <a:gd name="connsiteX21-43" fmla="*/ 9043 w 10000"/>
                <a:gd name="connsiteY21-44" fmla="*/ 631 h 10000"/>
                <a:gd name="connsiteX22-45" fmla="*/ 9388 w 10000"/>
                <a:gd name="connsiteY22-46" fmla="*/ 668 h 10000"/>
                <a:gd name="connsiteX23-47" fmla="*/ 9601 w 10000"/>
                <a:gd name="connsiteY23-48" fmla="*/ 741 h 10000"/>
                <a:gd name="connsiteX24-49" fmla="*/ 10000 w 10000"/>
                <a:gd name="connsiteY24-50" fmla="*/ 852 h 10000"/>
                <a:gd name="connsiteX0-51" fmla="*/ 0 w 10000"/>
                <a:gd name="connsiteY0-52" fmla="*/ 10000 h 10000"/>
                <a:gd name="connsiteX1-53" fmla="*/ 550 w 10000"/>
                <a:gd name="connsiteY1-54" fmla="*/ 9067 h 10000"/>
                <a:gd name="connsiteX2-55" fmla="*/ 1223 w 10000"/>
                <a:gd name="connsiteY2-56" fmla="*/ 8457 h 10000"/>
                <a:gd name="connsiteX3-57" fmla="*/ 1888 w 10000"/>
                <a:gd name="connsiteY3-58" fmla="*/ 6951 h 10000"/>
                <a:gd name="connsiteX4-59" fmla="*/ 2606 w 10000"/>
                <a:gd name="connsiteY4-60" fmla="*/ 6105 h 10000"/>
                <a:gd name="connsiteX5-61" fmla="*/ 2819 w 10000"/>
                <a:gd name="connsiteY5-62" fmla="*/ 5407 h 10000"/>
                <a:gd name="connsiteX6-63" fmla="*/ 2979 w 10000"/>
                <a:gd name="connsiteY6-64" fmla="*/ 5591 h 10000"/>
                <a:gd name="connsiteX7-65" fmla="*/ 3351 w 10000"/>
                <a:gd name="connsiteY7-66" fmla="*/ 4783 h 10000"/>
                <a:gd name="connsiteX8-67" fmla="*/ 3910 w 10000"/>
                <a:gd name="connsiteY8-68" fmla="*/ 4085 h 10000"/>
                <a:gd name="connsiteX9-69" fmla="*/ 4441 w 10000"/>
                <a:gd name="connsiteY9-70" fmla="*/ 3313 h 10000"/>
                <a:gd name="connsiteX10-71" fmla="*/ 4388 w 10000"/>
                <a:gd name="connsiteY10-72" fmla="*/ 2505 h 10000"/>
                <a:gd name="connsiteX11-73" fmla="*/ 4468 w 10000"/>
                <a:gd name="connsiteY11-74" fmla="*/ 1733 h 10000"/>
                <a:gd name="connsiteX12-75" fmla="*/ 4681 w 10000"/>
                <a:gd name="connsiteY12-76" fmla="*/ 1219 h 10000"/>
                <a:gd name="connsiteX13-77" fmla="*/ 5133 w 10000"/>
                <a:gd name="connsiteY13-78" fmla="*/ 595 h 10000"/>
                <a:gd name="connsiteX14-79" fmla="*/ 6037 w 10000"/>
                <a:gd name="connsiteY14-80" fmla="*/ 264 h 10000"/>
                <a:gd name="connsiteX15-81" fmla="*/ 6702 w 10000"/>
                <a:gd name="connsiteY15-82" fmla="*/ 117 h 10000"/>
                <a:gd name="connsiteX16-83" fmla="*/ 7261 w 10000"/>
                <a:gd name="connsiteY16-84" fmla="*/ 7 h 10000"/>
                <a:gd name="connsiteX17-85" fmla="*/ 7739 w 10000"/>
                <a:gd name="connsiteY17-86" fmla="*/ 301 h 10000"/>
                <a:gd name="connsiteX18-87" fmla="*/ 7952 w 10000"/>
                <a:gd name="connsiteY18-88" fmla="*/ 1035 h 10000"/>
                <a:gd name="connsiteX19-89" fmla="*/ 8218 w 10000"/>
                <a:gd name="connsiteY19-90" fmla="*/ 814 h 10000"/>
                <a:gd name="connsiteX20-91" fmla="*/ 8723 w 10000"/>
                <a:gd name="connsiteY20-92" fmla="*/ 337 h 10000"/>
                <a:gd name="connsiteX21-93" fmla="*/ 9043 w 10000"/>
                <a:gd name="connsiteY21-94" fmla="*/ 631 h 10000"/>
                <a:gd name="connsiteX22-95" fmla="*/ 9388 w 10000"/>
                <a:gd name="connsiteY22-96" fmla="*/ 668 h 10000"/>
                <a:gd name="connsiteX23-97" fmla="*/ 9601 w 10000"/>
                <a:gd name="connsiteY23-98" fmla="*/ 741 h 10000"/>
                <a:gd name="connsiteX24-99" fmla="*/ 10000 w 10000"/>
                <a:gd name="connsiteY24-100" fmla="*/ 852 h 10000"/>
                <a:gd name="connsiteX0-101" fmla="*/ 0 w 10000"/>
                <a:gd name="connsiteY0-102" fmla="*/ 10000 h 10000"/>
                <a:gd name="connsiteX1-103" fmla="*/ 550 w 10000"/>
                <a:gd name="connsiteY1-104" fmla="*/ 9067 h 10000"/>
                <a:gd name="connsiteX2-105" fmla="*/ 1576 w 10000"/>
                <a:gd name="connsiteY2-106" fmla="*/ 8374 h 10000"/>
                <a:gd name="connsiteX3-107" fmla="*/ 1888 w 10000"/>
                <a:gd name="connsiteY3-108" fmla="*/ 6951 h 10000"/>
                <a:gd name="connsiteX4-109" fmla="*/ 2606 w 10000"/>
                <a:gd name="connsiteY4-110" fmla="*/ 6105 h 10000"/>
                <a:gd name="connsiteX5-111" fmla="*/ 2819 w 10000"/>
                <a:gd name="connsiteY5-112" fmla="*/ 5407 h 10000"/>
                <a:gd name="connsiteX6-113" fmla="*/ 2979 w 10000"/>
                <a:gd name="connsiteY6-114" fmla="*/ 5591 h 10000"/>
                <a:gd name="connsiteX7-115" fmla="*/ 3351 w 10000"/>
                <a:gd name="connsiteY7-116" fmla="*/ 4783 h 10000"/>
                <a:gd name="connsiteX8-117" fmla="*/ 3910 w 10000"/>
                <a:gd name="connsiteY8-118" fmla="*/ 4085 h 10000"/>
                <a:gd name="connsiteX9-119" fmla="*/ 4441 w 10000"/>
                <a:gd name="connsiteY9-120" fmla="*/ 3313 h 10000"/>
                <a:gd name="connsiteX10-121" fmla="*/ 4388 w 10000"/>
                <a:gd name="connsiteY10-122" fmla="*/ 2505 h 10000"/>
                <a:gd name="connsiteX11-123" fmla="*/ 4468 w 10000"/>
                <a:gd name="connsiteY11-124" fmla="*/ 1733 h 10000"/>
                <a:gd name="connsiteX12-125" fmla="*/ 4681 w 10000"/>
                <a:gd name="connsiteY12-126" fmla="*/ 1219 h 10000"/>
                <a:gd name="connsiteX13-127" fmla="*/ 5133 w 10000"/>
                <a:gd name="connsiteY13-128" fmla="*/ 595 h 10000"/>
                <a:gd name="connsiteX14-129" fmla="*/ 6037 w 10000"/>
                <a:gd name="connsiteY14-130" fmla="*/ 264 h 10000"/>
                <a:gd name="connsiteX15-131" fmla="*/ 6702 w 10000"/>
                <a:gd name="connsiteY15-132" fmla="*/ 117 h 10000"/>
                <a:gd name="connsiteX16-133" fmla="*/ 7261 w 10000"/>
                <a:gd name="connsiteY16-134" fmla="*/ 7 h 10000"/>
                <a:gd name="connsiteX17-135" fmla="*/ 7739 w 10000"/>
                <a:gd name="connsiteY17-136" fmla="*/ 301 h 10000"/>
                <a:gd name="connsiteX18-137" fmla="*/ 7952 w 10000"/>
                <a:gd name="connsiteY18-138" fmla="*/ 1035 h 10000"/>
                <a:gd name="connsiteX19-139" fmla="*/ 8218 w 10000"/>
                <a:gd name="connsiteY19-140" fmla="*/ 814 h 10000"/>
                <a:gd name="connsiteX20-141" fmla="*/ 8723 w 10000"/>
                <a:gd name="connsiteY20-142" fmla="*/ 337 h 10000"/>
                <a:gd name="connsiteX21-143" fmla="*/ 9043 w 10000"/>
                <a:gd name="connsiteY21-144" fmla="*/ 631 h 10000"/>
                <a:gd name="connsiteX22-145" fmla="*/ 9388 w 10000"/>
                <a:gd name="connsiteY22-146" fmla="*/ 668 h 10000"/>
                <a:gd name="connsiteX23-147" fmla="*/ 9601 w 10000"/>
                <a:gd name="connsiteY23-148" fmla="*/ 741 h 10000"/>
                <a:gd name="connsiteX24-149" fmla="*/ 10000 w 10000"/>
                <a:gd name="connsiteY24-150" fmla="*/ 852 h 10000"/>
                <a:gd name="connsiteX0-151" fmla="*/ 0 w 10000"/>
                <a:gd name="connsiteY0-152" fmla="*/ 10000 h 10000"/>
                <a:gd name="connsiteX1-153" fmla="*/ 1029 w 10000"/>
                <a:gd name="connsiteY1-154" fmla="*/ 9171 h 10000"/>
                <a:gd name="connsiteX2-155" fmla="*/ 1576 w 10000"/>
                <a:gd name="connsiteY2-156" fmla="*/ 8374 h 10000"/>
                <a:gd name="connsiteX3-157" fmla="*/ 1888 w 10000"/>
                <a:gd name="connsiteY3-158" fmla="*/ 6951 h 10000"/>
                <a:gd name="connsiteX4-159" fmla="*/ 2606 w 10000"/>
                <a:gd name="connsiteY4-160" fmla="*/ 6105 h 10000"/>
                <a:gd name="connsiteX5-161" fmla="*/ 2819 w 10000"/>
                <a:gd name="connsiteY5-162" fmla="*/ 5407 h 10000"/>
                <a:gd name="connsiteX6-163" fmla="*/ 2979 w 10000"/>
                <a:gd name="connsiteY6-164" fmla="*/ 5591 h 10000"/>
                <a:gd name="connsiteX7-165" fmla="*/ 3351 w 10000"/>
                <a:gd name="connsiteY7-166" fmla="*/ 4783 h 10000"/>
                <a:gd name="connsiteX8-167" fmla="*/ 3910 w 10000"/>
                <a:gd name="connsiteY8-168" fmla="*/ 4085 h 10000"/>
                <a:gd name="connsiteX9-169" fmla="*/ 4441 w 10000"/>
                <a:gd name="connsiteY9-170" fmla="*/ 3313 h 10000"/>
                <a:gd name="connsiteX10-171" fmla="*/ 4388 w 10000"/>
                <a:gd name="connsiteY10-172" fmla="*/ 2505 h 10000"/>
                <a:gd name="connsiteX11-173" fmla="*/ 4468 w 10000"/>
                <a:gd name="connsiteY11-174" fmla="*/ 1733 h 10000"/>
                <a:gd name="connsiteX12-175" fmla="*/ 4681 w 10000"/>
                <a:gd name="connsiteY12-176" fmla="*/ 1219 h 10000"/>
                <a:gd name="connsiteX13-177" fmla="*/ 5133 w 10000"/>
                <a:gd name="connsiteY13-178" fmla="*/ 595 h 10000"/>
                <a:gd name="connsiteX14-179" fmla="*/ 6037 w 10000"/>
                <a:gd name="connsiteY14-180" fmla="*/ 264 h 10000"/>
                <a:gd name="connsiteX15-181" fmla="*/ 6702 w 10000"/>
                <a:gd name="connsiteY15-182" fmla="*/ 117 h 10000"/>
                <a:gd name="connsiteX16-183" fmla="*/ 7261 w 10000"/>
                <a:gd name="connsiteY16-184" fmla="*/ 7 h 10000"/>
                <a:gd name="connsiteX17-185" fmla="*/ 7739 w 10000"/>
                <a:gd name="connsiteY17-186" fmla="*/ 301 h 10000"/>
                <a:gd name="connsiteX18-187" fmla="*/ 7952 w 10000"/>
                <a:gd name="connsiteY18-188" fmla="*/ 1035 h 10000"/>
                <a:gd name="connsiteX19-189" fmla="*/ 8218 w 10000"/>
                <a:gd name="connsiteY19-190" fmla="*/ 814 h 10000"/>
                <a:gd name="connsiteX20-191" fmla="*/ 8723 w 10000"/>
                <a:gd name="connsiteY20-192" fmla="*/ 337 h 10000"/>
                <a:gd name="connsiteX21-193" fmla="*/ 9043 w 10000"/>
                <a:gd name="connsiteY21-194" fmla="*/ 631 h 10000"/>
                <a:gd name="connsiteX22-195" fmla="*/ 9388 w 10000"/>
                <a:gd name="connsiteY22-196" fmla="*/ 668 h 10000"/>
                <a:gd name="connsiteX23-197" fmla="*/ 9601 w 10000"/>
                <a:gd name="connsiteY23-198" fmla="*/ 741 h 10000"/>
                <a:gd name="connsiteX24-199" fmla="*/ 10000 w 10000"/>
                <a:gd name="connsiteY24-200" fmla="*/ 852 h 10000"/>
                <a:gd name="connsiteX0-201" fmla="*/ 0 w 10000"/>
                <a:gd name="connsiteY0-202" fmla="*/ 10000 h 10000"/>
                <a:gd name="connsiteX1-203" fmla="*/ 1029 w 10000"/>
                <a:gd name="connsiteY1-204" fmla="*/ 9171 h 10000"/>
                <a:gd name="connsiteX2-205" fmla="*/ 1576 w 10000"/>
                <a:gd name="connsiteY2-206" fmla="*/ 8374 h 10000"/>
                <a:gd name="connsiteX3-207" fmla="*/ 1888 w 10000"/>
                <a:gd name="connsiteY3-208" fmla="*/ 6951 h 10000"/>
                <a:gd name="connsiteX4-209" fmla="*/ 2606 w 10000"/>
                <a:gd name="connsiteY4-210" fmla="*/ 6105 h 10000"/>
                <a:gd name="connsiteX5-211" fmla="*/ 2819 w 10000"/>
                <a:gd name="connsiteY5-212" fmla="*/ 5407 h 10000"/>
                <a:gd name="connsiteX6-213" fmla="*/ 2979 w 10000"/>
                <a:gd name="connsiteY6-214" fmla="*/ 5591 h 10000"/>
                <a:gd name="connsiteX7-215" fmla="*/ 3351 w 10000"/>
                <a:gd name="connsiteY7-216" fmla="*/ 4783 h 10000"/>
                <a:gd name="connsiteX8-217" fmla="*/ 3910 w 10000"/>
                <a:gd name="connsiteY8-218" fmla="*/ 4085 h 10000"/>
                <a:gd name="connsiteX9-219" fmla="*/ 4441 w 10000"/>
                <a:gd name="connsiteY9-220" fmla="*/ 3313 h 10000"/>
                <a:gd name="connsiteX10-221" fmla="*/ 4388 w 10000"/>
                <a:gd name="connsiteY10-222" fmla="*/ 2505 h 10000"/>
                <a:gd name="connsiteX11-223" fmla="*/ 4468 w 10000"/>
                <a:gd name="connsiteY11-224" fmla="*/ 1733 h 10000"/>
                <a:gd name="connsiteX12-225" fmla="*/ 4681 w 10000"/>
                <a:gd name="connsiteY12-226" fmla="*/ 1219 h 10000"/>
                <a:gd name="connsiteX13-227" fmla="*/ 5133 w 10000"/>
                <a:gd name="connsiteY13-228" fmla="*/ 595 h 10000"/>
                <a:gd name="connsiteX14-229" fmla="*/ 6037 w 10000"/>
                <a:gd name="connsiteY14-230" fmla="*/ 264 h 10000"/>
                <a:gd name="connsiteX15-231" fmla="*/ 6702 w 10000"/>
                <a:gd name="connsiteY15-232" fmla="*/ 117 h 10000"/>
                <a:gd name="connsiteX16-233" fmla="*/ 7261 w 10000"/>
                <a:gd name="connsiteY16-234" fmla="*/ 7 h 10000"/>
                <a:gd name="connsiteX17-235" fmla="*/ 7739 w 10000"/>
                <a:gd name="connsiteY17-236" fmla="*/ 301 h 10000"/>
                <a:gd name="connsiteX18-237" fmla="*/ 7952 w 10000"/>
                <a:gd name="connsiteY18-238" fmla="*/ 1035 h 10000"/>
                <a:gd name="connsiteX19-239" fmla="*/ 8218 w 10000"/>
                <a:gd name="connsiteY19-240" fmla="*/ 814 h 10000"/>
                <a:gd name="connsiteX20-241" fmla="*/ 8723 w 10000"/>
                <a:gd name="connsiteY20-242" fmla="*/ 337 h 10000"/>
                <a:gd name="connsiteX21-243" fmla="*/ 9043 w 10000"/>
                <a:gd name="connsiteY21-244" fmla="*/ 631 h 10000"/>
                <a:gd name="connsiteX22-245" fmla="*/ 9388 w 10000"/>
                <a:gd name="connsiteY22-246" fmla="*/ 668 h 10000"/>
                <a:gd name="connsiteX23-247" fmla="*/ 9601 w 10000"/>
                <a:gd name="connsiteY23-248" fmla="*/ 741 h 10000"/>
                <a:gd name="connsiteX24-249" fmla="*/ 10000 w 10000"/>
                <a:gd name="connsiteY24-250" fmla="*/ 852 h 10000"/>
                <a:gd name="connsiteX0-251" fmla="*/ 0 w 10000"/>
                <a:gd name="connsiteY0-252" fmla="*/ 10000 h 10000"/>
                <a:gd name="connsiteX1-253" fmla="*/ 1029 w 10000"/>
                <a:gd name="connsiteY1-254" fmla="*/ 9171 h 10000"/>
                <a:gd name="connsiteX2-255" fmla="*/ 1576 w 10000"/>
                <a:gd name="connsiteY2-256" fmla="*/ 8374 h 10000"/>
                <a:gd name="connsiteX3-257" fmla="*/ 1959 w 10000"/>
                <a:gd name="connsiteY3-258" fmla="*/ 7138 h 10000"/>
                <a:gd name="connsiteX4-259" fmla="*/ 2606 w 10000"/>
                <a:gd name="connsiteY4-260" fmla="*/ 6105 h 10000"/>
                <a:gd name="connsiteX5-261" fmla="*/ 2819 w 10000"/>
                <a:gd name="connsiteY5-262" fmla="*/ 5407 h 10000"/>
                <a:gd name="connsiteX6-263" fmla="*/ 2979 w 10000"/>
                <a:gd name="connsiteY6-264" fmla="*/ 5591 h 10000"/>
                <a:gd name="connsiteX7-265" fmla="*/ 3351 w 10000"/>
                <a:gd name="connsiteY7-266" fmla="*/ 4783 h 10000"/>
                <a:gd name="connsiteX8-267" fmla="*/ 3910 w 10000"/>
                <a:gd name="connsiteY8-268" fmla="*/ 4085 h 10000"/>
                <a:gd name="connsiteX9-269" fmla="*/ 4441 w 10000"/>
                <a:gd name="connsiteY9-270" fmla="*/ 3313 h 10000"/>
                <a:gd name="connsiteX10-271" fmla="*/ 4388 w 10000"/>
                <a:gd name="connsiteY10-272" fmla="*/ 2505 h 10000"/>
                <a:gd name="connsiteX11-273" fmla="*/ 4468 w 10000"/>
                <a:gd name="connsiteY11-274" fmla="*/ 1733 h 10000"/>
                <a:gd name="connsiteX12-275" fmla="*/ 4681 w 10000"/>
                <a:gd name="connsiteY12-276" fmla="*/ 1219 h 10000"/>
                <a:gd name="connsiteX13-277" fmla="*/ 5133 w 10000"/>
                <a:gd name="connsiteY13-278" fmla="*/ 595 h 10000"/>
                <a:gd name="connsiteX14-279" fmla="*/ 6037 w 10000"/>
                <a:gd name="connsiteY14-280" fmla="*/ 264 h 10000"/>
                <a:gd name="connsiteX15-281" fmla="*/ 6702 w 10000"/>
                <a:gd name="connsiteY15-282" fmla="*/ 117 h 10000"/>
                <a:gd name="connsiteX16-283" fmla="*/ 7261 w 10000"/>
                <a:gd name="connsiteY16-284" fmla="*/ 7 h 10000"/>
                <a:gd name="connsiteX17-285" fmla="*/ 7739 w 10000"/>
                <a:gd name="connsiteY17-286" fmla="*/ 301 h 10000"/>
                <a:gd name="connsiteX18-287" fmla="*/ 7952 w 10000"/>
                <a:gd name="connsiteY18-288" fmla="*/ 1035 h 10000"/>
                <a:gd name="connsiteX19-289" fmla="*/ 8218 w 10000"/>
                <a:gd name="connsiteY19-290" fmla="*/ 814 h 10000"/>
                <a:gd name="connsiteX20-291" fmla="*/ 8723 w 10000"/>
                <a:gd name="connsiteY20-292" fmla="*/ 337 h 10000"/>
                <a:gd name="connsiteX21-293" fmla="*/ 9043 w 10000"/>
                <a:gd name="connsiteY21-294" fmla="*/ 631 h 10000"/>
                <a:gd name="connsiteX22-295" fmla="*/ 9388 w 10000"/>
                <a:gd name="connsiteY22-296" fmla="*/ 668 h 10000"/>
                <a:gd name="connsiteX23-297" fmla="*/ 9601 w 10000"/>
                <a:gd name="connsiteY23-298" fmla="*/ 741 h 10000"/>
                <a:gd name="connsiteX24-299" fmla="*/ 10000 w 10000"/>
                <a:gd name="connsiteY24-300" fmla="*/ 852 h 10000"/>
                <a:gd name="connsiteX0-301" fmla="*/ 0 w 10000"/>
                <a:gd name="connsiteY0-302" fmla="*/ 10000 h 10000"/>
                <a:gd name="connsiteX1-303" fmla="*/ 1029 w 10000"/>
                <a:gd name="connsiteY1-304" fmla="*/ 9171 h 10000"/>
                <a:gd name="connsiteX2-305" fmla="*/ 1576 w 10000"/>
                <a:gd name="connsiteY2-306" fmla="*/ 8374 h 10000"/>
                <a:gd name="connsiteX3-307" fmla="*/ 1959 w 10000"/>
                <a:gd name="connsiteY3-308" fmla="*/ 7138 h 10000"/>
                <a:gd name="connsiteX4-309" fmla="*/ 2606 w 10000"/>
                <a:gd name="connsiteY4-310" fmla="*/ 5730 h 10000"/>
                <a:gd name="connsiteX5-311" fmla="*/ 2819 w 10000"/>
                <a:gd name="connsiteY5-312" fmla="*/ 5407 h 10000"/>
                <a:gd name="connsiteX6-313" fmla="*/ 2979 w 10000"/>
                <a:gd name="connsiteY6-314" fmla="*/ 5591 h 10000"/>
                <a:gd name="connsiteX7-315" fmla="*/ 3351 w 10000"/>
                <a:gd name="connsiteY7-316" fmla="*/ 4783 h 10000"/>
                <a:gd name="connsiteX8-317" fmla="*/ 3910 w 10000"/>
                <a:gd name="connsiteY8-318" fmla="*/ 4085 h 10000"/>
                <a:gd name="connsiteX9-319" fmla="*/ 4441 w 10000"/>
                <a:gd name="connsiteY9-320" fmla="*/ 3313 h 10000"/>
                <a:gd name="connsiteX10-321" fmla="*/ 4388 w 10000"/>
                <a:gd name="connsiteY10-322" fmla="*/ 2505 h 10000"/>
                <a:gd name="connsiteX11-323" fmla="*/ 4468 w 10000"/>
                <a:gd name="connsiteY11-324" fmla="*/ 1733 h 10000"/>
                <a:gd name="connsiteX12-325" fmla="*/ 4681 w 10000"/>
                <a:gd name="connsiteY12-326" fmla="*/ 1219 h 10000"/>
                <a:gd name="connsiteX13-327" fmla="*/ 5133 w 10000"/>
                <a:gd name="connsiteY13-328" fmla="*/ 595 h 10000"/>
                <a:gd name="connsiteX14-329" fmla="*/ 6037 w 10000"/>
                <a:gd name="connsiteY14-330" fmla="*/ 264 h 10000"/>
                <a:gd name="connsiteX15-331" fmla="*/ 6702 w 10000"/>
                <a:gd name="connsiteY15-332" fmla="*/ 117 h 10000"/>
                <a:gd name="connsiteX16-333" fmla="*/ 7261 w 10000"/>
                <a:gd name="connsiteY16-334" fmla="*/ 7 h 10000"/>
                <a:gd name="connsiteX17-335" fmla="*/ 7739 w 10000"/>
                <a:gd name="connsiteY17-336" fmla="*/ 301 h 10000"/>
                <a:gd name="connsiteX18-337" fmla="*/ 7952 w 10000"/>
                <a:gd name="connsiteY18-338" fmla="*/ 1035 h 10000"/>
                <a:gd name="connsiteX19-339" fmla="*/ 8218 w 10000"/>
                <a:gd name="connsiteY19-340" fmla="*/ 814 h 10000"/>
                <a:gd name="connsiteX20-341" fmla="*/ 8723 w 10000"/>
                <a:gd name="connsiteY20-342" fmla="*/ 337 h 10000"/>
                <a:gd name="connsiteX21-343" fmla="*/ 9043 w 10000"/>
                <a:gd name="connsiteY21-344" fmla="*/ 631 h 10000"/>
                <a:gd name="connsiteX22-345" fmla="*/ 9388 w 10000"/>
                <a:gd name="connsiteY22-346" fmla="*/ 668 h 10000"/>
                <a:gd name="connsiteX23-347" fmla="*/ 9601 w 10000"/>
                <a:gd name="connsiteY23-348" fmla="*/ 741 h 10000"/>
                <a:gd name="connsiteX24-349" fmla="*/ 10000 w 10000"/>
                <a:gd name="connsiteY24-350" fmla="*/ 852 h 10000"/>
                <a:gd name="connsiteX0-351" fmla="*/ 0 w 10000"/>
                <a:gd name="connsiteY0-352" fmla="*/ 10000 h 10000"/>
                <a:gd name="connsiteX1-353" fmla="*/ 1029 w 10000"/>
                <a:gd name="connsiteY1-354" fmla="*/ 9171 h 10000"/>
                <a:gd name="connsiteX2-355" fmla="*/ 1576 w 10000"/>
                <a:gd name="connsiteY2-356" fmla="*/ 8374 h 10000"/>
                <a:gd name="connsiteX3-357" fmla="*/ 1959 w 10000"/>
                <a:gd name="connsiteY3-358" fmla="*/ 7138 h 10000"/>
                <a:gd name="connsiteX4-359" fmla="*/ 2705 w 10000"/>
                <a:gd name="connsiteY4-360" fmla="*/ 6147 h 10000"/>
                <a:gd name="connsiteX5-361" fmla="*/ 2819 w 10000"/>
                <a:gd name="connsiteY5-362" fmla="*/ 5407 h 10000"/>
                <a:gd name="connsiteX6-363" fmla="*/ 2979 w 10000"/>
                <a:gd name="connsiteY6-364" fmla="*/ 5591 h 10000"/>
                <a:gd name="connsiteX7-365" fmla="*/ 3351 w 10000"/>
                <a:gd name="connsiteY7-366" fmla="*/ 4783 h 10000"/>
                <a:gd name="connsiteX8-367" fmla="*/ 3910 w 10000"/>
                <a:gd name="connsiteY8-368" fmla="*/ 4085 h 10000"/>
                <a:gd name="connsiteX9-369" fmla="*/ 4441 w 10000"/>
                <a:gd name="connsiteY9-370" fmla="*/ 3313 h 10000"/>
                <a:gd name="connsiteX10-371" fmla="*/ 4388 w 10000"/>
                <a:gd name="connsiteY10-372" fmla="*/ 2505 h 10000"/>
                <a:gd name="connsiteX11-373" fmla="*/ 4468 w 10000"/>
                <a:gd name="connsiteY11-374" fmla="*/ 1733 h 10000"/>
                <a:gd name="connsiteX12-375" fmla="*/ 4681 w 10000"/>
                <a:gd name="connsiteY12-376" fmla="*/ 1219 h 10000"/>
                <a:gd name="connsiteX13-377" fmla="*/ 5133 w 10000"/>
                <a:gd name="connsiteY13-378" fmla="*/ 595 h 10000"/>
                <a:gd name="connsiteX14-379" fmla="*/ 6037 w 10000"/>
                <a:gd name="connsiteY14-380" fmla="*/ 264 h 10000"/>
                <a:gd name="connsiteX15-381" fmla="*/ 6702 w 10000"/>
                <a:gd name="connsiteY15-382" fmla="*/ 117 h 10000"/>
                <a:gd name="connsiteX16-383" fmla="*/ 7261 w 10000"/>
                <a:gd name="connsiteY16-384" fmla="*/ 7 h 10000"/>
                <a:gd name="connsiteX17-385" fmla="*/ 7739 w 10000"/>
                <a:gd name="connsiteY17-386" fmla="*/ 301 h 10000"/>
                <a:gd name="connsiteX18-387" fmla="*/ 7952 w 10000"/>
                <a:gd name="connsiteY18-388" fmla="*/ 1035 h 10000"/>
                <a:gd name="connsiteX19-389" fmla="*/ 8218 w 10000"/>
                <a:gd name="connsiteY19-390" fmla="*/ 814 h 10000"/>
                <a:gd name="connsiteX20-391" fmla="*/ 8723 w 10000"/>
                <a:gd name="connsiteY20-392" fmla="*/ 337 h 10000"/>
                <a:gd name="connsiteX21-393" fmla="*/ 9043 w 10000"/>
                <a:gd name="connsiteY21-394" fmla="*/ 631 h 10000"/>
                <a:gd name="connsiteX22-395" fmla="*/ 9388 w 10000"/>
                <a:gd name="connsiteY22-396" fmla="*/ 668 h 10000"/>
                <a:gd name="connsiteX23-397" fmla="*/ 9601 w 10000"/>
                <a:gd name="connsiteY23-398" fmla="*/ 741 h 10000"/>
                <a:gd name="connsiteX24-399" fmla="*/ 10000 w 10000"/>
                <a:gd name="connsiteY24-400" fmla="*/ 852 h 10000"/>
                <a:gd name="connsiteX0-401" fmla="*/ 0 w 10000"/>
                <a:gd name="connsiteY0-402" fmla="*/ 10000 h 10000"/>
                <a:gd name="connsiteX1-403" fmla="*/ 1029 w 10000"/>
                <a:gd name="connsiteY1-404" fmla="*/ 9171 h 10000"/>
                <a:gd name="connsiteX2-405" fmla="*/ 1576 w 10000"/>
                <a:gd name="connsiteY2-406" fmla="*/ 8374 h 10000"/>
                <a:gd name="connsiteX3-407" fmla="*/ 1959 w 10000"/>
                <a:gd name="connsiteY3-408" fmla="*/ 7138 h 10000"/>
                <a:gd name="connsiteX4-409" fmla="*/ 2705 w 10000"/>
                <a:gd name="connsiteY4-410" fmla="*/ 6147 h 10000"/>
                <a:gd name="connsiteX5-411" fmla="*/ 2819 w 10000"/>
                <a:gd name="connsiteY5-412" fmla="*/ 5407 h 10000"/>
                <a:gd name="connsiteX6-413" fmla="*/ 3351 w 10000"/>
                <a:gd name="connsiteY6-414" fmla="*/ 4783 h 10000"/>
                <a:gd name="connsiteX7-415" fmla="*/ 3910 w 10000"/>
                <a:gd name="connsiteY7-416" fmla="*/ 4085 h 10000"/>
                <a:gd name="connsiteX8-417" fmla="*/ 4441 w 10000"/>
                <a:gd name="connsiteY8-418" fmla="*/ 3313 h 10000"/>
                <a:gd name="connsiteX9-419" fmla="*/ 4388 w 10000"/>
                <a:gd name="connsiteY9-420" fmla="*/ 2505 h 10000"/>
                <a:gd name="connsiteX10-421" fmla="*/ 4468 w 10000"/>
                <a:gd name="connsiteY10-422" fmla="*/ 1733 h 10000"/>
                <a:gd name="connsiteX11-423" fmla="*/ 4681 w 10000"/>
                <a:gd name="connsiteY11-424" fmla="*/ 1219 h 10000"/>
                <a:gd name="connsiteX12-425" fmla="*/ 5133 w 10000"/>
                <a:gd name="connsiteY12-426" fmla="*/ 595 h 10000"/>
                <a:gd name="connsiteX13-427" fmla="*/ 6037 w 10000"/>
                <a:gd name="connsiteY13-428" fmla="*/ 264 h 10000"/>
                <a:gd name="connsiteX14-429" fmla="*/ 6702 w 10000"/>
                <a:gd name="connsiteY14-430" fmla="*/ 117 h 10000"/>
                <a:gd name="connsiteX15-431" fmla="*/ 7261 w 10000"/>
                <a:gd name="connsiteY15-432" fmla="*/ 7 h 10000"/>
                <a:gd name="connsiteX16-433" fmla="*/ 7739 w 10000"/>
                <a:gd name="connsiteY16-434" fmla="*/ 301 h 10000"/>
                <a:gd name="connsiteX17-435" fmla="*/ 7952 w 10000"/>
                <a:gd name="connsiteY17-436" fmla="*/ 1035 h 10000"/>
                <a:gd name="connsiteX18-437" fmla="*/ 8218 w 10000"/>
                <a:gd name="connsiteY18-438" fmla="*/ 814 h 10000"/>
                <a:gd name="connsiteX19-439" fmla="*/ 8723 w 10000"/>
                <a:gd name="connsiteY19-440" fmla="*/ 337 h 10000"/>
                <a:gd name="connsiteX20-441" fmla="*/ 9043 w 10000"/>
                <a:gd name="connsiteY20-442" fmla="*/ 631 h 10000"/>
                <a:gd name="connsiteX21-443" fmla="*/ 9388 w 10000"/>
                <a:gd name="connsiteY21-444" fmla="*/ 668 h 10000"/>
                <a:gd name="connsiteX22-445" fmla="*/ 9601 w 10000"/>
                <a:gd name="connsiteY22-446" fmla="*/ 741 h 10000"/>
                <a:gd name="connsiteX23-447" fmla="*/ 10000 w 10000"/>
                <a:gd name="connsiteY23-448" fmla="*/ 852 h 10000"/>
                <a:gd name="connsiteX0-449" fmla="*/ 0 w 10000"/>
                <a:gd name="connsiteY0-450" fmla="*/ 10000 h 10000"/>
                <a:gd name="connsiteX1-451" fmla="*/ 1029 w 10000"/>
                <a:gd name="connsiteY1-452" fmla="*/ 9171 h 10000"/>
                <a:gd name="connsiteX2-453" fmla="*/ 1576 w 10000"/>
                <a:gd name="connsiteY2-454" fmla="*/ 8374 h 10000"/>
                <a:gd name="connsiteX3-455" fmla="*/ 1959 w 10000"/>
                <a:gd name="connsiteY3-456" fmla="*/ 7138 h 10000"/>
                <a:gd name="connsiteX4-457" fmla="*/ 2705 w 10000"/>
                <a:gd name="connsiteY4-458" fmla="*/ 6147 h 10000"/>
                <a:gd name="connsiteX5-459" fmla="*/ 3242 w 10000"/>
                <a:gd name="connsiteY5-460" fmla="*/ 5636 h 10000"/>
                <a:gd name="connsiteX6-461" fmla="*/ 3351 w 10000"/>
                <a:gd name="connsiteY6-462" fmla="*/ 4783 h 10000"/>
                <a:gd name="connsiteX7-463" fmla="*/ 3910 w 10000"/>
                <a:gd name="connsiteY7-464" fmla="*/ 4085 h 10000"/>
                <a:gd name="connsiteX8-465" fmla="*/ 4441 w 10000"/>
                <a:gd name="connsiteY8-466" fmla="*/ 3313 h 10000"/>
                <a:gd name="connsiteX9-467" fmla="*/ 4388 w 10000"/>
                <a:gd name="connsiteY9-468" fmla="*/ 2505 h 10000"/>
                <a:gd name="connsiteX10-469" fmla="*/ 4468 w 10000"/>
                <a:gd name="connsiteY10-470" fmla="*/ 1733 h 10000"/>
                <a:gd name="connsiteX11-471" fmla="*/ 4681 w 10000"/>
                <a:gd name="connsiteY11-472" fmla="*/ 1219 h 10000"/>
                <a:gd name="connsiteX12-473" fmla="*/ 5133 w 10000"/>
                <a:gd name="connsiteY12-474" fmla="*/ 595 h 10000"/>
                <a:gd name="connsiteX13-475" fmla="*/ 6037 w 10000"/>
                <a:gd name="connsiteY13-476" fmla="*/ 264 h 10000"/>
                <a:gd name="connsiteX14-477" fmla="*/ 6702 w 10000"/>
                <a:gd name="connsiteY14-478" fmla="*/ 117 h 10000"/>
                <a:gd name="connsiteX15-479" fmla="*/ 7261 w 10000"/>
                <a:gd name="connsiteY15-480" fmla="*/ 7 h 10000"/>
                <a:gd name="connsiteX16-481" fmla="*/ 7739 w 10000"/>
                <a:gd name="connsiteY16-482" fmla="*/ 301 h 10000"/>
                <a:gd name="connsiteX17-483" fmla="*/ 7952 w 10000"/>
                <a:gd name="connsiteY17-484" fmla="*/ 1035 h 10000"/>
                <a:gd name="connsiteX18-485" fmla="*/ 8218 w 10000"/>
                <a:gd name="connsiteY18-486" fmla="*/ 814 h 10000"/>
                <a:gd name="connsiteX19-487" fmla="*/ 8723 w 10000"/>
                <a:gd name="connsiteY19-488" fmla="*/ 337 h 10000"/>
                <a:gd name="connsiteX20-489" fmla="*/ 9043 w 10000"/>
                <a:gd name="connsiteY20-490" fmla="*/ 631 h 10000"/>
                <a:gd name="connsiteX21-491" fmla="*/ 9388 w 10000"/>
                <a:gd name="connsiteY21-492" fmla="*/ 668 h 10000"/>
                <a:gd name="connsiteX22-493" fmla="*/ 9601 w 10000"/>
                <a:gd name="connsiteY22-494" fmla="*/ 741 h 10000"/>
                <a:gd name="connsiteX23-495" fmla="*/ 10000 w 10000"/>
                <a:gd name="connsiteY23-496" fmla="*/ 852 h 10000"/>
                <a:gd name="connsiteX0-497" fmla="*/ 0 w 10000"/>
                <a:gd name="connsiteY0-498" fmla="*/ 10000 h 10000"/>
                <a:gd name="connsiteX1-499" fmla="*/ 1029 w 10000"/>
                <a:gd name="connsiteY1-500" fmla="*/ 9171 h 10000"/>
                <a:gd name="connsiteX2-501" fmla="*/ 1576 w 10000"/>
                <a:gd name="connsiteY2-502" fmla="*/ 8374 h 10000"/>
                <a:gd name="connsiteX3-503" fmla="*/ 1959 w 10000"/>
                <a:gd name="connsiteY3-504" fmla="*/ 7138 h 10000"/>
                <a:gd name="connsiteX4-505" fmla="*/ 2705 w 10000"/>
                <a:gd name="connsiteY4-506" fmla="*/ 6147 h 10000"/>
                <a:gd name="connsiteX5-507" fmla="*/ 3242 w 10000"/>
                <a:gd name="connsiteY5-508" fmla="*/ 5636 h 10000"/>
                <a:gd name="connsiteX6-509" fmla="*/ 3351 w 10000"/>
                <a:gd name="connsiteY6-510" fmla="*/ 4783 h 10000"/>
                <a:gd name="connsiteX7-511" fmla="*/ 3910 w 10000"/>
                <a:gd name="connsiteY7-512" fmla="*/ 4085 h 10000"/>
                <a:gd name="connsiteX8-513" fmla="*/ 4441 w 10000"/>
                <a:gd name="connsiteY8-514" fmla="*/ 3313 h 10000"/>
                <a:gd name="connsiteX9-515" fmla="*/ 4388 w 10000"/>
                <a:gd name="connsiteY9-516" fmla="*/ 2505 h 10000"/>
                <a:gd name="connsiteX10-517" fmla="*/ 4468 w 10000"/>
                <a:gd name="connsiteY10-518" fmla="*/ 1733 h 10000"/>
                <a:gd name="connsiteX11-519" fmla="*/ 4681 w 10000"/>
                <a:gd name="connsiteY11-520" fmla="*/ 1219 h 10000"/>
                <a:gd name="connsiteX12-521" fmla="*/ 5133 w 10000"/>
                <a:gd name="connsiteY12-522" fmla="*/ 595 h 10000"/>
                <a:gd name="connsiteX13-523" fmla="*/ 6037 w 10000"/>
                <a:gd name="connsiteY13-524" fmla="*/ 264 h 10000"/>
                <a:gd name="connsiteX14-525" fmla="*/ 6702 w 10000"/>
                <a:gd name="connsiteY14-526" fmla="*/ 117 h 10000"/>
                <a:gd name="connsiteX15-527" fmla="*/ 7261 w 10000"/>
                <a:gd name="connsiteY15-528" fmla="*/ 7 h 10000"/>
                <a:gd name="connsiteX16-529" fmla="*/ 7739 w 10000"/>
                <a:gd name="connsiteY16-530" fmla="*/ 301 h 10000"/>
                <a:gd name="connsiteX17-531" fmla="*/ 7952 w 10000"/>
                <a:gd name="connsiteY17-532" fmla="*/ 1035 h 10000"/>
                <a:gd name="connsiteX18-533" fmla="*/ 8218 w 10000"/>
                <a:gd name="connsiteY18-534" fmla="*/ 814 h 10000"/>
                <a:gd name="connsiteX19-535" fmla="*/ 8723 w 10000"/>
                <a:gd name="connsiteY19-536" fmla="*/ 337 h 10000"/>
                <a:gd name="connsiteX20-537" fmla="*/ 9043 w 10000"/>
                <a:gd name="connsiteY20-538" fmla="*/ 631 h 10000"/>
                <a:gd name="connsiteX21-539" fmla="*/ 9388 w 10000"/>
                <a:gd name="connsiteY21-540" fmla="*/ 668 h 10000"/>
                <a:gd name="connsiteX22-541" fmla="*/ 9601 w 10000"/>
                <a:gd name="connsiteY22-542" fmla="*/ 741 h 10000"/>
                <a:gd name="connsiteX23-543" fmla="*/ 10000 w 10000"/>
                <a:gd name="connsiteY23-544" fmla="*/ 852 h 10000"/>
                <a:gd name="connsiteX0-545" fmla="*/ 0 w 10000"/>
                <a:gd name="connsiteY0-546" fmla="*/ 10000 h 10000"/>
                <a:gd name="connsiteX1-547" fmla="*/ 1029 w 10000"/>
                <a:gd name="connsiteY1-548" fmla="*/ 9171 h 10000"/>
                <a:gd name="connsiteX2-549" fmla="*/ 1576 w 10000"/>
                <a:gd name="connsiteY2-550" fmla="*/ 8374 h 10000"/>
                <a:gd name="connsiteX3-551" fmla="*/ 1959 w 10000"/>
                <a:gd name="connsiteY3-552" fmla="*/ 7138 h 10000"/>
                <a:gd name="connsiteX4-553" fmla="*/ 2620 w 10000"/>
                <a:gd name="connsiteY4-554" fmla="*/ 6022 h 10000"/>
                <a:gd name="connsiteX5-555" fmla="*/ 3242 w 10000"/>
                <a:gd name="connsiteY5-556" fmla="*/ 5636 h 10000"/>
                <a:gd name="connsiteX6-557" fmla="*/ 3351 w 10000"/>
                <a:gd name="connsiteY6-558" fmla="*/ 4783 h 10000"/>
                <a:gd name="connsiteX7-559" fmla="*/ 3910 w 10000"/>
                <a:gd name="connsiteY7-560" fmla="*/ 4085 h 10000"/>
                <a:gd name="connsiteX8-561" fmla="*/ 4441 w 10000"/>
                <a:gd name="connsiteY8-562" fmla="*/ 3313 h 10000"/>
                <a:gd name="connsiteX9-563" fmla="*/ 4388 w 10000"/>
                <a:gd name="connsiteY9-564" fmla="*/ 2505 h 10000"/>
                <a:gd name="connsiteX10-565" fmla="*/ 4468 w 10000"/>
                <a:gd name="connsiteY10-566" fmla="*/ 1733 h 10000"/>
                <a:gd name="connsiteX11-567" fmla="*/ 4681 w 10000"/>
                <a:gd name="connsiteY11-568" fmla="*/ 1219 h 10000"/>
                <a:gd name="connsiteX12-569" fmla="*/ 5133 w 10000"/>
                <a:gd name="connsiteY12-570" fmla="*/ 595 h 10000"/>
                <a:gd name="connsiteX13-571" fmla="*/ 6037 w 10000"/>
                <a:gd name="connsiteY13-572" fmla="*/ 264 h 10000"/>
                <a:gd name="connsiteX14-573" fmla="*/ 6702 w 10000"/>
                <a:gd name="connsiteY14-574" fmla="*/ 117 h 10000"/>
                <a:gd name="connsiteX15-575" fmla="*/ 7261 w 10000"/>
                <a:gd name="connsiteY15-576" fmla="*/ 7 h 10000"/>
                <a:gd name="connsiteX16-577" fmla="*/ 7739 w 10000"/>
                <a:gd name="connsiteY16-578" fmla="*/ 301 h 10000"/>
                <a:gd name="connsiteX17-579" fmla="*/ 7952 w 10000"/>
                <a:gd name="connsiteY17-580" fmla="*/ 1035 h 10000"/>
                <a:gd name="connsiteX18-581" fmla="*/ 8218 w 10000"/>
                <a:gd name="connsiteY18-582" fmla="*/ 814 h 10000"/>
                <a:gd name="connsiteX19-583" fmla="*/ 8723 w 10000"/>
                <a:gd name="connsiteY19-584" fmla="*/ 337 h 10000"/>
                <a:gd name="connsiteX20-585" fmla="*/ 9043 w 10000"/>
                <a:gd name="connsiteY20-586" fmla="*/ 631 h 10000"/>
                <a:gd name="connsiteX21-587" fmla="*/ 9388 w 10000"/>
                <a:gd name="connsiteY21-588" fmla="*/ 668 h 10000"/>
                <a:gd name="connsiteX22-589" fmla="*/ 9601 w 10000"/>
                <a:gd name="connsiteY22-590" fmla="*/ 741 h 10000"/>
                <a:gd name="connsiteX23-591" fmla="*/ 10000 w 10000"/>
                <a:gd name="connsiteY23-592" fmla="*/ 852 h 10000"/>
                <a:gd name="connsiteX0-593" fmla="*/ 0 w 10000"/>
                <a:gd name="connsiteY0-594" fmla="*/ 10000 h 10000"/>
                <a:gd name="connsiteX1-595" fmla="*/ 1029 w 10000"/>
                <a:gd name="connsiteY1-596" fmla="*/ 9171 h 10000"/>
                <a:gd name="connsiteX2-597" fmla="*/ 1576 w 10000"/>
                <a:gd name="connsiteY2-598" fmla="*/ 8374 h 10000"/>
                <a:gd name="connsiteX3-599" fmla="*/ 1959 w 10000"/>
                <a:gd name="connsiteY3-600" fmla="*/ 7138 h 10000"/>
                <a:gd name="connsiteX4-601" fmla="*/ 2620 w 10000"/>
                <a:gd name="connsiteY4-602" fmla="*/ 6022 h 10000"/>
                <a:gd name="connsiteX5-603" fmla="*/ 3242 w 10000"/>
                <a:gd name="connsiteY5-604" fmla="*/ 5636 h 10000"/>
                <a:gd name="connsiteX6-605" fmla="*/ 3351 w 10000"/>
                <a:gd name="connsiteY6-606" fmla="*/ 4783 h 10000"/>
                <a:gd name="connsiteX7-607" fmla="*/ 3910 w 10000"/>
                <a:gd name="connsiteY7-608" fmla="*/ 4085 h 10000"/>
                <a:gd name="connsiteX8-609" fmla="*/ 4441 w 10000"/>
                <a:gd name="connsiteY8-610" fmla="*/ 3313 h 10000"/>
                <a:gd name="connsiteX9-611" fmla="*/ 4388 w 10000"/>
                <a:gd name="connsiteY9-612" fmla="*/ 2505 h 10000"/>
                <a:gd name="connsiteX10-613" fmla="*/ 4468 w 10000"/>
                <a:gd name="connsiteY10-614" fmla="*/ 1733 h 10000"/>
                <a:gd name="connsiteX11-615" fmla="*/ 4681 w 10000"/>
                <a:gd name="connsiteY11-616" fmla="*/ 1219 h 10000"/>
                <a:gd name="connsiteX12-617" fmla="*/ 5133 w 10000"/>
                <a:gd name="connsiteY12-618" fmla="*/ 595 h 10000"/>
                <a:gd name="connsiteX13-619" fmla="*/ 6037 w 10000"/>
                <a:gd name="connsiteY13-620" fmla="*/ 264 h 10000"/>
                <a:gd name="connsiteX14-621" fmla="*/ 6702 w 10000"/>
                <a:gd name="connsiteY14-622" fmla="*/ 117 h 10000"/>
                <a:gd name="connsiteX15-623" fmla="*/ 7261 w 10000"/>
                <a:gd name="connsiteY15-624" fmla="*/ 7 h 10000"/>
                <a:gd name="connsiteX16-625" fmla="*/ 7739 w 10000"/>
                <a:gd name="connsiteY16-626" fmla="*/ 301 h 10000"/>
                <a:gd name="connsiteX17-627" fmla="*/ 7952 w 10000"/>
                <a:gd name="connsiteY17-628" fmla="*/ 1035 h 10000"/>
                <a:gd name="connsiteX18-629" fmla="*/ 8218 w 10000"/>
                <a:gd name="connsiteY18-630" fmla="*/ 814 h 10000"/>
                <a:gd name="connsiteX19-631" fmla="*/ 8723 w 10000"/>
                <a:gd name="connsiteY19-632" fmla="*/ 337 h 10000"/>
                <a:gd name="connsiteX20-633" fmla="*/ 9043 w 10000"/>
                <a:gd name="connsiteY20-634" fmla="*/ 631 h 10000"/>
                <a:gd name="connsiteX21-635" fmla="*/ 9388 w 10000"/>
                <a:gd name="connsiteY21-636" fmla="*/ 668 h 10000"/>
                <a:gd name="connsiteX22-637" fmla="*/ 9601 w 10000"/>
                <a:gd name="connsiteY22-638" fmla="*/ 741 h 10000"/>
                <a:gd name="connsiteX23-639" fmla="*/ 10000 w 10000"/>
                <a:gd name="connsiteY23-640" fmla="*/ 852 h 10000"/>
                <a:gd name="connsiteX0-641" fmla="*/ 0 w 10000"/>
                <a:gd name="connsiteY0-642" fmla="*/ 10000 h 10000"/>
                <a:gd name="connsiteX1-643" fmla="*/ 1029 w 10000"/>
                <a:gd name="connsiteY1-644" fmla="*/ 9171 h 10000"/>
                <a:gd name="connsiteX2-645" fmla="*/ 1576 w 10000"/>
                <a:gd name="connsiteY2-646" fmla="*/ 8374 h 10000"/>
                <a:gd name="connsiteX3-647" fmla="*/ 1959 w 10000"/>
                <a:gd name="connsiteY3-648" fmla="*/ 7076 h 10000"/>
                <a:gd name="connsiteX4-649" fmla="*/ 2620 w 10000"/>
                <a:gd name="connsiteY4-650" fmla="*/ 6022 h 10000"/>
                <a:gd name="connsiteX5-651" fmla="*/ 3242 w 10000"/>
                <a:gd name="connsiteY5-652" fmla="*/ 5636 h 10000"/>
                <a:gd name="connsiteX6-653" fmla="*/ 3351 w 10000"/>
                <a:gd name="connsiteY6-654" fmla="*/ 4783 h 10000"/>
                <a:gd name="connsiteX7-655" fmla="*/ 3910 w 10000"/>
                <a:gd name="connsiteY7-656" fmla="*/ 4085 h 10000"/>
                <a:gd name="connsiteX8-657" fmla="*/ 4441 w 10000"/>
                <a:gd name="connsiteY8-658" fmla="*/ 3313 h 10000"/>
                <a:gd name="connsiteX9-659" fmla="*/ 4388 w 10000"/>
                <a:gd name="connsiteY9-660" fmla="*/ 2505 h 10000"/>
                <a:gd name="connsiteX10-661" fmla="*/ 4468 w 10000"/>
                <a:gd name="connsiteY10-662" fmla="*/ 1733 h 10000"/>
                <a:gd name="connsiteX11-663" fmla="*/ 4681 w 10000"/>
                <a:gd name="connsiteY11-664" fmla="*/ 1219 h 10000"/>
                <a:gd name="connsiteX12-665" fmla="*/ 5133 w 10000"/>
                <a:gd name="connsiteY12-666" fmla="*/ 595 h 10000"/>
                <a:gd name="connsiteX13-667" fmla="*/ 6037 w 10000"/>
                <a:gd name="connsiteY13-668" fmla="*/ 264 h 10000"/>
                <a:gd name="connsiteX14-669" fmla="*/ 6702 w 10000"/>
                <a:gd name="connsiteY14-670" fmla="*/ 117 h 10000"/>
                <a:gd name="connsiteX15-671" fmla="*/ 7261 w 10000"/>
                <a:gd name="connsiteY15-672" fmla="*/ 7 h 10000"/>
                <a:gd name="connsiteX16-673" fmla="*/ 7739 w 10000"/>
                <a:gd name="connsiteY16-674" fmla="*/ 301 h 10000"/>
                <a:gd name="connsiteX17-675" fmla="*/ 7952 w 10000"/>
                <a:gd name="connsiteY17-676" fmla="*/ 1035 h 10000"/>
                <a:gd name="connsiteX18-677" fmla="*/ 8218 w 10000"/>
                <a:gd name="connsiteY18-678" fmla="*/ 814 h 10000"/>
                <a:gd name="connsiteX19-679" fmla="*/ 8723 w 10000"/>
                <a:gd name="connsiteY19-680" fmla="*/ 337 h 10000"/>
                <a:gd name="connsiteX20-681" fmla="*/ 9043 w 10000"/>
                <a:gd name="connsiteY20-682" fmla="*/ 631 h 10000"/>
                <a:gd name="connsiteX21-683" fmla="*/ 9388 w 10000"/>
                <a:gd name="connsiteY21-684" fmla="*/ 668 h 10000"/>
                <a:gd name="connsiteX22-685" fmla="*/ 9601 w 10000"/>
                <a:gd name="connsiteY22-686" fmla="*/ 741 h 10000"/>
                <a:gd name="connsiteX23-687" fmla="*/ 10000 w 10000"/>
                <a:gd name="connsiteY23-688" fmla="*/ 852 h 10000"/>
                <a:gd name="connsiteX0-689" fmla="*/ 0 w 10000"/>
                <a:gd name="connsiteY0-690" fmla="*/ 10000 h 10000"/>
                <a:gd name="connsiteX1-691" fmla="*/ 1029 w 10000"/>
                <a:gd name="connsiteY1-692" fmla="*/ 9171 h 10000"/>
                <a:gd name="connsiteX2-693" fmla="*/ 1576 w 10000"/>
                <a:gd name="connsiteY2-694" fmla="*/ 8374 h 10000"/>
                <a:gd name="connsiteX3-695" fmla="*/ 1987 w 10000"/>
                <a:gd name="connsiteY3-696" fmla="*/ 7222 h 10000"/>
                <a:gd name="connsiteX4-697" fmla="*/ 2620 w 10000"/>
                <a:gd name="connsiteY4-698" fmla="*/ 6022 h 10000"/>
                <a:gd name="connsiteX5-699" fmla="*/ 3242 w 10000"/>
                <a:gd name="connsiteY5-700" fmla="*/ 5636 h 10000"/>
                <a:gd name="connsiteX6-701" fmla="*/ 3351 w 10000"/>
                <a:gd name="connsiteY6-702" fmla="*/ 4783 h 10000"/>
                <a:gd name="connsiteX7-703" fmla="*/ 3910 w 10000"/>
                <a:gd name="connsiteY7-704" fmla="*/ 4085 h 10000"/>
                <a:gd name="connsiteX8-705" fmla="*/ 4441 w 10000"/>
                <a:gd name="connsiteY8-706" fmla="*/ 3313 h 10000"/>
                <a:gd name="connsiteX9-707" fmla="*/ 4388 w 10000"/>
                <a:gd name="connsiteY9-708" fmla="*/ 2505 h 10000"/>
                <a:gd name="connsiteX10-709" fmla="*/ 4468 w 10000"/>
                <a:gd name="connsiteY10-710" fmla="*/ 1733 h 10000"/>
                <a:gd name="connsiteX11-711" fmla="*/ 4681 w 10000"/>
                <a:gd name="connsiteY11-712" fmla="*/ 1219 h 10000"/>
                <a:gd name="connsiteX12-713" fmla="*/ 5133 w 10000"/>
                <a:gd name="connsiteY12-714" fmla="*/ 595 h 10000"/>
                <a:gd name="connsiteX13-715" fmla="*/ 6037 w 10000"/>
                <a:gd name="connsiteY13-716" fmla="*/ 264 h 10000"/>
                <a:gd name="connsiteX14-717" fmla="*/ 6702 w 10000"/>
                <a:gd name="connsiteY14-718" fmla="*/ 117 h 10000"/>
                <a:gd name="connsiteX15-719" fmla="*/ 7261 w 10000"/>
                <a:gd name="connsiteY15-720" fmla="*/ 7 h 10000"/>
                <a:gd name="connsiteX16-721" fmla="*/ 7739 w 10000"/>
                <a:gd name="connsiteY16-722" fmla="*/ 301 h 10000"/>
                <a:gd name="connsiteX17-723" fmla="*/ 7952 w 10000"/>
                <a:gd name="connsiteY17-724" fmla="*/ 1035 h 10000"/>
                <a:gd name="connsiteX18-725" fmla="*/ 8218 w 10000"/>
                <a:gd name="connsiteY18-726" fmla="*/ 814 h 10000"/>
                <a:gd name="connsiteX19-727" fmla="*/ 8723 w 10000"/>
                <a:gd name="connsiteY19-728" fmla="*/ 337 h 10000"/>
                <a:gd name="connsiteX20-729" fmla="*/ 9043 w 10000"/>
                <a:gd name="connsiteY20-730" fmla="*/ 631 h 10000"/>
                <a:gd name="connsiteX21-731" fmla="*/ 9388 w 10000"/>
                <a:gd name="connsiteY21-732" fmla="*/ 668 h 10000"/>
                <a:gd name="connsiteX22-733" fmla="*/ 9601 w 10000"/>
                <a:gd name="connsiteY22-734" fmla="*/ 741 h 10000"/>
                <a:gd name="connsiteX23-735" fmla="*/ 10000 w 10000"/>
                <a:gd name="connsiteY23-736" fmla="*/ 852 h 10000"/>
                <a:gd name="connsiteX0-737" fmla="*/ 0 w 10000"/>
                <a:gd name="connsiteY0-738" fmla="*/ 10000 h 10000"/>
                <a:gd name="connsiteX1-739" fmla="*/ 1029 w 10000"/>
                <a:gd name="connsiteY1-740" fmla="*/ 9171 h 10000"/>
                <a:gd name="connsiteX2-741" fmla="*/ 1576 w 10000"/>
                <a:gd name="connsiteY2-742" fmla="*/ 8374 h 10000"/>
                <a:gd name="connsiteX3-743" fmla="*/ 1987 w 10000"/>
                <a:gd name="connsiteY3-744" fmla="*/ 7222 h 10000"/>
                <a:gd name="connsiteX4-745" fmla="*/ 2620 w 10000"/>
                <a:gd name="connsiteY4-746" fmla="*/ 6022 h 10000"/>
                <a:gd name="connsiteX5-747" fmla="*/ 3242 w 10000"/>
                <a:gd name="connsiteY5-748" fmla="*/ 5636 h 10000"/>
                <a:gd name="connsiteX6-749" fmla="*/ 3351 w 10000"/>
                <a:gd name="connsiteY6-750" fmla="*/ 4783 h 10000"/>
                <a:gd name="connsiteX7-751" fmla="*/ 3910 w 10000"/>
                <a:gd name="connsiteY7-752" fmla="*/ 4085 h 10000"/>
                <a:gd name="connsiteX8-753" fmla="*/ 4441 w 10000"/>
                <a:gd name="connsiteY8-754" fmla="*/ 3313 h 10000"/>
                <a:gd name="connsiteX9-755" fmla="*/ 4388 w 10000"/>
                <a:gd name="connsiteY9-756" fmla="*/ 2505 h 10000"/>
                <a:gd name="connsiteX10-757" fmla="*/ 4468 w 10000"/>
                <a:gd name="connsiteY10-758" fmla="*/ 1733 h 10000"/>
                <a:gd name="connsiteX11-759" fmla="*/ 4681 w 10000"/>
                <a:gd name="connsiteY11-760" fmla="*/ 1219 h 10000"/>
                <a:gd name="connsiteX12-761" fmla="*/ 5133 w 10000"/>
                <a:gd name="connsiteY12-762" fmla="*/ 595 h 10000"/>
                <a:gd name="connsiteX13-763" fmla="*/ 6037 w 10000"/>
                <a:gd name="connsiteY13-764" fmla="*/ 264 h 10000"/>
                <a:gd name="connsiteX14-765" fmla="*/ 6702 w 10000"/>
                <a:gd name="connsiteY14-766" fmla="*/ 117 h 10000"/>
                <a:gd name="connsiteX15-767" fmla="*/ 7261 w 10000"/>
                <a:gd name="connsiteY15-768" fmla="*/ 7 h 10000"/>
                <a:gd name="connsiteX16-769" fmla="*/ 7739 w 10000"/>
                <a:gd name="connsiteY16-770" fmla="*/ 301 h 10000"/>
                <a:gd name="connsiteX17-771" fmla="*/ 7952 w 10000"/>
                <a:gd name="connsiteY17-772" fmla="*/ 1035 h 10000"/>
                <a:gd name="connsiteX18-773" fmla="*/ 8218 w 10000"/>
                <a:gd name="connsiteY18-774" fmla="*/ 814 h 10000"/>
                <a:gd name="connsiteX19-775" fmla="*/ 8723 w 10000"/>
                <a:gd name="connsiteY19-776" fmla="*/ 337 h 10000"/>
                <a:gd name="connsiteX20-777" fmla="*/ 9043 w 10000"/>
                <a:gd name="connsiteY20-778" fmla="*/ 631 h 10000"/>
                <a:gd name="connsiteX21-779" fmla="*/ 9388 w 10000"/>
                <a:gd name="connsiteY21-780" fmla="*/ 668 h 10000"/>
                <a:gd name="connsiteX22-781" fmla="*/ 9601 w 10000"/>
                <a:gd name="connsiteY22-782" fmla="*/ 741 h 10000"/>
                <a:gd name="connsiteX23-783" fmla="*/ 10000 w 10000"/>
                <a:gd name="connsiteY23-784" fmla="*/ 852 h 10000"/>
                <a:gd name="connsiteX0-785" fmla="*/ 0 w 10000"/>
                <a:gd name="connsiteY0-786" fmla="*/ 10000 h 10000"/>
                <a:gd name="connsiteX1-787" fmla="*/ 1029 w 10000"/>
                <a:gd name="connsiteY1-788" fmla="*/ 9171 h 10000"/>
                <a:gd name="connsiteX2-789" fmla="*/ 1576 w 10000"/>
                <a:gd name="connsiteY2-790" fmla="*/ 8374 h 10000"/>
                <a:gd name="connsiteX3-791" fmla="*/ 1987 w 10000"/>
                <a:gd name="connsiteY3-792" fmla="*/ 7222 h 10000"/>
                <a:gd name="connsiteX4-793" fmla="*/ 2620 w 10000"/>
                <a:gd name="connsiteY4-794" fmla="*/ 6022 h 10000"/>
                <a:gd name="connsiteX5-795" fmla="*/ 3242 w 10000"/>
                <a:gd name="connsiteY5-796" fmla="*/ 5636 h 10000"/>
                <a:gd name="connsiteX6-797" fmla="*/ 3351 w 10000"/>
                <a:gd name="connsiteY6-798" fmla="*/ 4783 h 10000"/>
                <a:gd name="connsiteX7-799" fmla="*/ 3910 w 10000"/>
                <a:gd name="connsiteY7-800" fmla="*/ 4085 h 10000"/>
                <a:gd name="connsiteX8-801" fmla="*/ 4441 w 10000"/>
                <a:gd name="connsiteY8-802" fmla="*/ 3313 h 10000"/>
                <a:gd name="connsiteX9-803" fmla="*/ 4388 w 10000"/>
                <a:gd name="connsiteY9-804" fmla="*/ 2505 h 10000"/>
                <a:gd name="connsiteX10-805" fmla="*/ 4468 w 10000"/>
                <a:gd name="connsiteY10-806" fmla="*/ 1733 h 10000"/>
                <a:gd name="connsiteX11-807" fmla="*/ 4681 w 10000"/>
                <a:gd name="connsiteY11-808" fmla="*/ 1219 h 10000"/>
                <a:gd name="connsiteX12-809" fmla="*/ 5133 w 10000"/>
                <a:gd name="connsiteY12-810" fmla="*/ 595 h 10000"/>
                <a:gd name="connsiteX13-811" fmla="*/ 6037 w 10000"/>
                <a:gd name="connsiteY13-812" fmla="*/ 264 h 10000"/>
                <a:gd name="connsiteX14-813" fmla="*/ 6702 w 10000"/>
                <a:gd name="connsiteY14-814" fmla="*/ 117 h 10000"/>
                <a:gd name="connsiteX15-815" fmla="*/ 7261 w 10000"/>
                <a:gd name="connsiteY15-816" fmla="*/ 7 h 10000"/>
                <a:gd name="connsiteX16-817" fmla="*/ 7739 w 10000"/>
                <a:gd name="connsiteY16-818" fmla="*/ 301 h 10000"/>
                <a:gd name="connsiteX17-819" fmla="*/ 7952 w 10000"/>
                <a:gd name="connsiteY17-820" fmla="*/ 1035 h 10000"/>
                <a:gd name="connsiteX18-821" fmla="*/ 8218 w 10000"/>
                <a:gd name="connsiteY18-822" fmla="*/ 814 h 10000"/>
                <a:gd name="connsiteX19-823" fmla="*/ 8723 w 10000"/>
                <a:gd name="connsiteY19-824" fmla="*/ 337 h 10000"/>
                <a:gd name="connsiteX20-825" fmla="*/ 9043 w 10000"/>
                <a:gd name="connsiteY20-826" fmla="*/ 631 h 10000"/>
                <a:gd name="connsiteX21-827" fmla="*/ 9388 w 10000"/>
                <a:gd name="connsiteY21-828" fmla="*/ 668 h 10000"/>
                <a:gd name="connsiteX22-829" fmla="*/ 9601 w 10000"/>
                <a:gd name="connsiteY22-830" fmla="*/ 741 h 10000"/>
                <a:gd name="connsiteX23-831" fmla="*/ 10000 w 10000"/>
                <a:gd name="connsiteY23-832" fmla="*/ 852 h 10000"/>
                <a:gd name="connsiteX0-833" fmla="*/ 0 w 10000"/>
                <a:gd name="connsiteY0-834" fmla="*/ 10000 h 10000"/>
                <a:gd name="connsiteX1-835" fmla="*/ 1029 w 10000"/>
                <a:gd name="connsiteY1-836" fmla="*/ 9171 h 10000"/>
                <a:gd name="connsiteX2-837" fmla="*/ 1576 w 10000"/>
                <a:gd name="connsiteY2-838" fmla="*/ 8374 h 10000"/>
                <a:gd name="connsiteX3-839" fmla="*/ 1987 w 10000"/>
                <a:gd name="connsiteY3-840" fmla="*/ 7222 h 10000"/>
                <a:gd name="connsiteX4-841" fmla="*/ 2620 w 10000"/>
                <a:gd name="connsiteY4-842" fmla="*/ 6022 h 10000"/>
                <a:gd name="connsiteX5-843" fmla="*/ 3242 w 10000"/>
                <a:gd name="connsiteY5-844" fmla="*/ 5636 h 10000"/>
                <a:gd name="connsiteX6-845" fmla="*/ 3351 w 10000"/>
                <a:gd name="connsiteY6-846" fmla="*/ 4783 h 10000"/>
                <a:gd name="connsiteX7-847" fmla="*/ 3910 w 10000"/>
                <a:gd name="connsiteY7-848" fmla="*/ 4085 h 10000"/>
                <a:gd name="connsiteX8-849" fmla="*/ 4765 w 10000"/>
                <a:gd name="connsiteY8-850" fmla="*/ 3292 h 10000"/>
                <a:gd name="connsiteX9-851" fmla="*/ 4388 w 10000"/>
                <a:gd name="connsiteY9-852" fmla="*/ 2505 h 10000"/>
                <a:gd name="connsiteX10-853" fmla="*/ 4468 w 10000"/>
                <a:gd name="connsiteY10-854" fmla="*/ 1733 h 10000"/>
                <a:gd name="connsiteX11-855" fmla="*/ 4681 w 10000"/>
                <a:gd name="connsiteY11-856" fmla="*/ 1219 h 10000"/>
                <a:gd name="connsiteX12-857" fmla="*/ 5133 w 10000"/>
                <a:gd name="connsiteY12-858" fmla="*/ 595 h 10000"/>
                <a:gd name="connsiteX13-859" fmla="*/ 6037 w 10000"/>
                <a:gd name="connsiteY13-860" fmla="*/ 264 h 10000"/>
                <a:gd name="connsiteX14-861" fmla="*/ 6702 w 10000"/>
                <a:gd name="connsiteY14-862" fmla="*/ 117 h 10000"/>
                <a:gd name="connsiteX15-863" fmla="*/ 7261 w 10000"/>
                <a:gd name="connsiteY15-864" fmla="*/ 7 h 10000"/>
                <a:gd name="connsiteX16-865" fmla="*/ 7739 w 10000"/>
                <a:gd name="connsiteY16-866" fmla="*/ 301 h 10000"/>
                <a:gd name="connsiteX17-867" fmla="*/ 7952 w 10000"/>
                <a:gd name="connsiteY17-868" fmla="*/ 1035 h 10000"/>
                <a:gd name="connsiteX18-869" fmla="*/ 8218 w 10000"/>
                <a:gd name="connsiteY18-870" fmla="*/ 814 h 10000"/>
                <a:gd name="connsiteX19-871" fmla="*/ 8723 w 10000"/>
                <a:gd name="connsiteY19-872" fmla="*/ 337 h 10000"/>
                <a:gd name="connsiteX20-873" fmla="*/ 9043 w 10000"/>
                <a:gd name="connsiteY20-874" fmla="*/ 631 h 10000"/>
                <a:gd name="connsiteX21-875" fmla="*/ 9388 w 10000"/>
                <a:gd name="connsiteY21-876" fmla="*/ 668 h 10000"/>
                <a:gd name="connsiteX22-877" fmla="*/ 9601 w 10000"/>
                <a:gd name="connsiteY22-878" fmla="*/ 741 h 10000"/>
                <a:gd name="connsiteX23-879" fmla="*/ 10000 w 10000"/>
                <a:gd name="connsiteY23-880" fmla="*/ 852 h 10000"/>
                <a:gd name="connsiteX0-881" fmla="*/ 0 w 10000"/>
                <a:gd name="connsiteY0-882" fmla="*/ 10000 h 10000"/>
                <a:gd name="connsiteX1-883" fmla="*/ 1029 w 10000"/>
                <a:gd name="connsiteY1-884" fmla="*/ 9171 h 10000"/>
                <a:gd name="connsiteX2-885" fmla="*/ 1576 w 10000"/>
                <a:gd name="connsiteY2-886" fmla="*/ 8374 h 10000"/>
                <a:gd name="connsiteX3-887" fmla="*/ 1987 w 10000"/>
                <a:gd name="connsiteY3-888" fmla="*/ 7222 h 10000"/>
                <a:gd name="connsiteX4-889" fmla="*/ 2620 w 10000"/>
                <a:gd name="connsiteY4-890" fmla="*/ 6022 h 10000"/>
                <a:gd name="connsiteX5-891" fmla="*/ 3242 w 10000"/>
                <a:gd name="connsiteY5-892" fmla="*/ 5636 h 10000"/>
                <a:gd name="connsiteX6-893" fmla="*/ 3351 w 10000"/>
                <a:gd name="connsiteY6-894" fmla="*/ 4783 h 10000"/>
                <a:gd name="connsiteX7-895" fmla="*/ 3910 w 10000"/>
                <a:gd name="connsiteY7-896" fmla="*/ 4085 h 10000"/>
                <a:gd name="connsiteX8-897" fmla="*/ 4765 w 10000"/>
                <a:gd name="connsiteY8-898" fmla="*/ 3292 h 10000"/>
                <a:gd name="connsiteX9-899" fmla="*/ 4388 w 10000"/>
                <a:gd name="connsiteY9-900" fmla="*/ 2505 h 10000"/>
                <a:gd name="connsiteX10-901" fmla="*/ 4468 w 10000"/>
                <a:gd name="connsiteY10-902" fmla="*/ 1733 h 10000"/>
                <a:gd name="connsiteX11-903" fmla="*/ 4681 w 10000"/>
                <a:gd name="connsiteY11-904" fmla="*/ 1219 h 10000"/>
                <a:gd name="connsiteX12-905" fmla="*/ 5133 w 10000"/>
                <a:gd name="connsiteY12-906" fmla="*/ 595 h 10000"/>
                <a:gd name="connsiteX13-907" fmla="*/ 6037 w 10000"/>
                <a:gd name="connsiteY13-908" fmla="*/ 264 h 10000"/>
                <a:gd name="connsiteX14-909" fmla="*/ 6702 w 10000"/>
                <a:gd name="connsiteY14-910" fmla="*/ 117 h 10000"/>
                <a:gd name="connsiteX15-911" fmla="*/ 7261 w 10000"/>
                <a:gd name="connsiteY15-912" fmla="*/ 7 h 10000"/>
                <a:gd name="connsiteX16-913" fmla="*/ 7739 w 10000"/>
                <a:gd name="connsiteY16-914" fmla="*/ 301 h 10000"/>
                <a:gd name="connsiteX17-915" fmla="*/ 7952 w 10000"/>
                <a:gd name="connsiteY17-916" fmla="*/ 1035 h 10000"/>
                <a:gd name="connsiteX18-917" fmla="*/ 8218 w 10000"/>
                <a:gd name="connsiteY18-918" fmla="*/ 814 h 10000"/>
                <a:gd name="connsiteX19-919" fmla="*/ 8723 w 10000"/>
                <a:gd name="connsiteY19-920" fmla="*/ 337 h 10000"/>
                <a:gd name="connsiteX20-921" fmla="*/ 9043 w 10000"/>
                <a:gd name="connsiteY20-922" fmla="*/ 631 h 10000"/>
                <a:gd name="connsiteX21-923" fmla="*/ 9388 w 10000"/>
                <a:gd name="connsiteY21-924" fmla="*/ 668 h 10000"/>
                <a:gd name="connsiteX22-925" fmla="*/ 9601 w 10000"/>
                <a:gd name="connsiteY22-926" fmla="*/ 741 h 10000"/>
                <a:gd name="connsiteX23-927" fmla="*/ 10000 w 10000"/>
                <a:gd name="connsiteY23-928" fmla="*/ 852 h 10000"/>
                <a:gd name="connsiteX0-929" fmla="*/ 0 w 10000"/>
                <a:gd name="connsiteY0-930" fmla="*/ 10000 h 10000"/>
                <a:gd name="connsiteX1-931" fmla="*/ 1029 w 10000"/>
                <a:gd name="connsiteY1-932" fmla="*/ 9171 h 10000"/>
                <a:gd name="connsiteX2-933" fmla="*/ 1576 w 10000"/>
                <a:gd name="connsiteY2-934" fmla="*/ 8374 h 10000"/>
                <a:gd name="connsiteX3-935" fmla="*/ 1987 w 10000"/>
                <a:gd name="connsiteY3-936" fmla="*/ 7222 h 10000"/>
                <a:gd name="connsiteX4-937" fmla="*/ 2620 w 10000"/>
                <a:gd name="connsiteY4-938" fmla="*/ 6022 h 10000"/>
                <a:gd name="connsiteX5-939" fmla="*/ 3242 w 10000"/>
                <a:gd name="connsiteY5-940" fmla="*/ 5636 h 10000"/>
                <a:gd name="connsiteX6-941" fmla="*/ 3351 w 10000"/>
                <a:gd name="connsiteY6-942" fmla="*/ 4783 h 10000"/>
                <a:gd name="connsiteX7-943" fmla="*/ 3910 w 10000"/>
                <a:gd name="connsiteY7-944" fmla="*/ 4085 h 10000"/>
                <a:gd name="connsiteX8-945" fmla="*/ 4878 w 10000"/>
                <a:gd name="connsiteY8-946" fmla="*/ 3334 h 10000"/>
                <a:gd name="connsiteX9-947" fmla="*/ 4388 w 10000"/>
                <a:gd name="connsiteY9-948" fmla="*/ 2505 h 10000"/>
                <a:gd name="connsiteX10-949" fmla="*/ 4468 w 10000"/>
                <a:gd name="connsiteY10-950" fmla="*/ 1733 h 10000"/>
                <a:gd name="connsiteX11-951" fmla="*/ 4681 w 10000"/>
                <a:gd name="connsiteY11-952" fmla="*/ 1219 h 10000"/>
                <a:gd name="connsiteX12-953" fmla="*/ 5133 w 10000"/>
                <a:gd name="connsiteY12-954" fmla="*/ 595 h 10000"/>
                <a:gd name="connsiteX13-955" fmla="*/ 6037 w 10000"/>
                <a:gd name="connsiteY13-956" fmla="*/ 264 h 10000"/>
                <a:gd name="connsiteX14-957" fmla="*/ 6702 w 10000"/>
                <a:gd name="connsiteY14-958" fmla="*/ 117 h 10000"/>
                <a:gd name="connsiteX15-959" fmla="*/ 7261 w 10000"/>
                <a:gd name="connsiteY15-960" fmla="*/ 7 h 10000"/>
                <a:gd name="connsiteX16-961" fmla="*/ 7739 w 10000"/>
                <a:gd name="connsiteY16-962" fmla="*/ 301 h 10000"/>
                <a:gd name="connsiteX17-963" fmla="*/ 7952 w 10000"/>
                <a:gd name="connsiteY17-964" fmla="*/ 1035 h 10000"/>
                <a:gd name="connsiteX18-965" fmla="*/ 8218 w 10000"/>
                <a:gd name="connsiteY18-966" fmla="*/ 814 h 10000"/>
                <a:gd name="connsiteX19-967" fmla="*/ 8723 w 10000"/>
                <a:gd name="connsiteY19-968" fmla="*/ 337 h 10000"/>
                <a:gd name="connsiteX20-969" fmla="*/ 9043 w 10000"/>
                <a:gd name="connsiteY20-970" fmla="*/ 631 h 10000"/>
                <a:gd name="connsiteX21-971" fmla="*/ 9388 w 10000"/>
                <a:gd name="connsiteY21-972" fmla="*/ 668 h 10000"/>
                <a:gd name="connsiteX22-973" fmla="*/ 9601 w 10000"/>
                <a:gd name="connsiteY22-974" fmla="*/ 741 h 10000"/>
                <a:gd name="connsiteX23-975" fmla="*/ 10000 w 10000"/>
                <a:gd name="connsiteY23-976" fmla="*/ 852 h 10000"/>
                <a:gd name="connsiteX0-977" fmla="*/ 0 w 10000"/>
                <a:gd name="connsiteY0-978" fmla="*/ 10000 h 10000"/>
                <a:gd name="connsiteX1-979" fmla="*/ 1029 w 10000"/>
                <a:gd name="connsiteY1-980" fmla="*/ 9171 h 10000"/>
                <a:gd name="connsiteX2-981" fmla="*/ 1576 w 10000"/>
                <a:gd name="connsiteY2-982" fmla="*/ 8374 h 10000"/>
                <a:gd name="connsiteX3-983" fmla="*/ 1987 w 10000"/>
                <a:gd name="connsiteY3-984" fmla="*/ 7222 h 10000"/>
                <a:gd name="connsiteX4-985" fmla="*/ 2620 w 10000"/>
                <a:gd name="connsiteY4-986" fmla="*/ 6022 h 10000"/>
                <a:gd name="connsiteX5-987" fmla="*/ 3242 w 10000"/>
                <a:gd name="connsiteY5-988" fmla="*/ 5636 h 10000"/>
                <a:gd name="connsiteX6-989" fmla="*/ 3351 w 10000"/>
                <a:gd name="connsiteY6-990" fmla="*/ 4783 h 10000"/>
                <a:gd name="connsiteX7-991" fmla="*/ 3910 w 10000"/>
                <a:gd name="connsiteY7-992" fmla="*/ 4085 h 10000"/>
                <a:gd name="connsiteX8-993" fmla="*/ 4878 w 10000"/>
                <a:gd name="connsiteY8-994" fmla="*/ 3334 h 10000"/>
                <a:gd name="connsiteX9-995" fmla="*/ 5023 w 10000"/>
                <a:gd name="connsiteY9-996" fmla="*/ 2109 h 10000"/>
                <a:gd name="connsiteX10-997" fmla="*/ 4468 w 10000"/>
                <a:gd name="connsiteY10-998" fmla="*/ 1733 h 10000"/>
                <a:gd name="connsiteX11-999" fmla="*/ 4681 w 10000"/>
                <a:gd name="connsiteY11-1000" fmla="*/ 1219 h 10000"/>
                <a:gd name="connsiteX12-1001" fmla="*/ 5133 w 10000"/>
                <a:gd name="connsiteY12-1002" fmla="*/ 595 h 10000"/>
                <a:gd name="connsiteX13-1003" fmla="*/ 6037 w 10000"/>
                <a:gd name="connsiteY13-1004" fmla="*/ 264 h 10000"/>
                <a:gd name="connsiteX14-1005" fmla="*/ 6702 w 10000"/>
                <a:gd name="connsiteY14-1006" fmla="*/ 117 h 10000"/>
                <a:gd name="connsiteX15-1007" fmla="*/ 7261 w 10000"/>
                <a:gd name="connsiteY15-1008" fmla="*/ 7 h 10000"/>
                <a:gd name="connsiteX16-1009" fmla="*/ 7739 w 10000"/>
                <a:gd name="connsiteY16-1010" fmla="*/ 301 h 10000"/>
                <a:gd name="connsiteX17-1011" fmla="*/ 7952 w 10000"/>
                <a:gd name="connsiteY17-1012" fmla="*/ 1035 h 10000"/>
                <a:gd name="connsiteX18-1013" fmla="*/ 8218 w 10000"/>
                <a:gd name="connsiteY18-1014" fmla="*/ 814 h 10000"/>
                <a:gd name="connsiteX19-1015" fmla="*/ 8723 w 10000"/>
                <a:gd name="connsiteY19-1016" fmla="*/ 337 h 10000"/>
                <a:gd name="connsiteX20-1017" fmla="*/ 9043 w 10000"/>
                <a:gd name="connsiteY20-1018" fmla="*/ 631 h 10000"/>
                <a:gd name="connsiteX21-1019" fmla="*/ 9388 w 10000"/>
                <a:gd name="connsiteY21-1020" fmla="*/ 668 h 10000"/>
                <a:gd name="connsiteX22-1021" fmla="*/ 9601 w 10000"/>
                <a:gd name="connsiteY22-1022" fmla="*/ 741 h 10000"/>
                <a:gd name="connsiteX23-1023" fmla="*/ 10000 w 10000"/>
                <a:gd name="connsiteY23-1024" fmla="*/ 852 h 10000"/>
                <a:gd name="connsiteX0-1025" fmla="*/ 0 w 10000"/>
                <a:gd name="connsiteY0-1026" fmla="*/ 10000 h 10000"/>
                <a:gd name="connsiteX1-1027" fmla="*/ 1029 w 10000"/>
                <a:gd name="connsiteY1-1028" fmla="*/ 9171 h 10000"/>
                <a:gd name="connsiteX2-1029" fmla="*/ 1576 w 10000"/>
                <a:gd name="connsiteY2-1030" fmla="*/ 8374 h 10000"/>
                <a:gd name="connsiteX3-1031" fmla="*/ 1987 w 10000"/>
                <a:gd name="connsiteY3-1032" fmla="*/ 7222 h 10000"/>
                <a:gd name="connsiteX4-1033" fmla="*/ 2620 w 10000"/>
                <a:gd name="connsiteY4-1034" fmla="*/ 6022 h 10000"/>
                <a:gd name="connsiteX5-1035" fmla="*/ 3242 w 10000"/>
                <a:gd name="connsiteY5-1036" fmla="*/ 5636 h 10000"/>
                <a:gd name="connsiteX6-1037" fmla="*/ 3351 w 10000"/>
                <a:gd name="connsiteY6-1038" fmla="*/ 4783 h 10000"/>
                <a:gd name="connsiteX7-1039" fmla="*/ 3910 w 10000"/>
                <a:gd name="connsiteY7-1040" fmla="*/ 4085 h 10000"/>
                <a:gd name="connsiteX8-1041" fmla="*/ 4878 w 10000"/>
                <a:gd name="connsiteY8-1042" fmla="*/ 3334 h 10000"/>
                <a:gd name="connsiteX9-1043" fmla="*/ 5023 w 10000"/>
                <a:gd name="connsiteY9-1044" fmla="*/ 2109 h 10000"/>
                <a:gd name="connsiteX10-1045" fmla="*/ 4681 w 10000"/>
                <a:gd name="connsiteY10-1046" fmla="*/ 1219 h 10000"/>
                <a:gd name="connsiteX11-1047" fmla="*/ 5133 w 10000"/>
                <a:gd name="connsiteY11-1048" fmla="*/ 595 h 10000"/>
                <a:gd name="connsiteX12-1049" fmla="*/ 6037 w 10000"/>
                <a:gd name="connsiteY12-1050" fmla="*/ 264 h 10000"/>
                <a:gd name="connsiteX13-1051" fmla="*/ 6702 w 10000"/>
                <a:gd name="connsiteY13-1052" fmla="*/ 117 h 10000"/>
                <a:gd name="connsiteX14-1053" fmla="*/ 7261 w 10000"/>
                <a:gd name="connsiteY14-1054" fmla="*/ 7 h 10000"/>
                <a:gd name="connsiteX15-1055" fmla="*/ 7739 w 10000"/>
                <a:gd name="connsiteY15-1056" fmla="*/ 301 h 10000"/>
                <a:gd name="connsiteX16-1057" fmla="*/ 7952 w 10000"/>
                <a:gd name="connsiteY16-1058" fmla="*/ 1035 h 10000"/>
                <a:gd name="connsiteX17-1059" fmla="*/ 8218 w 10000"/>
                <a:gd name="connsiteY17-1060" fmla="*/ 814 h 10000"/>
                <a:gd name="connsiteX18-1061" fmla="*/ 8723 w 10000"/>
                <a:gd name="connsiteY18-1062" fmla="*/ 337 h 10000"/>
                <a:gd name="connsiteX19-1063" fmla="*/ 9043 w 10000"/>
                <a:gd name="connsiteY19-1064" fmla="*/ 631 h 10000"/>
                <a:gd name="connsiteX20-1065" fmla="*/ 9388 w 10000"/>
                <a:gd name="connsiteY20-1066" fmla="*/ 668 h 10000"/>
                <a:gd name="connsiteX21-1067" fmla="*/ 9601 w 10000"/>
                <a:gd name="connsiteY21-1068" fmla="*/ 741 h 10000"/>
                <a:gd name="connsiteX22-1069" fmla="*/ 10000 w 10000"/>
                <a:gd name="connsiteY22-1070" fmla="*/ 852 h 10000"/>
                <a:gd name="connsiteX0-1071" fmla="*/ 0 w 10000"/>
                <a:gd name="connsiteY0-1072" fmla="*/ 10000 h 10000"/>
                <a:gd name="connsiteX1-1073" fmla="*/ 1029 w 10000"/>
                <a:gd name="connsiteY1-1074" fmla="*/ 9171 h 10000"/>
                <a:gd name="connsiteX2-1075" fmla="*/ 1576 w 10000"/>
                <a:gd name="connsiteY2-1076" fmla="*/ 8374 h 10000"/>
                <a:gd name="connsiteX3-1077" fmla="*/ 1987 w 10000"/>
                <a:gd name="connsiteY3-1078" fmla="*/ 7222 h 10000"/>
                <a:gd name="connsiteX4-1079" fmla="*/ 2620 w 10000"/>
                <a:gd name="connsiteY4-1080" fmla="*/ 6022 h 10000"/>
                <a:gd name="connsiteX5-1081" fmla="*/ 3242 w 10000"/>
                <a:gd name="connsiteY5-1082" fmla="*/ 5636 h 10000"/>
                <a:gd name="connsiteX6-1083" fmla="*/ 3351 w 10000"/>
                <a:gd name="connsiteY6-1084" fmla="*/ 4783 h 10000"/>
                <a:gd name="connsiteX7-1085" fmla="*/ 3910 w 10000"/>
                <a:gd name="connsiteY7-1086" fmla="*/ 4085 h 10000"/>
                <a:gd name="connsiteX8-1087" fmla="*/ 4878 w 10000"/>
                <a:gd name="connsiteY8-1088" fmla="*/ 3334 h 10000"/>
                <a:gd name="connsiteX9-1089" fmla="*/ 5023 w 10000"/>
                <a:gd name="connsiteY9-1090" fmla="*/ 2109 h 10000"/>
                <a:gd name="connsiteX10-1091" fmla="*/ 5133 w 10000"/>
                <a:gd name="connsiteY10-1092" fmla="*/ 595 h 10000"/>
                <a:gd name="connsiteX11-1093" fmla="*/ 6037 w 10000"/>
                <a:gd name="connsiteY11-1094" fmla="*/ 264 h 10000"/>
                <a:gd name="connsiteX12-1095" fmla="*/ 6702 w 10000"/>
                <a:gd name="connsiteY12-1096" fmla="*/ 117 h 10000"/>
                <a:gd name="connsiteX13-1097" fmla="*/ 7261 w 10000"/>
                <a:gd name="connsiteY13-1098" fmla="*/ 7 h 10000"/>
                <a:gd name="connsiteX14-1099" fmla="*/ 7739 w 10000"/>
                <a:gd name="connsiteY14-1100" fmla="*/ 301 h 10000"/>
                <a:gd name="connsiteX15-1101" fmla="*/ 7952 w 10000"/>
                <a:gd name="connsiteY15-1102" fmla="*/ 1035 h 10000"/>
                <a:gd name="connsiteX16-1103" fmla="*/ 8218 w 10000"/>
                <a:gd name="connsiteY16-1104" fmla="*/ 814 h 10000"/>
                <a:gd name="connsiteX17-1105" fmla="*/ 8723 w 10000"/>
                <a:gd name="connsiteY17-1106" fmla="*/ 337 h 10000"/>
                <a:gd name="connsiteX18-1107" fmla="*/ 9043 w 10000"/>
                <a:gd name="connsiteY18-1108" fmla="*/ 631 h 10000"/>
                <a:gd name="connsiteX19-1109" fmla="*/ 9388 w 10000"/>
                <a:gd name="connsiteY19-1110" fmla="*/ 668 h 10000"/>
                <a:gd name="connsiteX20-1111" fmla="*/ 9601 w 10000"/>
                <a:gd name="connsiteY20-1112" fmla="*/ 741 h 10000"/>
                <a:gd name="connsiteX21-1113" fmla="*/ 10000 w 10000"/>
                <a:gd name="connsiteY21-1114" fmla="*/ 852 h 10000"/>
                <a:gd name="connsiteX0-1115" fmla="*/ 0 w 10000"/>
                <a:gd name="connsiteY0-1116" fmla="*/ 10000 h 10000"/>
                <a:gd name="connsiteX1-1117" fmla="*/ 1029 w 10000"/>
                <a:gd name="connsiteY1-1118" fmla="*/ 9171 h 10000"/>
                <a:gd name="connsiteX2-1119" fmla="*/ 1576 w 10000"/>
                <a:gd name="connsiteY2-1120" fmla="*/ 8374 h 10000"/>
                <a:gd name="connsiteX3-1121" fmla="*/ 1987 w 10000"/>
                <a:gd name="connsiteY3-1122" fmla="*/ 7222 h 10000"/>
                <a:gd name="connsiteX4-1123" fmla="*/ 2620 w 10000"/>
                <a:gd name="connsiteY4-1124" fmla="*/ 6022 h 10000"/>
                <a:gd name="connsiteX5-1125" fmla="*/ 3242 w 10000"/>
                <a:gd name="connsiteY5-1126" fmla="*/ 5636 h 10000"/>
                <a:gd name="connsiteX6-1127" fmla="*/ 3351 w 10000"/>
                <a:gd name="connsiteY6-1128" fmla="*/ 4783 h 10000"/>
                <a:gd name="connsiteX7-1129" fmla="*/ 3910 w 10000"/>
                <a:gd name="connsiteY7-1130" fmla="*/ 4085 h 10000"/>
                <a:gd name="connsiteX8-1131" fmla="*/ 4878 w 10000"/>
                <a:gd name="connsiteY8-1132" fmla="*/ 3334 h 10000"/>
                <a:gd name="connsiteX9-1133" fmla="*/ 5023 w 10000"/>
                <a:gd name="connsiteY9-1134" fmla="*/ 2109 h 10000"/>
                <a:gd name="connsiteX10-1135" fmla="*/ 5302 w 10000"/>
                <a:gd name="connsiteY10-1136" fmla="*/ 616 h 10000"/>
                <a:gd name="connsiteX11-1137" fmla="*/ 6037 w 10000"/>
                <a:gd name="connsiteY11-1138" fmla="*/ 264 h 10000"/>
                <a:gd name="connsiteX12-1139" fmla="*/ 6702 w 10000"/>
                <a:gd name="connsiteY12-1140" fmla="*/ 117 h 10000"/>
                <a:gd name="connsiteX13-1141" fmla="*/ 7261 w 10000"/>
                <a:gd name="connsiteY13-1142" fmla="*/ 7 h 10000"/>
                <a:gd name="connsiteX14-1143" fmla="*/ 7739 w 10000"/>
                <a:gd name="connsiteY14-1144" fmla="*/ 301 h 10000"/>
                <a:gd name="connsiteX15-1145" fmla="*/ 7952 w 10000"/>
                <a:gd name="connsiteY15-1146" fmla="*/ 1035 h 10000"/>
                <a:gd name="connsiteX16-1147" fmla="*/ 8218 w 10000"/>
                <a:gd name="connsiteY16-1148" fmla="*/ 814 h 10000"/>
                <a:gd name="connsiteX17-1149" fmla="*/ 8723 w 10000"/>
                <a:gd name="connsiteY17-1150" fmla="*/ 337 h 10000"/>
                <a:gd name="connsiteX18-1151" fmla="*/ 9043 w 10000"/>
                <a:gd name="connsiteY18-1152" fmla="*/ 631 h 10000"/>
                <a:gd name="connsiteX19-1153" fmla="*/ 9388 w 10000"/>
                <a:gd name="connsiteY19-1154" fmla="*/ 668 h 10000"/>
                <a:gd name="connsiteX20-1155" fmla="*/ 9601 w 10000"/>
                <a:gd name="connsiteY20-1156" fmla="*/ 741 h 10000"/>
                <a:gd name="connsiteX21-1157" fmla="*/ 10000 w 10000"/>
                <a:gd name="connsiteY21-1158" fmla="*/ 852 h 10000"/>
                <a:gd name="connsiteX0-1159" fmla="*/ 0 w 10000"/>
                <a:gd name="connsiteY0-1160" fmla="*/ 10163 h 10163"/>
                <a:gd name="connsiteX1-1161" fmla="*/ 1029 w 10000"/>
                <a:gd name="connsiteY1-1162" fmla="*/ 9334 h 10163"/>
                <a:gd name="connsiteX2-1163" fmla="*/ 1576 w 10000"/>
                <a:gd name="connsiteY2-1164" fmla="*/ 8537 h 10163"/>
                <a:gd name="connsiteX3-1165" fmla="*/ 1987 w 10000"/>
                <a:gd name="connsiteY3-1166" fmla="*/ 7385 h 10163"/>
                <a:gd name="connsiteX4-1167" fmla="*/ 2620 w 10000"/>
                <a:gd name="connsiteY4-1168" fmla="*/ 6185 h 10163"/>
                <a:gd name="connsiteX5-1169" fmla="*/ 3242 w 10000"/>
                <a:gd name="connsiteY5-1170" fmla="*/ 5799 h 10163"/>
                <a:gd name="connsiteX6-1171" fmla="*/ 3351 w 10000"/>
                <a:gd name="connsiteY6-1172" fmla="*/ 4946 h 10163"/>
                <a:gd name="connsiteX7-1173" fmla="*/ 3910 w 10000"/>
                <a:gd name="connsiteY7-1174" fmla="*/ 4248 h 10163"/>
                <a:gd name="connsiteX8-1175" fmla="*/ 4878 w 10000"/>
                <a:gd name="connsiteY8-1176" fmla="*/ 3497 h 10163"/>
                <a:gd name="connsiteX9-1177" fmla="*/ 5023 w 10000"/>
                <a:gd name="connsiteY9-1178" fmla="*/ 2272 h 10163"/>
                <a:gd name="connsiteX10-1179" fmla="*/ 5302 w 10000"/>
                <a:gd name="connsiteY10-1180" fmla="*/ 779 h 10163"/>
                <a:gd name="connsiteX11-1181" fmla="*/ 6220 w 10000"/>
                <a:gd name="connsiteY11-1182" fmla="*/ 10 h 10163"/>
                <a:gd name="connsiteX12-1183" fmla="*/ 6702 w 10000"/>
                <a:gd name="connsiteY12-1184" fmla="*/ 280 h 10163"/>
                <a:gd name="connsiteX13-1185" fmla="*/ 7261 w 10000"/>
                <a:gd name="connsiteY13-1186" fmla="*/ 170 h 10163"/>
                <a:gd name="connsiteX14-1187" fmla="*/ 7739 w 10000"/>
                <a:gd name="connsiteY14-1188" fmla="*/ 464 h 10163"/>
                <a:gd name="connsiteX15-1189" fmla="*/ 7952 w 10000"/>
                <a:gd name="connsiteY15-1190" fmla="*/ 1198 h 10163"/>
                <a:gd name="connsiteX16-1191" fmla="*/ 8218 w 10000"/>
                <a:gd name="connsiteY16-1192" fmla="*/ 977 h 10163"/>
                <a:gd name="connsiteX17-1193" fmla="*/ 8723 w 10000"/>
                <a:gd name="connsiteY17-1194" fmla="*/ 500 h 10163"/>
                <a:gd name="connsiteX18-1195" fmla="*/ 9043 w 10000"/>
                <a:gd name="connsiteY18-1196" fmla="*/ 794 h 10163"/>
                <a:gd name="connsiteX19-1197" fmla="*/ 9388 w 10000"/>
                <a:gd name="connsiteY19-1198" fmla="*/ 831 h 10163"/>
                <a:gd name="connsiteX20-1199" fmla="*/ 9601 w 10000"/>
                <a:gd name="connsiteY20-1200" fmla="*/ 904 h 10163"/>
                <a:gd name="connsiteX21-1201" fmla="*/ 10000 w 10000"/>
                <a:gd name="connsiteY21-1202" fmla="*/ 1015 h 10163"/>
                <a:gd name="connsiteX0-1203" fmla="*/ 0 w 10000"/>
                <a:gd name="connsiteY0-1204" fmla="*/ 10192 h 10192"/>
                <a:gd name="connsiteX1-1205" fmla="*/ 1029 w 10000"/>
                <a:gd name="connsiteY1-1206" fmla="*/ 9363 h 10192"/>
                <a:gd name="connsiteX2-1207" fmla="*/ 1576 w 10000"/>
                <a:gd name="connsiteY2-1208" fmla="*/ 8566 h 10192"/>
                <a:gd name="connsiteX3-1209" fmla="*/ 1987 w 10000"/>
                <a:gd name="connsiteY3-1210" fmla="*/ 7414 h 10192"/>
                <a:gd name="connsiteX4-1211" fmla="*/ 2620 w 10000"/>
                <a:gd name="connsiteY4-1212" fmla="*/ 6214 h 10192"/>
                <a:gd name="connsiteX5-1213" fmla="*/ 3242 w 10000"/>
                <a:gd name="connsiteY5-1214" fmla="*/ 5828 h 10192"/>
                <a:gd name="connsiteX6-1215" fmla="*/ 3351 w 10000"/>
                <a:gd name="connsiteY6-1216" fmla="*/ 4975 h 10192"/>
                <a:gd name="connsiteX7-1217" fmla="*/ 3910 w 10000"/>
                <a:gd name="connsiteY7-1218" fmla="*/ 4277 h 10192"/>
                <a:gd name="connsiteX8-1219" fmla="*/ 4878 w 10000"/>
                <a:gd name="connsiteY8-1220" fmla="*/ 3526 h 10192"/>
                <a:gd name="connsiteX9-1221" fmla="*/ 5023 w 10000"/>
                <a:gd name="connsiteY9-1222" fmla="*/ 2301 h 10192"/>
                <a:gd name="connsiteX10-1223" fmla="*/ 5302 w 10000"/>
                <a:gd name="connsiteY10-1224" fmla="*/ 808 h 10192"/>
                <a:gd name="connsiteX11-1225" fmla="*/ 6220 w 10000"/>
                <a:gd name="connsiteY11-1226" fmla="*/ 39 h 10192"/>
                <a:gd name="connsiteX12-1227" fmla="*/ 6773 w 10000"/>
                <a:gd name="connsiteY12-1228" fmla="*/ 59 h 10192"/>
                <a:gd name="connsiteX13-1229" fmla="*/ 7261 w 10000"/>
                <a:gd name="connsiteY13-1230" fmla="*/ 199 h 10192"/>
                <a:gd name="connsiteX14-1231" fmla="*/ 7739 w 10000"/>
                <a:gd name="connsiteY14-1232" fmla="*/ 493 h 10192"/>
                <a:gd name="connsiteX15-1233" fmla="*/ 7952 w 10000"/>
                <a:gd name="connsiteY15-1234" fmla="*/ 1227 h 10192"/>
                <a:gd name="connsiteX16-1235" fmla="*/ 8218 w 10000"/>
                <a:gd name="connsiteY16-1236" fmla="*/ 1006 h 10192"/>
                <a:gd name="connsiteX17-1237" fmla="*/ 8723 w 10000"/>
                <a:gd name="connsiteY17-1238" fmla="*/ 529 h 10192"/>
                <a:gd name="connsiteX18-1239" fmla="*/ 9043 w 10000"/>
                <a:gd name="connsiteY18-1240" fmla="*/ 823 h 10192"/>
                <a:gd name="connsiteX19-1241" fmla="*/ 9388 w 10000"/>
                <a:gd name="connsiteY19-1242" fmla="*/ 860 h 10192"/>
                <a:gd name="connsiteX20-1243" fmla="*/ 9601 w 10000"/>
                <a:gd name="connsiteY20-1244" fmla="*/ 933 h 10192"/>
                <a:gd name="connsiteX21-1245" fmla="*/ 10000 w 10000"/>
                <a:gd name="connsiteY21-1246" fmla="*/ 1044 h 10192"/>
                <a:gd name="connsiteX0-1247" fmla="*/ 0 w 10000"/>
                <a:gd name="connsiteY0-1248" fmla="*/ 10300 h 10300"/>
                <a:gd name="connsiteX1-1249" fmla="*/ 1029 w 10000"/>
                <a:gd name="connsiteY1-1250" fmla="*/ 9471 h 10300"/>
                <a:gd name="connsiteX2-1251" fmla="*/ 1576 w 10000"/>
                <a:gd name="connsiteY2-1252" fmla="*/ 8674 h 10300"/>
                <a:gd name="connsiteX3-1253" fmla="*/ 1987 w 10000"/>
                <a:gd name="connsiteY3-1254" fmla="*/ 7522 h 10300"/>
                <a:gd name="connsiteX4-1255" fmla="*/ 2620 w 10000"/>
                <a:gd name="connsiteY4-1256" fmla="*/ 6322 h 10300"/>
                <a:gd name="connsiteX5-1257" fmla="*/ 3242 w 10000"/>
                <a:gd name="connsiteY5-1258" fmla="*/ 5936 h 10300"/>
                <a:gd name="connsiteX6-1259" fmla="*/ 3351 w 10000"/>
                <a:gd name="connsiteY6-1260" fmla="*/ 5083 h 10300"/>
                <a:gd name="connsiteX7-1261" fmla="*/ 3910 w 10000"/>
                <a:gd name="connsiteY7-1262" fmla="*/ 4385 h 10300"/>
                <a:gd name="connsiteX8-1263" fmla="*/ 4878 w 10000"/>
                <a:gd name="connsiteY8-1264" fmla="*/ 3634 h 10300"/>
                <a:gd name="connsiteX9-1265" fmla="*/ 5023 w 10000"/>
                <a:gd name="connsiteY9-1266" fmla="*/ 2409 h 10300"/>
                <a:gd name="connsiteX10-1267" fmla="*/ 5302 w 10000"/>
                <a:gd name="connsiteY10-1268" fmla="*/ 916 h 10300"/>
                <a:gd name="connsiteX11-1269" fmla="*/ 6220 w 10000"/>
                <a:gd name="connsiteY11-1270" fmla="*/ 147 h 10300"/>
                <a:gd name="connsiteX12-1271" fmla="*/ 6773 w 10000"/>
                <a:gd name="connsiteY12-1272" fmla="*/ 167 h 10300"/>
                <a:gd name="connsiteX13-1273" fmla="*/ 7374 w 10000"/>
                <a:gd name="connsiteY13-1274" fmla="*/ 15 h 10300"/>
                <a:gd name="connsiteX14-1275" fmla="*/ 7739 w 10000"/>
                <a:gd name="connsiteY14-1276" fmla="*/ 601 h 10300"/>
                <a:gd name="connsiteX15-1277" fmla="*/ 7952 w 10000"/>
                <a:gd name="connsiteY15-1278" fmla="*/ 1335 h 10300"/>
                <a:gd name="connsiteX16-1279" fmla="*/ 8218 w 10000"/>
                <a:gd name="connsiteY16-1280" fmla="*/ 1114 h 10300"/>
                <a:gd name="connsiteX17-1281" fmla="*/ 8723 w 10000"/>
                <a:gd name="connsiteY17-1282" fmla="*/ 637 h 10300"/>
                <a:gd name="connsiteX18-1283" fmla="*/ 9043 w 10000"/>
                <a:gd name="connsiteY18-1284" fmla="*/ 931 h 10300"/>
                <a:gd name="connsiteX19-1285" fmla="*/ 9388 w 10000"/>
                <a:gd name="connsiteY19-1286" fmla="*/ 968 h 10300"/>
                <a:gd name="connsiteX20-1287" fmla="*/ 9601 w 10000"/>
                <a:gd name="connsiteY20-1288" fmla="*/ 1041 h 10300"/>
                <a:gd name="connsiteX21-1289" fmla="*/ 10000 w 10000"/>
                <a:gd name="connsiteY21-1290" fmla="*/ 1152 h 10300"/>
                <a:gd name="connsiteX0-1291" fmla="*/ 0 w 10000"/>
                <a:gd name="connsiteY0-1292" fmla="*/ 10360 h 10360"/>
                <a:gd name="connsiteX1-1293" fmla="*/ 1029 w 10000"/>
                <a:gd name="connsiteY1-1294" fmla="*/ 9531 h 10360"/>
                <a:gd name="connsiteX2-1295" fmla="*/ 1576 w 10000"/>
                <a:gd name="connsiteY2-1296" fmla="*/ 8734 h 10360"/>
                <a:gd name="connsiteX3-1297" fmla="*/ 1987 w 10000"/>
                <a:gd name="connsiteY3-1298" fmla="*/ 7582 h 10360"/>
                <a:gd name="connsiteX4-1299" fmla="*/ 2620 w 10000"/>
                <a:gd name="connsiteY4-1300" fmla="*/ 6382 h 10360"/>
                <a:gd name="connsiteX5-1301" fmla="*/ 3242 w 10000"/>
                <a:gd name="connsiteY5-1302" fmla="*/ 5996 h 10360"/>
                <a:gd name="connsiteX6-1303" fmla="*/ 3351 w 10000"/>
                <a:gd name="connsiteY6-1304" fmla="*/ 5143 h 10360"/>
                <a:gd name="connsiteX7-1305" fmla="*/ 3910 w 10000"/>
                <a:gd name="connsiteY7-1306" fmla="*/ 4445 h 10360"/>
                <a:gd name="connsiteX8-1307" fmla="*/ 4878 w 10000"/>
                <a:gd name="connsiteY8-1308" fmla="*/ 3694 h 10360"/>
                <a:gd name="connsiteX9-1309" fmla="*/ 5023 w 10000"/>
                <a:gd name="connsiteY9-1310" fmla="*/ 2469 h 10360"/>
                <a:gd name="connsiteX10-1311" fmla="*/ 5302 w 10000"/>
                <a:gd name="connsiteY10-1312" fmla="*/ 976 h 10360"/>
                <a:gd name="connsiteX11-1313" fmla="*/ 6220 w 10000"/>
                <a:gd name="connsiteY11-1314" fmla="*/ 207 h 10360"/>
                <a:gd name="connsiteX12-1315" fmla="*/ 6773 w 10000"/>
                <a:gd name="connsiteY12-1316" fmla="*/ 19 h 10360"/>
                <a:gd name="connsiteX13-1317" fmla="*/ 7374 w 10000"/>
                <a:gd name="connsiteY13-1318" fmla="*/ 75 h 10360"/>
                <a:gd name="connsiteX14-1319" fmla="*/ 7739 w 10000"/>
                <a:gd name="connsiteY14-1320" fmla="*/ 661 h 10360"/>
                <a:gd name="connsiteX15-1321" fmla="*/ 7952 w 10000"/>
                <a:gd name="connsiteY15-1322" fmla="*/ 1395 h 10360"/>
                <a:gd name="connsiteX16-1323" fmla="*/ 8218 w 10000"/>
                <a:gd name="connsiteY16-1324" fmla="*/ 1174 h 10360"/>
                <a:gd name="connsiteX17-1325" fmla="*/ 8723 w 10000"/>
                <a:gd name="connsiteY17-1326" fmla="*/ 697 h 10360"/>
                <a:gd name="connsiteX18-1327" fmla="*/ 9043 w 10000"/>
                <a:gd name="connsiteY18-1328" fmla="*/ 991 h 10360"/>
                <a:gd name="connsiteX19-1329" fmla="*/ 9388 w 10000"/>
                <a:gd name="connsiteY19-1330" fmla="*/ 1028 h 10360"/>
                <a:gd name="connsiteX20-1331" fmla="*/ 9601 w 10000"/>
                <a:gd name="connsiteY20-1332" fmla="*/ 1101 h 10360"/>
                <a:gd name="connsiteX21-1333" fmla="*/ 10000 w 10000"/>
                <a:gd name="connsiteY21-1334" fmla="*/ 1212 h 10360"/>
                <a:gd name="connsiteX0-1335" fmla="*/ 0 w 10000"/>
                <a:gd name="connsiteY0-1336" fmla="*/ 10319 h 10319"/>
                <a:gd name="connsiteX1-1337" fmla="*/ 1029 w 10000"/>
                <a:gd name="connsiteY1-1338" fmla="*/ 9490 h 10319"/>
                <a:gd name="connsiteX2-1339" fmla="*/ 1576 w 10000"/>
                <a:gd name="connsiteY2-1340" fmla="*/ 8693 h 10319"/>
                <a:gd name="connsiteX3-1341" fmla="*/ 1987 w 10000"/>
                <a:gd name="connsiteY3-1342" fmla="*/ 7541 h 10319"/>
                <a:gd name="connsiteX4-1343" fmla="*/ 2620 w 10000"/>
                <a:gd name="connsiteY4-1344" fmla="*/ 6341 h 10319"/>
                <a:gd name="connsiteX5-1345" fmla="*/ 3242 w 10000"/>
                <a:gd name="connsiteY5-1346" fmla="*/ 5955 h 10319"/>
                <a:gd name="connsiteX6-1347" fmla="*/ 3351 w 10000"/>
                <a:gd name="connsiteY6-1348" fmla="*/ 5102 h 10319"/>
                <a:gd name="connsiteX7-1349" fmla="*/ 3910 w 10000"/>
                <a:gd name="connsiteY7-1350" fmla="*/ 4404 h 10319"/>
                <a:gd name="connsiteX8-1351" fmla="*/ 4878 w 10000"/>
                <a:gd name="connsiteY8-1352" fmla="*/ 3653 h 10319"/>
                <a:gd name="connsiteX9-1353" fmla="*/ 5023 w 10000"/>
                <a:gd name="connsiteY9-1354" fmla="*/ 2428 h 10319"/>
                <a:gd name="connsiteX10-1355" fmla="*/ 5302 w 10000"/>
                <a:gd name="connsiteY10-1356" fmla="*/ 935 h 10319"/>
                <a:gd name="connsiteX11-1357" fmla="*/ 6220 w 10000"/>
                <a:gd name="connsiteY11-1358" fmla="*/ 166 h 10319"/>
                <a:gd name="connsiteX12-1359" fmla="*/ 7374 w 10000"/>
                <a:gd name="connsiteY12-1360" fmla="*/ 34 h 10319"/>
                <a:gd name="connsiteX13-1361" fmla="*/ 7739 w 10000"/>
                <a:gd name="connsiteY13-1362" fmla="*/ 620 h 10319"/>
                <a:gd name="connsiteX14-1363" fmla="*/ 7952 w 10000"/>
                <a:gd name="connsiteY14-1364" fmla="*/ 1354 h 10319"/>
                <a:gd name="connsiteX15-1365" fmla="*/ 8218 w 10000"/>
                <a:gd name="connsiteY15-1366" fmla="*/ 1133 h 10319"/>
                <a:gd name="connsiteX16-1367" fmla="*/ 8723 w 10000"/>
                <a:gd name="connsiteY16-1368" fmla="*/ 656 h 10319"/>
                <a:gd name="connsiteX17-1369" fmla="*/ 9043 w 10000"/>
                <a:gd name="connsiteY17-1370" fmla="*/ 950 h 10319"/>
                <a:gd name="connsiteX18-1371" fmla="*/ 9388 w 10000"/>
                <a:gd name="connsiteY18-1372" fmla="*/ 987 h 10319"/>
                <a:gd name="connsiteX19-1373" fmla="*/ 9601 w 10000"/>
                <a:gd name="connsiteY19-1374" fmla="*/ 1060 h 10319"/>
                <a:gd name="connsiteX20-1375" fmla="*/ 10000 w 10000"/>
                <a:gd name="connsiteY20-1376" fmla="*/ 1171 h 10319"/>
                <a:gd name="connsiteX0-1377" fmla="*/ 0 w 10000"/>
                <a:gd name="connsiteY0-1378" fmla="*/ 10299 h 10299"/>
                <a:gd name="connsiteX1-1379" fmla="*/ 1029 w 10000"/>
                <a:gd name="connsiteY1-1380" fmla="*/ 9470 h 10299"/>
                <a:gd name="connsiteX2-1381" fmla="*/ 1576 w 10000"/>
                <a:gd name="connsiteY2-1382" fmla="*/ 8673 h 10299"/>
                <a:gd name="connsiteX3-1383" fmla="*/ 1987 w 10000"/>
                <a:gd name="connsiteY3-1384" fmla="*/ 7521 h 10299"/>
                <a:gd name="connsiteX4-1385" fmla="*/ 2620 w 10000"/>
                <a:gd name="connsiteY4-1386" fmla="*/ 6321 h 10299"/>
                <a:gd name="connsiteX5-1387" fmla="*/ 3242 w 10000"/>
                <a:gd name="connsiteY5-1388" fmla="*/ 5935 h 10299"/>
                <a:gd name="connsiteX6-1389" fmla="*/ 3351 w 10000"/>
                <a:gd name="connsiteY6-1390" fmla="*/ 5082 h 10299"/>
                <a:gd name="connsiteX7-1391" fmla="*/ 3910 w 10000"/>
                <a:gd name="connsiteY7-1392" fmla="*/ 4384 h 10299"/>
                <a:gd name="connsiteX8-1393" fmla="*/ 4878 w 10000"/>
                <a:gd name="connsiteY8-1394" fmla="*/ 3633 h 10299"/>
                <a:gd name="connsiteX9-1395" fmla="*/ 5023 w 10000"/>
                <a:gd name="connsiteY9-1396" fmla="*/ 2408 h 10299"/>
                <a:gd name="connsiteX10-1397" fmla="*/ 5302 w 10000"/>
                <a:gd name="connsiteY10-1398" fmla="*/ 915 h 10299"/>
                <a:gd name="connsiteX11-1399" fmla="*/ 6276 w 10000"/>
                <a:gd name="connsiteY11-1400" fmla="*/ 250 h 10299"/>
                <a:gd name="connsiteX12-1401" fmla="*/ 7374 w 10000"/>
                <a:gd name="connsiteY12-1402" fmla="*/ 14 h 10299"/>
                <a:gd name="connsiteX13-1403" fmla="*/ 7739 w 10000"/>
                <a:gd name="connsiteY13-1404" fmla="*/ 600 h 10299"/>
                <a:gd name="connsiteX14-1405" fmla="*/ 7952 w 10000"/>
                <a:gd name="connsiteY14-1406" fmla="*/ 1334 h 10299"/>
                <a:gd name="connsiteX15-1407" fmla="*/ 8218 w 10000"/>
                <a:gd name="connsiteY15-1408" fmla="*/ 1113 h 10299"/>
                <a:gd name="connsiteX16-1409" fmla="*/ 8723 w 10000"/>
                <a:gd name="connsiteY16-1410" fmla="*/ 636 h 10299"/>
                <a:gd name="connsiteX17-1411" fmla="*/ 9043 w 10000"/>
                <a:gd name="connsiteY17-1412" fmla="*/ 930 h 10299"/>
                <a:gd name="connsiteX18-1413" fmla="*/ 9388 w 10000"/>
                <a:gd name="connsiteY18-1414" fmla="*/ 967 h 10299"/>
                <a:gd name="connsiteX19-1415" fmla="*/ 9601 w 10000"/>
                <a:gd name="connsiteY19-1416" fmla="*/ 1040 h 10299"/>
                <a:gd name="connsiteX20-1417" fmla="*/ 10000 w 10000"/>
                <a:gd name="connsiteY20-1418" fmla="*/ 1151 h 10299"/>
                <a:gd name="connsiteX0-1419" fmla="*/ 0 w 10000"/>
                <a:gd name="connsiteY0-1420" fmla="*/ 10296 h 10296"/>
                <a:gd name="connsiteX1-1421" fmla="*/ 1029 w 10000"/>
                <a:gd name="connsiteY1-1422" fmla="*/ 9467 h 10296"/>
                <a:gd name="connsiteX2-1423" fmla="*/ 1576 w 10000"/>
                <a:gd name="connsiteY2-1424" fmla="*/ 8670 h 10296"/>
                <a:gd name="connsiteX3-1425" fmla="*/ 1987 w 10000"/>
                <a:gd name="connsiteY3-1426" fmla="*/ 7518 h 10296"/>
                <a:gd name="connsiteX4-1427" fmla="*/ 2620 w 10000"/>
                <a:gd name="connsiteY4-1428" fmla="*/ 6318 h 10296"/>
                <a:gd name="connsiteX5-1429" fmla="*/ 3242 w 10000"/>
                <a:gd name="connsiteY5-1430" fmla="*/ 5932 h 10296"/>
                <a:gd name="connsiteX6-1431" fmla="*/ 3351 w 10000"/>
                <a:gd name="connsiteY6-1432" fmla="*/ 5079 h 10296"/>
                <a:gd name="connsiteX7-1433" fmla="*/ 3910 w 10000"/>
                <a:gd name="connsiteY7-1434" fmla="*/ 4381 h 10296"/>
                <a:gd name="connsiteX8-1435" fmla="*/ 4878 w 10000"/>
                <a:gd name="connsiteY8-1436" fmla="*/ 3630 h 10296"/>
                <a:gd name="connsiteX9-1437" fmla="*/ 5023 w 10000"/>
                <a:gd name="connsiteY9-1438" fmla="*/ 2405 h 10296"/>
                <a:gd name="connsiteX10-1439" fmla="*/ 5302 w 10000"/>
                <a:gd name="connsiteY10-1440" fmla="*/ 912 h 10296"/>
                <a:gd name="connsiteX11-1441" fmla="*/ 6276 w 10000"/>
                <a:gd name="connsiteY11-1442" fmla="*/ 247 h 10296"/>
                <a:gd name="connsiteX12-1443" fmla="*/ 7374 w 10000"/>
                <a:gd name="connsiteY12-1444" fmla="*/ 11 h 10296"/>
                <a:gd name="connsiteX13-1445" fmla="*/ 7739 w 10000"/>
                <a:gd name="connsiteY13-1446" fmla="*/ 597 h 10296"/>
                <a:gd name="connsiteX14-1447" fmla="*/ 7952 w 10000"/>
                <a:gd name="connsiteY14-1448" fmla="*/ 1331 h 10296"/>
                <a:gd name="connsiteX15-1449" fmla="*/ 8218 w 10000"/>
                <a:gd name="connsiteY15-1450" fmla="*/ 1110 h 10296"/>
                <a:gd name="connsiteX16-1451" fmla="*/ 8723 w 10000"/>
                <a:gd name="connsiteY16-1452" fmla="*/ 633 h 10296"/>
                <a:gd name="connsiteX17-1453" fmla="*/ 9043 w 10000"/>
                <a:gd name="connsiteY17-1454" fmla="*/ 927 h 10296"/>
                <a:gd name="connsiteX18-1455" fmla="*/ 9388 w 10000"/>
                <a:gd name="connsiteY18-1456" fmla="*/ 964 h 10296"/>
                <a:gd name="connsiteX19-1457" fmla="*/ 9601 w 10000"/>
                <a:gd name="connsiteY19-1458" fmla="*/ 1037 h 10296"/>
                <a:gd name="connsiteX20-1459" fmla="*/ 10000 w 10000"/>
                <a:gd name="connsiteY20-1460" fmla="*/ 1148 h 10296"/>
                <a:gd name="connsiteX0-1461" fmla="*/ 0 w 10000"/>
                <a:gd name="connsiteY0-1462" fmla="*/ 10296 h 10296"/>
                <a:gd name="connsiteX1-1463" fmla="*/ 1029 w 10000"/>
                <a:gd name="connsiteY1-1464" fmla="*/ 9467 h 10296"/>
                <a:gd name="connsiteX2-1465" fmla="*/ 1576 w 10000"/>
                <a:gd name="connsiteY2-1466" fmla="*/ 8670 h 10296"/>
                <a:gd name="connsiteX3-1467" fmla="*/ 1987 w 10000"/>
                <a:gd name="connsiteY3-1468" fmla="*/ 7518 h 10296"/>
                <a:gd name="connsiteX4-1469" fmla="*/ 2620 w 10000"/>
                <a:gd name="connsiteY4-1470" fmla="*/ 6318 h 10296"/>
                <a:gd name="connsiteX5-1471" fmla="*/ 3242 w 10000"/>
                <a:gd name="connsiteY5-1472" fmla="*/ 5932 h 10296"/>
                <a:gd name="connsiteX6-1473" fmla="*/ 3351 w 10000"/>
                <a:gd name="connsiteY6-1474" fmla="*/ 5079 h 10296"/>
                <a:gd name="connsiteX7-1475" fmla="*/ 3910 w 10000"/>
                <a:gd name="connsiteY7-1476" fmla="*/ 4381 h 10296"/>
                <a:gd name="connsiteX8-1477" fmla="*/ 4878 w 10000"/>
                <a:gd name="connsiteY8-1478" fmla="*/ 3630 h 10296"/>
                <a:gd name="connsiteX9-1479" fmla="*/ 5023 w 10000"/>
                <a:gd name="connsiteY9-1480" fmla="*/ 2405 h 10296"/>
                <a:gd name="connsiteX10-1481" fmla="*/ 5302 w 10000"/>
                <a:gd name="connsiteY10-1482" fmla="*/ 912 h 10296"/>
                <a:gd name="connsiteX11-1483" fmla="*/ 6276 w 10000"/>
                <a:gd name="connsiteY11-1484" fmla="*/ 247 h 10296"/>
                <a:gd name="connsiteX12-1485" fmla="*/ 7374 w 10000"/>
                <a:gd name="connsiteY12-1486" fmla="*/ 11 h 10296"/>
                <a:gd name="connsiteX13-1487" fmla="*/ 7739 w 10000"/>
                <a:gd name="connsiteY13-1488" fmla="*/ 597 h 10296"/>
                <a:gd name="connsiteX14-1489" fmla="*/ 7952 w 10000"/>
                <a:gd name="connsiteY14-1490" fmla="*/ 1331 h 10296"/>
                <a:gd name="connsiteX15-1491" fmla="*/ 8218 w 10000"/>
                <a:gd name="connsiteY15-1492" fmla="*/ 1110 h 10296"/>
                <a:gd name="connsiteX16-1493" fmla="*/ 8723 w 10000"/>
                <a:gd name="connsiteY16-1494" fmla="*/ 633 h 10296"/>
                <a:gd name="connsiteX17-1495" fmla="*/ 9043 w 10000"/>
                <a:gd name="connsiteY17-1496" fmla="*/ 927 h 10296"/>
                <a:gd name="connsiteX18-1497" fmla="*/ 9388 w 10000"/>
                <a:gd name="connsiteY18-1498" fmla="*/ 964 h 10296"/>
                <a:gd name="connsiteX19-1499" fmla="*/ 9601 w 10000"/>
                <a:gd name="connsiteY19-1500" fmla="*/ 1037 h 10296"/>
                <a:gd name="connsiteX20-1501" fmla="*/ 10000 w 10000"/>
                <a:gd name="connsiteY20-1502" fmla="*/ 1148 h 10296"/>
                <a:gd name="connsiteX0-1503" fmla="*/ 0 w 10000"/>
                <a:gd name="connsiteY0-1504" fmla="*/ 10655 h 10655"/>
                <a:gd name="connsiteX1-1505" fmla="*/ 1029 w 10000"/>
                <a:gd name="connsiteY1-1506" fmla="*/ 9826 h 10655"/>
                <a:gd name="connsiteX2-1507" fmla="*/ 1576 w 10000"/>
                <a:gd name="connsiteY2-1508" fmla="*/ 9029 h 10655"/>
                <a:gd name="connsiteX3-1509" fmla="*/ 1987 w 10000"/>
                <a:gd name="connsiteY3-1510" fmla="*/ 7877 h 10655"/>
                <a:gd name="connsiteX4-1511" fmla="*/ 2620 w 10000"/>
                <a:gd name="connsiteY4-1512" fmla="*/ 6677 h 10655"/>
                <a:gd name="connsiteX5-1513" fmla="*/ 3242 w 10000"/>
                <a:gd name="connsiteY5-1514" fmla="*/ 6291 h 10655"/>
                <a:gd name="connsiteX6-1515" fmla="*/ 3351 w 10000"/>
                <a:gd name="connsiteY6-1516" fmla="*/ 5438 h 10655"/>
                <a:gd name="connsiteX7-1517" fmla="*/ 3910 w 10000"/>
                <a:gd name="connsiteY7-1518" fmla="*/ 4740 h 10655"/>
                <a:gd name="connsiteX8-1519" fmla="*/ 4878 w 10000"/>
                <a:gd name="connsiteY8-1520" fmla="*/ 3989 h 10655"/>
                <a:gd name="connsiteX9-1521" fmla="*/ 5023 w 10000"/>
                <a:gd name="connsiteY9-1522" fmla="*/ 2764 h 10655"/>
                <a:gd name="connsiteX10-1523" fmla="*/ 5302 w 10000"/>
                <a:gd name="connsiteY10-1524" fmla="*/ 1271 h 10655"/>
                <a:gd name="connsiteX11-1525" fmla="*/ 6276 w 10000"/>
                <a:gd name="connsiteY11-1526" fmla="*/ 606 h 10655"/>
                <a:gd name="connsiteX12-1527" fmla="*/ 7374 w 10000"/>
                <a:gd name="connsiteY12-1528" fmla="*/ 370 h 10655"/>
                <a:gd name="connsiteX13-1529" fmla="*/ 7725 w 10000"/>
                <a:gd name="connsiteY13-1530" fmla="*/ 39 h 10655"/>
                <a:gd name="connsiteX14-1531" fmla="*/ 7952 w 10000"/>
                <a:gd name="connsiteY14-1532" fmla="*/ 1690 h 10655"/>
                <a:gd name="connsiteX15-1533" fmla="*/ 8218 w 10000"/>
                <a:gd name="connsiteY15-1534" fmla="*/ 1469 h 10655"/>
                <a:gd name="connsiteX16-1535" fmla="*/ 8723 w 10000"/>
                <a:gd name="connsiteY16-1536" fmla="*/ 992 h 10655"/>
                <a:gd name="connsiteX17-1537" fmla="*/ 9043 w 10000"/>
                <a:gd name="connsiteY17-1538" fmla="*/ 1286 h 10655"/>
                <a:gd name="connsiteX18-1539" fmla="*/ 9388 w 10000"/>
                <a:gd name="connsiteY18-1540" fmla="*/ 1323 h 10655"/>
                <a:gd name="connsiteX19-1541" fmla="*/ 9601 w 10000"/>
                <a:gd name="connsiteY19-1542" fmla="*/ 1396 h 10655"/>
                <a:gd name="connsiteX20-1543" fmla="*/ 10000 w 10000"/>
                <a:gd name="connsiteY20-1544" fmla="*/ 1507 h 10655"/>
                <a:gd name="connsiteX0-1545" fmla="*/ 0 w 10000"/>
                <a:gd name="connsiteY0-1546" fmla="*/ 10655 h 10655"/>
                <a:gd name="connsiteX1-1547" fmla="*/ 1029 w 10000"/>
                <a:gd name="connsiteY1-1548" fmla="*/ 9826 h 10655"/>
                <a:gd name="connsiteX2-1549" fmla="*/ 1576 w 10000"/>
                <a:gd name="connsiteY2-1550" fmla="*/ 9029 h 10655"/>
                <a:gd name="connsiteX3-1551" fmla="*/ 1987 w 10000"/>
                <a:gd name="connsiteY3-1552" fmla="*/ 7877 h 10655"/>
                <a:gd name="connsiteX4-1553" fmla="*/ 2620 w 10000"/>
                <a:gd name="connsiteY4-1554" fmla="*/ 6677 h 10655"/>
                <a:gd name="connsiteX5-1555" fmla="*/ 3242 w 10000"/>
                <a:gd name="connsiteY5-1556" fmla="*/ 6291 h 10655"/>
                <a:gd name="connsiteX6-1557" fmla="*/ 3351 w 10000"/>
                <a:gd name="connsiteY6-1558" fmla="*/ 5438 h 10655"/>
                <a:gd name="connsiteX7-1559" fmla="*/ 3910 w 10000"/>
                <a:gd name="connsiteY7-1560" fmla="*/ 4740 h 10655"/>
                <a:gd name="connsiteX8-1561" fmla="*/ 4878 w 10000"/>
                <a:gd name="connsiteY8-1562" fmla="*/ 3989 h 10655"/>
                <a:gd name="connsiteX9-1563" fmla="*/ 5023 w 10000"/>
                <a:gd name="connsiteY9-1564" fmla="*/ 2764 h 10655"/>
                <a:gd name="connsiteX10-1565" fmla="*/ 5302 w 10000"/>
                <a:gd name="connsiteY10-1566" fmla="*/ 1271 h 10655"/>
                <a:gd name="connsiteX11-1567" fmla="*/ 6276 w 10000"/>
                <a:gd name="connsiteY11-1568" fmla="*/ 606 h 10655"/>
                <a:gd name="connsiteX12-1569" fmla="*/ 7374 w 10000"/>
                <a:gd name="connsiteY12-1570" fmla="*/ 370 h 10655"/>
                <a:gd name="connsiteX13-1571" fmla="*/ 7725 w 10000"/>
                <a:gd name="connsiteY13-1572" fmla="*/ 39 h 10655"/>
                <a:gd name="connsiteX14-1573" fmla="*/ 8218 w 10000"/>
                <a:gd name="connsiteY14-1574" fmla="*/ 1469 h 10655"/>
                <a:gd name="connsiteX15-1575" fmla="*/ 8723 w 10000"/>
                <a:gd name="connsiteY15-1576" fmla="*/ 992 h 10655"/>
                <a:gd name="connsiteX16-1577" fmla="*/ 9043 w 10000"/>
                <a:gd name="connsiteY16-1578" fmla="*/ 1286 h 10655"/>
                <a:gd name="connsiteX17-1579" fmla="*/ 9388 w 10000"/>
                <a:gd name="connsiteY17-1580" fmla="*/ 1323 h 10655"/>
                <a:gd name="connsiteX18-1581" fmla="*/ 9601 w 10000"/>
                <a:gd name="connsiteY18-1582" fmla="*/ 1396 h 10655"/>
                <a:gd name="connsiteX19-1583" fmla="*/ 10000 w 10000"/>
                <a:gd name="connsiteY19-1584" fmla="*/ 1507 h 10655"/>
                <a:gd name="connsiteX0-1585" fmla="*/ 0 w 10000"/>
                <a:gd name="connsiteY0-1586" fmla="*/ 10655 h 10655"/>
                <a:gd name="connsiteX1-1587" fmla="*/ 1029 w 10000"/>
                <a:gd name="connsiteY1-1588" fmla="*/ 9826 h 10655"/>
                <a:gd name="connsiteX2-1589" fmla="*/ 1576 w 10000"/>
                <a:gd name="connsiteY2-1590" fmla="*/ 9029 h 10655"/>
                <a:gd name="connsiteX3-1591" fmla="*/ 1987 w 10000"/>
                <a:gd name="connsiteY3-1592" fmla="*/ 7877 h 10655"/>
                <a:gd name="connsiteX4-1593" fmla="*/ 2620 w 10000"/>
                <a:gd name="connsiteY4-1594" fmla="*/ 6677 h 10655"/>
                <a:gd name="connsiteX5-1595" fmla="*/ 3242 w 10000"/>
                <a:gd name="connsiteY5-1596" fmla="*/ 6291 h 10655"/>
                <a:gd name="connsiteX6-1597" fmla="*/ 3351 w 10000"/>
                <a:gd name="connsiteY6-1598" fmla="*/ 5438 h 10655"/>
                <a:gd name="connsiteX7-1599" fmla="*/ 3910 w 10000"/>
                <a:gd name="connsiteY7-1600" fmla="*/ 4740 h 10655"/>
                <a:gd name="connsiteX8-1601" fmla="*/ 4878 w 10000"/>
                <a:gd name="connsiteY8-1602" fmla="*/ 3989 h 10655"/>
                <a:gd name="connsiteX9-1603" fmla="*/ 5023 w 10000"/>
                <a:gd name="connsiteY9-1604" fmla="*/ 2764 h 10655"/>
                <a:gd name="connsiteX10-1605" fmla="*/ 5302 w 10000"/>
                <a:gd name="connsiteY10-1606" fmla="*/ 1271 h 10655"/>
                <a:gd name="connsiteX11-1607" fmla="*/ 6276 w 10000"/>
                <a:gd name="connsiteY11-1608" fmla="*/ 606 h 10655"/>
                <a:gd name="connsiteX12-1609" fmla="*/ 7374 w 10000"/>
                <a:gd name="connsiteY12-1610" fmla="*/ 370 h 10655"/>
                <a:gd name="connsiteX13-1611" fmla="*/ 7725 w 10000"/>
                <a:gd name="connsiteY13-1612" fmla="*/ 39 h 10655"/>
                <a:gd name="connsiteX14-1613" fmla="*/ 8303 w 10000"/>
                <a:gd name="connsiteY14-1614" fmla="*/ 1011 h 10655"/>
                <a:gd name="connsiteX15-1615" fmla="*/ 8723 w 10000"/>
                <a:gd name="connsiteY15-1616" fmla="*/ 992 h 10655"/>
                <a:gd name="connsiteX16-1617" fmla="*/ 9043 w 10000"/>
                <a:gd name="connsiteY16-1618" fmla="*/ 1286 h 10655"/>
                <a:gd name="connsiteX17-1619" fmla="*/ 9388 w 10000"/>
                <a:gd name="connsiteY17-1620" fmla="*/ 1323 h 10655"/>
                <a:gd name="connsiteX18-1621" fmla="*/ 9601 w 10000"/>
                <a:gd name="connsiteY18-1622" fmla="*/ 1396 h 10655"/>
                <a:gd name="connsiteX19-1623" fmla="*/ 10000 w 10000"/>
                <a:gd name="connsiteY19-1624" fmla="*/ 1507 h 10655"/>
                <a:gd name="connsiteX0-1625" fmla="*/ 0 w 9601"/>
                <a:gd name="connsiteY0-1626" fmla="*/ 10655 h 10655"/>
                <a:gd name="connsiteX1-1627" fmla="*/ 1029 w 9601"/>
                <a:gd name="connsiteY1-1628" fmla="*/ 9826 h 10655"/>
                <a:gd name="connsiteX2-1629" fmla="*/ 1576 w 9601"/>
                <a:gd name="connsiteY2-1630" fmla="*/ 9029 h 10655"/>
                <a:gd name="connsiteX3-1631" fmla="*/ 1987 w 9601"/>
                <a:gd name="connsiteY3-1632" fmla="*/ 7877 h 10655"/>
                <a:gd name="connsiteX4-1633" fmla="*/ 2620 w 9601"/>
                <a:gd name="connsiteY4-1634" fmla="*/ 6677 h 10655"/>
                <a:gd name="connsiteX5-1635" fmla="*/ 3242 w 9601"/>
                <a:gd name="connsiteY5-1636" fmla="*/ 6291 h 10655"/>
                <a:gd name="connsiteX6-1637" fmla="*/ 3351 w 9601"/>
                <a:gd name="connsiteY6-1638" fmla="*/ 5438 h 10655"/>
                <a:gd name="connsiteX7-1639" fmla="*/ 3910 w 9601"/>
                <a:gd name="connsiteY7-1640" fmla="*/ 4740 h 10655"/>
                <a:gd name="connsiteX8-1641" fmla="*/ 4878 w 9601"/>
                <a:gd name="connsiteY8-1642" fmla="*/ 3989 h 10655"/>
                <a:gd name="connsiteX9-1643" fmla="*/ 5023 w 9601"/>
                <a:gd name="connsiteY9-1644" fmla="*/ 2764 h 10655"/>
                <a:gd name="connsiteX10-1645" fmla="*/ 5302 w 9601"/>
                <a:gd name="connsiteY10-1646" fmla="*/ 1271 h 10655"/>
                <a:gd name="connsiteX11-1647" fmla="*/ 6276 w 9601"/>
                <a:gd name="connsiteY11-1648" fmla="*/ 606 h 10655"/>
                <a:gd name="connsiteX12-1649" fmla="*/ 7374 w 9601"/>
                <a:gd name="connsiteY12-1650" fmla="*/ 370 h 10655"/>
                <a:gd name="connsiteX13-1651" fmla="*/ 7725 w 9601"/>
                <a:gd name="connsiteY13-1652" fmla="*/ 39 h 10655"/>
                <a:gd name="connsiteX14-1653" fmla="*/ 8303 w 9601"/>
                <a:gd name="connsiteY14-1654" fmla="*/ 1011 h 10655"/>
                <a:gd name="connsiteX15-1655" fmla="*/ 8723 w 9601"/>
                <a:gd name="connsiteY15-1656" fmla="*/ 992 h 10655"/>
                <a:gd name="connsiteX16-1657" fmla="*/ 9043 w 9601"/>
                <a:gd name="connsiteY16-1658" fmla="*/ 1286 h 10655"/>
                <a:gd name="connsiteX17-1659" fmla="*/ 9388 w 9601"/>
                <a:gd name="connsiteY17-1660" fmla="*/ 1323 h 10655"/>
                <a:gd name="connsiteX18-1661" fmla="*/ 9601 w 9601"/>
                <a:gd name="connsiteY18-1662" fmla="*/ 1396 h 10655"/>
                <a:gd name="connsiteX0-1663" fmla="*/ 0 w 9778"/>
                <a:gd name="connsiteY0-1664" fmla="*/ 10000 h 10000"/>
                <a:gd name="connsiteX1-1665" fmla="*/ 1072 w 9778"/>
                <a:gd name="connsiteY1-1666" fmla="*/ 9222 h 10000"/>
                <a:gd name="connsiteX2-1667" fmla="*/ 1641 w 9778"/>
                <a:gd name="connsiteY2-1668" fmla="*/ 8474 h 10000"/>
                <a:gd name="connsiteX3-1669" fmla="*/ 2070 w 9778"/>
                <a:gd name="connsiteY3-1670" fmla="*/ 7393 h 10000"/>
                <a:gd name="connsiteX4-1671" fmla="*/ 2729 w 9778"/>
                <a:gd name="connsiteY4-1672" fmla="*/ 6267 h 10000"/>
                <a:gd name="connsiteX5-1673" fmla="*/ 3377 w 9778"/>
                <a:gd name="connsiteY5-1674" fmla="*/ 5904 h 10000"/>
                <a:gd name="connsiteX6-1675" fmla="*/ 3490 w 9778"/>
                <a:gd name="connsiteY6-1676" fmla="*/ 5104 h 10000"/>
                <a:gd name="connsiteX7-1677" fmla="*/ 4072 w 9778"/>
                <a:gd name="connsiteY7-1678" fmla="*/ 4449 h 10000"/>
                <a:gd name="connsiteX8-1679" fmla="*/ 5081 w 9778"/>
                <a:gd name="connsiteY8-1680" fmla="*/ 3744 h 10000"/>
                <a:gd name="connsiteX9-1681" fmla="*/ 5232 w 9778"/>
                <a:gd name="connsiteY9-1682" fmla="*/ 2594 h 10000"/>
                <a:gd name="connsiteX10-1683" fmla="*/ 5522 w 9778"/>
                <a:gd name="connsiteY10-1684" fmla="*/ 1193 h 10000"/>
                <a:gd name="connsiteX11-1685" fmla="*/ 6537 w 9778"/>
                <a:gd name="connsiteY11-1686" fmla="*/ 569 h 10000"/>
                <a:gd name="connsiteX12-1687" fmla="*/ 7680 w 9778"/>
                <a:gd name="connsiteY12-1688" fmla="*/ 347 h 10000"/>
                <a:gd name="connsiteX13-1689" fmla="*/ 8046 w 9778"/>
                <a:gd name="connsiteY13-1690" fmla="*/ 37 h 10000"/>
                <a:gd name="connsiteX14-1691" fmla="*/ 8648 w 9778"/>
                <a:gd name="connsiteY14-1692" fmla="*/ 949 h 10000"/>
                <a:gd name="connsiteX15-1693" fmla="*/ 9086 w 9778"/>
                <a:gd name="connsiteY15-1694" fmla="*/ 931 h 10000"/>
                <a:gd name="connsiteX16-1695" fmla="*/ 9419 w 9778"/>
                <a:gd name="connsiteY16-1696" fmla="*/ 1207 h 10000"/>
                <a:gd name="connsiteX17-1697" fmla="*/ 9778 w 9778"/>
                <a:gd name="connsiteY17-1698" fmla="*/ 1242 h 10000"/>
                <a:gd name="connsiteX0-1699" fmla="*/ 0 w 10000"/>
                <a:gd name="connsiteY0-1700" fmla="*/ 10000 h 10000"/>
                <a:gd name="connsiteX1-1701" fmla="*/ 1096 w 10000"/>
                <a:gd name="connsiteY1-1702" fmla="*/ 9222 h 10000"/>
                <a:gd name="connsiteX2-1703" fmla="*/ 1678 w 10000"/>
                <a:gd name="connsiteY2-1704" fmla="*/ 8474 h 10000"/>
                <a:gd name="connsiteX3-1705" fmla="*/ 2117 w 10000"/>
                <a:gd name="connsiteY3-1706" fmla="*/ 7393 h 10000"/>
                <a:gd name="connsiteX4-1707" fmla="*/ 2791 w 10000"/>
                <a:gd name="connsiteY4-1708" fmla="*/ 6267 h 10000"/>
                <a:gd name="connsiteX5-1709" fmla="*/ 3454 w 10000"/>
                <a:gd name="connsiteY5-1710" fmla="*/ 5904 h 10000"/>
                <a:gd name="connsiteX6-1711" fmla="*/ 3569 w 10000"/>
                <a:gd name="connsiteY6-1712" fmla="*/ 5104 h 10000"/>
                <a:gd name="connsiteX7-1713" fmla="*/ 4164 w 10000"/>
                <a:gd name="connsiteY7-1714" fmla="*/ 4449 h 10000"/>
                <a:gd name="connsiteX8-1715" fmla="*/ 5196 w 10000"/>
                <a:gd name="connsiteY8-1716" fmla="*/ 3744 h 10000"/>
                <a:gd name="connsiteX9-1717" fmla="*/ 5351 w 10000"/>
                <a:gd name="connsiteY9-1718" fmla="*/ 2594 h 10000"/>
                <a:gd name="connsiteX10-1719" fmla="*/ 5647 w 10000"/>
                <a:gd name="connsiteY10-1720" fmla="*/ 1193 h 10000"/>
                <a:gd name="connsiteX11-1721" fmla="*/ 6685 w 10000"/>
                <a:gd name="connsiteY11-1722" fmla="*/ 569 h 10000"/>
                <a:gd name="connsiteX12-1723" fmla="*/ 7854 w 10000"/>
                <a:gd name="connsiteY12-1724" fmla="*/ 347 h 10000"/>
                <a:gd name="connsiteX13-1725" fmla="*/ 8229 w 10000"/>
                <a:gd name="connsiteY13-1726" fmla="*/ 37 h 10000"/>
                <a:gd name="connsiteX14-1727" fmla="*/ 8844 w 10000"/>
                <a:gd name="connsiteY14-1728" fmla="*/ 949 h 10000"/>
                <a:gd name="connsiteX15-1729" fmla="*/ 9633 w 10000"/>
                <a:gd name="connsiteY15-1730" fmla="*/ 1207 h 10000"/>
                <a:gd name="connsiteX16-1731" fmla="*/ 10000 w 10000"/>
                <a:gd name="connsiteY16-1732" fmla="*/ 1242 h 10000"/>
                <a:gd name="connsiteX0-1733" fmla="*/ 0 w 10000"/>
                <a:gd name="connsiteY0-1734" fmla="*/ 10000 h 10000"/>
                <a:gd name="connsiteX1-1735" fmla="*/ 1096 w 10000"/>
                <a:gd name="connsiteY1-1736" fmla="*/ 9222 h 10000"/>
                <a:gd name="connsiteX2-1737" fmla="*/ 1678 w 10000"/>
                <a:gd name="connsiteY2-1738" fmla="*/ 8474 h 10000"/>
                <a:gd name="connsiteX3-1739" fmla="*/ 2117 w 10000"/>
                <a:gd name="connsiteY3-1740" fmla="*/ 7393 h 10000"/>
                <a:gd name="connsiteX4-1741" fmla="*/ 2791 w 10000"/>
                <a:gd name="connsiteY4-1742" fmla="*/ 6267 h 10000"/>
                <a:gd name="connsiteX5-1743" fmla="*/ 3454 w 10000"/>
                <a:gd name="connsiteY5-1744" fmla="*/ 5904 h 10000"/>
                <a:gd name="connsiteX6-1745" fmla="*/ 3569 w 10000"/>
                <a:gd name="connsiteY6-1746" fmla="*/ 5104 h 10000"/>
                <a:gd name="connsiteX7-1747" fmla="*/ 4164 w 10000"/>
                <a:gd name="connsiteY7-1748" fmla="*/ 4449 h 10000"/>
                <a:gd name="connsiteX8-1749" fmla="*/ 5196 w 10000"/>
                <a:gd name="connsiteY8-1750" fmla="*/ 3744 h 10000"/>
                <a:gd name="connsiteX9-1751" fmla="*/ 5351 w 10000"/>
                <a:gd name="connsiteY9-1752" fmla="*/ 2594 h 10000"/>
                <a:gd name="connsiteX10-1753" fmla="*/ 5647 w 10000"/>
                <a:gd name="connsiteY10-1754" fmla="*/ 1193 h 10000"/>
                <a:gd name="connsiteX11-1755" fmla="*/ 6685 w 10000"/>
                <a:gd name="connsiteY11-1756" fmla="*/ 569 h 10000"/>
                <a:gd name="connsiteX12-1757" fmla="*/ 7854 w 10000"/>
                <a:gd name="connsiteY12-1758" fmla="*/ 347 h 10000"/>
                <a:gd name="connsiteX13-1759" fmla="*/ 8229 w 10000"/>
                <a:gd name="connsiteY13-1760" fmla="*/ 37 h 10000"/>
                <a:gd name="connsiteX14-1761" fmla="*/ 8844 w 10000"/>
                <a:gd name="connsiteY14-1762" fmla="*/ 949 h 10000"/>
                <a:gd name="connsiteX15-1763" fmla="*/ 9438 w 10000"/>
                <a:gd name="connsiteY15-1764" fmla="*/ 1031 h 10000"/>
                <a:gd name="connsiteX16-1765" fmla="*/ 10000 w 10000"/>
                <a:gd name="connsiteY16-1766" fmla="*/ 1242 h 10000"/>
                <a:gd name="connsiteX0-1767" fmla="*/ 0 w 10000"/>
                <a:gd name="connsiteY0-1768" fmla="*/ 10000 h 10000"/>
                <a:gd name="connsiteX1-1769" fmla="*/ 1096 w 10000"/>
                <a:gd name="connsiteY1-1770" fmla="*/ 9222 h 10000"/>
                <a:gd name="connsiteX2-1771" fmla="*/ 1678 w 10000"/>
                <a:gd name="connsiteY2-1772" fmla="*/ 8474 h 10000"/>
                <a:gd name="connsiteX3-1773" fmla="*/ 2117 w 10000"/>
                <a:gd name="connsiteY3-1774" fmla="*/ 7393 h 10000"/>
                <a:gd name="connsiteX4-1775" fmla="*/ 2791 w 10000"/>
                <a:gd name="connsiteY4-1776" fmla="*/ 6267 h 10000"/>
                <a:gd name="connsiteX5-1777" fmla="*/ 3454 w 10000"/>
                <a:gd name="connsiteY5-1778" fmla="*/ 5904 h 10000"/>
                <a:gd name="connsiteX6-1779" fmla="*/ 3569 w 10000"/>
                <a:gd name="connsiteY6-1780" fmla="*/ 5104 h 10000"/>
                <a:gd name="connsiteX7-1781" fmla="*/ 4164 w 10000"/>
                <a:gd name="connsiteY7-1782" fmla="*/ 4449 h 10000"/>
                <a:gd name="connsiteX8-1783" fmla="*/ 5196 w 10000"/>
                <a:gd name="connsiteY8-1784" fmla="*/ 3744 h 10000"/>
                <a:gd name="connsiteX9-1785" fmla="*/ 5351 w 10000"/>
                <a:gd name="connsiteY9-1786" fmla="*/ 2594 h 10000"/>
                <a:gd name="connsiteX10-1787" fmla="*/ 5647 w 10000"/>
                <a:gd name="connsiteY10-1788" fmla="*/ 1193 h 10000"/>
                <a:gd name="connsiteX11-1789" fmla="*/ 6685 w 10000"/>
                <a:gd name="connsiteY11-1790" fmla="*/ 569 h 10000"/>
                <a:gd name="connsiteX12-1791" fmla="*/ 7854 w 10000"/>
                <a:gd name="connsiteY12-1792" fmla="*/ 347 h 10000"/>
                <a:gd name="connsiteX13-1793" fmla="*/ 8229 w 10000"/>
                <a:gd name="connsiteY13-1794" fmla="*/ 37 h 10000"/>
                <a:gd name="connsiteX14-1795" fmla="*/ 8844 w 10000"/>
                <a:gd name="connsiteY14-1796" fmla="*/ 949 h 10000"/>
                <a:gd name="connsiteX15-1797" fmla="*/ 9438 w 10000"/>
                <a:gd name="connsiteY15-1798" fmla="*/ 1031 h 10000"/>
                <a:gd name="connsiteX16-1799" fmla="*/ 10000 w 10000"/>
                <a:gd name="connsiteY16-1800" fmla="*/ 949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501" y="9920"/>
                    <a:pt x="879" y="9463"/>
                    <a:pt x="1096" y="9222"/>
                  </a:cubicBezTo>
                  <a:cubicBezTo>
                    <a:pt x="1096" y="9169"/>
                    <a:pt x="1637" y="8629"/>
                    <a:pt x="1678" y="8474"/>
                  </a:cubicBezTo>
                  <a:cubicBezTo>
                    <a:pt x="1777" y="8043"/>
                    <a:pt x="1891" y="7702"/>
                    <a:pt x="2117" y="7393"/>
                  </a:cubicBezTo>
                  <a:cubicBezTo>
                    <a:pt x="2492" y="7070"/>
                    <a:pt x="2621" y="6895"/>
                    <a:pt x="2791" y="6267"/>
                  </a:cubicBezTo>
                  <a:cubicBezTo>
                    <a:pt x="2962" y="6060"/>
                    <a:pt x="3298" y="6146"/>
                    <a:pt x="3454" y="5904"/>
                  </a:cubicBezTo>
                  <a:cubicBezTo>
                    <a:pt x="3568" y="5691"/>
                    <a:pt x="3452" y="5347"/>
                    <a:pt x="3569" y="5104"/>
                  </a:cubicBezTo>
                  <a:cubicBezTo>
                    <a:pt x="3688" y="4862"/>
                    <a:pt x="3606" y="4458"/>
                    <a:pt x="4164" y="4449"/>
                  </a:cubicBezTo>
                  <a:cubicBezTo>
                    <a:pt x="4235" y="4086"/>
                    <a:pt x="5034" y="4162"/>
                    <a:pt x="5196" y="3744"/>
                  </a:cubicBezTo>
                  <a:cubicBezTo>
                    <a:pt x="5395" y="3503"/>
                    <a:pt x="5280" y="2905"/>
                    <a:pt x="5351" y="2594"/>
                  </a:cubicBezTo>
                  <a:cubicBezTo>
                    <a:pt x="5397" y="2166"/>
                    <a:pt x="5467" y="1482"/>
                    <a:pt x="5647" y="1193"/>
                  </a:cubicBezTo>
                  <a:cubicBezTo>
                    <a:pt x="5798" y="822"/>
                    <a:pt x="6317" y="650"/>
                    <a:pt x="6685" y="569"/>
                  </a:cubicBezTo>
                  <a:cubicBezTo>
                    <a:pt x="7074" y="482"/>
                    <a:pt x="7598" y="435"/>
                    <a:pt x="7854" y="347"/>
                  </a:cubicBezTo>
                  <a:cubicBezTo>
                    <a:pt x="8111" y="259"/>
                    <a:pt x="8102" y="-119"/>
                    <a:pt x="8229" y="37"/>
                  </a:cubicBezTo>
                  <a:cubicBezTo>
                    <a:pt x="8379" y="208"/>
                    <a:pt x="8610" y="754"/>
                    <a:pt x="8844" y="949"/>
                  </a:cubicBezTo>
                  <a:cubicBezTo>
                    <a:pt x="9078" y="1144"/>
                    <a:pt x="9245" y="982"/>
                    <a:pt x="9438" y="1031"/>
                  </a:cubicBezTo>
                  <a:cubicBezTo>
                    <a:pt x="9565" y="1049"/>
                    <a:pt x="9873" y="932"/>
                    <a:pt x="10000" y="949"/>
                  </a:cubicBezTo>
                </a:path>
              </a:pathLst>
            </a:custGeom>
            <a:grpFill/>
            <a:ln w="63500" cap="flat" cmpd="sng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17"/>
            <p:cNvSpPr/>
            <p:nvPr>
              <p:custDataLst>
                <p:tags r:id="rId7"/>
              </p:custDataLst>
            </p:nvPr>
          </p:nvSpPr>
          <p:spPr bwMode="auto">
            <a:xfrm>
              <a:off x="7944139" y="3810226"/>
              <a:ext cx="1732814" cy="516769"/>
            </a:xfrm>
            <a:custGeom>
              <a:avLst/>
              <a:gdLst>
                <a:gd name="T0" fmla="*/ 0 w 766"/>
                <a:gd name="T1" fmla="*/ 74 h 233"/>
                <a:gd name="T2" fmla="*/ 48 w 766"/>
                <a:gd name="T3" fmla="*/ 75 h 233"/>
                <a:gd name="T4" fmla="*/ 116 w 766"/>
                <a:gd name="T5" fmla="*/ 85 h 233"/>
                <a:gd name="T6" fmla="*/ 136 w 766"/>
                <a:gd name="T7" fmla="*/ 89 h 233"/>
                <a:gd name="T8" fmla="*/ 144 w 766"/>
                <a:gd name="T9" fmla="*/ 101 h 233"/>
                <a:gd name="T10" fmla="*/ 162 w 766"/>
                <a:gd name="T11" fmla="*/ 195 h 233"/>
                <a:gd name="T12" fmla="*/ 208 w 766"/>
                <a:gd name="T13" fmla="*/ 217 h 233"/>
                <a:gd name="T14" fmla="*/ 264 w 766"/>
                <a:gd name="T15" fmla="*/ 229 h 233"/>
                <a:gd name="T16" fmla="*/ 316 w 766"/>
                <a:gd name="T17" fmla="*/ 219 h 233"/>
                <a:gd name="T18" fmla="*/ 368 w 766"/>
                <a:gd name="T19" fmla="*/ 193 h 233"/>
                <a:gd name="T20" fmla="*/ 398 w 766"/>
                <a:gd name="T21" fmla="*/ 141 h 233"/>
                <a:gd name="T22" fmla="*/ 416 w 766"/>
                <a:gd name="T23" fmla="*/ 91 h 233"/>
                <a:gd name="T24" fmla="*/ 448 w 766"/>
                <a:gd name="T25" fmla="*/ 41 h 233"/>
                <a:gd name="T26" fmla="*/ 478 w 766"/>
                <a:gd name="T27" fmla="*/ 3 h 233"/>
                <a:gd name="T28" fmla="*/ 514 w 766"/>
                <a:gd name="T29" fmla="*/ 15 h 233"/>
                <a:gd name="T30" fmla="*/ 592 w 766"/>
                <a:gd name="T31" fmla="*/ 45 h 233"/>
                <a:gd name="T32" fmla="*/ 634 w 766"/>
                <a:gd name="T33" fmla="*/ 81 h 233"/>
                <a:gd name="T34" fmla="*/ 664 w 766"/>
                <a:gd name="T35" fmla="*/ 121 h 233"/>
                <a:gd name="T36" fmla="*/ 712 w 766"/>
                <a:gd name="T37" fmla="*/ 149 h 233"/>
                <a:gd name="T38" fmla="*/ 766 w 766"/>
                <a:gd name="T39" fmla="*/ 145 h 233"/>
                <a:gd name="connsiteX0" fmla="*/ 0 w 10152"/>
                <a:gd name="connsiteY0" fmla="*/ 3850 h 9771"/>
                <a:gd name="connsiteX1" fmla="*/ 779 w 10152"/>
                <a:gd name="connsiteY1" fmla="*/ 3108 h 9771"/>
                <a:gd name="connsiteX2" fmla="*/ 1666 w 10152"/>
                <a:gd name="connsiteY2" fmla="*/ 3537 h 9771"/>
                <a:gd name="connsiteX3" fmla="*/ 1927 w 10152"/>
                <a:gd name="connsiteY3" fmla="*/ 3709 h 9771"/>
                <a:gd name="connsiteX4" fmla="*/ 2032 w 10152"/>
                <a:gd name="connsiteY4" fmla="*/ 4224 h 9771"/>
                <a:gd name="connsiteX5" fmla="*/ 2267 w 10152"/>
                <a:gd name="connsiteY5" fmla="*/ 8258 h 9771"/>
                <a:gd name="connsiteX6" fmla="*/ 2867 w 10152"/>
                <a:gd name="connsiteY6" fmla="*/ 9202 h 9771"/>
                <a:gd name="connsiteX7" fmla="*/ 3598 w 10152"/>
                <a:gd name="connsiteY7" fmla="*/ 9717 h 9771"/>
                <a:gd name="connsiteX8" fmla="*/ 4277 w 10152"/>
                <a:gd name="connsiteY8" fmla="*/ 9288 h 9771"/>
                <a:gd name="connsiteX9" fmla="*/ 4956 w 10152"/>
                <a:gd name="connsiteY9" fmla="*/ 8172 h 9771"/>
                <a:gd name="connsiteX10" fmla="*/ 5348 w 10152"/>
                <a:gd name="connsiteY10" fmla="*/ 5941 h 9771"/>
                <a:gd name="connsiteX11" fmla="*/ 5583 w 10152"/>
                <a:gd name="connsiteY11" fmla="*/ 3795 h 9771"/>
                <a:gd name="connsiteX12" fmla="*/ 6001 w 10152"/>
                <a:gd name="connsiteY12" fmla="*/ 1649 h 9771"/>
                <a:gd name="connsiteX13" fmla="*/ 6392 w 10152"/>
                <a:gd name="connsiteY13" fmla="*/ 18 h 9771"/>
                <a:gd name="connsiteX14" fmla="*/ 6862 w 10152"/>
                <a:gd name="connsiteY14" fmla="*/ 533 h 9771"/>
                <a:gd name="connsiteX15" fmla="*/ 7880 w 10152"/>
                <a:gd name="connsiteY15" fmla="*/ 1820 h 9771"/>
                <a:gd name="connsiteX16" fmla="*/ 8429 w 10152"/>
                <a:gd name="connsiteY16" fmla="*/ 3365 h 9771"/>
                <a:gd name="connsiteX17" fmla="*/ 8820 w 10152"/>
                <a:gd name="connsiteY17" fmla="*/ 5082 h 9771"/>
                <a:gd name="connsiteX18" fmla="*/ 9447 w 10152"/>
                <a:gd name="connsiteY18" fmla="*/ 6284 h 9771"/>
                <a:gd name="connsiteX19" fmla="*/ 10152 w 10152"/>
                <a:gd name="connsiteY19" fmla="*/ 6112 h 9771"/>
                <a:gd name="connsiteX0-1" fmla="*/ 0 w 10000"/>
                <a:gd name="connsiteY0-2" fmla="*/ 3940 h 10001"/>
                <a:gd name="connsiteX1-3" fmla="*/ 870 w 10000"/>
                <a:gd name="connsiteY1-4" fmla="*/ 4637 h 10001"/>
                <a:gd name="connsiteX2-5" fmla="*/ 1641 w 10000"/>
                <a:gd name="connsiteY2-6" fmla="*/ 3620 h 10001"/>
                <a:gd name="connsiteX3-7" fmla="*/ 1898 w 10000"/>
                <a:gd name="connsiteY3-8" fmla="*/ 3796 h 10001"/>
                <a:gd name="connsiteX4-9" fmla="*/ 2002 w 10000"/>
                <a:gd name="connsiteY4-10" fmla="*/ 4323 h 10001"/>
                <a:gd name="connsiteX5-11" fmla="*/ 2233 w 10000"/>
                <a:gd name="connsiteY5-12" fmla="*/ 8452 h 10001"/>
                <a:gd name="connsiteX6-13" fmla="*/ 2824 w 10000"/>
                <a:gd name="connsiteY6-14" fmla="*/ 9418 h 10001"/>
                <a:gd name="connsiteX7-15" fmla="*/ 3544 w 10000"/>
                <a:gd name="connsiteY7-16" fmla="*/ 9945 h 10001"/>
                <a:gd name="connsiteX8-17" fmla="*/ 4213 w 10000"/>
                <a:gd name="connsiteY8-18" fmla="*/ 9506 h 10001"/>
                <a:gd name="connsiteX9-19" fmla="*/ 4882 w 10000"/>
                <a:gd name="connsiteY9-20" fmla="*/ 8364 h 10001"/>
                <a:gd name="connsiteX10-21" fmla="*/ 5268 w 10000"/>
                <a:gd name="connsiteY10-22" fmla="*/ 6080 h 10001"/>
                <a:gd name="connsiteX11-23" fmla="*/ 5499 w 10000"/>
                <a:gd name="connsiteY11-24" fmla="*/ 3884 h 10001"/>
                <a:gd name="connsiteX12-25" fmla="*/ 5911 w 10000"/>
                <a:gd name="connsiteY12-26" fmla="*/ 1688 h 10001"/>
                <a:gd name="connsiteX13-27" fmla="*/ 6296 w 10000"/>
                <a:gd name="connsiteY13-28" fmla="*/ 18 h 10001"/>
                <a:gd name="connsiteX14-29" fmla="*/ 6759 w 10000"/>
                <a:gd name="connsiteY14-30" fmla="*/ 545 h 10001"/>
                <a:gd name="connsiteX15-31" fmla="*/ 7762 w 10000"/>
                <a:gd name="connsiteY15-32" fmla="*/ 1863 h 10001"/>
                <a:gd name="connsiteX16-33" fmla="*/ 8303 w 10000"/>
                <a:gd name="connsiteY16-34" fmla="*/ 3444 h 10001"/>
                <a:gd name="connsiteX17-35" fmla="*/ 8688 w 10000"/>
                <a:gd name="connsiteY17-36" fmla="*/ 5201 h 10001"/>
                <a:gd name="connsiteX18-37" fmla="*/ 9306 w 10000"/>
                <a:gd name="connsiteY18-38" fmla="*/ 6431 h 10001"/>
                <a:gd name="connsiteX19-39" fmla="*/ 10000 w 10000"/>
                <a:gd name="connsiteY19-40" fmla="*/ 6255 h 10001"/>
                <a:gd name="connsiteX0-41" fmla="*/ 0 w 10000"/>
                <a:gd name="connsiteY0-42" fmla="*/ 3940 h 10001"/>
                <a:gd name="connsiteX1-43" fmla="*/ 752 w 10000"/>
                <a:gd name="connsiteY1-44" fmla="*/ 3332 h 10001"/>
                <a:gd name="connsiteX2-45" fmla="*/ 1641 w 10000"/>
                <a:gd name="connsiteY2-46" fmla="*/ 3620 h 10001"/>
                <a:gd name="connsiteX3-47" fmla="*/ 1898 w 10000"/>
                <a:gd name="connsiteY3-48" fmla="*/ 3796 h 10001"/>
                <a:gd name="connsiteX4-49" fmla="*/ 2002 w 10000"/>
                <a:gd name="connsiteY4-50" fmla="*/ 4323 h 10001"/>
                <a:gd name="connsiteX5-51" fmla="*/ 2233 w 10000"/>
                <a:gd name="connsiteY5-52" fmla="*/ 8452 h 10001"/>
                <a:gd name="connsiteX6-53" fmla="*/ 2824 w 10000"/>
                <a:gd name="connsiteY6-54" fmla="*/ 9418 h 10001"/>
                <a:gd name="connsiteX7-55" fmla="*/ 3544 w 10000"/>
                <a:gd name="connsiteY7-56" fmla="*/ 9945 h 10001"/>
                <a:gd name="connsiteX8-57" fmla="*/ 4213 w 10000"/>
                <a:gd name="connsiteY8-58" fmla="*/ 9506 h 10001"/>
                <a:gd name="connsiteX9-59" fmla="*/ 4882 w 10000"/>
                <a:gd name="connsiteY9-60" fmla="*/ 8364 h 10001"/>
                <a:gd name="connsiteX10-61" fmla="*/ 5268 w 10000"/>
                <a:gd name="connsiteY10-62" fmla="*/ 6080 h 10001"/>
                <a:gd name="connsiteX11-63" fmla="*/ 5499 w 10000"/>
                <a:gd name="connsiteY11-64" fmla="*/ 3884 h 10001"/>
                <a:gd name="connsiteX12-65" fmla="*/ 5911 w 10000"/>
                <a:gd name="connsiteY12-66" fmla="*/ 1688 h 10001"/>
                <a:gd name="connsiteX13-67" fmla="*/ 6296 w 10000"/>
                <a:gd name="connsiteY13-68" fmla="*/ 18 h 10001"/>
                <a:gd name="connsiteX14-69" fmla="*/ 6759 w 10000"/>
                <a:gd name="connsiteY14-70" fmla="*/ 545 h 10001"/>
                <a:gd name="connsiteX15-71" fmla="*/ 7762 w 10000"/>
                <a:gd name="connsiteY15-72" fmla="*/ 1863 h 10001"/>
                <a:gd name="connsiteX16-73" fmla="*/ 8303 w 10000"/>
                <a:gd name="connsiteY16-74" fmla="*/ 3444 h 10001"/>
                <a:gd name="connsiteX17-75" fmla="*/ 8688 w 10000"/>
                <a:gd name="connsiteY17-76" fmla="*/ 5201 h 10001"/>
                <a:gd name="connsiteX18-77" fmla="*/ 9306 w 10000"/>
                <a:gd name="connsiteY18-78" fmla="*/ 6431 h 10001"/>
                <a:gd name="connsiteX19-79" fmla="*/ 10000 w 10000"/>
                <a:gd name="connsiteY19-80" fmla="*/ 6255 h 10001"/>
                <a:gd name="connsiteX0-81" fmla="*/ 0 w 10000"/>
                <a:gd name="connsiteY0-82" fmla="*/ 3940 h 10001"/>
                <a:gd name="connsiteX1-83" fmla="*/ 752 w 10000"/>
                <a:gd name="connsiteY1-84" fmla="*/ 3332 h 10001"/>
                <a:gd name="connsiteX2-85" fmla="*/ 1215 w 10000"/>
                <a:gd name="connsiteY2-86" fmla="*/ 4273 h 10001"/>
                <a:gd name="connsiteX3-87" fmla="*/ 1898 w 10000"/>
                <a:gd name="connsiteY3-88" fmla="*/ 3796 h 10001"/>
                <a:gd name="connsiteX4-89" fmla="*/ 2002 w 10000"/>
                <a:gd name="connsiteY4-90" fmla="*/ 4323 h 10001"/>
                <a:gd name="connsiteX5-91" fmla="*/ 2233 w 10000"/>
                <a:gd name="connsiteY5-92" fmla="*/ 8452 h 10001"/>
                <a:gd name="connsiteX6-93" fmla="*/ 2824 w 10000"/>
                <a:gd name="connsiteY6-94" fmla="*/ 9418 h 10001"/>
                <a:gd name="connsiteX7-95" fmla="*/ 3544 w 10000"/>
                <a:gd name="connsiteY7-96" fmla="*/ 9945 h 10001"/>
                <a:gd name="connsiteX8-97" fmla="*/ 4213 w 10000"/>
                <a:gd name="connsiteY8-98" fmla="*/ 9506 h 10001"/>
                <a:gd name="connsiteX9-99" fmla="*/ 4882 w 10000"/>
                <a:gd name="connsiteY9-100" fmla="*/ 8364 h 10001"/>
                <a:gd name="connsiteX10-101" fmla="*/ 5268 w 10000"/>
                <a:gd name="connsiteY10-102" fmla="*/ 6080 h 10001"/>
                <a:gd name="connsiteX11-103" fmla="*/ 5499 w 10000"/>
                <a:gd name="connsiteY11-104" fmla="*/ 3884 h 10001"/>
                <a:gd name="connsiteX12-105" fmla="*/ 5911 w 10000"/>
                <a:gd name="connsiteY12-106" fmla="*/ 1688 h 10001"/>
                <a:gd name="connsiteX13-107" fmla="*/ 6296 w 10000"/>
                <a:gd name="connsiteY13-108" fmla="*/ 18 h 10001"/>
                <a:gd name="connsiteX14-109" fmla="*/ 6759 w 10000"/>
                <a:gd name="connsiteY14-110" fmla="*/ 545 h 10001"/>
                <a:gd name="connsiteX15-111" fmla="*/ 7762 w 10000"/>
                <a:gd name="connsiteY15-112" fmla="*/ 1863 h 10001"/>
                <a:gd name="connsiteX16-113" fmla="*/ 8303 w 10000"/>
                <a:gd name="connsiteY16-114" fmla="*/ 3444 h 10001"/>
                <a:gd name="connsiteX17-115" fmla="*/ 8688 w 10000"/>
                <a:gd name="connsiteY17-116" fmla="*/ 5201 h 10001"/>
                <a:gd name="connsiteX18-117" fmla="*/ 9306 w 10000"/>
                <a:gd name="connsiteY18-118" fmla="*/ 6431 h 10001"/>
                <a:gd name="connsiteX19-119" fmla="*/ 10000 w 10000"/>
                <a:gd name="connsiteY19-120" fmla="*/ 6255 h 10001"/>
                <a:gd name="connsiteX0-121" fmla="*/ 0 w 10000"/>
                <a:gd name="connsiteY0-122" fmla="*/ 3940 h 10001"/>
                <a:gd name="connsiteX1-123" fmla="*/ 752 w 10000"/>
                <a:gd name="connsiteY1-124" fmla="*/ 3332 h 10001"/>
                <a:gd name="connsiteX2-125" fmla="*/ 1215 w 10000"/>
                <a:gd name="connsiteY2-126" fmla="*/ 4273 h 10001"/>
                <a:gd name="connsiteX3-127" fmla="*/ 1604 w 10000"/>
                <a:gd name="connsiteY3-128" fmla="*/ 1788 h 10001"/>
                <a:gd name="connsiteX4-129" fmla="*/ 2002 w 10000"/>
                <a:gd name="connsiteY4-130" fmla="*/ 4323 h 10001"/>
                <a:gd name="connsiteX5-131" fmla="*/ 2233 w 10000"/>
                <a:gd name="connsiteY5-132" fmla="*/ 8452 h 10001"/>
                <a:gd name="connsiteX6-133" fmla="*/ 2824 w 10000"/>
                <a:gd name="connsiteY6-134" fmla="*/ 9418 h 10001"/>
                <a:gd name="connsiteX7-135" fmla="*/ 3544 w 10000"/>
                <a:gd name="connsiteY7-136" fmla="*/ 9945 h 10001"/>
                <a:gd name="connsiteX8-137" fmla="*/ 4213 w 10000"/>
                <a:gd name="connsiteY8-138" fmla="*/ 9506 h 10001"/>
                <a:gd name="connsiteX9-139" fmla="*/ 4882 w 10000"/>
                <a:gd name="connsiteY9-140" fmla="*/ 8364 h 10001"/>
                <a:gd name="connsiteX10-141" fmla="*/ 5268 w 10000"/>
                <a:gd name="connsiteY10-142" fmla="*/ 6080 h 10001"/>
                <a:gd name="connsiteX11-143" fmla="*/ 5499 w 10000"/>
                <a:gd name="connsiteY11-144" fmla="*/ 3884 h 10001"/>
                <a:gd name="connsiteX12-145" fmla="*/ 5911 w 10000"/>
                <a:gd name="connsiteY12-146" fmla="*/ 1688 h 10001"/>
                <a:gd name="connsiteX13-147" fmla="*/ 6296 w 10000"/>
                <a:gd name="connsiteY13-148" fmla="*/ 18 h 10001"/>
                <a:gd name="connsiteX14-149" fmla="*/ 6759 w 10000"/>
                <a:gd name="connsiteY14-150" fmla="*/ 545 h 10001"/>
                <a:gd name="connsiteX15-151" fmla="*/ 7762 w 10000"/>
                <a:gd name="connsiteY15-152" fmla="*/ 1863 h 10001"/>
                <a:gd name="connsiteX16-153" fmla="*/ 8303 w 10000"/>
                <a:gd name="connsiteY16-154" fmla="*/ 3444 h 10001"/>
                <a:gd name="connsiteX17-155" fmla="*/ 8688 w 10000"/>
                <a:gd name="connsiteY17-156" fmla="*/ 5201 h 10001"/>
                <a:gd name="connsiteX18-157" fmla="*/ 9306 w 10000"/>
                <a:gd name="connsiteY18-158" fmla="*/ 6431 h 10001"/>
                <a:gd name="connsiteX19-159" fmla="*/ 10000 w 10000"/>
                <a:gd name="connsiteY19-160" fmla="*/ 6255 h 10001"/>
                <a:gd name="connsiteX0-161" fmla="*/ 0 w 10000"/>
                <a:gd name="connsiteY0-162" fmla="*/ 3940 h 10001"/>
                <a:gd name="connsiteX1-163" fmla="*/ 752 w 10000"/>
                <a:gd name="connsiteY1-164" fmla="*/ 3332 h 10001"/>
                <a:gd name="connsiteX2-165" fmla="*/ 1215 w 10000"/>
                <a:gd name="connsiteY2-166" fmla="*/ 4273 h 10001"/>
                <a:gd name="connsiteX3-167" fmla="*/ 1604 w 10000"/>
                <a:gd name="connsiteY3-168" fmla="*/ 1788 h 10001"/>
                <a:gd name="connsiteX4-169" fmla="*/ 2325 w 10000"/>
                <a:gd name="connsiteY4-170" fmla="*/ 5427 h 10001"/>
                <a:gd name="connsiteX5-171" fmla="*/ 2233 w 10000"/>
                <a:gd name="connsiteY5-172" fmla="*/ 8452 h 10001"/>
                <a:gd name="connsiteX6-173" fmla="*/ 2824 w 10000"/>
                <a:gd name="connsiteY6-174" fmla="*/ 9418 h 10001"/>
                <a:gd name="connsiteX7-175" fmla="*/ 3544 w 10000"/>
                <a:gd name="connsiteY7-176" fmla="*/ 9945 h 10001"/>
                <a:gd name="connsiteX8-177" fmla="*/ 4213 w 10000"/>
                <a:gd name="connsiteY8-178" fmla="*/ 9506 h 10001"/>
                <a:gd name="connsiteX9-179" fmla="*/ 4882 w 10000"/>
                <a:gd name="connsiteY9-180" fmla="*/ 8364 h 10001"/>
                <a:gd name="connsiteX10-181" fmla="*/ 5268 w 10000"/>
                <a:gd name="connsiteY10-182" fmla="*/ 6080 h 10001"/>
                <a:gd name="connsiteX11-183" fmla="*/ 5499 w 10000"/>
                <a:gd name="connsiteY11-184" fmla="*/ 3884 h 10001"/>
                <a:gd name="connsiteX12-185" fmla="*/ 5911 w 10000"/>
                <a:gd name="connsiteY12-186" fmla="*/ 1688 h 10001"/>
                <a:gd name="connsiteX13-187" fmla="*/ 6296 w 10000"/>
                <a:gd name="connsiteY13-188" fmla="*/ 18 h 10001"/>
                <a:gd name="connsiteX14-189" fmla="*/ 6759 w 10000"/>
                <a:gd name="connsiteY14-190" fmla="*/ 545 h 10001"/>
                <a:gd name="connsiteX15-191" fmla="*/ 7762 w 10000"/>
                <a:gd name="connsiteY15-192" fmla="*/ 1863 h 10001"/>
                <a:gd name="connsiteX16-193" fmla="*/ 8303 w 10000"/>
                <a:gd name="connsiteY16-194" fmla="*/ 3444 h 10001"/>
                <a:gd name="connsiteX17-195" fmla="*/ 8688 w 10000"/>
                <a:gd name="connsiteY17-196" fmla="*/ 5201 h 10001"/>
                <a:gd name="connsiteX18-197" fmla="*/ 9306 w 10000"/>
                <a:gd name="connsiteY18-198" fmla="*/ 6431 h 10001"/>
                <a:gd name="connsiteX19-199" fmla="*/ 10000 w 10000"/>
                <a:gd name="connsiteY19-200" fmla="*/ 6255 h 10001"/>
                <a:gd name="connsiteX0-201" fmla="*/ 0 w 10000"/>
                <a:gd name="connsiteY0-202" fmla="*/ 3940 h 10001"/>
                <a:gd name="connsiteX1-203" fmla="*/ 752 w 10000"/>
                <a:gd name="connsiteY1-204" fmla="*/ 3332 h 10001"/>
                <a:gd name="connsiteX2-205" fmla="*/ 1215 w 10000"/>
                <a:gd name="connsiteY2-206" fmla="*/ 4273 h 10001"/>
                <a:gd name="connsiteX3-207" fmla="*/ 1766 w 10000"/>
                <a:gd name="connsiteY3-208" fmla="*/ 4047 h 10001"/>
                <a:gd name="connsiteX4-209" fmla="*/ 2325 w 10000"/>
                <a:gd name="connsiteY4-210" fmla="*/ 5427 h 10001"/>
                <a:gd name="connsiteX5-211" fmla="*/ 2233 w 10000"/>
                <a:gd name="connsiteY5-212" fmla="*/ 8452 h 10001"/>
                <a:gd name="connsiteX6-213" fmla="*/ 2824 w 10000"/>
                <a:gd name="connsiteY6-214" fmla="*/ 9418 h 10001"/>
                <a:gd name="connsiteX7-215" fmla="*/ 3544 w 10000"/>
                <a:gd name="connsiteY7-216" fmla="*/ 9945 h 10001"/>
                <a:gd name="connsiteX8-217" fmla="*/ 4213 w 10000"/>
                <a:gd name="connsiteY8-218" fmla="*/ 9506 h 10001"/>
                <a:gd name="connsiteX9-219" fmla="*/ 4882 w 10000"/>
                <a:gd name="connsiteY9-220" fmla="*/ 8364 h 10001"/>
                <a:gd name="connsiteX10-221" fmla="*/ 5268 w 10000"/>
                <a:gd name="connsiteY10-222" fmla="*/ 6080 h 10001"/>
                <a:gd name="connsiteX11-223" fmla="*/ 5499 w 10000"/>
                <a:gd name="connsiteY11-224" fmla="*/ 3884 h 10001"/>
                <a:gd name="connsiteX12-225" fmla="*/ 5911 w 10000"/>
                <a:gd name="connsiteY12-226" fmla="*/ 1688 h 10001"/>
                <a:gd name="connsiteX13-227" fmla="*/ 6296 w 10000"/>
                <a:gd name="connsiteY13-228" fmla="*/ 18 h 10001"/>
                <a:gd name="connsiteX14-229" fmla="*/ 6759 w 10000"/>
                <a:gd name="connsiteY14-230" fmla="*/ 545 h 10001"/>
                <a:gd name="connsiteX15-231" fmla="*/ 7762 w 10000"/>
                <a:gd name="connsiteY15-232" fmla="*/ 1863 h 10001"/>
                <a:gd name="connsiteX16-233" fmla="*/ 8303 w 10000"/>
                <a:gd name="connsiteY16-234" fmla="*/ 3444 h 10001"/>
                <a:gd name="connsiteX17-235" fmla="*/ 8688 w 10000"/>
                <a:gd name="connsiteY17-236" fmla="*/ 5201 h 10001"/>
                <a:gd name="connsiteX18-237" fmla="*/ 9306 w 10000"/>
                <a:gd name="connsiteY18-238" fmla="*/ 6431 h 10001"/>
                <a:gd name="connsiteX19-239" fmla="*/ 10000 w 10000"/>
                <a:gd name="connsiteY19-240" fmla="*/ 6255 h 10001"/>
                <a:gd name="connsiteX0-241" fmla="*/ 0 w 10000"/>
                <a:gd name="connsiteY0-242" fmla="*/ 3940 h 10001"/>
                <a:gd name="connsiteX1-243" fmla="*/ 752 w 10000"/>
                <a:gd name="connsiteY1-244" fmla="*/ 3332 h 10001"/>
                <a:gd name="connsiteX2-245" fmla="*/ 1215 w 10000"/>
                <a:gd name="connsiteY2-246" fmla="*/ 4273 h 10001"/>
                <a:gd name="connsiteX3-247" fmla="*/ 1766 w 10000"/>
                <a:gd name="connsiteY3-248" fmla="*/ 4047 h 10001"/>
                <a:gd name="connsiteX4-249" fmla="*/ 1811 w 10000"/>
                <a:gd name="connsiteY4-250" fmla="*/ 6180 h 10001"/>
                <a:gd name="connsiteX5-251" fmla="*/ 2233 w 10000"/>
                <a:gd name="connsiteY5-252" fmla="*/ 8452 h 10001"/>
                <a:gd name="connsiteX6-253" fmla="*/ 2824 w 10000"/>
                <a:gd name="connsiteY6-254" fmla="*/ 9418 h 10001"/>
                <a:gd name="connsiteX7-255" fmla="*/ 3544 w 10000"/>
                <a:gd name="connsiteY7-256" fmla="*/ 9945 h 10001"/>
                <a:gd name="connsiteX8-257" fmla="*/ 4213 w 10000"/>
                <a:gd name="connsiteY8-258" fmla="*/ 9506 h 10001"/>
                <a:gd name="connsiteX9-259" fmla="*/ 4882 w 10000"/>
                <a:gd name="connsiteY9-260" fmla="*/ 8364 h 10001"/>
                <a:gd name="connsiteX10-261" fmla="*/ 5268 w 10000"/>
                <a:gd name="connsiteY10-262" fmla="*/ 6080 h 10001"/>
                <a:gd name="connsiteX11-263" fmla="*/ 5499 w 10000"/>
                <a:gd name="connsiteY11-264" fmla="*/ 3884 h 10001"/>
                <a:gd name="connsiteX12-265" fmla="*/ 5911 w 10000"/>
                <a:gd name="connsiteY12-266" fmla="*/ 1688 h 10001"/>
                <a:gd name="connsiteX13-267" fmla="*/ 6296 w 10000"/>
                <a:gd name="connsiteY13-268" fmla="*/ 18 h 10001"/>
                <a:gd name="connsiteX14-269" fmla="*/ 6759 w 10000"/>
                <a:gd name="connsiteY14-270" fmla="*/ 545 h 10001"/>
                <a:gd name="connsiteX15-271" fmla="*/ 7762 w 10000"/>
                <a:gd name="connsiteY15-272" fmla="*/ 1863 h 10001"/>
                <a:gd name="connsiteX16-273" fmla="*/ 8303 w 10000"/>
                <a:gd name="connsiteY16-274" fmla="*/ 3444 h 10001"/>
                <a:gd name="connsiteX17-275" fmla="*/ 8688 w 10000"/>
                <a:gd name="connsiteY17-276" fmla="*/ 5201 h 10001"/>
                <a:gd name="connsiteX18-277" fmla="*/ 9306 w 10000"/>
                <a:gd name="connsiteY18-278" fmla="*/ 6431 h 10001"/>
                <a:gd name="connsiteX19-279" fmla="*/ 10000 w 10000"/>
                <a:gd name="connsiteY19-280" fmla="*/ 6255 h 10001"/>
                <a:gd name="connsiteX0-281" fmla="*/ 0 w 10000"/>
                <a:gd name="connsiteY0-282" fmla="*/ 3940 h 10001"/>
                <a:gd name="connsiteX1-283" fmla="*/ 752 w 10000"/>
                <a:gd name="connsiteY1-284" fmla="*/ 3332 h 10001"/>
                <a:gd name="connsiteX2-285" fmla="*/ 1215 w 10000"/>
                <a:gd name="connsiteY2-286" fmla="*/ 4022 h 10001"/>
                <a:gd name="connsiteX3-287" fmla="*/ 1766 w 10000"/>
                <a:gd name="connsiteY3-288" fmla="*/ 4047 h 10001"/>
                <a:gd name="connsiteX4-289" fmla="*/ 1811 w 10000"/>
                <a:gd name="connsiteY4-290" fmla="*/ 6180 h 10001"/>
                <a:gd name="connsiteX5-291" fmla="*/ 2233 w 10000"/>
                <a:gd name="connsiteY5-292" fmla="*/ 8452 h 10001"/>
                <a:gd name="connsiteX6-293" fmla="*/ 2824 w 10000"/>
                <a:gd name="connsiteY6-294" fmla="*/ 9418 h 10001"/>
                <a:gd name="connsiteX7-295" fmla="*/ 3544 w 10000"/>
                <a:gd name="connsiteY7-296" fmla="*/ 9945 h 10001"/>
                <a:gd name="connsiteX8-297" fmla="*/ 4213 w 10000"/>
                <a:gd name="connsiteY8-298" fmla="*/ 9506 h 10001"/>
                <a:gd name="connsiteX9-299" fmla="*/ 4882 w 10000"/>
                <a:gd name="connsiteY9-300" fmla="*/ 8364 h 10001"/>
                <a:gd name="connsiteX10-301" fmla="*/ 5268 w 10000"/>
                <a:gd name="connsiteY10-302" fmla="*/ 6080 h 10001"/>
                <a:gd name="connsiteX11-303" fmla="*/ 5499 w 10000"/>
                <a:gd name="connsiteY11-304" fmla="*/ 3884 h 10001"/>
                <a:gd name="connsiteX12-305" fmla="*/ 5911 w 10000"/>
                <a:gd name="connsiteY12-306" fmla="*/ 1688 h 10001"/>
                <a:gd name="connsiteX13-307" fmla="*/ 6296 w 10000"/>
                <a:gd name="connsiteY13-308" fmla="*/ 18 h 10001"/>
                <a:gd name="connsiteX14-309" fmla="*/ 6759 w 10000"/>
                <a:gd name="connsiteY14-310" fmla="*/ 545 h 10001"/>
                <a:gd name="connsiteX15-311" fmla="*/ 7762 w 10000"/>
                <a:gd name="connsiteY15-312" fmla="*/ 1863 h 10001"/>
                <a:gd name="connsiteX16-313" fmla="*/ 8303 w 10000"/>
                <a:gd name="connsiteY16-314" fmla="*/ 3444 h 10001"/>
                <a:gd name="connsiteX17-315" fmla="*/ 8688 w 10000"/>
                <a:gd name="connsiteY17-316" fmla="*/ 5201 h 10001"/>
                <a:gd name="connsiteX18-317" fmla="*/ 9306 w 10000"/>
                <a:gd name="connsiteY18-318" fmla="*/ 6431 h 10001"/>
                <a:gd name="connsiteX19-319" fmla="*/ 10000 w 10000"/>
                <a:gd name="connsiteY19-320" fmla="*/ 6255 h 10001"/>
                <a:gd name="connsiteX0-321" fmla="*/ 0 w 10000"/>
                <a:gd name="connsiteY0-322" fmla="*/ 3940 h 10001"/>
                <a:gd name="connsiteX1-323" fmla="*/ 752 w 10000"/>
                <a:gd name="connsiteY1-324" fmla="*/ 3332 h 10001"/>
                <a:gd name="connsiteX2-325" fmla="*/ 1215 w 10000"/>
                <a:gd name="connsiteY2-326" fmla="*/ 4022 h 10001"/>
                <a:gd name="connsiteX3-327" fmla="*/ 1766 w 10000"/>
                <a:gd name="connsiteY3-328" fmla="*/ 4047 h 10001"/>
                <a:gd name="connsiteX4-329" fmla="*/ 1811 w 10000"/>
                <a:gd name="connsiteY4-330" fmla="*/ 6180 h 10001"/>
                <a:gd name="connsiteX5-331" fmla="*/ 2145 w 10000"/>
                <a:gd name="connsiteY5-332" fmla="*/ 8603 h 10001"/>
                <a:gd name="connsiteX6-333" fmla="*/ 2824 w 10000"/>
                <a:gd name="connsiteY6-334" fmla="*/ 9418 h 10001"/>
                <a:gd name="connsiteX7-335" fmla="*/ 3544 w 10000"/>
                <a:gd name="connsiteY7-336" fmla="*/ 9945 h 10001"/>
                <a:gd name="connsiteX8-337" fmla="*/ 4213 w 10000"/>
                <a:gd name="connsiteY8-338" fmla="*/ 9506 h 10001"/>
                <a:gd name="connsiteX9-339" fmla="*/ 4882 w 10000"/>
                <a:gd name="connsiteY9-340" fmla="*/ 8364 h 10001"/>
                <a:gd name="connsiteX10-341" fmla="*/ 5268 w 10000"/>
                <a:gd name="connsiteY10-342" fmla="*/ 6080 h 10001"/>
                <a:gd name="connsiteX11-343" fmla="*/ 5499 w 10000"/>
                <a:gd name="connsiteY11-344" fmla="*/ 3884 h 10001"/>
                <a:gd name="connsiteX12-345" fmla="*/ 5911 w 10000"/>
                <a:gd name="connsiteY12-346" fmla="*/ 1688 h 10001"/>
                <a:gd name="connsiteX13-347" fmla="*/ 6296 w 10000"/>
                <a:gd name="connsiteY13-348" fmla="*/ 18 h 10001"/>
                <a:gd name="connsiteX14-349" fmla="*/ 6759 w 10000"/>
                <a:gd name="connsiteY14-350" fmla="*/ 545 h 10001"/>
                <a:gd name="connsiteX15-351" fmla="*/ 7762 w 10000"/>
                <a:gd name="connsiteY15-352" fmla="*/ 1863 h 10001"/>
                <a:gd name="connsiteX16-353" fmla="*/ 8303 w 10000"/>
                <a:gd name="connsiteY16-354" fmla="*/ 3444 h 10001"/>
                <a:gd name="connsiteX17-355" fmla="*/ 8688 w 10000"/>
                <a:gd name="connsiteY17-356" fmla="*/ 5201 h 10001"/>
                <a:gd name="connsiteX18-357" fmla="*/ 9306 w 10000"/>
                <a:gd name="connsiteY18-358" fmla="*/ 6431 h 10001"/>
                <a:gd name="connsiteX19-359" fmla="*/ 10000 w 10000"/>
                <a:gd name="connsiteY19-360" fmla="*/ 6255 h 10001"/>
                <a:gd name="connsiteX0-361" fmla="*/ 0 w 10000"/>
                <a:gd name="connsiteY0-362" fmla="*/ 3940 h 10001"/>
                <a:gd name="connsiteX1-363" fmla="*/ 752 w 10000"/>
                <a:gd name="connsiteY1-364" fmla="*/ 3332 h 10001"/>
                <a:gd name="connsiteX2-365" fmla="*/ 1215 w 10000"/>
                <a:gd name="connsiteY2-366" fmla="*/ 4022 h 10001"/>
                <a:gd name="connsiteX3-367" fmla="*/ 1766 w 10000"/>
                <a:gd name="connsiteY3-368" fmla="*/ 4047 h 10001"/>
                <a:gd name="connsiteX4-369" fmla="*/ 1811 w 10000"/>
                <a:gd name="connsiteY4-370" fmla="*/ 6180 h 10001"/>
                <a:gd name="connsiteX5-371" fmla="*/ 2145 w 10000"/>
                <a:gd name="connsiteY5-372" fmla="*/ 8603 h 10001"/>
                <a:gd name="connsiteX6-373" fmla="*/ 2809 w 10000"/>
                <a:gd name="connsiteY6-374" fmla="*/ 8966 h 10001"/>
                <a:gd name="connsiteX7-375" fmla="*/ 3544 w 10000"/>
                <a:gd name="connsiteY7-376" fmla="*/ 9945 h 10001"/>
                <a:gd name="connsiteX8-377" fmla="*/ 4213 w 10000"/>
                <a:gd name="connsiteY8-378" fmla="*/ 9506 h 10001"/>
                <a:gd name="connsiteX9-379" fmla="*/ 4882 w 10000"/>
                <a:gd name="connsiteY9-380" fmla="*/ 8364 h 10001"/>
                <a:gd name="connsiteX10-381" fmla="*/ 5268 w 10000"/>
                <a:gd name="connsiteY10-382" fmla="*/ 6080 h 10001"/>
                <a:gd name="connsiteX11-383" fmla="*/ 5499 w 10000"/>
                <a:gd name="connsiteY11-384" fmla="*/ 3884 h 10001"/>
                <a:gd name="connsiteX12-385" fmla="*/ 5911 w 10000"/>
                <a:gd name="connsiteY12-386" fmla="*/ 1688 h 10001"/>
                <a:gd name="connsiteX13-387" fmla="*/ 6296 w 10000"/>
                <a:gd name="connsiteY13-388" fmla="*/ 18 h 10001"/>
                <a:gd name="connsiteX14-389" fmla="*/ 6759 w 10000"/>
                <a:gd name="connsiteY14-390" fmla="*/ 545 h 10001"/>
                <a:gd name="connsiteX15-391" fmla="*/ 7762 w 10000"/>
                <a:gd name="connsiteY15-392" fmla="*/ 1863 h 10001"/>
                <a:gd name="connsiteX16-393" fmla="*/ 8303 w 10000"/>
                <a:gd name="connsiteY16-394" fmla="*/ 3444 h 10001"/>
                <a:gd name="connsiteX17-395" fmla="*/ 8688 w 10000"/>
                <a:gd name="connsiteY17-396" fmla="*/ 5201 h 10001"/>
                <a:gd name="connsiteX18-397" fmla="*/ 9306 w 10000"/>
                <a:gd name="connsiteY18-398" fmla="*/ 6431 h 10001"/>
                <a:gd name="connsiteX19-399" fmla="*/ 10000 w 10000"/>
                <a:gd name="connsiteY19-400" fmla="*/ 6255 h 10001"/>
                <a:gd name="connsiteX0-401" fmla="*/ 0 w 10000"/>
                <a:gd name="connsiteY0-402" fmla="*/ 3940 h 9723"/>
                <a:gd name="connsiteX1-403" fmla="*/ 752 w 10000"/>
                <a:gd name="connsiteY1-404" fmla="*/ 3332 h 9723"/>
                <a:gd name="connsiteX2-405" fmla="*/ 1215 w 10000"/>
                <a:gd name="connsiteY2-406" fmla="*/ 4022 h 9723"/>
                <a:gd name="connsiteX3-407" fmla="*/ 1766 w 10000"/>
                <a:gd name="connsiteY3-408" fmla="*/ 4047 h 9723"/>
                <a:gd name="connsiteX4-409" fmla="*/ 1811 w 10000"/>
                <a:gd name="connsiteY4-410" fmla="*/ 6180 h 9723"/>
                <a:gd name="connsiteX5-411" fmla="*/ 2145 w 10000"/>
                <a:gd name="connsiteY5-412" fmla="*/ 8603 h 9723"/>
                <a:gd name="connsiteX6-413" fmla="*/ 2809 w 10000"/>
                <a:gd name="connsiteY6-414" fmla="*/ 8966 h 9723"/>
                <a:gd name="connsiteX7-415" fmla="*/ 3279 w 10000"/>
                <a:gd name="connsiteY7-416" fmla="*/ 9543 h 9723"/>
                <a:gd name="connsiteX8-417" fmla="*/ 4213 w 10000"/>
                <a:gd name="connsiteY8-418" fmla="*/ 9506 h 9723"/>
                <a:gd name="connsiteX9-419" fmla="*/ 4882 w 10000"/>
                <a:gd name="connsiteY9-420" fmla="*/ 8364 h 9723"/>
                <a:gd name="connsiteX10-421" fmla="*/ 5268 w 10000"/>
                <a:gd name="connsiteY10-422" fmla="*/ 6080 h 9723"/>
                <a:gd name="connsiteX11-423" fmla="*/ 5499 w 10000"/>
                <a:gd name="connsiteY11-424" fmla="*/ 3884 h 9723"/>
                <a:gd name="connsiteX12-425" fmla="*/ 5911 w 10000"/>
                <a:gd name="connsiteY12-426" fmla="*/ 1688 h 9723"/>
                <a:gd name="connsiteX13-427" fmla="*/ 6296 w 10000"/>
                <a:gd name="connsiteY13-428" fmla="*/ 18 h 9723"/>
                <a:gd name="connsiteX14-429" fmla="*/ 6759 w 10000"/>
                <a:gd name="connsiteY14-430" fmla="*/ 545 h 9723"/>
                <a:gd name="connsiteX15-431" fmla="*/ 7762 w 10000"/>
                <a:gd name="connsiteY15-432" fmla="*/ 1863 h 9723"/>
                <a:gd name="connsiteX16-433" fmla="*/ 8303 w 10000"/>
                <a:gd name="connsiteY16-434" fmla="*/ 3444 h 9723"/>
                <a:gd name="connsiteX17-435" fmla="*/ 8688 w 10000"/>
                <a:gd name="connsiteY17-436" fmla="*/ 5201 h 9723"/>
                <a:gd name="connsiteX18-437" fmla="*/ 9306 w 10000"/>
                <a:gd name="connsiteY18-438" fmla="*/ 6431 h 9723"/>
                <a:gd name="connsiteX19-439" fmla="*/ 10000 w 10000"/>
                <a:gd name="connsiteY19-440" fmla="*/ 6255 h 9723"/>
                <a:gd name="connsiteX0-441" fmla="*/ 0 w 10000"/>
                <a:gd name="connsiteY0-442" fmla="*/ 4052 h 10001"/>
                <a:gd name="connsiteX1-443" fmla="*/ 752 w 10000"/>
                <a:gd name="connsiteY1-444" fmla="*/ 3427 h 10001"/>
                <a:gd name="connsiteX2-445" fmla="*/ 1215 w 10000"/>
                <a:gd name="connsiteY2-446" fmla="*/ 4137 h 10001"/>
                <a:gd name="connsiteX3-447" fmla="*/ 1766 w 10000"/>
                <a:gd name="connsiteY3-448" fmla="*/ 4162 h 10001"/>
                <a:gd name="connsiteX4-449" fmla="*/ 1811 w 10000"/>
                <a:gd name="connsiteY4-450" fmla="*/ 6356 h 10001"/>
                <a:gd name="connsiteX5-451" fmla="*/ 2145 w 10000"/>
                <a:gd name="connsiteY5-452" fmla="*/ 8848 h 10001"/>
                <a:gd name="connsiteX6-453" fmla="*/ 2809 w 10000"/>
                <a:gd name="connsiteY6-454" fmla="*/ 9221 h 10001"/>
                <a:gd name="connsiteX7-455" fmla="*/ 3279 w 10000"/>
                <a:gd name="connsiteY7-456" fmla="*/ 9815 h 10001"/>
                <a:gd name="connsiteX8-457" fmla="*/ 4213 w 10000"/>
                <a:gd name="connsiteY8-458" fmla="*/ 9777 h 10001"/>
                <a:gd name="connsiteX9-459" fmla="*/ 4882 w 10000"/>
                <a:gd name="connsiteY9-460" fmla="*/ 8602 h 10001"/>
                <a:gd name="connsiteX10-461" fmla="*/ 5268 w 10000"/>
                <a:gd name="connsiteY10-462" fmla="*/ 6253 h 10001"/>
                <a:gd name="connsiteX11-463" fmla="*/ 5499 w 10000"/>
                <a:gd name="connsiteY11-464" fmla="*/ 3995 h 10001"/>
                <a:gd name="connsiteX12-465" fmla="*/ 5911 w 10000"/>
                <a:gd name="connsiteY12-466" fmla="*/ 1736 h 10001"/>
                <a:gd name="connsiteX13-467" fmla="*/ 6296 w 10000"/>
                <a:gd name="connsiteY13-468" fmla="*/ 19 h 10001"/>
                <a:gd name="connsiteX14-469" fmla="*/ 6759 w 10000"/>
                <a:gd name="connsiteY14-470" fmla="*/ 561 h 10001"/>
                <a:gd name="connsiteX15-471" fmla="*/ 7762 w 10000"/>
                <a:gd name="connsiteY15-472" fmla="*/ 1916 h 10001"/>
                <a:gd name="connsiteX16-473" fmla="*/ 8303 w 10000"/>
                <a:gd name="connsiteY16-474" fmla="*/ 3542 h 10001"/>
                <a:gd name="connsiteX17-475" fmla="*/ 8688 w 10000"/>
                <a:gd name="connsiteY17-476" fmla="*/ 5349 h 10001"/>
                <a:gd name="connsiteX18-477" fmla="*/ 9306 w 10000"/>
                <a:gd name="connsiteY18-478" fmla="*/ 6614 h 10001"/>
                <a:gd name="connsiteX19-479" fmla="*/ 10000 w 10000"/>
                <a:gd name="connsiteY19-480" fmla="*/ 6433 h 10001"/>
                <a:gd name="connsiteX0-481" fmla="*/ 0 w 10000"/>
                <a:gd name="connsiteY0-482" fmla="*/ 4052 h 11047"/>
                <a:gd name="connsiteX1-483" fmla="*/ 752 w 10000"/>
                <a:gd name="connsiteY1-484" fmla="*/ 3427 h 11047"/>
                <a:gd name="connsiteX2-485" fmla="*/ 1215 w 10000"/>
                <a:gd name="connsiteY2-486" fmla="*/ 4137 h 11047"/>
                <a:gd name="connsiteX3-487" fmla="*/ 1766 w 10000"/>
                <a:gd name="connsiteY3-488" fmla="*/ 4162 h 11047"/>
                <a:gd name="connsiteX4-489" fmla="*/ 1811 w 10000"/>
                <a:gd name="connsiteY4-490" fmla="*/ 6356 h 11047"/>
                <a:gd name="connsiteX5-491" fmla="*/ 2145 w 10000"/>
                <a:gd name="connsiteY5-492" fmla="*/ 8848 h 11047"/>
                <a:gd name="connsiteX6-493" fmla="*/ 2809 w 10000"/>
                <a:gd name="connsiteY6-494" fmla="*/ 9221 h 11047"/>
                <a:gd name="connsiteX7-495" fmla="*/ 3279 w 10000"/>
                <a:gd name="connsiteY7-496" fmla="*/ 9815 h 11047"/>
                <a:gd name="connsiteX8-497" fmla="*/ 4213 w 10000"/>
                <a:gd name="connsiteY8-498" fmla="*/ 9777 h 11047"/>
                <a:gd name="connsiteX9-499" fmla="*/ 4882 w 10000"/>
                <a:gd name="connsiteY9-500" fmla="*/ 8602 h 11047"/>
                <a:gd name="connsiteX10-501" fmla="*/ 5268 w 10000"/>
                <a:gd name="connsiteY10-502" fmla="*/ 6253 h 11047"/>
                <a:gd name="connsiteX11-503" fmla="*/ 5499 w 10000"/>
                <a:gd name="connsiteY11-504" fmla="*/ 3995 h 11047"/>
                <a:gd name="connsiteX12-505" fmla="*/ 5911 w 10000"/>
                <a:gd name="connsiteY12-506" fmla="*/ 1736 h 11047"/>
                <a:gd name="connsiteX13-507" fmla="*/ 6296 w 10000"/>
                <a:gd name="connsiteY13-508" fmla="*/ 19 h 11047"/>
                <a:gd name="connsiteX14-509" fmla="*/ 6759 w 10000"/>
                <a:gd name="connsiteY14-510" fmla="*/ 561 h 11047"/>
                <a:gd name="connsiteX15-511" fmla="*/ 7762 w 10000"/>
                <a:gd name="connsiteY15-512" fmla="*/ 1916 h 11047"/>
                <a:gd name="connsiteX16-513" fmla="*/ 8303 w 10000"/>
                <a:gd name="connsiteY16-514" fmla="*/ 3542 h 11047"/>
                <a:gd name="connsiteX17-515" fmla="*/ 8688 w 10000"/>
                <a:gd name="connsiteY17-516" fmla="*/ 5349 h 11047"/>
                <a:gd name="connsiteX18-517" fmla="*/ 9306 w 10000"/>
                <a:gd name="connsiteY18-518" fmla="*/ 6614 h 11047"/>
                <a:gd name="connsiteX19-519" fmla="*/ 10000 w 10000"/>
                <a:gd name="connsiteY19-520" fmla="*/ 6433 h 11047"/>
                <a:gd name="connsiteX0-521" fmla="*/ 0 w 10000"/>
                <a:gd name="connsiteY0-522" fmla="*/ 4052 h 11047"/>
                <a:gd name="connsiteX1-523" fmla="*/ 752 w 10000"/>
                <a:gd name="connsiteY1-524" fmla="*/ 3427 h 11047"/>
                <a:gd name="connsiteX2-525" fmla="*/ 1215 w 10000"/>
                <a:gd name="connsiteY2-526" fmla="*/ 4137 h 11047"/>
                <a:gd name="connsiteX3-527" fmla="*/ 1766 w 10000"/>
                <a:gd name="connsiteY3-528" fmla="*/ 4162 h 11047"/>
                <a:gd name="connsiteX4-529" fmla="*/ 1811 w 10000"/>
                <a:gd name="connsiteY4-530" fmla="*/ 6356 h 11047"/>
                <a:gd name="connsiteX5-531" fmla="*/ 2145 w 10000"/>
                <a:gd name="connsiteY5-532" fmla="*/ 8848 h 11047"/>
                <a:gd name="connsiteX6-533" fmla="*/ 2809 w 10000"/>
                <a:gd name="connsiteY6-534" fmla="*/ 9221 h 11047"/>
                <a:gd name="connsiteX7-535" fmla="*/ 3279 w 10000"/>
                <a:gd name="connsiteY7-536" fmla="*/ 9815 h 11047"/>
                <a:gd name="connsiteX8-537" fmla="*/ 4213 w 10000"/>
                <a:gd name="connsiteY8-538" fmla="*/ 9777 h 11047"/>
                <a:gd name="connsiteX9-539" fmla="*/ 4662 w 10000"/>
                <a:gd name="connsiteY9-540" fmla="*/ 8137 h 11047"/>
                <a:gd name="connsiteX10-541" fmla="*/ 5268 w 10000"/>
                <a:gd name="connsiteY10-542" fmla="*/ 6253 h 11047"/>
                <a:gd name="connsiteX11-543" fmla="*/ 5499 w 10000"/>
                <a:gd name="connsiteY11-544" fmla="*/ 3995 h 11047"/>
                <a:gd name="connsiteX12-545" fmla="*/ 5911 w 10000"/>
                <a:gd name="connsiteY12-546" fmla="*/ 1736 h 11047"/>
                <a:gd name="connsiteX13-547" fmla="*/ 6296 w 10000"/>
                <a:gd name="connsiteY13-548" fmla="*/ 19 h 11047"/>
                <a:gd name="connsiteX14-549" fmla="*/ 6759 w 10000"/>
                <a:gd name="connsiteY14-550" fmla="*/ 561 h 11047"/>
                <a:gd name="connsiteX15-551" fmla="*/ 7762 w 10000"/>
                <a:gd name="connsiteY15-552" fmla="*/ 1916 h 11047"/>
                <a:gd name="connsiteX16-553" fmla="*/ 8303 w 10000"/>
                <a:gd name="connsiteY16-554" fmla="*/ 3542 h 11047"/>
                <a:gd name="connsiteX17-555" fmla="*/ 8688 w 10000"/>
                <a:gd name="connsiteY17-556" fmla="*/ 5349 h 11047"/>
                <a:gd name="connsiteX18-557" fmla="*/ 9306 w 10000"/>
                <a:gd name="connsiteY18-558" fmla="*/ 6614 h 11047"/>
                <a:gd name="connsiteX19-559" fmla="*/ 10000 w 10000"/>
                <a:gd name="connsiteY19-560" fmla="*/ 6433 h 11047"/>
                <a:gd name="connsiteX0-561" fmla="*/ 0 w 10000"/>
                <a:gd name="connsiteY0-562" fmla="*/ 4052 h 11077"/>
                <a:gd name="connsiteX1-563" fmla="*/ 752 w 10000"/>
                <a:gd name="connsiteY1-564" fmla="*/ 3427 h 11077"/>
                <a:gd name="connsiteX2-565" fmla="*/ 1215 w 10000"/>
                <a:gd name="connsiteY2-566" fmla="*/ 4137 h 11077"/>
                <a:gd name="connsiteX3-567" fmla="*/ 1766 w 10000"/>
                <a:gd name="connsiteY3-568" fmla="*/ 4162 h 11077"/>
                <a:gd name="connsiteX4-569" fmla="*/ 1811 w 10000"/>
                <a:gd name="connsiteY4-570" fmla="*/ 6356 h 11077"/>
                <a:gd name="connsiteX5-571" fmla="*/ 2145 w 10000"/>
                <a:gd name="connsiteY5-572" fmla="*/ 8848 h 11077"/>
                <a:gd name="connsiteX6-573" fmla="*/ 2809 w 10000"/>
                <a:gd name="connsiteY6-574" fmla="*/ 9221 h 11077"/>
                <a:gd name="connsiteX7-575" fmla="*/ 3279 w 10000"/>
                <a:gd name="connsiteY7-576" fmla="*/ 9815 h 11077"/>
                <a:gd name="connsiteX8-577" fmla="*/ 4081 w 10000"/>
                <a:gd name="connsiteY8-578" fmla="*/ 9880 h 11077"/>
                <a:gd name="connsiteX9-579" fmla="*/ 4662 w 10000"/>
                <a:gd name="connsiteY9-580" fmla="*/ 8137 h 11077"/>
                <a:gd name="connsiteX10-581" fmla="*/ 5268 w 10000"/>
                <a:gd name="connsiteY10-582" fmla="*/ 6253 h 11077"/>
                <a:gd name="connsiteX11-583" fmla="*/ 5499 w 10000"/>
                <a:gd name="connsiteY11-584" fmla="*/ 3995 h 11077"/>
                <a:gd name="connsiteX12-585" fmla="*/ 5911 w 10000"/>
                <a:gd name="connsiteY12-586" fmla="*/ 1736 h 11077"/>
                <a:gd name="connsiteX13-587" fmla="*/ 6296 w 10000"/>
                <a:gd name="connsiteY13-588" fmla="*/ 19 h 11077"/>
                <a:gd name="connsiteX14-589" fmla="*/ 6759 w 10000"/>
                <a:gd name="connsiteY14-590" fmla="*/ 561 h 11077"/>
                <a:gd name="connsiteX15-591" fmla="*/ 7762 w 10000"/>
                <a:gd name="connsiteY15-592" fmla="*/ 1916 h 11077"/>
                <a:gd name="connsiteX16-593" fmla="*/ 8303 w 10000"/>
                <a:gd name="connsiteY16-594" fmla="*/ 3542 h 11077"/>
                <a:gd name="connsiteX17-595" fmla="*/ 8688 w 10000"/>
                <a:gd name="connsiteY17-596" fmla="*/ 5349 h 11077"/>
                <a:gd name="connsiteX18-597" fmla="*/ 9306 w 10000"/>
                <a:gd name="connsiteY18-598" fmla="*/ 6614 h 11077"/>
                <a:gd name="connsiteX19-599" fmla="*/ 10000 w 10000"/>
                <a:gd name="connsiteY19-600" fmla="*/ 6433 h 11077"/>
                <a:gd name="connsiteX0-601" fmla="*/ 0 w 10000"/>
                <a:gd name="connsiteY0-602" fmla="*/ 4052 h 11077"/>
                <a:gd name="connsiteX1-603" fmla="*/ 752 w 10000"/>
                <a:gd name="connsiteY1-604" fmla="*/ 3427 h 11077"/>
                <a:gd name="connsiteX2-605" fmla="*/ 1215 w 10000"/>
                <a:gd name="connsiteY2-606" fmla="*/ 4137 h 11077"/>
                <a:gd name="connsiteX3-607" fmla="*/ 1766 w 10000"/>
                <a:gd name="connsiteY3-608" fmla="*/ 4162 h 11077"/>
                <a:gd name="connsiteX4-609" fmla="*/ 1811 w 10000"/>
                <a:gd name="connsiteY4-610" fmla="*/ 6356 h 11077"/>
                <a:gd name="connsiteX5-611" fmla="*/ 2145 w 10000"/>
                <a:gd name="connsiteY5-612" fmla="*/ 8848 h 11077"/>
                <a:gd name="connsiteX6-613" fmla="*/ 2809 w 10000"/>
                <a:gd name="connsiteY6-614" fmla="*/ 9221 h 11077"/>
                <a:gd name="connsiteX7-615" fmla="*/ 3279 w 10000"/>
                <a:gd name="connsiteY7-616" fmla="*/ 9815 h 11077"/>
                <a:gd name="connsiteX8-617" fmla="*/ 4081 w 10000"/>
                <a:gd name="connsiteY8-618" fmla="*/ 9880 h 11077"/>
                <a:gd name="connsiteX9-619" fmla="*/ 4662 w 10000"/>
                <a:gd name="connsiteY9-620" fmla="*/ 8137 h 11077"/>
                <a:gd name="connsiteX10-621" fmla="*/ 5268 w 10000"/>
                <a:gd name="connsiteY10-622" fmla="*/ 6253 h 11077"/>
                <a:gd name="connsiteX11-623" fmla="*/ 5778 w 10000"/>
                <a:gd name="connsiteY11-624" fmla="*/ 4356 h 11077"/>
                <a:gd name="connsiteX12-625" fmla="*/ 5911 w 10000"/>
                <a:gd name="connsiteY12-626" fmla="*/ 1736 h 11077"/>
                <a:gd name="connsiteX13-627" fmla="*/ 6296 w 10000"/>
                <a:gd name="connsiteY13-628" fmla="*/ 19 h 11077"/>
                <a:gd name="connsiteX14-629" fmla="*/ 6759 w 10000"/>
                <a:gd name="connsiteY14-630" fmla="*/ 561 h 11077"/>
                <a:gd name="connsiteX15-631" fmla="*/ 7762 w 10000"/>
                <a:gd name="connsiteY15-632" fmla="*/ 1916 h 11077"/>
                <a:gd name="connsiteX16-633" fmla="*/ 8303 w 10000"/>
                <a:gd name="connsiteY16-634" fmla="*/ 3542 h 11077"/>
                <a:gd name="connsiteX17-635" fmla="*/ 8688 w 10000"/>
                <a:gd name="connsiteY17-636" fmla="*/ 5349 h 11077"/>
                <a:gd name="connsiteX18-637" fmla="*/ 9306 w 10000"/>
                <a:gd name="connsiteY18-638" fmla="*/ 6614 h 11077"/>
                <a:gd name="connsiteX19-639" fmla="*/ 10000 w 10000"/>
                <a:gd name="connsiteY19-640" fmla="*/ 6433 h 11077"/>
                <a:gd name="connsiteX0-641" fmla="*/ 0 w 10000"/>
                <a:gd name="connsiteY0-642" fmla="*/ 4068 h 11093"/>
                <a:gd name="connsiteX1-643" fmla="*/ 752 w 10000"/>
                <a:gd name="connsiteY1-644" fmla="*/ 3443 h 11093"/>
                <a:gd name="connsiteX2-645" fmla="*/ 1215 w 10000"/>
                <a:gd name="connsiteY2-646" fmla="*/ 4153 h 11093"/>
                <a:gd name="connsiteX3-647" fmla="*/ 1766 w 10000"/>
                <a:gd name="connsiteY3-648" fmla="*/ 4178 h 11093"/>
                <a:gd name="connsiteX4-649" fmla="*/ 1811 w 10000"/>
                <a:gd name="connsiteY4-650" fmla="*/ 6372 h 11093"/>
                <a:gd name="connsiteX5-651" fmla="*/ 2145 w 10000"/>
                <a:gd name="connsiteY5-652" fmla="*/ 8864 h 11093"/>
                <a:gd name="connsiteX6-653" fmla="*/ 2809 w 10000"/>
                <a:gd name="connsiteY6-654" fmla="*/ 9237 h 11093"/>
                <a:gd name="connsiteX7-655" fmla="*/ 3279 w 10000"/>
                <a:gd name="connsiteY7-656" fmla="*/ 9831 h 11093"/>
                <a:gd name="connsiteX8-657" fmla="*/ 4081 w 10000"/>
                <a:gd name="connsiteY8-658" fmla="*/ 9896 h 11093"/>
                <a:gd name="connsiteX9-659" fmla="*/ 4662 w 10000"/>
                <a:gd name="connsiteY9-660" fmla="*/ 8153 h 11093"/>
                <a:gd name="connsiteX10-661" fmla="*/ 5268 w 10000"/>
                <a:gd name="connsiteY10-662" fmla="*/ 6269 h 11093"/>
                <a:gd name="connsiteX11-663" fmla="*/ 5778 w 10000"/>
                <a:gd name="connsiteY11-664" fmla="*/ 4372 h 11093"/>
                <a:gd name="connsiteX12-665" fmla="*/ 6176 w 10000"/>
                <a:gd name="connsiteY12-666" fmla="*/ 1804 h 11093"/>
                <a:gd name="connsiteX13-667" fmla="*/ 6296 w 10000"/>
                <a:gd name="connsiteY13-668" fmla="*/ 35 h 11093"/>
                <a:gd name="connsiteX14-669" fmla="*/ 6759 w 10000"/>
                <a:gd name="connsiteY14-670" fmla="*/ 577 h 11093"/>
                <a:gd name="connsiteX15-671" fmla="*/ 7762 w 10000"/>
                <a:gd name="connsiteY15-672" fmla="*/ 1932 h 11093"/>
                <a:gd name="connsiteX16-673" fmla="*/ 8303 w 10000"/>
                <a:gd name="connsiteY16-674" fmla="*/ 3558 h 11093"/>
                <a:gd name="connsiteX17-675" fmla="*/ 8688 w 10000"/>
                <a:gd name="connsiteY17-676" fmla="*/ 5365 h 11093"/>
                <a:gd name="connsiteX18-677" fmla="*/ 9306 w 10000"/>
                <a:gd name="connsiteY18-678" fmla="*/ 6630 h 11093"/>
                <a:gd name="connsiteX19-679" fmla="*/ 10000 w 10000"/>
                <a:gd name="connsiteY19-680" fmla="*/ 6449 h 11093"/>
                <a:gd name="connsiteX0-681" fmla="*/ 0 w 10000"/>
                <a:gd name="connsiteY0-682" fmla="*/ 4068 h 11093"/>
                <a:gd name="connsiteX1-683" fmla="*/ 752 w 10000"/>
                <a:gd name="connsiteY1-684" fmla="*/ 3443 h 11093"/>
                <a:gd name="connsiteX2-685" fmla="*/ 1215 w 10000"/>
                <a:gd name="connsiteY2-686" fmla="*/ 4153 h 11093"/>
                <a:gd name="connsiteX3-687" fmla="*/ 1766 w 10000"/>
                <a:gd name="connsiteY3-688" fmla="*/ 4178 h 11093"/>
                <a:gd name="connsiteX4-689" fmla="*/ 1811 w 10000"/>
                <a:gd name="connsiteY4-690" fmla="*/ 6372 h 11093"/>
                <a:gd name="connsiteX5-691" fmla="*/ 2145 w 10000"/>
                <a:gd name="connsiteY5-692" fmla="*/ 8864 h 11093"/>
                <a:gd name="connsiteX6-693" fmla="*/ 2809 w 10000"/>
                <a:gd name="connsiteY6-694" fmla="*/ 9237 h 11093"/>
                <a:gd name="connsiteX7-695" fmla="*/ 3279 w 10000"/>
                <a:gd name="connsiteY7-696" fmla="*/ 9831 h 11093"/>
                <a:gd name="connsiteX8-697" fmla="*/ 4081 w 10000"/>
                <a:gd name="connsiteY8-698" fmla="*/ 9896 h 11093"/>
                <a:gd name="connsiteX9-699" fmla="*/ 4662 w 10000"/>
                <a:gd name="connsiteY9-700" fmla="*/ 8153 h 11093"/>
                <a:gd name="connsiteX10-701" fmla="*/ 4930 w 10000"/>
                <a:gd name="connsiteY10-702" fmla="*/ 6837 h 11093"/>
                <a:gd name="connsiteX11-703" fmla="*/ 5778 w 10000"/>
                <a:gd name="connsiteY11-704" fmla="*/ 4372 h 11093"/>
                <a:gd name="connsiteX12-705" fmla="*/ 6176 w 10000"/>
                <a:gd name="connsiteY12-706" fmla="*/ 1804 h 11093"/>
                <a:gd name="connsiteX13-707" fmla="*/ 6296 w 10000"/>
                <a:gd name="connsiteY13-708" fmla="*/ 35 h 11093"/>
                <a:gd name="connsiteX14-709" fmla="*/ 6759 w 10000"/>
                <a:gd name="connsiteY14-710" fmla="*/ 577 h 11093"/>
                <a:gd name="connsiteX15-711" fmla="*/ 7762 w 10000"/>
                <a:gd name="connsiteY15-712" fmla="*/ 1932 h 11093"/>
                <a:gd name="connsiteX16-713" fmla="*/ 8303 w 10000"/>
                <a:gd name="connsiteY16-714" fmla="*/ 3558 h 11093"/>
                <a:gd name="connsiteX17-715" fmla="*/ 8688 w 10000"/>
                <a:gd name="connsiteY17-716" fmla="*/ 5365 h 11093"/>
                <a:gd name="connsiteX18-717" fmla="*/ 9306 w 10000"/>
                <a:gd name="connsiteY18-718" fmla="*/ 6630 h 11093"/>
                <a:gd name="connsiteX19-719" fmla="*/ 10000 w 10000"/>
                <a:gd name="connsiteY19-720" fmla="*/ 6449 h 11093"/>
                <a:gd name="connsiteX0-721" fmla="*/ 0 w 10000"/>
                <a:gd name="connsiteY0-722" fmla="*/ 4068 h 11093"/>
                <a:gd name="connsiteX1-723" fmla="*/ 752 w 10000"/>
                <a:gd name="connsiteY1-724" fmla="*/ 3443 h 11093"/>
                <a:gd name="connsiteX2-725" fmla="*/ 1215 w 10000"/>
                <a:gd name="connsiteY2-726" fmla="*/ 4153 h 11093"/>
                <a:gd name="connsiteX3-727" fmla="*/ 1766 w 10000"/>
                <a:gd name="connsiteY3-728" fmla="*/ 4178 h 11093"/>
                <a:gd name="connsiteX4-729" fmla="*/ 1811 w 10000"/>
                <a:gd name="connsiteY4-730" fmla="*/ 6372 h 11093"/>
                <a:gd name="connsiteX5-731" fmla="*/ 2145 w 10000"/>
                <a:gd name="connsiteY5-732" fmla="*/ 8864 h 11093"/>
                <a:gd name="connsiteX6-733" fmla="*/ 2809 w 10000"/>
                <a:gd name="connsiteY6-734" fmla="*/ 9237 h 11093"/>
                <a:gd name="connsiteX7-735" fmla="*/ 3279 w 10000"/>
                <a:gd name="connsiteY7-736" fmla="*/ 9831 h 11093"/>
                <a:gd name="connsiteX8-737" fmla="*/ 4081 w 10000"/>
                <a:gd name="connsiteY8-738" fmla="*/ 9896 h 11093"/>
                <a:gd name="connsiteX9-739" fmla="*/ 4662 w 10000"/>
                <a:gd name="connsiteY9-740" fmla="*/ 8153 h 11093"/>
                <a:gd name="connsiteX10-741" fmla="*/ 5003 w 10000"/>
                <a:gd name="connsiteY10-742" fmla="*/ 6889 h 11093"/>
                <a:gd name="connsiteX11-743" fmla="*/ 5778 w 10000"/>
                <a:gd name="connsiteY11-744" fmla="*/ 4372 h 11093"/>
                <a:gd name="connsiteX12-745" fmla="*/ 6176 w 10000"/>
                <a:gd name="connsiteY12-746" fmla="*/ 1804 h 11093"/>
                <a:gd name="connsiteX13-747" fmla="*/ 6296 w 10000"/>
                <a:gd name="connsiteY13-748" fmla="*/ 35 h 11093"/>
                <a:gd name="connsiteX14-749" fmla="*/ 6759 w 10000"/>
                <a:gd name="connsiteY14-750" fmla="*/ 577 h 11093"/>
                <a:gd name="connsiteX15-751" fmla="*/ 7762 w 10000"/>
                <a:gd name="connsiteY15-752" fmla="*/ 1932 h 11093"/>
                <a:gd name="connsiteX16-753" fmla="*/ 8303 w 10000"/>
                <a:gd name="connsiteY16-754" fmla="*/ 3558 h 11093"/>
                <a:gd name="connsiteX17-755" fmla="*/ 8688 w 10000"/>
                <a:gd name="connsiteY17-756" fmla="*/ 5365 h 11093"/>
                <a:gd name="connsiteX18-757" fmla="*/ 9306 w 10000"/>
                <a:gd name="connsiteY18-758" fmla="*/ 6630 h 11093"/>
                <a:gd name="connsiteX19-759" fmla="*/ 10000 w 10000"/>
                <a:gd name="connsiteY19-760" fmla="*/ 6449 h 11093"/>
                <a:gd name="connsiteX0-761" fmla="*/ 0 w 10000"/>
                <a:gd name="connsiteY0-762" fmla="*/ 4068 h 11093"/>
                <a:gd name="connsiteX1-763" fmla="*/ 752 w 10000"/>
                <a:gd name="connsiteY1-764" fmla="*/ 3443 h 11093"/>
                <a:gd name="connsiteX2-765" fmla="*/ 1215 w 10000"/>
                <a:gd name="connsiteY2-766" fmla="*/ 4153 h 11093"/>
                <a:gd name="connsiteX3-767" fmla="*/ 1766 w 10000"/>
                <a:gd name="connsiteY3-768" fmla="*/ 4178 h 11093"/>
                <a:gd name="connsiteX4-769" fmla="*/ 1811 w 10000"/>
                <a:gd name="connsiteY4-770" fmla="*/ 6372 h 11093"/>
                <a:gd name="connsiteX5-771" fmla="*/ 2145 w 10000"/>
                <a:gd name="connsiteY5-772" fmla="*/ 8864 h 11093"/>
                <a:gd name="connsiteX6-773" fmla="*/ 2809 w 10000"/>
                <a:gd name="connsiteY6-774" fmla="*/ 9237 h 11093"/>
                <a:gd name="connsiteX7-775" fmla="*/ 3279 w 10000"/>
                <a:gd name="connsiteY7-776" fmla="*/ 9831 h 11093"/>
                <a:gd name="connsiteX8-777" fmla="*/ 4081 w 10000"/>
                <a:gd name="connsiteY8-778" fmla="*/ 9896 h 11093"/>
                <a:gd name="connsiteX9-779" fmla="*/ 4662 w 10000"/>
                <a:gd name="connsiteY9-780" fmla="*/ 8153 h 11093"/>
                <a:gd name="connsiteX10-781" fmla="*/ 5003 w 10000"/>
                <a:gd name="connsiteY10-782" fmla="*/ 6889 h 11093"/>
                <a:gd name="connsiteX11-783" fmla="*/ 5778 w 10000"/>
                <a:gd name="connsiteY11-784" fmla="*/ 4372 h 11093"/>
                <a:gd name="connsiteX12-785" fmla="*/ 6176 w 10000"/>
                <a:gd name="connsiteY12-786" fmla="*/ 1804 h 11093"/>
                <a:gd name="connsiteX13-787" fmla="*/ 6296 w 10000"/>
                <a:gd name="connsiteY13-788" fmla="*/ 35 h 11093"/>
                <a:gd name="connsiteX14-789" fmla="*/ 6759 w 10000"/>
                <a:gd name="connsiteY14-790" fmla="*/ 577 h 11093"/>
                <a:gd name="connsiteX15-791" fmla="*/ 7762 w 10000"/>
                <a:gd name="connsiteY15-792" fmla="*/ 1932 h 11093"/>
                <a:gd name="connsiteX16-793" fmla="*/ 8303 w 10000"/>
                <a:gd name="connsiteY16-794" fmla="*/ 3558 h 11093"/>
                <a:gd name="connsiteX17-795" fmla="*/ 8688 w 10000"/>
                <a:gd name="connsiteY17-796" fmla="*/ 5365 h 11093"/>
                <a:gd name="connsiteX18-797" fmla="*/ 9306 w 10000"/>
                <a:gd name="connsiteY18-798" fmla="*/ 6630 h 11093"/>
                <a:gd name="connsiteX19-799" fmla="*/ 10000 w 10000"/>
                <a:gd name="connsiteY19-800" fmla="*/ 6449 h 11093"/>
                <a:gd name="connsiteX0-801" fmla="*/ 0 w 10000"/>
                <a:gd name="connsiteY0-802" fmla="*/ 4068 h 11093"/>
                <a:gd name="connsiteX1-803" fmla="*/ 752 w 10000"/>
                <a:gd name="connsiteY1-804" fmla="*/ 3443 h 11093"/>
                <a:gd name="connsiteX2-805" fmla="*/ 1215 w 10000"/>
                <a:gd name="connsiteY2-806" fmla="*/ 4153 h 11093"/>
                <a:gd name="connsiteX3-807" fmla="*/ 1766 w 10000"/>
                <a:gd name="connsiteY3-808" fmla="*/ 4178 h 11093"/>
                <a:gd name="connsiteX4-809" fmla="*/ 1811 w 10000"/>
                <a:gd name="connsiteY4-810" fmla="*/ 6372 h 11093"/>
                <a:gd name="connsiteX5-811" fmla="*/ 2145 w 10000"/>
                <a:gd name="connsiteY5-812" fmla="*/ 8864 h 11093"/>
                <a:gd name="connsiteX6-813" fmla="*/ 2809 w 10000"/>
                <a:gd name="connsiteY6-814" fmla="*/ 9237 h 11093"/>
                <a:gd name="connsiteX7-815" fmla="*/ 3279 w 10000"/>
                <a:gd name="connsiteY7-816" fmla="*/ 9831 h 11093"/>
                <a:gd name="connsiteX8-817" fmla="*/ 4081 w 10000"/>
                <a:gd name="connsiteY8-818" fmla="*/ 9896 h 11093"/>
                <a:gd name="connsiteX9-819" fmla="*/ 4662 w 10000"/>
                <a:gd name="connsiteY9-820" fmla="*/ 8153 h 11093"/>
                <a:gd name="connsiteX10-821" fmla="*/ 5003 w 10000"/>
                <a:gd name="connsiteY10-822" fmla="*/ 6889 h 11093"/>
                <a:gd name="connsiteX11-823" fmla="*/ 5778 w 10000"/>
                <a:gd name="connsiteY11-824" fmla="*/ 4372 h 11093"/>
                <a:gd name="connsiteX12-825" fmla="*/ 6176 w 10000"/>
                <a:gd name="connsiteY12-826" fmla="*/ 1804 h 11093"/>
                <a:gd name="connsiteX13-827" fmla="*/ 6296 w 10000"/>
                <a:gd name="connsiteY13-828" fmla="*/ 35 h 11093"/>
                <a:gd name="connsiteX14-829" fmla="*/ 6759 w 10000"/>
                <a:gd name="connsiteY14-830" fmla="*/ 577 h 11093"/>
                <a:gd name="connsiteX15-831" fmla="*/ 7762 w 10000"/>
                <a:gd name="connsiteY15-832" fmla="*/ 1932 h 11093"/>
                <a:gd name="connsiteX16-833" fmla="*/ 8303 w 10000"/>
                <a:gd name="connsiteY16-834" fmla="*/ 3558 h 11093"/>
                <a:gd name="connsiteX17-835" fmla="*/ 8688 w 10000"/>
                <a:gd name="connsiteY17-836" fmla="*/ 5365 h 11093"/>
                <a:gd name="connsiteX18-837" fmla="*/ 9306 w 10000"/>
                <a:gd name="connsiteY18-838" fmla="*/ 6630 h 11093"/>
                <a:gd name="connsiteX19-839" fmla="*/ 10000 w 10000"/>
                <a:gd name="connsiteY19-840" fmla="*/ 6449 h 11093"/>
                <a:gd name="connsiteX0-841" fmla="*/ 0 w 10000"/>
                <a:gd name="connsiteY0-842" fmla="*/ 4281 h 11306"/>
                <a:gd name="connsiteX1-843" fmla="*/ 752 w 10000"/>
                <a:gd name="connsiteY1-844" fmla="*/ 3656 h 11306"/>
                <a:gd name="connsiteX2-845" fmla="*/ 1215 w 10000"/>
                <a:gd name="connsiteY2-846" fmla="*/ 4366 h 11306"/>
                <a:gd name="connsiteX3-847" fmla="*/ 1766 w 10000"/>
                <a:gd name="connsiteY3-848" fmla="*/ 4391 h 11306"/>
                <a:gd name="connsiteX4-849" fmla="*/ 1811 w 10000"/>
                <a:gd name="connsiteY4-850" fmla="*/ 6585 h 11306"/>
                <a:gd name="connsiteX5-851" fmla="*/ 2145 w 10000"/>
                <a:gd name="connsiteY5-852" fmla="*/ 9077 h 11306"/>
                <a:gd name="connsiteX6-853" fmla="*/ 2809 w 10000"/>
                <a:gd name="connsiteY6-854" fmla="*/ 9450 h 11306"/>
                <a:gd name="connsiteX7-855" fmla="*/ 3279 w 10000"/>
                <a:gd name="connsiteY7-856" fmla="*/ 10044 h 11306"/>
                <a:gd name="connsiteX8-857" fmla="*/ 4081 w 10000"/>
                <a:gd name="connsiteY8-858" fmla="*/ 10109 h 11306"/>
                <a:gd name="connsiteX9-859" fmla="*/ 4662 w 10000"/>
                <a:gd name="connsiteY9-860" fmla="*/ 8366 h 11306"/>
                <a:gd name="connsiteX10-861" fmla="*/ 5003 w 10000"/>
                <a:gd name="connsiteY10-862" fmla="*/ 7102 h 11306"/>
                <a:gd name="connsiteX11-863" fmla="*/ 5778 w 10000"/>
                <a:gd name="connsiteY11-864" fmla="*/ 4585 h 11306"/>
                <a:gd name="connsiteX12-865" fmla="*/ 6176 w 10000"/>
                <a:gd name="connsiteY12-866" fmla="*/ 2017 h 11306"/>
                <a:gd name="connsiteX13-867" fmla="*/ 6516 w 10000"/>
                <a:gd name="connsiteY13-868" fmla="*/ 41 h 11306"/>
                <a:gd name="connsiteX14-869" fmla="*/ 6759 w 10000"/>
                <a:gd name="connsiteY14-870" fmla="*/ 790 h 11306"/>
                <a:gd name="connsiteX15-871" fmla="*/ 7762 w 10000"/>
                <a:gd name="connsiteY15-872" fmla="*/ 2145 h 11306"/>
                <a:gd name="connsiteX16-873" fmla="*/ 8303 w 10000"/>
                <a:gd name="connsiteY16-874" fmla="*/ 3771 h 11306"/>
                <a:gd name="connsiteX17-875" fmla="*/ 8688 w 10000"/>
                <a:gd name="connsiteY17-876" fmla="*/ 5578 h 11306"/>
                <a:gd name="connsiteX18-877" fmla="*/ 9306 w 10000"/>
                <a:gd name="connsiteY18-878" fmla="*/ 6843 h 11306"/>
                <a:gd name="connsiteX19-879" fmla="*/ 10000 w 10000"/>
                <a:gd name="connsiteY19-880" fmla="*/ 6662 h 11306"/>
                <a:gd name="connsiteX0-881" fmla="*/ 0 w 10000"/>
                <a:gd name="connsiteY0-882" fmla="*/ 4300 h 11325"/>
                <a:gd name="connsiteX1-883" fmla="*/ 752 w 10000"/>
                <a:gd name="connsiteY1-884" fmla="*/ 3675 h 11325"/>
                <a:gd name="connsiteX2-885" fmla="*/ 1215 w 10000"/>
                <a:gd name="connsiteY2-886" fmla="*/ 4385 h 11325"/>
                <a:gd name="connsiteX3-887" fmla="*/ 1766 w 10000"/>
                <a:gd name="connsiteY3-888" fmla="*/ 4410 h 11325"/>
                <a:gd name="connsiteX4-889" fmla="*/ 1811 w 10000"/>
                <a:gd name="connsiteY4-890" fmla="*/ 6604 h 11325"/>
                <a:gd name="connsiteX5-891" fmla="*/ 2145 w 10000"/>
                <a:gd name="connsiteY5-892" fmla="*/ 9096 h 11325"/>
                <a:gd name="connsiteX6-893" fmla="*/ 2809 w 10000"/>
                <a:gd name="connsiteY6-894" fmla="*/ 9469 h 11325"/>
                <a:gd name="connsiteX7-895" fmla="*/ 3279 w 10000"/>
                <a:gd name="connsiteY7-896" fmla="*/ 10063 h 11325"/>
                <a:gd name="connsiteX8-897" fmla="*/ 4081 w 10000"/>
                <a:gd name="connsiteY8-898" fmla="*/ 10128 h 11325"/>
                <a:gd name="connsiteX9-899" fmla="*/ 4662 w 10000"/>
                <a:gd name="connsiteY9-900" fmla="*/ 8385 h 11325"/>
                <a:gd name="connsiteX10-901" fmla="*/ 5003 w 10000"/>
                <a:gd name="connsiteY10-902" fmla="*/ 7121 h 11325"/>
                <a:gd name="connsiteX11-903" fmla="*/ 5778 w 10000"/>
                <a:gd name="connsiteY11-904" fmla="*/ 4604 h 11325"/>
                <a:gd name="connsiteX12-905" fmla="*/ 6176 w 10000"/>
                <a:gd name="connsiteY12-906" fmla="*/ 2036 h 11325"/>
                <a:gd name="connsiteX13-907" fmla="*/ 6516 w 10000"/>
                <a:gd name="connsiteY13-908" fmla="*/ 60 h 11325"/>
                <a:gd name="connsiteX14-909" fmla="*/ 7009 w 10000"/>
                <a:gd name="connsiteY14-910" fmla="*/ 654 h 11325"/>
                <a:gd name="connsiteX15-911" fmla="*/ 7762 w 10000"/>
                <a:gd name="connsiteY15-912" fmla="*/ 2164 h 11325"/>
                <a:gd name="connsiteX16-913" fmla="*/ 8303 w 10000"/>
                <a:gd name="connsiteY16-914" fmla="*/ 3790 h 11325"/>
                <a:gd name="connsiteX17-915" fmla="*/ 8688 w 10000"/>
                <a:gd name="connsiteY17-916" fmla="*/ 5597 h 11325"/>
                <a:gd name="connsiteX18-917" fmla="*/ 9306 w 10000"/>
                <a:gd name="connsiteY18-918" fmla="*/ 6862 h 11325"/>
                <a:gd name="connsiteX19-919" fmla="*/ 10000 w 10000"/>
                <a:gd name="connsiteY19-920" fmla="*/ 6681 h 11325"/>
                <a:gd name="connsiteX0-921" fmla="*/ 0 w 10000"/>
                <a:gd name="connsiteY0-922" fmla="*/ 4285 h 11310"/>
                <a:gd name="connsiteX1-923" fmla="*/ 752 w 10000"/>
                <a:gd name="connsiteY1-924" fmla="*/ 3660 h 11310"/>
                <a:gd name="connsiteX2-925" fmla="*/ 1215 w 10000"/>
                <a:gd name="connsiteY2-926" fmla="*/ 4370 h 11310"/>
                <a:gd name="connsiteX3-927" fmla="*/ 1766 w 10000"/>
                <a:gd name="connsiteY3-928" fmla="*/ 4395 h 11310"/>
                <a:gd name="connsiteX4-929" fmla="*/ 1811 w 10000"/>
                <a:gd name="connsiteY4-930" fmla="*/ 6589 h 11310"/>
                <a:gd name="connsiteX5-931" fmla="*/ 2145 w 10000"/>
                <a:gd name="connsiteY5-932" fmla="*/ 9081 h 11310"/>
                <a:gd name="connsiteX6-933" fmla="*/ 2809 w 10000"/>
                <a:gd name="connsiteY6-934" fmla="*/ 9454 h 11310"/>
                <a:gd name="connsiteX7-935" fmla="*/ 3279 w 10000"/>
                <a:gd name="connsiteY7-936" fmla="*/ 10048 h 11310"/>
                <a:gd name="connsiteX8-937" fmla="*/ 4081 w 10000"/>
                <a:gd name="connsiteY8-938" fmla="*/ 10113 h 11310"/>
                <a:gd name="connsiteX9-939" fmla="*/ 4662 w 10000"/>
                <a:gd name="connsiteY9-940" fmla="*/ 8370 h 11310"/>
                <a:gd name="connsiteX10-941" fmla="*/ 5003 w 10000"/>
                <a:gd name="connsiteY10-942" fmla="*/ 7106 h 11310"/>
                <a:gd name="connsiteX11-943" fmla="*/ 5778 w 10000"/>
                <a:gd name="connsiteY11-944" fmla="*/ 4589 h 11310"/>
                <a:gd name="connsiteX12-945" fmla="*/ 6176 w 10000"/>
                <a:gd name="connsiteY12-946" fmla="*/ 2021 h 11310"/>
                <a:gd name="connsiteX13-947" fmla="*/ 6516 w 10000"/>
                <a:gd name="connsiteY13-948" fmla="*/ 45 h 11310"/>
                <a:gd name="connsiteX14-949" fmla="*/ 7009 w 10000"/>
                <a:gd name="connsiteY14-950" fmla="*/ 639 h 11310"/>
                <a:gd name="connsiteX15-951" fmla="*/ 7718 w 10000"/>
                <a:gd name="connsiteY15-952" fmla="*/ 548 h 11310"/>
                <a:gd name="connsiteX16-953" fmla="*/ 8303 w 10000"/>
                <a:gd name="connsiteY16-954" fmla="*/ 3775 h 11310"/>
                <a:gd name="connsiteX17-955" fmla="*/ 8688 w 10000"/>
                <a:gd name="connsiteY17-956" fmla="*/ 5582 h 11310"/>
                <a:gd name="connsiteX18-957" fmla="*/ 9306 w 10000"/>
                <a:gd name="connsiteY18-958" fmla="*/ 6847 h 11310"/>
                <a:gd name="connsiteX19-959" fmla="*/ 10000 w 10000"/>
                <a:gd name="connsiteY19-960" fmla="*/ 6666 h 11310"/>
                <a:gd name="connsiteX0-961" fmla="*/ 0 w 10000"/>
                <a:gd name="connsiteY0-962" fmla="*/ 4268 h 11293"/>
                <a:gd name="connsiteX1-963" fmla="*/ 752 w 10000"/>
                <a:gd name="connsiteY1-964" fmla="*/ 3643 h 11293"/>
                <a:gd name="connsiteX2-965" fmla="*/ 1215 w 10000"/>
                <a:gd name="connsiteY2-966" fmla="*/ 4353 h 11293"/>
                <a:gd name="connsiteX3-967" fmla="*/ 1766 w 10000"/>
                <a:gd name="connsiteY3-968" fmla="*/ 4378 h 11293"/>
                <a:gd name="connsiteX4-969" fmla="*/ 1811 w 10000"/>
                <a:gd name="connsiteY4-970" fmla="*/ 6572 h 11293"/>
                <a:gd name="connsiteX5-971" fmla="*/ 2145 w 10000"/>
                <a:gd name="connsiteY5-972" fmla="*/ 9064 h 11293"/>
                <a:gd name="connsiteX6-973" fmla="*/ 2809 w 10000"/>
                <a:gd name="connsiteY6-974" fmla="*/ 9437 h 11293"/>
                <a:gd name="connsiteX7-975" fmla="*/ 3279 w 10000"/>
                <a:gd name="connsiteY7-976" fmla="*/ 10031 h 11293"/>
                <a:gd name="connsiteX8-977" fmla="*/ 4081 w 10000"/>
                <a:gd name="connsiteY8-978" fmla="*/ 10096 h 11293"/>
                <a:gd name="connsiteX9-979" fmla="*/ 4662 w 10000"/>
                <a:gd name="connsiteY9-980" fmla="*/ 8353 h 11293"/>
                <a:gd name="connsiteX10-981" fmla="*/ 5003 w 10000"/>
                <a:gd name="connsiteY10-982" fmla="*/ 7089 h 11293"/>
                <a:gd name="connsiteX11-983" fmla="*/ 5778 w 10000"/>
                <a:gd name="connsiteY11-984" fmla="*/ 4572 h 11293"/>
                <a:gd name="connsiteX12-985" fmla="*/ 6176 w 10000"/>
                <a:gd name="connsiteY12-986" fmla="*/ 2004 h 11293"/>
                <a:gd name="connsiteX13-987" fmla="*/ 6516 w 10000"/>
                <a:gd name="connsiteY13-988" fmla="*/ 28 h 11293"/>
                <a:gd name="connsiteX14-989" fmla="*/ 7229 w 10000"/>
                <a:gd name="connsiteY14-990" fmla="*/ 829 h 11293"/>
                <a:gd name="connsiteX15-991" fmla="*/ 7718 w 10000"/>
                <a:gd name="connsiteY15-992" fmla="*/ 531 h 11293"/>
                <a:gd name="connsiteX16-993" fmla="*/ 8303 w 10000"/>
                <a:gd name="connsiteY16-994" fmla="*/ 3758 h 11293"/>
                <a:gd name="connsiteX17-995" fmla="*/ 8688 w 10000"/>
                <a:gd name="connsiteY17-996" fmla="*/ 5565 h 11293"/>
                <a:gd name="connsiteX18-997" fmla="*/ 9306 w 10000"/>
                <a:gd name="connsiteY18-998" fmla="*/ 6830 h 11293"/>
                <a:gd name="connsiteX19-999" fmla="*/ 10000 w 10000"/>
                <a:gd name="connsiteY19-1000" fmla="*/ 6649 h 11293"/>
                <a:gd name="connsiteX0-1001" fmla="*/ 0 w 10000"/>
                <a:gd name="connsiteY0-1002" fmla="*/ 4268 h 11293"/>
                <a:gd name="connsiteX1-1003" fmla="*/ 752 w 10000"/>
                <a:gd name="connsiteY1-1004" fmla="*/ 3643 h 11293"/>
                <a:gd name="connsiteX2-1005" fmla="*/ 1215 w 10000"/>
                <a:gd name="connsiteY2-1006" fmla="*/ 4353 h 11293"/>
                <a:gd name="connsiteX3-1007" fmla="*/ 1766 w 10000"/>
                <a:gd name="connsiteY3-1008" fmla="*/ 4378 h 11293"/>
                <a:gd name="connsiteX4-1009" fmla="*/ 1811 w 10000"/>
                <a:gd name="connsiteY4-1010" fmla="*/ 6572 h 11293"/>
                <a:gd name="connsiteX5-1011" fmla="*/ 2145 w 10000"/>
                <a:gd name="connsiteY5-1012" fmla="*/ 9064 h 11293"/>
                <a:gd name="connsiteX6-1013" fmla="*/ 2809 w 10000"/>
                <a:gd name="connsiteY6-1014" fmla="*/ 9437 h 11293"/>
                <a:gd name="connsiteX7-1015" fmla="*/ 3279 w 10000"/>
                <a:gd name="connsiteY7-1016" fmla="*/ 10031 h 11293"/>
                <a:gd name="connsiteX8-1017" fmla="*/ 4081 w 10000"/>
                <a:gd name="connsiteY8-1018" fmla="*/ 10096 h 11293"/>
                <a:gd name="connsiteX9-1019" fmla="*/ 4662 w 10000"/>
                <a:gd name="connsiteY9-1020" fmla="*/ 8353 h 11293"/>
                <a:gd name="connsiteX10-1021" fmla="*/ 5003 w 10000"/>
                <a:gd name="connsiteY10-1022" fmla="*/ 7089 h 11293"/>
                <a:gd name="connsiteX11-1023" fmla="*/ 5778 w 10000"/>
                <a:gd name="connsiteY11-1024" fmla="*/ 4572 h 11293"/>
                <a:gd name="connsiteX12-1025" fmla="*/ 6176 w 10000"/>
                <a:gd name="connsiteY12-1026" fmla="*/ 2004 h 11293"/>
                <a:gd name="connsiteX13-1027" fmla="*/ 6516 w 10000"/>
                <a:gd name="connsiteY13-1028" fmla="*/ 28 h 11293"/>
                <a:gd name="connsiteX14-1029" fmla="*/ 7141 w 10000"/>
                <a:gd name="connsiteY14-1030" fmla="*/ 829 h 11293"/>
                <a:gd name="connsiteX15-1031" fmla="*/ 7718 w 10000"/>
                <a:gd name="connsiteY15-1032" fmla="*/ 531 h 11293"/>
                <a:gd name="connsiteX16-1033" fmla="*/ 8303 w 10000"/>
                <a:gd name="connsiteY16-1034" fmla="*/ 3758 h 11293"/>
                <a:gd name="connsiteX17-1035" fmla="*/ 8688 w 10000"/>
                <a:gd name="connsiteY17-1036" fmla="*/ 5565 h 11293"/>
                <a:gd name="connsiteX18-1037" fmla="*/ 9306 w 10000"/>
                <a:gd name="connsiteY18-1038" fmla="*/ 6830 h 11293"/>
                <a:gd name="connsiteX19-1039" fmla="*/ 10000 w 10000"/>
                <a:gd name="connsiteY19-1040" fmla="*/ 6649 h 11293"/>
                <a:gd name="connsiteX0-1041" fmla="*/ 0 w 10000"/>
                <a:gd name="connsiteY0-1042" fmla="*/ 4268 h 11293"/>
                <a:gd name="connsiteX1-1043" fmla="*/ 752 w 10000"/>
                <a:gd name="connsiteY1-1044" fmla="*/ 3643 h 11293"/>
                <a:gd name="connsiteX2-1045" fmla="*/ 1215 w 10000"/>
                <a:gd name="connsiteY2-1046" fmla="*/ 4353 h 11293"/>
                <a:gd name="connsiteX3-1047" fmla="*/ 1766 w 10000"/>
                <a:gd name="connsiteY3-1048" fmla="*/ 4378 h 11293"/>
                <a:gd name="connsiteX4-1049" fmla="*/ 1811 w 10000"/>
                <a:gd name="connsiteY4-1050" fmla="*/ 6572 h 11293"/>
                <a:gd name="connsiteX5-1051" fmla="*/ 2145 w 10000"/>
                <a:gd name="connsiteY5-1052" fmla="*/ 9064 h 11293"/>
                <a:gd name="connsiteX6-1053" fmla="*/ 2809 w 10000"/>
                <a:gd name="connsiteY6-1054" fmla="*/ 9437 h 11293"/>
                <a:gd name="connsiteX7-1055" fmla="*/ 3279 w 10000"/>
                <a:gd name="connsiteY7-1056" fmla="*/ 10031 h 11293"/>
                <a:gd name="connsiteX8-1057" fmla="*/ 4081 w 10000"/>
                <a:gd name="connsiteY8-1058" fmla="*/ 10096 h 11293"/>
                <a:gd name="connsiteX9-1059" fmla="*/ 4662 w 10000"/>
                <a:gd name="connsiteY9-1060" fmla="*/ 8353 h 11293"/>
                <a:gd name="connsiteX10-1061" fmla="*/ 5003 w 10000"/>
                <a:gd name="connsiteY10-1062" fmla="*/ 7089 h 11293"/>
                <a:gd name="connsiteX11-1063" fmla="*/ 5778 w 10000"/>
                <a:gd name="connsiteY11-1064" fmla="*/ 4572 h 11293"/>
                <a:gd name="connsiteX12-1065" fmla="*/ 6176 w 10000"/>
                <a:gd name="connsiteY12-1066" fmla="*/ 2004 h 11293"/>
                <a:gd name="connsiteX13-1067" fmla="*/ 6516 w 10000"/>
                <a:gd name="connsiteY13-1068" fmla="*/ 28 h 11293"/>
                <a:gd name="connsiteX14-1069" fmla="*/ 7141 w 10000"/>
                <a:gd name="connsiteY14-1070" fmla="*/ 829 h 11293"/>
                <a:gd name="connsiteX15-1071" fmla="*/ 7718 w 10000"/>
                <a:gd name="connsiteY15-1072" fmla="*/ 531 h 11293"/>
                <a:gd name="connsiteX16-1073" fmla="*/ 8509 w 10000"/>
                <a:gd name="connsiteY16-1074" fmla="*/ 3706 h 11293"/>
                <a:gd name="connsiteX17-1075" fmla="*/ 8688 w 10000"/>
                <a:gd name="connsiteY17-1076" fmla="*/ 5565 h 11293"/>
                <a:gd name="connsiteX18-1077" fmla="*/ 9306 w 10000"/>
                <a:gd name="connsiteY18-1078" fmla="*/ 6830 h 11293"/>
                <a:gd name="connsiteX19-1079" fmla="*/ 10000 w 10000"/>
                <a:gd name="connsiteY19-1080" fmla="*/ 6649 h 11293"/>
                <a:gd name="connsiteX0-1081" fmla="*/ 0 w 10000"/>
                <a:gd name="connsiteY0-1082" fmla="*/ 4268 h 11293"/>
                <a:gd name="connsiteX1-1083" fmla="*/ 752 w 10000"/>
                <a:gd name="connsiteY1-1084" fmla="*/ 3643 h 11293"/>
                <a:gd name="connsiteX2-1085" fmla="*/ 1215 w 10000"/>
                <a:gd name="connsiteY2-1086" fmla="*/ 4353 h 11293"/>
                <a:gd name="connsiteX3-1087" fmla="*/ 1766 w 10000"/>
                <a:gd name="connsiteY3-1088" fmla="*/ 4378 h 11293"/>
                <a:gd name="connsiteX4-1089" fmla="*/ 1811 w 10000"/>
                <a:gd name="connsiteY4-1090" fmla="*/ 6572 h 11293"/>
                <a:gd name="connsiteX5-1091" fmla="*/ 2145 w 10000"/>
                <a:gd name="connsiteY5-1092" fmla="*/ 9064 h 11293"/>
                <a:gd name="connsiteX6-1093" fmla="*/ 2809 w 10000"/>
                <a:gd name="connsiteY6-1094" fmla="*/ 9437 h 11293"/>
                <a:gd name="connsiteX7-1095" fmla="*/ 3279 w 10000"/>
                <a:gd name="connsiteY7-1096" fmla="*/ 10031 h 11293"/>
                <a:gd name="connsiteX8-1097" fmla="*/ 4081 w 10000"/>
                <a:gd name="connsiteY8-1098" fmla="*/ 10096 h 11293"/>
                <a:gd name="connsiteX9-1099" fmla="*/ 4662 w 10000"/>
                <a:gd name="connsiteY9-1100" fmla="*/ 8353 h 11293"/>
                <a:gd name="connsiteX10-1101" fmla="*/ 5003 w 10000"/>
                <a:gd name="connsiteY10-1102" fmla="*/ 7089 h 11293"/>
                <a:gd name="connsiteX11-1103" fmla="*/ 5778 w 10000"/>
                <a:gd name="connsiteY11-1104" fmla="*/ 4572 h 11293"/>
                <a:gd name="connsiteX12-1105" fmla="*/ 6176 w 10000"/>
                <a:gd name="connsiteY12-1106" fmla="*/ 2004 h 11293"/>
                <a:gd name="connsiteX13-1107" fmla="*/ 6516 w 10000"/>
                <a:gd name="connsiteY13-1108" fmla="*/ 28 h 11293"/>
                <a:gd name="connsiteX14-1109" fmla="*/ 7141 w 10000"/>
                <a:gd name="connsiteY14-1110" fmla="*/ 829 h 11293"/>
                <a:gd name="connsiteX15-1111" fmla="*/ 7718 w 10000"/>
                <a:gd name="connsiteY15-1112" fmla="*/ 531 h 11293"/>
                <a:gd name="connsiteX16-1113" fmla="*/ 8509 w 10000"/>
                <a:gd name="connsiteY16-1114" fmla="*/ 3706 h 11293"/>
                <a:gd name="connsiteX17-1115" fmla="*/ 8982 w 10000"/>
                <a:gd name="connsiteY17-1116" fmla="*/ 4636 h 11293"/>
                <a:gd name="connsiteX18-1117" fmla="*/ 9306 w 10000"/>
                <a:gd name="connsiteY18-1118" fmla="*/ 6830 h 11293"/>
                <a:gd name="connsiteX19-1119" fmla="*/ 10000 w 10000"/>
                <a:gd name="connsiteY19-1120" fmla="*/ 6649 h 11293"/>
                <a:gd name="connsiteX0-1121" fmla="*/ 0 w 10779"/>
                <a:gd name="connsiteY0-1122" fmla="*/ 4268 h 11293"/>
                <a:gd name="connsiteX1-1123" fmla="*/ 752 w 10779"/>
                <a:gd name="connsiteY1-1124" fmla="*/ 3643 h 11293"/>
                <a:gd name="connsiteX2-1125" fmla="*/ 1215 w 10779"/>
                <a:gd name="connsiteY2-1126" fmla="*/ 4353 h 11293"/>
                <a:gd name="connsiteX3-1127" fmla="*/ 1766 w 10779"/>
                <a:gd name="connsiteY3-1128" fmla="*/ 4378 h 11293"/>
                <a:gd name="connsiteX4-1129" fmla="*/ 1811 w 10779"/>
                <a:gd name="connsiteY4-1130" fmla="*/ 6572 h 11293"/>
                <a:gd name="connsiteX5-1131" fmla="*/ 2145 w 10779"/>
                <a:gd name="connsiteY5-1132" fmla="*/ 9064 h 11293"/>
                <a:gd name="connsiteX6-1133" fmla="*/ 2809 w 10779"/>
                <a:gd name="connsiteY6-1134" fmla="*/ 9437 h 11293"/>
                <a:gd name="connsiteX7-1135" fmla="*/ 3279 w 10779"/>
                <a:gd name="connsiteY7-1136" fmla="*/ 10031 h 11293"/>
                <a:gd name="connsiteX8-1137" fmla="*/ 4081 w 10779"/>
                <a:gd name="connsiteY8-1138" fmla="*/ 10096 h 11293"/>
                <a:gd name="connsiteX9-1139" fmla="*/ 4662 w 10779"/>
                <a:gd name="connsiteY9-1140" fmla="*/ 8353 h 11293"/>
                <a:gd name="connsiteX10-1141" fmla="*/ 5003 w 10779"/>
                <a:gd name="connsiteY10-1142" fmla="*/ 7089 h 11293"/>
                <a:gd name="connsiteX11-1143" fmla="*/ 5778 w 10779"/>
                <a:gd name="connsiteY11-1144" fmla="*/ 4572 h 11293"/>
                <a:gd name="connsiteX12-1145" fmla="*/ 6176 w 10779"/>
                <a:gd name="connsiteY12-1146" fmla="*/ 2004 h 11293"/>
                <a:gd name="connsiteX13-1147" fmla="*/ 6516 w 10779"/>
                <a:gd name="connsiteY13-1148" fmla="*/ 28 h 11293"/>
                <a:gd name="connsiteX14-1149" fmla="*/ 7141 w 10779"/>
                <a:gd name="connsiteY14-1150" fmla="*/ 829 h 11293"/>
                <a:gd name="connsiteX15-1151" fmla="*/ 7718 w 10779"/>
                <a:gd name="connsiteY15-1152" fmla="*/ 531 h 11293"/>
                <a:gd name="connsiteX16-1153" fmla="*/ 8509 w 10779"/>
                <a:gd name="connsiteY16-1154" fmla="*/ 3706 h 11293"/>
                <a:gd name="connsiteX17-1155" fmla="*/ 8982 w 10779"/>
                <a:gd name="connsiteY17-1156" fmla="*/ 4636 h 11293"/>
                <a:gd name="connsiteX18-1157" fmla="*/ 9306 w 10779"/>
                <a:gd name="connsiteY18-1158" fmla="*/ 6830 h 11293"/>
                <a:gd name="connsiteX19-1159" fmla="*/ 10779 w 10779"/>
                <a:gd name="connsiteY19-1160" fmla="*/ 8405 h 11293"/>
                <a:gd name="connsiteX0-1161" fmla="*/ 0 w 10779"/>
                <a:gd name="connsiteY0-1162" fmla="*/ 4268 h 11293"/>
                <a:gd name="connsiteX1-1163" fmla="*/ 752 w 10779"/>
                <a:gd name="connsiteY1-1164" fmla="*/ 3643 h 11293"/>
                <a:gd name="connsiteX2-1165" fmla="*/ 1215 w 10779"/>
                <a:gd name="connsiteY2-1166" fmla="*/ 4353 h 11293"/>
                <a:gd name="connsiteX3-1167" fmla="*/ 1766 w 10779"/>
                <a:gd name="connsiteY3-1168" fmla="*/ 4378 h 11293"/>
                <a:gd name="connsiteX4-1169" fmla="*/ 1811 w 10779"/>
                <a:gd name="connsiteY4-1170" fmla="*/ 6572 h 11293"/>
                <a:gd name="connsiteX5-1171" fmla="*/ 2145 w 10779"/>
                <a:gd name="connsiteY5-1172" fmla="*/ 9064 h 11293"/>
                <a:gd name="connsiteX6-1173" fmla="*/ 2809 w 10779"/>
                <a:gd name="connsiteY6-1174" fmla="*/ 9437 h 11293"/>
                <a:gd name="connsiteX7-1175" fmla="*/ 3279 w 10779"/>
                <a:gd name="connsiteY7-1176" fmla="*/ 10031 h 11293"/>
                <a:gd name="connsiteX8-1177" fmla="*/ 4081 w 10779"/>
                <a:gd name="connsiteY8-1178" fmla="*/ 10096 h 11293"/>
                <a:gd name="connsiteX9-1179" fmla="*/ 4662 w 10779"/>
                <a:gd name="connsiteY9-1180" fmla="*/ 8353 h 11293"/>
                <a:gd name="connsiteX10-1181" fmla="*/ 5003 w 10779"/>
                <a:gd name="connsiteY10-1182" fmla="*/ 7089 h 11293"/>
                <a:gd name="connsiteX11-1183" fmla="*/ 5778 w 10779"/>
                <a:gd name="connsiteY11-1184" fmla="*/ 4572 h 11293"/>
                <a:gd name="connsiteX12-1185" fmla="*/ 6176 w 10779"/>
                <a:gd name="connsiteY12-1186" fmla="*/ 2004 h 11293"/>
                <a:gd name="connsiteX13-1187" fmla="*/ 6516 w 10779"/>
                <a:gd name="connsiteY13-1188" fmla="*/ 28 h 11293"/>
                <a:gd name="connsiteX14-1189" fmla="*/ 7141 w 10779"/>
                <a:gd name="connsiteY14-1190" fmla="*/ 829 h 11293"/>
                <a:gd name="connsiteX15-1191" fmla="*/ 7718 w 10779"/>
                <a:gd name="connsiteY15-1192" fmla="*/ 531 h 11293"/>
                <a:gd name="connsiteX16-1193" fmla="*/ 8509 w 10779"/>
                <a:gd name="connsiteY16-1194" fmla="*/ 3706 h 11293"/>
                <a:gd name="connsiteX17-1195" fmla="*/ 8982 w 10779"/>
                <a:gd name="connsiteY17-1196" fmla="*/ 4636 h 11293"/>
                <a:gd name="connsiteX18-1197" fmla="*/ 9394 w 10779"/>
                <a:gd name="connsiteY18-1198" fmla="*/ 7088 h 11293"/>
                <a:gd name="connsiteX19-1199" fmla="*/ 10779 w 10779"/>
                <a:gd name="connsiteY19-1200" fmla="*/ 8405 h 11293"/>
                <a:gd name="connsiteX0-1201" fmla="*/ 0 w 10779"/>
                <a:gd name="connsiteY0-1202" fmla="*/ 4268 h 11293"/>
                <a:gd name="connsiteX1-1203" fmla="*/ 752 w 10779"/>
                <a:gd name="connsiteY1-1204" fmla="*/ 3643 h 11293"/>
                <a:gd name="connsiteX2-1205" fmla="*/ 1215 w 10779"/>
                <a:gd name="connsiteY2-1206" fmla="*/ 4353 h 11293"/>
                <a:gd name="connsiteX3-1207" fmla="*/ 1766 w 10779"/>
                <a:gd name="connsiteY3-1208" fmla="*/ 4378 h 11293"/>
                <a:gd name="connsiteX4-1209" fmla="*/ 1811 w 10779"/>
                <a:gd name="connsiteY4-1210" fmla="*/ 6572 h 11293"/>
                <a:gd name="connsiteX5-1211" fmla="*/ 2145 w 10779"/>
                <a:gd name="connsiteY5-1212" fmla="*/ 9064 h 11293"/>
                <a:gd name="connsiteX6-1213" fmla="*/ 2809 w 10779"/>
                <a:gd name="connsiteY6-1214" fmla="*/ 9437 h 11293"/>
                <a:gd name="connsiteX7-1215" fmla="*/ 3279 w 10779"/>
                <a:gd name="connsiteY7-1216" fmla="*/ 10031 h 11293"/>
                <a:gd name="connsiteX8-1217" fmla="*/ 4081 w 10779"/>
                <a:gd name="connsiteY8-1218" fmla="*/ 10096 h 11293"/>
                <a:gd name="connsiteX9-1219" fmla="*/ 4662 w 10779"/>
                <a:gd name="connsiteY9-1220" fmla="*/ 8353 h 11293"/>
                <a:gd name="connsiteX10-1221" fmla="*/ 5003 w 10779"/>
                <a:gd name="connsiteY10-1222" fmla="*/ 7089 h 11293"/>
                <a:gd name="connsiteX11-1223" fmla="*/ 5778 w 10779"/>
                <a:gd name="connsiteY11-1224" fmla="*/ 4572 h 11293"/>
                <a:gd name="connsiteX12-1225" fmla="*/ 6176 w 10779"/>
                <a:gd name="connsiteY12-1226" fmla="*/ 2004 h 11293"/>
                <a:gd name="connsiteX13-1227" fmla="*/ 6516 w 10779"/>
                <a:gd name="connsiteY13-1228" fmla="*/ 28 h 11293"/>
                <a:gd name="connsiteX14-1229" fmla="*/ 7141 w 10779"/>
                <a:gd name="connsiteY14-1230" fmla="*/ 829 h 11293"/>
                <a:gd name="connsiteX15-1231" fmla="*/ 7718 w 10779"/>
                <a:gd name="connsiteY15-1232" fmla="*/ 531 h 11293"/>
                <a:gd name="connsiteX16-1233" fmla="*/ 8509 w 10779"/>
                <a:gd name="connsiteY16-1234" fmla="*/ 3706 h 11293"/>
                <a:gd name="connsiteX17-1235" fmla="*/ 8982 w 10779"/>
                <a:gd name="connsiteY17-1236" fmla="*/ 4636 h 11293"/>
                <a:gd name="connsiteX18-1237" fmla="*/ 9394 w 10779"/>
                <a:gd name="connsiteY18-1238" fmla="*/ 7088 h 11293"/>
                <a:gd name="connsiteX19-1239" fmla="*/ 10779 w 10779"/>
                <a:gd name="connsiteY19-1240" fmla="*/ 8405 h 11293"/>
                <a:gd name="connsiteX0-1241" fmla="*/ 0 w 10779"/>
                <a:gd name="connsiteY0-1242" fmla="*/ 4268 h 11293"/>
                <a:gd name="connsiteX1-1243" fmla="*/ 752 w 10779"/>
                <a:gd name="connsiteY1-1244" fmla="*/ 3643 h 11293"/>
                <a:gd name="connsiteX2-1245" fmla="*/ 1215 w 10779"/>
                <a:gd name="connsiteY2-1246" fmla="*/ 4353 h 11293"/>
                <a:gd name="connsiteX3-1247" fmla="*/ 1766 w 10779"/>
                <a:gd name="connsiteY3-1248" fmla="*/ 4378 h 11293"/>
                <a:gd name="connsiteX4-1249" fmla="*/ 1811 w 10779"/>
                <a:gd name="connsiteY4-1250" fmla="*/ 6572 h 11293"/>
                <a:gd name="connsiteX5-1251" fmla="*/ 2145 w 10779"/>
                <a:gd name="connsiteY5-1252" fmla="*/ 9064 h 11293"/>
                <a:gd name="connsiteX6-1253" fmla="*/ 2809 w 10779"/>
                <a:gd name="connsiteY6-1254" fmla="*/ 9437 h 11293"/>
                <a:gd name="connsiteX7-1255" fmla="*/ 3279 w 10779"/>
                <a:gd name="connsiteY7-1256" fmla="*/ 10031 h 11293"/>
                <a:gd name="connsiteX8-1257" fmla="*/ 4081 w 10779"/>
                <a:gd name="connsiteY8-1258" fmla="*/ 10096 h 11293"/>
                <a:gd name="connsiteX9-1259" fmla="*/ 4662 w 10779"/>
                <a:gd name="connsiteY9-1260" fmla="*/ 8353 h 11293"/>
                <a:gd name="connsiteX10-1261" fmla="*/ 5003 w 10779"/>
                <a:gd name="connsiteY10-1262" fmla="*/ 7089 h 11293"/>
                <a:gd name="connsiteX11-1263" fmla="*/ 5778 w 10779"/>
                <a:gd name="connsiteY11-1264" fmla="*/ 4572 h 11293"/>
                <a:gd name="connsiteX12-1265" fmla="*/ 6176 w 10779"/>
                <a:gd name="connsiteY12-1266" fmla="*/ 2004 h 11293"/>
                <a:gd name="connsiteX13-1267" fmla="*/ 6516 w 10779"/>
                <a:gd name="connsiteY13-1268" fmla="*/ 28 h 11293"/>
                <a:gd name="connsiteX14-1269" fmla="*/ 7141 w 10779"/>
                <a:gd name="connsiteY14-1270" fmla="*/ 829 h 11293"/>
                <a:gd name="connsiteX15-1271" fmla="*/ 7718 w 10779"/>
                <a:gd name="connsiteY15-1272" fmla="*/ 531 h 11293"/>
                <a:gd name="connsiteX16-1273" fmla="*/ 8509 w 10779"/>
                <a:gd name="connsiteY16-1274" fmla="*/ 3706 h 11293"/>
                <a:gd name="connsiteX17-1275" fmla="*/ 8982 w 10779"/>
                <a:gd name="connsiteY17-1276" fmla="*/ 4636 h 11293"/>
                <a:gd name="connsiteX18-1277" fmla="*/ 9394 w 10779"/>
                <a:gd name="connsiteY18-1278" fmla="*/ 7088 h 11293"/>
                <a:gd name="connsiteX19-1279" fmla="*/ 10779 w 10779"/>
                <a:gd name="connsiteY19-1280" fmla="*/ 8560 h 112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</a:cxnLst>
              <a:rect l="l" t="t" r="r" b="b"/>
              <a:pathLst>
                <a:path w="10779" h="11293">
                  <a:moveTo>
                    <a:pt x="0" y="4268"/>
                  </a:moveTo>
                  <a:cubicBezTo>
                    <a:pt x="270" y="4901"/>
                    <a:pt x="341" y="3688"/>
                    <a:pt x="752" y="3643"/>
                  </a:cubicBezTo>
                  <a:cubicBezTo>
                    <a:pt x="1022" y="3507"/>
                    <a:pt x="945" y="4217"/>
                    <a:pt x="1215" y="4353"/>
                  </a:cubicBezTo>
                  <a:cubicBezTo>
                    <a:pt x="1383" y="4668"/>
                    <a:pt x="1667" y="4008"/>
                    <a:pt x="1766" y="4378"/>
                  </a:cubicBezTo>
                  <a:cubicBezTo>
                    <a:pt x="1865" y="4749"/>
                    <a:pt x="1748" y="5791"/>
                    <a:pt x="1811" y="6572"/>
                  </a:cubicBezTo>
                  <a:cubicBezTo>
                    <a:pt x="1874" y="7353"/>
                    <a:pt x="1979" y="8587"/>
                    <a:pt x="2145" y="9064"/>
                  </a:cubicBezTo>
                  <a:cubicBezTo>
                    <a:pt x="2311" y="9541"/>
                    <a:pt x="2590" y="9167"/>
                    <a:pt x="2809" y="9437"/>
                  </a:cubicBezTo>
                  <a:cubicBezTo>
                    <a:pt x="3053" y="9664"/>
                    <a:pt x="3245" y="7301"/>
                    <a:pt x="3279" y="10031"/>
                  </a:cubicBezTo>
                  <a:cubicBezTo>
                    <a:pt x="3614" y="12639"/>
                    <a:pt x="3862" y="10457"/>
                    <a:pt x="4081" y="10096"/>
                  </a:cubicBezTo>
                  <a:cubicBezTo>
                    <a:pt x="4300" y="9690"/>
                    <a:pt x="4328" y="8715"/>
                    <a:pt x="4662" y="8353"/>
                  </a:cubicBezTo>
                  <a:cubicBezTo>
                    <a:pt x="4804" y="7855"/>
                    <a:pt x="4925" y="7314"/>
                    <a:pt x="5003" y="7089"/>
                  </a:cubicBezTo>
                  <a:cubicBezTo>
                    <a:pt x="5526" y="7360"/>
                    <a:pt x="5701" y="6036"/>
                    <a:pt x="5778" y="4572"/>
                  </a:cubicBezTo>
                  <a:cubicBezTo>
                    <a:pt x="5997" y="3984"/>
                    <a:pt x="6034" y="2726"/>
                    <a:pt x="6176" y="2004"/>
                  </a:cubicBezTo>
                  <a:cubicBezTo>
                    <a:pt x="6253" y="1552"/>
                    <a:pt x="6355" y="224"/>
                    <a:pt x="6516" y="28"/>
                  </a:cubicBezTo>
                  <a:cubicBezTo>
                    <a:pt x="6677" y="-168"/>
                    <a:pt x="6941" y="745"/>
                    <a:pt x="7141" y="829"/>
                  </a:cubicBezTo>
                  <a:cubicBezTo>
                    <a:pt x="7341" y="913"/>
                    <a:pt x="7320" y="-146"/>
                    <a:pt x="7718" y="531"/>
                  </a:cubicBezTo>
                  <a:cubicBezTo>
                    <a:pt x="7963" y="1073"/>
                    <a:pt x="8298" y="3022"/>
                    <a:pt x="8509" y="3706"/>
                  </a:cubicBezTo>
                  <a:cubicBezTo>
                    <a:pt x="8720" y="4390"/>
                    <a:pt x="8815" y="4139"/>
                    <a:pt x="8982" y="4636"/>
                  </a:cubicBezTo>
                  <a:cubicBezTo>
                    <a:pt x="9175" y="5314"/>
                    <a:pt x="9136" y="6862"/>
                    <a:pt x="9394" y="7088"/>
                  </a:cubicBezTo>
                  <a:cubicBezTo>
                    <a:pt x="9587" y="7540"/>
                    <a:pt x="10455" y="7631"/>
                    <a:pt x="10779" y="8560"/>
                  </a:cubicBezTo>
                </a:path>
              </a:pathLst>
            </a:custGeom>
            <a:grpFill/>
            <a:ln w="63500" cap="flat" cmpd="sng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16"/>
            <p:cNvSpPr/>
            <p:nvPr>
              <p:custDataLst>
                <p:tags r:id="rId8"/>
              </p:custDataLst>
            </p:nvPr>
          </p:nvSpPr>
          <p:spPr bwMode="auto">
            <a:xfrm>
              <a:off x="537165" y="1916832"/>
              <a:ext cx="7414082" cy="3919406"/>
            </a:xfrm>
            <a:custGeom>
              <a:avLst/>
              <a:gdLst>
                <a:gd name="T0" fmla="*/ 46 w 3289"/>
                <a:gd name="T1" fmla="*/ 54 h 1925"/>
                <a:gd name="T2" fmla="*/ 124 w 3289"/>
                <a:gd name="T3" fmla="*/ 24 h 1925"/>
                <a:gd name="T4" fmla="*/ 298 w 3289"/>
                <a:gd name="T5" fmla="*/ 84 h 1925"/>
                <a:gd name="T6" fmla="*/ 402 w 3289"/>
                <a:gd name="T7" fmla="*/ 98 h 1925"/>
                <a:gd name="T8" fmla="*/ 542 w 3289"/>
                <a:gd name="T9" fmla="*/ 44 h 1925"/>
                <a:gd name="T10" fmla="*/ 658 w 3289"/>
                <a:gd name="T11" fmla="*/ 48 h 1925"/>
                <a:gd name="T12" fmla="*/ 708 w 3289"/>
                <a:gd name="T13" fmla="*/ 96 h 1925"/>
                <a:gd name="T14" fmla="*/ 808 w 3289"/>
                <a:gd name="T15" fmla="*/ 198 h 1925"/>
                <a:gd name="T16" fmla="*/ 952 w 3289"/>
                <a:gd name="T17" fmla="*/ 342 h 1925"/>
                <a:gd name="T18" fmla="*/ 1080 w 3289"/>
                <a:gd name="T19" fmla="*/ 550 h 1925"/>
                <a:gd name="T20" fmla="*/ 1168 w 3289"/>
                <a:gd name="T21" fmla="*/ 712 h 1925"/>
                <a:gd name="T22" fmla="*/ 1178 w 3289"/>
                <a:gd name="T23" fmla="*/ 826 h 1925"/>
                <a:gd name="T24" fmla="*/ 1194 w 3289"/>
                <a:gd name="T25" fmla="*/ 938 h 1925"/>
                <a:gd name="T26" fmla="*/ 1218 w 3289"/>
                <a:gd name="T27" fmla="*/ 1156 h 1925"/>
                <a:gd name="T28" fmla="*/ 1208 w 3289"/>
                <a:gd name="T29" fmla="*/ 1408 h 1925"/>
                <a:gd name="T30" fmla="*/ 1288 w 3289"/>
                <a:gd name="T31" fmla="*/ 1662 h 1925"/>
                <a:gd name="T32" fmla="*/ 1366 w 3289"/>
                <a:gd name="T33" fmla="*/ 1572 h 1925"/>
                <a:gd name="T34" fmla="*/ 1396 w 3289"/>
                <a:gd name="T35" fmla="*/ 1692 h 1925"/>
                <a:gd name="T36" fmla="*/ 1422 w 3289"/>
                <a:gd name="T37" fmla="*/ 1852 h 1925"/>
                <a:gd name="T38" fmla="*/ 1598 w 3289"/>
                <a:gd name="T39" fmla="*/ 1810 h 1925"/>
                <a:gd name="T40" fmla="*/ 1656 w 3289"/>
                <a:gd name="T41" fmla="*/ 1868 h 1925"/>
                <a:gd name="T42" fmla="*/ 1722 w 3289"/>
                <a:gd name="T43" fmla="*/ 1882 h 1925"/>
                <a:gd name="T44" fmla="*/ 1826 w 3289"/>
                <a:gd name="T45" fmla="*/ 1824 h 1925"/>
                <a:gd name="T46" fmla="*/ 1840 w 3289"/>
                <a:gd name="T47" fmla="*/ 1718 h 1925"/>
                <a:gd name="T48" fmla="*/ 1916 w 3289"/>
                <a:gd name="T49" fmla="*/ 1612 h 1925"/>
                <a:gd name="T50" fmla="*/ 1996 w 3289"/>
                <a:gd name="T51" fmla="*/ 1468 h 1925"/>
                <a:gd name="T52" fmla="*/ 2096 w 3289"/>
                <a:gd name="T53" fmla="*/ 1412 h 1925"/>
                <a:gd name="T54" fmla="*/ 2228 w 3289"/>
                <a:gd name="T55" fmla="*/ 1394 h 1925"/>
                <a:gd name="T56" fmla="*/ 2408 w 3289"/>
                <a:gd name="T57" fmla="*/ 1336 h 1925"/>
                <a:gd name="T58" fmla="*/ 2560 w 3289"/>
                <a:gd name="T59" fmla="*/ 1222 h 1925"/>
                <a:gd name="T60" fmla="*/ 2662 w 3289"/>
                <a:gd name="T61" fmla="*/ 1202 h 1925"/>
                <a:gd name="T62" fmla="*/ 2730 w 3289"/>
                <a:gd name="T63" fmla="*/ 1166 h 1925"/>
                <a:gd name="T64" fmla="*/ 2792 w 3289"/>
                <a:gd name="T65" fmla="*/ 1046 h 1925"/>
                <a:gd name="T66" fmla="*/ 2898 w 3289"/>
                <a:gd name="T67" fmla="*/ 980 h 1925"/>
                <a:gd name="T68" fmla="*/ 3188 w 3289"/>
                <a:gd name="T69" fmla="*/ 982 h 1925"/>
                <a:gd name="T70" fmla="*/ 3276 w 3289"/>
                <a:gd name="T71" fmla="*/ 1028 h 1925"/>
                <a:gd name="connsiteX0" fmla="*/ 0 w 10000"/>
                <a:gd name="connsiteY0" fmla="*/ 1104 h 10239"/>
                <a:gd name="connsiteX1" fmla="*/ 140 w 10000"/>
                <a:gd name="connsiteY1" fmla="*/ 543 h 10239"/>
                <a:gd name="connsiteX2" fmla="*/ 231 w 10000"/>
                <a:gd name="connsiteY2" fmla="*/ 293 h 10239"/>
                <a:gd name="connsiteX3" fmla="*/ 377 w 10000"/>
                <a:gd name="connsiteY3" fmla="*/ 387 h 10239"/>
                <a:gd name="connsiteX4" fmla="*/ 474 w 10000"/>
                <a:gd name="connsiteY4" fmla="*/ 387 h 10239"/>
                <a:gd name="connsiteX5" fmla="*/ 906 w 10000"/>
                <a:gd name="connsiteY5" fmla="*/ 698 h 10239"/>
                <a:gd name="connsiteX6" fmla="*/ 1082 w 10000"/>
                <a:gd name="connsiteY6" fmla="*/ 636 h 10239"/>
                <a:gd name="connsiteX7" fmla="*/ 1222 w 10000"/>
                <a:gd name="connsiteY7" fmla="*/ 771 h 10239"/>
                <a:gd name="connsiteX8" fmla="*/ 1520 w 10000"/>
                <a:gd name="connsiteY8" fmla="*/ 574 h 10239"/>
                <a:gd name="connsiteX9" fmla="*/ 1648 w 10000"/>
                <a:gd name="connsiteY9" fmla="*/ 491 h 10239"/>
                <a:gd name="connsiteX10" fmla="*/ 1776 w 10000"/>
                <a:gd name="connsiteY10" fmla="*/ 501 h 10239"/>
                <a:gd name="connsiteX11" fmla="*/ 1931 w 10000"/>
                <a:gd name="connsiteY11" fmla="*/ 2 h 10239"/>
                <a:gd name="connsiteX12" fmla="*/ 2098 w 10000"/>
                <a:gd name="connsiteY12" fmla="*/ 605 h 10239"/>
                <a:gd name="connsiteX13" fmla="*/ 2153 w 10000"/>
                <a:gd name="connsiteY13" fmla="*/ 761 h 10239"/>
                <a:gd name="connsiteX14" fmla="*/ 2250 w 10000"/>
                <a:gd name="connsiteY14" fmla="*/ 1010 h 10239"/>
                <a:gd name="connsiteX15" fmla="*/ 2457 w 10000"/>
                <a:gd name="connsiteY15" fmla="*/ 1291 h 10239"/>
                <a:gd name="connsiteX16" fmla="*/ 2590 w 10000"/>
                <a:gd name="connsiteY16" fmla="*/ 1530 h 10239"/>
                <a:gd name="connsiteX17" fmla="*/ 2894 w 10000"/>
                <a:gd name="connsiteY17" fmla="*/ 2039 h 10239"/>
                <a:gd name="connsiteX18" fmla="*/ 3138 w 10000"/>
                <a:gd name="connsiteY18" fmla="*/ 2724 h 10239"/>
                <a:gd name="connsiteX19" fmla="*/ 3284 w 10000"/>
                <a:gd name="connsiteY19" fmla="*/ 3119 h 10239"/>
                <a:gd name="connsiteX20" fmla="*/ 3442 w 10000"/>
                <a:gd name="connsiteY20" fmla="*/ 3410 h 10239"/>
                <a:gd name="connsiteX21" fmla="*/ 3551 w 10000"/>
                <a:gd name="connsiteY21" fmla="*/ 3961 h 10239"/>
                <a:gd name="connsiteX22" fmla="*/ 3576 w 10000"/>
                <a:gd name="connsiteY22" fmla="*/ 4428 h 10239"/>
                <a:gd name="connsiteX23" fmla="*/ 3582 w 10000"/>
                <a:gd name="connsiteY23" fmla="*/ 4553 h 10239"/>
                <a:gd name="connsiteX24" fmla="*/ 3551 w 10000"/>
                <a:gd name="connsiteY24" fmla="*/ 4594 h 10239"/>
                <a:gd name="connsiteX25" fmla="*/ 3630 w 10000"/>
                <a:gd name="connsiteY25" fmla="*/ 5135 h 10239"/>
                <a:gd name="connsiteX26" fmla="*/ 3788 w 10000"/>
                <a:gd name="connsiteY26" fmla="*/ 5904 h 10239"/>
                <a:gd name="connsiteX27" fmla="*/ 3703 w 10000"/>
                <a:gd name="connsiteY27" fmla="*/ 6267 h 10239"/>
                <a:gd name="connsiteX28" fmla="*/ 3679 w 10000"/>
                <a:gd name="connsiteY28" fmla="*/ 6766 h 10239"/>
                <a:gd name="connsiteX29" fmla="*/ 3673 w 10000"/>
                <a:gd name="connsiteY29" fmla="*/ 7576 h 10239"/>
                <a:gd name="connsiteX30" fmla="*/ 3746 w 10000"/>
                <a:gd name="connsiteY30" fmla="*/ 8033 h 10239"/>
                <a:gd name="connsiteX31" fmla="*/ 3916 w 10000"/>
                <a:gd name="connsiteY31" fmla="*/ 8896 h 10239"/>
                <a:gd name="connsiteX32" fmla="*/ 4038 w 10000"/>
                <a:gd name="connsiteY32" fmla="*/ 8937 h 10239"/>
                <a:gd name="connsiteX33" fmla="*/ 4153 w 10000"/>
                <a:gd name="connsiteY33" fmla="*/ 8428 h 10239"/>
                <a:gd name="connsiteX34" fmla="*/ 4257 w 10000"/>
                <a:gd name="connsiteY34" fmla="*/ 8615 h 10239"/>
                <a:gd name="connsiteX35" fmla="*/ 4244 w 10000"/>
                <a:gd name="connsiteY35" fmla="*/ 9052 h 10239"/>
                <a:gd name="connsiteX36" fmla="*/ 4214 w 10000"/>
                <a:gd name="connsiteY36" fmla="*/ 9467 h 10239"/>
                <a:gd name="connsiteX37" fmla="*/ 4324 w 10000"/>
                <a:gd name="connsiteY37" fmla="*/ 9883 h 10239"/>
                <a:gd name="connsiteX38" fmla="*/ 4761 w 10000"/>
                <a:gd name="connsiteY38" fmla="*/ 9727 h 10239"/>
                <a:gd name="connsiteX39" fmla="*/ 4859 w 10000"/>
                <a:gd name="connsiteY39" fmla="*/ 9665 h 10239"/>
                <a:gd name="connsiteX40" fmla="*/ 4980 w 10000"/>
                <a:gd name="connsiteY40" fmla="*/ 9758 h 10239"/>
                <a:gd name="connsiteX41" fmla="*/ 5035 w 10000"/>
                <a:gd name="connsiteY41" fmla="*/ 9966 h 10239"/>
                <a:gd name="connsiteX42" fmla="*/ 4956 w 10000"/>
                <a:gd name="connsiteY42" fmla="*/ 10236 h 10239"/>
                <a:gd name="connsiteX43" fmla="*/ 5236 w 10000"/>
                <a:gd name="connsiteY43" fmla="*/ 10039 h 10239"/>
                <a:gd name="connsiteX44" fmla="*/ 5509 w 10000"/>
                <a:gd name="connsiteY44" fmla="*/ 10122 h 10239"/>
                <a:gd name="connsiteX45" fmla="*/ 5552 w 10000"/>
                <a:gd name="connsiteY45" fmla="*/ 9737 h 10239"/>
                <a:gd name="connsiteX46" fmla="*/ 5613 w 10000"/>
                <a:gd name="connsiteY46" fmla="*/ 9426 h 10239"/>
                <a:gd name="connsiteX47" fmla="*/ 5594 w 10000"/>
                <a:gd name="connsiteY47" fmla="*/ 9187 h 10239"/>
                <a:gd name="connsiteX48" fmla="*/ 5649 w 10000"/>
                <a:gd name="connsiteY48" fmla="*/ 9020 h 10239"/>
                <a:gd name="connsiteX49" fmla="*/ 5825 w 10000"/>
                <a:gd name="connsiteY49" fmla="*/ 8636 h 10239"/>
                <a:gd name="connsiteX50" fmla="*/ 6008 w 10000"/>
                <a:gd name="connsiteY50" fmla="*/ 8179 h 10239"/>
                <a:gd name="connsiteX51" fmla="*/ 6069 w 10000"/>
                <a:gd name="connsiteY51" fmla="*/ 7888 h 10239"/>
                <a:gd name="connsiteX52" fmla="*/ 6172 w 10000"/>
                <a:gd name="connsiteY52" fmla="*/ 7701 h 10239"/>
                <a:gd name="connsiteX53" fmla="*/ 6373 w 10000"/>
                <a:gd name="connsiteY53" fmla="*/ 7597 h 10239"/>
                <a:gd name="connsiteX54" fmla="*/ 6525 w 10000"/>
                <a:gd name="connsiteY54" fmla="*/ 7587 h 10239"/>
                <a:gd name="connsiteX55" fmla="*/ 6774 w 10000"/>
                <a:gd name="connsiteY55" fmla="*/ 7504 h 10239"/>
                <a:gd name="connsiteX56" fmla="*/ 7109 w 10000"/>
                <a:gd name="connsiteY56" fmla="*/ 7400 h 10239"/>
                <a:gd name="connsiteX57" fmla="*/ 7321 w 10000"/>
                <a:gd name="connsiteY57" fmla="*/ 7202 h 10239"/>
                <a:gd name="connsiteX58" fmla="*/ 7552 w 10000"/>
                <a:gd name="connsiteY58" fmla="*/ 6901 h 10239"/>
                <a:gd name="connsiteX59" fmla="*/ 7784 w 10000"/>
                <a:gd name="connsiteY59" fmla="*/ 6610 h 10239"/>
                <a:gd name="connsiteX60" fmla="*/ 7996 w 10000"/>
                <a:gd name="connsiteY60" fmla="*/ 6610 h 10239"/>
                <a:gd name="connsiteX61" fmla="*/ 8094 w 10000"/>
                <a:gd name="connsiteY61" fmla="*/ 6506 h 10239"/>
                <a:gd name="connsiteX62" fmla="*/ 8167 w 10000"/>
                <a:gd name="connsiteY62" fmla="*/ 6402 h 10239"/>
                <a:gd name="connsiteX63" fmla="*/ 8300 w 10000"/>
                <a:gd name="connsiteY63" fmla="*/ 6319 h 10239"/>
                <a:gd name="connsiteX64" fmla="*/ 8367 w 10000"/>
                <a:gd name="connsiteY64" fmla="*/ 6101 h 10239"/>
                <a:gd name="connsiteX65" fmla="*/ 8489 w 10000"/>
                <a:gd name="connsiteY65" fmla="*/ 5696 h 10239"/>
                <a:gd name="connsiteX66" fmla="*/ 8550 w 10000"/>
                <a:gd name="connsiteY66" fmla="*/ 5592 h 10239"/>
                <a:gd name="connsiteX67" fmla="*/ 8811 w 10000"/>
                <a:gd name="connsiteY67" fmla="*/ 5353 h 10239"/>
                <a:gd name="connsiteX68" fmla="*/ 9188 w 10000"/>
                <a:gd name="connsiteY68" fmla="*/ 5311 h 10239"/>
                <a:gd name="connsiteX69" fmla="*/ 9693 w 10000"/>
                <a:gd name="connsiteY69" fmla="*/ 5363 h 10239"/>
                <a:gd name="connsiteX70" fmla="*/ 9827 w 10000"/>
                <a:gd name="connsiteY70" fmla="*/ 5426 h 10239"/>
                <a:gd name="connsiteX71" fmla="*/ 9960 w 10000"/>
                <a:gd name="connsiteY71" fmla="*/ 5602 h 10239"/>
                <a:gd name="connsiteX72" fmla="*/ 10000 w 10000"/>
                <a:gd name="connsiteY72" fmla="*/ 5654 h 10239"/>
                <a:gd name="connsiteX0-1" fmla="*/ 0 w 10000"/>
                <a:gd name="connsiteY0-2" fmla="*/ 1104 h 10239"/>
                <a:gd name="connsiteX1-3" fmla="*/ 140 w 10000"/>
                <a:gd name="connsiteY1-4" fmla="*/ 543 h 10239"/>
                <a:gd name="connsiteX2-5" fmla="*/ 231 w 10000"/>
                <a:gd name="connsiteY2-6" fmla="*/ 293 h 10239"/>
                <a:gd name="connsiteX3-7" fmla="*/ 377 w 10000"/>
                <a:gd name="connsiteY3-8" fmla="*/ 387 h 10239"/>
                <a:gd name="connsiteX4-9" fmla="*/ 474 w 10000"/>
                <a:gd name="connsiteY4-10" fmla="*/ 387 h 10239"/>
                <a:gd name="connsiteX5-11" fmla="*/ 906 w 10000"/>
                <a:gd name="connsiteY5-12" fmla="*/ 698 h 10239"/>
                <a:gd name="connsiteX6-13" fmla="*/ 1082 w 10000"/>
                <a:gd name="connsiteY6-14" fmla="*/ 636 h 10239"/>
                <a:gd name="connsiteX7-15" fmla="*/ 1222 w 10000"/>
                <a:gd name="connsiteY7-16" fmla="*/ 771 h 10239"/>
                <a:gd name="connsiteX8-17" fmla="*/ 1520 w 10000"/>
                <a:gd name="connsiteY8-18" fmla="*/ 574 h 10239"/>
                <a:gd name="connsiteX9-19" fmla="*/ 1648 w 10000"/>
                <a:gd name="connsiteY9-20" fmla="*/ 491 h 10239"/>
                <a:gd name="connsiteX10-21" fmla="*/ 1776 w 10000"/>
                <a:gd name="connsiteY10-22" fmla="*/ 501 h 10239"/>
                <a:gd name="connsiteX11-23" fmla="*/ 1931 w 10000"/>
                <a:gd name="connsiteY11-24" fmla="*/ 2 h 10239"/>
                <a:gd name="connsiteX12-25" fmla="*/ 2133 w 10000"/>
                <a:gd name="connsiteY12-26" fmla="*/ 394 h 10239"/>
                <a:gd name="connsiteX13-27" fmla="*/ 2153 w 10000"/>
                <a:gd name="connsiteY13-28" fmla="*/ 761 h 10239"/>
                <a:gd name="connsiteX14-29" fmla="*/ 2250 w 10000"/>
                <a:gd name="connsiteY14-30" fmla="*/ 1010 h 10239"/>
                <a:gd name="connsiteX15-31" fmla="*/ 2457 w 10000"/>
                <a:gd name="connsiteY15-32" fmla="*/ 1291 h 10239"/>
                <a:gd name="connsiteX16-33" fmla="*/ 2590 w 10000"/>
                <a:gd name="connsiteY16-34" fmla="*/ 1530 h 10239"/>
                <a:gd name="connsiteX17-35" fmla="*/ 2894 w 10000"/>
                <a:gd name="connsiteY17-36" fmla="*/ 2039 h 10239"/>
                <a:gd name="connsiteX18-37" fmla="*/ 3138 w 10000"/>
                <a:gd name="connsiteY18-38" fmla="*/ 2724 h 10239"/>
                <a:gd name="connsiteX19-39" fmla="*/ 3284 w 10000"/>
                <a:gd name="connsiteY19-40" fmla="*/ 3119 h 10239"/>
                <a:gd name="connsiteX20-41" fmla="*/ 3442 w 10000"/>
                <a:gd name="connsiteY20-42" fmla="*/ 3410 h 10239"/>
                <a:gd name="connsiteX21-43" fmla="*/ 3551 w 10000"/>
                <a:gd name="connsiteY21-44" fmla="*/ 3961 h 10239"/>
                <a:gd name="connsiteX22-45" fmla="*/ 3576 w 10000"/>
                <a:gd name="connsiteY22-46" fmla="*/ 4428 h 10239"/>
                <a:gd name="connsiteX23-47" fmla="*/ 3582 w 10000"/>
                <a:gd name="connsiteY23-48" fmla="*/ 4553 h 10239"/>
                <a:gd name="connsiteX24-49" fmla="*/ 3551 w 10000"/>
                <a:gd name="connsiteY24-50" fmla="*/ 4594 h 10239"/>
                <a:gd name="connsiteX25-51" fmla="*/ 3630 w 10000"/>
                <a:gd name="connsiteY25-52" fmla="*/ 5135 h 10239"/>
                <a:gd name="connsiteX26-53" fmla="*/ 3788 w 10000"/>
                <a:gd name="connsiteY26-54" fmla="*/ 5904 h 10239"/>
                <a:gd name="connsiteX27-55" fmla="*/ 3703 w 10000"/>
                <a:gd name="connsiteY27-56" fmla="*/ 6267 h 10239"/>
                <a:gd name="connsiteX28-57" fmla="*/ 3679 w 10000"/>
                <a:gd name="connsiteY28-58" fmla="*/ 6766 h 10239"/>
                <a:gd name="connsiteX29-59" fmla="*/ 3673 w 10000"/>
                <a:gd name="connsiteY29-60" fmla="*/ 7576 h 10239"/>
                <a:gd name="connsiteX30-61" fmla="*/ 3746 w 10000"/>
                <a:gd name="connsiteY30-62" fmla="*/ 8033 h 10239"/>
                <a:gd name="connsiteX31-63" fmla="*/ 3916 w 10000"/>
                <a:gd name="connsiteY31-64" fmla="*/ 8896 h 10239"/>
                <a:gd name="connsiteX32-65" fmla="*/ 4038 w 10000"/>
                <a:gd name="connsiteY32-66" fmla="*/ 8937 h 10239"/>
                <a:gd name="connsiteX33-67" fmla="*/ 4153 w 10000"/>
                <a:gd name="connsiteY33-68" fmla="*/ 8428 h 10239"/>
                <a:gd name="connsiteX34-69" fmla="*/ 4257 w 10000"/>
                <a:gd name="connsiteY34-70" fmla="*/ 8615 h 10239"/>
                <a:gd name="connsiteX35-71" fmla="*/ 4244 w 10000"/>
                <a:gd name="connsiteY35-72" fmla="*/ 9052 h 10239"/>
                <a:gd name="connsiteX36-73" fmla="*/ 4214 w 10000"/>
                <a:gd name="connsiteY36-74" fmla="*/ 9467 h 10239"/>
                <a:gd name="connsiteX37-75" fmla="*/ 4324 w 10000"/>
                <a:gd name="connsiteY37-76" fmla="*/ 9883 h 10239"/>
                <a:gd name="connsiteX38-77" fmla="*/ 4761 w 10000"/>
                <a:gd name="connsiteY38-78" fmla="*/ 9727 h 10239"/>
                <a:gd name="connsiteX39-79" fmla="*/ 4859 w 10000"/>
                <a:gd name="connsiteY39-80" fmla="*/ 9665 h 10239"/>
                <a:gd name="connsiteX40-81" fmla="*/ 4980 w 10000"/>
                <a:gd name="connsiteY40-82" fmla="*/ 9758 h 10239"/>
                <a:gd name="connsiteX41-83" fmla="*/ 5035 w 10000"/>
                <a:gd name="connsiteY41-84" fmla="*/ 9966 h 10239"/>
                <a:gd name="connsiteX42-85" fmla="*/ 4956 w 10000"/>
                <a:gd name="connsiteY42-86" fmla="*/ 10236 h 10239"/>
                <a:gd name="connsiteX43-87" fmla="*/ 5236 w 10000"/>
                <a:gd name="connsiteY43-88" fmla="*/ 10039 h 10239"/>
                <a:gd name="connsiteX44-89" fmla="*/ 5509 w 10000"/>
                <a:gd name="connsiteY44-90" fmla="*/ 10122 h 10239"/>
                <a:gd name="connsiteX45-91" fmla="*/ 5552 w 10000"/>
                <a:gd name="connsiteY45-92" fmla="*/ 9737 h 10239"/>
                <a:gd name="connsiteX46-93" fmla="*/ 5613 w 10000"/>
                <a:gd name="connsiteY46-94" fmla="*/ 9426 h 10239"/>
                <a:gd name="connsiteX47-95" fmla="*/ 5594 w 10000"/>
                <a:gd name="connsiteY47-96" fmla="*/ 9187 h 10239"/>
                <a:gd name="connsiteX48-97" fmla="*/ 5649 w 10000"/>
                <a:gd name="connsiteY48-98" fmla="*/ 9020 h 10239"/>
                <a:gd name="connsiteX49-99" fmla="*/ 5825 w 10000"/>
                <a:gd name="connsiteY49-100" fmla="*/ 8636 h 10239"/>
                <a:gd name="connsiteX50-101" fmla="*/ 6008 w 10000"/>
                <a:gd name="connsiteY50-102" fmla="*/ 8179 h 10239"/>
                <a:gd name="connsiteX51-103" fmla="*/ 6069 w 10000"/>
                <a:gd name="connsiteY51-104" fmla="*/ 7888 h 10239"/>
                <a:gd name="connsiteX52-105" fmla="*/ 6172 w 10000"/>
                <a:gd name="connsiteY52-106" fmla="*/ 7701 h 10239"/>
                <a:gd name="connsiteX53-107" fmla="*/ 6373 w 10000"/>
                <a:gd name="connsiteY53-108" fmla="*/ 7597 h 10239"/>
                <a:gd name="connsiteX54-109" fmla="*/ 6525 w 10000"/>
                <a:gd name="connsiteY54-110" fmla="*/ 7587 h 10239"/>
                <a:gd name="connsiteX55-111" fmla="*/ 6774 w 10000"/>
                <a:gd name="connsiteY55-112" fmla="*/ 7504 h 10239"/>
                <a:gd name="connsiteX56-113" fmla="*/ 7109 w 10000"/>
                <a:gd name="connsiteY56-114" fmla="*/ 7400 h 10239"/>
                <a:gd name="connsiteX57-115" fmla="*/ 7321 w 10000"/>
                <a:gd name="connsiteY57-116" fmla="*/ 7202 h 10239"/>
                <a:gd name="connsiteX58-117" fmla="*/ 7552 w 10000"/>
                <a:gd name="connsiteY58-118" fmla="*/ 6901 h 10239"/>
                <a:gd name="connsiteX59-119" fmla="*/ 7784 w 10000"/>
                <a:gd name="connsiteY59-120" fmla="*/ 6610 h 10239"/>
                <a:gd name="connsiteX60-121" fmla="*/ 7996 w 10000"/>
                <a:gd name="connsiteY60-122" fmla="*/ 6610 h 10239"/>
                <a:gd name="connsiteX61-123" fmla="*/ 8094 w 10000"/>
                <a:gd name="connsiteY61-124" fmla="*/ 6506 h 10239"/>
                <a:gd name="connsiteX62-125" fmla="*/ 8167 w 10000"/>
                <a:gd name="connsiteY62-126" fmla="*/ 6402 h 10239"/>
                <a:gd name="connsiteX63-127" fmla="*/ 8300 w 10000"/>
                <a:gd name="connsiteY63-128" fmla="*/ 6319 h 10239"/>
                <a:gd name="connsiteX64-129" fmla="*/ 8367 w 10000"/>
                <a:gd name="connsiteY64-130" fmla="*/ 6101 h 10239"/>
                <a:gd name="connsiteX65-131" fmla="*/ 8489 w 10000"/>
                <a:gd name="connsiteY65-132" fmla="*/ 5696 h 10239"/>
                <a:gd name="connsiteX66-133" fmla="*/ 8550 w 10000"/>
                <a:gd name="connsiteY66-134" fmla="*/ 5592 h 10239"/>
                <a:gd name="connsiteX67-135" fmla="*/ 8811 w 10000"/>
                <a:gd name="connsiteY67-136" fmla="*/ 5353 h 10239"/>
                <a:gd name="connsiteX68-137" fmla="*/ 9188 w 10000"/>
                <a:gd name="connsiteY68-138" fmla="*/ 5311 h 10239"/>
                <a:gd name="connsiteX69-139" fmla="*/ 9693 w 10000"/>
                <a:gd name="connsiteY69-140" fmla="*/ 5363 h 10239"/>
                <a:gd name="connsiteX70-141" fmla="*/ 9827 w 10000"/>
                <a:gd name="connsiteY70-142" fmla="*/ 5426 h 10239"/>
                <a:gd name="connsiteX71-143" fmla="*/ 9960 w 10000"/>
                <a:gd name="connsiteY71-144" fmla="*/ 5602 h 10239"/>
                <a:gd name="connsiteX72-145" fmla="*/ 10000 w 10000"/>
                <a:gd name="connsiteY72-146" fmla="*/ 5654 h 10239"/>
                <a:gd name="connsiteX0-147" fmla="*/ 0 w 10000"/>
                <a:gd name="connsiteY0-148" fmla="*/ 1104 h 10239"/>
                <a:gd name="connsiteX1-149" fmla="*/ 140 w 10000"/>
                <a:gd name="connsiteY1-150" fmla="*/ 543 h 10239"/>
                <a:gd name="connsiteX2-151" fmla="*/ 231 w 10000"/>
                <a:gd name="connsiteY2-152" fmla="*/ 293 h 10239"/>
                <a:gd name="connsiteX3-153" fmla="*/ 377 w 10000"/>
                <a:gd name="connsiteY3-154" fmla="*/ 387 h 10239"/>
                <a:gd name="connsiteX4-155" fmla="*/ 474 w 10000"/>
                <a:gd name="connsiteY4-156" fmla="*/ 387 h 10239"/>
                <a:gd name="connsiteX5-157" fmla="*/ 906 w 10000"/>
                <a:gd name="connsiteY5-158" fmla="*/ 698 h 10239"/>
                <a:gd name="connsiteX6-159" fmla="*/ 1082 w 10000"/>
                <a:gd name="connsiteY6-160" fmla="*/ 636 h 10239"/>
                <a:gd name="connsiteX7-161" fmla="*/ 1222 w 10000"/>
                <a:gd name="connsiteY7-162" fmla="*/ 771 h 10239"/>
                <a:gd name="connsiteX8-163" fmla="*/ 1520 w 10000"/>
                <a:gd name="connsiteY8-164" fmla="*/ 574 h 10239"/>
                <a:gd name="connsiteX9-165" fmla="*/ 1648 w 10000"/>
                <a:gd name="connsiteY9-166" fmla="*/ 491 h 10239"/>
                <a:gd name="connsiteX10-167" fmla="*/ 1776 w 10000"/>
                <a:gd name="connsiteY10-168" fmla="*/ 501 h 10239"/>
                <a:gd name="connsiteX11-169" fmla="*/ 1931 w 10000"/>
                <a:gd name="connsiteY11-170" fmla="*/ 2 h 10239"/>
                <a:gd name="connsiteX12-171" fmla="*/ 2133 w 10000"/>
                <a:gd name="connsiteY12-172" fmla="*/ 394 h 10239"/>
                <a:gd name="connsiteX13-173" fmla="*/ 2289 w 10000"/>
                <a:gd name="connsiteY13-174" fmla="*/ 647 h 10239"/>
                <a:gd name="connsiteX14-175" fmla="*/ 2250 w 10000"/>
                <a:gd name="connsiteY14-176" fmla="*/ 1010 h 10239"/>
                <a:gd name="connsiteX15-177" fmla="*/ 2457 w 10000"/>
                <a:gd name="connsiteY15-178" fmla="*/ 1291 h 10239"/>
                <a:gd name="connsiteX16-179" fmla="*/ 2590 w 10000"/>
                <a:gd name="connsiteY16-180" fmla="*/ 1530 h 10239"/>
                <a:gd name="connsiteX17-181" fmla="*/ 2894 w 10000"/>
                <a:gd name="connsiteY17-182" fmla="*/ 2039 h 10239"/>
                <a:gd name="connsiteX18-183" fmla="*/ 3138 w 10000"/>
                <a:gd name="connsiteY18-184" fmla="*/ 2724 h 10239"/>
                <a:gd name="connsiteX19-185" fmla="*/ 3284 w 10000"/>
                <a:gd name="connsiteY19-186" fmla="*/ 3119 h 10239"/>
                <a:gd name="connsiteX20-187" fmla="*/ 3442 w 10000"/>
                <a:gd name="connsiteY20-188" fmla="*/ 3410 h 10239"/>
                <a:gd name="connsiteX21-189" fmla="*/ 3551 w 10000"/>
                <a:gd name="connsiteY21-190" fmla="*/ 3961 h 10239"/>
                <a:gd name="connsiteX22-191" fmla="*/ 3576 w 10000"/>
                <a:gd name="connsiteY22-192" fmla="*/ 4428 h 10239"/>
                <a:gd name="connsiteX23-193" fmla="*/ 3582 w 10000"/>
                <a:gd name="connsiteY23-194" fmla="*/ 4553 h 10239"/>
                <a:gd name="connsiteX24-195" fmla="*/ 3551 w 10000"/>
                <a:gd name="connsiteY24-196" fmla="*/ 4594 h 10239"/>
                <a:gd name="connsiteX25-197" fmla="*/ 3630 w 10000"/>
                <a:gd name="connsiteY25-198" fmla="*/ 5135 h 10239"/>
                <a:gd name="connsiteX26-199" fmla="*/ 3788 w 10000"/>
                <a:gd name="connsiteY26-200" fmla="*/ 5904 h 10239"/>
                <a:gd name="connsiteX27-201" fmla="*/ 3703 w 10000"/>
                <a:gd name="connsiteY27-202" fmla="*/ 6267 h 10239"/>
                <a:gd name="connsiteX28-203" fmla="*/ 3679 w 10000"/>
                <a:gd name="connsiteY28-204" fmla="*/ 6766 h 10239"/>
                <a:gd name="connsiteX29-205" fmla="*/ 3673 w 10000"/>
                <a:gd name="connsiteY29-206" fmla="*/ 7576 h 10239"/>
                <a:gd name="connsiteX30-207" fmla="*/ 3746 w 10000"/>
                <a:gd name="connsiteY30-208" fmla="*/ 8033 h 10239"/>
                <a:gd name="connsiteX31-209" fmla="*/ 3916 w 10000"/>
                <a:gd name="connsiteY31-210" fmla="*/ 8896 h 10239"/>
                <a:gd name="connsiteX32-211" fmla="*/ 4038 w 10000"/>
                <a:gd name="connsiteY32-212" fmla="*/ 8937 h 10239"/>
                <a:gd name="connsiteX33-213" fmla="*/ 4153 w 10000"/>
                <a:gd name="connsiteY33-214" fmla="*/ 8428 h 10239"/>
                <a:gd name="connsiteX34-215" fmla="*/ 4257 w 10000"/>
                <a:gd name="connsiteY34-216" fmla="*/ 8615 h 10239"/>
                <a:gd name="connsiteX35-217" fmla="*/ 4244 w 10000"/>
                <a:gd name="connsiteY35-218" fmla="*/ 9052 h 10239"/>
                <a:gd name="connsiteX36-219" fmla="*/ 4214 w 10000"/>
                <a:gd name="connsiteY36-220" fmla="*/ 9467 h 10239"/>
                <a:gd name="connsiteX37-221" fmla="*/ 4324 w 10000"/>
                <a:gd name="connsiteY37-222" fmla="*/ 9883 h 10239"/>
                <a:gd name="connsiteX38-223" fmla="*/ 4761 w 10000"/>
                <a:gd name="connsiteY38-224" fmla="*/ 9727 h 10239"/>
                <a:gd name="connsiteX39-225" fmla="*/ 4859 w 10000"/>
                <a:gd name="connsiteY39-226" fmla="*/ 9665 h 10239"/>
                <a:gd name="connsiteX40-227" fmla="*/ 4980 w 10000"/>
                <a:gd name="connsiteY40-228" fmla="*/ 9758 h 10239"/>
                <a:gd name="connsiteX41-229" fmla="*/ 5035 w 10000"/>
                <a:gd name="connsiteY41-230" fmla="*/ 9966 h 10239"/>
                <a:gd name="connsiteX42-231" fmla="*/ 4956 w 10000"/>
                <a:gd name="connsiteY42-232" fmla="*/ 10236 h 10239"/>
                <a:gd name="connsiteX43-233" fmla="*/ 5236 w 10000"/>
                <a:gd name="connsiteY43-234" fmla="*/ 10039 h 10239"/>
                <a:gd name="connsiteX44-235" fmla="*/ 5509 w 10000"/>
                <a:gd name="connsiteY44-236" fmla="*/ 10122 h 10239"/>
                <a:gd name="connsiteX45-237" fmla="*/ 5552 w 10000"/>
                <a:gd name="connsiteY45-238" fmla="*/ 9737 h 10239"/>
                <a:gd name="connsiteX46-239" fmla="*/ 5613 w 10000"/>
                <a:gd name="connsiteY46-240" fmla="*/ 9426 h 10239"/>
                <a:gd name="connsiteX47-241" fmla="*/ 5594 w 10000"/>
                <a:gd name="connsiteY47-242" fmla="*/ 9187 h 10239"/>
                <a:gd name="connsiteX48-243" fmla="*/ 5649 w 10000"/>
                <a:gd name="connsiteY48-244" fmla="*/ 9020 h 10239"/>
                <a:gd name="connsiteX49-245" fmla="*/ 5825 w 10000"/>
                <a:gd name="connsiteY49-246" fmla="*/ 8636 h 10239"/>
                <a:gd name="connsiteX50-247" fmla="*/ 6008 w 10000"/>
                <a:gd name="connsiteY50-248" fmla="*/ 8179 h 10239"/>
                <a:gd name="connsiteX51-249" fmla="*/ 6069 w 10000"/>
                <a:gd name="connsiteY51-250" fmla="*/ 7888 h 10239"/>
                <a:gd name="connsiteX52-251" fmla="*/ 6172 w 10000"/>
                <a:gd name="connsiteY52-252" fmla="*/ 7701 h 10239"/>
                <a:gd name="connsiteX53-253" fmla="*/ 6373 w 10000"/>
                <a:gd name="connsiteY53-254" fmla="*/ 7597 h 10239"/>
                <a:gd name="connsiteX54-255" fmla="*/ 6525 w 10000"/>
                <a:gd name="connsiteY54-256" fmla="*/ 7587 h 10239"/>
                <a:gd name="connsiteX55-257" fmla="*/ 6774 w 10000"/>
                <a:gd name="connsiteY55-258" fmla="*/ 7504 h 10239"/>
                <a:gd name="connsiteX56-259" fmla="*/ 7109 w 10000"/>
                <a:gd name="connsiteY56-260" fmla="*/ 7400 h 10239"/>
                <a:gd name="connsiteX57-261" fmla="*/ 7321 w 10000"/>
                <a:gd name="connsiteY57-262" fmla="*/ 7202 h 10239"/>
                <a:gd name="connsiteX58-263" fmla="*/ 7552 w 10000"/>
                <a:gd name="connsiteY58-264" fmla="*/ 6901 h 10239"/>
                <a:gd name="connsiteX59-265" fmla="*/ 7784 w 10000"/>
                <a:gd name="connsiteY59-266" fmla="*/ 6610 h 10239"/>
                <a:gd name="connsiteX60-267" fmla="*/ 7996 w 10000"/>
                <a:gd name="connsiteY60-268" fmla="*/ 6610 h 10239"/>
                <a:gd name="connsiteX61-269" fmla="*/ 8094 w 10000"/>
                <a:gd name="connsiteY61-270" fmla="*/ 6506 h 10239"/>
                <a:gd name="connsiteX62-271" fmla="*/ 8167 w 10000"/>
                <a:gd name="connsiteY62-272" fmla="*/ 6402 h 10239"/>
                <a:gd name="connsiteX63-273" fmla="*/ 8300 w 10000"/>
                <a:gd name="connsiteY63-274" fmla="*/ 6319 h 10239"/>
                <a:gd name="connsiteX64-275" fmla="*/ 8367 w 10000"/>
                <a:gd name="connsiteY64-276" fmla="*/ 6101 h 10239"/>
                <a:gd name="connsiteX65-277" fmla="*/ 8489 w 10000"/>
                <a:gd name="connsiteY65-278" fmla="*/ 5696 h 10239"/>
                <a:gd name="connsiteX66-279" fmla="*/ 8550 w 10000"/>
                <a:gd name="connsiteY66-280" fmla="*/ 5592 h 10239"/>
                <a:gd name="connsiteX67-281" fmla="*/ 8811 w 10000"/>
                <a:gd name="connsiteY67-282" fmla="*/ 5353 h 10239"/>
                <a:gd name="connsiteX68-283" fmla="*/ 9188 w 10000"/>
                <a:gd name="connsiteY68-284" fmla="*/ 5311 h 10239"/>
                <a:gd name="connsiteX69-285" fmla="*/ 9693 w 10000"/>
                <a:gd name="connsiteY69-286" fmla="*/ 5363 h 10239"/>
                <a:gd name="connsiteX70-287" fmla="*/ 9827 w 10000"/>
                <a:gd name="connsiteY70-288" fmla="*/ 5426 h 10239"/>
                <a:gd name="connsiteX71-289" fmla="*/ 9960 w 10000"/>
                <a:gd name="connsiteY71-290" fmla="*/ 5602 h 10239"/>
                <a:gd name="connsiteX72-291" fmla="*/ 10000 w 10000"/>
                <a:gd name="connsiteY72-292" fmla="*/ 5654 h 10239"/>
                <a:gd name="connsiteX0-293" fmla="*/ 0 w 10000"/>
                <a:gd name="connsiteY0-294" fmla="*/ 1104 h 10239"/>
                <a:gd name="connsiteX1-295" fmla="*/ 140 w 10000"/>
                <a:gd name="connsiteY1-296" fmla="*/ 543 h 10239"/>
                <a:gd name="connsiteX2-297" fmla="*/ 231 w 10000"/>
                <a:gd name="connsiteY2-298" fmla="*/ 293 h 10239"/>
                <a:gd name="connsiteX3-299" fmla="*/ 377 w 10000"/>
                <a:gd name="connsiteY3-300" fmla="*/ 387 h 10239"/>
                <a:gd name="connsiteX4-301" fmla="*/ 474 w 10000"/>
                <a:gd name="connsiteY4-302" fmla="*/ 387 h 10239"/>
                <a:gd name="connsiteX5-303" fmla="*/ 906 w 10000"/>
                <a:gd name="connsiteY5-304" fmla="*/ 698 h 10239"/>
                <a:gd name="connsiteX6-305" fmla="*/ 1082 w 10000"/>
                <a:gd name="connsiteY6-306" fmla="*/ 636 h 10239"/>
                <a:gd name="connsiteX7-307" fmla="*/ 1222 w 10000"/>
                <a:gd name="connsiteY7-308" fmla="*/ 771 h 10239"/>
                <a:gd name="connsiteX8-309" fmla="*/ 1520 w 10000"/>
                <a:gd name="connsiteY8-310" fmla="*/ 574 h 10239"/>
                <a:gd name="connsiteX9-311" fmla="*/ 1648 w 10000"/>
                <a:gd name="connsiteY9-312" fmla="*/ 491 h 10239"/>
                <a:gd name="connsiteX10-313" fmla="*/ 1776 w 10000"/>
                <a:gd name="connsiteY10-314" fmla="*/ 501 h 10239"/>
                <a:gd name="connsiteX11-315" fmla="*/ 1931 w 10000"/>
                <a:gd name="connsiteY11-316" fmla="*/ 2 h 10239"/>
                <a:gd name="connsiteX12-317" fmla="*/ 2133 w 10000"/>
                <a:gd name="connsiteY12-318" fmla="*/ 394 h 10239"/>
                <a:gd name="connsiteX13-319" fmla="*/ 2289 w 10000"/>
                <a:gd name="connsiteY13-320" fmla="*/ 647 h 10239"/>
                <a:gd name="connsiteX14-321" fmla="*/ 2457 w 10000"/>
                <a:gd name="connsiteY14-322" fmla="*/ 1291 h 10239"/>
                <a:gd name="connsiteX15-323" fmla="*/ 2590 w 10000"/>
                <a:gd name="connsiteY15-324" fmla="*/ 1530 h 10239"/>
                <a:gd name="connsiteX16-325" fmla="*/ 2894 w 10000"/>
                <a:gd name="connsiteY16-326" fmla="*/ 2039 h 10239"/>
                <a:gd name="connsiteX17-327" fmla="*/ 3138 w 10000"/>
                <a:gd name="connsiteY17-328" fmla="*/ 2724 h 10239"/>
                <a:gd name="connsiteX18-329" fmla="*/ 3284 w 10000"/>
                <a:gd name="connsiteY18-330" fmla="*/ 3119 h 10239"/>
                <a:gd name="connsiteX19-331" fmla="*/ 3442 w 10000"/>
                <a:gd name="connsiteY19-332" fmla="*/ 3410 h 10239"/>
                <a:gd name="connsiteX20-333" fmla="*/ 3551 w 10000"/>
                <a:gd name="connsiteY20-334" fmla="*/ 3961 h 10239"/>
                <a:gd name="connsiteX21-335" fmla="*/ 3576 w 10000"/>
                <a:gd name="connsiteY21-336" fmla="*/ 4428 h 10239"/>
                <a:gd name="connsiteX22-337" fmla="*/ 3582 w 10000"/>
                <a:gd name="connsiteY22-338" fmla="*/ 4553 h 10239"/>
                <a:gd name="connsiteX23-339" fmla="*/ 3551 w 10000"/>
                <a:gd name="connsiteY23-340" fmla="*/ 4594 h 10239"/>
                <a:gd name="connsiteX24-341" fmla="*/ 3630 w 10000"/>
                <a:gd name="connsiteY24-342" fmla="*/ 5135 h 10239"/>
                <a:gd name="connsiteX25-343" fmla="*/ 3788 w 10000"/>
                <a:gd name="connsiteY25-344" fmla="*/ 5904 h 10239"/>
                <a:gd name="connsiteX26-345" fmla="*/ 3703 w 10000"/>
                <a:gd name="connsiteY26-346" fmla="*/ 6267 h 10239"/>
                <a:gd name="connsiteX27-347" fmla="*/ 3679 w 10000"/>
                <a:gd name="connsiteY27-348" fmla="*/ 6766 h 10239"/>
                <a:gd name="connsiteX28-349" fmla="*/ 3673 w 10000"/>
                <a:gd name="connsiteY28-350" fmla="*/ 7576 h 10239"/>
                <a:gd name="connsiteX29-351" fmla="*/ 3746 w 10000"/>
                <a:gd name="connsiteY29-352" fmla="*/ 8033 h 10239"/>
                <a:gd name="connsiteX30-353" fmla="*/ 3916 w 10000"/>
                <a:gd name="connsiteY30-354" fmla="*/ 8896 h 10239"/>
                <a:gd name="connsiteX31-355" fmla="*/ 4038 w 10000"/>
                <a:gd name="connsiteY31-356" fmla="*/ 8937 h 10239"/>
                <a:gd name="connsiteX32-357" fmla="*/ 4153 w 10000"/>
                <a:gd name="connsiteY32-358" fmla="*/ 8428 h 10239"/>
                <a:gd name="connsiteX33-359" fmla="*/ 4257 w 10000"/>
                <a:gd name="connsiteY33-360" fmla="*/ 8615 h 10239"/>
                <a:gd name="connsiteX34-361" fmla="*/ 4244 w 10000"/>
                <a:gd name="connsiteY34-362" fmla="*/ 9052 h 10239"/>
                <a:gd name="connsiteX35-363" fmla="*/ 4214 w 10000"/>
                <a:gd name="connsiteY35-364" fmla="*/ 9467 h 10239"/>
                <a:gd name="connsiteX36-365" fmla="*/ 4324 w 10000"/>
                <a:gd name="connsiteY36-366" fmla="*/ 9883 h 10239"/>
                <a:gd name="connsiteX37-367" fmla="*/ 4761 w 10000"/>
                <a:gd name="connsiteY37-368" fmla="*/ 9727 h 10239"/>
                <a:gd name="connsiteX38-369" fmla="*/ 4859 w 10000"/>
                <a:gd name="connsiteY38-370" fmla="*/ 9665 h 10239"/>
                <a:gd name="connsiteX39-371" fmla="*/ 4980 w 10000"/>
                <a:gd name="connsiteY39-372" fmla="*/ 9758 h 10239"/>
                <a:gd name="connsiteX40-373" fmla="*/ 5035 w 10000"/>
                <a:gd name="connsiteY40-374" fmla="*/ 9966 h 10239"/>
                <a:gd name="connsiteX41-375" fmla="*/ 4956 w 10000"/>
                <a:gd name="connsiteY41-376" fmla="*/ 10236 h 10239"/>
                <a:gd name="connsiteX42-377" fmla="*/ 5236 w 10000"/>
                <a:gd name="connsiteY42-378" fmla="*/ 10039 h 10239"/>
                <a:gd name="connsiteX43-379" fmla="*/ 5509 w 10000"/>
                <a:gd name="connsiteY43-380" fmla="*/ 10122 h 10239"/>
                <a:gd name="connsiteX44-381" fmla="*/ 5552 w 10000"/>
                <a:gd name="connsiteY44-382" fmla="*/ 9737 h 10239"/>
                <a:gd name="connsiteX45-383" fmla="*/ 5613 w 10000"/>
                <a:gd name="connsiteY45-384" fmla="*/ 9426 h 10239"/>
                <a:gd name="connsiteX46-385" fmla="*/ 5594 w 10000"/>
                <a:gd name="connsiteY46-386" fmla="*/ 9187 h 10239"/>
                <a:gd name="connsiteX47-387" fmla="*/ 5649 w 10000"/>
                <a:gd name="connsiteY47-388" fmla="*/ 9020 h 10239"/>
                <a:gd name="connsiteX48-389" fmla="*/ 5825 w 10000"/>
                <a:gd name="connsiteY48-390" fmla="*/ 8636 h 10239"/>
                <a:gd name="connsiteX49-391" fmla="*/ 6008 w 10000"/>
                <a:gd name="connsiteY49-392" fmla="*/ 8179 h 10239"/>
                <a:gd name="connsiteX50-393" fmla="*/ 6069 w 10000"/>
                <a:gd name="connsiteY50-394" fmla="*/ 7888 h 10239"/>
                <a:gd name="connsiteX51-395" fmla="*/ 6172 w 10000"/>
                <a:gd name="connsiteY51-396" fmla="*/ 7701 h 10239"/>
                <a:gd name="connsiteX52-397" fmla="*/ 6373 w 10000"/>
                <a:gd name="connsiteY52-398" fmla="*/ 7597 h 10239"/>
                <a:gd name="connsiteX53-399" fmla="*/ 6525 w 10000"/>
                <a:gd name="connsiteY53-400" fmla="*/ 7587 h 10239"/>
                <a:gd name="connsiteX54-401" fmla="*/ 6774 w 10000"/>
                <a:gd name="connsiteY54-402" fmla="*/ 7504 h 10239"/>
                <a:gd name="connsiteX55-403" fmla="*/ 7109 w 10000"/>
                <a:gd name="connsiteY55-404" fmla="*/ 7400 h 10239"/>
                <a:gd name="connsiteX56-405" fmla="*/ 7321 w 10000"/>
                <a:gd name="connsiteY56-406" fmla="*/ 7202 h 10239"/>
                <a:gd name="connsiteX57-407" fmla="*/ 7552 w 10000"/>
                <a:gd name="connsiteY57-408" fmla="*/ 6901 h 10239"/>
                <a:gd name="connsiteX58-409" fmla="*/ 7784 w 10000"/>
                <a:gd name="connsiteY58-410" fmla="*/ 6610 h 10239"/>
                <a:gd name="connsiteX59-411" fmla="*/ 7996 w 10000"/>
                <a:gd name="connsiteY59-412" fmla="*/ 6610 h 10239"/>
                <a:gd name="connsiteX60-413" fmla="*/ 8094 w 10000"/>
                <a:gd name="connsiteY60-414" fmla="*/ 6506 h 10239"/>
                <a:gd name="connsiteX61-415" fmla="*/ 8167 w 10000"/>
                <a:gd name="connsiteY61-416" fmla="*/ 6402 h 10239"/>
                <a:gd name="connsiteX62-417" fmla="*/ 8300 w 10000"/>
                <a:gd name="connsiteY62-418" fmla="*/ 6319 h 10239"/>
                <a:gd name="connsiteX63-419" fmla="*/ 8367 w 10000"/>
                <a:gd name="connsiteY63-420" fmla="*/ 6101 h 10239"/>
                <a:gd name="connsiteX64-421" fmla="*/ 8489 w 10000"/>
                <a:gd name="connsiteY64-422" fmla="*/ 5696 h 10239"/>
                <a:gd name="connsiteX65-423" fmla="*/ 8550 w 10000"/>
                <a:gd name="connsiteY65-424" fmla="*/ 5592 h 10239"/>
                <a:gd name="connsiteX66-425" fmla="*/ 8811 w 10000"/>
                <a:gd name="connsiteY66-426" fmla="*/ 5353 h 10239"/>
                <a:gd name="connsiteX67-427" fmla="*/ 9188 w 10000"/>
                <a:gd name="connsiteY67-428" fmla="*/ 5311 h 10239"/>
                <a:gd name="connsiteX68-429" fmla="*/ 9693 w 10000"/>
                <a:gd name="connsiteY68-430" fmla="*/ 5363 h 10239"/>
                <a:gd name="connsiteX69-431" fmla="*/ 9827 w 10000"/>
                <a:gd name="connsiteY69-432" fmla="*/ 5426 h 10239"/>
                <a:gd name="connsiteX70-433" fmla="*/ 9960 w 10000"/>
                <a:gd name="connsiteY70-434" fmla="*/ 5602 h 10239"/>
                <a:gd name="connsiteX71-435" fmla="*/ 10000 w 10000"/>
                <a:gd name="connsiteY71-436" fmla="*/ 5654 h 10239"/>
                <a:gd name="connsiteX0-437" fmla="*/ 0 w 10000"/>
                <a:gd name="connsiteY0-438" fmla="*/ 1104 h 10239"/>
                <a:gd name="connsiteX1-439" fmla="*/ 140 w 10000"/>
                <a:gd name="connsiteY1-440" fmla="*/ 543 h 10239"/>
                <a:gd name="connsiteX2-441" fmla="*/ 231 w 10000"/>
                <a:gd name="connsiteY2-442" fmla="*/ 293 h 10239"/>
                <a:gd name="connsiteX3-443" fmla="*/ 377 w 10000"/>
                <a:gd name="connsiteY3-444" fmla="*/ 387 h 10239"/>
                <a:gd name="connsiteX4-445" fmla="*/ 474 w 10000"/>
                <a:gd name="connsiteY4-446" fmla="*/ 387 h 10239"/>
                <a:gd name="connsiteX5-447" fmla="*/ 906 w 10000"/>
                <a:gd name="connsiteY5-448" fmla="*/ 698 h 10239"/>
                <a:gd name="connsiteX6-449" fmla="*/ 1082 w 10000"/>
                <a:gd name="connsiteY6-450" fmla="*/ 636 h 10239"/>
                <a:gd name="connsiteX7-451" fmla="*/ 1222 w 10000"/>
                <a:gd name="connsiteY7-452" fmla="*/ 771 h 10239"/>
                <a:gd name="connsiteX8-453" fmla="*/ 1520 w 10000"/>
                <a:gd name="connsiteY8-454" fmla="*/ 574 h 10239"/>
                <a:gd name="connsiteX9-455" fmla="*/ 1648 w 10000"/>
                <a:gd name="connsiteY9-456" fmla="*/ 491 h 10239"/>
                <a:gd name="connsiteX10-457" fmla="*/ 1776 w 10000"/>
                <a:gd name="connsiteY10-458" fmla="*/ 501 h 10239"/>
                <a:gd name="connsiteX11-459" fmla="*/ 1931 w 10000"/>
                <a:gd name="connsiteY11-460" fmla="*/ 2 h 10239"/>
                <a:gd name="connsiteX12-461" fmla="*/ 2133 w 10000"/>
                <a:gd name="connsiteY12-462" fmla="*/ 394 h 10239"/>
                <a:gd name="connsiteX13-463" fmla="*/ 2289 w 10000"/>
                <a:gd name="connsiteY13-464" fmla="*/ 647 h 10239"/>
                <a:gd name="connsiteX14-465" fmla="*/ 2492 w 10000"/>
                <a:gd name="connsiteY14-466" fmla="*/ 1203 h 10239"/>
                <a:gd name="connsiteX15-467" fmla="*/ 2590 w 10000"/>
                <a:gd name="connsiteY15-468" fmla="*/ 1530 h 10239"/>
                <a:gd name="connsiteX16-469" fmla="*/ 2894 w 10000"/>
                <a:gd name="connsiteY16-470" fmla="*/ 2039 h 10239"/>
                <a:gd name="connsiteX17-471" fmla="*/ 3138 w 10000"/>
                <a:gd name="connsiteY17-472" fmla="*/ 2724 h 10239"/>
                <a:gd name="connsiteX18-473" fmla="*/ 3284 w 10000"/>
                <a:gd name="connsiteY18-474" fmla="*/ 3119 h 10239"/>
                <a:gd name="connsiteX19-475" fmla="*/ 3442 w 10000"/>
                <a:gd name="connsiteY19-476" fmla="*/ 3410 h 10239"/>
                <a:gd name="connsiteX20-477" fmla="*/ 3551 w 10000"/>
                <a:gd name="connsiteY20-478" fmla="*/ 3961 h 10239"/>
                <a:gd name="connsiteX21-479" fmla="*/ 3576 w 10000"/>
                <a:gd name="connsiteY21-480" fmla="*/ 4428 h 10239"/>
                <a:gd name="connsiteX22-481" fmla="*/ 3582 w 10000"/>
                <a:gd name="connsiteY22-482" fmla="*/ 4553 h 10239"/>
                <a:gd name="connsiteX23-483" fmla="*/ 3551 w 10000"/>
                <a:gd name="connsiteY23-484" fmla="*/ 4594 h 10239"/>
                <a:gd name="connsiteX24-485" fmla="*/ 3630 w 10000"/>
                <a:gd name="connsiteY24-486" fmla="*/ 5135 h 10239"/>
                <a:gd name="connsiteX25-487" fmla="*/ 3788 w 10000"/>
                <a:gd name="connsiteY25-488" fmla="*/ 5904 h 10239"/>
                <a:gd name="connsiteX26-489" fmla="*/ 3703 w 10000"/>
                <a:gd name="connsiteY26-490" fmla="*/ 6267 h 10239"/>
                <a:gd name="connsiteX27-491" fmla="*/ 3679 w 10000"/>
                <a:gd name="connsiteY27-492" fmla="*/ 6766 h 10239"/>
                <a:gd name="connsiteX28-493" fmla="*/ 3673 w 10000"/>
                <a:gd name="connsiteY28-494" fmla="*/ 7576 h 10239"/>
                <a:gd name="connsiteX29-495" fmla="*/ 3746 w 10000"/>
                <a:gd name="connsiteY29-496" fmla="*/ 8033 h 10239"/>
                <a:gd name="connsiteX30-497" fmla="*/ 3916 w 10000"/>
                <a:gd name="connsiteY30-498" fmla="*/ 8896 h 10239"/>
                <a:gd name="connsiteX31-499" fmla="*/ 4038 w 10000"/>
                <a:gd name="connsiteY31-500" fmla="*/ 8937 h 10239"/>
                <a:gd name="connsiteX32-501" fmla="*/ 4153 w 10000"/>
                <a:gd name="connsiteY32-502" fmla="*/ 8428 h 10239"/>
                <a:gd name="connsiteX33-503" fmla="*/ 4257 w 10000"/>
                <a:gd name="connsiteY33-504" fmla="*/ 8615 h 10239"/>
                <a:gd name="connsiteX34-505" fmla="*/ 4244 w 10000"/>
                <a:gd name="connsiteY34-506" fmla="*/ 9052 h 10239"/>
                <a:gd name="connsiteX35-507" fmla="*/ 4214 w 10000"/>
                <a:gd name="connsiteY35-508" fmla="*/ 9467 h 10239"/>
                <a:gd name="connsiteX36-509" fmla="*/ 4324 w 10000"/>
                <a:gd name="connsiteY36-510" fmla="*/ 9883 h 10239"/>
                <a:gd name="connsiteX37-511" fmla="*/ 4761 w 10000"/>
                <a:gd name="connsiteY37-512" fmla="*/ 9727 h 10239"/>
                <a:gd name="connsiteX38-513" fmla="*/ 4859 w 10000"/>
                <a:gd name="connsiteY38-514" fmla="*/ 9665 h 10239"/>
                <a:gd name="connsiteX39-515" fmla="*/ 4980 w 10000"/>
                <a:gd name="connsiteY39-516" fmla="*/ 9758 h 10239"/>
                <a:gd name="connsiteX40-517" fmla="*/ 5035 w 10000"/>
                <a:gd name="connsiteY40-518" fmla="*/ 9966 h 10239"/>
                <a:gd name="connsiteX41-519" fmla="*/ 4956 w 10000"/>
                <a:gd name="connsiteY41-520" fmla="*/ 10236 h 10239"/>
                <a:gd name="connsiteX42-521" fmla="*/ 5236 w 10000"/>
                <a:gd name="connsiteY42-522" fmla="*/ 10039 h 10239"/>
                <a:gd name="connsiteX43-523" fmla="*/ 5509 w 10000"/>
                <a:gd name="connsiteY43-524" fmla="*/ 10122 h 10239"/>
                <a:gd name="connsiteX44-525" fmla="*/ 5552 w 10000"/>
                <a:gd name="connsiteY44-526" fmla="*/ 9737 h 10239"/>
                <a:gd name="connsiteX45-527" fmla="*/ 5613 w 10000"/>
                <a:gd name="connsiteY45-528" fmla="*/ 9426 h 10239"/>
                <a:gd name="connsiteX46-529" fmla="*/ 5594 w 10000"/>
                <a:gd name="connsiteY46-530" fmla="*/ 9187 h 10239"/>
                <a:gd name="connsiteX47-531" fmla="*/ 5649 w 10000"/>
                <a:gd name="connsiteY47-532" fmla="*/ 9020 h 10239"/>
                <a:gd name="connsiteX48-533" fmla="*/ 5825 w 10000"/>
                <a:gd name="connsiteY48-534" fmla="*/ 8636 h 10239"/>
                <a:gd name="connsiteX49-535" fmla="*/ 6008 w 10000"/>
                <a:gd name="connsiteY49-536" fmla="*/ 8179 h 10239"/>
                <a:gd name="connsiteX50-537" fmla="*/ 6069 w 10000"/>
                <a:gd name="connsiteY50-538" fmla="*/ 7888 h 10239"/>
                <a:gd name="connsiteX51-539" fmla="*/ 6172 w 10000"/>
                <a:gd name="connsiteY51-540" fmla="*/ 7701 h 10239"/>
                <a:gd name="connsiteX52-541" fmla="*/ 6373 w 10000"/>
                <a:gd name="connsiteY52-542" fmla="*/ 7597 h 10239"/>
                <a:gd name="connsiteX53-543" fmla="*/ 6525 w 10000"/>
                <a:gd name="connsiteY53-544" fmla="*/ 7587 h 10239"/>
                <a:gd name="connsiteX54-545" fmla="*/ 6774 w 10000"/>
                <a:gd name="connsiteY54-546" fmla="*/ 7504 h 10239"/>
                <a:gd name="connsiteX55-547" fmla="*/ 7109 w 10000"/>
                <a:gd name="connsiteY55-548" fmla="*/ 7400 h 10239"/>
                <a:gd name="connsiteX56-549" fmla="*/ 7321 w 10000"/>
                <a:gd name="connsiteY56-550" fmla="*/ 7202 h 10239"/>
                <a:gd name="connsiteX57-551" fmla="*/ 7552 w 10000"/>
                <a:gd name="connsiteY57-552" fmla="*/ 6901 h 10239"/>
                <a:gd name="connsiteX58-553" fmla="*/ 7784 w 10000"/>
                <a:gd name="connsiteY58-554" fmla="*/ 6610 h 10239"/>
                <a:gd name="connsiteX59-555" fmla="*/ 7996 w 10000"/>
                <a:gd name="connsiteY59-556" fmla="*/ 6610 h 10239"/>
                <a:gd name="connsiteX60-557" fmla="*/ 8094 w 10000"/>
                <a:gd name="connsiteY60-558" fmla="*/ 6506 h 10239"/>
                <a:gd name="connsiteX61-559" fmla="*/ 8167 w 10000"/>
                <a:gd name="connsiteY61-560" fmla="*/ 6402 h 10239"/>
                <a:gd name="connsiteX62-561" fmla="*/ 8300 w 10000"/>
                <a:gd name="connsiteY62-562" fmla="*/ 6319 h 10239"/>
                <a:gd name="connsiteX63-563" fmla="*/ 8367 w 10000"/>
                <a:gd name="connsiteY63-564" fmla="*/ 6101 h 10239"/>
                <a:gd name="connsiteX64-565" fmla="*/ 8489 w 10000"/>
                <a:gd name="connsiteY64-566" fmla="*/ 5696 h 10239"/>
                <a:gd name="connsiteX65-567" fmla="*/ 8550 w 10000"/>
                <a:gd name="connsiteY65-568" fmla="*/ 5592 h 10239"/>
                <a:gd name="connsiteX66-569" fmla="*/ 8811 w 10000"/>
                <a:gd name="connsiteY66-570" fmla="*/ 5353 h 10239"/>
                <a:gd name="connsiteX67-571" fmla="*/ 9188 w 10000"/>
                <a:gd name="connsiteY67-572" fmla="*/ 5311 h 10239"/>
                <a:gd name="connsiteX68-573" fmla="*/ 9693 w 10000"/>
                <a:gd name="connsiteY68-574" fmla="*/ 5363 h 10239"/>
                <a:gd name="connsiteX69-575" fmla="*/ 9827 w 10000"/>
                <a:gd name="connsiteY69-576" fmla="*/ 5426 h 10239"/>
                <a:gd name="connsiteX70-577" fmla="*/ 9960 w 10000"/>
                <a:gd name="connsiteY70-578" fmla="*/ 5602 h 10239"/>
                <a:gd name="connsiteX71-579" fmla="*/ 10000 w 10000"/>
                <a:gd name="connsiteY71-580" fmla="*/ 5654 h 10239"/>
                <a:gd name="connsiteX0-581" fmla="*/ 0 w 10000"/>
                <a:gd name="connsiteY0-582" fmla="*/ 1104 h 10239"/>
                <a:gd name="connsiteX1-583" fmla="*/ 140 w 10000"/>
                <a:gd name="connsiteY1-584" fmla="*/ 543 h 10239"/>
                <a:gd name="connsiteX2-585" fmla="*/ 231 w 10000"/>
                <a:gd name="connsiteY2-586" fmla="*/ 293 h 10239"/>
                <a:gd name="connsiteX3-587" fmla="*/ 377 w 10000"/>
                <a:gd name="connsiteY3-588" fmla="*/ 387 h 10239"/>
                <a:gd name="connsiteX4-589" fmla="*/ 474 w 10000"/>
                <a:gd name="connsiteY4-590" fmla="*/ 387 h 10239"/>
                <a:gd name="connsiteX5-591" fmla="*/ 906 w 10000"/>
                <a:gd name="connsiteY5-592" fmla="*/ 698 h 10239"/>
                <a:gd name="connsiteX6-593" fmla="*/ 1082 w 10000"/>
                <a:gd name="connsiteY6-594" fmla="*/ 636 h 10239"/>
                <a:gd name="connsiteX7-595" fmla="*/ 1222 w 10000"/>
                <a:gd name="connsiteY7-596" fmla="*/ 771 h 10239"/>
                <a:gd name="connsiteX8-597" fmla="*/ 1520 w 10000"/>
                <a:gd name="connsiteY8-598" fmla="*/ 574 h 10239"/>
                <a:gd name="connsiteX9-599" fmla="*/ 1648 w 10000"/>
                <a:gd name="connsiteY9-600" fmla="*/ 491 h 10239"/>
                <a:gd name="connsiteX10-601" fmla="*/ 1776 w 10000"/>
                <a:gd name="connsiteY10-602" fmla="*/ 501 h 10239"/>
                <a:gd name="connsiteX11-603" fmla="*/ 1931 w 10000"/>
                <a:gd name="connsiteY11-604" fmla="*/ 2 h 10239"/>
                <a:gd name="connsiteX12-605" fmla="*/ 2133 w 10000"/>
                <a:gd name="connsiteY12-606" fmla="*/ 394 h 10239"/>
                <a:gd name="connsiteX13-607" fmla="*/ 2289 w 10000"/>
                <a:gd name="connsiteY13-608" fmla="*/ 647 h 10239"/>
                <a:gd name="connsiteX14-609" fmla="*/ 2492 w 10000"/>
                <a:gd name="connsiteY14-610" fmla="*/ 1203 h 10239"/>
                <a:gd name="connsiteX15-611" fmla="*/ 2739 w 10000"/>
                <a:gd name="connsiteY15-612" fmla="*/ 1460 h 10239"/>
                <a:gd name="connsiteX16-613" fmla="*/ 2894 w 10000"/>
                <a:gd name="connsiteY16-614" fmla="*/ 2039 h 10239"/>
                <a:gd name="connsiteX17-615" fmla="*/ 3138 w 10000"/>
                <a:gd name="connsiteY17-616" fmla="*/ 2724 h 10239"/>
                <a:gd name="connsiteX18-617" fmla="*/ 3284 w 10000"/>
                <a:gd name="connsiteY18-618" fmla="*/ 3119 h 10239"/>
                <a:gd name="connsiteX19-619" fmla="*/ 3442 w 10000"/>
                <a:gd name="connsiteY19-620" fmla="*/ 3410 h 10239"/>
                <a:gd name="connsiteX20-621" fmla="*/ 3551 w 10000"/>
                <a:gd name="connsiteY20-622" fmla="*/ 3961 h 10239"/>
                <a:gd name="connsiteX21-623" fmla="*/ 3576 w 10000"/>
                <a:gd name="connsiteY21-624" fmla="*/ 4428 h 10239"/>
                <a:gd name="connsiteX22-625" fmla="*/ 3582 w 10000"/>
                <a:gd name="connsiteY22-626" fmla="*/ 4553 h 10239"/>
                <a:gd name="connsiteX23-627" fmla="*/ 3551 w 10000"/>
                <a:gd name="connsiteY23-628" fmla="*/ 4594 h 10239"/>
                <a:gd name="connsiteX24-629" fmla="*/ 3630 w 10000"/>
                <a:gd name="connsiteY24-630" fmla="*/ 5135 h 10239"/>
                <a:gd name="connsiteX25-631" fmla="*/ 3788 w 10000"/>
                <a:gd name="connsiteY25-632" fmla="*/ 5904 h 10239"/>
                <a:gd name="connsiteX26-633" fmla="*/ 3703 w 10000"/>
                <a:gd name="connsiteY26-634" fmla="*/ 6267 h 10239"/>
                <a:gd name="connsiteX27-635" fmla="*/ 3679 w 10000"/>
                <a:gd name="connsiteY27-636" fmla="*/ 6766 h 10239"/>
                <a:gd name="connsiteX28-637" fmla="*/ 3673 w 10000"/>
                <a:gd name="connsiteY28-638" fmla="*/ 7576 h 10239"/>
                <a:gd name="connsiteX29-639" fmla="*/ 3746 w 10000"/>
                <a:gd name="connsiteY29-640" fmla="*/ 8033 h 10239"/>
                <a:gd name="connsiteX30-641" fmla="*/ 3916 w 10000"/>
                <a:gd name="connsiteY30-642" fmla="*/ 8896 h 10239"/>
                <a:gd name="connsiteX31-643" fmla="*/ 4038 w 10000"/>
                <a:gd name="connsiteY31-644" fmla="*/ 8937 h 10239"/>
                <a:gd name="connsiteX32-645" fmla="*/ 4153 w 10000"/>
                <a:gd name="connsiteY32-646" fmla="*/ 8428 h 10239"/>
                <a:gd name="connsiteX33-647" fmla="*/ 4257 w 10000"/>
                <a:gd name="connsiteY33-648" fmla="*/ 8615 h 10239"/>
                <a:gd name="connsiteX34-649" fmla="*/ 4244 w 10000"/>
                <a:gd name="connsiteY34-650" fmla="*/ 9052 h 10239"/>
                <a:gd name="connsiteX35-651" fmla="*/ 4214 w 10000"/>
                <a:gd name="connsiteY35-652" fmla="*/ 9467 h 10239"/>
                <a:gd name="connsiteX36-653" fmla="*/ 4324 w 10000"/>
                <a:gd name="connsiteY36-654" fmla="*/ 9883 h 10239"/>
                <a:gd name="connsiteX37-655" fmla="*/ 4761 w 10000"/>
                <a:gd name="connsiteY37-656" fmla="*/ 9727 h 10239"/>
                <a:gd name="connsiteX38-657" fmla="*/ 4859 w 10000"/>
                <a:gd name="connsiteY38-658" fmla="*/ 9665 h 10239"/>
                <a:gd name="connsiteX39-659" fmla="*/ 4980 w 10000"/>
                <a:gd name="connsiteY39-660" fmla="*/ 9758 h 10239"/>
                <a:gd name="connsiteX40-661" fmla="*/ 5035 w 10000"/>
                <a:gd name="connsiteY40-662" fmla="*/ 9966 h 10239"/>
                <a:gd name="connsiteX41-663" fmla="*/ 4956 w 10000"/>
                <a:gd name="connsiteY41-664" fmla="*/ 10236 h 10239"/>
                <a:gd name="connsiteX42-665" fmla="*/ 5236 w 10000"/>
                <a:gd name="connsiteY42-666" fmla="*/ 10039 h 10239"/>
                <a:gd name="connsiteX43-667" fmla="*/ 5509 w 10000"/>
                <a:gd name="connsiteY43-668" fmla="*/ 10122 h 10239"/>
                <a:gd name="connsiteX44-669" fmla="*/ 5552 w 10000"/>
                <a:gd name="connsiteY44-670" fmla="*/ 9737 h 10239"/>
                <a:gd name="connsiteX45-671" fmla="*/ 5613 w 10000"/>
                <a:gd name="connsiteY45-672" fmla="*/ 9426 h 10239"/>
                <a:gd name="connsiteX46-673" fmla="*/ 5594 w 10000"/>
                <a:gd name="connsiteY46-674" fmla="*/ 9187 h 10239"/>
                <a:gd name="connsiteX47-675" fmla="*/ 5649 w 10000"/>
                <a:gd name="connsiteY47-676" fmla="*/ 9020 h 10239"/>
                <a:gd name="connsiteX48-677" fmla="*/ 5825 w 10000"/>
                <a:gd name="connsiteY48-678" fmla="*/ 8636 h 10239"/>
                <a:gd name="connsiteX49-679" fmla="*/ 6008 w 10000"/>
                <a:gd name="connsiteY49-680" fmla="*/ 8179 h 10239"/>
                <a:gd name="connsiteX50-681" fmla="*/ 6069 w 10000"/>
                <a:gd name="connsiteY50-682" fmla="*/ 7888 h 10239"/>
                <a:gd name="connsiteX51-683" fmla="*/ 6172 w 10000"/>
                <a:gd name="connsiteY51-684" fmla="*/ 7701 h 10239"/>
                <a:gd name="connsiteX52-685" fmla="*/ 6373 w 10000"/>
                <a:gd name="connsiteY52-686" fmla="*/ 7597 h 10239"/>
                <a:gd name="connsiteX53-687" fmla="*/ 6525 w 10000"/>
                <a:gd name="connsiteY53-688" fmla="*/ 7587 h 10239"/>
                <a:gd name="connsiteX54-689" fmla="*/ 6774 w 10000"/>
                <a:gd name="connsiteY54-690" fmla="*/ 7504 h 10239"/>
                <a:gd name="connsiteX55-691" fmla="*/ 7109 w 10000"/>
                <a:gd name="connsiteY55-692" fmla="*/ 7400 h 10239"/>
                <a:gd name="connsiteX56-693" fmla="*/ 7321 w 10000"/>
                <a:gd name="connsiteY56-694" fmla="*/ 7202 h 10239"/>
                <a:gd name="connsiteX57-695" fmla="*/ 7552 w 10000"/>
                <a:gd name="connsiteY57-696" fmla="*/ 6901 h 10239"/>
                <a:gd name="connsiteX58-697" fmla="*/ 7784 w 10000"/>
                <a:gd name="connsiteY58-698" fmla="*/ 6610 h 10239"/>
                <a:gd name="connsiteX59-699" fmla="*/ 7996 w 10000"/>
                <a:gd name="connsiteY59-700" fmla="*/ 6610 h 10239"/>
                <a:gd name="connsiteX60-701" fmla="*/ 8094 w 10000"/>
                <a:gd name="connsiteY60-702" fmla="*/ 6506 h 10239"/>
                <a:gd name="connsiteX61-703" fmla="*/ 8167 w 10000"/>
                <a:gd name="connsiteY61-704" fmla="*/ 6402 h 10239"/>
                <a:gd name="connsiteX62-705" fmla="*/ 8300 w 10000"/>
                <a:gd name="connsiteY62-706" fmla="*/ 6319 h 10239"/>
                <a:gd name="connsiteX63-707" fmla="*/ 8367 w 10000"/>
                <a:gd name="connsiteY63-708" fmla="*/ 6101 h 10239"/>
                <a:gd name="connsiteX64-709" fmla="*/ 8489 w 10000"/>
                <a:gd name="connsiteY64-710" fmla="*/ 5696 h 10239"/>
                <a:gd name="connsiteX65-711" fmla="*/ 8550 w 10000"/>
                <a:gd name="connsiteY65-712" fmla="*/ 5592 h 10239"/>
                <a:gd name="connsiteX66-713" fmla="*/ 8811 w 10000"/>
                <a:gd name="connsiteY66-714" fmla="*/ 5353 h 10239"/>
                <a:gd name="connsiteX67-715" fmla="*/ 9188 w 10000"/>
                <a:gd name="connsiteY67-716" fmla="*/ 5311 h 10239"/>
                <a:gd name="connsiteX68-717" fmla="*/ 9693 w 10000"/>
                <a:gd name="connsiteY68-718" fmla="*/ 5363 h 10239"/>
                <a:gd name="connsiteX69-719" fmla="*/ 9827 w 10000"/>
                <a:gd name="connsiteY69-720" fmla="*/ 5426 h 10239"/>
                <a:gd name="connsiteX70-721" fmla="*/ 9960 w 10000"/>
                <a:gd name="connsiteY70-722" fmla="*/ 5602 h 10239"/>
                <a:gd name="connsiteX71-723" fmla="*/ 10000 w 10000"/>
                <a:gd name="connsiteY71-724" fmla="*/ 5654 h 10239"/>
                <a:gd name="connsiteX0-725" fmla="*/ 0 w 10000"/>
                <a:gd name="connsiteY0-726" fmla="*/ 1103 h 10238"/>
                <a:gd name="connsiteX1-727" fmla="*/ 140 w 10000"/>
                <a:gd name="connsiteY1-728" fmla="*/ 542 h 10238"/>
                <a:gd name="connsiteX2-729" fmla="*/ 231 w 10000"/>
                <a:gd name="connsiteY2-730" fmla="*/ 292 h 10238"/>
                <a:gd name="connsiteX3-731" fmla="*/ 377 w 10000"/>
                <a:gd name="connsiteY3-732" fmla="*/ 386 h 10238"/>
                <a:gd name="connsiteX4-733" fmla="*/ 474 w 10000"/>
                <a:gd name="connsiteY4-734" fmla="*/ 386 h 10238"/>
                <a:gd name="connsiteX5-735" fmla="*/ 906 w 10000"/>
                <a:gd name="connsiteY5-736" fmla="*/ 697 h 10238"/>
                <a:gd name="connsiteX6-737" fmla="*/ 1082 w 10000"/>
                <a:gd name="connsiteY6-738" fmla="*/ 635 h 10238"/>
                <a:gd name="connsiteX7-739" fmla="*/ 1222 w 10000"/>
                <a:gd name="connsiteY7-740" fmla="*/ 770 h 10238"/>
                <a:gd name="connsiteX8-741" fmla="*/ 1520 w 10000"/>
                <a:gd name="connsiteY8-742" fmla="*/ 573 h 10238"/>
                <a:gd name="connsiteX9-743" fmla="*/ 1648 w 10000"/>
                <a:gd name="connsiteY9-744" fmla="*/ 490 h 10238"/>
                <a:gd name="connsiteX10-745" fmla="*/ 1931 w 10000"/>
                <a:gd name="connsiteY10-746" fmla="*/ 1 h 10238"/>
                <a:gd name="connsiteX11-747" fmla="*/ 2133 w 10000"/>
                <a:gd name="connsiteY11-748" fmla="*/ 393 h 10238"/>
                <a:gd name="connsiteX12-749" fmla="*/ 2289 w 10000"/>
                <a:gd name="connsiteY12-750" fmla="*/ 646 h 10238"/>
                <a:gd name="connsiteX13-751" fmla="*/ 2492 w 10000"/>
                <a:gd name="connsiteY13-752" fmla="*/ 1202 h 10238"/>
                <a:gd name="connsiteX14-753" fmla="*/ 2739 w 10000"/>
                <a:gd name="connsiteY14-754" fmla="*/ 1459 h 10238"/>
                <a:gd name="connsiteX15-755" fmla="*/ 2894 w 10000"/>
                <a:gd name="connsiteY15-756" fmla="*/ 2038 h 10238"/>
                <a:gd name="connsiteX16-757" fmla="*/ 3138 w 10000"/>
                <a:gd name="connsiteY16-758" fmla="*/ 2723 h 10238"/>
                <a:gd name="connsiteX17-759" fmla="*/ 3284 w 10000"/>
                <a:gd name="connsiteY17-760" fmla="*/ 3118 h 10238"/>
                <a:gd name="connsiteX18-761" fmla="*/ 3442 w 10000"/>
                <a:gd name="connsiteY18-762" fmla="*/ 3409 h 10238"/>
                <a:gd name="connsiteX19-763" fmla="*/ 3551 w 10000"/>
                <a:gd name="connsiteY19-764" fmla="*/ 3960 h 10238"/>
                <a:gd name="connsiteX20-765" fmla="*/ 3576 w 10000"/>
                <a:gd name="connsiteY20-766" fmla="*/ 4427 h 10238"/>
                <a:gd name="connsiteX21-767" fmla="*/ 3582 w 10000"/>
                <a:gd name="connsiteY21-768" fmla="*/ 4552 h 10238"/>
                <a:gd name="connsiteX22-769" fmla="*/ 3551 w 10000"/>
                <a:gd name="connsiteY22-770" fmla="*/ 4593 h 10238"/>
                <a:gd name="connsiteX23-771" fmla="*/ 3630 w 10000"/>
                <a:gd name="connsiteY23-772" fmla="*/ 5134 h 10238"/>
                <a:gd name="connsiteX24-773" fmla="*/ 3788 w 10000"/>
                <a:gd name="connsiteY24-774" fmla="*/ 5903 h 10238"/>
                <a:gd name="connsiteX25-775" fmla="*/ 3703 w 10000"/>
                <a:gd name="connsiteY25-776" fmla="*/ 6266 h 10238"/>
                <a:gd name="connsiteX26-777" fmla="*/ 3679 w 10000"/>
                <a:gd name="connsiteY26-778" fmla="*/ 6765 h 10238"/>
                <a:gd name="connsiteX27-779" fmla="*/ 3673 w 10000"/>
                <a:gd name="connsiteY27-780" fmla="*/ 7575 h 10238"/>
                <a:gd name="connsiteX28-781" fmla="*/ 3746 w 10000"/>
                <a:gd name="connsiteY28-782" fmla="*/ 8032 h 10238"/>
                <a:gd name="connsiteX29-783" fmla="*/ 3916 w 10000"/>
                <a:gd name="connsiteY29-784" fmla="*/ 8895 h 10238"/>
                <a:gd name="connsiteX30-785" fmla="*/ 4038 w 10000"/>
                <a:gd name="connsiteY30-786" fmla="*/ 8936 h 10238"/>
                <a:gd name="connsiteX31-787" fmla="*/ 4153 w 10000"/>
                <a:gd name="connsiteY31-788" fmla="*/ 8427 h 10238"/>
                <a:gd name="connsiteX32-789" fmla="*/ 4257 w 10000"/>
                <a:gd name="connsiteY32-790" fmla="*/ 8614 h 10238"/>
                <a:gd name="connsiteX33-791" fmla="*/ 4244 w 10000"/>
                <a:gd name="connsiteY33-792" fmla="*/ 9051 h 10238"/>
                <a:gd name="connsiteX34-793" fmla="*/ 4214 w 10000"/>
                <a:gd name="connsiteY34-794" fmla="*/ 9466 h 10238"/>
                <a:gd name="connsiteX35-795" fmla="*/ 4324 w 10000"/>
                <a:gd name="connsiteY35-796" fmla="*/ 9882 h 10238"/>
                <a:gd name="connsiteX36-797" fmla="*/ 4761 w 10000"/>
                <a:gd name="connsiteY36-798" fmla="*/ 9726 h 10238"/>
                <a:gd name="connsiteX37-799" fmla="*/ 4859 w 10000"/>
                <a:gd name="connsiteY37-800" fmla="*/ 9664 h 10238"/>
                <a:gd name="connsiteX38-801" fmla="*/ 4980 w 10000"/>
                <a:gd name="connsiteY38-802" fmla="*/ 9757 h 10238"/>
                <a:gd name="connsiteX39-803" fmla="*/ 5035 w 10000"/>
                <a:gd name="connsiteY39-804" fmla="*/ 9965 h 10238"/>
                <a:gd name="connsiteX40-805" fmla="*/ 4956 w 10000"/>
                <a:gd name="connsiteY40-806" fmla="*/ 10235 h 10238"/>
                <a:gd name="connsiteX41-807" fmla="*/ 5236 w 10000"/>
                <a:gd name="connsiteY41-808" fmla="*/ 10038 h 10238"/>
                <a:gd name="connsiteX42-809" fmla="*/ 5509 w 10000"/>
                <a:gd name="connsiteY42-810" fmla="*/ 10121 h 10238"/>
                <a:gd name="connsiteX43-811" fmla="*/ 5552 w 10000"/>
                <a:gd name="connsiteY43-812" fmla="*/ 9736 h 10238"/>
                <a:gd name="connsiteX44-813" fmla="*/ 5613 w 10000"/>
                <a:gd name="connsiteY44-814" fmla="*/ 9425 h 10238"/>
                <a:gd name="connsiteX45-815" fmla="*/ 5594 w 10000"/>
                <a:gd name="connsiteY45-816" fmla="*/ 9186 h 10238"/>
                <a:gd name="connsiteX46-817" fmla="*/ 5649 w 10000"/>
                <a:gd name="connsiteY46-818" fmla="*/ 9019 h 10238"/>
                <a:gd name="connsiteX47-819" fmla="*/ 5825 w 10000"/>
                <a:gd name="connsiteY47-820" fmla="*/ 8635 h 10238"/>
                <a:gd name="connsiteX48-821" fmla="*/ 6008 w 10000"/>
                <a:gd name="connsiteY48-822" fmla="*/ 8178 h 10238"/>
                <a:gd name="connsiteX49-823" fmla="*/ 6069 w 10000"/>
                <a:gd name="connsiteY49-824" fmla="*/ 7887 h 10238"/>
                <a:gd name="connsiteX50-825" fmla="*/ 6172 w 10000"/>
                <a:gd name="connsiteY50-826" fmla="*/ 7700 h 10238"/>
                <a:gd name="connsiteX51-827" fmla="*/ 6373 w 10000"/>
                <a:gd name="connsiteY51-828" fmla="*/ 7596 h 10238"/>
                <a:gd name="connsiteX52-829" fmla="*/ 6525 w 10000"/>
                <a:gd name="connsiteY52-830" fmla="*/ 7586 h 10238"/>
                <a:gd name="connsiteX53-831" fmla="*/ 6774 w 10000"/>
                <a:gd name="connsiteY53-832" fmla="*/ 7503 h 10238"/>
                <a:gd name="connsiteX54-833" fmla="*/ 7109 w 10000"/>
                <a:gd name="connsiteY54-834" fmla="*/ 7399 h 10238"/>
                <a:gd name="connsiteX55-835" fmla="*/ 7321 w 10000"/>
                <a:gd name="connsiteY55-836" fmla="*/ 7201 h 10238"/>
                <a:gd name="connsiteX56-837" fmla="*/ 7552 w 10000"/>
                <a:gd name="connsiteY56-838" fmla="*/ 6900 h 10238"/>
                <a:gd name="connsiteX57-839" fmla="*/ 7784 w 10000"/>
                <a:gd name="connsiteY57-840" fmla="*/ 6609 h 10238"/>
                <a:gd name="connsiteX58-841" fmla="*/ 7996 w 10000"/>
                <a:gd name="connsiteY58-842" fmla="*/ 6609 h 10238"/>
                <a:gd name="connsiteX59-843" fmla="*/ 8094 w 10000"/>
                <a:gd name="connsiteY59-844" fmla="*/ 6505 h 10238"/>
                <a:gd name="connsiteX60-845" fmla="*/ 8167 w 10000"/>
                <a:gd name="connsiteY60-846" fmla="*/ 6401 h 10238"/>
                <a:gd name="connsiteX61-847" fmla="*/ 8300 w 10000"/>
                <a:gd name="connsiteY61-848" fmla="*/ 6318 h 10238"/>
                <a:gd name="connsiteX62-849" fmla="*/ 8367 w 10000"/>
                <a:gd name="connsiteY62-850" fmla="*/ 6100 h 10238"/>
                <a:gd name="connsiteX63-851" fmla="*/ 8489 w 10000"/>
                <a:gd name="connsiteY63-852" fmla="*/ 5695 h 10238"/>
                <a:gd name="connsiteX64-853" fmla="*/ 8550 w 10000"/>
                <a:gd name="connsiteY64-854" fmla="*/ 5591 h 10238"/>
                <a:gd name="connsiteX65-855" fmla="*/ 8811 w 10000"/>
                <a:gd name="connsiteY65-856" fmla="*/ 5352 h 10238"/>
                <a:gd name="connsiteX66-857" fmla="*/ 9188 w 10000"/>
                <a:gd name="connsiteY66-858" fmla="*/ 5310 h 10238"/>
                <a:gd name="connsiteX67-859" fmla="*/ 9693 w 10000"/>
                <a:gd name="connsiteY67-860" fmla="*/ 5362 h 10238"/>
                <a:gd name="connsiteX68-861" fmla="*/ 9827 w 10000"/>
                <a:gd name="connsiteY68-862" fmla="*/ 5425 h 10238"/>
                <a:gd name="connsiteX69-863" fmla="*/ 9960 w 10000"/>
                <a:gd name="connsiteY69-864" fmla="*/ 5601 h 10238"/>
                <a:gd name="connsiteX70-865" fmla="*/ 10000 w 10000"/>
                <a:gd name="connsiteY70-866" fmla="*/ 5653 h 10238"/>
                <a:gd name="connsiteX0-867" fmla="*/ 0 w 10000"/>
                <a:gd name="connsiteY0-868" fmla="*/ 1103 h 10238"/>
                <a:gd name="connsiteX1-869" fmla="*/ 140 w 10000"/>
                <a:gd name="connsiteY1-870" fmla="*/ 542 h 10238"/>
                <a:gd name="connsiteX2-871" fmla="*/ 231 w 10000"/>
                <a:gd name="connsiteY2-872" fmla="*/ 292 h 10238"/>
                <a:gd name="connsiteX3-873" fmla="*/ 377 w 10000"/>
                <a:gd name="connsiteY3-874" fmla="*/ 386 h 10238"/>
                <a:gd name="connsiteX4-875" fmla="*/ 474 w 10000"/>
                <a:gd name="connsiteY4-876" fmla="*/ 386 h 10238"/>
                <a:gd name="connsiteX5-877" fmla="*/ 906 w 10000"/>
                <a:gd name="connsiteY5-878" fmla="*/ 697 h 10238"/>
                <a:gd name="connsiteX6-879" fmla="*/ 1082 w 10000"/>
                <a:gd name="connsiteY6-880" fmla="*/ 635 h 10238"/>
                <a:gd name="connsiteX7-881" fmla="*/ 1222 w 10000"/>
                <a:gd name="connsiteY7-882" fmla="*/ 770 h 10238"/>
                <a:gd name="connsiteX8-883" fmla="*/ 1520 w 10000"/>
                <a:gd name="connsiteY8-884" fmla="*/ 573 h 10238"/>
                <a:gd name="connsiteX9-885" fmla="*/ 1556 w 10000"/>
                <a:gd name="connsiteY9-886" fmla="*/ 191 h 10238"/>
                <a:gd name="connsiteX10-887" fmla="*/ 1931 w 10000"/>
                <a:gd name="connsiteY10-888" fmla="*/ 1 h 10238"/>
                <a:gd name="connsiteX11-889" fmla="*/ 2133 w 10000"/>
                <a:gd name="connsiteY11-890" fmla="*/ 393 h 10238"/>
                <a:gd name="connsiteX12-891" fmla="*/ 2289 w 10000"/>
                <a:gd name="connsiteY12-892" fmla="*/ 646 h 10238"/>
                <a:gd name="connsiteX13-893" fmla="*/ 2492 w 10000"/>
                <a:gd name="connsiteY13-894" fmla="*/ 1202 h 10238"/>
                <a:gd name="connsiteX14-895" fmla="*/ 2739 w 10000"/>
                <a:gd name="connsiteY14-896" fmla="*/ 1459 h 10238"/>
                <a:gd name="connsiteX15-897" fmla="*/ 2894 w 10000"/>
                <a:gd name="connsiteY15-898" fmla="*/ 2038 h 10238"/>
                <a:gd name="connsiteX16-899" fmla="*/ 3138 w 10000"/>
                <a:gd name="connsiteY16-900" fmla="*/ 2723 h 10238"/>
                <a:gd name="connsiteX17-901" fmla="*/ 3284 w 10000"/>
                <a:gd name="connsiteY17-902" fmla="*/ 3118 h 10238"/>
                <a:gd name="connsiteX18-903" fmla="*/ 3442 w 10000"/>
                <a:gd name="connsiteY18-904" fmla="*/ 3409 h 10238"/>
                <a:gd name="connsiteX19-905" fmla="*/ 3551 w 10000"/>
                <a:gd name="connsiteY19-906" fmla="*/ 3960 h 10238"/>
                <a:gd name="connsiteX20-907" fmla="*/ 3576 w 10000"/>
                <a:gd name="connsiteY20-908" fmla="*/ 4427 h 10238"/>
                <a:gd name="connsiteX21-909" fmla="*/ 3582 w 10000"/>
                <a:gd name="connsiteY21-910" fmla="*/ 4552 h 10238"/>
                <a:gd name="connsiteX22-911" fmla="*/ 3551 w 10000"/>
                <a:gd name="connsiteY22-912" fmla="*/ 4593 h 10238"/>
                <a:gd name="connsiteX23-913" fmla="*/ 3630 w 10000"/>
                <a:gd name="connsiteY23-914" fmla="*/ 5134 h 10238"/>
                <a:gd name="connsiteX24-915" fmla="*/ 3788 w 10000"/>
                <a:gd name="connsiteY24-916" fmla="*/ 5903 h 10238"/>
                <a:gd name="connsiteX25-917" fmla="*/ 3703 w 10000"/>
                <a:gd name="connsiteY25-918" fmla="*/ 6266 h 10238"/>
                <a:gd name="connsiteX26-919" fmla="*/ 3679 w 10000"/>
                <a:gd name="connsiteY26-920" fmla="*/ 6765 h 10238"/>
                <a:gd name="connsiteX27-921" fmla="*/ 3673 w 10000"/>
                <a:gd name="connsiteY27-922" fmla="*/ 7575 h 10238"/>
                <a:gd name="connsiteX28-923" fmla="*/ 3746 w 10000"/>
                <a:gd name="connsiteY28-924" fmla="*/ 8032 h 10238"/>
                <a:gd name="connsiteX29-925" fmla="*/ 3916 w 10000"/>
                <a:gd name="connsiteY29-926" fmla="*/ 8895 h 10238"/>
                <a:gd name="connsiteX30-927" fmla="*/ 4038 w 10000"/>
                <a:gd name="connsiteY30-928" fmla="*/ 8936 h 10238"/>
                <a:gd name="connsiteX31-929" fmla="*/ 4153 w 10000"/>
                <a:gd name="connsiteY31-930" fmla="*/ 8427 h 10238"/>
                <a:gd name="connsiteX32-931" fmla="*/ 4257 w 10000"/>
                <a:gd name="connsiteY32-932" fmla="*/ 8614 h 10238"/>
                <a:gd name="connsiteX33-933" fmla="*/ 4244 w 10000"/>
                <a:gd name="connsiteY33-934" fmla="*/ 9051 h 10238"/>
                <a:gd name="connsiteX34-935" fmla="*/ 4214 w 10000"/>
                <a:gd name="connsiteY34-936" fmla="*/ 9466 h 10238"/>
                <a:gd name="connsiteX35-937" fmla="*/ 4324 w 10000"/>
                <a:gd name="connsiteY35-938" fmla="*/ 9882 h 10238"/>
                <a:gd name="connsiteX36-939" fmla="*/ 4761 w 10000"/>
                <a:gd name="connsiteY36-940" fmla="*/ 9726 h 10238"/>
                <a:gd name="connsiteX37-941" fmla="*/ 4859 w 10000"/>
                <a:gd name="connsiteY37-942" fmla="*/ 9664 h 10238"/>
                <a:gd name="connsiteX38-943" fmla="*/ 4980 w 10000"/>
                <a:gd name="connsiteY38-944" fmla="*/ 9757 h 10238"/>
                <a:gd name="connsiteX39-945" fmla="*/ 5035 w 10000"/>
                <a:gd name="connsiteY39-946" fmla="*/ 9965 h 10238"/>
                <a:gd name="connsiteX40-947" fmla="*/ 4956 w 10000"/>
                <a:gd name="connsiteY40-948" fmla="*/ 10235 h 10238"/>
                <a:gd name="connsiteX41-949" fmla="*/ 5236 w 10000"/>
                <a:gd name="connsiteY41-950" fmla="*/ 10038 h 10238"/>
                <a:gd name="connsiteX42-951" fmla="*/ 5509 w 10000"/>
                <a:gd name="connsiteY42-952" fmla="*/ 10121 h 10238"/>
                <a:gd name="connsiteX43-953" fmla="*/ 5552 w 10000"/>
                <a:gd name="connsiteY43-954" fmla="*/ 9736 h 10238"/>
                <a:gd name="connsiteX44-955" fmla="*/ 5613 w 10000"/>
                <a:gd name="connsiteY44-956" fmla="*/ 9425 h 10238"/>
                <a:gd name="connsiteX45-957" fmla="*/ 5594 w 10000"/>
                <a:gd name="connsiteY45-958" fmla="*/ 9186 h 10238"/>
                <a:gd name="connsiteX46-959" fmla="*/ 5649 w 10000"/>
                <a:gd name="connsiteY46-960" fmla="*/ 9019 h 10238"/>
                <a:gd name="connsiteX47-961" fmla="*/ 5825 w 10000"/>
                <a:gd name="connsiteY47-962" fmla="*/ 8635 h 10238"/>
                <a:gd name="connsiteX48-963" fmla="*/ 6008 w 10000"/>
                <a:gd name="connsiteY48-964" fmla="*/ 8178 h 10238"/>
                <a:gd name="connsiteX49-965" fmla="*/ 6069 w 10000"/>
                <a:gd name="connsiteY49-966" fmla="*/ 7887 h 10238"/>
                <a:gd name="connsiteX50-967" fmla="*/ 6172 w 10000"/>
                <a:gd name="connsiteY50-968" fmla="*/ 7700 h 10238"/>
                <a:gd name="connsiteX51-969" fmla="*/ 6373 w 10000"/>
                <a:gd name="connsiteY51-970" fmla="*/ 7596 h 10238"/>
                <a:gd name="connsiteX52-971" fmla="*/ 6525 w 10000"/>
                <a:gd name="connsiteY52-972" fmla="*/ 7586 h 10238"/>
                <a:gd name="connsiteX53-973" fmla="*/ 6774 w 10000"/>
                <a:gd name="connsiteY53-974" fmla="*/ 7503 h 10238"/>
                <a:gd name="connsiteX54-975" fmla="*/ 7109 w 10000"/>
                <a:gd name="connsiteY54-976" fmla="*/ 7399 h 10238"/>
                <a:gd name="connsiteX55-977" fmla="*/ 7321 w 10000"/>
                <a:gd name="connsiteY55-978" fmla="*/ 7201 h 10238"/>
                <a:gd name="connsiteX56-979" fmla="*/ 7552 w 10000"/>
                <a:gd name="connsiteY56-980" fmla="*/ 6900 h 10238"/>
                <a:gd name="connsiteX57-981" fmla="*/ 7784 w 10000"/>
                <a:gd name="connsiteY57-982" fmla="*/ 6609 h 10238"/>
                <a:gd name="connsiteX58-983" fmla="*/ 7996 w 10000"/>
                <a:gd name="connsiteY58-984" fmla="*/ 6609 h 10238"/>
                <a:gd name="connsiteX59-985" fmla="*/ 8094 w 10000"/>
                <a:gd name="connsiteY59-986" fmla="*/ 6505 h 10238"/>
                <a:gd name="connsiteX60-987" fmla="*/ 8167 w 10000"/>
                <a:gd name="connsiteY60-988" fmla="*/ 6401 h 10238"/>
                <a:gd name="connsiteX61-989" fmla="*/ 8300 w 10000"/>
                <a:gd name="connsiteY61-990" fmla="*/ 6318 h 10238"/>
                <a:gd name="connsiteX62-991" fmla="*/ 8367 w 10000"/>
                <a:gd name="connsiteY62-992" fmla="*/ 6100 h 10238"/>
                <a:gd name="connsiteX63-993" fmla="*/ 8489 w 10000"/>
                <a:gd name="connsiteY63-994" fmla="*/ 5695 h 10238"/>
                <a:gd name="connsiteX64-995" fmla="*/ 8550 w 10000"/>
                <a:gd name="connsiteY64-996" fmla="*/ 5591 h 10238"/>
                <a:gd name="connsiteX65-997" fmla="*/ 8811 w 10000"/>
                <a:gd name="connsiteY65-998" fmla="*/ 5352 h 10238"/>
                <a:gd name="connsiteX66-999" fmla="*/ 9188 w 10000"/>
                <a:gd name="connsiteY66-1000" fmla="*/ 5310 h 10238"/>
                <a:gd name="connsiteX67-1001" fmla="*/ 9693 w 10000"/>
                <a:gd name="connsiteY67-1002" fmla="*/ 5362 h 10238"/>
                <a:gd name="connsiteX68-1003" fmla="*/ 9827 w 10000"/>
                <a:gd name="connsiteY68-1004" fmla="*/ 5425 h 10238"/>
                <a:gd name="connsiteX69-1005" fmla="*/ 9960 w 10000"/>
                <a:gd name="connsiteY69-1006" fmla="*/ 5601 h 10238"/>
                <a:gd name="connsiteX70-1007" fmla="*/ 10000 w 10000"/>
                <a:gd name="connsiteY70-1008" fmla="*/ 5653 h 10238"/>
                <a:gd name="connsiteX0-1009" fmla="*/ 0 w 10000"/>
                <a:gd name="connsiteY0-1010" fmla="*/ 1103 h 10238"/>
                <a:gd name="connsiteX1-1011" fmla="*/ 140 w 10000"/>
                <a:gd name="connsiteY1-1012" fmla="*/ 542 h 10238"/>
                <a:gd name="connsiteX2-1013" fmla="*/ 231 w 10000"/>
                <a:gd name="connsiteY2-1014" fmla="*/ 292 h 10238"/>
                <a:gd name="connsiteX3-1015" fmla="*/ 377 w 10000"/>
                <a:gd name="connsiteY3-1016" fmla="*/ 386 h 10238"/>
                <a:gd name="connsiteX4-1017" fmla="*/ 474 w 10000"/>
                <a:gd name="connsiteY4-1018" fmla="*/ 386 h 10238"/>
                <a:gd name="connsiteX5-1019" fmla="*/ 906 w 10000"/>
                <a:gd name="connsiteY5-1020" fmla="*/ 697 h 10238"/>
                <a:gd name="connsiteX6-1021" fmla="*/ 1082 w 10000"/>
                <a:gd name="connsiteY6-1022" fmla="*/ 635 h 10238"/>
                <a:gd name="connsiteX7-1023" fmla="*/ 1222 w 10000"/>
                <a:gd name="connsiteY7-1024" fmla="*/ 770 h 10238"/>
                <a:gd name="connsiteX8-1025" fmla="*/ 1380 w 10000"/>
                <a:gd name="connsiteY8-1026" fmla="*/ 424 h 10238"/>
                <a:gd name="connsiteX9-1027" fmla="*/ 1556 w 10000"/>
                <a:gd name="connsiteY9-1028" fmla="*/ 191 h 10238"/>
                <a:gd name="connsiteX10-1029" fmla="*/ 1931 w 10000"/>
                <a:gd name="connsiteY10-1030" fmla="*/ 1 h 10238"/>
                <a:gd name="connsiteX11-1031" fmla="*/ 2133 w 10000"/>
                <a:gd name="connsiteY11-1032" fmla="*/ 393 h 10238"/>
                <a:gd name="connsiteX12-1033" fmla="*/ 2289 w 10000"/>
                <a:gd name="connsiteY12-1034" fmla="*/ 646 h 10238"/>
                <a:gd name="connsiteX13-1035" fmla="*/ 2492 w 10000"/>
                <a:gd name="connsiteY13-1036" fmla="*/ 1202 h 10238"/>
                <a:gd name="connsiteX14-1037" fmla="*/ 2739 w 10000"/>
                <a:gd name="connsiteY14-1038" fmla="*/ 1459 h 10238"/>
                <a:gd name="connsiteX15-1039" fmla="*/ 2894 w 10000"/>
                <a:gd name="connsiteY15-1040" fmla="*/ 2038 h 10238"/>
                <a:gd name="connsiteX16-1041" fmla="*/ 3138 w 10000"/>
                <a:gd name="connsiteY16-1042" fmla="*/ 2723 h 10238"/>
                <a:gd name="connsiteX17-1043" fmla="*/ 3284 w 10000"/>
                <a:gd name="connsiteY17-1044" fmla="*/ 3118 h 10238"/>
                <a:gd name="connsiteX18-1045" fmla="*/ 3442 w 10000"/>
                <a:gd name="connsiteY18-1046" fmla="*/ 3409 h 10238"/>
                <a:gd name="connsiteX19-1047" fmla="*/ 3551 w 10000"/>
                <a:gd name="connsiteY19-1048" fmla="*/ 3960 h 10238"/>
                <a:gd name="connsiteX20-1049" fmla="*/ 3576 w 10000"/>
                <a:gd name="connsiteY20-1050" fmla="*/ 4427 h 10238"/>
                <a:gd name="connsiteX21-1051" fmla="*/ 3582 w 10000"/>
                <a:gd name="connsiteY21-1052" fmla="*/ 4552 h 10238"/>
                <a:gd name="connsiteX22-1053" fmla="*/ 3551 w 10000"/>
                <a:gd name="connsiteY22-1054" fmla="*/ 4593 h 10238"/>
                <a:gd name="connsiteX23-1055" fmla="*/ 3630 w 10000"/>
                <a:gd name="connsiteY23-1056" fmla="*/ 5134 h 10238"/>
                <a:gd name="connsiteX24-1057" fmla="*/ 3788 w 10000"/>
                <a:gd name="connsiteY24-1058" fmla="*/ 5903 h 10238"/>
                <a:gd name="connsiteX25-1059" fmla="*/ 3703 w 10000"/>
                <a:gd name="connsiteY25-1060" fmla="*/ 6266 h 10238"/>
                <a:gd name="connsiteX26-1061" fmla="*/ 3679 w 10000"/>
                <a:gd name="connsiteY26-1062" fmla="*/ 6765 h 10238"/>
                <a:gd name="connsiteX27-1063" fmla="*/ 3673 w 10000"/>
                <a:gd name="connsiteY27-1064" fmla="*/ 7575 h 10238"/>
                <a:gd name="connsiteX28-1065" fmla="*/ 3746 w 10000"/>
                <a:gd name="connsiteY28-1066" fmla="*/ 8032 h 10238"/>
                <a:gd name="connsiteX29-1067" fmla="*/ 3916 w 10000"/>
                <a:gd name="connsiteY29-1068" fmla="*/ 8895 h 10238"/>
                <a:gd name="connsiteX30-1069" fmla="*/ 4038 w 10000"/>
                <a:gd name="connsiteY30-1070" fmla="*/ 8936 h 10238"/>
                <a:gd name="connsiteX31-1071" fmla="*/ 4153 w 10000"/>
                <a:gd name="connsiteY31-1072" fmla="*/ 8427 h 10238"/>
                <a:gd name="connsiteX32-1073" fmla="*/ 4257 w 10000"/>
                <a:gd name="connsiteY32-1074" fmla="*/ 8614 h 10238"/>
                <a:gd name="connsiteX33-1075" fmla="*/ 4244 w 10000"/>
                <a:gd name="connsiteY33-1076" fmla="*/ 9051 h 10238"/>
                <a:gd name="connsiteX34-1077" fmla="*/ 4214 w 10000"/>
                <a:gd name="connsiteY34-1078" fmla="*/ 9466 h 10238"/>
                <a:gd name="connsiteX35-1079" fmla="*/ 4324 w 10000"/>
                <a:gd name="connsiteY35-1080" fmla="*/ 9882 h 10238"/>
                <a:gd name="connsiteX36-1081" fmla="*/ 4761 w 10000"/>
                <a:gd name="connsiteY36-1082" fmla="*/ 9726 h 10238"/>
                <a:gd name="connsiteX37-1083" fmla="*/ 4859 w 10000"/>
                <a:gd name="connsiteY37-1084" fmla="*/ 9664 h 10238"/>
                <a:gd name="connsiteX38-1085" fmla="*/ 4980 w 10000"/>
                <a:gd name="connsiteY38-1086" fmla="*/ 9757 h 10238"/>
                <a:gd name="connsiteX39-1087" fmla="*/ 5035 w 10000"/>
                <a:gd name="connsiteY39-1088" fmla="*/ 9965 h 10238"/>
                <a:gd name="connsiteX40-1089" fmla="*/ 4956 w 10000"/>
                <a:gd name="connsiteY40-1090" fmla="*/ 10235 h 10238"/>
                <a:gd name="connsiteX41-1091" fmla="*/ 5236 w 10000"/>
                <a:gd name="connsiteY41-1092" fmla="*/ 10038 h 10238"/>
                <a:gd name="connsiteX42-1093" fmla="*/ 5509 w 10000"/>
                <a:gd name="connsiteY42-1094" fmla="*/ 10121 h 10238"/>
                <a:gd name="connsiteX43-1095" fmla="*/ 5552 w 10000"/>
                <a:gd name="connsiteY43-1096" fmla="*/ 9736 h 10238"/>
                <a:gd name="connsiteX44-1097" fmla="*/ 5613 w 10000"/>
                <a:gd name="connsiteY44-1098" fmla="*/ 9425 h 10238"/>
                <a:gd name="connsiteX45-1099" fmla="*/ 5594 w 10000"/>
                <a:gd name="connsiteY45-1100" fmla="*/ 9186 h 10238"/>
                <a:gd name="connsiteX46-1101" fmla="*/ 5649 w 10000"/>
                <a:gd name="connsiteY46-1102" fmla="*/ 9019 h 10238"/>
                <a:gd name="connsiteX47-1103" fmla="*/ 5825 w 10000"/>
                <a:gd name="connsiteY47-1104" fmla="*/ 8635 h 10238"/>
                <a:gd name="connsiteX48-1105" fmla="*/ 6008 w 10000"/>
                <a:gd name="connsiteY48-1106" fmla="*/ 8178 h 10238"/>
                <a:gd name="connsiteX49-1107" fmla="*/ 6069 w 10000"/>
                <a:gd name="connsiteY49-1108" fmla="*/ 7887 h 10238"/>
                <a:gd name="connsiteX50-1109" fmla="*/ 6172 w 10000"/>
                <a:gd name="connsiteY50-1110" fmla="*/ 7700 h 10238"/>
                <a:gd name="connsiteX51-1111" fmla="*/ 6373 w 10000"/>
                <a:gd name="connsiteY51-1112" fmla="*/ 7596 h 10238"/>
                <a:gd name="connsiteX52-1113" fmla="*/ 6525 w 10000"/>
                <a:gd name="connsiteY52-1114" fmla="*/ 7586 h 10238"/>
                <a:gd name="connsiteX53-1115" fmla="*/ 6774 w 10000"/>
                <a:gd name="connsiteY53-1116" fmla="*/ 7503 h 10238"/>
                <a:gd name="connsiteX54-1117" fmla="*/ 7109 w 10000"/>
                <a:gd name="connsiteY54-1118" fmla="*/ 7399 h 10238"/>
                <a:gd name="connsiteX55-1119" fmla="*/ 7321 w 10000"/>
                <a:gd name="connsiteY55-1120" fmla="*/ 7201 h 10238"/>
                <a:gd name="connsiteX56-1121" fmla="*/ 7552 w 10000"/>
                <a:gd name="connsiteY56-1122" fmla="*/ 6900 h 10238"/>
                <a:gd name="connsiteX57-1123" fmla="*/ 7784 w 10000"/>
                <a:gd name="connsiteY57-1124" fmla="*/ 6609 h 10238"/>
                <a:gd name="connsiteX58-1125" fmla="*/ 7996 w 10000"/>
                <a:gd name="connsiteY58-1126" fmla="*/ 6609 h 10238"/>
                <a:gd name="connsiteX59-1127" fmla="*/ 8094 w 10000"/>
                <a:gd name="connsiteY59-1128" fmla="*/ 6505 h 10238"/>
                <a:gd name="connsiteX60-1129" fmla="*/ 8167 w 10000"/>
                <a:gd name="connsiteY60-1130" fmla="*/ 6401 h 10238"/>
                <a:gd name="connsiteX61-1131" fmla="*/ 8300 w 10000"/>
                <a:gd name="connsiteY61-1132" fmla="*/ 6318 h 10238"/>
                <a:gd name="connsiteX62-1133" fmla="*/ 8367 w 10000"/>
                <a:gd name="connsiteY62-1134" fmla="*/ 6100 h 10238"/>
                <a:gd name="connsiteX63-1135" fmla="*/ 8489 w 10000"/>
                <a:gd name="connsiteY63-1136" fmla="*/ 5695 h 10238"/>
                <a:gd name="connsiteX64-1137" fmla="*/ 8550 w 10000"/>
                <a:gd name="connsiteY64-1138" fmla="*/ 5591 h 10238"/>
                <a:gd name="connsiteX65-1139" fmla="*/ 8811 w 10000"/>
                <a:gd name="connsiteY65-1140" fmla="*/ 5352 h 10238"/>
                <a:gd name="connsiteX66-1141" fmla="*/ 9188 w 10000"/>
                <a:gd name="connsiteY66-1142" fmla="*/ 5310 h 10238"/>
                <a:gd name="connsiteX67-1143" fmla="*/ 9693 w 10000"/>
                <a:gd name="connsiteY67-1144" fmla="*/ 5362 h 10238"/>
                <a:gd name="connsiteX68-1145" fmla="*/ 9827 w 10000"/>
                <a:gd name="connsiteY68-1146" fmla="*/ 5425 h 10238"/>
                <a:gd name="connsiteX69-1147" fmla="*/ 9960 w 10000"/>
                <a:gd name="connsiteY69-1148" fmla="*/ 5601 h 10238"/>
                <a:gd name="connsiteX70-1149" fmla="*/ 10000 w 10000"/>
                <a:gd name="connsiteY70-1150" fmla="*/ 5653 h 10238"/>
                <a:gd name="connsiteX0-1151" fmla="*/ 0 w 10000"/>
                <a:gd name="connsiteY0-1152" fmla="*/ 1103 h 10238"/>
                <a:gd name="connsiteX1-1153" fmla="*/ 140 w 10000"/>
                <a:gd name="connsiteY1-1154" fmla="*/ 542 h 10238"/>
                <a:gd name="connsiteX2-1155" fmla="*/ 231 w 10000"/>
                <a:gd name="connsiteY2-1156" fmla="*/ 292 h 10238"/>
                <a:gd name="connsiteX3-1157" fmla="*/ 377 w 10000"/>
                <a:gd name="connsiteY3-1158" fmla="*/ 386 h 10238"/>
                <a:gd name="connsiteX4-1159" fmla="*/ 474 w 10000"/>
                <a:gd name="connsiteY4-1160" fmla="*/ 386 h 10238"/>
                <a:gd name="connsiteX5-1161" fmla="*/ 906 w 10000"/>
                <a:gd name="connsiteY5-1162" fmla="*/ 697 h 10238"/>
                <a:gd name="connsiteX6-1163" fmla="*/ 1222 w 10000"/>
                <a:gd name="connsiteY6-1164" fmla="*/ 770 h 10238"/>
                <a:gd name="connsiteX7-1165" fmla="*/ 1380 w 10000"/>
                <a:gd name="connsiteY7-1166" fmla="*/ 424 h 10238"/>
                <a:gd name="connsiteX8-1167" fmla="*/ 1556 w 10000"/>
                <a:gd name="connsiteY8-1168" fmla="*/ 191 h 10238"/>
                <a:gd name="connsiteX9-1169" fmla="*/ 1931 w 10000"/>
                <a:gd name="connsiteY9-1170" fmla="*/ 1 h 10238"/>
                <a:gd name="connsiteX10-1171" fmla="*/ 2133 w 10000"/>
                <a:gd name="connsiteY10-1172" fmla="*/ 393 h 10238"/>
                <a:gd name="connsiteX11-1173" fmla="*/ 2289 w 10000"/>
                <a:gd name="connsiteY11-1174" fmla="*/ 646 h 10238"/>
                <a:gd name="connsiteX12-1175" fmla="*/ 2492 w 10000"/>
                <a:gd name="connsiteY12-1176" fmla="*/ 1202 h 10238"/>
                <a:gd name="connsiteX13-1177" fmla="*/ 2739 w 10000"/>
                <a:gd name="connsiteY13-1178" fmla="*/ 1459 h 10238"/>
                <a:gd name="connsiteX14-1179" fmla="*/ 2894 w 10000"/>
                <a:gd name="connsiteY14-1180" fmla="*/ 2038 h 10238"/>
                <a:gd name="connsiteX15-1181" fmla="*/ 3138 w 10000"/>
                <a:gd name="connsiteY15-1182" fmla="*/ 2723 h 10238"/>
                <a:gd name="connsiteX16-1183" fmla="*/ 3284 w 10000"/>
                <a:gd name="connsiteY16-1184" fmla="*/ 3118 h 10238"/>
                <a:gd name="connsiteX17-1185" fmla="*/ 3442 w 10000"/>
                <a:gd name="connsiteY17-1186" fmla="*/ 3409 h 10238"/>
                <a:gd name="connsiteX18-1187" fmla="*/ 3551 w 10000"/>
                <a:gd name="connsiteY18-1188" fmla="*/ 3960 h 10238"/>
                <a:gd name="connsiteX19-1189" fmla="*/ 3576 w 10000"/>
                <a:gd name="connsiteY19-1190" fmla="*/ 4427 h 10238"/>
                <a:gd name="connsiteX20-1191" fmla="*/ 3582 w 10000"/>
                <a:gd name="connsiteY20-1192" fmla="*/ 4552 h 10238"/>
                <a:gd name="connsiteX21-1193" fmla="*/ 3551 w 10000"/>
                <a:gd name="connsiteY21-1194" fmla="*/ 4593 h 10238"/>
                <a:gd name="connsiteX22-1195" fmla="*/ 3630 w 10000"/>
                <a:gd name="connsiteY22-1196" fmla="*/ 5134 h 10238"/>
                <a:gd name="connsiteX23-1197" fmla="*/ 3788 w 10000"/>
                <a:gd name="connsiteY23-1198" fmla="*/ 5903 h 10238"/>
                <a:gd name="connsiteX24-1199" fmla="*/ 3703 w 10000"/>
                <a:gd name="connsiteY24-1200" fmla="*/ 6266 h 10238"/>
                <a:gd name="connsiteX25-1201" fmla="*/ 3679 w 10000"/>
                <a:gd name="connsiteY25-1202" fmla="*/ 6765 h 10238"/>
                <a:gd name="connsiteX26-1203" fmla="*/ 3673 w 10000"/>
                <a:gd name="connsiteY26-1204" fmla="*/ 7575 h 10238"/>
                <a:gd name="connsiteX27-1205" fmla="*/ 3746 w 10000"/>
                <a:gd name="connsiteY27-1206" fmla="*/ 8032 h 10238"/>
                <a:gd name="connsiteX28-1207" fmla="*/ 3916 w 10000"/>
                <a:gd name="connsiteY28-1208" fmla="*/ 8895 h 10238"/>
                <a:gd name="connsiteX29-1209" fmla="*/ 4038 w 10000"/>
                <a:gd name="connsiteY29-1210" fmla="*/ 8936 h 10238"/>
                <a:gd name="connsiteX30-1211" fmla="*/ 4153 w 10000"/>
                <a:gd name="connsiteY30-1212" fmla="*/ 8427 h 10238"/>
                <a:gd name="connsiteX31-1213" fmla="*/ 4257 w 10000"/>
                <a:gd name="connsiteY31-1214" fmla="*/ 8614 h 10238"/>
                <a:gd name="connsiteX32-1215" fmla="*/ 4244 w 10000"/>
                <a:gd name="connsiteY32-1216" fmla="*/ 9051 h 10238"/>
                <a:gd name="connsiteX33-1217" fmla="*/ 4214 w 10000"/>
                <a:gd name="connsiteY33-1218" fmla="*/ 9466 h 10238"/>
                <a:gd name="connsiteX34-1219" fmla="*/ 4324 w 10000"/>
                <a:gd name="connsiteY34-1220" fmla="*/ 9882 h 10238"/>
                <a:gd name="connsiteX35-1221" fmla="*/ 4761 w 10000"/>
                <a:gd name="connsiteY35-1222" fmla="*/ 9726 h 10238"/>
                <a:gd name="connsiteX36-1223" fmla="*/ 4859 w 10000"/>
                <a:gd name="connsiteY36-1224" fmla="*/ 9664 h 10238"/>
                <a:gd name="connsiteX37-1225" fmla="*/ 4980 w 10000"/>
                <a:gd name="connsiteY37-1226" fmla="*/ 9757 h 10238"/>
                <a:gd name="connsiteX38-1227" fmla="*/ 5035 w 10000"/>
                <a:gd name="connsiteY38-1228" fmla="*/ 9965 h 10238"/>
                <a:gd name="connsiteX39-1229" fmla="*/ 4956 w 10000"/>
                <a:gd name="connsiteY39-1230" fmla="*/ 10235 h 10238"/>
                <a:gd name="connsiteX40-1231" fmla="*/ 5236 w 10000"/>
                <a:gd name="connsiteY40-1232" fmla="*/ 10038 h 10238"/>
                <a:gd name="connsiteX41-1233" fmla="*/ 5509 w 10000"/>
                <a:gd name="connsiteY41-1234" fmla="*/ 10121 h 10238"/>
                <a:gd name="connsiteX42-1235" fmla="*/ 5552 w 10000"/>
                <a:gd name="connsiteY42-1236" fmla="*/ 9736 h 10238"/>
                <a:gd name="connsiteX43-1237" fmla="*/ 5613 w 10000"/>
                <a:gd name="connsiteY43-1238" fmla="*/ 9425 h 10238"/>
                <a:gd name="connsiteX44-1239" fmla="*/ 5594 w 10000"/>
                <a:gd name="connsiteY44-1240" fmla="*/ 9186 h 10238"/>
                <a:gd name="connsiteX45-1241" fmla="*/ 5649 w 10000"/>
                <a:gd name="connsiteY45-1242" fmla="*/ 9019 h 10238"/>
                <a:gd name="connsiteX46-1243" fmla="*/ 5825 w 10000"/>
                <a:gd name="connsiteY46-1244" fmla="*/ 8635 h 10238"/>
                <a:gd name="connsiteX47-1245" fmla="*/ 6008 w 10000"/>
                <a:gd name="connsiteY47-1246" fmla="*/ 8178 h 10238"/>
                <a:gd name="connsiteX48-1247" fmla="*/ 6069 w 10000"/>
                <a:gd name="connsiteY48-1248" fmla="*/ 7887 h 10238"/>
                <a:gd name="connsiteX49-1249" fmla="*/ 6172 w 10000"/>
                <a:gd name="connsiteY49-1250" fmla="*/ 7700 h 10238"/>
                <a:gd name="connsiteX50-1251" fmla="*/ 6373 w 10000"/>
                <a:gd name="connsiteY50-1252" fmla="*/ 7596 h 10238"/>
                <a:gd name="connsiteX51-1253" fmla="*/ 6525 w 10000"/>
                <a:gd name="connsiteY51-1254" fmla="*/ 7586 h 10238"/>
                <a:gd name="connsiteX52-1255" fmla="*/ 6774 w 10000"/>
                <a:gd name="connsiteY52-1256" fmla="*/ 7503 h 10238"/>
                <a:gd name="connsiteX53-1257" fmla="*/ 7109 w 10000"/>
                <a:gd name="connsiteY53-1258" fmla="*/ 7399 h 10238"/>
                <a:gd name="connsiteX54-1259" fmla="*/ 7321 w 10000"/>
                <a:gd name="connsiteY54-1260" fmla="*/ 7201 h 10238"/>
                <a:gd name="connsiteX55-1261" fmla="*/ 7552 w 10000"/>
                <a:gd name="connsiteY55-1262" fmla="*/ 6900 h 10238"/>
                <a:gd name="connsiteX56-1263" fmla="*/ 7784 w 10000"/>
                <a:gd name="connsiteY56-1264" fmla="*/ 6609 h 10238"/>
                <a:gd name="connsiteX57-1265" fmla="*/ 7996 w 10000"/>
                <a:gd name="connsiteY57-1266" fmla="*/ 6609 h 10238"/>
                <a:gd name="connsiteX58-1267" fmla="*/ 8094 w 10000"/>
                <a:gd name="connsiteY58-1268" fmla="*/ 6505 h 10238"/>
                <a:gd name="connsiteX59-1269" fmla="*/ 8167 w 10000"/>
                <a:gd name="connsiteY59-1270" fmla="*/ 6401 h 10238"/>
                <a:gd name="connsiteX60-1271" fmla="*/ 8300 w 10000"/>
                <a:gd name="connsiteY60-1272" fmla="*/ 6318 h 10238"/>
                <a:gd name="connsiteX61-1273" fmla="*/ 8367 w 10000"/>
                <a:gd name="connsiteY61-1274" fmla="*/ 6100 h 10238"/>
                <a:gd name="connsiteX62-1275" fmla="*/ 8489 w 10000"/>
                <a:gd name="connsiteY62-1276" fmla="*/ 5695 h 10238"/>
                <a:gd name="connsiteX63-1277" fmla="*/ 8550 w 10000"/>
                <a:gd name="connsiteY63-1278" fmla="*/ 5591 h 10238"/>
                <a:gd name="connsiteX64-1279" fmla="*/ 8811 w 10000"/>
                <a:gd name="connsiteY64-1280" fmla="*/ 5352 h 10238"/>
                <a:gd name="connsiteX65-1281" fmla="*/ 9188 w 10000"/>
                <a:gd name="connsiteY65-1282" fmla="*/ 5310 h 10238"/>
                <a:gd name="connsiteX66-1283" fmla="*/ 9693 w 10000"/>
                <a:gd name="connsiteY66-1284" fmla="*/ 5362 h 10238"/>
                <a:gd name="connsiteX67-1285" fmla="*/ 9827 w 10000"/>
                <a:gd name="connsiteY67-1286" fmla="*/ 5425 h 10238"/>
                <a:gd name="connsiteX68-1287" fmla="*/ 9960 w 10000"/>
                <a:gd name="connsiteY68-1288" fmla="*/ 5601 h 10238"/>
                <a:gd name="connsiteX69-1289" fmla="*/ 10000 w 10000"/>
                <a:gd name="connsiteY69-1290" fmla="*/ 5653 h 10238"/>
                <a:gd name="connsiteX0-1291" fmla="*/ 0 w 10000"/>
                <a:gd name="connsiteY0-1292" fmla="*/ 1103 h 10238"/>
                <a:gd name="connsiteX1-1293" fmla="*/ 140 w 10000"/>
                <a:gd name="connsiteY1-1294" fmla="*/ 542 h 10238"/>
                <a:gd name="connsiteX2-1295" fmla="*/ 231 w 10000"/>
                <a:gd name="connsiteY2-1296" fmla="*/ 292 h 10238"/>
                <a:gd name="connsiteX3-1297" fmla="*/ 377 w 10000"/>
                <a:gd name="connsiteY3-1298" fmla="*/ 386 h 10238"/>
                <a:gd name="connsiteX4-1299" fmla="*/ 474 w 10000"/>
                <a:gd name="connsiteY4-1300" fmla="*/ 386 h 10238"/>
                <a:gd name="connsiteX5-1301" fmla="*/ 906 w 10000"/>
                <a:gd name="connsiteY5-1302" fmla="*/ 697 h 10238"/>
                <a:gd name="connsiteX6-1303" fmla="*/ 1130 w 10000"/>
                <a:gd name="connsiteY6-1304" fmla="*/ 436 h 10238"/>
                <a:gd name="connsiteX7-1305" fmla="*/ 1380 w 10000"/>
                <a:gd name="connsiteY7-1306" fmla="*/ 424 h 10238"/>
                <a:gd name="connsiteX8-1307" fmla="*/ 1556 w 10000"/>
                <a:gd name="connsiteY8-1308" fmla="*/ 191 h 10238"/>
                <a:gd name="connsiteX9-1309" fmla="*/ 1931 w 10000"/>
                <a:gd name="connsiteY9-1310" fmla="*/ 1 h 10238"/>
                <a:gd name="connsiteX10-1311" fmla="*/ 2133 w 10000"/>
                <a:gd name="connsiteY10-1312" fmla="*/ 393 h 10238"/>
                <a:gd name="connsiteX11-1313" fmla="*/ 2289 w 10000"/>
                <a:gd name="connsiteY11-1314" fmla="*/ 646 h 10238"/>
                <a:gd name="connsiteX12-1315" fmla="*/ 2492 w 10000"/>
                <a:gd name="connsiteY12-1316" fmla="*/ 1202 h 10238"/>
                <a:gd name="connsiteX13-1317" fmla="*/ 2739 w 10000"/>
                <a:gd name="connsiteY13-1318" fmla="*/ 1459 h 10238"/>
                <a:gd name="connsiteX14-1319" fmla="*/ 2894 w 10000"/>
                <a:gd name="connsiteY14-1320" fmla="*/ 2038 h 10238"/>
                <a:gd name="connsiteX15-1321" fmla="*/ 3138 w 10000"/>
                <a:gd name="connsiteY15-1322" fmla="*/ 2723 h 10238"/>
                <a:gd name="connsiteX16-1323" fmla="*/ 3284 w 10000"/>
                <a:gd name="connsiteY16-1324" fmla="*/ 3118 h 10238"/>
                <a:gd name="connsiteX17-1325" fmla="*/ 3442 w 10000"/>
                <a:gd name="connsiteY17-1326" fmla="*/ 3409 h 10238"/>
                <a:gd name="connsiteX18-1327" fmla="*/ 3551 w 10000"/>
                <a:gd name="connsiteY18-1328" fmla="*/ 3960 h 10238"/>
                <a:gd name="connsiteX19-1329" fmla="*/ 3576 w 10000"/>
                <a:gd name="connsiteY19-1330" fmla="*/ 4427 h 10238"/>
                <a:gd name="connsiteX20-1331" fmla="*/ 3582 w 10000"/>
                <a:gd name="connsiteY20-1332" fmla="*/ 4552 h 10238"/>
                <a:gd name="connsiteX21-1333" fmla="*/ 3551 w 10000"/>
                <a:gd name="connsiteY21-1334" fmla="*/ 4593 h 10238"/>
                <a:gd name="connsiteX22-1335" fmla="*/ 3630 w 10000"/>
                <a:gd name="connsiteY22-1336" fmla="*/ 5134 h 10238"/>
                <a:gd name="connsiteX23-1337" fmla="*/ 3788 w 10000"/>
                <a:gd name="connsiteY23-1338" fmla="*/ 5903 h 10238"/>
                <a:gd name="connsiteX24-1339" fmla="*/ 3703 w 10000"/>
                <a:gd name="connsiteY24-1340" fmla="*/ 6266 h 10238"/>
                <a:gd name="connsiteX25-1341" fmla="*/ 3679 w 10000"/>
                <a:gd name="connsiteY25-1342" fmla="*/ 6765 h 10238"/>
                <a:gd name="connsiteX26-1343" fmla="*/ 3673 w 10000"/>
                <a:gd name="connsiteY26-1344" fmla="*/ 7575 h 10238"/>
                <a:gd name="connsiteX27-1345" fmla="*/ 3746 w 10000"/>
                <a:gd name="connsiteY27-1346" fmla="*/ 8032 h 10238"/>
                <a:gd name="connsiteX28-1347" fmla="*/ 3916 w 10000"/>
                <a:gd name="connsiteY28-1348" fmla="*/ 8895 h 10238"/>
                <a:gd name="connsiteX29-1349" fmla="*/ 4038 w 10000"/>
                <a:gd name="connsiteY29-1350" fmla="*/ 8936 h 10238"/>
                <a:gd name="connsiteX30-1351" fmla="*/ 4153 w 10000"/>
                <a:gd name="connsiteY30-1352" fmla="*/ 8427 h 10238"/>
                <a:gd name="connsiteX31-1353" fmla="*/ 4257 w 10000"/>
                <a:gd name="connsiteY31-1354" fmla="*/ 8614 h 10238"/>
                <a:gd name="connsiteX32-1355" fmla="*/ 4244 w 10000"/>
                <a:gd name="connsiteY32-1356" fmla="*/ 9051 h 10238"/>
                <a:gd name="connsiteX33-1357" fmla="*/ 4214 w 10000"/>
                <a:gd name="connsiteY33-1358" fmla="*/ 9466 h 10238"/>
                <a:gd name="connsiteX34-1359" fmla="*/ 4324 w 10000"/>
                <a:gd name="connsiteY34-1360" fmla="*/ 9882 h 10238"/>
                <a:gd name="connsiteX35-1361" fmla="*/ 4761 w 10000"/>
                <a:gd name="connsiteY35-1362" fmla="*/ 9726 h 10238"/>
                <a:gd name="connsiteX36-1363" fmla="*/ 4859 w 10000"/>
                <a:gd name="connsiteY36-1364" fmla="*/ 9664 h 10238"/>
                <a:gd name="connsiteX37-1365" fmla="*/ 4980 w 10000"/>
                <a:gd name="connsiteY37-1366" fmla="*/ 9757 h 10238"/>
                <a:gd name="connsiteX38-1367" fmla="*/ 5035 w 10000"/>
                <a:gd name="connsiteY38-1368" fmla="*/ 9965 h 10238"/>
                <a:gd name="connsiteX39-1369" fmla="*/ 4956 w 10000"/>
                <a:gd name="connsiteY39-1370" fmla="*/ 10235 h 10238"/>
                <a:gd name="connsiteX40-1371" fmla="*/ 5236 w 10000"/>
                <a:gd name="connsiteY40-1372" fmla="*/ 10038 h 10238"/>
                <a:gd name="connsiteX41-1373" fmla="*/ 5509 w 10000"/>
                <a:gd name="connsiteY41-1374" fmla="*/ 10121 h 10238"/>
                <a:gd name="connsiteX42-1375" fmla="*/ 5552 w 10000"/>
                <a:gd name="connsiteY42-1376" fmla="*/ 9736 h 10238"/>
                <a:gd name="connsiteX43-1377" fmla="*/ 5613 w 10000"/>
                <a:gd name="connsiteY43-1378" fmla="*/ 9425 h 10238"/>
                <a:gd name="connsiteX44-1379" fmla="*/ 5594 w 10000"/>
                <a:gd name="connsiteY44-1380" fmla="*/ 9186 h 10238"/>
                <a:gd name="connsiteX45-1381" fmla="*/ 5649 w 10000"/>
                <a:gd name="connsiteY45-1382" fmla="*/ 9019 h 10238"/>
                <a:gd name="connsiteX46-1383" fmla="*/ 5825 w 10000"/>
                <a:gd name="connsiteY46-1384" fmla="*/ 8635 h 10238"/>
                <a:gd name="connsiteX47-1385" fmla="*/ 6008 w 10000"/>
                <a:gd name="connsiteY47-1386" fmla="*/ 8178 h 10238"/>
                <a:gd name="connsiteX48-1387" fmla="*/ 6069 w 10000"/>
                <a:gd name="connsiteY48-1388" fmla="*/ 7887 h 10238"/>
                <a:gd name="connsiteX49-1389" fmla="*/ 6172 w 10000"/>
                <a:gd name="connsiteY49-1390" fmla="*/ 7700 h 10238"/>
                <a:gd name="connsiteX50-1391" fmla="*/ 6373 w 10000"/>
                <a:gd name="connsiteY50-1392" fmla="*/ 7596 h 10238"/>
                <a:gd name="connsiteX51-1393" fmla="*/ 6525 w 10000"/>
                <a:gd name="connsiteY51-1394" fmla="*/ 7586 h 10238"/>
                <a:gd name="connsiteX52-1395" fmla="*/ 6774 w 10000"/>
                <a:gd name="connsiteY52-1396" fmla="*/ 7503 h 10238"/>
                <a:gd name="connsiteX53-1397" fmla="*/ 7109 w 10000"/>
                <a:gd name="connsiteY53-1398" fmla="*/ 7399 h 10238"/>
                <a:gd name="connsiteX54-1399" fmla="*/ 7321 w 10000"/>
                <a:gd name="connsiteY54-1400" fmla="*/ 7201 h 10238"/>
                <a:gd name="connsiteX55-1401" fmla="*/ 7552 w 10000"/>
                <a:gd name="connsiteY55-1402" fmla="*/ 6900 h 10238"/>
                <a:gd name="connsiteX56-1403" fmla="*/ 7784 w 10000"/>
                <a:gd name="connsiteY56-1404" fmla="*/ 6609 h 10238"/>
                <a:gd name="connsiteX57-1405" fmla="*/ 7996 w 10000"/>
                <a:gd name="connsiteY57-1406" fmla="*/ 6609 h 10238"/>
                <a:gd name="connsiteX58-1407" fmla="*/ 8094 w 10000"/>
                <a:gd name="connsiteY58-1408" fmla="*/ 6505 h 10238"/>
                <a:gd name="connsiteX59-1409" fmla="*/ 8167 w 10000"/>
                <a:gd name="connsiteY59-1410" fmla="*/ 6401 h 10238"/>
                <a:gd name="connsiteX60-1411" fmla="*/ 8300 w 10000"/>
                <a:gd name="connsiteY60-1412" fmla="*/ 6318 h 10238"/>
                <a:gd name="connsiteX61-1413" fmla="*/ 8367 w 10000"/>
                <a:gd name="connsiteY61-1414" fmla="*/ 6100 h 10238"/>
                <a:gd name="connsiteX62-1415" fmla="*/ 8489 w 10000"/>
                <a:gd name="connsiteY62-1416" fmla="*/ 5695 h 10238"/>
                <a:gd name="connsiteX63-1417" fmla="*/ 8550 w 10000"/>
                <a:gd name="connsiteY63-1418" fmla="*/ 5591 h 10238"/>
                <a:gd name="connsiteX64-1419" fmla="*/ 8811 w 10000"/>
                <a:gd name="connsiteY64-1420" fmla="*/ 5352 h 10238"/>
                <a:gd name="connsiteX65-1421" fmla="*/ 9188 w 10000"/>
                <a:gd name="connsiteY65-1422" fmla="*/ 5310 h 10238"/>
                <a:gd name="connsiteX66-1423" fmla="*/ 9693 w 10000"/>
                <a:gd name="connsiteY66-1424" fmla="*/ 5362 h 10238"/>
                <a:gd name="connsiteX67-1425" fmla="*/ 9827 w 10000"/>
                <a:gd name="connsiteY67-1426" fmla="*/ 5425 h 10238"/>
                <a:gd name="connsiteX68-1427" fmla="*/ 9960 w 10000"/>
                <a:gd name="connsiteY68-1428" fmla="*/ 5601 h 10238"/>
                <a:gd name="connsiteX69-1429" fmla="*/ 10000 w 10000"/>
                <a:gd name="connsiteY69-1430" fmla="*/ 5653 h 10238"/>
                <a:gd name="connsiteX0-1431" fmla="*/ 0 w 10000"/>
                <a:gd name="connsiteY0-1432" fmla="*/ 1103 h 10238"/>
                <a:gd name="connsiteX1-1433" fmla="*/ 140 w 10000"/>
                <a:gd name="connsiteY1-1434" fmla="*/ 542 h 10238"/>
                <a:gd name="connsiteX2-1435" fmla="*/ 231 w 10000"/>
                <a:gd name="connsiteY2-1436" fmla="*/ 292 h 10238"/>
                <a:gd name="connsiteX3-1437" fmla="*/ 377 w 10000"/>
                <a:gd name="connsiteY3-1438" fmla="*/ 386 h 10238"/>
                <a:gd name="connsiteX4-1439" fmla="*/ 562 w 10000"/>
                <a:gd name="connsiteY4-1440" fmla="*/ 843 h 10238"/>
                <a:gd name="connsiteX5-1441" fmla="*/ 906 w 10000"/>
                <a:gd name="connsiteY5-1442" fmla="*/ 697 h 10238"/>
                <a:gd name="connsiteX6-1443" fmla="*/ 1130 w 10000"/>
                <a:gd name="connsiteY6-1444" fmla="*/ 436 h 10238"/>
                <a:gd name="connsiteX7-1445" fmla="*/ 1380 w 10000"/>
                <a:gd name="connsiteY7-1446" fmla="*/ 424 h 10238"/>
                <a:gd name="connsiteX8-1447" fmla="*/ 1556 w 10000"/>
                <a:gd name="connsiteY8-1448" fmla="*/ 191 h 10238"/>
                <a:gd name="connsiteX9-1449" fmla="*/ 1931 w 10000"/>
                <a:gd name="connsiteY9-1450" fmla="*/ 1 h 10238"/>
                <a:gd name="connsiteX10-1451" fmla="*/ 2133 w 10000"/>
                <a:gd name="connsiteY10-1452" fmla="*/ 393 h 10238"/>
                <a:gd name="connsiteX11-1453" fmla="*/ 2289 w 10000"/>
                <a:gd name="connsiteY11-1454" fmla="*/ 646 h 10238"/>
                <a:gd name="connsiteX12-1455" fmla="*/ 2492 w 10000"/>
                <a:gd name="connsiteY12-1456" fmla="*/ 1202 h 10238"/>
                <a:gd name="connsiteX13-1457" fmla="*/ 2739 w 10000"/>
                <a:gd name="connsiteY13-1458" fmla="*/ 1459 h 10238"/>
                <a:gd name="connsiteX14-1459" fmla="*/ 2894 w 10000"/>
                <a:gd name="connsiteY14-1460" fmla="*/ 2038 h 10238"/>
                <a:gd name="connsiteX15-1461" fmla="*/ 3138 w 10000"/>
                <a:gd name="connsiteY15-1462" fmla="*/ 2723 h 10238"/>
                <a:gd name="connsiteX16-1463" fmla="*/ 3284 w 10000"/>
                <a:gd name="connsiteY16-1464" fmla="*/ 3118 h 10238"/>
                <a:gd name="connsiteX17-1465" fmla="*/ 3442 w 10000"/>
                <a:gd name="connsiteY17-1466" fmla="*/ 3409 h 10238"/>
                <a:gd name="connsiteX18-1467" fmla="*/ 3551 w 10000"/>
                <a:gd name="connsiteY18-1468" fmla="*/ 3960 h 10238"/>
                <a:gd name="connsiteX19-1469" fmla="*/ 3576 w 10000"/>
                <a:gd name="connsiteY19-1470" fmla="*/ 4427 h 10238"/>
                <a:gd name="connsiteX20-1471" fmla="*/ 3582 w 10000"/>
                <a:gd name="connsiteY20-1472" fmla="*/ 4552 h 10238"/>
                <a:gd name="connsiteX21-1473" fmla="*/ 3551 w 10000"/>
                <a:gd name="connsiteY21-1474" fmla="*/ 4593 h 10238"/>
                <a:gd name="connsiteX22-1475" fmla="*/ 3630 w 10000"/>
                <a:gd name="connsiteY22-1476" fmla="*/ 5134 h 10238"/>
                <a:gd name="connsiteX23-1477" fmla="*/ 3788 w 10000"/>
                <a:gd name="connsiteY23-1478" fmla="*/ 5903 h 10238"/>
                <a:gd name="connsiteX24-1479" fmla="*/ 3703 w 10000"/>
                <a:gd name="connsiteY24-1480" fmla="*/ 6266 h 10238"/>
                <a:gd name="connsiteX25-1481" fmla="*/ 3679 w 10000"/>
                <a:gd name="connsiteY25-1482" fmla="*/ 6765 h 10238"/>
                <a:gd name="connsiteX26-1483" fmla="*/ 3673 w 10000"/>
                <a:gd name="connsiteY26-1484" fmla="*/ 7575 h 10238"/>
                <a:gd name="connsiteX27-1485" fmla="*/ 3746 w 10000"/>
                <a:gd name="connsiteY27-1486" fmla="*/ 8032 h 10238"/>
                <a:gd name="connsiteX28-1487" fmla="*/ 3916 w 10000"/>
                <a:gd name="connsiteY28-1488" fmla="*/ 8895 h 10238"/>
                <a:gd name="connsiteX29-1489" fmla="*/ 4038 w 10000"/>
                <a:gd name="connsiteY29-1490" fmla="*/ 8936 h 10238"/>
                <a:gd name="connsiteX30-1491" fmla="*/ 4153 w 10000"/>
                <a:gd name="connsiteY30-1492" fmla="*/ 8427 h 10238"/>
                <a:gd name="connsiteX31-1493" fmla="*/ 4257 w 10000"/>
                <a:gd name="connsiteY31-1494" fmla="*/ 8614 h 10238"/>
                <a:gd name="connsiteX32-1495" fmla="*/ 4244 w 10000"/>
                <a:gd name="connsiteY32-1496" fmla="*/ 9051 h 10238"/>
                <a:gd name="connsiteX33-1497" fmla="*/ 4214 w 10000"/>
                <a:gd name="connsiteY33-1498" fmla="*/ 9466 h 10238"/>
                <a:gd name="connsiteX34-1499" fmla="*/ 4324 w 10000"/>
                <a:gd name="connsiteY34-1500" fmla="*/ 9882 h 10238"/>
                <a:gd name="connsiteX35-1501" fmla="*/ 4761 w 10000"/>
                <a:gd name="connsiteY35-1502" fmla="*/ 9726 h 10238"/>
                <a:gd name="connsiteX36-1503" fmla="*/ 4859 w 10000"/>
                <a:gd name="connsiteY36-1504" fmla="*/ 9664 h 10238"/>
                <a:gd name="connsiteX37-1505" fmla="*/ 4980 w 10000"/>
                <a:gd name="connsiteY37-1506" fmla="*/ 9757 h 10238"/>
                <a:gd name="connsiteX38-1507" fmla="*/ 5035 w 10000"/>
                <a:gd name="connsiteY38-1508" fmla="*/ 9965 h 10238"/>
                <a:gd name="connsiteX39-1509" fmla="*/ 4956 w 10000"/>
                <a:gd name="connsiteY39-1510" fmla="*/ 10235 h 10238"/>
                <a:gd name="connsiteX40-1511" fmla="*/ 5236 w 10000"/>
                <a:gd name="connsiteY40-1512" fmla="*/ 10038 h 10238"/>
                <a:gd name="connsiteX41-1513" fmla="*/ 5509 w 10000"/>
                <a:gd name="connsiteY41-1514" fmla="*/ 10121 h 10238"/>
                <a:gd name="connsiteX42-1515" fmla="*/ 5552 w 10000"/>
                <a:gd name="connsiteY42-1516" fmla="*/ 9736 h 10238"/>
                <a:gd name="connsiteX43-1517" fmla="*/ 5613 w 10000"/>
                <a:gd name="connsiteY43-1518" fmla="*/ 9425 h 10238"/>
                <a:gd name="connsiteX44-1519" fmla="*/ 5594 w 10000"/>
                <a:gd name="connsiteY44-1520" fmla="*/ 9186 h 10238"/>
                <a:gd name="connsiteX45-1521" fmla="*/ 5649 w 10000"/>
                <a:gd name="connsiteY45-1522" fmla="*/ 9019 h 10238"/>
                <a:gd name="connsiteX46-1523" fmla="*/ 5825 w 10000"/>
                <a:gd name="connsiteY46-1524" fmla="*/ 8635 h 10238"/>
                <a:gd name="connsiteX47-1525" fmla="*/ 6008 w 10000"/>
                <a:gd name="connsiteY47-1526" fmla="*/ 8178 h 10238"/>
                <a:gd name="connsiteX48-1527" fmla="*/ 6069 w 10000"/>
                <a:gd name="connsiteY48-1528" fmla="*/ 7887 h 10238"/>
                <a:gd name="connsiteX49-1529" fmla="*/ 6172 w 10000"/>
                <a:gd name="connsiteY49-1530" fmla="*/ 7700 h 10238"/>
                <a:gd name="connsiteX50-1531" fmla="*/ 6373 w 10000"/>
                <a:gd name="connsiteY50-1532" fmla="*/ 7596 h 10238"/>
                <a:gd name="connsiteX51-1533" fmla="*/ 6525 w 10000"/>
                <a:gd name="connsiteY51-1534" fmla="*/ 7586 h 10238"/>
                <a:gd name="connsiteX52-1535" fmla="*/ 6774 w 10000"/>
                <a:gd name="connsiteY52-1536" fmla="*/ 7503 h 10238"/>
                <a:gd name="connsiteX53-1537" fmla="*/ 7109 w 10000"/>
                <a:gd name="connsiteY53-1538" fmla="*/ 7399 h 10238"/>
                <a:gd name="connsiteX54-1539" fmla="*/ 7321 w 10000"/>
                <a:gd name="connsiteY54-1540" fmla="*/ 7201 h 10238"/>
                <a:gd name="connsiteX55-1541" fmla="*/ 7552 w 10000"/>
                <a:gd name="connsiteY55-1542" fmla="*/ 6900 h 10238"/>
                <a:gd name="connsiteX56-1543" fmla="*/ 7784 w 10000"/>
                <a:gd name="connsiteY56-1544" fmla="*/ 6609 h 10238"/>
                <a:gd name="connsiteX57-1545" fmla="*/ 7996 w 10000"/>
                <a:gd name="connsiteY57-1546" fmla="*/ 6609 h 10238"/>
                <a:gd name="connsiteX58-1547" fmla="*/ 8094 w 10000"/>
                <a:gd name="connsiteY58-1548" fmla="*/ 6505 h 10238"/>
                <a:gd name="connsiteX59-1549" fmla="*/ 8167 w 10000"/>
                <a:gd name="connsiteY59-1550" fmla="*/ 6401 h 10238"/>
                <a:gd name="connsiteX60-1551" fmla="*/ 8300 w 10000"/>
                <a:gd name="connsiteY60-1552" fmla="*/ 6318 h 10238"/>
                <a:gd name="connsiteX61-1553" fmla="*/ 8367 w 10000"/>
                <a:gd name="connsiteY61-1554" fmla="*/ 6100 h 10238"/>
                <a:gd name="connsiteX62-1555" fmla="*/ 8489 w 10000"/>
                <a:gd name="connsiteY62-1556" fmla="*/ 5695 h 10238"/>
                <a:gd name="connsiteX63-1557" fmla="*/ 8550 w 10000"/>
                <a:gd name="connsiteY63-1558" fmla="*/ 5591 h 10238"/>
                <a:gd name="connsiteX64-1559" fmla="*/ 8811 w 10000"/>
                <a:gd name="connsiteY64-1560" fmla="*/ 5352 h 10238"/>
                <a:gd name="connsiteX65-1561" fmla="*/ 9188 w 10000"/>
                <a:gd name="connsiteY65-1562" fmla="*/ 5310 h 10238"/>
                <a:gd name="connsiteX66-1563" fmla="*/ 9693 w 10000"/>
                <a:gd name="connsiteY66-1564" fmla="*/ 5362 h 10238"/>
                <a:gd name="connsiteX67-1565" fmla="*/ 9827 w 10000"/>
                <a:gd name="connsiteY67-1566" fmla="*/ 5425 h 10238"/>
                <a:gd name="connsiteX68-1567" fmla="*/ 9960 w 10000"/>
                <a:gd name="connsiteY68-1568" fmla="*/ 5601 h 10238"/>
                <a:gd name="connsiteX69-1569" fmla="*/ 10000 w 10000"/>
                <a:gd name="connsiteY69-1570" fmla="*/ 5653 h 10238"/>
                <a:gd name="connsiteX0-1571" fmla="*/ 0 w 10000"/>
                <a:gd name="connsiteY0-1572" fmla="*/ 1103 h 10238"/>
                <a:gd name="connsiteX1-1573" fmla="*/ 140 w 10000"/>
                <a:gd name="connsiteY1-1574" fmla="*/ 542 h 10238"/>
                <a:gd name="connsiteX2-1575" fmla="*/ 231 w 10000"/>
                <a:gd name="connsiteY2-1576" fmla="*/ 292 h 10238"/>
                <a:gd name="connsiteX3-1577" fmla="*/ 416 w 10000"/>
                <a:gd name="connsiteY3-1578" fmla="*/ 1370 h 10238"/>
                <a:gd name="connsiteX4-1579" fmla="*/ 562 w 10000"/>
                <a:gd name="connsiteY4-1580" fmla="*/ 843 h 10238"/>
                <a:gd name="connsiteX5-1581" fmla="*/ 906 w 10000"/>
                <a:gd name="connsiteY5-1582" fmla="*/ 697 h 10238"/>
                <a:gd name="connsiteX6-1583" fmla="*/ 1130 w 10000"/>
                <a:gd name="connsiteY6-1584" fmla="*/ 436 h 10238"/>
                <a:gd name="connsiteX7-1585" fmla="*/ 1380 w 10000"/>
                <a:gd name="connsiteY7-1586" fmla="*/ 424 h 10238"/>
                <a:gd name="connsiteX8-1587" fmla="*/ 1556 w 10000"/>
                <a:gd name="connsiteY8-1588" fmla="*/ 191 h 10238"/>
                <a:gd name="connsiteX9-1589" fmla="*/ 1931 w 10000"/>
                <a:gd name="connsiteY9-1590" fmla="*/ 1 h 10238"/>
                <a:gd name="connsiteX10-1591" fmla="*/ 2133 w 10000"/>
                <a:gd name="connsiteY10-1592" fmla="*/ 393 h 10238"/>
                <a:gd name="connsiteX11-1593" fmla="*/ 2289 w 10000"/>
                <a:gd name="connsiteY11-1594" fmla="*/ 646 h 10238"/>
                <a:gd name="connsiteX12-1595" fmla="*/ 2492 w 10000"/>
                <a:gd name="connsiteY12-1596" fmla="*/ 1202 h 10238"/>
                <a:gd name="connsiteX13-1597" fmla="*/ 2739 w 10000"/>
                <a:gd name="connsiteY13-1598" fmla="*/ 1459 h 10238"/>
                <a:gd name="connsiteX14-1599" fmla="*/ 2894 w 10000"/>
                <a:gd name="connsiteY14-1600" fmla="*/ 2038 h 10238"/>
                <a:gd name="connsiteX15-1601" fmla="*/ 3138 w 10000"/>
                <a:gd name="connsiteY15-1602" fmla="*/ 2723 h 10238"/>
                <a:gd name="connsiteX16-1603" fmla="*/ 3284 w 10000"/>
                <a:gd name="connsiteY16-1604" fmla="*/ 3118 h 10238"/>
                <a:gd name="connsiteX17-1605" fmla="*/ 3442 w 10000"/>
                <a:gd name="connsiteY17-1606" fmla="*/ 3409 h 10238"/>
                <a:gd name="connsiteX18-1607" fmla="*/ 3551 w 10000"/>
                <a:gd name="connsiteY18-1608" fmla="*/ 3960 h 10238"/>
                <a:gd name="connsiteX19-1609" fmla="*/ 3576 w 10000"/>
                <a:gd name="connsiteY19-1610" fmla="*/ 4427 h 10238"/>
                <a:gd name="connsiteX20-1611" fmla="*/ 3582 w 10000"/>
                <a:gd name="connsiteY20-1612" fmla="*/ 4552 h 10238"/>
                <a:gd name="connsiteX21-1613" fmla="*/ 3551 w 10000"/>
                <a:gd name="connsiteY21-1614" fmla="*/ 4593 h 10238"/>
                <a:gd name="connsiteX22-1615" fmla="*/ 3630 w 10000"/>
                <a:gd name="connsiteY22-1616" fmla="*/ 5134 h 10238"/>
                <a:gd name="connsiteX23-1617" fmla="*/ 3788 w 10000"/>
                <a:gd name="connsiteY23-1618" fmla="*/ 5903 h 10238"/>
                <a:gd name="connsiteX24-1619" fmla="*/ 3703 w 10000"/>
                <a:gd name="connsiteY24-1620" fmla="*/ 6266 h 10238"/>
                <a:gd name="connsiteX25-1621" fmla="*/ 3679 w 10000"/>
                <a:gd name="connsiteY25-1622" fmla="*/ 6765 h 10238"/>
                <a:gd name="connsiteX26-1623" fmla="*/ 3673 w 10000"/>
                <a:gd name="connsiteY26-1624" fmla="*/ 7575 h 10238"/>
                <a:gd name="connsiteX27-1625" fmla="*/ 3746 w 10000"/>
                <a:gd name="connsiteY27-1626" fmla="*/ 8032 h 10238"/>
                <a:gd name="connsiteX28-1627" fmla="*/ 3916 w 10000"/>
                <a:gd name="connsiteY28-1628" fmla="*/ 8895 h 10238"/>
                <a:gd name="connsiteX29-1629" fmla="*/ 4038 w 10000"/>
                <a:gd name="connsiteY29-1630" fmla="*/ 8936 h 10238"/>
                <a:gd name="connsiteX30-1631" fmla="*/ 4153 w 10000"/>
                <a:gd name="connsiteY30-1632" fmla="*/ 8427 h 10238"/>
                <a:gd name="connsiteX31-1633" fmla="*/ 4257 w 10000"/>
                <a:gd name="connsiteY31-1634" fmla="*/ 8614 h 10238"/>
                <a:gd name="connsiteX32-1635" fmla="*/ 4244 w 10000"/>
                <a:gd name="connsiteY32-1636" fmla="*/ 9051 h 10238"/>
                <a:gd name="connsiteX33-1637" fmla="*/ 4214 w 10000"/>
                <a:gd name="connsiteY33-1638" fmla="*/ 9466 h 10238"/>
                <a:gd name="connsiteX34-1639" fmla="*/ 4324 w 10000"/>
                <a:gd name="connsiteY34-1640" fmla="*/ 9882 h 10238"/>
                <a:gd name="connsiteX35-1641" fmla="*/ 4761 w 10000"/>
                <a:gd name="connsiteY35-1642" fmla="*/ 9726 h 10238"/>
                <a:gd name="connsiteX36-1643" fmla="*/ 4859 w 10000"/>
                <a:gd name="connsiteY36-1644" fmla="*/ 9664 h 10238"/>
                <a:gd name="connsiteX37-1645" fmla="*/ 4980 w 10000"/>
                <a:gd name="connsiteY37-1646" fmla="*/ 9757 h 10238"/>
                <a:gd name="connsiteX38-1647" fmla="*/ 5035 w 10000"/>
                <a:gd name="connsiteY38-1648" fmla="*/ 9965 h 10238"/>
                <a:gd name="connsiteX39-1649" fmla="*/ 4956 w 10000"/>
                <a:gd name="connsiteY39-1650" fmla="*/ 10235 h 10238"/>
                <a:gd name="connsiteX40-1651" fmla="*/ 5236 w 10000"/>
                <a:gd name="connsiteY40-1652" fmla="*/ 10038 h 10238"/>
                <a:gd name="connsiteX41-1653" fmla="*/ 5509 w 10000"/>
                <a:gd name="connsiteY41-1654" fmla="*/ 10121 h 10238"/>
                <a:gd name="connsiteX42-1655" fmla="*/ 5552 w 10000"/>
                <a:gd name="connsiteY42-1656" fmla="*/ 9736 h 10238"/>
                <a:gd name="connsiteX43-1657" fmla="*/ 5613 w 10000"/>
                <a:gd name="connsiteY43-1658" fmla="*/ 9425 h 10238"/>
                <a:gd name="connsiteX44-1659" fmla="*/ 5594 w 10000"/>
                <a:gd name="connsiteY44-1660" fmla="*/ 9186 h 10238"/>
                <a:gd name="connsiteX45-1661" fmla="*/ 5649 w 10000"/>
                <a:gd name="connsiteY45-1662" fmla="*/ 9019 h 10238"/>
                <a:gd name="connsiteX46-1663" fmla="*/ 5825 w 10000"/>
                <a:gd name="connsiteY46-1664" fmla="*/ 8635 h 10238"/>
                <a:gd name="connsiteX47-1665" fmla="*/ 6008 w 10000"/>
                <a:gd name="connsiteY47-1666" fmla="*/ 8178 h 10238"/>
                <a:gd name="connsiteX48-1667" fmla="*/ 6069 w 10000"/>
                <a:gd name="connsiteY48-1668" fmla="*/ 7887 h 10238"/>
                <a:gd name="connsiteX49-1669" fmla="*/ 6172 w 10000"/>
                <a:gd name="connsiteY49-1670" fmla="*/ 7700 h 10238"/>
                <a:gd name="connsiteX50-1671" fmla="*/ 6373 w 10000"/>
                <a:gd name="connsiteY50-1672" fmla="*/ 7596 h 10238"/>
                <a:gd name="connsiteX51-1673" fmla="*/ 6525 w 10000"/>
                <a:gd name="connsiteY51-1674" fmla="*/ 7586 h 10238"/>
                <a:gd name="connsiteX52-1675" fmla="*/ 6774 w 10000"/>
                <a:gd name="connsiteY52-1676" fmla="*/ 7503 h 10238"/>
                <a:gd name="connsiteX53-1677" fmla="*/ 7109 w 10000"/>
                <a:gd name="connsiteY53-1678" fmla="*/ 7399 h 10238"/>
                <a:gd name="connsiteX54-1679" fmla="*/ 7321 w 10000"/>
                <a:gd name="connsiteY54-1680" fmla="*/ 7201 h 10238"/>
                <a:gd name="connsiteX55-1681" fmla="*/ 7552 w 10000"/>
                <a:gd name="connsiteY55-1682" fmla="*/ 6900 h 10238"/>
                <a:gd name="connsiteX56-1683" fmla="*/ 7784 w 10000"/>
                <a:gd name="connsiteY56-1684" fmla="*/ 6609 h 10238"/>
                <a:gd name="connsiteX57-1685" fmla="*/ 7996 w 10000"/>
                <a:gd name="connsiteY57-1686" fmla="*/ 6609 h 10238"/>
                <a:gd name="connsiteX58-1687" fmla="*/ 8094 w 10000"/>
                <a:gd name="connsiteY58-1688" fmla="*/ 6505 h 10238"/>
                <a:gd name="connsiteX59-1689" fmla="*/ 8167 w 10000"/>
                <a:gd name="connsiteY59-1690" fmla="*/ 6401 h 10238"/>
                <a:gd name="connsiteX60-1691" fmla="*/ 8300 w 10000"/>
                <a:gd name="connsiteY60-1692" fmla="*/ 6318 h 10238"/>
                <a:gd name="connsiteX61-1693" fmla="*/ 8367 w 10000"/>
                <a:gd name="connsiteY61-1694" fmla="*/ 6100 h 10238"/>
                <a:gd name="connsiteX62-1695" fmla="*/ 8489 w 10000"/>
                <a:gd name="connsiteY62-1696" fmla="*/ 5695 h 10238"/>
                <a:gd name="connsiteX63-1697" fmla="*/ 8550 w 10000"/>
                <a:gd name="connsiteY63-1698" fmla="*/ 5591 h 10238"/>
                <a:gd name="connsiteX64-1699" fmla="*/ 8811 w 10000"/>
                <a:gd name="connsiteY64-1700" fmla="*/ 5352 h 10238"/>
                <a:gd name="connsiteX65-1701" fmla="*/ 9188 w 10000"/>
                <a:gd name="connsiteY65-1702" fmla="*/ 5310 h 10238"/>
                <a:gd name="connsiteX66-1703" fmla="*/ 9693 w 10000"/>
                <a:gd name="connsiteY66-1704" fmla="*/ 5362 h 10238"/>
                <a:gd name="connsiteX67-1705" fmla="*/ 9827 w 10000"/>
                <a:gd name="connsiteY67-1706" fmla="*/ 5425 h 10238"/>
                <a:gd name="connsiteX68-1707" fmla="*/ 9960 w 10000"/>
                <a:gd name="connsiteY68-1708" fmla="*/ 5601 h 10238"/>
                <a:gd name="connsiteX69-1709" fmla="*/ 10000 w 10000"/>
                <a:gd name="connsiteY69-1710" fmla="*/ 5653 h 10238"/>
                <a:gd name="connsiteX0-1711" fmla="*/ 0 w 10000"/>
                <a:gd name="connsiteY0-1712" fmla="*/ 1103 h 10238"/>
                <a:gd name="connsiteX1-1713" fmla="*/ 140 w 10000"/>
                <a:gd name="connsiteY1-1714" fmla="*/ 542 h 10238"/>
                <a:gd name="connsiteX2-1715" fmla="*/ 416 w 10000"/>
                <a:gd name="connsiteY2-1716" fmla="*/ 1370 h 10238"/>
                <a:gd name="connsiteX3-1717" fmla="*/ 562 w 10000"/>
                <a:gd name="connsiteY3-1718" fmla="*/ 843 h 10238"/>
                <a:gd name="connsiteX4-1719" fmla="*/ 906 w 10000"/>
                <a:gd name="connsiteY4-1720" fmla="*/ 697 h 10238"/>
                <a:gd name="connsiteX5-1721" fmla="*/ 1130 w 10000"/>
                <a:gd name="connsiteY5-1722" fmla="*/ 436 h 10238"/>
                <a:gd name="connsiteX6-1723" fmla="*/ 1380 w 10000"/>
                <a:gd name="connsiteY6-1724" fmla="*/ 424 h 10238"/>
                <a:gd name="connsiteX7-1725" fmla="*/ 1556 w 10000"/>
                <a:gd name="connsiteY7-1726" fmla="*/ 191 h 10238"/>
                <a:gd name="connsiteX8-1727" fmla="*/ 1931 w 10000"/>
                <a:gd name="connsiteY8-1728" fmla="*/ 1 h 10238"/>
                <a:gd name="connsiteX9-1729" fmla="*/ 2133 w 10000"/>
                <a:gd name="connsiteY9-1730" fmla="*/ 393 h 10238"/>
                <a:gd name="connsiteX10-1731" fmla="*/ 2289 w 10000"/>
                <a:gd name="connsiteY10-1732" fmla="*/ 646 h 10238"/>
                <a:gd name="connsiteX11-1733" fmla="*/ 2492 w 10000"/>
                <a:gd name="connsiteY11-1734" fmla="*/ 1202 h 10238"/>
                <a:gd name="connsiteX12-1735" fmla="*/ 2739 w 10000"/>
                <a:gd name="connsiteY12-1736" fmla="*/ 1459 h 10238"/>
                <a:gd name="connsiteX13-1737" fmla="*/ 2894 w 10000"/>
                <a:gd name="connsiteY13-1738" fmla="*/ 2038 h 10238"/>
                <a:gd name="connsiteX14-1739" fmla="*/ 3138 w 10000"/>
                <a:gd name="connsiteY14-1740" fmla="*/ 2723 h 10238"/>
                <a:gd name="connsiteX15-1741" fmla="*/ 3284 w 10000"/>
                <a:gd name="connsiteY15-1742" fmla="*/ 3118 h 10238"/>
                <a:gd name="connsiteX16-1743" fmla="*/ 3442 w 10000"/>
                <a:gd name="connsiteY16-1744" fmla="*/ 3409 h 10238"/>
                <a:gd name="connsiteX17-1745" fmla="*/ 3551 w 10000"/>
                <a:gd name="connsiteY17-1746" fmla="*/ 3960 h 10238"/>
                <a:gd name="connsiteX18-1747" fmla="*/ 3576 w 10000"/>
                <a:gd name="connsiteY18-1748" fmla="*/ 4427 h 10238"/>
                <a:gd name="connsiteX19-1749" fmla="*/ 3582 w 10000"/>
                <a:gd name="connsiteY19-1750" fmla="*/ 4552 h 10238"/>
                <a:gd name="connsiteX20-1751" fmla="*/ 3551 w 10000"/>
                <a:gd name="connsiteY20-1752" fmla="*/ 4593 h 10238"/>
                <a:gd name="connsiteX21-1753" fmla="*/ 3630 w 10000"/>
                <a:gd name="connsiteY21-1754" fmla="*/ 5134 h 10238"/>
                <a:gd name="connsiteX22-1755" fmla="*/ 3788 w 10000"/>
                <a:gd name="connsiteY22-1756" fmla="*/ 5903 h 10238"/>
                <a:gd name="connsiteX23-1757" fmla="*/ 3703 w 10000"/>
                <a:gd name="connsiteY23-1758" fmla="*/ 6266 h 10238"/>
                <a:gd name="connsiteX24-1759" fmla="*/ 3679 w 10000"/>
                <a:gd name="connsiteY24-1760" fmla="*/ 6765 h 10238"/>
                <a:gd name="connsiteX25-1761" fmla="*/ 3673 w 10000"/>
                <a:gd name="connsiteY25-1762" fmla="*/ 7575 h 10238"/>
                <a:gd name="connsiteX26-1763" fmla="*/ 3746 w 10000"/>
                <a:gd name="connsiteY26-1764" fmla="*/ 8032 h 10238"/>
                <a:gd name="connsiteX27-1765" fmla="*/ 3916 w 10000"/>
                <a:gd name="connsiteY27-1766" fmla="*/ 8895 h 10238"/>
                <a:gd name="connsiteX28-1767" fmla="*/ 4038 w 10000"/>
                <a:gd name="connsiteY28-1768" fmla="*/ 8936 h 10238"/>
                <a:gd name="connsiteX29-1769" fmla="*/ 4153 w 10000"/>
                <a:gd name="connsiteY29-1770" fmla="*/ 8427 h 10238"/>
                <a:gd name="connsiteX30-1771" fmla="*/ 4257 w 10000"/>
                <a:gd name="connsiteY30-1772" fmla="*/ 8614 h 10238"/>
                <a:gd name="connsiteX31-1773" fmla="*/ 4244 w 10000"/>
                <a:gd name="connsiteY31-1774" fmla="*/ 9051 h 10238"/>
                <a:gd name="connsiteX32-1775" fmla="*/ 4214 w 10000"/>
                <a:gd name="connsiteY32-1776" fmla="*/ 9466 h 10238"/>
                <a:gd name="connsiteX33-1777" fmla="*/ 4324 w 10000"/>
                <a:gd name="connsiteY33-1778" fmla="*/ 9882 h 10238"/>
                <a:gd name="connsiteX34-1779" fmla="*/ 4761 w 10000"/>
                <a:gd name="connsiteY34-1780" fmla="*/ 9726 h 10238"/>
                <a:gd name="connsiteX35-1781" fmla="*/ 4859 w 10000"/>
                <a:gd name="connsiteY35-1782" fmla="*/ 9664 h 10238"/>
                <a:gd name="connsiteX36-1783" fmla="*/ 4980 w 10000"/>
                <a:gd name="connsiteY36-1784" fmla="*/ 9757 h 10238"/>
                <a:gd name="connsiteX37-1785" fmla="*/ 5035 w 10000"/>
                <a:gd name="connsiteY37-1786" fmla="*/ 9965 h 10238"/>
                <a:gd name="connsiteX38-1787" fmla="*/ 4956 w 10000"/>
                <a:gd name="connsiteY38-1788" fmla="*/ 10235 h 10238"/>
                <a:gd name="connsiteX39-1789" fmla="*/ 5236 w 10000"/>
                <a:gd name="connsiteY39-1790" fmla="*/ 10038 h 10238"/>
                <a:gd name="connsiteX40-1791" fmla="*/ 5509 w 10000"/>
                <a:gd name="connsiteY40-1792" fmla="*/ 10121 h 10238"/>
                <a:gd name="connsiteX41-1793" fmla="*/ 5552 w 10000"/>
                <a:gd name="connsiteY41-1794" fmla="*/ 9736 h 10238"/>
                <a:gd name="connsiteX42-1795" fmla="*/ 5613 w 10000"/>
                <a:gd name="connsiteY42-1796" fmla="*/ 9425 h 10238"/>
                <a:gd name="connsiteX43-1797" fmla="*/ 5594 w 10000"/>
                <a:gd name="connsiteY43-1798" fmla="*/ 9186 h 10238"/>
                <a:gd name="connsiteX44-1799" fmla="*/ 5649 w 10000"/>
                <a:gd name="connsiteY44-1800" fmla="*/ 9019 h 10238"/>
                <a:gd name="connsiteX45-1801" fmla="*/ 5825 w 10000"/>
                <a:gd name="connsiteY45-1802" fmla="*/ 8635 h 10238"/>
                <a:gd name="connsiteX46-1803" fmla="*/ 6008 w 10000"/>
                <a:gd name="connsiteY46-1804" fmla="*/ 8178 h 10238"/>
                <a:gd name="connsiteX47-1805" fmla="*/ 6069 w 10000"/>
                <a:gd name="connsiteY47-1806" fmla="*/ 7887 h 10238"/>
                <a:gd name="connsiteX48-1807" fmla="*/ 6172 w 10000"/>
                <a:gd name="connsiteY48-1808" fmla="*/ 7700 h 10238"/>
                <a:gd name="connsiteX49-1809" fmla="*/ 6373 w 10000"/>
                <a:gd name="connsiteY49-1810" fmla="*/ 7596 h 10238"/>
                <a:gd name="connsiteX50-1811" fmla="*/ 6525 w 10000"/>
                <a:gd name="connsiteY50-1812" fmla="*/ 7586 h 10238"/>
                <a:gd name="connsiteX51-1813" fmla="*/ 6774 w 10000"/>
                <a:gd name="connsiteY51-1814" fmla="*/ 7503 h 10238"/>
                <a:gd name="connsiteX52-1815" fmla="*/ 7109 w 10000"/>
                <a:gd name="connsiteY52-1816" fmla="*/ 7399 h 10238"/>
                <a:gd name="connsiteX53-1817" fmla="*/ 7321 w 10000"/>
                <a:gd name="connsiteY53-1818" fmla="*/ 7201 h 10238"/>
                <a:gd name="connsiteX54-1819" fmla="*/ 7552 w 10000"/>
                <a:gd name="connsiteY54-1820" fmla="*/ 6900 h 10238"/>
                <a:gd name="connsiteX55-1821" fmla="*/ 7784 w 10000"/>
                <a:gd name="connsiteY55-1822" fmla="*/ 6609 h 10238"/>
                <a:gd name="connsiteX56-1823" fmla="*/ 7996 w 10000"/>
                <a:gd name="connsiteY56-1824" fmla="*/ 6609 h 10238"/>
                <a:gd name="connsiteX57-1825" fmla="*/ 8094 w 10000"/>
                <a:gd name="connsiteY57-1826" fmla="*/ 6505 h 10238"/>
                <a:gd name="connsiteX58-1827" fmla="*/ 8167 w 10000"/>
                <a:gd name="connsiteY58-1828" fmla="*/ 6401 h 10238"/>
                <a:gd name="connsiteX59-1829" fmla="*/ 8300 w 10000"/>
                <a:gd name="connsiteY59-1830" fmla="*/ 6318 h 10238"/>
                <a:gd name="connsiteX60-1831" fmla="*/ 8367 w 10000"/>
                <a:gd name="connsiteY60-1832" fmla="*/ 6100 h 10238"/>
                <a:gd name="connsiteX61-1833" fmla="*/ 8489 w 10000"/>
                <a:gd name="connsiteY61-1834" fmla="*/ 5695 h 10238"/>
                <a:gd name="connsiteX62-1835" fmla="*/ 8550 w 10000"/>
                <a:gd name="connsiteY62-1836" fmla="*/ 5591 h 10238"/>
                <a:gd name="connsiteX63-1837" fmla="*/ 8811 w 10000"/>
                <a:gd name="connsiteY63-1838" fmla="*/ 5352 h 10238"/>
                <a:gd name="connsiteX64-1839" fmla="*/ 9188 w 10000"/>
                <a:gd name="connsiteY64-1840" fmla="*/ 5310 h 10238"/>
                <a:gd name="connsiteX65-1841" fmla="*/ 9693 w 10000"/>
                <a:gd name="connsiteY65-1842" fmla="*/ 5362 h 10238"/>
                <a:gd name="connsiteX66-1843" fmla="*/ 9827 w 10000"/>
                <a:gd name="connsiteY66-1844" fmla="*/ 5425 h 10238"/>
                <a:gd name="connsiteX67-1845" fmla="*/ 9960 w 10000"/>
                <a:gd name="connsiteY67-1846" fmla="*/ 5601 h 10238"/>
                <a:gd name="connsiteX68-1847" fmla="*/ 10000 w 10000"/>
                <a:gd name="connsiteY68-1848" fmla="*/ 5653 h 10238"/>
                <a:gd name="connsiteX0-1849" fmla="*/ 0 w 10000"/>
                <a:gd name="connsiteY0-1850" fmla="*/ 1103 h 10238"/>
                <a:gd name="connsiteX1-1851" fmla="*/ 416 w 10000"/>
                <a:gd name="connsiteY1-1852" fmla="*/ 1370 h 10238"/>
                <a:gd name="connsiteX2-1853" fmla="*/ 562 w 10000"/>
                <a:gd name="connsiteY2-1854" fmla="*/ 843 h 10238"/>
                <a:gd name="connsiteX3-1855" fmla="*/ 906 w 10000"/>
                <a:gd name="connsiteY3-1856" fmla="*/ 697 h 10238"/>
                <a:gd name="connsiteX4-1857" fmla="*/ 1130 w 10000"/>
                <a:gd name="connsiteY4-1858" fmla="*/ 436 h 10238"/>
                <a:gd name="connsiteX5-1859" fmla="*/ 1380 w 10000"/>
                <a:gd name="connsiteY5-1860" fmla="*/ 424 h 10238"/>
                <a:gd name="connsiteX6-1861" fmla="*/ 1556 w 10000"/>
                <a:gd name="connsiteY6-1862" fmla="*/ 191 h 10238"/>
                <a:gd name="connsiteX7-1863" fmla="*/ 1931 w 10000"/>
                <a:gd name="connsiteY7-1864" fmla="*/ 1 h 10238"/>
                <a:gd name="connsiteX8-1865" fmla="*/ 2133 w 10000"/>
                <a:gd name="connsiteY8-1866" fmla="*/ 393 h 10238"/>
                <a:gd name="connsiteX9-1867" fmla="*/ 2289 w 10000"/>
                <a:gd name="connsiteY9-1868" fmla="*/ 646 h 10238"/>
                <a:gd name="connsiteX10-1869" fmla="*/ 2492 w 10000"/>
                <a:gd name="connsiteY10-1870" fmla="*/ 1202 h 10238"/>
                <a:gd name="connsiteX11-1871" fmla="*/ 2739 w 10000"/>
                <a:gd name="connsiteY11-1872" fmla="*/ 1459 h 10238"/>
                <a:gd name="connsiteX12-1873" fmla="*/ 2894 w 10000"/>
                <a:gd name="connsiteY12-1874" fmla="*/ 2038 h 10238"/>
                <a:gd name="connsiteX13-1875" fmla="*/ 3138 w 10000"/>
                <a:gd name="connsiteY13-1876" fmla="*/ 2723 h 10238"/>
                <a:gd name="connsiteX14-1877" fmla="*/ 3284 w 10000"/>
                <a:gd name="connsiteY14-1878" fmla="*/ 3118 h 10238"/>
                <a:gd name="connsiteX15-1879" fmla="*/ 3442 w 10000"/>
                <a:gd name="connsiteY15-1880" fmla="*/ 3409 h 10238"/>
                <a:gd name="connsiteX16-1881" fmla="*/ 3551 w 10000"/>
                <a:gd name="connsiteY16-1882" fmla="*/ 3960 h 10238"/>
                <a:gd name="connsiteX17-1883" fmla="*/ 3576 w 10000"/>
                <a:gd name="connsiteY17-1884" fmla="*/ 4427 h 10238"/>
                <a:gd name="connsiteX18-1885" fmla="*/ 3582 w 10000"/>
                <a:gd name="connsiteY18-1886" fmla="*/ 4552 h 10238"/>
                <a:gd name="connsiteX19-1887" fmla="*/ 3551 w 10000"/>
                <a:gd name="connsiteY19-1888" fmla="*/ 4593 h 10238"/>
                <a:gd name="connsiteX20-1889" fmla="*/ 3630 w 10000"/>
                <a:gd name="connsiteY20-1890" fmla="*/ 5134 h 10238"/>
                <a:gd name="connsiteX21-1891" fmla="*/ 3788 w 10000"/>
                <a:gd name="connsiteY21-1892" fmla="*/ 5903 h 10238"/>
                <a:gd name="connsiteX22-1893" fmla="*/ 3703 w 10000"/>
                <a:gd name="connsiteY22-1894" fmla="*/ 6266 h 10238"/>
                <a:gd name="connsiteX23-1895" fmla="*/ 3679 w 10000"/>
                <a:gd name="connsiteY23-1896" fmla="*/ 6765 h 10238"/>
                <a:gd name="connsiteX24-1897" fmla="*/ 3673 w 10000"/>
                <a:gd name="connsiteY24-1898" fmla="*/ 7575 h 10238"/>
                <a:gd name="connsiteX25-1899" fmla="*/ 3746 w 10000"/>
                <a:gd name="connsiteY25-1900" fmla="*/ 8032 h 10238"/>
                <a:gd name="connsiteX26-1901" fmla="*/ 3916 w 10000"/>
                <a:gd name="connsiteY26-1902" fmla="*/ 8895 h 10238"/>
                <a:gd name="connsiteX27-1903" fmla="*/ 4038 w 10000"/>
                <a:gd name="connsiteY27-1904" fmla="*/ 8936 h 10238"/>
                <a:gd name="connsiteX28-1905" fmla="*/ 4153 w 10000"/>
                <a:gd name="connsiteY28-1906" fmla="*/ 8427 h 10238"/>
                <a:gd name="connsiteX29-1907" fmla="*/ 4257 w 10000"/>
                <a:gd name="connsiteY29-1908" fmla="*/ 8614 h 10238"/>
                <a:gd name="connsiteX30-1909" fmla="*/ 4244 w 10000"/>
                <a:gd name="connsiteY30-1910" fmla="*/ 9051 h 10238"/>
                <a:gd name="connsiteX31-1911" fmla="*/ 4214 w 10000"/>
                <a:gd name="connsiteY31-1912" fmla="*/ 9466 h 10238"/>
                <a:gd name="connsiteX32-1913" fmla="*/ 4324 w 10000"/>
                <a:gd name="connsiteY32-1914" fmla="*/ 9882 h 10238"/>
                <a:gd name="connsiteX33-1915" fmla="*/ 4761 w 10000"/>
                <a:gd name="connsiteY33-1916" fmla="*/ 9726 h 10238"/>
                <a:gd name="connsiteX34-1917" fmla="*/ 4859 w 10000"/>
                <a:gd name="connsiteY34-1918" fmla="*/ 9664 h 10238"/>
                <a:gd name="connsiteX35-1919" fmla="*/ 4980 w 10000"/>
                <a:gd name="connsiteY35-1920" fmla="*/ 9757 h 10238"/>
                <a:gd name="connsiteX36-1921" fmla="*/ 5035 w 10000"/>
                <a:gd name="connsiteY36-1922" fmla="*/ 9965 h 10238"/>
                <a:gd name="connsiteX37-1923" fmla="*/ 4956 w 10000"/>
                <a:gd name="connsiteY37-1924" fmla="*/ 10235 h 10238"/>
                <a:gd name="connsiteX38-1925" fmla="*/ 5236 w 10000"/>
                <a:gd name="connsiteY38-1926" fmla="*/ 10038 h 10238"/>
                <a:gd name="connsiteX39-1927" fmla="*/ 5509 w 10000"/>
                <a:gd name="connsiteY39-1928" fmla="*/ 10121 h 10238"/>
                <a:gd name="connsiteX40-1929" fmla="*/ 5552 w 10000"/>
                <a:gd name="connsiteY40-1930" fmla="*/ 9736 h 10238"/>
                <a:gd name="connsiteX41-1931" fmla="*/ 5613 w 10000"/>
                <a:gd name="connsiteY41-1932" fmla="*/ 9425 h 10238"/>
                <a:gd name="connsiteX42-1933" fmla="*/ 5594 w 10000"/>
                <a:gd name="connsiteY42-1934" fmla="*/ 9186 h 10238"/>
                <a:gd name="connsiteX43-1935" fmla="*/ 5649 w 10000"/>
                <a:gd name="connsiteY43-1936" fmla="*/ 9019 h 10238"/>
                <a:gd name="connsiteX44-1937" fmla="*/ 5825 w 10000"/>
                <a:gd name="connsiteY44-1938" fmla="*/ 8635 h 10238"/>
                <a:gd name="connsiteX45-1939" fmla="*/ 6008 w 10000"/>
                <a:gd name="connsiteY45-1940" fmla="*/ 8178 h 10238"/>
                <a:gd name="connsiteX46-1941" fmla="*/ 6069 w 10000"/>
                <a:gd name="connsiteY46-1942" fmla="*/ 7887 h 10238"/>
                <a:gd name="connsiteX47-1943" fmla="*/ 6172 w 10000"/>
                <a:gd name="connsiteY47-1944" fmla="*/ 7700 h 10238"/>
                <a:gd name="connsiteX48-1945" fmla="*/ 6373 w 10000"/>
                <a:gd name="connsiteY48-1946" fmla="*/ 7596 h 10238"/>
                <a:gd name="connsiteX49-1947" fmla="*/ 6525 w 10000"/>
                <a:gd name="connsiteY49-1948" fmla="*/ 7586 h 10238"/>
                <a:gd name="connsiteX50-1949" fmla="*/ 6774 w 10000"/>
                <a:gd name="connsiteY50-1950" fmla="*/ 7503 h 10238"/>
                <a:gd name="connsiteX51-1951" fmla="*/ 7109 w 10000"/>
                <a:gd name="connsiteY51-1952" fmla="*/ 7399 h 10238"/>
                <a:gd name="connsiteX52-1953" fmla="*/ 7321 w 10000"/>
                <a:gd name="connsiteY52-1954" fmla="*/ 7201 h 10238"/>
                <a:gd name="connsiteX53-1955" fmla="*/ 7552 w 10000"/>
                <a:gd name="connsiteY53-1956" fmla="*/ 6900 h 10238"/>
                <a:gd name="connsiteX54-1957" fmla="*/ 7784 w 10000"/>
                <a:gd name="connsiteY54-1958" fmla="*/ 6609 h 10238"/>
                <a:gd name="connsiteX55-1959" fmla="*/ 7996 w 10000"/>
                <a:gd name="connsiteY55-1960" fmla="*/ 6609 h 10238"/>
                <a:gd name="connsiteX56-1961" fmla="*/ 8094 w 10000"/>
                <a:gd name="connsiteY56-1962" fmla="*/ 6505 h 10238"/>
                <a:gd name="connsiteX57-1963" fmla="*/ 8167 w 10000"/>
                <a:gd name="connsiteY57-1964" fmla="*/ 6401 h 10238"/>
                <a:gd name="connsiteX58-1965" fmla="*/ 8300 w 10000"/>
                <a:gd name="connsiteY58-1966" fmla="*/ 6318 h 10238"/>
                <a:gd name="connsiteX59-1967" fmla="*/ 8367 w 10000"/>
                <a:gd name="connsiteY59-1968" fmla="*/ 6100 h 10238"/>
                <a:gd name="connsiteX60-1969" fmla="*/ 8489 w 10000"/>
                <a:gd name="connsiteY60-1970" fmla="*/ 5695 h 10238"/>
                <a:gd name="connsiteX61-1971" fmla="*/ 8550 w 10000"/>
                <a:gd name="connsiteY61-1972" fmla="*/ 5591 h 10238"/>
                <a:gd name="connsiteX62-1973" fmla="*/ 8811 w 10000"/>
                <a:gd name="connsiteY62-1974" fmla="*/ 5352 h 10238"/>
                <a:gd name="connsiteX63-1975" fmla="*/ 9188 w 10000"/>
                <a:gd name="connsiteY63-1976" fmla="*/ 5310 h 10238"/>
                <a:gd name="connsiteX64-1977" fmla="*/ 9693 w 10000"/>
                <a:gd name="connsiteY64-1978" fmla="*/ 5362 h 10238"/>
                <a:gd name="connsiteX65-1979" fmla="*/ 9827 w 10000"/>
                <a:gd name="connsiteY65-1980" fmla="*/ 5425 h 10238"/>
                <a:gd name="connsiteX66-1981" fmla="*/ 9960 w 10000"/>
                <a:gd name="connsiteY66-1982" fmla="*/ 5601 h 10238"/>
                <a:gd name="connsiteX67-1983" fmla="*/ 10000 w 10000"/>
                <a:gd name="connsiteY67-1984" fmla="*/ 5653 h 10238"/>
                <a:gd name="connsiteX0-1985" fmla="*/ 0 w 9864"/>
                <a:gd name="connsiteY0-1986" fmla="*/ 1437 h 10238"/>
                <a:gd name="connsiteX1-1987" fmla="*/ 280 w 9864"/>
                <a:gd name="connsiteY1-1988" fmla="*/ 1370 h 10238"/>
                <a:gd name="connsiteX2-1989" fmla="*/ 426 w 9864"/>
                <a:gd name="connsiteY2-1990" fmla="*/ 843 h 10238"/>
                <a:gd name="connsiteX3-1991" fmla="*/ 770 w 9864"/>
                <a:gd name="connsiteY3-1992" fmla="*/ 697 h 10238"/>
                <a:gd name="connsiteX4-1993" fmla="*/ 994 w 9864"/>
                <a:gd name="connsiteY4-1994" fmla="*/ 436 h 10238"/>
                <a:gd name="connsiteX5-1995" fmla="*/ 1244 w 9864"/>
                <a:gd name="connsiteY5-1996" fmla="*/ 424 h 10238"/>
                <a:gd name="connsiteX6-1997" fmla="*/ 1420 w 9864"/>
                <a:gd name="connsiteY6-1998" fmla="*/ 191 h 10238"/>
                <a:gd name="connsiteX7-1999" fmla="*/ 1795 w 9864"/>
                <a:gd name="connsiteY7-2000" fmla="*/ 1 h 10238"/>
                <a:gd name="connsiteX8-2001" fmla="*/ 1997 w 9864"/>
                <a:gd name="connsiteY8-2002" fmla="*/ 393 h 10238"/>
                <a:gd name="connsiteX9-2003" fmla="*/ 2153 w 9864"/>
                <a:gd name="connsiteY9-2004" fmla="*/ 646 h 10238"/>
                <a:gd name="connsiteX10-2005" fmla="*/ 2356 w 9864"/>
                <a:gd name="connsiteY10-2006" fmla="*/ 1202 h 10238"/>
                <a:gd name="connsiteX11-2007" fmla="*/ 2603 w 9864"/>
                <a:gd name="connsiteY11-2008" fmla="*/ 1459 h 10238"/>
                <a:gd name="connsiteX12-2009" fmla="*/ 2758 w 9864"/>
                <a:gd name="connsiteY12-2010" fmla="*/ 2038 h 10238"/>
                <a:gd name="connsiteX13-2011" fmla="*/ 3002 w 9864"/>
                <a:gd name="connsiteY13-2012" fmla="*/ 2723 h 10238"/>
                <a:gd name="connsiteX14-2013" fmla="*/ 3148 w 9864"/>
                <a:gd name="connsiteY14-2014" fmla="*/ 3118 h 10238"/>
                <a:gd name="connsiteX15-2015" fmla="*/ 3306 w 9864"/>
                <a:gd name="connsiteY15-2016" fmla="*/ 3409 h 10238"/>
                <a:gd name="connsiteX16-2017" fmla="*/ 3415 w 9864"/>
                <a:gd name="connsiteY16-2018" fmla="*/ 3960 h 10238"/>
                <a:gd name="connsiteX17-2019" fmla="*/ 3440 w 9864"/>
                <a:gd name="connsiteY17-2020" fmla="*/ 4427 h 10238"/>
                <a:gd name="connsiteX18-2021" fmla="*/ 3446 w 9864"/>
                <a:gd name="connsiteY18-2022" fmla="*/ 4552 h 10238"/>
                <a:gd name="connsiteX19-2023" fmla="*/ 3415 w 9864"/>
                <a:gd name="connsiteY19-2024" fmla="*/ 4593 h 10238"/>
                <a:gd name="connsiteX20-2025" fmla="*/ 3494 w 9864"/>
                <a:gd name="connsiteY20-2026" fmla="*/ 5134 h 10238"/>
                <a:gd name="connsiteX21-2027" fmla="*/ 3652 w 9864"/>
                <a:gd name="connsiteY21-2028" fmla="*/ 5903 h 10238"/>
                <a:gd name="connsiteX22-2029" fmla="*/ 3567 w 9864"/>
                <a:gd name="connsiteY22-2030" fmla="*/ 6266 h 10238"/>
                <a:gd name="connsiteX23-2031" fmla="*/ 3543 w 9864"/>
                <a:gd name="connsiteY23-2032" fmla="*/ 6765 h 10238"/>
                <a:gd name="connsiteX24-2033" fmla="*/ 3537 w 9864"/>
                <a:gd name="connsiteY24-2034" fmla="*/ 7575 h 10238"/>
                <a:gd name="connsiteX25-2035" fmla="*/ 3610 w 9864"/>
                <a:gd name="connsiteY25-2036" fmla="*/ 8032 h 10238"/>
                <a:gd name="connsiteX26-2037" fmla="*/ 3780 w 9864"/>
                <a:gd name="connsiteY26-2038" fmla="*/ 8895 h 10238"/>
                <a:gd name="connsiteX27-2039" fmla="*/ 3902 w 9864"/>
                <a:gd name="connsiteY27-2040" fmla="*/ 8936 h 10238"/>
                <a:gd name="connsiteX28-2041" fmla="*/ 4017 w 9864"/>
                <a:gd name="connsiteY28-2042" fmla="*/ 8427 h 10238"/>
                <a:gd name="connsiteX29-2043" fmla="*/ 4121 w 9864"/>
                <a:gd name="connsiteY29-2044" fmla="*/ 8614 h 10238"/>
                <a:gd name="connsiteX30-2045" fmla="*/ 4108 w 9864"/>
                <a:gd name="connsiteY30-2046" fmla="*/ 9051 h 10238"/>
                <a:gd name="connsiteX31-2047" fmla="*/ 4078 w 9864"/>
                <a:gd name="connsiteY31-2048" fmla="*/ 9466 h 10238"/>
                <a:gd name="connsiteX32-2049" fmla="*/ 4188 w 9864"/>
                <a:gd name="connsiteY32-2050" fmla="*/ 9882 h 10238"/>
                <a:gd name="connsiteX33-2051" fmla="*/ 4625 w 9864"/>
                <a:gd name="connsiteY33-2052" fmla="*/ 9726 h 10238"/>
                <a:gd name="connsiteX34-2053" fmla="*/ 4723 w 9864"/>
                <a:gd name="connsiteY34-2054" fmla="*/ 9664 h 10238"/>
                <a:gd name="connsiteX35-2055" fmla="*/ 4844 w 9864"/>
                <a:gd name="connsiteY35-2056" fmla="*/ 9757 h 10238"/>
                <a:gd name="connsiteX36-2057" fmla="*/ 4899 w 9864"/>
                <a:gd name="connsiteY36-2058" fmla="*/ 9965 h 10238"/>
                <a:gd name="connsiteX37-2059" fmla="*/ 4820 w 9864"/>
                <a:gd name="connsiteY37-2060" fmla="*/ 10235 h 10238"/>
                <a:gd name="connsiteX38-2061" fmla="*/ 5100 w 9864"/>
                <a:gd name="connsiteY38-2062" fmla="*/ 10038 h 10238"/>
                <a:gd name="connsiteX39-2063" fmla="*/ 5373 w 9864"/>
                <a:gd name="connsiteY39-2064" fmla="*/ 10121 h 10238"/>
                <a:gd name="connsiteX40-2065" fmla="*/ 5416 w 9864"/>
                <a:gd name="connsiteY40-2066" fmla="*/ 9736 h 10238"/>
                <a:gd name="connsiteX41-2067" fmla="*/ 5477 w 9864"/>
                <a:gd name="connsiteY41-2068" fmla="*/ 9425 h 10238"/>
                <a:gd name="connsiteX42-2069" fmla="*/ 5458 w 9864"/>
                <a:gd name="connsiteY42-2070" fmla="*/ 9186 h 10238"/>
                <a:gd name="connsiteX43-2071" fmla="*/ 5513 w 9864"/>
                <a:gd name="connsiteY43-2072" fmla="*/ 9019 h 10238"/>
                <a:gd name="connsiteX44-2073" fmla="*/ 5689 w 9864"/>
                <a:gd name="connsiteY44-2074" fmla="*/ 8635 h 10238"/>
                <a:gd name="connsiteX45-2075" fmla="*/ 5872 w 9864"/>
                <a:gd name="connsiteY45-2076" fmla="*/ 8178 h 10238"/>
                <a:gd name="connsiteX46-2077" fmla="*/ 5933 w 9864"/>
                <a:gd name="connsiteY46-2078" fmla="*/ 7887 h 10238"/>
                <a:gd name="connsiteX47-2079" fmla="*/ 6036 w 9864"/>
                <a:gd name="connsiteY47-2080" fmla="*/ 7700 h 10238"/>
                <a:gd name="connsiteX48-2081" fmla="*/ 6237 w 9864"/>
                <a:gd name="connsiteY48-2082" fmla="*/ 7596 h 10238"/>
                <a:gd name="connsiteX49-2083" fmla="*/ 6389 w 9864"/>
                <a:gd name="connsiteY49-2084" fmla="*/ 7586 h 10238"/>
                <a:gd name="connsiteX50-2085" fmla="*/ 6638 w 9864"/>
                <a:gd name="connsiteY50-2086" fmla="*/ 7503 h 10238"/>
                <a:gd name="connsiteX51-2087" fmla="*/ 6973 w 9864"/>
                <a:gd name="connsiteY51-2088" fmla="*/ 7399 h 10238"/>
                <a:gd name="connsiteX52-2089" fmla="*/ 7185 w 9864"/>
                <a:gd name="connsiteY52-2090" fmla="*/ 7201 h 10238"/>
                <a:gd name="connsiteX53-2091" fmla="*/ 7416 w 9864"/>
                <a:gd name="connsiteY53-2092" fmla="*/ 6900 h 10238"/>
                <a:gd name="connsiteX54-2093" fmla="*/ 7648 w 9864"/>
                <a:gd name="connsiteY54-2094" fmla="*/ 6609 h 10238"/>
                <a:gd name="connsiteX55-2095" fmla="*/ 7860 w 9864"/>
                <a:gd name="connsiteY55-2096" fmla="*/ 6609 h 10238"/>
                <a:gd name="connsiteX56-2097" fmla="*/ 7958 w 9864"/>
                <a:gd name="connsiteY56-2098" fmla="*/ 6505 h 10238"/>
                <a:gd name="connsiteX57-2099" fmla="*/ 8031 w 9864"/>
                <a:gd name="connsiteY57-2100" fmla="*/ 6401 h 10238"/>
                <a:gd name="connsiteX58-2101" fmla="*/ 8164 w 9864"/>
                <a:gd name="connsiteY58-2102" fmla="*/ 6318 h 10238"/>
                <a:gd name="connsiteX59-2103" fmla="*/ 8231 w 9864"/>
                <a:gd name="connsiteY59-2104" fmla="*/ 6100 h 10238"/>
                <a:gd name="connsiteX60-2105" fmla="*/ 8353 w 9864"/>
                <a:gd name="connsiteY60-2106" fmla="*/ 5695 h 10238"/>
                <a:gd name="connsiteX61-2107" fmla="*/ 8414 w 9864"/>
                <a:gd name="connsiteY61-2108" fmla="*/ 5591 h 10238"/>
                <a:gd name="connsiteX62-2109" fmla="*/ 8675 w 9864"/>
                <a:gd name="connsiteY62-2110" fmla="*/ 5352 h 10238"/>
                <a:gd name="connsiteX63-2111" fmla="*/ 9052 w 9864"/>
                <a:gd name="connsiteY63-2112" fmla="*/ 5310 h 10238"/>
                <a:gd name="connsiteX64-2113" fmla="*/ 9557 w 9864"/>
                <a:gd name="connsiteY64-2114" fmla="*/ 5362 h 10238"/>
                <a:gd name="connsiteX65-2115" fmla="*/ 9691 w 9864"/>
                <a:gd name="connsiteY65-2116" fmla="*/ 5425 h 10238"/>
                <a:gd name="connsiteX66-2117" fmla="*/ 9824 w 9864"/>
                <a:gd name="connsiteY66-2118" fmla="*/ 5601 h 10238"/>
                <a:gd name="connsiteX67-2119" fmla="*/ 9864 w 9864"/>
                <a:gd name="connsiteY67-2120" fmla="*/ 5653 h 10238"/>
                <a:gd name="connsiteX0-2121" fmla="*/ 0 w 10000"/>
                <a:gd name="connsiteY0-2122" fmla="*/ 1404 h 9999"/>
                <a:gd name="connsiteX1-2123" fmla="*/ 226 w 10000"/>
                <a:gd name="connsiteY1-2124" fmla="*/ 1535 h 9999"/>
                <a:gd name="connsiteX2-2125" fmla="*/ 432 w 10000"/>
                <a:gd name="connsiteY2-2126" fmla="*/ 823 h 9999"/>
                <a:gd name="connsiteX3-2127" fmla="*/ 781 w 10000"/>
                <a:gd name="connsiteY3-2128" fmla="*/ 681 h 9999"/>
                <a:gd name="connsiteX4-2129" fmla="*/ 1008 w 10000"/>
                <a:gd name="connsiteY4-2130" fmla="*/ 426 h 9999"/>
                <a:gd name="connsiteX5-2131" fmla="*/ 1261 w 10000"/>
                <a:gd name="connsiteY5-2132" fmla="*/ 414 h 9999"/>
                <a:gd name="connsiteX6-2133" fmla="*/ 1440 w 10000"/>
                <a:gd name="connsiteY6-2134" fmla="*/ 187 h 9999"/>
                <a:gd name="connsiteX7-2135" fmla="*/ 1820 w 10000"/>
                <a:gd name="connsiteY7-2136" fmla="*/ 1 h 9999"/>
                <a:gd name="connsiteX8-2137" fmla="*/ 2025 w 10000"/>
                <a:gd name="connsiteY8-2138" fmla="*/ 384 h 9999"/>
                <a:gd name="connsiteX9-2139" fmla="*/ 2183 w 10000"/>
                <a:gd name="connsiteY9-2140" fmla="*/ 631 h 9999"/>
                <a:gd name="connsiteX10-2141" fmla="*/ 2388 w 10000"/>
                <a:gd name="connsiteY10-2142" fmla="*/ 1174 h 9999"/>
                <a:gd name="connsiteX11-2143" fmla="*/ 2639 w 10000"/>
                <a:gd name="connsiteY11-2144" fmla="*/ 1425 h 9999"/>
                <a:gd name="connsiteX12-2145" fmla="*/ 2796 w 10000"/>
                <a:gd name="connsiteY12-2146" fmla="*/ 1991 h 9999"/>
                <a:gd name="connsiteX13-2147" fmla="*/ 3043 w 10000"/>
                <a:gd name="connsiteY13-2148" fmla="*/ 2660 h 9999"/>
                <a:gd name="connsiteX14-2149" fmla="*/ 3191 w 10000"/>
                <a:gd name="connsiteY14-2150" fmla="*/ 3046 h 9999"/>
                <a:gd name="connsiteX15-2151" fmla="*/ 3352 w 10000"/>
                <a:gd name="connsiteY15-2152" fmla="*/ 3330 h 9999"/>
                <a:gd name="connsiteX16-2153" fmla="*/ 3462 w 10000"/>
                <a:gd name="connsiteY16-2154" fmla="*/ 3868 h 9999"/>
                <a:gd name="connsiteX17-2155" fmla="*/ 3487 w 10000"/>
                <a:gd name="connsiteY17-2156" fmla="*/ 4324 h 9999"/>
                <a:gd name="connsiteX18-2157" fmla="*/ 3494 w 10000"/>
                <a:gd name="connsiteY18-2158" fmla="*/ 4446 h 9999"/>
                <a:gd name="connsiteX19-2159" fmla="*/ 3462 w 10000"/>
                <a:gd name="connsiteY19-2160" fmla="*/ 4486 h 9999"/>
                <a:gd name="connsiteX20-2161" fmla="*/ 3542 w 10000"/>
                <a:gd name="connsiteY20-2162" fmla="*/ 5015 h 9999"/>
                <a:gd name="connsiteX21-2163" fmla="*/ 3702 w 10000"/>
                <a:gd name="connsiteY21-2164" fmla="*/ 5766 h 9999"/>
                <a:gd name="connsiteX22-2165" fmla="*/ 3616 w 10000"/>
                <a:gd name="connsiteY22-2166" fmla="*/ 6120 h 9999"/>
                <a:gd name="connsiteX23-2167" fmla="*/ 3592 w 10000"/>
                <a:gd name="connsiteY23-2168" fmla="*/ 6608 h 9999"/>
                <a:gd name="connsiteX24-2169" fmla="*/ 3586 w 10000"/>
                <a:gd name="connsiteY24-2170" fmla="*/ 7399 h 9999"/>
                <a:gd name="connsiteX25-2171" fmla="*/ 3660 w 10000"/>
                <a:gd name="connsiteY25-2172" fmla="*/ 7845 h 9999"/>
                <a:gd name="connsiteX26-2173" fmla="*/ 3832 w 10000"/>
                <a:gd name="connsiteY26-2174" fmla="*/ 8688 h 9999"/>
                <a:gd name="connsiteX27-2175" fmla="*/ 3956 w 10000"/>
                <a:gd name="connsiteY27-2176" fmla="*/ 8728 h 9999"/>
                <a:gd name="connsiteX28-2177" fmla="*/ 4072 w 10000"/>
                <a:gd name="connsiteY28-2178" fmla="*/ 8231 h 9999"/>
                <a:gd name="connsiteX29-2179" fmla="*/ 4178 w 10000"/>
                <a:gd name="connsiteY29-2180" fmla="*/ 8414 h 9999"/>
                <a:gd name="connsiteX30-2181" fmla="*/ 4165 w 10000"/>
                <a:gd name="connsiteY30-2182" fmla="*/ 8841 h 9999"/>
                <a:gd name="connsiteX31-2183" fmla="*/ 4134 w 10000"/>
                <a:gd name="connsiteY31-2184" fmla="*/ 9246 h 9999"/>
                <a:gd name="connsiteX32-2185" fmla="*/ 4246 w 10000"/>
                <a:gd name="connsiteY32-2186" fmla="*/ 9652 h 9999"/>
                <a:gd name="connsiteX33-2187" fmla="*/ 4689 w 10000"/>
                <a:gd name="connsiteY33-2188" fmla="*/ 9500 h 9999"/>
                <a:gd name="connsiteX34-2189" fmla="*/ 4788 w 10000"/>
                <a:gd name="connsiteY34-2190" fmla="*/ 9439 h 9999"/>
                <a:gd name="connsiteX35-2191" fmla="*/ 4911 w 10000"/>
                <a:gd name="connsiteY35-2192" fmla="*/ 9530 h 9999"/>
                <a:gd name="connsiteX36-2193" fmla="*/ 4967 w 10000"/>
                <a:gd name="connsiteY36-2194" fmla="*/ 9733 h 9999"/>
                <a:gd name="connsiteX37-2195" fmla="*/ 4886 w 10000"/>
                <a:gd name="connsiteY37-2196" fmla="*/ 9997 h 9999"/>
                <a:gd name="connsiteX38-2197" fmla="*/ 5170 w 10000"/>
                <a:gd name="connsiteY38-2198" fmla="*/ 9805 h 9999"/>
                <a:gd name="connsiteX39-2199" fmla="*/ 5447 w 10000"/>
                <a:gd name="connsiteY39-2200" fmla="*/ 9886 h 9999"/>
                <a:gd name="connsiteX40-2201" fmla="*/ 5491 w 10000"/>
                <a:gd name="connsiteY40-2202" fmla="*/ 9510 h 9999"/>
                <a:gd name="connsiteX41-2203" fmla="*/ 5553 w 10000"/>
                <a:gd name="connsiteY41-2204" fmla="*/ 9206 h 9999"/>
                <a:gd name="connsiteX42-2205" fmla="*/ 5533 w 10000"/>
                <a:gd name="connsiteY42-2206" fmla="*/ 8972 h 9999"/>
                <a:gd name="connsiteX43-2207" fmla="*/ 5589 w 10000"/>
                <a:gd name="connsiteY43-2208" fmla="*/ 8809 h 9999"/>
                <a:gd name="connsiteX44-2209" fmla="*/ 5767 w 10000"/>
                <a:gd name="connsiteY44-2210" fmla="*/ 8434 h 9999"/>
                <a:gd name="connsiteX45-2211" fmla="*/ 5953 w 10000"/>
                <a:gd name="connsiteY45-2212" fmla="*/ 7988 h 9999"/>
                <a:gd name="connsiteX46-2213" fmla="*/ 6015 w 10000"/>
                <a:gd name="connsiteY46-2214" fmla="*/ 7704 h 9999"/>
                <a:gd name="connsiteX47-2215" fmla="*/ 6119 w 10000"/>
                <a:gd name="connsiteY47-2216" fmla="*/ 7521 h 9999"/>
                <a:gd name="connsiteX48-2217" fmla="*/ 6323 w 10000"/>
                <a:gd name="connsiteY48-2218" fmla="*/ 7419 h 9999"/>
                <a:gd name="connsiteX49-2219" fmla="*/ 6477 w 10000"/>
                <a:gd name="connsiteY49-2220" fmla="*/ 7410 h 9999"/>
                <a:gd name="connsiteX50-2221" fmla="*/ 6730 w 10000"/>
                <a:gd name="connsiteY50-2222" fmla="*/ 7329 h 9999"/>
                <a:gd name="connsiteX51-2223" fmla="*/ 7069 w 10000"/>
                <a:gd name="connsiteY51-2224" fmla="*/ 7227 h 9999"/>
                <a:gd name="connsiteX52-2225" fmla="*/ 7284 w 10000"/>
                <a:gd name="connsiteY52-2226" fmla="*/ 7034 h 9999"/>
                <a:gd name="connsiteX53-2227" fmla="*/ 7518 w 10000"/>
                <a:gd name="connsiteY53-2228" fmla="*/ 6740 h 9999"/>
                <a:gd name="connsiteX54-2229" fmla="*/ 7753 w 10000"/>
                <a:gd name="connsiteY54-2230" fmla="*/ 6455 h 9999"/>
                <a:gd name="connsiteX55-2231" fmla="*/ 7968 w 10000"/>
                <a:gd name="connsiteY55-2232" fmla="*/ 6455 h 9999"/>
                <a:gd name="connsiteX56-2233" fmla="*/ 8068 w 10000"/>
                <a:gd name="connsiteY56-2234" fmla="*/ 6354 h 9999"/>
                <a:gd name="connsiteX57-2235" fmla="*/ 8142 w 10000"/>
                <a:gd name="connsiteY57-2236" fmla="*/ 6252 h 9999"/>
                <a:gd name="connsiteX58-2237" fmla="*/ 8277 w 10000"/>
                <a:gd name="connsiteY58-2238" fmla="*/ 6171 h 9999"/>
                <a:gd name="connsiteX59-2239" fmla="*/ 8344 w 10000"/>
                <a:gd name="connsiteY59-2240" fmla="*/ 5958 h 9999"/>
                <a:gd name="connsiteX60-2241" fmla="*/ 8468 w 10000"/>
                <a:gd name="connsiteY60-2242" fmla="*/ 5563 h 9999"/>
                <a:gd name="connsiteX61-2243" fmla="*/ 8530 w 10000"/>
                <a:gd name="connsiteY61-2244" fmla="*/ 5461 h 9999"/>
                <a:gd name="connsiteX62-2245" fmla="*/ 8795 w 10000"/>
                <a:gd name="connsiteY62-2246" fmla="*/ 5228 h 9999"/>
                <a:gd name="connsiteX63-2247" fmla="*/ 9177 w 10000"/>
                <a:gd name="connsiteY63-2248" fmla="*/ 5187 h 9999"/>
                <a:gd name="connsiteX64-2249" fmla="*/ 9689 w 10000"/>
                <a:gd name="connsiteY64-2250" fmla="*/ 5237 h 9999"/>
                <a:gd name="connsiteX65-2251" fmla="*/ 9825 w 10000"/>
                <a:gd name="connsiteY65-2252" fmla="*/ 5299 h 9999"/>
                <a:gd name="connsiteX66-2253" fmla="*/ 9959 w 10000"/>
                <a:gd name="connsiteY66-2254" fmla="*/ 5471 h 9999"/>
                <a:gd name="connsiteX67-2255" fmla="*/ 10000 w 10000"/>
                <a:gd name="connsiteY67-2256" fmla="*/ 5522 h 9999"/>
                <a:gd name="connsiteX0-2257" fmla="*/ 0 w 9982"/>
                <a:gd name="connsiteY0-2258" fmla="*/ 1301 h 10000"/>
                <a:gd name="connsiteX1-2259" fmla="*/ 208 w 9982"/>
                <a:gd name="connsiteY1-2260" fmla="*/ 1535 h 10000"/>
                <a:gd name="connsiteX2-2261" fmla="*/ 414 w 9982"/>
                <a:gd name="connsiteY2-2262" fmla="*/ 823 h 10000"/>
                <a:gd name="connsiteX3-2263" fmla="*/ 763 w 9982"/>
                <a:gd name="connsiteY3-2264" fmla="*/ 681 h 10000"/>
                <a:gd name="connsiteX4-2265" fmla="*/ 990 w 9982"/>
                <a:gd name="connsiteY4-2266" fmla="*/ 426 h 10000"/>
                <a:gd name="connsiteX5-2267" fmla="*/ 1243 w 9982"/>
                <a:gd name="connsiteY5-2268" fmla="*/ 414 h 10000"/>
                <a:gd name="connsiteX6-2269" fmla="*/ 1422 w 9982"/>
                <a:gd name="connsiteY6-2270" fmla="*/ 187 h 10000"/>
                <a:gd name="connsiteX7-2271" fmla="*/ 1802 w 9982"/>
                <a:gd name="connsiteY7-2272" fmla="*/ 1 h 10000"/>
                <a:gd name="connsiteX8-2273" fmla="*/ 2007 w 9982"/>
                <a:gd name="connsiteY8-2274" fmla="*/ 384 h 10000"/>
                <a:gd name="connsiteX9-2275" fmla="*/ 2165 w 9982"/>
                <a:gd name="connsiteY9-2276" fmla="*/ 631 h 10000"/>
                <a:gd name="connsiteX10-2277" fmla="*/ 2370 w 9982"/>
                <a:gd name="connsiteY10-2278" fmla="*/ 1174 h 10000"/>
                <a:gd name="connsiteX11-2279" fmla="*/ 2621 w 9982"/>
                <a:gd name="connsiteY11-2280" fmla="*/ 1425 h 10000"/>
                <a:gd name="connsiteX12-2281" fmla="*/ 2778 w 9982"/>
                <a:gd name="connsiteY12-2282" fmla="*/ 1991 h 10000"/>
                <a:gd name="connsiteX13-2283" fmla="*/ 3025 w 9982"/>
                <a:gd name="connsiteY13-2284" fmla="*/ 2660 h 10000"/>
                <a:gd name="connsiteX14-2285" fmla="*/ 3173 w 9982"/>
                <a:gd name="connsiteY14-2286" fmla="*/ 3046 h 10000"/>
                <a:gd name="connsiteX15-2287" fmla="*/ 3334 w 9982"/>
                <a:gd name="connsiteY15-2288" fmla="*/ 3330 h 10000"/>
                <a:gd name="connsiteX16-2289" fmla="*/ 3444 w 9982"/>
                <a:gd name="connsiteY16-2290" fmla="*/ 3868 h 10000"/>
                <a:gd name="connsiteX17-2291" fmla="*/ 3469 w 9982"/>
                <a:gd name="connsiteY17-2292" fmla="*/ 4324 h 10000"/>
                <a:gd name="connsiteX18-2293" fmla="*/ 3476 w 9982"/>
                <a:gd name="connsiteY18-2294" fmla="*/ 4446 h 10000"/>
                <a:gd name="connsiteX19-2295" fmla="*/ 3444 w 9982"/>
                <a:gd name="connsiteY19-2296" fmla="*/ 4486 h 10000"/>
                <a:gd name="connsiteX20-2297" fmla="*/ 3524 w 9982"/>
                <a:gd name="connsiteY20-2298" fmla="*/ 5016 h 10000"/>
                <a:gd name="connsiteX21-2299" fmla="*/ 3684 w 9982"/>
                <a:gd name="connsiteY21-2300" fmla="*/ 5767 h 10000"/>
                <a:gd name="connsiteX22-2301" fmla="*/ 3598 w 9982"/>
                <a:gd name="connsiteY22-2302" fmla="*/ 6121 h 10000"/>
                <a:gd name="connsiteX23-2303" fmla="*/ 3574 w 9982"/>
                <a:gd name="connsiteY23-2304" fmla="*/ 6609 h 10000"/>
                <a:gd name="connsiteX24-2305" fmla="*/ 3568 w 9982"/>
                <a:gd name="connsiteY24-2306" fmla="*/ 7400 h 10000"/>
                <a:gd name="connsiteX25-2307" fmla="*/ 3642 w 9982"/>
                <a:gd name="connsiteY25-2308" fmla="*/ 7846 h 10000"/>
                <a:gd name="connsiteX26-2309" fmla="*/ 3814 w 9982"/>
                <a:gd name="connsiteY26-2310" fmla="*/ 8689 h 10000"/>
                <a:gd name="connsiteX27-2311" fmla="*/ 3938 w 9982"/>
                <a:gd name="connsiteY27-2312" fmla="*/ 8729 h 10000"/>
                <a:gd name="connsiteX28-2313" fmla="*/ 4054 w 9982"/>
                <a:gd name="connsiteY28-2314" fmla="*/ 8232 h 10000"/>
                <a:gd name="connsiteX29-2315" fmla="*/ 4160 w 9982"/>
                <a:gd name="connsiteY29-2316" fmla="*/ 8415 h 10000"/>
                <a:gd name="connsiteX30-2317" fmla="*/ 4147 w 9982"/>
                <a:gd name="connsiteY30-2318" fmla="*/ 8842 h 10000"/>
                <a:gd name="connsiteX31-2319" fmla="*/ 4116 w 9982"/>
                <a:gd name="connsiteY31-2320" fmla="*/ 9247 h 10000"/>
                <a:gd name="connsiteX32-2321" fmla="*/ 4228 w 9982"/>
                <a:gd name="connsiteY32-2322" fmla="*/ 9653 h 10000"/>
                <a:gd name="connsiteX33-2323" fmla="*/ 4671 w 9982"/>
                <a:gd name="connsiteY33-2324" fmla="*/ 9501 h 10000"/>
                <a:gd name="connsiteX34-2325" fmla="*/ 4770 w 9982"/>
                <a:gd name="connsiteY34-2326" fmla="*/ 9440 h 10000"/>
                <a:gd name="connsiteX35-2327" fmla="*/ 4893 w 9982"/>
                <a:gd name="connsiteY35-2328" fmla="*/ 9531 h 10000"/>
                <a:gd name="connsiteX36-2329" fmla="*/ 4949 w 9982"/>
                <a:gd name="connsiteY36-2330" fmla="*/ 9734 h 10000"/>
                <a:gd name="connsiteX37-2331" fmla="*/ 4868 w 9982"/>
                <a:gd name="connsiteY37-2332" fmla="*/ 9998 h 10000"/>
                <a:gd name="connsiteX38-2333" fmla="*/ 5152 w 9982"/>
                <a:gd name="connsiteY38-2334" fmla="*/ 9806 h 10000"/>
                <a:gd name="connsiteX39-2335" fmla="*/ 5429 w 9982"/>
                <a:gd name="connsiteY39-2336" fmla="*/ 9887 h 10000"/>
                <a:gd name="connsiteX40-2337" fmla="*/ 5473 w 9982"/>
                <a:gd name="connsiteY40-2338" fmla="*/ 9511 h 10000"/>
                <a:gd name="connsiteX41-2339" fmla="*/ 5535 w 9982"/>
                <a:gd name="connsiteY41-2340" fmla="*/ 9207 h 10000"/>
                <a:gd name="connsiteX42-2341" fmla="*/ 5515 w 9982"/>
                <a:gd name="connsiteY42-2342" fmla="*/ 8973 h 10000"/>
                <a:gd name="connsiteX43-2343" fmla="*/ 5571 w 9982"/>
                <a:gd name="connsiteY43-2344" fmla="*/ 8810 h 10000"/>
                <a:gd name="connsiteX44-2345" fmla="*/ 5749 w 9982"/>
                <a:gd name="connsiteY44-2346" fmla="*/ 8435 h 10000"/>
                <a:gd name="connsiteX45-2347" fmla="*/ 5935 w 9982"/>
                <a:gd name="connsiteY45-2348" fmla="*/ 7989 h 10000"/>
                <a:gd name="connsiteX46-2349" fmla="*/ 5997 w 9982"/>
                <a:gd name="connsiteY46-2350" fmla="*/ 7705 h 10000"/>
                <a:gd name="connsiteX47-2351" fmla="*/ 6101 w 9982"/>
                <a:gd name="connsiteY47-2352" fmla="*/ 7522 h 10000"/>
                <a:gd name="connsiteX48-2353" fmla="*/ 6305 w 9982"/>
                <a:gd name="connsiteY48-2354" fmla="*/ 7420 h 10000"/>
                <a:gd name="connsiteX49-2355" fmla="*/ 6459 w 9982"/>
                <a:gd name="connsiteY49-2356" fmla="*/ 7411 h 10000"/>
                <a:gd name="connsiteX50-2357" fmla="*/ 6712 w 9982"/>
                <a:gd name="connsiteY50-2358" fmla="*/ 7330 h 10000"/>
                <a:gd name="connsiteX51-2359" fmla="*/ 7051 w 9982"/>
                <a:gd name="connsiteY51-2360" fmla="*/ 7228 h 10000"/>
                <a:gd name="connsiteX52-2361" fmla="*/ 7266 w 9982"/>
                <a:gd name="connsiteY52-2362" fmla="*/ 7035 h 10000"/>
                <a:gd name="connsiteX53-2363" fmla="*/ 7500 w 9982"/>
                <a:gd name="connsiteY53-2364" fmla="*/ 6741 h 10000"/>
                <a:gd name="connsiteX54-2365" fmla="*/ 7735 w 9982"/>
                <a:gd name="connsiteY54-2366" fmla="*/ 6456 h 10000"/>
                <a:gd name="connsiteX55-2367" fmla="*/ 7950 w 9982"/>
                <a:gd name="connsiteY55-2368" fmla="*/ 6456 h 10000"/>
                <a:gd name="connsiteX56-2369" fmla="*/ 8050 w 9982"/>
                <a:gd name="connsiteY56-2370" fmla="*/ 6355 h 10000"/>
                <a:gd name="connsiteX57-2371" fmla="*/ 8124 w 9982"/>
                <a:gd name="connsiteY57-2372" fmla="*/ 6253 h 10000"/>
                <a:gd name="connsiteX58-2373" fmla="*/ 8259 w 9982"/>
                <a:gd name="connsiteY58-2374" fmla="*/ 6172 h 10000"/>
                <a:gd name="connsiteX59-2375" fmla="*/ 8326 w 9982"/>
                <a:gd name="connsiteY59-2376" fmla="*/ 5959 h 10000"/>
                <a:gd name="connsiteX60-2377" fmla="*/ 8450 w 9982"/>
                <a:gd name="connsiteY60-2378" fmla="*/ 5564 h 10000"/>
                <a:gd name="connsiteX61-2379" fmla="*/ 8512 w 9982"/>
                <a:gd name="connsiteY61-2380" fmla="*/ 5462 h 10000"/>
                <a:gd name="connsiteX62-2381" fmla="*/ 8777 w 9982"/>
                <a:gd name="connsiteY62-2382" fmla="*/ 5229 h 10000"/>
                <a:gd name="connsiteX63-2383" fmla="*/ 9159 w 9982"/>
                <a:gd name="connsiteY63-2384" fmla="*/ 5188 h 10000"/>
                <a:gd name="connsiteX64-2385" fmla="*/ 9671 w 9982"/>
                <a:gd name="connsiteY64-2386" fmla="*/ 5238 h 10000"/>
                <a:gd name="connsiteX65-2387" fmla="*/ 9807 w 9982"/>
                <a:gd name="connsiteY65-2388" fmla="*/ 5300 h 10000"/>
                <a:gd name="connsiteX66-2389" fmla="*/ 9941 w 9982"/>
                <a:gd name="connsiteY66-2390" fmla="*/ 5472 h 10000"/>
                <a:gd name="connsiteX67-2391" fmla="*/ 9982 w 9982"/>
                <a:gd name="connsiteY67-2392" fmla="*/ 5523 h 10000"/>
                <a:gd name="connsiteX0-2393" fmla="*/ 0 w 10000"/>
                <a:gd name="connsiteY0-2394" fmla="*/ 1301 h 10000"/>
                <a:gd name="connsiteX1-2395" fmla="*/ 208 w 10000"/>
                <a:gd name="connsiteY1-2396" fmla="*/ 1535 h 10000"/>
                <a:gd name="connsiteX2-2397" fmla="*/ 415 w 10000"/>
                <a:gd name="connsiteY2-2398" fmla="*/ 823 h 10000"/>
                <a:gd name="connsiteX3-2399" fmla="*/ 764 w 10000"/>
                <a:gd name="connsiteY3-2400" fmla="*/ 681 h 10000"/>
                <a:gd name="connsiteX4-2401" fmla="*/ 992 w 10000"/>
                <a:gd name="connsiteY4-2402" fmla="*/ 426 h 10000"/>
                <a:gd name="connsiteX5-2403" fmla="*/ 1245 w 10000"/>
                <a:gd name="connsiteY5-2404" fmla="*/ 414 h 10000"/>
                <a:gd name="connsiteX6-2405" fmla="*/ 1425 w 10000"/>
                <a:gd name="connsiteY6-2406" fmla="*/ 187 h 10000"/>
                <a:gd name="connsiteX7-2407" fmla="*/ 1805 w 10000"/>
                <a:gd name="connsiteY7-2408" fmla="*/ 1 h 10000"/>
                <a:gd name="connsiteX8-2409" fmla="*/ 2011 w 10000"/>
                <a:gd name="connsiteY8-2410" fmla="*/ 384 h 10000"/>
                <a:gd name="connsiteX9-2411" fmla="*/ 2169 w 10000"/>
                <a:gd name="connsiteY9-2412" fmla="*/ 631 h 10000"/>
                <a:gd name="connsiteX10-2413" fmla="*/ 2374 w 10000"/>
                <a:gd name="connsiteY10-2414" fmla="*/ 1174 h 10000"/>
                <a:gd name="connsiteX11-2415" fmla="*/ 2626 w 10000"/>
                <a:gd name="connsiteY11-2416" fmla="*/ 1425 h 10000"/>
                <a:gd name="connsiteX12-2417" fmla="*/ 2783 w 10000"/>
                <a:gd name="connsiteY12-2418" fmla="*/ 1991 h 10000"/>
                <a:gd name="connsiteX13-2419" fmla="*/ 3030 w 10000"/>
                <a:gd name="connsiteY13-2420" fmla="*/ 2660 h 10000"/>
                <a:gd name="connsiteX14-2421" fmla="*/ 3179 w 10000"/>
                <a:gd name="connsiteY14-2422" fmla="*/ 3046 h 10000"/>
                <a:gd name="connsiteX15-2423" fmla="*/ 3340 w 10000"/>
                <a:gd name="connsiteY15-2424" fmla="*/ 3330 h 10000"/>
                <a:gd name="connsiteX16-2425" fmla="*/ 3450 w 10000"/>
                <a:gd name="connsiteY16-2426" fmla="*/ 3868 h 10000"/>
                <a:gd name="connsiteX17-2427" fmla="*/ 3475 w 10000"/>
                <a:gd name="connsiteY17-2428" fmla="*/ 4324 h 10000"/>
                <a:gd name="connsiteX18-2429" fmla="*/ 3482 w 10000"/>
                <a:gd name="connsiteY18-2430" fmla="*/ 4446 h 10000"/>
                <a:gd name="connsiteX19-2431" fmla="*/ 3450 w 10000"/>
                <a:gd name="connsiteY19-2432" fmla="*/ 4486 h 10000"/>
                <a:gd name="connsiteX20-2433" fmla="*/ 3530 w 10000"/>
                <a:gd name="connsiteY20-2434" fmla="*/ 5016 h 10000"/>
                <a:gd name="connsiteX21-2435" fmla="*/ 3691 w 10000"/>
                <a:gd name="connsiteY21-2436" fmla="*/ 5767 h 10000"/>
                <a:gd name="connsiteX22-2437" fmla="*/ 3604 w 10000"/>
                <a:gd name="connsiteY22-2438" fmla="*/ 6121 h 10000"/>
                <a:gd name="connsiteX23-2439" fmla="*/ 3580 w 10000"/>
                <a:gd name="connsiteY23-2440" fmla="*/ 6609 h 10000"/>
                <a:gd name="connsiteX24-2441" fmla="*/ 3574 w 10000"/>
                <a:gd name="connsiteY24-2442" fmla="*/ 7400 h 10000"/>
                <a:gd name="connsiteX25-2443" fmla="*/ 3649 w 10000"/>
                <a:gd name="connsiteY25-2444" fmla="*/ 7846 h 10000"/>
                <a:gd name="connsiteX26-2445" fmla="*/ 3821 w 10000"/>
                <a:gd name="connsiteY26-2446" fmla="*/ 8689 h 10000"/>
                <a:gd name="connsiteX27-2447" fmla="*/ 3945 w 10000"/>
                <a:gd name="connsiteY27-2448" fmla="*/ 8729 h 10000"/>
                <a:gd name="connsiteX28-2449" fmla="*/ 4061 w 10000"/>
                <a:gd name="connsiteY28-2450" fmla="*/ 8232 h 10000"/>
                <a:gd name="connsiteX29-2451" fmla="*/ 4168 w 10000"/>
                <a:gd name="connsiteY29-2452" fmla="*/ 8415 h 10000"/>
                <a:gd name="connsiteX30-2453" fmla="*/ 4154 w 10000"/>
                <a:gd name="connsiteY30-2454" fmla="*/ 8842 h 10000"/>
                <a:gd name="connsiteX31-2455" fmla="*/ 4123 w 10000"/>
                <a:gd name="connsiteY31-2456" fmla="*/ 9247 h 10000"/>
                <a:gd name="connsiteX32-2457" fmla="*/ 4236 w 10000"/>
                <a:gd name="connsiteY32-2458" fmla="*/ 9653 h 10000"/>
                <a:gd name="connsiteX33-2459" fmla="*/ 4679 w 10000"/>
                <a:gd name="connsiteY33-2460" fmla="*/ 9501 h 10000"/>
                <a:gd name="connsiteX34-2461" fmla="*/ 4779 w 10000"/>
                <a:gd name="connsiteY34-2462" fmla="*/ 9440 h 10000"/>
                <a:gd name="connsiteX35-2463" fmla="*/ 4902 w 10000"/>
                <a:gd name="connsiteY35-2464" fmla="*/ 9531 h 10000"/>
                <a:gd name="connsiteX36-2465" fmla="*/ 4958 w 10000"/>
                <a:gd name="connsiteY36-2466" fmla="*/ 9734 h 10000"/>
                <a:gd name="connsiteX37-2467" fmla="*/ 4877 w 10000"/>
                <a:gd name="connsiteY37-2468" fmla="*/ 9998 h 10000"/>
                <a:gd name="connsiteX38-2469" fmla="*/ 5161 w 10000"/>
                <a:gd name="connsiteY38-2470" fmla="*/ 9806 h 10000"/>
                <a:gd name="connsiteX39-2471" fmla="*/ 5439 w 10000"/>
                <a:gd name="connsiteY39-2472" fmla="*/ 9887 h 10000"/>
                <a:gd name="connsiteX40-2473" fmla="*/ 5483 w 10000"/>
                <a:gd name="connsiteY40-2474" fmla="*/ 9511 h 10000"/>
                <a:gd name="connsiteX41-2475" fmla="*/ 5545 w 10000"/>
                <a:gd name="connsiteY41-2476" fmla="*/ 9207 h 10000"/>
                <a:gd name="connsiteX42-2477" fmla="*/ 5525 w 10000"/>
                <a:gd name="connsiteY42-2478" fmla="*/ 8973 h 10000"/>
                <a:gd name="connsiteX43-2479" fmla="*/ 5581 w 10000"/>
                <a:gd name="connsiteY43-2480" fmla="*/ 8810 h 10000"/>
                <a:gd name="connsiteX44-2481" fmla="*/ 5759 w 10000"/>
                <a:gd name="connsiteY44-2482" fmla="*/ 8435 h 10000"/>
                <a:gd name="connsiteX45-2483" fmla="*/ 5946 w 10000"/>
                <a:gd name="connsiteY45-2484" fmla="*/ 7989 h 10000"/>
                <a:gd name="connsiteX46-2485" fmla="*/ 6008 w 10000"/>
                <a:gd name="connsiteY46-2486" fmla="*/ 7705 h 10000"/>
                <a:gd name="connsiteX47-2487" fmla="*/ 6112 w 10000"/>
                <a:gd name="connsiteY47-2488" fmla="*/ 7522 h 10000"/>
                <a:gd name="connsiteX48-2489" fmla="*/ 6316 w 10000"/>
                <a:gd name="connsiteY48-2490" fmla="*/ 7420 h 10000"/>
                <a:gd name="connsiteX49-2491" fmla="*/ 6471 w 10000"/>
                <a:gd name="connsiteY49-2492" fmla="*/ 7411 h 10000"/>
                <a:gd name="connsiteX50-2493" fmla="*/ 6724 w 10000"/>
                <a:gd name="connsiteY50-2494" fmla="*/ 7330 h 10000"/>
                <a:gd name="connsiteX51-2495" fmla="*/ 7064 w 10000"/>
                <a:gd name="connsiteY51-2496" fmla="*/ 7228 h 10000"/>
                <a:gd name="connsiteX52-2497" fmla="*/ 7279 w 10000"/>
                <a:gd name="connsiteY52-2498" fmla="*/ 7035 h 10000"/>
                <a:gd name="connsiteX53-2499" fmla="*/ 7514 w 10000"/>
                <a:gd name="connsiteY53-2500" fmla="*/ 6741 h 10000"/>
                <a:gd name="connsiteX54-2501" fmla="*/ 7749 w 10000"/>
                <a:gd name="connsiteY54-2502" fmla="*/ 6456 h 10000"/>
                <a:gd name="connsiteX55-2503" fmla="*/ 7964 w 10000"/>
                <a:gd name="connsiteY55-2504" fmla="*/ 6456 h 10000"/>
                <a:gd name="connsiteX56-2505" fmla="*/ 8065 w 10000"/>
                <a:gd name="connsiteY56-2506" fmla="*/ 6355 h 10000"/>
                <a:gd name="connsiteX57-2507" fmla="*/ 8139 w 10000"/>
                <a:gd name="connsiteY57-2508" fmla="*/ 6253 h 10000"/>
                <a:gd name="connsiteX58-2509" fmla="*/ 8274 w 10000"/>
                <a:gd name="connsiteY58-2510" fmla="*/ 6172 h 10000"/>
                <a:gd name="connsiteX59-2511" fmla="*/ 8341 w 10000"/>
                <a:gd name="connsiteY59-2512" fmla="*/ 5959 h 10000"/>
                <a:gd name="connsiteX60-2513" fmla="*/ 8465 w 10000"/>
                <a:gd name="connsiteY60-2514" fmla="*/ 5564 h 10000"/>
                <a:gd name="connsiteX61-2515" fmla="*/ 8527 w 10000"/>
                <a:gd name="connsiteY61-2516" fmla="*/ 5462 h 10000"/>
                <a:gd name="connsiteX62-2517" fmla="*/ 8793 w 10000"/>
                <a:gd name="connsiteY62-2518" fmla="*/ 5229 h 10000"/>
                <a:gd name="connsiteX63-2519" fmla="*/ 9176 w 10000"/>
                <a:gd name="connsiteY63-2520" fmla="*/ 5188 h 10000"/>
                <a:gd name="connsiteX64-2521" fmla="*/ 9688 w 10000"/>
                <a:gd name="connsiteY64-2522" fmla="*/ 5238 h 10000"/>
                <a:gd name="connsiteX65-2523" fmla="*/ 9825 w 10000"/>
                <a:gd name="connsiteY65-2524" fmla="*/ 5300 h 10000"/>
                <a:gd name="connsiteX66-2525" fmla="*/ 9959 w 10000"/>
                <a:gd name="connsiteY66-2526" fmla="*/ 5472 h 10000"/>
                <a:gd name="connsiteX67-2527" fmla="*/ 10000 w 10000"/>
                <a:gd name="connsiteY67-2528" fmla="*/ 5523 h 10000"/>
                <a:gd name="connsiteX0-2529" fmla="*/ 0 w 10000"/>
                <a:gd name="connsiteY0-2530" fmla="*/ 1301 h 10000"/>
                <a:gd name="connsiteX1-2531" fmla="*/ 208 w 10000"/>
                <a:gd name="connsiteY1-2532" fmla="*/ 1535 h 10000"/>
                <a:gd name="connsiteX2-2533" fmla="*/ 415 w 10000"/>
                <a:gd name="connsiteY2-2534" fmla="*/ 823 h 10000"/>
                <a:gd name="connsiteX3-2535" fmla="*/ 764 w 10000"/>
                <a:gd name="connsiteY3-2536" fmla="*/ 681 h 10000"/>
                <a:gd name="connsiteX4-2537" fmla="*/ 992 w 10000"/>
                <a:gd name="connsiteY4-2538" fmla="*/ 426 h 10000"/>
                <a:gd name="connsiteX5-2539" fmla="*/ 1245 w 10000"/>
                <a:gd name="connsiteY5-2540" fmla="*/ 414 h 10000"/>
                <a:gd name="connsiteX6-2541" fmla="*/ 1425 w 10000"/>
                <a:gd name="connsiteY6-2542" fmla="*/ 187 h 10000"/>
                <a:gd name="connsiteX7-2543" fmla="*/ 1805 w 10000"/>
                <a:gd name="connsiteY7-2544" fmla="*/ 1 h 10000"/>
                <a:gd name="connsiteX8-2545" fmla="*/ 2011 w 10000"/>
                <a:gd name="connsiteY8-2546" fmla="*/ 384 h 10000"/>
                <a:gd name="connsiteX9-2547" fmla="*/ 2169 w 10000"/>
                <a:gd name="connsiteY9-2548" fmla="*/ 631 h 10000"/>
                <a:gd name="connsiteX10-2549" fmla="*/ 2374 w 10000"/>
                <a:gd name="connsiteY10-2550" fmla="*/ 1174 h 10000"/>
                <a:gd name="connsiteX11-2551" fmla="*/ 2626 w 10000"/>
                <a:gd name="connsiteY11-2552" fmla="*/ 1425 h 10000"/>
                <a:gd name="connsiteX12-2553" fmla="*/ 2819 w 10000"/>
                <a:gd name="connsiteY12-2554" fmla="*/ 1914 h 10000"/>
                <a:gd name="connsiteX13-2555" fmla="*/ 3030 w 10000"/>
                <a:gd name="connsiteY13-2556" fmla="*/ 2660 h 10000"/>
                <a:gd name="connsiteX14-2557" fmla="*/ 3179 w 10000"/>
                <a:gd name="connsiteY14-2558" fmla="*/ 3046 h 10000"/>
                <a:gd name="connsiteX15-2559" fmla="*/ 3340 w 10000"/>
                <a:gd name="connsiteY15-2560" fmla="*/ 3330 h 10000"/>
                <a:gd name="connsiteX16-2561" fmla="*/ 3450 w 10000"/>
                <a:gd name="connsiteY16-2562" fmla="*/ 3868 h 10000"/>
                <a:gd name="connsiteX17-2563" fmla="*/ 3475 w 10000"/>
                <a:gd name="connsiteY17-2564" fmla="*/ 4324 h 10000"/>
                <a:gd name="connsiteX18-2565" fmla="*/ 3482 w 10000"/>
                <a:gd name="connsiteY18-2566" fmla="*/ 4446 h 10000"/>
                <a:gd name="connsiteX19-2567" fmla="*/ 3450 w 10000"/>
                <a:gd name="connsiteY19-2568" fmla="*/ 4486 h 10000"/>
                <a:gd name="connsiteX20-2569" fmla="*/ 3530 w 10000"/>
                <a:gd name="connsiteY20-2570" fmla="*/ 5016 h 10000"/>
                <a:gd name="connsiteX21-2571" fmla="*/ 3691 w 10000"/>
                <a:gd name="connsiteY21-2572" fmla="*/ 5767 h 10000"/>
                <a:gd name="connsiteX22-2573" fmla="*/ 3604 w 10000"/>
                <a:gd name="connsiteY22-2574" fmla="*/ 6121 h 10000"/>
                <a:gd name="connsiteX23-2575" fmla="*/ 3580 w 10000"/>
                <a:gd name="connsiteY23-2576" fmla="*/ 6609 h 10000"/>
                <a:gd name="connsiteX24-2577" fmla="*/ 3574 w 10000"/>
                <a:gd name="connsiteY24-2578" fmla="*/ 7400 h 10000"/>
                <a:gd name="connsiteX25-2579" fmla="*/ 3649 w 10000"/>
                <a:gd name="connsiteY25-2580" fmla="*/ 7846 h 10000"/>
                <a:gd name="connsiteX26-2581" fmla="*/ 3821 w 10000"/>
                <a:gd name="connsiteY26-2582" fmla="*/ 8689 h 10000"/>
                <a:gd name="connsiteX27-2583" fmla="*/ 3945 w 10000"/>
                <a:gd name="connsiteY27-2584" fmla="*/ 8729 h 10000"/>
                <a:gd name="connsiteX28-2585" fmla="*/ 4061 w 10000"/>
                <a:gd name="connsiteY28-2586" fmla="*/ 8232 h 10000"/>
                <a:gd name="connsiteX29-2587" fmla="*/ 4168 w 10000"/>
                <a:gd name="connsiteY29-2588" fmla="*/ 8415 h 10000"/>
                <a:gd name="connsiteX30-2589" fmla="*/ 4154 w 10000"/>
                <a:gd name="connsiteY30-2590" fmla="*/ 8842 h 10000"/>
                <a:gd name="connsiteX31-2591" fmla="*/ 4123 w 10000"/>
                <a:gd name="connsiteY31-2592" fmla="*/ 9247 h 10000"/>
                <a:gd name="connsiteX32-2593" fmla="*/ 4236 w 10000"/>
                <a:gd name="connsiteY32-2594" fmla="*/ 9653 h 10000"/>
                <a:gd name="connsiteX33-2595" fmla="*/ 4679 w 10000"/>
                <a:gd name="connsiteY33-2596" fmla="*/ 9501 h 10000"/>
                <a:gd name="connsiteX34-2597" fmla="*/ 4779 w 10000"/>
                <a:gd name="connsiteY34-2598" fmla="*/ 9440 h 10000"/>
                <a:gd name="connsiteX35-2599" fmla="*/ 4902 w 10000"/>
                <a:gd name="connsiteY35-2600" fmla="*/ 9531 h 10000"/>
                <a:gd name="connsiteX36-2601" fmla="*/ 4958 w 10000"/>
                <a:gd name="connsiteY36-2602" fmla="*/ 9734 h 10000"/>
                <a:gd name="connsiteX37-2603" fmla="*/ 4877 w 10000"/>
                <a:gd name="connsiteY37-2604" fmla="*/ 9998 h 10000"/>
                <a:gd name="connsiteX38-2605" fmla="*/ 5161 w 10000"/>
                <a:gd name="connsiteY38-2606" fmla="*/ 9806 h 10000"/>
                <a:gd name="connsiteX39-2607" fmla="*/ 5439 w 10000"/>
                <a:gd name="connsiteY39-2608" fmla="*/ 9887 h 10000"/>
                <a:gd name="connsiteX40-2609" fmla="*/ 5483 w 10000"/>
                <a:gd name="connsiteY40-2610" fmla="*/ 9511 h 10000"/>
                <a:gd name="connsiteX41-2611" fmla="*/ 5545 w 10000"/>
                <a:gd name="connsiteY41-2612" fmla="*/ 9207 h 10000"/>
                <a:gd name="connsiteX42-2613" fmla="*/ 5525 w 10000"/>
                <a:gd name="connsiteY42-2614" fmla="*/ 8973 h 10000"/>
                <a:gd name="connsiteX43-2615" fmla="*/ 5581 w 10000"/>
                <a:gd name="connsiteY43-2616" fmla="*/ 8810 h 10000"/>
                <a:gd name="connsiteX44-2617" fmla="*/ 5759 w 10000"/>
                <a:gd name="connsiteY44-2618" fmla="*/ 8435 h 10000"/>
                <a:gd name="connsiteX45-2619" fmla="*/ 5946 w 10000"/>
                <a:gd name="connsiteY45-2620" fmla="*/ 7989 h 10000"/>
                <a:gd name="connsiteX46-2621" fmla="*/ 6008 w 10000"/>
                <a:gd name="connsiteY46-2622" fmla="*/ 7705 h 10000"/>
                <a:gd name="connsiteX47-2623" fmla="*/ 6112 w 10000"/>
                <a:gd name="connsiteY47-2624" fmla="*/ 7522 h 10000"/>
                <a:gd name="connsiteX48-2625" fmla="*/ 6316 w 10000"/>
                <a:gd name="connsiteY48-2626" fmla="*/ 7420 h 10000"/>
                <a:gd name="connsiteX49-2627" fmla="*/ 6471 w 10000"/>
                <a:gd name="connsiteY49-2628" fmla="*/ 7411 h 10000"/>
                <a:gd name="connsiteX50-2629" fmla="*/ 6724 w 10000"/>
                <a:gd name="connsiteY50-2630" fmla="*/ 7330 h 10000"/>
                <a:gd name="connsiteX51-2631" fmla="*/ 7064 w 10000"/>
                <a:gd name="connsiteY51-2632" fmla="*/ 7228 h 10000"/>
                <a:gd name="connsiteX52-2633" fmla="*/ 7279 w 10000"/>
                <a:gd name="connsiteY52-2634" fmla="*/ 7035 h 10000"/>
                <a:gd name="connsiteX53-2635" fmla="*/ 7514 w 10000"/>
                <a:gd name="connsiteY53-2636" fmla="*/ 6741 h 10000"/>
                <a:gd name="connsiteX54-2637" fmla="*/ 7749 w 10000"/>
                <a:gd name="connsiteY54-2638" fmla="*/ 6456 h 10000"/>
                <a:gd name="connsiteX55-2639" fmla="*/ 7964 w 10000"/>
                <a:gd name="connsiteY55-2640" fmla="*/ 6456 h 10000"/>
                <a:gd name="connsiteX56-2641" fmla="*/ 8065 w 10000"/>
                <a:gd name="connsiteY56-2642" fmla="*/ 6355 h 10000"/>
                <a:gd name="connsiteX57-2643" fmla="*/ 8139 w 10000"/>
                <a:gd name="connsiteY57-2644" fmla="*/ 6253 h 10000"/>
                <a:gd name="connsiteX58-2645" fmla="*/ 8274 w 10000"/>
                <a:gd name="connsiteY58-2646" fmla="*/ 6172 h 10000"/>
                <a:gd name="connsiteX59-2647" fmla="*/ 8341 w 10000"/>
                <a:gd name="connsiteY59-2648" fmla="*/ 5959 h 10000"/>
                <a:gd name="connsiteX60-2649" fmla="*/ 8465 w 10000"/>
                <a:gd name="connsiteY60-2650" fmla="*/ 5564 h 10000"/>
                <a:gd name="connsiteX61-2651" fmla="*/ 8527 w 10000"/>
                <a:gd name="connsiteY61-2652" fmla="*/ 5462 h 10000"/>
                <a:gd name="connsiteX62-2653" fmla="*/ 8793 w 10000"/>
                <a:gd name="connsiteY62-2654" fmla="*/ 5229 h 10000"/>
                <a:gd name="connsiteX63-2655" fmla="*/ 9176 w 10000"/>
                <a:gd name="connsiteY63-2656" fmla="*/ 5188 h 10000"/>
                <a:gd name="connsiteX64-2657" fmla="*/ 9688 w 10000"/>
                <a:gd name="connsiteY64-2658" fmla="*/ 5238 h 10000"/>
                <a:gd name="connsiteX65-2659" fmla="*/ 9825 w 10000"/>
                <a:gd name="connsiteY65-2660" fmla="*/ 5300 h 10000"/>
                <a:gd name="connsiteX66-2661" fmla="*/ 9959 w 10000"/>
                <a:gd name="connsiteY66-2662" fmla="*/ 5472 h 10000"/>
                <a:gd name="connsiteX67-2663" fmla="*/ 10000 w 10000"/>
                <a:gd name="connsiteY67-2664" fmla="*/ 5523 h 10000"/>
                <a:gd name="connsiteX0-2665" fmla="*/ 0 w 10000"/>
                <a:gd name="connsiteY0-2666" fmla="*/ 1301 h 10000"/>
                <a:gd name="connsiteX1-2667" fmla="*/ 208 w 10000"/>
                <a:gd name="connsiteY1-2668" fmla="*/ 1535 h 10000"/>
                <a:gd name="connsiteX2-2669" fmla="*/ 415 w 10000"/>
                <a:gd name="connsiteY2-2670" fmla="*/ 823 h 10000"/>
                <a:gd name="connsiteX3-2671" fmla="*/ 764 w 10000"/>
                <a:gd name="connsiteY3-2672" fmla="*/ 681 h 10000"/>
                <a:gd name="connsiteX4-2673" fmla="*/ 992 w 10000"/>
                <a:gd name="connsiteY4-2674" fmla="*/ 426 h 10000"/>
                <a:gd name="connsiteX5-2675" fmla="*/ 1245 w 10000"/>
                <a:gd name="connsiteY5-2676" fmla="*/ 414 h 10000"/>
                <a:gd name="connsiteX6-2677" fmla="*/ 1425 w 10000"/>
                <a:gd name="connsiteY6-2678" fmla="*/ 187 h 10000"/>
                <a:gd name="connsiteX7-2679" fmla="*/ 1805 w 10000"/>
                <a:gd name="connsiteY7-2680" fmla="*/ 1 h 10000"/>
                <a:gd name="connsiteX8-2681" fmla="*/ 2011 w 10000"/>
                <a:gd name="connsiteY8-2682" fmla="*/ 384 h 10000"/>
                <a:gd name="connsiteX9-2683" fmla="*/ 2169 w 10000"/>
                <a:gd name="connsiteY9-2684" fmla="*/ 631 h 10000"/>
                <a:gd name="connsiteX10-2685" fmla="*/ 2374 w 10000"/>
                <a:gd name="connsiteY10-2686" fmla="*/ 1174 h 10000"/>
                <a:gd name="connsiteX11-2687" fmla="*/ 2626 w 10000"/>
                <a:gd name="connsiteY11-2688" fmla="*/ 1425 h 10000"/>
                <a:gd name="connsiteX12-2689" fmla="*/ 2819 w 10000"/>
                <a:gd name="connsiteY12-2690" fmla="*/ 1914 h 10000"/>
                <a:gd name="connsiteX13-2691" fmla="*/ 3030 w 10000"/>
                <a:gd name="connsiteY13-2692" fmla="*/ 2660 h 10000"/>
                <a:gd name="connsiteX14-2693" fmla="*/ 3179 w 10000"/>
                <a:gd name="connsiteY14-2694" fmla="*/ 3046 h 10000"/>
                <a:gd name="connsiteX15-2695" fmla="*/ 3340 w 10000"/>
                <a:gd name="connsiteY15-2696" fmla="*/ 3330 h 10000"/>
                <a:gd name="connsiteX16-2697" fmla="*/ 3450 w 10000"/>
                <a:gd name="connsiteY16-2698" fmla="*/ 3868 h 10000"/>
                <a:gd name="connsiteX17-2699" fmla="*/ 3475 w 10000"/>
                <a:gd name="connsiteY17-2700" fmla="*/ 4324 h 10000"/>
                <a:gd name="connsiteX18-2701" fmla="*/ 3482 w 10000"/>
                <a:gd name="connsiteY18-2702" fmla="*/ 4446 h 10000"/>
                <a:gd name="connsiteX19-2703" fmla="*/ 3450 w 10000"/>
                <a:gd name="connsiteY19-2704" fmla="*/ 4486 h 10000"/>
                <a:gd name="connsiteX20-2705" fmla="*/ 3530 w 10000"/>
                <a:gd name="connsiteY20-2706" fmla="*/ 5016 h 10000"/>
                <a:gd name="connsiteX21-2707" fmla="*/ 3691 w 10000"/>
                <a:gd name="connsiteY21-2708" fmla="*/ 5767 h 10000"/>
                <a:gd name="connsiteX22-2709" fmla="*/ 3604 w 10000"/>
                <a:gd name="connsiteY22-2710" fmla="*/ 6121 h 10000"/>
                <a:gd name="connsiteX23-2711" fmla="*/ 3580 w 10000"/>
                <a:gd name="connsiteY23-2712" fmla="*/ 6609 h 10000"/>
                <a:gd name="connsiteX24-2713" fmla="*/ 3574 w 10000"/>
                <a:gd name="connsiteY24-2714" fmla="*/ 7400 h 10000"/>
                <a:gd name="connsiteX25-2715" fmla="*/ 3649 w 10000"/>
                <a:gd name="connsiteY25-2716" fmla="*/ 7846 h 10000"/>
                <a:gd name="connsiteX26-2717" fmla="*/ 3821 w 10000"/>
                <a:gd name="connsiteY26-2718" fmla="*/ 8689 h 10000"/>
                <a:gd name="connsiteX27-2719" fmla="*/ 3945 w 10000"/>
                <a:gd name="connsiteY27-2720" fmla="*/ 8729 h 10000"/>
                <a:gd name="connsiteX28-2721" fmla="*/ 4061 w 10000"/>
                <a:gd name="connsiteY28-2722" fmla="*/ 8232 h 10000"/>
                <a:gd name="connsiteX29-2723" fmla="*/ 4168 w 10000"/>
                <a:gd name="connsiteY29-2724" fmla="*/ 8415 h 10000"/>
                <a:gd name="connsiteX30-2725" fmla="*/ 4154 w 10000"/>
                <a:gd name="connsiteY30-2726" fmla="*/ 8842 h 10000"/>
                <a:gd name="connsiteX31-2727" fmla="*/ 4123 w 10000"/>
                <a:gd name="connsiteY31-2728" fmla="*/ 9247 h 10000"/>
                <a:gd name="connsiteX32-2729" fmla="*/ 4236 w 10000"/>
                <a:gd name="connsiteY32-2730" fmla="*/ 9653 h 10000"/>
                <a:gd name="connsiteX33-2731" fmla="*/ 4679 w 10000"/>
                <a:gd name="connsiteY33-2732" fmla="*/ 9501 h 10000"/>
                <a:gd name="connsiteX34-2733" fmla="*/ 4779 w 10000"/>
                <a:gd name="connsiteY34-2734" fmla="*/ 9440 h 10000"/>
                <a:gd name="connsiteX35-2735" fmla="*/ 4902 w 10000"/>
                <a:gd name="connsiteY35-2736" fmla="*/ 9531 h 10000"/>
                <a:gd name="connsiteX36-2737" fmla="*/ 4958 w 10000"/>
                <a:gd name="connsiteY36-2738" fmla="*/ 9734 h 10000"/>
                <a:gd name="connsiteX37-2739" fmla="*/ 4877 w 10000"/>
                <a:gd name="connsiteY37-2740" fmla="*/ 9998 h 10000"/>
                <a:gd name="connsiteX38-2741" fmla="*/ 5161 w 10000"/>
                <a:gd name="connsiteY38-2742" fmla="*/ 9806 h 10000"/>
                <a:gd name="connsiteX39-2743" fmla="*/ 5439 w 10000"/>
                <a:gd name="connsiteY39-2744" fmla="*/ 9887 h 10000"/>
                <a:gd name="connsiteX40-2745" fmla="*/ 5483 w 10000"/>
                <a:gd name="connsiteY40-2746" fmla="*/ 9511 h 10000"/>
                <a:gd name="connsiteX41-2747" fmla="*/ 5545 w 10000"/>
                <a:gd name="connsiteY41-2748" fmla="*/ 9207 h 10000"/>
                <a:gd name="connsiteX42-2749" fmla="*/ 5525 w 10000"/>
                <a:gd name="connsiteY42-2750" fmla="*/ 8973 h 10000"/>
                <a:gd name="connsiteX43-2751" fmla="*/ 5581 w 10000"/>
                <a:gd name="connsiteY43-2752" fmla="*/ 8810 h 10000"/>
                <a:gd name="connsiteX44-2753" fmla="*/ 5759 w 10000"/>
                <a:gd name="connsiteY44-2754" fmla="*/ 8435 h 10000"/>
                <a:gd name="connsiteX45-2755" fmla="*/ 5946 w 10000"/>
                <a:gd name="connsiteY45-2756" fmla="*/ 7989 h 10000"/>
                <a:gd name="connsiteX46-2757" fmla="*/ 6008 w 10000"/>
                <a:gd name="connsiteY46-2758" fmla="*/ 7705 h 10000"/>
                <a:gd name="connsiteX47-2759" fmla="*/ 6112 w 10000"/>
                <a:gd name="connsiteY47-2760" fmla="*/ 7522 h 10000"/>
                <a:gd name="connsiteX48-2761" fmla="*/ 6316 w 10000"/>
                <a:gd name="connsiteY48-2762" fmla="*/ 7420 h 10000"/>
                <a:gd name="connsiteX49-2763" fmla="*/ 6471 w 10000"/>
                <a:gd name="connsiteY49-2764" fmla="*/ 7411 h 10000"/>
                <a:gd name="connsiteX50-2765" fmla="*/ 6724 w 10000"/>
                <a:gd name="connsiteY50-2766" fmla="*/ 7330 h 10000"/>
                <a:gd name="connsiteX51-2767" fmla="*/ 7064 w 10000"/>
                <a:gd name="connsiteY51-2768" fmla="*/ 7228 h 10000"/>
                <a:gd name="connsiteX52-2769" fmla="*/ 7279 w 10000"/>
                <a:gd name="connsiteY52-2770" fmla="*/ 7035 h 10000"/>
                <a:gd name="connsiteX53-2771" fmla="*/ 7514 w 10000"/>
                <a:gd name="connsiteY53-2772" fmla="*/ 6741 h 10000"/>
                <a:gd name="connsiteX54-2773" fmla="*/ 7749 w 10000"/>
                <a:gd name="connsiteY54-2774" fmla="*/ 6456 h 10000"/>
                <a:gd name="connsiteX55-2775" fmla="*/ 7964 w 10000"/>
                <a:gd name="connsiteY55-2776" fmla="*/ 6456 h 10000"/>
                <a:gd name="connsiteX56-2777" fmla="*/ 8065 w 10000"/>
                <a:gd name="connsiteY56-2778" fmla="*/ 6355 h 10000"/>
                <a:gd name="connsiteX57-2779" fmla="*/ 8139 w 10000"/>
                <a:gd name="connsiteY57-2780" fmla="*/ 6253 h 10000"/>
                <a:gd name="connsiteX58-2781" fmla="*/ 8274 w 10000"/>
                <a:gd name="connsiteY58-2782" fmla="*/ 6172 h 10000"/>
                <a:gd name="connsiteX59-2783" fmla="*/ 8341 w 10000"/>
                <a:gd name="connsiteY59-2784" fmla="*/ 5959 h 10000"/>
                <a:gd name="connsiteX60-2785" fmla="*/ 8465 w 10000"/>
                <a:gd name="connsiteY60-2786" fmla="*/ 5564 h 10000"/>
                <a:gd name="connsiteX61-2787" fmla="*/ 8527 w 10000"/>
                <a:gd name="connsiteY61-2788" fmla="*/ 5462 h 10000"/>
                <a:gd name="connsiteX62-2789" fmla="*/ 8793 w 10000"/>
                <a:gd name="connsiteY62-2790" fmla="*/ 5229 h 10000"/>
                <a:gd name="connsiteX63-2791" fmla="*/ 9176 w 10000"/>
                <a:gd name="connsiteY63-2792" fmla="*/ 5188 h 10000"/>
                <a:gd name="connsiteX64-2793" fmla="*/ 9688 w 10000"/>
                <a:gd name="connsiteY64-2794" fmla="*/ 5238 h 10000"/>
                <a:gd name="connsiteX65-2795" fmla="*/ 9825 w 10000"/>
                <a:gd name="connsiteY65-2796" fmla="*/ 5300 h 10000"/>
                <a:gd name="connsiteX66-2797" fmla="*/ 9959 w 10000"/>
                <a:gd name="connsiteY66-2798" fmla="*/ 5472 h 10000"/>
                <a:gd name="connsiteX67-2799" fmla="*/ 10000 w 10000"/>
                <a:gd name="connsiteY67-2800" fmla="*/ 5523 h 10000"/>
                <a:gd name="connsiteX0-2801" fmla="*/ 0 w 10000"/>
                <a:gd name="connsiteY0-2802" fmla="*/ 1301 h 10000"/>
                <a:gd name="connsiteX1-2803" fmla="*/ 208 w 10000"/>
                <a:gd name="connsiteY1-2804" fmla="*/ 1535 h 10000"/>
                <a:gd name="connsiteX2-2805" fmla="*/ 415 w 10000"/>
                <a:gd name="connsiteY2-2806" fmla="*/ 823 h 10000"/>
                <a:gd name="connsiteX3-2807" fmla="*/ 764 w 10000"/>
                <a:gd name="connsiteY3-2808" fmla="*/ 681 h 10000"/>
                <a:gd name="connsiteX4-2809" fmla="*/ 992 w 10000"/>
                <a:gd name="connsiteY4-2810" fmla="*/ 426 h 10000"/>
                <a:gd name="connsiteX5-2811" fmla="*/ 1245 w 10000"/>
                <a:gd name="connsiteY5-2812" fmla="*/ 414 h 10000"/>
                <a:gd name="connsiteX6-2813" fmla="*/ 1425 w 10000"/>
                <a:gd name="connsiteY6-2814" fmla="*/ 187 h 10000"/>
                <a:gd name="connsiteX7-2815" fmla="*/ 1805 w 10000"/>
                <a:gd name="connsiteY7-2816" fmla="*/ 1 h 10000"/>
                <a:gd name="connsiteX8-2817" fmla="*/ 2011 w 10000"/>
                <a:gd name="connsiteY8-2818" fmla="*/ 384 h 10000"/>
                <a:gd name="connsiteX9-2819" fmla="*/ 2169 w 10000"/>
                <a:gd name="connsiteY9-2820" fmla="*/ 631 h 10000"/>
                <a:gd name="connsiteX10-2821" fmla="*/ 2374 w 10000"/>
                <a:gd name="connsiteY10-2822" fmla="*/ 1174 h 10000"/>
                <a:gd name="connsiteX11-2823" fmla="*/ 2626 w 10000"/>
                <a:gd name="connsiteY11-2824" fmla="*/ 1425 h 10000"/>
                <a:gd name="connsiteX12-2825" fmla="*/ 2819 w 10000"/>
                <a:gd name="connsiteY12-2826" fmla="*/ 1914 h 10000"/>
                <a:gd name="connsiteX13-2827" fmla="*/ 3030 w 10000"/>
                <a:gd name="connsiteY13-2828" fmla="*/ 2660 h 10000"/>
                <a:gd name="connsiteX14-2829" fmla="*/ 3295 w 10000"/>
                <a:gd name="connsiteY14-2830" fmla="*/ 2909 h 10000"/>
                <a:gd name="connsiteX15-2831" fmla="*/ 3340 w 10000"/>
                <a:gd name="connsiteY15-2832" fmla="*/ 3330 h 10000"/>
                <a:gd name="connsiteX16-2833" fmla="*/ 3450 w 10000"/>
                <a:gd name="connsiteY16-2834" fmla="*/ 3868 h 10000"/>
                <a:gd name="connsiteX17-2835" fmla="*/ 3475 w 10000"/>
                <a:gd name="connsiteY17-2836" fmla="*/ 4324 h 10000"/>
                <a:gd name="connsiteX18-2837" fmla="*/ 3482 w 10000"/>
                <a:gd name="connsiteY18-2838" fmla="*/ 4446 h 10000"/>
                <a:gd name="connsiteX19-2839" fmla="*/ 3450 w 10000"/>
                <a:gd name="connsiteY19-2840" fmla="*/ 4486 h 10000"/>
                <a:gd name="connsiteX20-2841" fmla="*/ 3530 w 10000"/>
                <a:gd name="connsiteY20-2842" fmla="*/ 5016 h 10000"/>
                <a:gd name="connsiteX21-2843" fmla="*/ 3691 w 10000"/>
                <a:gd name="connsiteY21-2844" fmla="*/ 5767 h 10000"/>
                <a:gd name="connsiteX22-2845" fmla="*/ 3604 w 10000"/>
                <a:gd name="connsiteY22-2846" fmla="*/ 6121 h 10000"/>
                <a:gd name="connsiteX23-2847" fmla="*/ 3580 w 10000"/>
                <a:gd name="connsiteY23-2848" fmla="*/ 6609 h 10000"/>
                <a:gd name="connsiteX24-2849" fmla="*/ 3574 w 10000"/>
                <a:gd name="connsiteY24-2850" fmla="*/ 7400 h 10000"/>
                <a:gd name="connsiteX25-2851" fmla="*/ 3649 w 10000"/>
                <a:gd name="connsiteY25-2852" fmla="*/ 7846 h 10000"/>
                <a:gd name="connsiteX26-2853" fmla="*/ 3821 w 10000"/>
                <a:gd name="connsiteY26-2854" fmla="*/ 8689 h 10000"/>
                <a:gd name="connsiteX27-2855" fmla="*/ 3945 w 10000"/>
                <a:gd name="connsiteY27-2856" fmla="*/ 8729 h 10000"/>
                <a:gd name="connsiteX28-2857" fmla="*/ 4061 w 10000"/>
                <a:gd name="connsiteY28-2858" fmla="*/ 8232 h 10000"/>
                <a:gd name="connsiteX29-2859" fmla="*/ 4168 w 10000"/>
                <a:gd name="connsiteY29-2860" fmla="*/ 8415 h 10000"/>
                <a:gd name="connsiteX30-2861" fmla="*/ 4154 w 10000"/>
                <a:gd name="connsiteY30-2862" fmla="*/ 8842 h 10000"/>
                <a:gd name="connsiteX31-2863" fmla="*/ 4123 w 10000"/>
                <a:gd name="connsiteY31-2864" fmla="*/ 9247 h 10000"/>
                <a:gd name="connsiteX32-2865" fmla="*/ 4236 w 10000"/>
                <a:gd name="connsiteY32-2866" fmla="*/ 9653 h 10000"/>
                <a:gd name="connsiteX33-2867" fmla="*/ 4679 w 10000"/>
                <a:gd name="connsiteY33-2868" fmla="*/ 9501 h 10000"/>
                <a:gd name="connsiteX34-2869" fmla="*/ 4779 w 10000"/>
                <a:gd name="connsiteY34-2870" fmla="*/ 9440 h 10000"/>
                <a:gd name="connsiteX35-2871" fmla="*/ 4902 w 10000"/>
                <a:gd name="connsiteY35-2872" fmla="*/ 9531 h 10000"/>
                <a:gd name="connsiteX36-2873" fmla="*/ 4958 w 10000"/>
                <a:gd name="connsiteY36-2874" fmla="*/ 9734 h 10000"/>
                <a:gd name="connsiteX37-2875" fmla="*/ 4877 w 10000"/>
                <a:gd name="connsiteY37-2876" fmla="*/ 9998 h 10000"/>
                <a:gd name="connsiteX38-2877" fmla="*/ 5161 w 10000"/>
                <a:gd name="connsiteY38-2878" fmla="*/ 9806 h 10000"/>
                <a:gd name="connsiteX39-2879" fmla="*/ 5439 w 10000"/>
                <a:gd name="connsiteY39-2880" fmla="*/ 9887 h 10000"/>
                <a:gd name="connsiteX40-2881" fmla="*/ 5483 w 10000"/>
                <a:gd name="connsiteY40-2882" fmla="*/ 9511 h 10000"/>
                <a:gd name="connsiteX41-2883" fmla="*/ 5545 w 10000"/>
                <a:gd name="connsiteY41-2884" fmla="*/ 9207 h 10000"/>
                <a:gd name="connsiteX42-2885" fmla="*/ 5525 w 10000"/>
                <a:gd name="connsiteY42-2886" fmla="*/ 8973 h 10000"/>
                <a:gd name="connsiteX43-2887" fmla="*/ 5581 w 10000"/>
                <a:gd name="connsiteY43-2888" fmla="*/ 8810 h 10000"/>
                <a:gd name="connsiteX44-2889" fmla="*/ 5759 w 10000"/>
                <a:gd name="connsiteY44-2890" fmla="*/ 8435 h 10000"/>
                <a:gd name="connsiteX45-2891" fmla="*/ 5946 w 10000"/>
                <a:gd name="connsiteY45-2892" fmla="*/ 7989 h 10000"/>
                <a:gd name="connsiteX46-2893" fmla="*/ 6008 w 10000"/>
                <a:gd name="connsiteY46-2894" fmla="*/ 7705 h 10000"/>
                <a:gd name="connsiteX47-2895" fmla="*/ 6112 w 10000"/>
                <a:gd name="connsiteY47-2896" fmla="*/ 7522 h 10000"/>
                <a:gd name="connsiteX48-2897" fmla="*/ 6316 w 10000"/>
                <a:gd name="connsiteY48-2898" fmla="*/ 7420 h 10000"/>
                <a:gd name="connsiteX49-2899" fmla="*/ 6471 w 10000"/>
                <a:gd name="connsiteY49-2900" fmla="*/ 7411 h 10000"/>
                <a:gd name="connsiteX50-2901" fmla="*/ 6724 w 10000"/>
                <a:gd name="connsiteY50-2902" fmla="*/ 7330 h 10000"/>
                <a:gd name="connsiteX51-2903" fmla="*/ 7064 w 10000"/>
                <a:gd name="connsiteY51-2904" fmla="*/ 7228 h 10000"/>
                <a:gd name="connsiteX52-2905" fmla="*/ 7279 w 10000"/>
                <a:gd name="connsiteY52-2906" fmla="*/ 7035 h 10000"/>
                <a:gd name="connsiteX53-2907" fmla="*/ 7514 w 10000"/>
                <a:gd name="connsiteY53-2908" fmla="*/ 6741 h 10000"/>
                <a:gd name="connsiteX54-2909" fmla="*/ 7749 w 10000"/>
                <a:gd name="connsiteY54-2910" fmla="*/ 6456 h 10000"/>
                <a:gd name="connsiteX55-2911" fmla="*/ 7964 w 10000"/>
                <a:gd name="connsiteY55-2912" fmla="*/ 6456 h 10000"/>
                <a:gd name="connsiteX56-2913" fmla="*/ 8065 w 10000"/>
                <a:gd name="connsiteY56-2914" fmla="*/ 6355 h 10000"/>
                <a:gd name="connsiteX57-2915" fmla="*/ 8139 w 10000"/>
                <a:gd name="connsiteY57-2916" fmla="*/ 6253 h 10000"/>
                <a:gd name="connsiteX58-2917" fmla="*/ 8274 w 10000"/>
                <a:gd name="connsiteY58-2918" fmla="*/ 6172 h 10000"/>
                <a:gd name="connsiteX59-2919" fmla="*/ 8341 w 10000"/>
                <a:gd name="connsiteY59-2920" fmla="*/ 5959 h 10000"/>
                <a:gd name="connsiteX60-2921" fmla="*/ 8465 w 10000"/>
                <a:gd name="connsiteY60-2922" fmla="*/ 5564 h 10000"/>
                <a:gd name="connsiteX61-2923" fmla="*/ 8527 w 10000"/>
                <a:gd name="connsiteY61-2924" fmla="*/ 5462 h 10000"/>
                <a:gd name="connsiteX62-2925" fmla="*/ 8793 w 10000"/>
                <a:gd name="connsiteY62-2926" fmla="*/ 5229 h 10000"/>
                <a:gd name="connsiteX63-2927" fmla="*/ 9176 w 10000"/>
                <a:gd name="connsiteY63-2928" fmla="*/ 5188 h 10000"/>
                <a:gd name="connsiteX64-2929" fmla="*/ 9688 w 10000"/>
                <a:gd name="connsiteY64-2930" fmla="*/ 5238 h 10000"/>
                <a:gd name="connsiteX65-2931" fmla="*/ 9825 w 10000"/>
                <a:gd name="connsiteY65-2932" fmla="*/ 5300 h 10000"/>
                <a:gd name="connsiteX66-2933" fmla="*/ 9959 w 10000"/>
                <a:gd name="connsiteY66-2934" fmla="*/ 5472 h 10000"/>
                <a:gd name="connsiteX67-2935" fmla="*/ 10000 w 10000"/>
                <a:gd name="connsiteY67-2936" fmla="*/ 5523 h 10000"/>
                <a:gd name="connsiteX0-2937" fmla="*/ 0 w 10000"/>
                <a:gd name="connsiteY0-2938" fmla="*/ 1301 h 10000"/>
                <a:gd name="connsiteX1-2939" fmla="*/ 208 w 10000"/>
                <a:gd name="connsiteY1-2940" fmla="*/ 1535 h 10000"/>
                <a:gd name="connsiteX2-2941" fmla="*/ 415 w 10000"/>
                <a:gd name="connsiteY2-2942" fmla="*/ 823 h 10000"/>
                <a:gd name="connsiteX3-2943" fmla="*/ 764 w 10000"/>
                <a:gd name="connsiteY3-2944" fmla="*/ 681 h 10000"/>
                <a:gd name="connsiteX4-2945" fmla="*/ 992 w 10000"/>
                <a:gd name="connsiteY4-2946" fmla="*/ 426 h 10000"/>
                <a:gd name="connsiteX5-2947" fmla="*/ 1245 w 10000"/>
                <a:gd name="connsiteY5-2948" fmla="*/ 414 h 10000"/>
                <a:gd name="connsiteX6-2949" fmla="*/ 1425 w 10000"/>
                <a:gd name="connsiteY6-2950" fmla="*/ 187 h 10000"/>
                <a:gd name="connsiteX7-2951" fmla="*/ 1805 w 10000"/>
                <a:gd name="connsiteY7-2952" fmla="*/ 1 h 10000"/>
                <a:gd name="connsiteX8-2953" fmla="*/ 2011 w 10000"/>
                <a:gd name="connsiteY8-2954" fmla="*/ 384 h 10000"/>
                <a:gd name="connsiteX9-2955" fmla="*/ 2169 w 10000"/>
                <a:gd name="connsiteY9-2956" fmla="*/ 631 h 10000"/>
                <a:gd name="connsiteX10-2957" fmla="*/ 2374 w 10000"/>
                <a:gd name="connsiteY10-2958" fmla="*/ 1174 h 10000"/>
                <a:gd name="connsiteX11-2959" fmla="*/ 2626 w 10000"/>
                <a:gd name="connsiteY11-2960" fmla="*/ 1425 h 10000"/>
                <a:gd name="connsiteX12-2961" fmla="*/ 2819 w 10000"/>
                <a:gd name="connsiteY12-2962" fmla="*/ 1914 h 10000"/>
                <a:gd name="connsiteX13-2963" fmla="*/ 3030 w 10000"/>
                <a:gd name="connsiteY13-2964" fmla="*/ 2660 h 10000"/>
                <a:gd name="connsiteX14-2965" fmla="*/ 3295 w 10000"/>
                <a:gd name="connsiteY14-2966" fmla="*/ 2909 h 10000"/>
                <a:gd name="connsiteX15-2967" fmla="*/ 3442 w 10000"/>
                <a:gd name="connsiteY15-2968" fmla="*/ 3433 h 10000"/>
                <a:gd name="connsiteX16-2969" fmla="*/ 3450 w 10000"/>
                <a:gd name="connsiteY16-2970" fmla="*/ 3868 h 10000"/>
                <a:gd name="connsiteX17-2971" fmla="*/ 3475 w 10000"/>
                <a:gd name="connsiteY17-2972" fmla="*/ 4324 h 10000"/>
                <a:gd name="connsiteX18-2973" fmla="*/ 3482 w 10000"/>
                <a:gd name="connsiteY18-2974" fmla="*/ 4446 h 10000"/>
                <a:gd name="connsiteX19-2975" fmla="*/ 3450 w 10000"/>
                <a:gd name="connsiteY19-2976" fmla="*/ 4486 h 10000"/>
                <a:gd name="connsiteX20-2977" fmla="*/ 3530 w 10000"/>
                <a:gd name="connsiteY20-2978" fmla="*/ 5016 h 10000"/>
                <a:gd name="connsiteX21-2979" fmla="*/ 3691 w 10000"/>
                <a:gd name="connsiteY21-2980" fmla="*/ 5767 h 10000"/>
                <a:gd name="connsiteX22-2981" fmla="*/ 3604 w 10000"/>
                <a:gd name="connsiteY22-2982" fmla="*/ 6121 h 10000"/>
                <a:gd name="connsiteX23-2983" fmla="*/ 3580 w 10000"/>
                <a:gd name="connsiteY23-2984" fmla="*/ 6609 h 10000"/>
                <a:gd name="connsiteX24-2985" fmla="*/ 3574 w 10000"/>
                <a:gd name="connsiteY24-2986" fmla="*/ 7400 h 10000"/>
                <a:gd name="connsiteX25-2987" fmla="*/ 3649 w 10000"/>
                <a:gd name="connsiteY25-2988" fmla="*/ 7846 h 10000"/>
                <a:gd name="connsiteX26-2989" fmla="*/ 3821 w 10000"/>
                <a:gd name="connsiteY26-2990" fmla="*/ 8689 h 10000"/>
                <a:gd name="connsiteX27-2991" fmla="*/ 3945 w 10000"/>
                <a:gd name="connsiteY27-2992" fmla="*/ 8729 h 10000"/>
                <a:gd name="connsiteX28-2993" fmla="*/ 4061 w 10000"/>
                <a:gd name="connsiteY28-2994" fmla="*/ 8232 h 10000"/>
                <a:gd name="connsiteX29-2995" fmla="*/ 4168 w 10000"/>
                <a:gd name="connsiteY29-2996" fmla="*/ 8415 h 10000"/>
                <a:gd name="connsiteX30-2997" fmla="*/ 4154 w 10000"/>
                <a:gd name="connsiteY30-2998" fmla="*/ 8842 h 10000"/>
                <a:gd name="connsiteX31-2999" fmla="*/ 4123 w 10000"/>
                <a:gd name="connsiteY31-3000" fmla="*/ 9247 h 10000"/>
                <a:gd name="connsiteX32-3001" fmla="*/ 4236 w 10000"/>
                <a:gd name="connsiteY32-3002" fmla="*/ 9653 h 10000"/>
                <a:gd name="connsiteX33-3003" fmla="*/ 4679 w 10000"/>
                <a:gd name="connsiteY33-3004" fmla="*/ 9501 h 10000"/>
                <a:gd name="connsiteX34-3005" fmla="*/ 4779 w 10000"/>
                <a:gd name="connsiteY34-3006" fmla="*/ 9440 h 10000"/>
                <a:gd name="connsiteX35-3007" fmla="*/ 4902 w 10000"/>
                <a:gd name="connsiteY35-3008" fmla="*/ 9531 h 10000"/>
                <a:gd name="connsiteX36-3009" fmla="*/ 4958 w 10000"/>
                <a:gd name="connsiteY36-3010" fmla="*/ 9734 h 10000"/>
                <a:gd name="connsiteX37-3011" fmla="*/ 4877 w 10000"/>
                <a:gd name="connsiteY37-3012" fmla="*/ 9998 h 10000"/>
                <a:gd name="connsiteX38-3013" fmla="*/ 5161 w 10000"/>
                <a:gd name="connsiteY38-3014" fmla="*/ 9806 h 10000"/>
                <a:gd name="connsiteX39-3015" fmla="*/ 5439 w 10000"/>
                <a:gd name="connsiteY39-3016" fmla="*/ 9887 h 10000"/>
                <a:gd name="connsiteX40-3017" fmla="*/ 5483 w 10000"/>
                <a:gd name="connsiteY40-3018" fmla="*/ 9511 h 10000"/>
                <a:gd name="connsiteX41-3019" fmla="*/ 5545 w 10000"/>
                <a:gd name="connsiteY41-3020" fmla="*/ 9207 h 10000"/>
                <a:gd name="connsiteX42-3021" fmla="*/ 5525 w 10000"/>
                <a:gd name="connsiteY42-3022" fmla="*/ 8973 h 10000"/>
                <a:gd name="connsiteX43-3023" fmla="*/ 5581 w 10000"/>
                <a:gd name="connsiteY43-3024" fmla="*/ 8810 h 10000"/>
                <a:gd name="connsiteX44-3025" fmla="*/ 5759 w 10000"/>
                <a:gd name="connsiteY44-3026" fmla="*/ 8435 h 10000"/>
                <a:gd name="connsiteX45-3027" fmla="*/ 5946 w 10000"/>
                <a:gd name="connsiteY45-3028" fmla="*/ 7989 h 10000"/>
                <a:gd name="connsiteX46-3029" fmla="*/ 6008 w 10000"/>
                <a:gd name="connsiteY46-3030" fmla="*/ 7705 h 10000"/>
                <a:gd name="connsiteX47-3031" fmla="*/ 6112 w 10000"/>
                <a:gd name="connsiteY47-3032" fmla="*/ 7522 h 10000"/>
                <a:gd name="connsiteX48-3033" fmla="*/ 6316 w 10000"/>
                <a:gd name="connsiteY48-3034" fmla="*/ 7420 h 10000"/>
                <a:gd name="connsiteX49-3035" fmla="*/ 6471 w 10000"/>
                <a:gd name="connsiteY49-3036" fmla="*/ 7411 h 10000"/>
                <a:gd name="connsiteX50-3037" fmla="*/ 6724 w 10000"/>
                <a:gd name="connsiteY50-3038" fmla="*/ 7330 h 10000"/>
                <a:gd name="connsiteX51-3039" fmla="*/ 7064 w 10000"/>
                <a:gd name="connsiteY51-3040" fmla="*/ 7228 h 10000"/>
                <a:gd name="connsiteX52-3041" fmla="*/ 7279 w 10000"/>
                <a:gd name="connsiteY52-3042" fmla="*/ 7035 h 10000"/>
                <a:gd name="connsiteX53-3043" fmla="*/ 7514 w 10000"/>
                <a:gd name="connsiteY53-3044" fmla="*/ 6741 h 10000"/>
                <a:gd name="connsiteX54-3045" fmla="*/ 7749 w 10000"/>
                <a:gd name="connsiteY54-3046" fmla="*/ 6456 h 10000"/>
                <a:gd name="connsiteX55-3047" fmla="*/ 7964 w 10000"/>
                <a:gd name="connsiteY55-3048" fmla="*/ 6456 h 10000"/>
                <a:gd name="connsiteX56-3049" fmla="*/ 8065 w 10000"/>
                <a:gd name="connsiteY56-3050" fmla="*/ 6355 h 10000"/>
                <a:gd name="connsiteX57-3051" fmla="*/ 8139 w 10000"/>
                <a:gd name="connsiteY57-3052" fmla="*/ 6253 h 10000"/>
                <a:gd name="connsiteX58-3053" fmla="*/ 8274 w 10000"/>
                <a:gd name="connsiteY58-3054" fmla="*/ 6172 h 10000"/>
                <a:gd name="connsiteX59-3055" fmla="*/ 8341 w 10000"/>
                <a:gd name="connsiteY59-3056" fmla="*/ 5959 h 10000"/>
                <a:gd name="connsiteX60-3057" fmla="*/ 8465 w 10000"/>
                <a:gd name="connsiteY60-3058" fmla="*/ 5564 h 10000"/>
                <a:gd name="connsiteX61-3059" fmla="*/ 8527 w 10000"/>
                <a:gd name="connsiteY61-3060" fmla="*/ 5462 h 10000"/>
                <a:gd name="connsiteX62-3061" fmla="*/ 8793 w 10000"/>
                <a:gd name="connsiteY62-3062" fmla="*/ 5229 h 10000"/>
                <a:gd name="connsiteX63-3063" fmla="*/ 9176 w 10000"/>
                <a:gd name="connsiteY63-3064" fmla="*/ 5188 h 10000"/>
                <a:gd name="connsiteX64-3065" fmla="*/ 9688 w 10000"/>
                <a:gd name="connsiteY64-3066" fmla="*/ 5238 h 10000"/>
                <a:gd name="connsiteX65-3067" fmla="*/ 9825 w 10000"/>
                <a:gd name="connsiteY65-3068" fmla="*/ 5300 h 10000"/>
                <a:gd name="connsiteX66-3069" fmla="*/ 9959 w 10000"/>
                <a:gd name="connsiteY66-3070" fmla="*/ 5472 h 10000"/>
                <a:gd name="connsiteX67-3071" fmla="*/ 10000 w 10000"/>
                <a:gd name="connsiteY67-3072" fmla="*/ 5523 h 10000"/>
                <a:gd name="connsiteX0-3073" fmla="*/ 0 w 10000"/>
                <a:gd name="connsiteY0-3074" fmla="*/ 1301 h 10000"/>
                <a:gd name="connsiteX1-3075" fmla="*/ 208 w 10000"/>
                <a:gd name="connsiteY1-3076" fmla="*/ 1535 h 10000"/>
                <a:gd name="connsiteX2-3077" fmla="*/ 415 w 10000"/>
                <a:gd name="connsiteY2-3078" fmla="*/ 823 h 10000"/>
                <a:gd name="connsiteX3-3079" fmla="*/ 764 w 10000"/>
                <a:gd name="connsiteY3-3080" fmla="*/ 681 h 10000"/>
                <a:gd name="connsiteX4-3081" fmla="*/ 992 w 10000"/>
                <a:gd name="connsiteY4-3082" fmla="*/ 426 h 10000"/>
                <a:gd name="connsiteX5-3083" fmla="*/ 1245 w 10000"/>
                <a:gd name="connsiteY5-3084" fmla="*/ 414 h 10000"/>
                <a:gd name="connsiteX6-3085" fmla="*/ 1425 w 10000"/>
                <a:gd name="connsiteY6-3086" fmla="*/ 187 h 10000"/>
                <a:gd name="connsiteX7-3087" fmla="*/ 1805 w 10000"/>
                <a:gd name="connsiteY7-3088" fmla="*/ 1 h 10000"/>
                <a:gd name="connsiteX8-3089" fmla="*/ 2011 w 10000"/>
                <a:gd name="connsiteY8-3090" fmla="*/ 384 h 10000"/>
                <a:gd name="connsiteX9-3091" fmla="*/ 2169 w 10000"/>
                <a:gd name="connsiteY9-3092" fmla="*/ 631 h 10000"/>
                <a:gd name="connsiteX10-3093" fmla="*/ 2374 w 10000"/>
                <a:gd name="connsiteY10-3094" fmla="*/ 1174 h 10000"/>
                <a:gd name="connsiteX11-3095" fmla="*/ 2626 w 10000"/>
                <a:gd name="connsiteY11-3096" fmla="*/ 1425 h 10000"/>
                <a:gd name="connsiteX12-3097" fmla="*/ 2819 w 10000"/>
                <a:gd name="connsiteY12-3098" fmla="*/ 1914 h 10000"/>
                <a:gd name="connsiteX13-3099" fmla="*/ 3030 w 10000"/>
                <a:gd name="connsiteY13-3100" fmla="*/ 2660 h 10000"/>
                <a:gd name="connsiteX14-3101" fmla="*/ 3295 w 10000"/>
                <a:gd name="connsiteY14-3102" fmla="*/ 2909 h 10000"/>
                <a:gd name="connsiteX15-3103" fmla="*/ 3442 w 10000"/>
                <a:gd name="connsiteY15-3104" fmla="*/ 3433 h 10000"/>
                <a:gd name="connsiteX16-3105" fmla="*/ 3561 w 10000"/>
                <a:gd name="connsiteY16-3106" fmla="*/ 3962 h 10000"/>
                <a:gd name="connsiteX17-3107" fmla="*/ 3475 w 10000"/>
                <a:gd name="connsiteY17-3108" fmla="*/ 4324 h 10000"/>
                <a:gd name="connsiteX18-3109" fmla="*/ 3482 w 10000"/>
                <a:gd name="connsiteY18-3110" fmla="*/ 4446 h 10000"/>
                <a:gd name="connsiteX19-3111" fmla="*/ 3450 w 10000"/>
                <a:gd name="connsiteY19-3112" fmla="*/ 4486 h 10000"/>
                <a:gd name="connsiteX20-3113" fmla="*/ 3530 w 10000"/>
                <a:gd name="connsiteY20-3114" fmla="*/ 5016 h 10000"/>
                <a:gd name="connsiteX21-3115" fmla="*/ 3691 w 10000"/>
                <a:gd name="connsiteY21-3116" fmla="*/ 5767 h 10000"/>
                <a:gd name="connsiteX22-3117" fmla="*/ 3604 w 10000"/>
                <a:gd name="connsiteY22-3118" fmla="*/ 6121 h 10000"/>
                <a:gd name="connsiteX23-3119" fmla="*/ 3580 w 10000"/>
                <a:gd name="connsiteY23-3120" fmla="*/ 6609 h 10000"/>
                <a:gd name="connsiteX24-3121" fmla="*/ 3574 w 10000"/>
                <a:gd name="connsiteY24-3122" fmla="*/ 7400 h 10000"/>
                <a:gd name="connsiteX25-3123" fmla="*/ 3649 w 10000"/>
                <a:gd name="connsiteY25-3124" fmla="*/ 7846 h 10000"/>
                <a:gd name="connsiteX26-3125" fmla="*/ 3821 w 10000"/>
                <a:gd name="connsiteY26-3126" fmla="*/ 8689 h 10000"/>
                <a:gd name="connsiteX27-3127" fmla="*/ 3945 w 10000"/>
                <a:gd name="connsiteY27-3128" fmla="*/ 8729 h 10000"/>
                <a:gd name="connsiteX28-3129" fmla="*/ 4061 w 10000"/>
                <a:gd name="connsiteY28-3130" fmla="*/ 8232 h 10000"/>
                <a:gd name="connsiteX29-3131" fmla="*/ 4168 w 10000"/>
                <a:gd name="connsiteY29-3132" fmla="*/ 8415 h 10000"/>
                <a:gd name="connsiteX30-3133" fmla="*/ 4154 w 10000"/>
                <a:gd name="connsiteY30-3134" fmla="*/ 8842 h 10000"/>
                <a:gd name="connsiteX31-3135" fmla="*/ 4123 w 10000"/>
                <a:gd name="connsiteY31-3136" fmla="*/ 9247 h 10000"/>
                <a:gd name="connsiteX32-3137" fmla="*/ 4236 w 10000"/>
                <a:gd name="connsiteY32-3138" fmla="*/ 9653 h 10000"/>
                <a:gd name="connsiteX33-3139" fmla="*/ 4679 w 10000"/>
                <a:gd name="connsiteY33-3140" fmla="*/ 9501 h 10000"/>
                <a:gd name="connsiteX34-3141" fmla="*/ 4779 w 10000"/>
                <a:gd name="connsiteY34-3142" fmla="*/ 9440 h 10000"/>
                <a:gd name="connsiteX35-3143" fmla="*/ 4902 w 10000"/>
                <a:gd name="connsiteY35-3144" fmla="*/ 9531 h 10000"/>
                <a:gd name="connsiteX36-3145" fmla="*/ 4958 w 10000"/>
                <a:gd name="connsiteY36-3146" fmla="*/ 9734 h 10000"/>
                <a:gd name="connsiteX37-3147" fmla="*/ 4877 w 10000"/>
                <a:gd name="connsiteY37-3148" fmla="*/ 9998 h 10000"/>
                <a:gd name="connsiteX38-3149" fmla="*/ 5161 w 10000"/>
                <a:gd name="connsiteY38-3150" fmla="*/ 9806 h 10000"/>
                <a:gd name="connsiteX39-3151" fmla="*/ 5439 w 10000"/>
                <a:gd name="connsiteY39-3152" fmla="*/ 9887 h 10000"/>
                <a:gd name="connsiteX40-3153" fmla="*/ 5483 w 10000"/>
                <a:gd name="connsiteY40-3154" fmla="*/ 9511 h 10000"/>
                <a:gd name="connsiteX41-3155" fmla="*/ 5545 w 10000"/>
                <a:gd name="connsiteY41-3156" fmla="*/ 9207 h 10000"/>
                <a:gd name="connsiteX42-3157" fmla="*/ 5525 w 10000"/>
                <a:gd name="connsiteY42-3158" fmla="*/ 8973 h 10000"/>
                <a:gd name="connsiteX43-3159" fmla="*/ 5581 w 10000"/>
                <a:gd name="connsiteY43-3160" fmla="*/ 8810 h 10000"/>
                <a:gd name="connsiteX44-3161" fmla="*/ 5759 w 10000"/>
                <a:gd name="connsiteY44-3162" fmla="*/ 8435 h 10000"/>
                <a:gd name="connsiteX45-3163" fmla="*/ 5946 w 10000"/>
                <a:gd name="connsiteY45-3164" fmla="*/ 7989 h 10000"/>
                <a:gd name="connsiteX46-3165" fmla="*/ 6008 w 10000"/>
                <a:gd name="connsiteY46-3166" fmla="*/ 7705 h 10000"/>
                <a:gd name="connsiteX47-3167" fmla="*/ 6112 w 10000"/>
                <a:gd name="connsiteY47-3168" fmla="*/ 7522 h 10000"/>
                <a:gd name="connsiteX48-3169" fmla="*/ 6316 w 10000"/>
                <a:gd name="connsiteY48-3170" fmla="*/ 7420 h 10000"/>
                <a:gd name="connsiteX49-3171" fmla="*/ 6471 w 10000"/>
                <a:gd name="connsiteY49-3172" fmla="*/ 7411 h 10000"/>
                <a:gd name="connsiteX50-3173" fmla="*/ 6724 w 10000"/>
                <a:gd name="connsiteY50-3174" fmla="*/ 7330 h 10000"/>
                <a:gd name="connsiteX51-3175" fmla="*/ 7064 w 10000"/>
                <a:gd name="connsiteY51-3176" fmla="*/ 7228 h 10000"/>
                <a:gd name="connsiteX52-3177" fmla="*/ 7279 w 10000"/>
                <a:gd name="connsiteY52-3178" fmla="*/ 7035 h 10000"/>
                <a:gd name="connsiteX53-3179" fmla="*/ 7514 w 10000"/>
                <a:gd name="connsiteY53-3180" fmla="*/ 6741 h 10000"/>
                <a:gd name="connsiteX54-3181" fmla="*/ 7749 w 10000"/>
                <a:gd name="connsiteY54-3182" fmla="*/ 6456 h 10000"/>
                <a:gd name="connsiteX55-3183" fmla="*/ 7964 w 10000"/>
                <a:gd name="connsiteY55-3184" fmla="*/ 6456 h 10000"/>
                <a:gd name="connsiteX56-3185" fmla="*/ 8065 w 10000"/>
                <a:gd name="connsiteY56-3186" fmla="*/ 6355 h 10000"/>
                <a:gd name="connsiteX57-3187" fmla="*/ 8139 w 10000"/>
                <a:gd name="connsiteY57-3188" fmla="*/ 6253 h 10000"/>
                <a:gd name="connsiteX58-3189" fmla="*/ 8274 w 10000"/>
                <a:gd name="connsiteY58-3190" fmla="*/ 6172 h 10000"/>
                <a:gd name="connsiteX59-3191" fmla="*/ 8341 w 10000"/>
                <a:gd name="connsiteY59-3192" fmla="*/ 5959 h 10000"/>
                <a:gd name="connsiteX60-3193" fmla="*/ 8465 w 10000"/>
                <a:gd name="connsiteY60-3194" fmla="*/ 5564 h 10000"/>
                <a:gd name="connsiteX61-3195" fmla="*/ 8527 w 10000"/>
                <a:gd name="connsiteY61-3196" fmla="*/ 5462 h 10000"/>
                <a:gd name="connsiteX62-3197" fmla="*/ 8793 w 10000"/>
                <a:gd name="connsiteY62-3198" fmla="*/ 5229 h 10000"/>
                <a:gd name="connsiteX63-3199" fmla="*/ 9176 w 10000"/>
                <a:gd name="connsiteY63-3200" fmla="*/ 5188 h 10000"/>
                <a:gd name="connsiteX64-3201" fmla="*/ 9688 w 10000"/>
                <a:gd name="connsiteY64-3202" fmla="*/ 5238 h 10000"/>
                <a:gd name="connsiteX65-3203" fmla="*/ 9825 w 10000"/>
                <a:gd name="connsiteY65-3204" fmla="*/ 5300 h 10000"/>
                <a:gd name="connsiteX66-3205" fmla="*/ 9959 w 10000"/>
                <a:gd name="connsiteY66-3206" fmla="*/ 5472 h 10000"/>
                <a:gd name="connsiteX67-3207" fmla="*/ 10000 w 10000"/>
                <a:gd name="connsiteY67-3208" fmla="*/ 5523 h 10000"/>
                <a:gd name="connsiteX0-3209" fmla="*/ 0 w 10000"/>
                <a:gd name="connsiteY0-3210" fmla="*/ 1301 h 10000"/>
                <a:gd name="connsiteX1-3211" fmla="*/ 208 w 10000"/>
                <a:gd name="connsiteY1-3212" fmla="*/ 1535 h 10000"/>
                <a:gd name="connsiteX2-3213" fmla="*/ 415 w 10000"/>
                <a:gd name="connsiteY2-3214" fmla="*/ 823 h 10000"/>
                <a:gd name="connsiteX3-3215" fmla="*/ 764 w 10000"/>
                <a:gd name="connsiteY3-3216" fmla="*/ 681 h 10000"/>
                <a:gd name="connsiteX4-3217" fmla="*/ 992 w 10000"/>
                <a:gd name="connsiteY4-3218" fmla="*/ 426 h 10000"/>
                <a:gd name="connsiteX5-3219" fmla="*/ 1245 w 10000"/>
                <a:gd name="connsiteY5-3220" fmla="*/ 414 h 10000"/>
                <a:gd name="connsiteX6-3221" fmla="*/ 1425 w 10000"/>
                <a:gd name="connsiteY6-3222" fmla="*/ 187 h 10000"/>
                <a:gd name="connsiteX7-3223" fmla="*/ 1805 w 10000"/>
                <a:gd name="connsiteY7-3224" fmla="*/ 1 h 10000"/>
                <a:gd name="connsiteX8-3225" fmla="*/ 2011 w 10000"/>
                <a:gd name="connsiteY8-3226" fmla="*/ 384 h 10000"/>
                <a:gd name="connsiteX9-3227" fmla="*/ 2169 w 10000"/>
                <a:gd name="connsiteY9-3228" fmla="*/ 631 h 10000"/>
                <a:gd name="connsiteX10-3229" fmla="*/ 2374 w 10000"/>
                <a:gd name="connsiteY10-3230" fmla="*/ 1174 h 10000"/>
                <a:gd name="connsiteX11-3231" fmla="*/ 2626 w 10000"/>
                <a:gd name="connsiteY11-3232" fmla="*/ 1425 h 10000"/>
                <a:gd name="connsiteX12-3233" fmla="*/ 2819 w 10000"/>
                <a:gd name="connsiteY12-3234" fmla="*/ 1914 h 10000"/>
                <a:gd name="connsiteX13-3235" fmla="*/ 3030 w 10000"/>
                <a:gd name="connsiteY13-3236" fmla="*/ 2660 h 10000"/>
                <a:gd name="connsiteX14-3237" fmla="*/ 3295 w 10000"/>
                <a:gd name="connsiteY14-3238" fmla="*/ 2909 h 10000"/>
                <a:gd name="connsiteX15-3239" fmla="*/ 3442 w 10000"/>
                <a:gd name="connsiteY15-3240" fmla="*/ 3433 h 10000"/>
                <a:gd name="connsiteX16-3241" fmla="*/ 3561 w 10000"/>
                <a:gd name="connsiteY16-3242" fmla="*/ 3962 h 10000"/>
                <a:gd name="connsiteX17-3243" fmla="*/ 3475 w 10000"/>
                <a:gd name="connsiteY17-3244" fmla="*/ 4324 h 10000"/>
                <a:gd name="connsiteX18-3245" fmla="*/ 3482 w 10000"/>
                <a:gd name="connsiteY18-3246" fmla="*/ 4446 h 10000"/>
                <a:gd name="connsiteX19-3247" fmla="*/ 3450 w 10000"/>
                <a:gd name="connsiteY19-3248" fmla="*/ 4486 h 10000"/>
                <a:gd name="connsiteX20-3249" fmla="*/ 3530 w 10000"/>
                <a:gd name="connsiteY20-3250" fmla="*/ 5016 h 10000"/>
                <a:gd name="connsiteX21-3251" fmla="*/ 3691 w 10000"/>
                <a:gd name="connsiteY21-3252" fmla="*/ 5767 h 10000"/>
                <a:gd name="connsiteX22-3253" fmla="*/ 3604 w 10000"/>
                <a:gd name="connsiteY22-3254" fmla="*/ 6121 h 10000"/>
                <a:gd name="connsiteX23-3255" fmla="*/ 3580 w 10000"/>
                <a:gd name="connsiteY23-3256" fmla="*/ 6609 h 10000"/>
                <a:gd name="connsiteX24-3257" fmla="*/ 3574 w 10000"/>
                <a:gd name="connsiteY24-3258" fmla="*/ 7400 h 10000"/>
                <a:gd name="connsiteX25-3259" fmla="*/ 3649 w 10000"/>
                <a:gd name="connsiteY25-3260" fmla="*/ 7846 h 10000"/>
                <a:gd name="connsiteX26-3261" fmla="*/ 3821 w 10000"/>
                <a:gd name="connsiteY26-3262" fmla="*/ 8689 h 10000"/>
                <a:gd name="connsiteX27-3263" fmla="*/ 3945 w 10000"/>
                <a:gd name="connsiteY27-3264" fmla="*/ 8729 h 10000"/>
                <a:gd name="connsiteX28-3265" fmla="*/ 4061 w 10000"/>
                <a:gd name="connsiteY28-3266" fmla="*/ 8232 h 10000"/>
                <a:gd name="connsiteX29-3267" fmla="*/ 4168 w 10000"/>
                <a:gd name="connsiteY29-3268" fmla="*/ 8415 h 10000"/>
                <a:gd name="connsiteX30-3269" fmla="*/ 4154 w 10000"/>
                <a:gd name="connsiteY30-3270" fmla="*/ 8842 h 10000"/>
                <a:gd name="connsiteX31-3271" fmla="*/ 4123 w 10000"/>
                <a:gd name="connsiteY31-3272" fmla="*/ 9247 h 10000"/>
                <a:gd name="connsiteX32-3273" fmla="*/ 4236 w 10000"/>
                <a:gd name="connsiteY32-3274" fmla="*/ 9653 h 10000"/>
                <a:gd name="connsiteX33-3275" fmla="*/ 4679 w 10000"/>
                <a:gd name="connsiteY33-3276" fmla="*/ 9501 h 10000"/>
                <a:gd name="connsiteX34-3277" fmla="*/ 4779 w 10000"/>
                <a:gd name="connsiteY34-3278" fmla="*/ 9440 h 10000"/>
                <a:gd name="connsiteX35-3279" fmla="*/ 4902 w 10000"/>
                <a:gd name="connsiteY35-3280" fmla="*/ 9531 h 10000"/>
                <a:gd name="connsiteX36-3281" fmla="*/ 4958 w 10000"/>
                <a:gd name="connsiteY36-3282" fmla="*/ 9734 h 10000"/>
                <a:gd name="connsiteX37-3283" fmla="*/ 4877 w 10000"/>
                <a:gd name="connsiteY37-3284" fmla="*/ 9998 h 10000"/>
                <a:gd name="connsiteX38-3285" fmla="*/ 5161 w 10000"/>
                <a:gd name="connsiteY38-3286" fmla="*/ 9806 h 10000"/>
                <a:gd name="connsiteX39-3287" fmla="*/ 5439 w 10000"/>
                <a:gd name="connsiteY39-3288" fmla="*/ 9887 h 10000"/>
                <a:gd name="connsiteX40-3289" fmla="*/ 5483 w 10000"/>
                <a:gd name="connsiteY40-3290" fmla="*/ 9511 h 10000"/>
                <a:gd name="connsiteX41-3291" fmla="*/ 5545 w 10000"/>
                <a:gd name="connsiteY41-3292" fmla="*/ 9207 h 10000"/>
                <a:gd name="connsiteX42-3293" fmla="*/ 5525 w 10000"/>
                <a:gd name="connsiteY42-3294" fmla="*/ 8973 h 10000"/>
                <a:gd name="connsiteX43-3295" fmla="*/ 5581 w 10000"/>
                <a:gd name="connsiteY43-3296" fmla="*/ 8810 h 10000"/>
                <a:gd name="connsiteX44-3297" fmla="*/ 5759 w 10000"/>
                <a:gd name="connsiteY44-3298" fmla="*/ 8435 h 10000"/>
                <a:gd name="connsiteX45-3299" fmla="*/ 5946 w 10000"/>
                <a:gd name="connsiteY45-3300" fmla="*/ 7989 h 10000"/>
                <a:gd name="connsiteX46-3301" fmla="*/ 6008 w 10000"/>
                <a:gd name="connsiteY46-3302" fmla="*/ 7705 h 10000"/>
                <a:gd name="connsiteX47-3303" fmla="*/ 6112 w 10000"/>
                <a:gd name="connsiteY47-3304" fmla="*/ 7522 h 10000"/>
                <a:gd name="connsiteX48-3305" fmla="*/ 6316 w 10000"/>
                <a:gd name="connsiteY48-3306" fmla="*/ 7420 h 10000"/>
                <a:gd name="connsiteX49-3307" fmla="*/ 6471 w 10000"/>
                <a:gd name="connsiteY49-3308" fmla="*/ 7411 h 10000"/>
                <a:gd name="connsiteX50-3309" fmla="*/ 6724 w 10000"/>
                <a:gd name="connsiteY50-3310" fmla="*/ 7330 h 10000"/>
                <a:gd name="connsiteX51-3311" fmla="*/ 7064 w 10000"/>
                <a:gd name="connsiteY51-3312" fmla="*/ 7228 h 10000"/>
                <a:gd name="connsiteX52-3313" fmla="*/ 7279 w 10000"/>
                <a:gd name="connsiteY52-3314" fmla="*/ 7035 h 10000"/>
                <a:gd name="connsiteX53-3315" fmla="*/ 7514 w 10000"/>
                <a:gd name="connsiteY53-3316" fmla="*/ 6741 h 10000"/>
                <a:gd name="connsiteX54-3317" fmla="*/ 7749 w 10000"/>
                <a:gd name="connsiteY54-3318" fmla="*/ 6456 h 10000"/>
                <a:gd name="connsiteX55-3319" fmla="*/ 7964 w 10000"/>
                <a:gd name="connsiteY55-3320" fmla="*/ 6456 h 10000"/>
                <a:gd name="connsiteX56-3321" fmla="*/ 8065 w 10000"/>
                <a:gd name="connsiteY56-3322" fmla="*/ 6355 h 10000"/>
                <a:gd name="connsiteX57-3323" fmla="*/ 8139 w 10000"/>
                <a:gd name="connsiteY57-3324" fmla="*/ 6253 h 10000"/>
                <a:gd name="connsiteX58-3325" fmla="*/ 8274 w 10000"/>
                <a:gd name="connsiteY58-3326" fmla="*/ 6172 h 10000"/>
                <a:gd name="connsiteX59-3327" fmla="*/ 8341 w 10000"/>
                <a:gd name="connsiteY59-3328" fmla="*/ 5959 h 10000"/>
                <a:gd name="connsiteX60-3329" fmla="*/ 8465 w 10000"/>
                <a:gd name="connsiteY60-3330" fmla="*/ 5564 h 10000"/>
                <a:gd name="connsiteX61-3331" fmla="*/ 8527 w 10000"/>
                <a:gd name="connsiteY61-3332" fmla="*/ 5462 h 10000"/>
                <a:gd name="connsiteX62-3333" fmla="*/ 8793 w 10000"/>
                <a:gd name="connsiteY62-3334" fmla="*/ 5229 h 10000"/>
                <a:gd name="connsiteX63-3335" fmla="*/ 9176 w 10000"/>
                <a:gd name="connsiteY63-3336" fmla="*/ 5188 h 10000"/>
                <a:gd name="connsiteX64-3337" fmla="*/ 9688 w 10000"/>
                <a:gd name="connsiteY64-3338" fmla="*/ 5238 h 10000"/>
                <a:gd name="connsiteX65-3339" fmla="*/ 9825 w 10000"/>
                <a:gd name="connsiteY65-3340" fmla="*/ 5300 h 10000"/>
                <a:gd name="connsiteX66-3341" fmla="*/ 9959 w 10000"/>
                <a:gd name="connsiteY66-3342" fmla="*/ 5472 h 10000"/>
                <a:gd name="connsiteX67-3343" fmla="*/ 10000 w 10000"/>
                <a:gd name="connsiteY67-3344" fmla="*/ 5523 h 10000"/>
                <a:gd name="connsiteX0-3345" fmla="*/ 0 w 10000"/>
                <a:gd name="connsiteY0-3346" fmla="*/ 1301 h 10000"/>
                <a:gd name="connsiteX1-3347" fmla="*/ 208 w 10000"/>
                <a:gd name="connsiteY1-3348" fmla="*/ 1535 h 10000"/>
                <a:gd name="connsiteX2-3349" fmla="*/ 415 w 10000"/>
                <a:gd name="connsiteY2-3350" fmla="*/ 823 h 10000"/>
                <a:gd name="connsiteX3-3351" fmla="*/ 764 w 10000"/>
                <a:gd name="connsiteY3-3352" fmla="*/ 681 h 10000"/>
                <a:gd name="connsiteX4-3353" fmla="*/ 992 w 10000"/>
                <a:gd name="connsiteY4-3354" fmla="*/ 426 h 10000"/>
                <a:gd name="connsiteX5-3355" fmla="*/ 1245 w 10000"/>
                <a:gd name="connsiteY5-3356" fmla="*/ 414 h 10000"/>
                <a:gd name="connsiteX6-3357" fmla="*/ 1425 w 10000"/>
                <a:gd name="connsiteY6-3358" fmla="*/ 187 h 10000"/>
                <a:gd name="connsiteX7-3359" fmla="*/ 1805 w 10000"/>
                <a:gd name="connsiteY7-3360" fmla="*/ 1 h 10000"/>
                <a:gd name="connsiteX8-3361" fmla="*/ 2011 w 10000"/>
                <a:gd name="connsiteY8-3362" fmla="*/ 384 h 10000"/>
                <a:gd name="connsiteX9-3363" fmla="*/ 2169 w 10000"/>
                <a:gd name="connsiteY9-3364" fmla="*/ 631 h 10000"/>
                <a:gd name="connsiteX10-3365" fmla="*/ 2374 w 10000"/>
                <a:gd name="connsiteY10-3366" fmla="*/ 1174 h 10000"/>
                <a:gd name="connsiteX11-3367" fmla="*/ 2626 w 10000"/>
                <a:gd name="connsiteY11-3368" fmla="*/ 1425 h 10000"/>
                <a:gd name="connsiteX12-3369" fmla="*/ 2819 w 10000"/>
                <a:gd name="connsiteY12-3370" fmla="*/ 1914 h 10000"/>
                <a:gd name="connsiteX13-3371" fmla="*/ 3030 w 10000"/>
                <a:gd name="connsiteY13-3372" fmla="*/ 2660 h 10000"/>
                <a:gd name="connsiteX14-3373" fmla="*/ 3295 w 10000"/>
                <a:gd name="connsiteY14-3374" fmla="*/ 2909 h 10000"/>
                <a:gd name="connsiteX15-3375" fmla="*/ 3442 w 10000"/>
                <a:gd name="connsiteY15-3376" fmla="*/ 3433 h 10000"/>
                <a:gd name="connsiteX16-3377" fmla="*/ 3561 w 10000"/>
                <a:gd name="connsiteY16-3378" fmla="*/ 3962 h 10000"/>
                <a:gd name="connsiteX17-3379" fmla="*/ 3475 w 10000"/>
                <a:gd name="connsiteY17-3380" fmla="*/ 4324 h 10000"/>
                <a:gd name="connsiteX18-3381" fmla="*/ 3482 w 10000"/>
                <a:gd name="connsiteY18-3382" fmla="*/ 4446 h 10000"/>
                <a:gd name="connsiteX19-3383" fmla="*/ 3530 w 10000"/>
                <a:gd name="connsiteY19-3384" fmla="*/ 5016 h 10000"/>
                <a:gd name="connsiteX20-3385" fmla="*/ 3691 w 10000"/>
                <a:gd name="connsiteY20-3386" fmla="*/ 5767 h 10000"/>
                <a:gd name="connsiteX21-3387" fmla="*/ 3604 w 10000"/>
                <a:gd name="connsiteY21-3388" fmla="*/ 6121 h 10000"/>
                <a:gd name="connsiteX22-3389" fmla="*/ 3580 w 10000"/>
                <a:gd name="connsiteY22-3390" fmla="*/ 6609 h 10000"/>
                <a:gd name="connsiteX23-3391" fmla="*/ 3574 w 10000"/>
                <a:gd name="connsiteY23-3392" fmla="*/ 7400 h 10000"/>
                <a:gd name="connsiteX24-3393" fmla="*/ 3649 w 10000"/>
                <a:gd name="connsiteY24-3394" fmla="*/ 7846 h 10000"/>
                <a:gd name="connsiteX25-3395" fmla="*/ 3821 w 10000"/>
                <a:gd name="connsiteY25-3396" fmla="*/ 8689 h 10000"/>
                <a:gd name="connsiteX26-3397" fmla="*/ 3945 w 10000"/>
                <a:gd name="connsiteY26-3398" fmla="*/ 8729 h 10000"/>
                <a:gd name="connsiteX27-3399" fmla="*/ 4061 w 10000"/>
                <a:gd name="connsiteY27-3400" fmla="*/ 8232 h 10000"/>
                <a:gd name="connsiteX28-3401" fmla="*/ 4168 w 10000"/>
                <a:gd name="connsiteY28-3402" fmla="*/ 8415 h 10000"/>
                <a:gd name="connsiteX29-3403" fmla="*/ 4154 w 10000"/>
                <a:gd name="connsiteY29-3404" fmla="*/ 8842 h 10000"/>
                <a:gd name="connsiteX30-3405" fmla="*/ 4123 w 10000"/>
                <a:gd name="connsiteY30-3406" fmla="*/ 9247 h 10000"/>
                <a:gd name="connsiteX31-3407" fmla="*/ 4236 w 10000"/>
                <a:gd name="connsiteY31-3408" fmla="*/ 9653 h 10000"/>
                <a:gd name="connsiteX32-3409" fmla="*/ 4679 w 10000"/>
                <a:gd name="connsiteY32-3410" fmla="*/ 9501 h 10000"/>
                <a:gd name="connsiteX33-3411" fmla="*/ 4779 w 10000"/>
                <a:gd name="connsiteY33-3412" fmla="*/ 9440 h 10000"/>
                <a:gd name="connsiteX34-3413" fmla="*/ 4902 w 10000"/>
                <a:gd name="connsiteY34-3414" fmla="*/ 9531 h 10000"/>
                <a:gd name="connsiteX35-3415" fmla="*/ 4958 w 10000"/>
                <a:gd name="connsiteY35-3416" fmla="*/ 9734 h 10000"/>
                <a:gd name="connsiteX36-3417" fmla="*/ 4877 w 10000"/>
                <a:gd name="connsiteY36-3418" fmla="*/ 9998 h 10000"/>
                <a:gd name="connsiteX37-3419" fmla="*/ 5161 w 10000"/>
                <a:gd name="connsiteY37-3420" fmla="*/ 9806 h 10000"/>
                <a:gd name="connsiteX38-3421" fmla="*/ 5439 w 10000"/>
                <a:gd name="connsiteY38-3422" fmla="*/ 9887 h 10000"/>
                <a:gd name="connsiteX39-3423" fmla="*/ 5483 w 10000"/>
                <a:gd name="connsiteY39-3424" fmla="*/ 9511 h 10000"/>
                <a:gd name="connsiteX40-3425" fmla="*/ 5545 w 10000"/>
                <a:gd name="connsiteY40-3426" fmla="*/ 9207 h 10000"/>
                <a:gd name="connsiteX41-3427" fmla="*/ 5525 w 10000"/>
                <a:gd name="connsiteY41-3428" fmla="*/ 8973 h 10000"/>
                <a:gd name="connsiteX42-3429" fmla="*/ 5581 w 10000"/>
                <a:gd name="connsiteY42-3430" fmla="*/ 8810 h 10000"/>
                <a:gd name="connsiteX43-3431" fmla="*/ 5759 w 10000"/>
                <a:gd name="connsiteY43-3432" fmla="*/ 8435 h 10000"/>
                <a:gd name="connsiteX44-3433" fmla="*/ 5946 w 10000"/>
                <a:gd name="connsiteY44-3434" fmla="*/ 7989 h 10000"/>
                <a:gd name="connsiteX45-3435" fmla="*/ 6008 w 10000"/>
                <a:gd name="connsiteY45-3436" fmla="*/ 7705 h 10000"/>
                <a:gd name="connsiteX46-3437" fmla="*/ 6112 w 10000"/>
                <a:gd name="connsiteY46-3438" fmla="*/ 7522 h 10000"/>
                <a:gd name="connsiteX47-3439" fmla="*/ 6316 w 10000"/>
                <a:gd name="connsiteY47-3440" fmla="*/ 7420 h 10000"/>
                <a:gd name="connsiteX48-3441" fmla="*/ 6471 w 10000"/>
                <a:gd name="connsiteY48-3442" fmla="*/ 7411 h 10000"/>
                <a:gd name="connsiteX49-3443" fmla="*/ 6724 w 10000"/>
                <a:gd name="connsiteY49-3444" fmla="*/ 7330 h 10000"/>
                <a:gd name="connsiteX50-3445" fmla="*/ 7064 w 10000"/>
                <a:gd name="connsiteY50-3446" fmla="*/ 7228 h 10000"/>
                <a:gd name="connsiteX51-3447" fmla="*/ 7279 w 10000"/>
                <a:gd name="connsiteY51-3448" fmla="*/ 7035 h 10000"/>
                <a:gd name="connsiteX52-3449" fmla="*/ 7514 w 10000"/>
                <a:gd name="connsiteY52-3450" fmla="*/ 6741 h 10000"/>
                <a:gd name="connsiteX53-3451" fmla="*/ 7749 w 10000"/>
                <a:gd name="connsiteY53-3452" fmla="*/ 6456 h 10000"/>
                <a:gd name="connsiteX54-3453" fmla="*/ 7964 w 10000"/>
                <a:gd name="connsiteY54-3454" fmla="*/ 6456 h 10000"/>
                <a:gd name="connsiteX55-3455" fmla="*/ 8065 w 10000"/>
                <a:gd name="connsiteY55-3456" fmla="*/ 6355 h 10000"/>
                <a:gd name="connsiteX56-3457" fmla="*/ 8139 w 10000"/>
                <a:gd name="connsiteY56-3458" fmla="*/ 6253 h 10000"/>
                <a:gd name="connsiteX57-3459" fmla="*/ 8274 w 10000"/>
                <a:gd name="connsiteY57-3460" fmla="*/ 6172 h 10000"/>
                <a:gd name="connsiteX58-3461" fmla="*/ 8341 w 10000"/>
                <a:gd name="connsiteY58-3462" fmla="*/ 5959 h 10000"/>
                <a:gd name="connsiteX59-3463" fmla="*/ 8465 w 10000"/>
                <a:gd name="connsiteY59-3464" fmla="*/ 5564 h 10000"/>
                <a:gd name="connsiteX60-3465" fmla="*/ 8527 w 10000"/>
                <a:gd name="connsiteY60-3466" fmla="*/ 5462 h 10000"/>
                <a:gd name="connsiteX61-3467" fmla="*/ 8793 w 10000"/>
                <a:gd name="connsiteY61-3468" fmla="*/ 5229 h 10000"/>
                <a:gd name="connsiteX62-3469" fmla="*/ 9176 w 10000"/>
                <a:gd name="connsiteY62-3470" fmla="*/ 5188 h 10000"/>
                <a:gd name="connsiteX63-3471" fmla="*/ 9688 w 10000"/>
                <a:gd name="connsiteY63-3472" fmla="*/ 5238 h 10000"/>
                <a:gd name="connsiteX64-3473" fmla="*/ 9825 w 10000"/>
                <a:gd name="connsiteY64-3474" fmla="*/ 5300 h 10000"/>
                <a:gd name="connsiteX65-3475" fmla="*/ 9959 w 10000"/>
                <a:gd name="connsiteY65-3476" fmla="*/ 5472 h 10000"/>
                <a:gd name="connsiteX66-3477" fmla="*/ 10000 w 10000"/>
                <a:gd name="connsiteY66-3478" fmla="*/ 5523 h 10000"/>
                <a:gd name="connsiteX0-3479" fmla="*/ 0 w 10000"/>
                <a:gd name="connsiteY0-3480" fmla="*/ 1301 h 10000"/>
                <a:gd name="connsiteX1-3481" fmla="*/ 208 w 10000"/>
                <a:gd name="connsiteY1-3482" fmla="*/ 1535 h 10000"/>
                <a:gd name="connsiteX2-3483" fmla="*/ 415 w 10000"/>
                <a:gd name="connsiteY2-3484" fmla="*/ 823 h 10000"/>
                <a:gd name="connsiteX3-3485" fmla="*/ 764 w 10000"/>
                <a:gd name="connsiteY3-3486" fmla="*/ 681 h 10000"/>
                <a:gd name="connsiteX4-3487" fmla="*/ 992 w 10000"/>
                <a:gd name="connsiteY4-3488" fmla="*/ 426 h 10000"/>
                <a:gd name="connsiteX5-3489" fmla="*/ 1245 w 10000"/>
                <a:gd name="connsiteY5-3490" fmla="*/ 414 h 10000"/>
                <a:gd name="connsiteX6-3491" fmla="*/ 1425 w 10000"/>
                <a:gd name="connsiteY6-3492" fmla="*/ 187 h 10000"/>
                <a:gd name="connsiteX7-3493" fmla="*/ 1805 w 10000"/>
                <a:gd name="connsiteY7-3494" fmla="*/ 1 h 10000"/>
                <a:gd name="connsiteX8-3495" fmla="*/ 2011 w 10000"/>
                <a:gd name="connsiteY8-3496" fmla="*/ 384 h 10000"/>
                <a:gd name="connsiteX9-3497" fmla="*/ 2169 w 10000"/>
                <a:gd name="connsiteY9-3498" fmla="*/ 631 h 10000"/>
                <a:gd name="connsiteX10-3499" fmla="*/ 2374 w 10000"/>
                <a:gd name="connsiteY10-3500" fmla="*/ 1174 h 10000"/>
                <a:gd name="connsiteX11-3501" fmla="*/ 2626 w 10000"/>
                <a:gd name="connsiteY11-3502" fmla="*/ 1425 h 10000"/>
                <a:gd name="connsiteX12-3503" fmla="*/ 2819 w 10000"/>
                <a:gd name="connsiteY12-3504" fmla="*/ 1914 h 10000"/>
                <a:gd name="connsiteX13-3505" fmla="*/ 3030 w 10000"/>
                <a:gd name="connsiteY13-3506" fmla="*/ 2660 h 10000"/>
                <a:gd name="connsiteX14-3507" fmla="*/ 3295 w 10000"/>
                <a:gd name="connsiteY14-3508" fmla="*/ 2909 h 10000"/>
                <a:gd name="connsiteX15-3509" fmla="*/ 3442 w 10000"/>
                <a:gd name="connsiteY15-3510" fmla="*/ 3433 h 10000"/>
                <a:gd name="connsiteX16-3511" fmla="*/ 3561 w 10000"/>
                <a:gd name="connsiteY16-3512" fmla="*/ 3962 h 10000"/>
                <a:gd name="connsiteX17-3513" fmla="*/ 3475 w 10000"/>
                <a:gd name="connsiteY17-3514" fmla="*/ 4324 h 10000"/>
                <a:gd name="connsiteX18-3515" fmla="*/ 3530 w 10000"/>
                <a:gd name="connsiteY18-3516" fmla="*/ 5016 h 10000"/>
                <a:gd name="connsiteX19-3517" fmla="*/ 3691 w 10000"/>
                <a:gd name="connsiteY19-3518" fmla="*/ 5767 h 10000"/>
                <a:gd name="connsiteX20-3519" fmla="*/ 3604 w 10000"/>
                <a:gd name="connsiteY20-3520" fmla="*/ 6121 h 10000"/>
                <a:gd name="connsiteX21-3521" fmla="*/ 3580 w 10000"/>
                <a:gd name="connsiteY21-3522" fmla="*/ 6609 h 10000"/>
                <a:gd name="connsiteX22-3523" fmla="*/ 3574 w 10000"/>
                <a:gd name="connsiteY22-3524" fmla="*/ 7400 h 10000"/>
                <a:gd name="connsiteX23-3525" fmla="*/ 3649 w 10000"/>
                <a:gd name="connsiteY23-3526" fmla="*/ 7846 h 10000"/>
                <a:gd name="connsiteX24-3527" fmla="*/ 3821 w 10000"/>
                <a:gd name="connsiteY24-3528" fmla="*/ 8689 h 10000"/>
                <a:gd name="connsiteX25-3529" fmla="*/ 3945 w 10000"/>
                <a:gd name="connsiteY25-3530" fmla="*/ 8729 h 10000"/>
                <a:gd name="connsiteX26-3531" fmla="*/ 4061 w 10000"/>
                <a:gd name="connsiteY26-3532" fmla="*/ 8232 h 10000"/>
                <a:gd name="connsiteX27-3533" fmla="*/ 4168 w 10000"/>
                <a:gd name="connsiteY27-3534" fmla="*/ 8415 h 10000"/>
                <a:gd name="connsiteX28-3535" fmla="*/ 4154 w 10000"/>
                <a:gd name="connsiteY28-3536" fmla="*/ 8842 h 10000"/>
                <a:gd name="connsiteX29-3537" fmla="*/ 4123 w 10000"/>
                <a:gd name="connsiteY29-3538" fmla="*/ 9247 h 10000"/>
                <a:gd name="connsiteX30-3539" fmla="*/ 4236 w 10000"/>
                <a:gd name="connsiteY30-3540" fmla="*/ 9653 h 10000"/>
                <a:gd name="connsiteX31-3541" fmla="*/ 4679 w 10000"/>
                <a:gd name="connsiteY31-3542" fmla="*/ 9501 h 10000"/>
                <a:gd name="connsiteX32-3543" fmla="*/ 4779 w 10000"/>
                <a:gd name="connsiteY32-3544" fmla="*/ 9440 h 10000"/>
                <a:gd name="connsiteX33-3545" fmla="*/ 4902 w 10000"/>
                <a:gd name="connsiteY33-3546" fmla="*/ 9531 h 10000"/>
                <a:gd name="connsiteX34-3547" fmla="*/ 4958 w 10000"/>
                <a:gd name="connsiteY34-3548" fmla="*/ 9734 h 10000"/>
                <a:gd name="connsiteX35-3549" fmla="*/ 4877 w 10000"/>
                <a:gd name="connsiteY35-3550" fmla="*/ 9998 h 10000"/>
                <a:gd name="connsiteX36-3551" fmla="*/ 5161 w 10000"/>
                <a:gd name="connsiteY36-3552" fmla="*/ 9806 h 10000"/>
                <a:gd name="connsiteX37-3553" fmla="*/ 5439 w 10000"/>
                <a:gd name="connsiteY37-3554" fmla="*/ 9887 h 10000"/>
                <a:gd name="connsiteX38-3555" fmla="*/ 5483 w 10000"/>
                <a:gd name="connsiteY38-3556" fmla="*/ 9511 h 10000"/>
                <a:gd name="connsiteX39-3557" fmla="*/ 5545 w 10000"/>
                <a:gd name="connsiteY39-3558" fmla="*/ 9207 h 10000"/>
                <a:gd name="connsiteX40-3559" fmla="*/ 5525 w 10000"/>
                <a:gd name="connsiteY40-3560" fmla="*/ 8973 h 10000"/>
                <a:gd name="connsiteX41-3561" fmla="*/ 5581 w 10000"/>
                <a:gd name="connsiteY41-3562" fmla="*/ 8810 h 10000"/>
                <a:gd name="connsiteX42-3563" fmla="*/ 5759 w 10000"/>
                <a:gd name="connsiteY42-3564" fmla="*/ 8435 h 10000"/>
                <a:gd name="connsiteX43-3565" fmla="*/ 5946 w 10000"/>
                <a:gd name="connsiteY43-3566" fmla="*/ 7989 h 10000"/>
                <a:gd name="connsiteX44-3567" fmla="*/ 6008 w 10000"/>
                <a:gd name="connsiteY44-3568" fmla="*/ 7705 h 10000"/>
                <a:gd name="connsiteX45-3569" fmla="*/ 6112 w 10000"/>
                <a:gd name="connsiteY45-3570" fmla="*/ 7522 h 10000"/>
                <a:gd name="connsiteX46-3571" fmla="*/ 6316 w 10000"/>
                <a:gd name="connsiteY46-3572" fmla="*/ 7420 h 10000"/>
                <a:gd name="connsiteX47-3573" fmla="*/ 6471 w 10000"/>
                <a:gd name="connsiteY47-3574" fmla="*/ 7411 h 10000"/>
                <a:gd name="connsiteX48-3575" fmla="*/ 6724 w 10000"/>
                <a:gd name="connsiteY48-3576" fmla="*/ 7330 h 10000"/>
                <a:gd name="connsiteX49-3577" fmla="*/ 7064 w 10000"/>
                <a:gd name="connsiteY49-3578" fmla="*/ 7228 h 10000"/>
                <a:gd name="connsiteX50-3579" fmla="*/ 7279 w 10000"/>
                <a:gd name="connsiteY50-3580" fmla="*/ 7035 h 10000"/>
                <a:gd name="connsiteX51-3581" fmla="*/ 7514 w 10000"/>
                <a:gd name="connsiteY51-3582" fmla="*/ 6741 h 10000"/>
                <a:gd name="connsiteX52-3583" fmla="*/ 7749 w 10000"/>
                <a:gd name="connsiteY52-3584" fmla="*/ 6456 h 10000"/>
                <a:gd name="connsiteX53-3585" fmla="*/ 7964 w 10000"/>
                <a:gd name="connsiteY53-3586" fmla="*/ 6456 h 10000"/>
                <a:gd name="connsiteX54-3587" fmla="*/ 8065 w 10000"/>
                <a:gd name="connsiteY54-3588" fmla="*/ 6355 h 10000"/>
                <a:gd name="connsiteX55-3589" fmla="*/ 8139 w 10000"/>
                <a:gd name="connsiteY55-3590" fmla="*/ 6253 h 10000"/>
                <a:gd name="connsiteX56-3591" fmla="*/ 8274 w 10000"/>
                <a:gd name="connsiteY56-3592" fmla="*/ 6172 h 10000"/>
                <a:gd name="connsiteX57-3593" fmla="*/ 8341 w 10000"/>
                <a:gd name="connsiteY57-3594" fmla="*/ 5959 h 10000"/>
                <a:gd name="connsiteX58-3595" fmla="*/ 8465 w 10000"/>
                <a:gd name="connsiteY58-3596" fmla="*/ 5564 h 10000"/>
                <a:gd name="connsiteX59-3597" fmla="*/ 8527 w 10000"/>
                <a:gd name="connsiteY59-3598" fmla="*/ 5462 h 10000"/>
                <a:gd name="connsiteX60-3599" fmla="*/ 8793 w 10000"/>
                <a:gd name="connsiteY60-3600" fmla="*/ 5229 h 10000"/>
                <a:gd name="connsiteX61-3601" fmla="*/ 9176 w 10000"/>
                <a:gd name="connsiteY61-3602" fmla="*/ 5188 h 10000"/>
                <a:gd name="connsiteX62-3603" fmla="*/ 9688 w 10000"/>
                <a:gd name="connsiteY62-3604" fmla="*/ 5238 h 10000"/>
                <a:gd name="connsiteX63-3605" fmla="*/ 9825 w 10000"/>
                <a:gd name="connsiteY63-3606" fmla="*/ 5300 h 10000"/>
                <a:gd name="connsiteX64-3607" fmla="*/ 9959 w 10000"/>
                <a:gd name="connsiteY64-3608" fmla="*/ 5472 h 10000"/>
                <a:gd name="connsiteX65-3609" fmla="*/ 10000 w 10000"/>
                <a:gd name="connsiteY65-3610" fmla="*/ 5523 h 10000"/>
                <a:gd name="connsiteX0-3611" fmla="*/ 0 w 10000"/>
                <a:gd name="connsiteY0-3612" fmla="*/ 1301 h 10000"/>
                <a:gd name="connsiteX1-3613" fmla="*/ 208 w 10000"/>
                <a:gd name="connsiteY1-3614" fmla="*/ 1535 h 10000"/>
                <a:gd name="connsiteX2-3615" fmla="*/ 415 w 10000"/>
                <a:gd name="connsiteY2-3616" fmla="*/ 823 h 10000"/>
                <a:gd name="connsiteX3-3617" fmla="*/ 764 w 10000"/>
                <a:gd name="connsiteY3-3618" fmla="*/ 681 h 10000"/>
                <a:gd name="connsiteX4-3619" fmla="*/ 992 w 10000"/>
                <a:gd name="connsiteY4-3620" fmla="*/ 426 h 10000"/>
                <a:gd name="connsiteX5-3621" fmla="*/ 1245 w 10000"/>
                <a:gd name="connsiteY5-3622" fmla="*/ 414 h 10000"/>
                <a:gd name="connsiteX6-3623" fmla="*/ 1425 w 10000"/>
                <a:gd name="connsiteY6-3624" fmla="*/ 187 h 10000"/>
                <a:gd name="connsiteX7-3625" fmla="*/ 1805 w 10000"/>
                <a:gd name="connsiteY7-3626" fmla="*/ 1 h 10000"/>
                <a:gd name="connsiteX8-3627" fmla="*/ 2011 w 10000"/>
                <a:gd name="connsiteY8-3628" fmla="*/ 384 h 10000"/>
                <a:gd name="connsiteX9-3629" fmla="*/ 2169 w 10000"/>
                <a:gd name="connsiteY9-3630" fmla="*/ 631 h 10000"/>
                <a:gd name="connsiteX10-3631" fmla="*/ 2374 w 10000"/>
                <a:gd name="connsiteY10-3632" fmla="*/ 1174 h 10000"/>
                <a:gd name="connsiteX11-3633" fmla="*/ 2626 w 10000"/>
                <a:gd name="connsiteY11-3634" fmla="*/ 1425 h 10000"/>
                <a:gd name="connsiteX12-3635" fmla="*/ 2819 w 10000"/>
                <a:gd name="connsiteY12-3636" fmla="*/ 1914 h 10000"/>
                <a:gd name="connsiteX13-3637" fmla="*/ 3030 w 10000"/>
                <a:gd name="connsiteY13-3638" fmla="*/ 2660 h 10000"/>
                <a:gd name="connsiteX14-3639" fmla="*/ 3295 w 10000"/>
                <a:gd name="connsiteY14-3640" fmla="*/ 2909 h 10000"/>
                <a:gd name="connsiteX15-3641" fmla="*/ 3442 w 10000"/>
                <a:gd name="connsiteY15-3642" fmla="*/ 3433 h 10000"/>
                <a:gd name="connsiteX16-3643" fmla="*/ 3561 w 10000"/>
                <a:gd name="connsiteY16-3644" fmla="*/ 3962 h 10000"/>
                <a:gd name="connsiteX17-3645" fmla="*/ 3475 w 10000"/>
                <a:gd name="connsiteY17-3646" fmla="*/ 4324 h 10000"/>
                <a:gd name="connsiteX18-3647" fmla="*/ 3606 w 10000"/>
                <a:gd name="connsiteY18-3648" fmla="*/ 4793 h 10000"/>
                <a:gd name="connsiteX19-3649" fmla="*/ 3691 w 10000"/>
                <a:gd name="connsiteY19-3650" fmla="*/ 5767 h 10000"/>
                <a:gd name="connsiteX20-3651" fmla="*/ 3604 w 10000"/>
                <a:gd name="connsiteY20-3652" fmla="*/ 6121 h 10000"/>
                <a:gd name="connsiteX21-3653" fmla="*/ 3580 w 10000"/>
                <a:gd name="connsiteY21-3654" fmla="*/ 6609 h 10000"/>
                <a:gd name="connsiteX22-3655" fmla="*/ 3574 w 10000"/>
                <a:gd name="connsiteY22-3656" fmla="*/ 7400 h 10000"/>
                <a:gd name="connsiteX23-3657" fmla="*/ 3649 w 10000"/>
                <a:gd name="connsiteY23-3658" fmla="*/ 7846 h 10000"/>
                <a:gd name="connsiteX24-3659" fmla="*/ 3821 w 10000"/>
                <a:gd name="connsiteY24-3660" fmla="*/ 8689 h 10000"/>
                <a:gd name="connsiteX25-3661" fmla="*/ 3945 w 10000"/>
                <a:gd name="connsiteY25-3662" fmla="*/ 8729 h 10000"/>
                <a:gd name="connsiteX26-3663" fmla="*/ 4061 w 10000"/>
                <a:gd name="connsiteY26-3664" fmla="*/ 8232 h 10000"/>
                <a:gd name="connsiteX27-3665" fmla="*/ 4168 w 10000"/>
                <a:gd name="connsiteY27-3666" fmla="*/ 8415 h 10000"/>
                <a:gd name="connsiteX28-3667" fmla="*/ 4154 w 10000"/>
                <a:gd name="connsiteY28-3668" fmla="*/ 8842 h 10000"/>
                <a:gd name="connsiteX29-3669" fmla="*/ 4123 w 10000"/>
                <a:gd name="connsiteY29-3670" fmla="*/ 9247 h 10000"/>
                <a:gd name="connsiteX30-3671" fmla="*/ 4236 w 10000"/>
                <a:gd name="connsiteY30-3672" fmla="*/ 9653 h 10000"/>
                <a:gd name="connsiteX31-3673" fmla="*/ 4679 w 10000"/>
                <a:gd name="connsiteY31-3674" fmla="*/ 9501 h 10000"/>
                <a:gd name="connsiteX32-3675" fmla="*/ 4779 w 10000"/>
                <a:gd name="connsiteY32-3676" fmla="*/ 9440 h 10000"/>
                <a:gd name="connsiteX33-3677" fmla="*/ 4902 w 10000"/>
                <a:gd name="connsiteY33-3678" fmla="*/ 9531 h 10000"/>
                <a:gd name="connsiteX34-3679" fmla="*/ 4958 w 10000"/>
                <a:gd name="connsiteY34-3680" fmla="*/ 9734 h 10000"/>
                <a:gd name="connsiteX35-3681" fmla="*/ 4877 w 10000"/>
                <a:gd name="connsiteY35-3682" fmla="*/ 9998 h 10000"/>
                <a:gd name="connsiteX36-3683" fmla="*/ 5161 w 10000"/>
                <a:gd name="connsiteY36-3684" fmla="*/ 9806 h 10000"/>
                <a:gd name="connsiteX37-3685" fmla="*/ 5439 w 10000"/>
                <a:gd name="connsiteY37-3686" fmla="*/ 9887 h 10000"/>
                <a:gd name="connsiteX38-3687" fmla="*/ 5483 w 10000"/>
                <a:gd name="connsiteY38-3688" fmla="*/ 9511 h 10000"/>
                <a:gd name="connsiteX39-3689" fmla="*/ 5545 w 10000"/>
                <a:gd name="connsiteY39-3690" fmla="*/ 9207 h 10000"/>
                <a:gd name="connsiteX40-3691" fmla="*/ 5525 w 10000"/>
                <a:gd name="connsiteY40-3692" fmla="*/ 8973 h 10000"/>
                <a:gd name="connsiteX41-3693" fmla="*/ 5581 w 10000"/>
                <a:gd name="connsiteY41-3694" fmla="*/ 8810 h 10000"/>
                <a:gd name="connsiteX42-3695" fmla="*/ 5759 w 10000"/>
                <a:gd name="connsiteY42-3696" fmla="*/ 8435 h 10000"/>
                <a:gd name="connsiteX43-3697" fmla="*/ 5946 w 10000"/>
                <a:gd name="connsiteY43-3698" fmla="*/ 7989 h 10000"/>
                <a:gd name="connsiteX44-3699" fmla="*/ 6008 w 10000"/>
                <a:gd name="connsiteY44-3700" fmla="*/ 7705 h 10000"/>
                <a:gd name="connsiteX45-3701" fmla="*/ 6112 w 10000"/>
                <a:gd name="connsiteY45-3702" fmla="*/ 7522 h 10000"/>
                <a:gd name="connsiteX46-3703" fmla="*/ 6316 w 10000"/>
                <a:gd name="connsiteY46-3704" fmla="*/ 7420 h 10000"/>
                <a:gd name="connsiteX47-3705" fmla="*/ 6471 w 10000"/>
                <a:gd name="connsiteY47-3706" fmla="*/ 7411 h 10000"/>
                <a:gd name="connsiteX48-3707" fmla="*/ 6724 w 10000"/>
                <a:gd name="connsiteY48-3708" fmla="*/ 7330 h 10000"/>
                <a:gd name="connsiteX49-3709" fmla="*/ 7064 w 10000"/>
                <a:gd name="connsiteY49-3710" fmla="*/ 7228 h 10000"/>
                <a:gd name="connsiteX50-3711" fmla="*/ 7279 w 10000"/>
                <a:gd name="connsiteY50-3712" fmla="*/ 7035 h 10000"/>
                <a:gd name="connsiteX51-3713" fmla="*/ 7514 w 10000"/>
                <a:gd name="connsiteY51-3714" fmla="*/ 6741 h 10000"/>
                <a:gd name="connsiteX52-3715" fmla="*/ 7749 w 10000"/>
                <a:gd name="connsiteY52-3716" fmla="*/ 6456 h 10000"/>
                <a:gd name="connsiteX53-3717" fmla="*/ 7964 w 10000"/>
                <a:gd name="connsiteY53-3718" fmla="*/ 6456 h 10000"/>
                <a:gd name="connsiteX54-3719" fmla="*/ 8065 w 10000"/>
                <a:gd name="connsiteY54-3720" fmla="*/ 6355 h 10000"/>
                <a:gd name="connsiteX55-3721" fmla="*/ 8139 w 10000"/>
                <a:gd name="connsiteY55-3722" fmla="*/ 6253 h 10000"/>
                <a:gd name="connsiteX56-3723" fmla="*/ 8274 w 10000"/>
                <a:gd name="connsiteY56-3724" fmla="*/ 6172 h 10000"/>
                <a:gd name="connsiteX57-3725" fmla="*/ 8341 w 10000"/>
                <a:gd name="connsiteY57-3726" fmla="*/ 5959 h 10000"/>
                <a:gd name="connsiteX58-3727" fmla="*/ 8465 w 10000"/>
                <a:gd name="connsiteY58-3728" fmla="*/ 5564 h 10000"/>
                <a:gd name="connsiteX59-3729" fmla="*/ 8527 w 10000"/>
                <a:gd name="connsiteY59-3730" fmla="*/ 5462 h 10000"/>
                <a:gd name="connsiteX60-3731" fmla="*/ 8793 w 10000"/>
                <a:gd name="connsiteY60-3732" fmla="*/ 5229 h 10000"/>
                <a:gd name="connsiteX61-3733" fmla="*/ 9176 w 10000"/>
                <a:gd name="connsiteY61-3734" fmla="*/ 5188 h 10000"/>
                <a:gd name="connsiteX62-3735" fmla="*/ 9688 w 10000"/>
                <a:gd name="connsiteY62-3736" fmla="*/ 5238 h 10000"/>
                <a:gd name="connsiteX63-3737" fmla="*/ 9825 w 10000"/>
                <a:gd name="connsiteY63-3738" fmla="*/ 5300 h 10000"/>
                <a:gd name="connsiteX64-3739" fmla="*/ 9959 w 10000"/>
                <a:gd name="connsiteY64-3740" fmla="*/ 5472 h 10000"/>
                <a:gd name="connsiteX65-3741" fmla="*/ 10000 w 10000"/>
                <a:gd name="connsiteY65-3742" fmla="*/ 5523 h 10000"/>
                <a:gd name="connsiteX0-3743" fmla="*/ 0 w 10000"/>
                <a:gd name="connsiteY0-3744" fmla="*/ 1301 h 10000"/>
                <a:gd name="connsiteX1-3745" fmla="*/ 208 w 10000"/>
                <a:gd name="connsiteY1-3746" fmla="*/ 1535 h 10000"/>
                <a:gd name="connsiteX2-3747" fmla="*/ 415 w 10000"/>
                <a:gd name="connsiteY2-3748" fmla="*/ 823 h 10000"/>
                <a:gd name="connsiteX3-3749" fmla="*/ 764 w 10000"/>
                <a:gd name="connsiteY3-3750" fmla="*/ 681 h 10000"/>
                <a:gd name="connsiteX4-3751" fmla="*/ 992 w 10000"/>
                <a:gd name="connsiteY4-3752" fmla="*/ 426 h 10000"/>
                <a:gd name="connsiteX5-3753" fmla="*/ 1245 w 10000"/>
                <a:gd name="connsiteY5-3754" fmla="*/ 414 h 10000"/>
                <a:gd name="connsiteX6-3755" fmla="*/ 1425 w 10000"/>
                <a:gd name="connsiteY6-3756" fmla="*/ 187 h 10000"/>
                <a:gd name="connsiteX7-3757" fmla="*/ 1805 w 10000"/>
                <a:gd name="connsiteY7-3758" fmla="*/ 1 h 10000"/>
                <a:gd name="connsiteX8-3759" fmla="*/ 2011 w 10000"/>
                <a:gd name="connsiteY8-3760" fmla="*/ 384 h 10000"/>
                <a:gd name="connsiteX9-3761" fmla="*/ 2169 w 10000"/>
                <a:gd name="connsiteY9-3762" fmla="*/ 631 h 10000"/>
                <a:gd name="connsiteX10-3763" fmla="*/ 2374 w 10000"/>
                <a:gd name="connsiteY10-3764" fmla="*/ 1174 h 10000"/>
                <a:gd name="connsiteX11-3765" fmla="*/ 2626 w 10000"/>
                <a:gd name="connsiteY11-3766" fmla="*/ 1425 h 10000"/>
                <a:gd name="connsiteX12-3767" fmla="*/ 2819 w 10000"/>
                <a:gd name="connsiteY12-3768" fmla="*/ 1914 h 10000"/>
                <a:gd name="connsiteX13-3769" fmla="*/ 3030 w 10000"/>
                <a:gd name="connsiteY13-3770" fmla="*/ 2660 h 10000"/>
                <a:gd name="connsiteX14-3771" fmla="*/ 3295 w 10000"/>
                <a:gd name="connsiteY14-3772" fmla="*/ 2909 h 10000"/>
                <a:gd name="connsiteX15-3773" fmla="*/ 3442 w 10000"/>
                <a:gd name="connsiteY15-3774" fmla="*/ 3433 h 10000"/>
                <a:gd name="connsiteX16-3775" fmla="*/ 3561 w 10000"/>
                <a:gd name="connsiteY16-3776" fmla="*/ 3962 h 10000"/>
                <a:gd name="connsiteX17-3777" fmla="*/ 3475 w 10000"/>
                <a:gd name="connsiteY17-3778" fmla="*/ 4324 h 10000"/>
                <a:gd name="connsiteX18-3779" fmla="*/ 3606 w 10000"/>
                <a:gd name="connsiteY18-3780" fmla="*/ 4793 h 10000"/>
                <a:gd name="connsiteX19-3781" fmla="*/ 3571 w 10000"/>
                <a:gd name="connsiteY19-3782" fmla="*/ 5278 h 10000"/>
                <a:gd name="connsiteX20-3783" fmla="*/ 3604 w 10000"/>
                <a:gd name="connsiteY20-3784" fmla="*/ 6121 h 10000"/>
                <a:gd name="connsiteX21-3785" fmla="*/ 3580 w 10000"/>
                <a:gd name="connsiteY21-3786" fmla="*/ 6609 h 10000"/>
                <a:gd name="connsiteX22-3787" fmla="*/ 3574 w 10000"/>
                <a:gd name="connsiteY22-3788" fmla="*/ 7400 h 10000"/>
                <a:gd name="connsiteX23-3789" fmla="*/ 3649 w 10000"/>
                <a:gd name="connsiteY23-3790" fmla="*/ 7846 h 10000"/>
                <a:gd name="connsiteX24-3791" fmla="*/ 3821 w 10000"/>
                <a:gd name="connsiteY24-3792" fmla="*/ 8689 h 10000"/>
                <a:gd name="connsiteX25-3793" fmla="*/ 3945 w 10000"/>
                <a:gd name="connsiteY25-3794" fmla="*/ 8729 h 10000"/>
                <a:gd name="connsiteX26-3795" fmla="*/ 4061 w 10000"/>
                <a:gd name="connsiteY26-3796" fmla="*/ 8232 h 10000"/>
                <a:gd name="connsiteX27-3797" fmla="*/ 4168 w 10000"/>
                <a:gd name="connsiteY27-3798" fmla="*/ 8415 h 10000"/>
                <a:gd name="connsiteX28-3799" fmla="*/ 4154 w 10000"/>
                <a:gd name="connsiteY28-3800" fmla="*/ 8842 h 10000"/>
                <a:gd name="connsiteX29-3801" fmla="*/ 4123 w 10000"/>
                <a:gd name="connsiteY29-3802" fmla="*/ 9247 h 10000"/>
                <a:gd name="connsiteX30-3803" fmla="*/ 4236 w 10000"/>
                <a:gd name="connsiteY30-3804" fmla="*/ 9653 h 10000"/>
                <a:gd name="connsiteX31-3805" fmla="*/ 4679 w 10000"/>
                <a:gd name="connsiteY31-3806" fmla="*/ 9501 h 10000"/>
                <a:gd name="connsiteX32-3807" fmla="*/ 4779 w 10000"/>
                <a:gd name="connsiteY32-3808" fmla="*/ 9440 h 10000"/>
                <a:gd name="connsiteX33-3809" fmla="*/ 4902 w 10000"/>
                <a:gd name="connsiteY33-3810" fmla="*/ 9531 h 10000"/>
                <a:gd name="connsiteX34-3811" fmla="*/ 4958 w 10000"/>
                <a:gd name="connsiteY34-3812" fmla="*/ 9734 h 10000"/>
                <a:gd name="connsiteX35-3813" fmla="*/ 4877 w 10000"/>
                <a:gd name="connsiteY35-3814" fmla="*/ 9998 h 10000"/>
                <a:gd name="connsiteX36-3815" fmla="*/ 5161 w 10000"/>
                <a:gd name="connsiteY36-3816" fmla="*/ 9806 h 10000"/>
                <a:gd name="connsiteX37-3817" fmla="*/ 5439 w 10000"/>
                <a:gd name="connsiteY37-3818" fmla="*/ 9887 h 10000"/>
                <a:gd name="connsiteX38-3819" fmla="*/ 5483 w 10000"/>
                <a:gd name="connsiteY38-3820" fmla="*/ 9511 h 10000"/>
                <a:gd name="connsiteX39-3821" fmla="*/ 5545 w 10000"/>
                <a:gd name="connsiteY39-3822" fmla="*/ 9207 h 10000"/>
                <a:gd name="connsiteX40-3823" fmla="*/ 5525 w 10000"/>
                <a:gd name="connsiteY40-3824" fmla="*/ 8973 h 10000"/>
                <a:gd name="connsiteX41-3825" fmla="*/ 5581 w 10000"/>
                <a:gd name="connsiteY41-3826" fmla="*/ 8810 h 10000"/>
                <a:gd name="connsiteX42-3827" fmla="*/ 5759 w 10000"/>
                <a:gd name="connsiteY42-3828" fmla="*/ 8435 h 10000"/>
                <a:gd name="connsiteX43-3829" fmla="*/ 5946 w 10000"/>
                <a:gd name="connsiteY43-3830" fmla="*/ 7989 h 10000"/>
                <a:gd name="connsiteX44-3831" fmla="*/ 6008 w 10000"/>
                <a:gd name="connsiteY44-3832" fmla="*/ 7705 h 10000"/>
                <a:gd name="connsiteX45-3833" fmla="*/ 6112 w 10000"/>
                <a:gd name="connsiteY45-3834" fmla="*/ 7522 h 10000"/>
                <a:gd name="connsiteX46-3835" fmla="*/ 6316 w 10000"/>
                <a:gd name="connsiteY46-3836" fmla="*/ 7420 h 10000"/>
                <a:gd name="connsiteX47-3837" fmla="*/ 6471 w 10000"/>
                <a:gd name="connsiteY47-3838" fmla="*/ 7411 h 10000"/>
                <a:gd name="connsiteX48-3839" fmla="*/ 6724 w 10000"/>
                <a:gd name="connsiteY48-3840" fmla="*/ 7330 h 10000"/>
                <a:gd name="connsiteX49-3841" fmla="*/ 7064 w 10000"/>
                <a:gd name="connsiteY49-3842" fmla="*/ 7228 h 10000"/>
                <a:gd name="connsiteX50-3843" fmla="*/ 7279 w 10000"/>
                <a:gd name="connsiteY50-3844" fmla="*/ 7035 h 10000"/>
                <a:gd name="connsiteX51-3845" fmla="*/ 7514 w 10000"/>
                <a:gd name="connsiteY51-3846" fmla="*/ 6741 h 10000"/>
                <a:gd name="connsiteX52-3847" fmla="*/ 7749 w 10000"/>
                <a:gd name="connsiteY52-3848" fmla="*/ 6456 h 10000"/>
                <a:gd name="connsiteX53-3849" fmla="*/ 7964 w 10000"/>
                <a:gd name="connsiteY53-3850" fmla="*/ 6456 h 10000"/>
                <a:gd name="connsiteX54-3851" fmla="*/ 8065 w 10000"/>
                <a:gd name="connsiteY54-3852" fmla="*/ 6355 h 10000"/>
                <a:gd name="connsiteX55-3853" fmla="*/ 8139 w 10000"/>
                <a:gd name="connsiteY55-3854" fmla="*/ 6253 h 10000"/>
                <a:gd name="connsiteX56-3855" fmla="*/ 8274 w 10000"/>
                <a:gd name="connsiteY56-3856" fmla="*/ 6172 h 10000"/>
                <a:gd name="connsiteX57-3857" fmla="*/ 8341 w 10000"/>
                <a:gd name="connsiteY57-3858" fmla="*/ 5959 h 10000"/>
                <a:gd name="connsiteX58-3859" fmla="*/ 8465 w 10000"/>
                <a:gd name="connsiteY58-3860" fmla="*/ 5564 h 10000"/>
                <a:gd name="connsiteX59-3861" fmla="*/ 8527 w 10000"/>
                <a:gd name="connsiteY59-3862" fmla="*/ 5462 h 10000"/>
                <a:gd name="connsiteX60-3863" fmla="*/ 8793 w 10000"/>
                <a:gd name="connsiteY60-3864" fmla="*/ 5229 h 10000"/>
                <a:gd name="connsiteX61-3865" fmla="*/ 9176 w 10000"/>
                <a:gd name="connsiteY61-3866" fmla="*/ 5188 h 10000"/>
                <a:gd name="connsiteX62-3867" fmla="*/ 9688 w 10000"/>
                <a:gd name="connsiteY62-3868" fmla="*/ 5238 h 10000"/>
                <a:gd name="connsiteX63-3869" fmla="*/ 9825 w 10000"/>
                <a:gd name="connsiteY63-3870" fmla="*/ 5300 h 10000"/>
                <a:gd name="connsiteX64-3871" fmla="*/ 9959 w 10000"/>
                <a:gd name="connsiteY64-3872" fmla="*/ 5472 h 10000"/>
                <a:gd name="connsiteX65-3873" fmla="*/ 10000 w 10000"/>
                <a:gd name="connsiteY65-3874" fmla="*/ 5523 h 10000"/>
                <a:gd name="connsiteX0-3875" fmla="*/ 0 w 10000"/>
                <a:gd name="connsiteY0-3876" fmla="*/ 1301 h 10000"/>
                <a:gd name="connsiteX1-3877" fmla="*/ 208 w 10000"/>
                <a:gd name="connsiteY1-3878" fmla="*/ 1535 h 10000"/>
                <a:gd name="connsiteX2-3879" fmla="*/ 415 w 10000"/>
                <a:gd name="connsiteY2-3880" fmla="*/ 823 h 10000"/>
                <a:gd name="connsiteX3-3881" fmla="*/ 764 w 10000"/>
                <a:gd name="connsiteY3-3882" fmla="*/ 681 h 10000"/>
                <a:gd name="connsiteX4-3883" fmla="*/ 992 w 10000"/>
                <a:gd name="connsiteY4-3884" fmla="*/ 426 h 10000"/>
                <a:gd name="connsiteX5-3885" fmla="*/ 1245 w 10000"/>
                <a:gd name="connsiteY5-3886" fmla="*/ 414 h 10000"/>
                <a:gd name="connsiteX6-3887" fmla="*/ 1425 w 10000"/>
                <a:gd name="connsiteY6-3888" fmla="*/ 187 h 10000"/>
                <a:gd name="connsiteX7-3889" fmla="*/ 1805 w 10000"/>
                <a:gd name="connsiteY7-3890" fmla="*/ 1 h 10000"/>
                <a:gd name="connsiteX8-3891" fmla="*/ 2011 w 10000"/>
                <a:gd name="connsiteY8-3892" fmla="*/ 384 h 10000"/>
                <a:gd name="connsiteX9-3893" fmla="*/ 2169 w 10000"/>
                <a:gd name="connsiteY9-3894" fmla="*/ 631 h 10000"/>
                <a:gd name="connsiteX10-3895" fmla="*/ 2374 w 10000"/>
                <a:gd name="connsiteY10-3896" fmla="*/ 1174 h 10000"/>
                <a:gd name="connsiteX11-3897" fmla="*/ 2626 w 10000"/>
                <a:gd name="connsiteY11-3898" fmla="*/ 1425 h 10000"/>
                <a:gd name="connsiteX12-3899" fmla="*/ 2819 w 10000"/>
                <a:gd name="connsiteY12-3900" fmla="*/ 1914 h 10000"/>
                <a:gd name="connsiteX13-3901" fmla="*/ 3030 w 10000"/>
                <a:gd name="connsiteY13-3902" fmla="*/ 2660 h 10000"/>
                <a:gd name="connsiteX14-3903" fmla="*/ 3295 w 10000"/>
                <a:gd name="connsiteY14-3904" fmla="*/ 2909 h 10000"/>
                <a:gd name="connsiteX15-3905" fmla="*/ 3442 w 10000"/>
                <a:gd name="connsiteY15-3906" fmla="*/ 3433 h 10000"/>
                <a:gd name="connsiteX16-3907" fmla="*/ 3561 w 10000"/>
                <a:gd name="connsiteY16-3908" fmla="*/ 3962 h 10000"/>
                <a:gd name="connsiteX17-3909" fmla="*/ 3475 w 10000"/>
                <a:gd name="connsiteY17-3910" fmla="*/ 4324 h 10000"/>
                <a:gd name="connsiteX18-3911" fmla="*/ 3606 w 10000"/>
                <a:gd name="connsiteY18-3912" fmla="*/ 4793 h 10000"/>
                <a:gd name="connsiteX19-3913" fmla="*/ 3571 w 10000"/>
                <a:gd name="connsiteY19-3914" fmla="*/ 5278 h 10000"/>
                <a:gd name="connsiteX20-3915" fmla="*/ 3657 w 10000"/>
                <a:gd name="connsiteY20-3916" fmla="*/ 5967 h 10000"/>
                <a:gd name="connsiteX21-3917" fmla="*/ 3580 w 10000"/>
                <a:gd name="connsiteY21-3918" fmla="*/ 6609 h 10000"/>
                <a:gd name="connsiteX22-3919" fmla="*/ 3574 w 10000"/>
                <a:gd name="connsiteY22-3920" fmla="*/ 7400 h 10000"/>
                <a:gd name="connsiteX23-3921" fmla="*/ 3649 w 10000"/>
                <a:gd name="connsiteY23-3922" fmla="*/ 7846 h 10000"/>
                <a:gd name="connsiteX24-3923" fmla="*/ 3821 w 10000"/>
                <a:gd name="connsiteY24-3924" fmla="*/ 8689 h 10000"/>
                <a:gd name="connsiteX25-3925" fmla="*/ 3945 w 10000"/>
                <a:gd name="connsiteY25-3926" fmla="*/ 8729 h 10000"/>
                <a:gd name="connsiteX26-3927" fmla="*/ 4061 w 10000"/>
                <a:gd name="connsiteY26-3928" fmla="*/ 8232 h 10000"/>
                <a:gd name="connsiteX27-3929" fmla="*/ 4168 w 10000"/>
                <a:gd name="connsiteY27-3930" fmla="*/ 8415 h 10000"/>
                <a:gd name="connsiteX28-3931" fmla="*/ 4154 w 10000"/>
                <a:gd name="connsiteY28-3932" fmla="*/ 8842 h 10000"/>
                <a:gd name="connsiteX29-3933" fmla="*/ 4123 w 10000"/>
                <a:gd name="connsiteY29-3934" fmla="*/ 9247 h 10000"/>
                <a:gd name="connsiteX30-3935" fmla="*/ 4236 w 10000"/>
                <a:gd name="connsiteY30-3936" fmla="*/ 9653 h 10000"/>
                <a:gd name="connsiteX31-3937" fmla="*/ 4679 w 10000"/>
                <a:gd name="connsiteY31-3938" fmla="*/ 9501 h 10000"/>
                <a:gd name="connsiteX32-3939" fmla="*/ 4779 w 10000"/>
                <a:gd name="connsiteY32-3940" fmla="*/ 9440 h 10000"/>
                <a:gd name="connsiteX33-3941" fmla="*/ 4902 w 10000"/>
                <a:gd name="connsiteY33-3942" fmla="*/ 9531 h 10000"/>
                <a:gd name="connsiteX34-3943" fmla="*/ 4958 w 10000"/>
                <a:gd name="connsiteY34-3944" fmla="*/ 9734 h 10000"/>
                <a:gd name="connsiteX35-3945" fmla="*/ 4877 w 10000"/>
                <a:gd name="connsiteY35-3946" fmla="*/ 9998 h 10000"/>
                <a:gd name="connsiteX36-3947" fmla="*/ 5161 w 10000"/>
                <a:gd name="connsiteY36-3948" fmla="*/ 9806 h 10000"/>
                <a:gd name="connsiteX37-3949" fmla="*/ 5439 w 10000"/>
                <a:gd name="connsiteY37-3950" fmla="*/ 9887 h 10000"/>
                <a:gd name="connsiteX38-3951" fmla="*/ 5483 w 10000"/>
                <a:gd name="connsiteY38-3952" fmla="*/ 9511 h 10000"/>
                <a:gd name="connsiteX39-3953" fmla="*/ 5545 w 10000"/>
                <a:gd name="connsiteY39-3954" fmla="*/ 9207 h 10000"/>
                <a:gd name="connsiteX40-3955" fmla="*/ 5525 w 10000"/>
                <a:gd name="connsiteY40-3956" fmla="*/ 8973 h 10000"/>
                <a:gd name="connsiteX41-3957" fmla="*/ 5581 w 10000"/>
                <a:gd name="connsiteY41-3958" fmla="*/ 8810 h 10000"/>
                <a:gd name="connsiteX42-3959" fmla="*/ 5759 w 10000"/>
                <a:gd name="connsiteY42-3960" fmla="*/ 8435 h 10000"/>
                <a:gd name="connsiteX43-3961" fmla="*/ 5946 w 10000"/>
                <a:gd name="connsiteY43-3962" fmla="*/ 7989 h 10000"/>
                <a:gd name="connsiteX44-3963" fmla="*/ 6008 w 10000"/>
                <a:gd name="connsiteY44-3964" fmla="*/ 7705 h 10000"/>
                <a:gd name="connsiteX45-3965" fmla="*/ 6112 w 10000"/>
                <a:gd name="connsiteY45-3966" fmla="*/ 7522 h 10000"/>
                <a:gd name="connsiteX46-3967" fmla="*/ 6316 w 10000"/>
                <a:gd name="connsiteY46-3968" fmla="*/ 7420 h 10000"/>
                <a:gd name="connsiteX47-3969" fmla="*/ 6471 w 10000"/>
                <a:gd name="connsiteY47-3970" fmla="*/ 7411 h 10000"/>
                <a:gd name="connsiteX48-3971" fmla="*/ 6724 w 10000"/>
                <a:gd name="connsiteY48-3972" fmla="*/ 7330 h 10000"/>
                <a:gd name="connsiteX49-3973" fmla="*/ 7064 w 10000"/>
                <a:gd name="connsiteY49-3974" fmla="*/ 7228 h 10000"/>
                <a:gd name="connsiteX50-3975" fmla="*/ 7279 w 10000"/>
                <a:gd name="connsiteY50-3976" fmla="*/ 7035 h 10000"/>
                <a:gd name="connsiteX51-3977" fmla="*/ 7514 w 10000"/>
                <a:gd name="connsiteY51-3978" fmla="*/ 6741 h 10000"/>
                <a:gd name="connsiteX52-3979" fmla="*/ 7749 w 10000"/>
                <a:gd name="connsiteY52-3980" fmla="*/ 6456 h 10000"/>
                <a:gd name="connsiteX53-3981" fmla="*/ 7964 w 10000"/>
                <a:gd name="connsiteY53-3982" fmla="*/ 6456 h 10000"/>
                <a:gd name="connsiteX54-3983" fmla="*/ 8065 w 10000"/>
                <a:gd name="connsiteY54-3984" fmla="*/ 6355 h 10000"/>
                <a:gd name="connsiteX55-3985" fmla="*/ 8139 w 10000"/>
                <a:gd name="connsiteY55-3986" fmla="*/ 6253 h 10000"/>
                <a:gd name="connsiteX56-3987" fmla="*/ 8274 w 10000"/>
                <a:gd name="connsiteY56-3988" fmla="*/ 6172 h 10000"/>
                <a:gd name="connsiteX57-3989" fmla="*/ 8341 w 10000"/>
                <a:gd name="connsiteY57-3990" fmla="*/ 5959 h 10000"/>
                <a:gd name="connsiteX58-3991" fmla="*/ 8465 w 10000"/>
                <a:gd name="connsiteY58-3992" fmla="*/ 5564 h 10000"/>
                <a:gd name="connsiteX59-3993" fmla="*/ 8527 w 10000"/>
                <a:gd name="connsiteY59-3994" fmla="*/ 5462 h 10000"/>
                <a:gd name="connsiteX60-3995" fmla="*/ 8793 w 10000"/>
                <a:gd name="connsiteY60-3996" fmla="*/ 5229 h 10000"/>
                <a:gd name="connsiteX61-3997" fmla="*/ 9176 w 10000"/>
                <a:gd name="connsiteY61-3998" fmla="*/ 5188 h 10000"/>
                <a:gd name="connsiteX62-3999" fmla="*/ 9688 w 10000"/>
                <a:gd name="connsiteY62-4000" fmla="*/ 5238 h 10000"/>
                <a:gd name="connsiteX63-4001" fmla="*/ 9825 w 10000"/>
                <a:gd name="connsiteY63-4002" fmla="*/ 5300 h 10000"/>
                <a:gd name="connsiteX64-4003" fmla="*/ 9959 w 10000"/>
                <a:gd name="connsiteY64-4004" fmla="*/ 5472 h 10000"/>
                <a:gd name="connsiteX65-4005" fmla="*/ 10000 w 10000"/>
                <a:gd name="connsiteY65-4006" fmla="*/ 5523 h 10000"/>
                <a:gd name="connsiteX0-4007" fmla="*/ 0 w 10000"/>
                <a:gd name="connsiteY0-4008" fmla="*/ 1301 h 10000"/>
                <a:gd name="connsiteX1-4009" fmla="*/ 208 w 10000"/>
                <a:gd name="connsiteY1-4010" fmla="*/ 1535 h 10000"/>
                <a:gd name="connsiteX2-4011" fmla="*/ 415 w 10000"/>
                <a:gd name="connsiteY2-4012" fmla="*/ 823 h 10000"/>
                <a:gd name="connsiteX3-4013" fmla="*/ 764 w 10000"/>
                <a:gd name="connsiteY3-4014" fmla="*/ 681 h 10000"/>
                <a:gd name="connsiteX4-4015" fmla="*/ 992 w 10000"/>
                <a:gd name="connsiteY4-4016" fmla="*/ 426 h 10000"/>
                <a:gd name="connsiteX5-4017" fmla="*/ 1245 w 10000"/>
                <a:gd name="connsiteY5-4018" fmla="*/ 414 h 10000"/>
                <a:gd name="connsiteX6-4019" fmla="*/ 1425 w 10000"/>
                <a:gd name="connsiteY6-4020" fmla="*/ 187 h 10000"/>
                <a:gd name="connsiteX7-4021" fmla="*/ 1805 w 10000"/>
                <a:gd name="connsiteY7-4022" fmla="*/ 1 h 10000"/>
                <a:gd name="connsiteX8-4023" fmla="*/ 2011 w 10000"/>
                <a:gd name="connsiteY8-4024" fmla="*/ 384 h 10000"/>
                <a:gd name="connsiteX9-4025" fmla="*/ 2169 w 10000"/>
                <a:gd name="connsiteY9-4026" fmla="*/ 631 h 10000"/>
                <a:gd name="connsiteX10-4027" fmla="*/ 2374 w 10000"/>
                <a:gd name="connsiteY10-4028" fmla="*/ 1174 h 10000"/>
                <a:gd name="connsiteX11-4029" fmla="*/ 2626 w 10000"/>
                <a:gd name="connsiteY11-4030" fmla="*/ 1425 h 10000"/>
                <a:gd name="connsiteX12-4031" fmla="*/ 2819 w 10000"/>
                <a:gd name="connsiteY12-4032" fmla="*/ 1914 h 10000"/>
                <a:gd name="connsiteX13-4033" fmla="*/ 3030 w 10000"/>
                <a:gd name="connsiteY13-4034" fmla="*/ 2660 h 10000"/>
                <a:gd name="connsiteX14-4035" fmla="*/ 3295 w 10000"/>
                <a:gd name="connsiteY14-4036" fmla="*/ 2909 h 10000"/>
                <a:gd name="connsiteX15-4037" fmla="*/ 3442 w 10000"/>
                <a:gd name="connsiteY15-4038" fmla="*/ 3433 h 10000"/>
                <a:gd name="connsiteX16-4039" fmla="*/ 3561 w 10000"/>
                <a:gd name="connsiteY16-4040" fmla="*/ 3962 h 10000"/>
                <a:gd name="connsiteX17-4041" fmla="*/ 3475 w 10000"/>
                <a:gd name="connsiteY17-4042" fmla="*/ 4324 h 10000"/>
                <a:gd name="connsiteX18-4043" fmla="*/ 3606 w 10000"/>
                <a:gd name="connsiteY18-4044" fmla="*/ 4793 h 10000"/>
                <a:gd name="connsiteX19-4045" fmla="*/ 3571 w 10000"/>
                <a:gd name="connsiteY19-4046" fmla="*/ 5278 h 10000"/>
                <a:gd name="connsiteX20-4047" fmla="*/ 3657 w 10000"/>
                <a:gd name="connsiteY20-4048" fmla="*/ 5967 h 10000"/>
                <a:gd name="connsiteX21-4049" fmla="*/ 3580 w 10000"/>
                <a:gd name="connsiteY21-4050" fmla="*/ 6609 h 10000"/>
                <a:gd name="connsiteX22-4051" fmla="*/ 3649 w 10000"/>
                <a:gd name="connsiteY22-4052" fmla="*/ 7846 h 10000"/>
                <a:gd name="connsiteX23-4053" fmla="*/ 3821 w 10000"/>
                <a:gd name="connsiteY23-4054" fmla="*/ 8689 h 10000"/>
                <a:gd name="connsiteX24-4055" fmla="*/ 3945 w 10000"/>
                <a:gd name="connsiteY24-4056" fmla="*/ 8729 h 10000"/>
                <a:gd name="connsiteX25-4057" fmla="*/ 4061 w 10000"/>
                <a:gd name="connsiteY25-4058" fmla="*/ 8232 h 10000"/>
                <a:gd name="connsiteX26-4059" fmla="*/ 4168 w 10000"/>
                <a:gd name="connsiteY26-4060" fmla="*/ 8415 h 10000"/>
                <a:gd name="connsiteX27-4061" fmla="*/ 4154 w 10000"/>
                <a:gd name="connsiteY27-4062" fmla="*/ 8842 h 10000"/>
                <a:gd name="connsiteX28-4063" fmla="*/ 4123 w 10000"/>
                <a:gd name="connsiteY28-4064" fmla="*/ 9247 h 10000"/>
                <a:gd name="connsiteX29-4065" fmla="*/ 4236 w 10000"/>
                <a:gd name="connsiteY29-4066" fmla="*/ 9653 h 10000"/>
                <a:gd name="connsiteX30-4067" fmla="*/ 4679 w 10000"/>
                <a:gd name="connsiteY30-4068" fmla="*/ 9501 h 10000"/>
                <a:gd name="connsiteX31-4069" fmla="*/ 4779 w 10000"/>
                <a:gd name="connsiteY31-4070" fmla="*/ 9440 h 10000"/>
                <a:gd name="connsiteX32-4071" fmla="*/ 4902 w 10000"/>
                <a:gd name="connsiteY32-4072" fmla="*/ 9531 h 10000"/>
                <a:gd name="connsiteX33-4073" fmla="*/ 4958 w 10000"/>
                <a:gd name="connsiteY33-4074" fmla="*/ 9734 h 10000"/>
                <a:gd name="connsiteX34-4075" fmla="*/ 4877 w 10000"/>
                <a:gd name="connsiteY34-4076" fmla="*/ 9998 h 10000"/>
                <a:gd name="connsiteX35-4077" fmla="*/ 5161 w 10000"/>
                <a:gd name="connsiteY35-4078" fmla="*/ 9806 h 10000"/>
                <a:gd name="connsiteX36-4079" fmla="*/ 5439 w 10000"/>
                <a:gd name="connsiteY36-4080" fmla="*/ 9887 h 10000"/>
                <a:gd name="connsiteX37-4081" fmla="*/ 5483 w 10000"/>
                <a:gd name="connsiteY37-4082" fmla="*/ 9511 h 10000"/>
                <a:gd name="connsiteX38-4083" fmla="*/ 5545 w 10000"/>
                <a:gd name="connsiteY38-4084" fmla="*/ 9207 h 10000"/>
                <a:gd name="connsiteX39-4085" fmla="*/ 5525 w 10000"/>
                <a:gd name="connsiteY39-4086" fmla="*/ 8973 h 10000"/>
                <a:gd name="connsiteX40-4087" fmla="*/ 5581 w 10000"/>
                <a:gd name="connsiteY40-4088" fmla="*/ 8810 h 10000"/>
                <a:gd name="connsiteX41-4089" fmla="*/ 5759 w 10000"/>
                <a:gd name="connsiteY41-4090" fmla="*/ 8435 h 10000"/>
                <a:gd name="connsiteX42-4091" fmla="*/ 5946 w 10000"/>
                <a:gd name="connsiteY42-4092" fmla="*/ 7989 h 10000"/>
                <a:gd name="connsiteX43-4093" fmla="*/ 6008 w 10000"/>
                <a:gd name="connsiteY43-4094" fmla="*/ 7705 h 10000"/>
                <a:gd name="connsiteX44-4095" fmla="*/ 6112 w 10000"/>
                <a:gd name="connsiteY44-4096" fmla="*/ 7522 h 10000"/>
                <a:gd name="connsiteX45-4097" fmla="*/ 6316 w 10000"/>
                <a:gd name="connsiteY45-4098" fmla="*/ 7420 h 10000"/>
                <a:gd name="connsiteX46-4099" fmla="*/ 6471 w 10000"/>
                <a:gd name="connsiteY46-4100" fmla="*/ 7411 h 10000"/>
                <a:gd name="connsiteX47-4101" fmla="*/ 6724 w 10000"/>
                <a:gd name="connsiteY47-4102" fmla="*/ 7330 h 10000"/>
                <a:gd name="connsiteX48-4103" fmla="*/ 7064 w 10000"/>
                <a:gd name="connsiteY48-4104" fmla="*/ 7228 h 10000"/>
                <a:gd name="connsiteX49-4105" fmla="*/ 7279 w 10000"/>
                <a:gd name="connsiteY49-4106" fmla="*/ 7035 h 10000"/>
                <a:gd name="connsiteX50-4107" fmla="*/ 7514 w 10000"/>
                <a:gd name="connsiteY50-4108" fmla="*/ 6741 h 10000"/>
                <a:gd name="connsiteX51-4109" fmla="*/ 7749 w 10000"/>
                <a:gd name="connsiteY51-4110" fmla="*/ 6456 h 10000"/>
                <a:gd name="connsiteX52-4111" fmla="*/ 7964 w 10000"/>
                <a:gd name="connsiteY52-4112" fmla="*/ 6456 h 10000"/>
                <a:gd name="connsiteX53-4113" fmla="*/ 8065 w 10000"/>
                <a:gd name="connsiteY53-4114" fmla="*/ 6355 h 10000"/>
                <a:gd name="connsiteX54-4115" fmla="*/ 8139 w 10000"/>
                <a:gd name="connsiteY54-4116" fmla="*/ 6253 h 10000"/>
                <a:gd name="connsiteX55-4117" fmla="*/ 8274 w 10000"/>
                <a:gd name="connsiteY55-4118" fmla="*/ 6172 h 10000"/>
                <a:gd name="connsiteX56-4119" fmla="*/ 8341 w 10000"/>
                <a:gd name="connsiteY56-4120" fmla="*/ 5959 h 10000"/>
                <a:gd name="connsiteX57-4121" fmla="*/ 8465 w 10000"/>
                <a:gd name="connsiteY57-4122" fmla="*/ 5564 h 10000"/>
                <a:gd name="connsiteX58-4123" fmla="*/ 8527 w 10000"/>
                <a:gd name="connsiteY58-4124" fmla="*/ 5462 h 10000"/>
                <a:gd name="connsiteX59-4125" fmla="*/ 8793 w 10000"/>
                <a:gd name="connsiteY59-4126" fmla="*/ 5229 h 10000"/>
                <a:gd name="connsiteX60-4127" fmla="*/ 9176 w 10000"/>
                <a:gd name="connsiteY60-4128" fmla="*/ 5188 h 10000"/>
                <a:gd name="connsiteX61-4129" fmla="*/ 9688 w 10000"/>
                <a:gd name="connsiteY61-4130" fmla="*/ 5238 h 10000"/>
                <a:gd name="connsiteX62-4131" fmla="*/ 9825 w 10000"/>
                <a:gd name="connsiteY62-4132" fmla="*/ 5300 h 10000"/>
                <a:gd name="connsiteX63-4133" fmla="*/ 9959 w 10000"/>
                <a:gd name="connsiteY63-4134" fmla="*/ 5472 h 10000"/>
                <a:gd name="connsiteX64-4135" fmla="*/ 10000 w 10000"/>
                <a:gd name="connsiteY64-4136" fmla="*/ 5523 h 10000"/>
                <a:gd name="connsiteX0-4137" fmla="*/ 0 w 10000"/>
                <a:gd name="connsiteY0-4138" fmla="*/ 1301 h 10000"/>
                <a:gd name="connsiteX1-4139" fmla="*/ 208 w 10000"/>
                <a:gd name="connsiteY1-4140" fmla="*/ 1535 h 10000"/>
                <a:gd name="connsiteX2-4141" fmla="*/ 415 w 10000"/>
                <a:gd name="connsiteY2-4142" fmla="*/ 823 h 10000"/>
                <a:gd name="connsiteX3-4143" fmla="*/ 764 w 10000"/>
                <a:gd name="connsiteY3-4144" fmla="*/ 681 h 10000"/>
                <a:gd name="connsiteX4-4145" fmla="*/ 992 w 10000"/>
                <a:gd name="connsiteY4-4146" fmla="*/ 426 h 10000"/>
                <a:gd name="connsiteX5-4147" fmla="*/ 1245 w 10000"/>
                <a:gd name="connsiteY5-4148" fmla="*/ 414 h 10000"/>
                <a:gd name="connsiteX6-4149" fmla="*/ 1425 w 10000"/>
                <a:gd name="connsiteY6-4150" fmla="*/ 187 h 10000"/>
                <a:gd name="connsiteX7-4151" fmla="*/ 1805 w 10000"/>
                <a:gd name="connsiteY7-4152" fmla="*/ 1 h 10000"/>
                <a:gd name="connsiteX8-4153" fmla="*/ 2011 w 10000"/>
                <a:gd name="connsiteY8-4154" fmla="*/ 384 h 10000"/>
                <a:gd name="connsiteX9-4155" fmla="*/ 2169 w 10000"/>
                <a:gd name="connsiteY9-4156" fmla="*/ 631 h 10000"/>
                <a:gd name="connsiteX10-4157" fmla="*/ 2374 w 10000"/>
                <a:gd name="connsiteY10-4158" fmla="*/ 1174 h 10000"/>
                <a:gd name="connsiteX11-4159" fmla="*/ 2626 w 10000"/>
                <a:gd name="connsiteY11-4160" fmla="*/ 1425 h 10000"/>
                <a:gd name="connsiteX12-4161" fmla="*/ 2819 w 10000"/>
                <a:gd name="connsiteY12-4162" fmla="*/ 1914 h 10000"/>
                <a:gd name="connsiteX13-4163" fmla="*/ 3030 w 10000"/>
                <a:gd name="connsiteY13-4164" fmla="*/ 2660 h 10000"/>
                <a:gd name="connsiteX14-4165" fmla="*/ 3295 w 10000"/>
                <a:gd name="connsiteY14-4166" fmla="*/ 2909 h 10000"/>
                <a:gd name="connsiteX15-4167" fmla="*/ 3442 w 10000"/>
                <a:gd name="connsiteY15-4168" fmla="*/ 3433 h 10000"/>
                <a:gd name="connsiteX16-4169" fmla="*/ 3561 w 10000"/>
                <a:gd name="connsiteY16-4170" fmla="*/ 3962 h 10000"/>
                <a:gd name="connsiteX17-4171" fmla="*/ 3475 w 10000"/>
                <a:gd name="connsiteY17-4172" fmla="*/ 4324 h 10000"/>
                <a:gd name="connsiteX18-4173" fmla="*/ 3606 w 10000"/>
                <a:gd name="connsiteY18-4174" fmla="*/ 4793 h 10000"/>
                <a:gd name="connsiteX19-4175" fmla="*/ 3571 w 10000"/>
                <a:gd name="connsiteY19-4176" fmla="*/ 5278 h 10000"/>
                <a:gd name="connsiteX20-4177" fmla="*/ 3657 w 10000"/>
                <a:gd name="connsiteY20-4178" fmla="*/ 5967 h 10000"/>
                <a:gd name="connsiteX21-4179" fmla="*/ 3580 w 10000"/>
                <a:gd name="connsiteY21-4180" fmla="*/ 6609 h 10000"/>
                <a:gd name="connsiteX22-4181" fmla="*/ 3720 w 10000"/>
                <a:gd name="connsiteY22-4182" fmla="*/ 7820 h 10000"/>
                <a:gd name="connsiteX23-4183" fmla="*/ 3821 w 10000"/>
                <a:gd name="connsiteY23-4184" fmla="*/ 8689 h 10000"/>
                <a:gd name="connsiteX24-4185" fmla="*/ 3945 w 10000"/>
                <a:gd name="connsiteY24-4186" fmla="*/ 8729 h 10000"/>
                <a:gd name="connsiteX25-4187" fmla="*/ 4061 w 10000"/>
                <a:gd name="connsiteY25-4188" fmla="*/ 8232 h 10000"/>
                <a:gd name="connsiteX26-4189" fmla="*/ 4168 w 10000"/>
                <a:gd name="connsiteY26-4190" fmla="*/ 8415 h 10000"/>
                <a:gd name="connsiteX27-4191" fmla="*/ 4154 w 10000"/>
                <a:gd name="connsiteY27-4192" fmla="*/ 8842 h 10000"/>
                <a:gd name="connsiteX28-4193" fmla="*/ 4123 w 10000"/>
                <a:gd name="connsiteY28-4194" fmla="*/ 9247 h 10000"/>
                <a:gd name="connsiteX29-4195" fmla="*/ 4236 w 10000"/>
                <a:gd name="connsiteY29-4196" fmla="*/ 9653 h 10000"/>
                <a:gd name="connsiteX30-4197" fmla="*/ 4679 w 10000"/>
                <a:gd name="connsiteY30-4198" fmla="*/ 9501 h 10000"/>
                <a:gd name="connsiteX31-4199" fmla="*/ 4779 w 10000"/>
                <a:gd name="connsiteY31-4200" fmla="*/ 9440 h 10000"/>
                <a:gd name="connsiteX32-4201" fmla="*/ 4902 w 10000"/>
                <a:gd name="connsiteY32-4202" fmla="*/ 9531 h 10000"/>
                <a:gd name="connsiteX33-4203" fmla="*/ 4958 w 10000"/>
                <a:gd name="connsiteY33-4204" fmla="*/ 9734 h 10000"/>
                <a:gd name="connsiteX34-4205" fmla="*/ 4877 w 10000"/>
                <a:gd name="connsiteY34-4206" fmla="*/ 9998 h 10000"/>
                <a:gd name="connsiteX35-4207" fmla="*/ 5161 w 10000"/>
                <a:gd name="connsiteY35-4208" fmla="*/ 9806 h 10000"/>
                <a:gd name="connsiteX36-4209" fmla="*/ 5439 w 10000"/>
                <a:gd name="connsiteY36-4210" fmla="*/ 9887 h 10000"/>
                <a:gd name="connsiteX37-4211" fmla="*/ 5483 w 10000"/>
                <a:gd name="connsiteY37-4212" fmla="*/ 9511 h 10000"/>
                <a:gd name="connsiteX38-4213" fmla="*/ 5545 w 10000"/>
                <a:gd name="connsiteY38-4214" fmla="*/ 9207 h 10000"/>
                <a:gd name="connsiteX39-4215" fmla="*/ 5525 w 10000"/>
                <a:gd name="connsiteY39-4216" fmla="*/ 8973 h 10000"/>
                <a:gd name="connsiteX40-4217" fmla="*/ 5581 w 10000"/>
                <a:gd name="connsiteY40-4218" fmla="*/ 8810 h 10000"/>
                <a:gd name="connsiteX41-4219" fmla="*/ 5759 w 10000"/>
                <a:gd name="connsiteY41-4220" fmla="*/ 8435 h 10000"/>
                <a:gd name="connsiteX42-4221" fmla="*/ 5946 w 10000"/>
                <a:gd name="connsiteY42-4222" fmla="*/ 7989 h 10000"/>
                <a:gd name="connsiteX43-4223" fmla="*/ 6008 w 10000"/>
                <a:gd name="connsiteY43-4224" fmla="*/ 7705 h 10000"/>
                <a:gd name="connsiteX44-4225" fmla="*/ 6112 w 10000"/>
                <a:gd name="connsiteY44-4226" fmla="*/ 7522 h 10000"/>
                <a:gd name="connsiteX45-4227" fmla="*/ 6316 w 10000"/>
                <a:gd name="connsiteY45-4228" fmla="*/ 7420 h 10000"/>
                <a:gd name="connsiteX46-4229" fmla="*/ 6471 w 10000"/>
                <a:gd name="connsiteY46-4230" fmla="*/ 7411 h 10000"/>
                <a:gd name="connsiteX47-4231" fmla="*/ 6724 w 10000"/>
                <a:gd name="connsiteY47-4232" fmla="*/ 7330 h 10000"/>
                <a:gd name="connsiteX48-4233" fmla="*/ 7064 w 10000"/>
                <a:gd name="connsiteY48-4234" fmla="*/ 7228 h 10000"/>
                <a:gd name="connsiteX49-4235" fmla="*/ 7279 w 10000"/>
                <a:gd name="connsiteY49-4236" fmla="*/ 7035 h 10000"/>
                <a:gd name="connsiteX50-4237" fmla="*/ 7514 w 10000"/>
                <a:gd name="connsiteY50-4238" fmla="*/ 6741 h 10000"/>
                <a:gd name="connsiteX51-4239" fmla="*/ 7749 w 10000"/>
                <a:gd name="connsiteY51-4240" fmla="*/ 6456 h 10000"/>
                <a:gd name="connsiteX52-4241" fmla="*/ 7964 w 10000"/>
                <a:gd name="connsiteY52-4242" fmla="*/ 6456 h 10000"/>
                <a:gd name="connsiteX53-4243" fmla="*/ 8065 w 10000"/>
                <a:gd name="connsiteY53-4244" fmla="*/ 6355 h 10000"/>
                <a:gd name="connsiteX54-4245" fmla="*/ 8139 w 10000"/>
                <a:gd name="connsiteY54-4246" fmla="*/ 6253 h 10000"/>
                <a:gd name="connsiteX55-4247" fmla="*/ 8274 w 10000"/>
                <a:gd name="connsiteY55-4248" fmla="*/ 6172 h 10000"/>
                <a:gd name="connsiteX56-4249" fmla="*/ 8341 w 10000"/>
                <a:gd name="connsiteY56-4250" fmla="*/ 5959 h 10000"/>
                <a:gd name="connsiteX57-4251" fmla="*/ 8465 w 10000"/>
                <a:gd name="connsiteY57-4252" fmla="*/ 5564 h 10000"/>
                <a:gd name="connsiteX58-4253" fmla="*/ 8527 w 10000"/>
                <a:gd name="connsiteY58-4254" fmla="*/ 5462 h 10000"/>
                <a:gd name="connsiteX59-4255" fmla="*/ 8793 w 10000"/>
                <a:gd name="connsiteY59-4256" fmla="*/ 5229 h 10000"/>
                <a:gd name="connsiteX60-4257" fmla="*/ 9176 w 10000"/>
                <a:gd name="connsiteY60-4258" fmla="*/ 5188 h 10000"/>
                <a:gd name="connsiteX61-4259" fmla="*/ 9688 w 10000"/>
                <a:gd name="connsiteY61-4260" fmla="*/ 5238 h 10000"/>
                <a:gd name="connsiteX62-4261" fmla="*/ 9825 w 10000"/>
                <a:gd name="connsiteY62-4262" fmla="*/ 5300 h 10000"/>
                <a:gd name="connsiteX63-4263" fmla="*/ 9959 w 10000"/>
                <a:gd name="connsiteY63-4264" fmla="*/ 5472 h 10000"/>
                <a:gd name="connsiteX64-4265" fmla="*/ 10000 w 10000"/>
                <a:gd name="connsiteY64-4266" fmla="*/ 5523 h 10000"/>
                <a:gd name="connsiteX0-4267" fmla="*/ 0 w 10000"/>
                <a:gd name="connsiteY0-4268" fmla="*/ 1301 h 10000"/>
                <a:gd name="connsiteX1-4269" fmla="*/ 208 w 10000"/>
                <a:gd name="connsiteY1-4270" fmla="*/ 1535 h 10000"/>
                <a:gd name="connsiteX2-4271" fmla="*/ 415 w 10000"/>
                <a:gd name="connsiteY2-4272" fmla="*/ 823 h 10000"/>
                <a:gd name="connsiteX3-4273" fmla="*/ 764 w 10000"/>
                <a:gd name="connsiteY3-4274" fmla="*/ 681 h 10000"/>
                <a:gd name="connsiteX4-4275" fmla="*/ 992 w 10000"/>
                <a:gd name="connsiteY4-4276" fmla="*/ 426 h 10000"/>
                <a:gd name="connsiteX5-4277" fmla="*/ 1245 w 10000"/>
                <a:gd name="connsiteY5-4278" fmla="*/ 414 h 10000"/>
                <a:gd name="connsiteX6-4279" fmla="*/ 1425 w 10000"/>
                <a:gd name="connsiteY6-4280" fmla="*/ 187 h 10000"/>
                <a:gd name="connsiteX7-4281" fmla="*/ 1805 w 10000"/>
                <a:gd name="connsiteY7-4282" fmla="*/ 1 h 10000"/>
                <a:gd name="connsiteX8-4283" fmla="*/ 2011 w 10000"/>
                <a:gd name="connsiteY8-4284" fmla="*/ 384 h 10000"/>
                <a:gd name="connsiteX9-4285" fmla="*/ 2169 w 10000"/>
                <a:gd name="connsiteY9-4286" fmla="*/ 631 h 10000"/>
                <a:gd name="connsiteX10-4287" fmla="*/ 2374 w 10000"/>
                <a:gd name="connsiteY10-4288" fmla="*/ 1174 h 10000"/>
                <a:gd name="connsiteX11-4289" fmla="*/ 2626 w 10000"/>
                <a:gd name="connsiteY11-4290" fmla="*/ 1425 h 10000"/>
                <a:gd name="connsiteX12-4291" fmla="*/ 2819 w 10000"/>
                <a:gd name="connsiteY12-4292" fmla="*/ 1914 h 10000"/>
                <a:gd name="connsiteX13-4293" fmla="*/ 3030 w 10000"/>
                <a:gd name="connsiteY13-4294" fmla="*/ 2660 h 10000"/>
                <a:gd name="connsiteX14-4295" fmla="*/ 3295 w 10000"/>
                <a:gd name="connsiteY14-4296" fmla="*/ 2909 h 10000"/>
                <a:gd name="connsiteX15-4297" fmla="*/ 3442 w 10000"/>
                <a:gd name="connsiteY15-4298" fmla="*/ 3433 h 10000"/>
                <a:gd name="connsiteX16-4299" fmla="*/ 3561 w 10000"/>
                <a:gd name="connsiteY16-4300" fmla="*/ 3962 h 10000"/>
                <a:gd name="connsiteX17-4301" fmla="*/ 3475 w 10000"/>
                <a:gd name="connsiteY17-4302" fmla="*/ 4324 h 10000"/>
                <a:gd name="connsiteX18-4303" fmla="*/ 3606 w 10000"/>
                <a:gd name="connsiteY18-4304" fmla="*/ 4793 h 10000"/>
                <a:gd name="connsiteX19-4305" fmla="*/ 3571 w 10000"/>
                <a:gd name="connsiteY19-4306" fmla="*/ 5278 h 10000"/>
                <a:gd name="connsiteX20-4307" fmla="*/ 3657 w 10000"/>
                <a:gd name="connsiteY20-4308" fmla="*/ 5967 h 10000"/>
                <a:gd name="connsiteX21-4309" fmla="*/ 3580 w 10000"/>
                <a:gd name="connsiteY21-4310" fmla="*/ 6609 h 10000"/>
                <a:gd name="connsiteX22-4311" fmla="*/ 3720 w 10000"/>
                <a:gd name="connsiteY22-4312" fmla="*/ 7820 h 10000"/>
                <a:gd name="connsiteX23-4313" fmla="*/ 3888 w 10000"/>
                <a:gd name="connsiteY23-4314" fmla="*/ 8852 h 10000"/>
                <a:gd name="connsiteX24-4315" fmla="*/ 3945 w 10000"/>
                <a:gd name="connsiteY24-4316" fmla="*/ 8729 h 10000"/>
                <a:gd name="connsiteX25-4317" fmla="*/ 4061 w 10000"/>
                <a:gd name="connsiteY25-4318" fmla="*/ 8232 h 10000"/>
                <a:gd name="connsiteX26-4319" fmla="*/ 4168 w 10000"/>
                <a:gd name="connsiteY26-4320" fmla="*/ 8415 h 10000"/>
                <a:gd name="connsiteX27-4321" fmla="*/ 4154 w 10000"/>
                <a:gd name="connsiteY27-4322" fmla="*/ 8842 h 10000"/>
                <a:gd name="connsiteX28-4323" fmla="*/ 4123 w 10000"/>
                <a:gd name="connsiteY28-4324" fmla="*/ 9247 h 10000"/>
                <a:gd name="connsiteX29-4325" fmla="*/ 4236 w 10000"/>
                <a:gd name="connsiteY29-4326" fmla="*/ 9653 h 10000"/>
                <a:gd name="connsiteX30-4327" fmla="*/ 4679 w 10000"/>
                <a:gd name="connsiteY30-4328" fmla="*/ 9501 h 10000"/>
                <a:gd name="connsiteX31-4329" fmla="*/ 4779 w 10000"/>
                <a:gd name="connsiteY31-4330" fmla="*/ 9440 h 10000"/>
                <a:gd name="connsiteX32-4331" fmla="*/ 4902 w 10000"/>
                <a:gd name="connsiteY32-4332" fmla="*/ 9531 h 10000"/>
                <a:gd name="connsiteX33-4333" fmla="*/ 4958 w 10000"/>
                <a:gd name="connsiteY33-4334" fmla="*/ 9734 h 10000"/>
                <a:gd name="connsiteX34-4335" fmla="*/ 4877 w 10000"/>
                <a:gd name="connsiteY34-4336" fmla="*/ 9998 h 10000"/>
                <a:gd name="connsiteX35-4337" fmla="*/ 5161 w 10000"/>
                <a:gd name="connsiteY35-4338" fmla="*/ 9806 h 10000"/>
                <a:gd name="connsiteX36-4339" fmla="*/ 5439 w 10000"/>
                <a:gd name="connsiteY36-4340" fmla="*/ 9887 h 10000"/>
                <a:gd name="connsiteX37-4341" fmla="*/ 5483 w 10000"/>
                <a:gd name="connsiteY37-4342" fmla="*/ 9511 h 10000"/>
                <a:gd name="connsiteX38-4343" fmla="*/ 5545 w 10000"/>
                <a:gd name="connsiteY38-4344" fmla="*/ 9207 h 10000"/>
                <a:gd name="connsiteX39-4345" fmla="*/ 5525 w 10000"/>
                <a:gd name="connsiteY39-4346" fmla="*/ 8973 h 10000"/>
                <a:gd name="connsiteX40-4347" fmla="*/ 5581 w 10000"/>
                <a:gd name="connsiteY40-4348" fmla="*/ 8810 h 10000"/>
                <a:gd name="connsiteX41-4349" fmla="*/ 5759 w 10000"/>
                <a:gd name="connsiteY41-4350" fmla="*/ 8435 h 10000"/>
                <a:gd name="connsiteX42-4351" fmla="*/ 5946 w 10000"/>
                <a:gd name="connsiteY42-4352" fmla="*/ 7989 h 10000"/>
                <a:gd name="connsiteX43-4353" fmla="*/ 6008 w 10000"/>
                <a:gd name="connsiteY43-4354" fmla="*/ 7705 h 10000"/>
                <a:gd name="connsiteX44-4355" fmla="*/ 6112 w 10000"/>
                <a:gd name="connsiteY44-4356" fmla="*/ 7522 h 10000"/>
                <a:gd name="connsiteX45-4357" fmla="*/ 6316 w 10000"/>
                <a:gd name="connsiteY45-4358" fmla="*/ 7420 h 10000"/>
                <a:gd name="connsiteX46-4359" fmla="*/ 6471 w 10000"/>
                <a:gd name="connsiteY46-4360" fmla="*/ 7411 h 10000"/>
                <a:gd name="connsiteX47-4361" fmla="*/ 6724 w 10000"/>
                <a:gd name="connsiteY47-4362" fmla="*/ 7330 h 10000"/>
                <a:gd name="connsiteX48-4363" fmla="*/ 7064 w 10000"/>
                <a:gd name="connsiteY48-4364" fmla="*/ 7228 h 10000"/>
                <a:gd name="connsiteX49-4365" fmla="*/ 7279 w 10000"/>
                <a:gd name="connsiteY49-4366" fmla="*/ 7035 h 10000"/>
                <a:gd name="connsiteX50-4367" fmla="*/ 7514 w 10000"/>
                <a:gd name="connsiteY50-4368" fmla="*/ 6741 h 10000"/>
                <a:gd name="connsiteX51-4369" fmla="*/ 7749 w 10000"/>
                <a:gd name="connsiteY51-4370" fmla="*/ 6456 h 10000"/>
                <a:gd name="connsiteX52-4371" fmla="*/ 7964 w 10000"/>
                <a:gd name="connsiteY52-4372" fmla="*/ 6456 h 10000"/>
                <a:gd name="connsiteX53-4373" fmla="*/ 8065 w 10000"/>
                <a:gd name="connsiteY53-4374" fmla="*/ 6355 h 10000"/>
                <a:gd name="connsiteX54-4375" fmla="*/ 8139 w 10000"/>
                <a:gd name="connsiteY54-4376" fmla="*/ 6253 h 10000"/>
                <a:gd name="connsiteX55-4377" fmla="*/ 8274 w 10000"/>
                <a:gd name="connsiteY55-4378" fmla="*/ 6172 h 10000"/>
                <a:gd name="connsiteX56-4379" fmla="*/ 8341 w 10000"/>
                <a:gd name="connsiteY56-4380" fmla="*/ 5959 h 10000"/>
                <a:gd name="connsiteX57-4381" fmla="*/ 8465 w 10000"/>
                <a:gd name="connsiteY57-4382" fmla="*/ 5564 h 10000"/>
                <a:gd name="connsiteX58-4383" fmla="*/ 8527 w 10000"/>
                <a:gd name="connsiteY58-4384" fmla="*/ 5462 h 10000"/>
                <a:gd name="connsiteX59-4385" fmla="*/ 8793 w 10000"/>
                <a:gd name="connsiteY59-4386" fmla="*/ 5229 h 10000"/>
                <a:gd name="connsiteX60-4387" fmla="*/ 9176 w 10000"/>
                <a:gd name="connsiteY60-4388" fmla="*/ 5188 h 10000"/>
                <a:gd name="connsiteX61-4389" fmla="*/ 9688 w 10000"/>
                <a:gd name="connsiteY61-4390" fmla="*/ 5238 h 10000"/>
                <a:gd name="connsiteX62-4391" fmla="*/ 9825 w 10000"/>
                <a:gd name="connsiteY62-4392" fmla="*/ 5300 h 10000"/>
                <a:gd name="connsiteX63-4393" fmla="*/ 9959 w 10000"/>
                <a:gd name="connsiteY63-4394" fmla="*/ 5472 h 10000"/>
                <a:gd name="connsiteX64-4395" fmla="*/ 10000 w 10000"/>
                <a:gd name="connsiteY64-4396" fmla="*/ 5523 h 10000"/>
                <a:gd name="connsiteX0-4397" fmla="*/ 0 w 10000"/>
                <a:gd name="connsiteY0-4398" fmla="*/ 1301 h 10000"/>
                <a:gd name="connsiteX1-4399" fmla="*/ 208 w 10000"/>
                <a:gd name="connsiteY1-4400" fmla="*/ 1535 h 10000"/>
                <a:gd name="connsiteX2-4401" fmla="*/ 415 w 10000"/>
                <a:gd name="connsiteY2-4402" fmla="*/ 823 h 10000"/>
                <a:gd name="connsiteX3-4403" fmla="*/ 764 w 10000"/>
                <a:gd name="connsiteY3-4404" fmla="*/ 681 h 10000"/>
                <a:gd name="connsiteX4-4405" fmla="*/ 992 w 10000"/>
                <a:gd name="connsiteY4-4406" fmla="*/ 426 h 10000"/>
                <a:gd name="connsiteX5-4407" fmla="*/ 1245 w 10000"/>
                <a:gd name="connsiteY5-4408" fmla="*/ 414 h 10000"/>
                <a:gd name="connsiteX6-4409" fmla="*/ 1425 w 10000"/>
                <a:gd name="connsiteY6-4410" fmla="*/ 187 h 10000"/>
                <a:gd name="connsiteX7-4411" fmla="*/ 1805 w 10000"/>
                <a:gd name="connsiteY7-4412" fmla="*/ 1 h 10000"/>
                <a:gd name="connsiteX8-4413" fmla="*/ 2011 w 10000"/>
                <a:gd name="connsiteY8-4414" fmla="*/ 384 h 10000"/>
                <a:gd name="connsiteX9-4415" fmla="*/ 2169 w 10000"/>
                <a:gd name="connsiteY9-4416" fmla="*/ 631 h 10000"/>
                <a:gd name="connsiteX10-4417" fmla="*/ 2374 w 10000"/>
                <a:gd name="connsiteY10-4418" fmla="*/ 1174 h 10000"/>
                <a:gd name="connsiteX11-4419" fmla="*/ 2626 w 10000"/>
                <a:gd name="connsiteY11-4420" fmla="*/ 1425 h 10000"/>
                <a:gd name="connsiteX12-4421" fmla="*/ 2819 w 10000"/>
                <a:gd name="connsiteY12-4422" fmla="*/ 1914 h 10000"/>
                <a:gd name="connsiteX13-4423" fmla="*/ 3030 w 10000"/>
                <a:gd name="connsiteY13-4424" fmla="*/ 2660 h 10000"/>
                <a:gd name="connsiteX14-4425" fmla="*/ 3295 w 10000"/>
                <a:gd name="connsiteY14-4426" fmla="*/ 2909 h 10000"/>
                <a:gd name="connsiteX15-4427" fmla="*/ 3442 w 10000"/>
                <a:gd name="connsiteY15-4428" fmla="*/ 3433 h 10000"/>
                <a:gd name="connsiteX16-4429" fmla="*/ 3561 w 10000"/>
                <a:gd name="connsiteY16-4430" fmla="*/ 3962 h 10000"/>
                <a:gd name="connsiteX17-4431" fmla="*/ 3475 w 10000"/>
                <a:gd name="connsiteY17-4432" fmla="*/ 4324 h 10000"/>
                <a:gd name="connsiteX18-4433" fmla="*/ 3606 w 10000"/>
                <a:gd name="connsiteY18-4434" fmla="*/ 4793 h 10000"/>
                <a:gd name="connsiteX19-4435" fmla="*/ 3571 w 10000"/>
                <a:gd name="connsiteY19-4436" fmla="*/ 5278 h 10000"/>
                <a:gd name="connsiteX20-4437" fmla="*/ 3657 w 10000"/>
                <a:gd name="connsiteY20-4438" fmla="*/ 5967 h 10000"/>
                <a:gd name="connsiteX21-4439" fmla="*/ 3580 w 10000"/>
                <a:gd name="connsiteY21-4440" fmla="*/ 6609 h 10000"/>
                <a:gd name="connsiteX22-4441" fmla="*/ 3720 w 10000"/>
                <a:gd name="connsiteY22-4442" fmla="*/ 7820 h 10000"/>
                <a:gd name="connsiteX23-4443" fmla="*/ 3888 w 10000"/>
                <a:gd name="connsiteY23-4444" fmla="*/ 8852 h 10000"/>
                <a:gd name="connsiteX24-4445" fmla="*/ 4052 w 10000"/>
                <a:gd name="connsiteY24-4446" fmla="*/ 8849 h 10000"/>
                <a:gd name="connsiteX25-4447" fmla="*/ 4061 w 10000"/>
                <a:gd name="connsiteY25-4448" fmla="*/ 8232 h 10000"/>
                <a:gd name="connsiteX26-4449" fmla="*/ 4168 w 10000"/>
                <a:gd name="connsiteY26-4450" fmla="*/ 8415 h 10000"/>
                <a:gd name="connsiteX27-4451" fmla="*/ 4154 w 10000"/>
                <a:gd name="connsiteY27-4452" fmla="*/ 8842 h 10000"/>
                <a:gd name="connsiteX28-4453" fmla="*/ 4123 w 10000"/>
                <a:gd name="connsiteY28-4454" fmla="*/ 9247 h 10000"/>
                <a:gd name="connsiteX29-4455" fmla="*/ 4236 w 10000"/>
                <a:gd name="connsiteY29-4456" fmla="*/ 9653 h 10000"/>
                <a:gd name="connsiteX30-4457" fmla="*/ 4679 w 10000"/>
                <a:gd name="connsiteY30-4458" fmla="*/ 9501 h 10000"/>
                <a:gd name="connsiteX31-4459" fmla="*/ 4779 w 10000"/>
                <a:gd name="connsiteY31-4460" fmla="*/ 9440 h 10000"/>
                <a:gd name="connsiteX32-4461" fmla="*/ 4902 w 10000"/>
                <a:gd name="connsiteY32-4462" fmla="*/ 9531 h 10000"/>
                <a:gd name="connsiteX33-4463" fmla="*/ 4958 w 10000"/>
                <a:gd name="connsiteY33-4464" fmla="*/ 9734 h 10000"/>
                <a:gd name="connsiteX34-4465" fmla="*/ 4877 w 10000"/>
                <a:gd name="connsiteY34-4466" fmla="*/ 9998 h 10000"/>
                <a:gd name="connsiteX35-4467" fmla="*/ 5161 w 10000"/>
                <a:gd name="connsiteY35-4468" fmla="*/ 9806 h 10000"/>
                <a:gd name="connsiteX36-4469" fmla="*/ 5439 w 10000"/>
                <a:gd name="connsiteY36-4470" fmla="*/ 9887 h 10000"/>
                <a:gd name="connsiteX37-4471" fmla="*/ 5483 w 10000"/>
                <a:gd name="connsiteY37-4472" fmla="*/ 9511 h 10000"/>
                <a:gd name="connsiteX38-4473" fmla="*/ 5545 w 10000"/>
                <a:gd name="connsiteY38-4474" fmla="*/ 9207 h 10000"/>
                <a:gd name="connsiteX39-4475" fmla="*/ 5525 w 10000"/>
                <a:gd name="connsiteY39-4476" fmla="*/ 8973 h 10000"/>
                <a:gd name="connsiteX40-4477" fmla="*/ 5581 w 10000"/>
                <a:gd name="connsiteY40-4478" fmla="*/ 8810 h 10000"/>
                <a:gd name="connsiteX41-4479" fmla="*/ 5759 w 10000"/>
                <a:gd name="connsiteY41-4480" fmla="*/ 8435 h 10000"/>
                <a:gd name="connsiteX42-4481" fmla="*/ 5946 w 10000"/>
                <a:gd name="connsiteY42-4482" fmla="*/ 7989 h 10000"/>
                <a:gd name="connsiteX43-4483" fmla="*/ 6008 w 10000"/>
                <a:gd name="connsiteY43-4484" fmla="*/ 7705 h 10000"/>
                <a:gd name="connsiteX44-4485" fmla="*/ 6112 w 10000"/>
                <a:gd name="connsiteY44-4486" fmla="*/ 7522 h 10000"/>
                <a:gd name="connsiteX45-4487" fmla="*/ 6316 w 10000"/>
                <a:gd name="connsiteY45-4488" fmla="*/ 7420 h 10000"/>
                <a:gd name="connsiteX46-4489" fmla="*/ 6471 w 10000"/>
                <a:gd name="connsiteY46-4490" fmla="*/ 7411 h 10000"/>
                <a:gd name="connsiteX47-4491" fmla="*/ 6724 w 10000"/>
                <a:gd name="connsiteY47-4492" fmla="*/ 7330 h 10000"/>
                <a:gd name="connsiteX48-4493" fmla="*/ 7064 w 10000"/>
                <a:gd name="connsiteY48-4494" fmla="*/ 7228 h 10000"/>
                <a:gd name="connsiteX49-4495" fmla="*/ 7279 w 10000"/>
                <a:gd name="connsiteY49-4496" fmla="*/ 7035 h 10000"/>
                <a:gd name="connsiteX50-4497" fmla="*/ 7514 w 10000"/>
                <a:gd name="connsiteY50-4498" fmla="*/ 6741 h 10000"/>
                <a:gd name="connsiteX51-4499" fmla="*/ 7749 w 10000"/>
                <a:gd name="connsiteY51-4500" fmla="*/ 6456 h 10000"/>
                <a:gd name="connsiteX52-4501" fmla="*/ 7964 w 10000"/>
                <a:gd name="connsiteY52-4502" fmla="*/ 6456 h 10000"/>
                <a:gd name="connsiteX53-4503" fmla="*/ 8065 w 10000"/>
                <a:gd name="connsiteY53-4504" fmla="*/ 6355 h 10000"/>
                <a:gd name="connsiteX54-4505" fmla="*/ 8139 w 10000"/>
                <a:gd name="connsiteY54-4506" fmla="*/ 6253 h 10000"/>
                <a:gd name="connsiteX55-4507" fmla="*/ 8274 w 10000"/>
                <a:gd name="connsiteY55-4508" fmla="*/ 6172 h 10000"/>
                <a:gd name="connsiteX56-4509" fmla="*/ 8341 w 10000"/>
                <a:gd name="connsiteY56-4510" fmla="*/ 5959 h 10000"/>
                <a:gd name="connsiteX57-4511" fmla="*/ 8465 w 10000"/>
                <a:gd name="connsiteY57-4512" fmla="*/ 5564 h 10000"/>
                <a:gd name="connsiteX58-4513" fmla="*/ 8527 w 10000"/>
                <a:gd name="connsiteY58-4514" fmla="*/ 5462 h 10000"/>
                <a:gd name="connsiteX59-4515" fmla="*/ 8793 w 10000"/>
                <a:gd name="connsiteY59-4516" fmla="*/ 5229 h 10000"/>
                <a:gd name="connsiteX60-4517" fmla="*/ 9176 w 10000"/>
                <a:gd name="connsiteY60-4518" fmla="*/ 5188 h 10000"/>
                <a:gd name="connsiteX61-4519" fmla="*/ 9688 w 10000"/>
                <a:gd name="connsiteY61-4520" fmla="*/ 5238 h 10000"/>
                <a:gd name="connsiteX62-4521" fmla="*/ 9825 w 10000"/>
                <a:gd name="connsiteY62-4522" fmla="*/ 5300 h 10000"/>
                <a:gd name="connsiteX63-4523" fmla="*/ 9959 w 10000"/>
                <a:gd name="connsiteY63-4524" fmla="*/ 5472 h 10000"/>
                <a:gd name="connsiteX64-4525" fmla="*/ 10000 w 10000"/>
                <a:gd name="connsiteY64-4526" fmla="*/ 5523 h 10000"/>
                <a:gd name="connsiteX0-4527" fmla="*/ 0 w 10000"/>
                <a:gd name="connsiteY0-4528" fmla="*/ 1301 h 10000"/>
                <a:gd name="connsiteX1-4529" fmla="*/ 208 w 10000"/>
                <a:gd name="connsiteY1-4530" fmla="*/ 1535 h 10000"/>
                <a:gd name="connsiteX2-4531" fmla="*/ 415 w 10000"/>
                <a:gd name="connsiteY2-4532" fmla="*/ 823 h 10000"/>
                <a:gd name="connsiteX3-4533" fmla="*/ 764 w 10000"/>
                <a:gd name="connsiteY3-4534" fmla="*/ 681 h 10000"/>
                <a:gd name="connsiteX4-4535" fmla="*/ 992 w 10000"/>
                <a:gd name="connsiteY4-4536" fmla="*/ 426 h 10000"/>
                <a:gd name="connsiteX5-4537" fmla="*/ 1245 w 10000"/>
                <a:gd name="connsiteY5-4538" fmla="*/ 414 h 10000"/>
                <a:gd name="connsiteX6-4539" fmla="*/ 1425 w 10000"/>
                <a:gd name="connsiteY6-4540" fmla="*/ 187 h 10000"/>
                <a:gd name="connsiteX7-4541" fmla="*/ 1805 w 10000"/>
                <a:gd name="connsiteY7-4542" fmla="*/ 1 h 10000"/>
                <a:gd name="connsiteX8-4543" fmla="*/ 2011 w 10000"/>
                <a:gd name="connsiteY8-4544" fmla="*/ 384 h 10000"/>
                <a:gd name="connsiteX9-4545" fmla="*/ 2169 w 10000"/>
                <a:gd name="connsiteY9-4546" fmla="*/ 631 h 10000"/>
                <a:gd name="connsiteX10-4547" fmla="*/ 2374 w 10000"/>
                <a:gd name="connsiteY10-4548" fmla="*/ 1174 h 10000"/>
                <a:gd name="connsiteX11-4549" fmla="*/ 2626 w 10000"/>
                <a:gd name="connsiteY11-4550" fmla="*/ 1425 h 10000"/>
                <a:gd name="connsiteX12-4551" fmla="*/ 2819 w 10000"/>
                <a:gd name="connsiteY12-4552" fmla="*/ 1914 h 10000"/>
                <a:gd name="connsiteX13-4553" fmla="*/ 3030 w 10000"/>
                <a:gd name="connsiteY13-4554" fmla="*/ 2660 h 10000"/>
                <a:gd name="connsiteX14-4555" fmla="*/ 3295 w 10000"/>
                <a:gd name="connsiteY14-4556" fmla="*/ 2909 h 10000"/>
                <a:gd name="connsiteX15-4557" fmla="*/ 3442 w 10000"/>
                <a:gd name="connsiteY15-4558" fmla="*/ 3433 h 10000"/>
                <a:gd name="connsiteX16-4559" fmla="*/ 3561 w 10000"/>
                <a:gd name="connsiteY16-4560" fmla="*/ 3962 h 10000"/>
                <a:gd name="connsiteX17-4561" fmla="*/ 3475 w 10000"/>
                <a:gd name="connsiteY17-4562" fmla="*/ 4324 h 10000"/>
                <a:gd name="connsiteX18-4563" fmla="*/ 3606 w 10000"/>
                <a:gd name="connsiteY18-4564" fmla="*/ 4793 h 10000"/>
                <a:gd name="connsiteX19-4565" fmla="*/ 3571 w 10000"/>
                <a:gd name="connsiteY19-4566" fmla="*/ 5278 h 10000"/>
                <a:gd name="connsiteX20-4567" fmla="*/ 3657 w 10000"/>
                <a:gd name="connsiteY20-4568" fmla="*/ 5967 h 10000"/>
                <a:gd name="connsiteX21-4569" fmla="*/ 3580 w 10000"/>
                <a:gd name="connsiteY21-4570" fmla="*/ 6609 h 10000"/>
                <a:gd name="connsiteX22-4571" fmla="*/ 3720 w 10000"/>
                <a:gd name="connsiteY22-4572" fmla="*/ 7820 h 10000"/>
                <a:gd name="connsiteX23-4573" fmla="*/ 3888 w 10000"/>
                <a:gd name="connsiteY23-4574" fmla="*/ 8852 h 10000"/>
                <a:gd name="connsiteX24-4575" fmla="*/ 4052 w 10000"/>
                <a:gd name="connsiteY24-4576" fmla="*/ 8849 h 10000"/>
                <a:gd name="connsiteX25-4577" fmla="*/ 4217 w 10000"/>
                <a:gd name="connsiteY25-4578" fmla="*/ 8249 h 10000"/>
                <a:gd name="connsiteX26-4579" fmla="*/ 4168 w 10000"/>
                <a:gd name="connsiteY26-4580" fmla="*/ 8415 h 10000"/>
                <a:gd name="connsiteX27-4581" fmla="*/ 4154 w 10000"/>
                <a:gd name="connsiteY27-4582" fmla="*/ 8842 h 10000"/>
                <a:gd name="connsiteX28-4583" fmla="*/ 4123 w 10000"/>
                <a:gd name="connsiteY28-4584" fmla="*/ 9247 h 10000"/>
                <a:gd name="connsiteX29-4585" fmla="*/ 4236 w 10000"/>
                <a:gd name="connsiteY29-4586" fmla="*/ 9653 h 10000"/>
                <a:gd name="connsiteX30-4587" fmla="*/ 4679 w 10000"/>
                <a:gd name="connsiteY30-4588" fmla="*/ 9501 h 10000"/>
                <a:gd name="connsiteX31-4589" fmla="*/ 4779 w 10000"/>
                <a:gd name="connsiteY31-4590" fmla="*/ 9440 h 10000"/>
                <a:gd name="connsiteX32-4591" fmla="*/ 4902 w 10000"/>
                <a:gd name="connsiteY32-4592" fmla="*/ 9531 h 10000"/>
                <a:gd name="connsiteX33-4593" fmla="*/ 4958 w 10000"/>
                <a:gd name="connsiteY33-4594" fmla="*/ 9734 h 10000"/>
                <a:gd name="connsiteX34-4595" fmla="*/ 4877 w 10000"/>
                <a:gd name="connsiteY34-4596" fmla="*/ 9998 h 10000"/>
                <a:gd name="connsiteX35-4597" fmla="*/ 5161 w 10000"/>
                <a:gd name="connsiteY35-4598" fmla="*/ 9806 h 10000"/>
                <a:gd name="connsiteX36-4599" fmla="*/ 5439 w 10000"/>
                <a:gd name="connsiteY36-4600" fmla="*/ 9887 h 10000"/>
                <a:gd name="connsiteX37-4601" fmla="*/ 5483 w 10000"/>
                <a:gd name="connsiteY37-4602" fmla="*/ 9511 h 10000"/>
                <a:gd name="connsiteX38-4603" fmla="*/ 5545 w 10000"/>
                <a:gd name="connsiteY38-4604" fmla="*/ 9207 h 10000"/>
                <a:gd name="connsiteX39-4605" fmla="*/ 5525 w 10000"/>
                <a:gd name="connsiteY39-4606" fmla="*/ 8973 h 10000"/>
                <a:gd name="connsiteX40-4607" fmla="*/ 5581 w 10000"/>
                <a:gd name="connsiteY40-4608" fmla="*/ 8810 h 10000"/>
                <a:gd name="connsiteX41-4609" fmla="*/ 5759 w 10000"/>
                <a:gd name="connsiteY41-4610" fmla="*/ 8435 h 10000"/>
                <a:gd name="connsiteX42-4611" fmla="*/ 5946 w 10000"/>
                <a:gd name="connsiteY42-4612" fmla="*/ 7989 h 10000"/>
                <a:gd name="connsiteX43-4613" fmla="*/ 6008 w 10000"/>
                <a:gd name="connsiteY43-4614" fmla="*/ 7705 h 10000"/>
                <a:gd name="connsiteX44-4615" fmla="*/ 6112 w 10000"/>
                <a:gd name="connsiteY44-4616" fmla="*/ 7522 h 10000"/>
                <a:gd name="connsiteX45-4617" fmla="*/ 6316 w 10000"/>
                <a:gd name="connsiteY45-4618" fmla="*/ 7420 h 10000"/>
                <a:gd name="connsiteX46-4619" fmla="*/ 6471 w 10000"/>
                <a:gd name="connsiteY46-4620" fmla="*/ 7411 h 10000"/>
                <a:gd name="connsiteX47-4621" fmla="*/ 6724 w 10000"/>
                <a:gd name="connsiteY47-4622" fmla="*/ 7330 h 10000"/>
                <a:gd name="connsiteX48-4623" fmla="*/ 7064 w 10000"/>
                <a:gd name="connsiteY48-4624" fmla="*/ 7228 h 10000"/>
                <a:gd name="connsiteX49-4625" fmla="*/ 7279 w 10000"/>
                <a:gd name="connsiteY49-4626" fmla="*/ 7035 h 10000"/>
                <a:gd name="connsiteX50-4627" fmla="*/ 7514 w 10000"/>
                <a:gd name="connsiteY50-4628" fmla="*/ 6741 h 10000"/>
                <a:gd name="connsiteX51-4629" fmla="*/ 7749 w 10000"/>
                <a:gd name="connsiteY51-4630" fmla="*/ 6456 h 10000"/>
                <a:gd name="connsiteX52-4631" fmla="*/ 7964 w 10000"/>
                <a:gd name="connsiteY52-4632" fmla="*/ 6456 h 10000"/>
                <a:gd name="connsiteX53-4633" fmla="*/ 8065 w 10000"/>
                <a:gd name="connsiteY53-4634" fmla="*/ 6355 h 10000"/>
                <a:gd name="connsiteX54-4635" fmla="*/ 8139 w 10000"/>
                <a:gd name="connsiteY54-4636" fmla="*/ 6253 h 10000"/>
                <a:gd name="connsiteX55-4637" fmla="*/ 8274 w 10000"/>
                <a:gd name="connsiteY55-4638" fmla="*/ 6172 h 10000"/>
                <a:gd name="connsiteX56-4639" fmla="*/ 8341 w 10000"/>
                <a:gd name="connsiteY56-4640" fmla="*/ 5959 h 10000"/>
                <a:gd name="connsiteX57-4641" fmla="*/ 8465 w 10000"/>
                <a:gd name="connsiteY57-4642" fmla="*/ 5564 h 10000"/>
                <a:gd name="connsiteX58-4643" fmla="*/ 8527 w 10000"/>
                <a:gd name="connsiteY58-4644" fmla="*/ 5462 h 10000"/>
                <a:gd name="connsiteX59-4645" fmla="*/ 8793 w 10000"/>
                <a:gd name="connsiteY59-4646" fmla="*/ 5229 h 10000"/>
                <a:gd name="connsiteX60-4647" fmla="*/ 9176 w 10000"/>
                <a:gd name="connsiteY60-4648" fmla="*/ 5188 h 10000"/>
                <a:gd name="connsiteX61-4649" fmla="*/ 9688 w 10000"/>
                <a:gd name="connsiteY61-4650" fmla="*/ 5238 h 10000"/>
                <a:gd name="connsiteX62-4651" fmla="*/ 9825 w 10000"/>
                <a:gd name="connsiteY62-4652" fmla="*/ 5300 h 10000"/>
                <a:gd name="connsiteX63-4653" fmla="*/ 9959 w 10000"/>
                <a:gd name="connsiteY63-4654" fmla="*/ 5472 h 10000"/>
                <a:gd name="connsiteX64-4655" fmla="*/ 10000 w 10000"/>
                <a:gd name="connsiteY64-4656" fmla="*/ 5523 h 10000"/>
                <a:gd name="connsiteX0-4657" fmla="*/ 0 w 10000"/>
                <a:gd name="connsiteY0-4658" fmla="*/ 1301 h 10000"/>
                <a:gd name="connsiteX1-4659" fmla="*/ 208 w 10000"/>
                <a:gd name="connsiteY1-4660" fmla="*/ 1535 h 10000"/>
                <a:gd name="connsiteX2-4661" fmla="*/ 415 w 10000"/>
                <a:gd name="connsiteY2-4662" fmla="*/ 823 h 10000"/>
                <a:gd name="connsiteX3-4663" fmla="*/ 764 w 10000"/>
                <a:gd name="connsiteY3-4664" fmla="*/ 681 h 10000"/>
                <a:gd name="connsiteX4-4665" fmla="*/ 992 w 10000"/>
                <a:gd name="connsiteY4-4666" fmla="*/ 426 h 10000"/>
                <a:gd name="connsiteX5-4667" fmla="*/ 1245 w 10000"/>
                <a:gd name="connsiteY5-4668" fmla="*/ 414 h 10000"/>
                <a:gd name="connsiteX6-4669" fmla="*/ 1425 w 10000"/>
                <a:gd name="connsiteY6-4670" fmla="*/ 187 h 10000"/>
                <a:gd name="connsiteX7-4671" fmla="*/ 1805 w 10000"/>
                <a:gd name="connsiteY7-4672" fmla="*/ 1 h 10000"/>
                <a:gd name="connsiteX8-4673" fmla="*/ 2011 w 10000"/>
                <a:gd name="connsiteY8-4674" fmla="*/ 384 h 10000"/>
                <a:gd name="connsiteX9-4675" fmla="*/ 2169 w 10000"/>
                <a:gd name="connsiteY9-4676" fmla="*/ 631 h 10000"/>
                <a:gd name="connsiteX10-4677" fmla="*/ 2374 w 10000"/>
                <a:gd name="connsiteY10-4678" fmla="*/ 1174 h 10000"/>
                <a:gd name="connsiteX11-4679" fmla="*/ 2626 w 10000"/>
                <a:gd name="connsiteY11-4680" fmla="*/ 1425 h 10000"/>
                <a:gd name="connsiteX12-4681" fmla="*/ 2819 w 10000"/>
                <a:gd name="connsiteY12-4682" fmla="*/ 1914 h 10000"/>
                <a:gd name="connsiteX13-4683" fmla="*/ 3030 w 10000"/>
                <a:gd name="connsiteY13-4684" fmla="*/ 2660 h 10000"/>
                <a:gd name="connsiteX14-4685" fmla="*/ 3295 w 10000"/>
                <a:gd name="connsiteY14-4686" fmla="*/ 2909 h 10000"/>
                <a:gd name="connsiteX15-4687" fmla="*/ 3442 w 10000"/>
                <a:gd name="connsiteY15-4688" fmla="*/ 3433 h 10000"/>
                <a:gd name="connsiteX16-4689" fmla="*/ 3561 w 10000"/>
                <a:gd name="connsiteY16-4690" fmla="*/ 3962 h 10000"/>
                <a:gd name="connsiteX17-4691" fmla="*/ 3475 w 10000"/>
                <a:gd name="connsiteY17-4692" fmla="*/ 4324 h 10000"/>
                <a:gd name="connsiteX18-4693" fmla="*/ 3606 w 10000"/>
                <a:gd name="connsiteY18-4694" fmla="*/ 4793 h 10000"/>
                <a:gd name="connsiteX19-4695" fmla="*/ 3571 w 10000"/>
                <a:gd name="connsiteY19-4696" fmla="*/ 5278 h 10000"/>
                <a:gd name="connsiteX20-4697" fmla="*/ 3657 w 10000"/>
                <a:gd name="connsiteY20-4698" fmla="*/ 5967 h 10000"/>
                <a:gd name="connsiteX21-4699" fmla="*/ 3580 w 10000"/>
                <a:gd name="connsiteY21-4700" fmla="*/ 6609 h 10000"/>
                <a:gd name="connsiteX22-4701" fmla="*/ 3720 w 10000"/>
                <a:gd name="connsiteY22-4702" fmla="*/ 7820 h 10000"/>
                <a:gd name="connsiteX23-4703" fmla="*/ 3888 w 10000"/>
                <a:gd name="connsiteY23-4704" fmla="*/ 8852 h 10000"/>
                <a:gd name="connsiteX24-4705" fmla="*/ 4052 w 10000"/>
                <a:gd name="connsiteY24-4706" fmla="*/ 8849 h 10000"/>
                <a:gd name="connsiteX25-4707" fmla="*/ 4217 w 10000"/>
                <a:gd name="connsiteY25-4708" fmla="*/ 8249 h 10000"/>
                <a:gd name="connsiteX26-4709" fmla="*/ 4279 w 10000"/>
                <a:gd name="connsiteY26-4710" fmla="*/ 8655 h 10000"/>
                <a:gd name="connsiteX27-4711" fmla="*/ 4154 w 10000"/>
                <a:gd name="connsiteY27-4712" fmla="*/ 8842 h 10000"/>
                <a:gd name="connsiteX28-4713" fmla="*/ 4123 w 10000"/>
                <a:gd name="connsiteY28-4714" fmla="*/ 9247 h 10000"/>
                <a:gd name="connsiteX29-4715" fmla="*/ 4236 w 10000"/>
                <a:gd name="connsiteY29-4716" fmla="*/ 9653 h 10000"/>
                <a:gd name="connsiteX30-4717" fmla="*/ 4679 w 10000"/>
                <a:gd name="connsiteY30-4718" fmla="*/ 9501 h 10000"/>
                <a:gd name="connsiteX31-4719" fmla="*/ 4779 w 10000"/>
                <a:gd name="connsiteY31-4720" fmla="*/ 9440 h 10000"/>
                <a:gd name="connsiteX32-4721" fmla="*/ 4902 w 10000"/>
                <a:gd name="connsiteY32-4722" fmla="*/ 9531 h 10000"/>
                <a:gd name="connsiteX33-4723" fmla="*/ 4958 w 10000"/>
                <a:gd name="connsiteY33-4724" fmla="*/ 9734 h 10000"/>
                <a:gd name="connsiteX34-4725" fmla="*/ 4877 w 10000"/>
                <a:gd name="connsiteY34-4726" fmla="*/ 9998 h 10000"/>
                <a:gd name="connsiteX35-4727" fmla="*/ 5161 w 10000"/>
                <a:gd name="connsiteY35-4728" fmla="*/ 9806 h 10000"/>
                <a:gd name="connsiteX36-4729" fmla="*/ 5439 w 10000"/>
                <a:gd name="connsiteY36-4730" fmla="*/ 9887 h 10000"/>
                <a:gd name="connsiteX37-4731" fmla="*/ 5483 w 10000"/>
                <a:gd name="connsiteY37-4732" fmla="*/ 9511 h 10000"/>
                <a:gd name="connsiteX38-4733" fmla="*/ 5545 w 10000"/>
                <a:gd name="connsiteY38-4734" fmla="*/ 9207 h 10000"/>
                <a:gd name="connsiteX39-4735" fmla="*/ 5525 w 10000"/>
                <a:gd name="connsiteY39-4736" fmla="*/ 8973 h 10000"/>
                <a:gd name="connsiteX40-4737" fmla="*/ 5581 w 10000"/>
                <a:gd name="connsiteY40-4738" fmla="*/ 8810 h 10000"/>
                <a:gd name="connsiteX41-4739" fmla="*/ 5759 w 10000"/>
                <a:gd name="connsiteY41-4740" fmla="*/ 8435 h 10000"/>
                <a:gd name="connsiteX42-4741" fmla="*/ 5946 w 10000"/>
                <a:gd name="connsiteY42-4742" fmla="*/ 7989 h 10000"/>
                <a:gd name="connsiteX43-4743" fmla="*/ 6008 w 10000"/>
                <a:gd name="connsiteY43-4744" fmla="*/ 7705 h 10000"/>
                <a:gd name="connsiteX44-4745" fmla="*/ 6112 w 10000"/>
                <a:gd name="connsiteY44-4746" fmla="*/ 7522 h 10000"/>
                <a:gd name="connsiteX45-4747" fmla="*/ 6316 w 10000"/>
                <a:gd name="connsiteY45-4748" fmla="*/ 7420 h 10000"/>
                <a:gd name="connsiteX46-4749" fmla="*/ 6471 w 10000"/>
                <a:gd name="connsiteY46-4750" fmla="*/ 7411 h 10000"/>
                <a:gd name="connsiteX47-4751" fmla="*/ 6724 w 10000"/>
                <a:gd name="connsiteY47-4752" fmla="*/ 7330 h 10000"/>
                <a:gd name="connsiteX48-4753" fmla="*/ 7064 w 10000"/>
                <a:gd name="connsiteY48-4754" fmla="*/ 7228 h 10000"/>
                <a:gd name="connsiteX49-4755" fmla="*/ 7279 w 10000"/>
                <a:gd name="connsiteY49-4756" fmla="*/ 7035 h 10000"/>
                <a:gd name="connsiteX50-4757" fmla="*/ 7514 w 10000"/>
                <a:gd name="connsiteY50-4758" fmla="*/ 6741 h 10000"/>
                <a:gd name="connsiteX51-4759" fmla="*/ 7749 w 10000"/>
                <a:gd name="connsiteY51-4760" fmla="*/ 6456 h 10000"/>
                <a:gd name="connsiteX52-4761" fmla="*/ 7964 w 10000"/>
                <a:gd name="connsiteY52-4762" fmla="*/ 6456 h 10000"/>
                <a:gd name="connsiteX53-4763" fmla="*/ 8065 w 10000"/>
                <a:gd name="connsiteY53-4764" fmla="*/ 6355 h 10000"/>
                <a:gd name="connsiteX54-4765" fmla="*/ 8139 w 10000"/>
                <a:gd name="connsiteY54-4766" fmla="*/ 6253 h 10000"/>
                <a:gd name="connsiteX55-4767" fmla="*/ 8274 w 10000"/>
                <a:gd name="connsiteY55-4768" fmla="*/ 6172 h 10000"/>
                <a:gd name="connsiteX56-4769" fmla="*/ 8341 w 10000"/>
                <a:gd name="connsiteY56-4770" fmla="*/ 5959 h 10000"/>
                <a:gd name="connsiteX57-4771" fmla="*/ 8465 w 10000"/>
                <a:gd name="connsiteY57-4772" fmla="*/ 5564 h 10000"/>
                <a:gd name="connsiteX58-4773" fmla="*/ 8527 w 10000"/>
                <a:gd name="connsiteY58-4774" fmla="*/ 5462 h 10000"/>
                <a:gd name="connsiteX59-4775" fmla="*/ 8793 w 10000"/>
                <a:gd name="connsiteY59-4776" fmla="*/ 5229 h 10000"/>
                <a:gd name="connsiteX60-4777" fmla="*/ 9176 w 10000"/>
                <a:gd name="connsiteY60-4778" fmla="*/ 5188 h 10000"/>
                <a:gd name="connsiteX61-4779" fmla="*/ 9688 w 10000"/>
                <a:gd name="connsiteY61-4780" fmla="*/ 5238 h 10000"/>
                <a:gd name="connsiteX62-4781" fmla="*/ 9825 w 10000"/>
                <a:gd name="connsiteY62-4782" fmla="*/ 5300 h 10000"/>
                <a:gd name="connsiteX63-4783" fmla="*/ 9959 w 10000"/>
                <a:gd name="connsiteY63-4784" fmla="*/ 5472 h 10000"/>
                <a:gd name="connsiteX64-4785" fmla="*/ 10000 w 10000"/>
                <a:gd name="connsiteY64-4786" fmla="*/ 5523 h 10000"/>
                <a:gd name="connsiteX0-4787" fmla="*/ 0 w 10000"/>
                <a:gd name="connsiteY0-4788" fmla="*/ 1301 h 10000"/>
                <a:gd name="connsiteX1-4789" fmla="*/ 208 w 10000"/>
                <a:gd name="connsiteY1-4790" fmla="*/ 1535 h 10000"/>
                <a:gd name="connsiteX2-4791" fmla="*/ 415 w 10000"/>
                <a:gd name="connsiteY2-4792" fmla="*/ 823 h 10000"/>
                <a:gd name="connsiteX3-4793" fmla="*/ 764 w 10000"/>
                <a:gd name="connsiteY3-4794" fmla="*/ 681 h 10000"/>
                <a:gd name="connsiteX4-4795" fmla="*/ 992 w 10000"/>
                <a:gd name="connsiteY4-4796" fmla="*/ 426 h 10000"/>
                <a:gd name="connsiteX5-4797" fmla="*/ 1245 w 10000"/>
                <a:gd name="connsiteY5-4798" fmla="*/ 414 h 10000"/>
                <a:gd name="connsiteX6-4799" fmla="*/ 1425 w 10000"/>
                <a:gd name="connsiteY6-4800" fmla="*/ 187 h 10000"/>
                <a:gd name="connsiteX7-4801" fmla="*/ 1805 w 10000"/>
                <a:gd name="connsiteY7-4802" fmla="*/ 1 h 10000"/>
                <a:gd name="connsiteX8-4803" fmla="*/ 2011 w 10000"/>
                <a:gd name="connsiteY8-4804" fmla="*/ 384 h 10000"/>
                <a:gd name="connsiteX9-4805" fmla="*/ 2169 w 10000"/>
                <a:gd name="connsiteY9-4806" fmla="*/ 631 h 10000"/>
                <a:gd name="connsiteX10-4807" fmla="*/ 2374 w 10000"/>
                <a:gd name="connsiteY10-4808" fmla="*/ 1174 h 10000"/>
                <a:gd name="connsiteX11-4809" fmla="*/ 2626 w 10000"/>
                <a:gd name="connsiteY11-4810" fmla="*/ 1425 h 10000"/>
                <a:gd name="connsiteX12-4811" fmla="*/ 2819 w 10000"/>
                <a:gd name="connsiteY12-4812" fmla="*/ 1914 h 10000"/>
                <a:gd name="connsiteX13-4813" fmla="*/ 3030 w 10000"/>
                <a:gd name="connsiteY13-4814" fmla="*/ 2660 h 10000"/>
                <a:gd name="connsiteX14-4815" fmla="*/ 3295 w 10000"/>
                <a:gd name="connsiteY14-4816" fmla="*/ 2909 h 10000"/>
                <a:gd name="connsiteX15-4817" fmla="*/ 3442 w 10000"/>
                <a:gd name="connsiteY15-4818" fmla="*/ 3433 h 10000"/>
                <a:gd name="connsiteX16-4819" fmla="*/ 3561 w 10000"/>
                <a:gd name="connsiteY16-4820" fmla="*/ 3962 h 10000"/>
                <a:gd name="connsiteX17-4821" fmla="*/ 3475 w 10000"/>
                <a:gd name="connsiteY17-4822" fmla="*/ 4324 h 10000"/>
                <a:gd name="connsiteX18-4823" fmla="*/ 3606 w 10000"/>
                <a:gd name="connsiteY18-4824" fmla="*/ 4793 h 10000"/>
                <a:gd name="connsiteX19-4825" fmla="*/ 3571 w 10000"/>
                <a:gd name="connsiteY19-4826" fmla="*/ 5278 h 10000"/>
                <a:gd name="connsiteX20-4827" fmla="*/ 3657 w 10000"/>
                <a:gd name="connsiteY20-4828" fmla="*/ 5967 h 10000"/>
                <a:gd name="connsiteX21-4829" fmla="*/ 3580 w 10000"/>
                <a:gd name="connsiteY21-4830" fmla="*/ 6609 h 10000"/>
                <a:gd name="connsiteX22-4831" fmla="*/ 3720 w 10000"/>
                <a:gd name="connsiteY22-4832" fmla="*/ 7820 h 10000"/>
                <a:gd name="connsiteX23-4833" fmla="*/ 3888 w 10000"/>
                <a:gd name="connsiteY23-4834" fmla="*/ 8852 h 10000"/>
                <a:gd name="connsiteX24-4835" fmla="*/ 4052 w 10000"/>
                <a:gd name="connsiteY24-4836" fmla="*/ 8849 h 10000"/>
                <a:gd name="connsiteX25-4837" fmla="*/ 4217 w 10000"/>
                <a:gd name="connsiteY25-4838" fmla="*/ 8249 h 10000"/>
                <a:gd name="connsiteX26-4839" fmla="*/ 4279 w 10000"/>
                <a:gd name="connsiteY26-4840" fmla="*/ 8655 h 10000"/>
                <a:gd name="connsiteX27-4841" fmla="*/ 4239 w 10000"/>
                <a:gd name="connsiteY27-4842" fmla="*/ 9005 h 10000"/>
                <a:gd name="connsiteX28-4843" fmla="*/ 4123 w 10000"/>
                <a:gd name="connsiteY28-4844" fmla="*/ 9247 h 10000"/>
                <a:gd name="connsiteX29-4845" fmla="*/ 4236 w 10000"/>
                <a:gd name="connsiteY29-4846" fmla="*/ 9653 h 10000"/>
                <a:gd name="connsiteX30-4847" fmla="*/ 4679 w 10000"/>
                <a:gd name="connsiteY30-4848" fmla="*/ 9501 h 10000"/>
                <a:gd name="connsiteX31-4849" fmla="*/ 4779 w 10000"/>
                <a:gd name="connsiteY31-4850" fmla="*/ 9440 h 10000"/>
                <a:gd name="connsiteX32-4851" fmla="*/ 4902 w 10000"/>
                <a:gd name="connsiteY32-4852" fmla="*/ 9531 h 10000"/>
                <a:gd name="connsiteX33-4853" fmla="*/ 4958 w 10000"/>
                <a:gd name="connsiteY33-4854" fmla="*/ 9734 h 10000"/>
                <a:gd name="connsiteX34-4855" fmla="*/ 4877 w 10000"/>
                <a:gd name="connsiteY34-4856" fmla="*/ 9998 h 10000"/>
                <a:gd name="connsiteX35-4857" fmla="*/ 5161 w 10000"/>
                <a:gd name="connsiteY35-4858" fmla="*/ 9806 h 10000"/>
                <a:gd name="connsiteX36-4859" fmla="*/ 5439 w 10000"/>
                <a:gd name="connsiteY36-4860" fmla="*/ 9887 h 10000"/>
                <a:gd name="connsiteX37-4861" fmla="*/ 5483 w 10000"/>
                <a:gd name="connsiteY37-4862" fmla="*/ 9511 h 10000"/>
                <a:gd name="connsiteX38-4863" fmla="*/ 5545 w 10000"/>
                <a:gd name="connsiteY38-4864" fmla="*/ 9207 h 10000"/>
                <a:gd name="connsiteX39-4865" fmla="*/ 5525 w 10000"/>
                <a:gd name="connsiteY39-4866" fmla="*/ 8973 h 10000"/>
                <a:gd name="connsiteX40-4867" fmla="*/ 5581 w 10000"/>
                <a:gd name="connsiteY40-4868" fmla="*/ 8810 h 10000"/>
                <a:gd name="connsiteX41-4869" fmla="*/ 5759 w 10000"/>
                <a:gd name="connsiteY41-4870" fmla="*/ 8435 h 10000"/>
                <a:gd name="connsiteX42-4871" fmla="*/ 5946 w 10000"/>
                <a:gd name="connsiteY42-4872" fmla="*/ 7989 h 10000"/>
                <a:gd name="connsiteX43-4873" fmla="*/ 6008 w 10000"/>
                <a:gd name="connsiteY43-4874" fmla="*/ 7705 h 10000"/>
                <a:gd name="connsiteX44-4875" fmla="*/ 6112 w 10000"/>
                <a:gd name="connsiteY44-4876" fmla="*/ 7522 h 10000"/>
                <a:gd name="connsiteX45-4877" fmla="*/ 6316 w 10000"/>
                <a:gd name="connsiteY45-4878" fmla="*/ 7420 h 10000"/>
                <a:gd name="connsiteX46-4879" fmla="*/ 6471 w 10000"/>
                <a:gd name="connsiteY46-4880" fmla="*/ 7411 h 10000"/>
                <a:gd name="connsiteX47-4881" fmla="*/ 6724 w 10000"/>
                <a:gd name="connsiteY47-4882" fmla="*/ 7330 h 10000"/>
                <a:gd name="connsiteX48-4883" fmla="*/ 7064 w 10000"/>
                <a:gd name="connsiteY48-4884" fmla="*/ 7228 h 10000"/>
                <a:gd name="connsiteX49-4885" fmla="*/ 7279 w 10000"/>
                <a:gd name="connsiteY49-4886" fmla="*/ 7035 h 10000"/>
                <a:gd name="connsiteX50-4887" fmla="*/ 7514 w 10000"/>
                <a:gd name="connsiteY50-4888" fmla="*/ 6741 h 10000"/>
                <a:gd name="connsiteX51-4889" fmla="*/ 7749 w 10000"/>
                <a:gd name="connsiteY51-4890" fmla="*/ 6456 h 10000"/>
                <a:gd name="connsiteX52-4891" fmla="*/ 7964 w 10000"/>
                <a:gd name="connsiteY52-4892" fmla="*/ 6456 h 10000"/>
                <a:gd name="connsiteX53-4893" fmla="*/ 8065 w 10000"/>
                <a:gd name="connsiteY53-4894" fmla="*/ 6355 h 10000"/>
                <a:gd name="connsiteX54-4895" fmla="*/ 8139 w 10000"/>
                <a:gd name="connsiteY54-4896" fmla="*/ 6253 h 10000"/>
                <a:gd name="connsiteX55-4897" fmla="*/ 8274 w 10000"/>
                <a:gd name="connsiteY55-4898" fmla="*/ 6172 h 10000"/>
                <a:gd name="connsiteX56-4899" fmla="*/ 8341 w 10000"/>
                <a:gd name="connsiteY56-4900" fmla="*/ 5959 h 10000"/>
                <a:gd name="connsiteX57-4901" fmla="*/ 8465 w 10000"/>
                <a:gd name="connsiteY57-4902" fmla="*/ 5564 h 10000"/>
                <a:gd name="connsiteX58-4903" fmla="*/ 8527 w 10000"/>
                <a:gd name="connsiteY58-4904" fmla="*/ 5462 h 10000"/>
                <a:gd name="connsiteX59-4905" fmla="*/ 8793 w 10000"/>
                <a:gd name="connsiteY59-4906" fmla="*/ 5229 h 10000"/>
                <a:gd name="connsiteX60-4907" fmla="*/ 9176 w 10000"/>
                <a:gd name="connsiteY60-4908" fmla="*/ 5188 h 10000"/>
                <a:gd name="connsiteX61-4909" fmla="*/ 9688 w 10000"/>
                <a:gd name="connsiteY61-4910" fmla="*/ 5238 h 10000"/>
                <a:gd name="connsiteX62-4911" fmla="*/ 9825 w 10000"/>
                <a:gd name="connsiteY62-4912" fmla="*/ 5300 h 10000"/>
                <a:gd name="connsiteX63-4913" fmla="*/ 9959 w 10000"/>
                <a:gd name="connsiteY63-4914" fmla="*/ 5472 h 10000"/>
                <a:gd name="connsiteX64-4915" fmla="*/ 10000 w 10000"/>
                <a:gd name="connsiteY64-4916" fmla="*/ 5523 h 10000"/>
                <a:gd name="connsiteX0-4917" fmla="*/ 0 w 10000"/>
                <a:gd name="connsiteY0-4918" fmla="*/ 1301 h 10000"/>
                <a:gd name="connsiteX1-4919" fmla="*/ 208 w 10000"/>
                <a:gd name="connsiteY1-4920" fmla="*/ 1535 h 10000"/>
                <a:gd name="connsiteX2-4921" fmla="*/ 415 w 10000"/>
                <a:gd name="connsiteY2-4922" fmla="*/ 823 h 10000"/>
                <a:gd name="connsiteX3-4923" fmla="*/ 764 w 10000"/>
                <a:gd name="connsiteY3-4924" fmla="*/ 681 h 10000"/>
                <a:gd name="connsiteX4-4925" fmla="*/ 992 w 10000"/>
                <a:gd name="connsiteY4-4926" fmla="*/ 426 h 10000"/>
                <a:gd name="connsiteX5-4927" fmla="*/ 1245 w 10000"/>
                <a:gd name="connsiteY5-4928" fmla="*/ 414 h 10000"/>
                <a:gd name="connsiteX6-4929" fmla="*/ 1425 w 10000"/>
                <a:gd name="connsiteY6-4930" fmla="*/ 187 h 10000"/>
                <a:gd name="connsiteX7-4931" fmla="*/ 1805 w 10000"/>
                <a:gd name="connsiteY7-4932" fmla="*/ 1 h 10000"/>
                <a:gd name="connsiteX8-4933" fmla="*/ 2011 w 10000"/>
                <a:gd name="connsiteY8-4934" fmla="*/ 384 h 10000"/>
                <a:gd name="connsiteX9-4935" fmla="*/ 2169 w 10000"/>
                <a:gd name="connsiteY9-4936" fmla="*/ 631 h 10000"/>
                <a:gd name="connsiteX10-4937" fmla="*/ 2374 w 10000"/>
                <a:gd name="connsiteY10-4938" fmla="*/ 1174 h 10000"/>
                <a:gd name="connsiteX11-4939" fmla="*/ 2626 w 10000"/>
                <a:gd name="connsiteY11-4940" fmla="*/ 1425 h 10000"/>
                <a:gd name="connsiteX12-4941" fmla="*/ 2819 w 10000"/>
                <a:gd name="connsiteY12-4942" fmla="*/ 1914 h 10000"/>
                <a:gd name="connsiteX13-4943" fmla="*/ 3030 w 10000"/>
                <a:gd name="connsiteY13-4944" fmla="*/ 2660 h 10000"/>
                <a:gd name="connsiteX14-4945" fmla="*/ 3295 w 10000"/>
                <a:gd name="connsiteY14-4946" fmla="*/ 2909 h 10000"/>
                <a:gd name="connsiteX15-4947" fmla="*/ 3442 w 10000"/>
                <a:gd name="connsiteY15-4948" fmla="*/ 3433 h 10000"/>
                <a:gd name="connsiteX16-4949" fmla="*/ 3561 w 10000"/>
                <a:gd name="connsiteY16-4950" fmla="*/ 3962 h 10000"/>
                <a:gd name="connsiteX17-4951" fmla="*/ 3475 w 10000"/>
                <a:gd name="connsiteY17-4952" fmla="*/ 4324 h 10000"/>
                <a:gd name="connsiteX18-4953" fmla="*/ 3606 w 10000"/>
                <a:gd name="connsiteY18-4954" fmla="*/ 4793 h 10000"/>
                <a:gd name="connsiteX19-4955" fmla="*/ 3571 w 10000"/>
                <a:gd name="connsiteY19-4956" fmla="*/ 5278 h 10000"/>
                <a:gd name="connsiteX20-4957" fmla="*/ 3657 w 10000"/>
                <a:gd name="connsiteY20-4958" fmla="*/ 5967 h 10000"/>
                <a:gd name="connsiteX21-4959" fmla="*/ 3580 w 10000"/>
                <a:gd name="connsiteY21-4960" fmla="*/ 6609 h 10000"/>
                <a:gd name="connsiteX22-4961" fmla="*/ 3720 w 10000"/>
                <a:gd name="connsiteY22-4962" fmla="*/ 7820 h 10000"/>
                <a:gd name="connsiteX23-4963" fmla="*/ 3888 w 10000"/>
                <a:gd name="connsiteY23-4964" fmla="*/ 8852 h 10000"/>
                <a:gd name="connsiteX24-4965" fmla="*/ 4052 w 10000"/>
                <a:gd name="connsiteY24-4966" fmla="*/ 8849 h 10000"/>
                <a:gd name="connsiteX25-4967" fmla="*/ 4217 w 10000"/>
                <a:gd name="connsiteY25-4968" fmla="*/ 8249 h 10000"/>
                <a:gd name="connsiteX26-4969" fmla="*/ 4279 w 10000"/>
                <a:gd name="connsiteY26-4970" fmla="*/ 8655 h 10000"/>
                <a:gd name="connsiteX27-4971" fmla="*/ 4239 w 10000"/>
                <a:gd name="connsiteY27-4972" fmla="*/ 9005 h 10000"/>
                <a:gd name="connsiteX28-4973" fmla="*/ 4123 w 10000"/>
                <a:gd name="connsiteY28-4974" fmla="*/ 9247 h 10000"/>
                <a:gd name="connsiteX29-4975" fmla="*/ 4445 w 10000"/>
                <a:gd name="connsiteY29-4976" fmla="*/ 9962 h 10000"/>
                <a:gd name="connsiteX30-4977" fmla="*/ 4679 w 10000"/>
                <a:gd name="connsiteY30-4978" fmla="*/ 9501 h 10000"/>
                <a:gd name="connsiteX31-4979" fmla="*/ 4779 w 10000"/>
                <a:gd name="connsiteY31-4980" fmla="*/ 9440 h 10000"/>
                <a:gd name="connsiteX32-4981" fmla="*/ 4902 w 10000"/>
                <a:gd name="connsiteY32-4982" fmla="*/ 9531 h 10000"/>
                <a:gd name="connsiteX33-4983" fmla="*/ 4958 w 10000"/>
                <a:gd name="connsiteY33-4984" fmla="*/ 9734 h 10000"/>
                <a:gd name="connsiteX34-4985" fmla="*/ 4877 w 10000"/>
                <a:gd name="connsiteY34-4986" fmla="*/ 9998 h 10000"/>
                <a:gd name="connsiteX35-4987" fmla="*/ 5161 w 10000"/>
                <a:gd name="connsiteY35-4988" fmla="*/ 9806 h 10000"/>
                <a:gd name="connsiteX36-4989" fmla="*/ 5439 w 10000"/>
                <a:gd name="connsiteY36-4990" fmla="*/ 9887 h 10000"/>
                <a:gd name="connsiteX37-4991" fmla="*/ 5483 w 10000"/>
                <a:gd name="connsiteY37-4992" fmla="*/ 9511 h 10000"/>
                <a:gd name="connsiteX38-4993" fmla="*/ 5545 w 10000"/>
                <a:gd name="connsiteY38-4994" fmla="*/ 9207 h 10000"/>
                <a:gd name="connsiteX39-4995" fmla="*/ 5525 w 10000"/>
                <a:gd name="connsiteY39-4996" fmla="*/ 8973 h 10000"/>
                <a:gd name="connsiteX40-4997" fmla="*/ 5581 w 10000"/>
                <a:gd name="connsiteY40-4998" fmla="*/ 8810 h 10000"/>
                <a:gd name="connsiteX41-4999" fmla="*/ 5759 w 10000"/>
                <a:gd name="connsiteY41-5000" fmla="*/ 8435 h 10000"/>
                <a:gd name="connsiteX42-5001" fmla="*/ 5946 w 10000"/>
                <a:gd name="connsiteY42-5002" fmla="*/ 7989 h 10000"/>
                <a:gd name="connsiteX43-5003" fmla="*/ 6008 w 10000"/>
                <a:gd name="connsiteY43-5004" fmla="*/ 7705 h 10000"/>
                <a:gd name="connsiteX44-5005" fmla="*/ 6112 w 10000"/>
                <a:gd name="connsiteY44-5006" fmla="*/ 7522 h 10000"/>
                <a:gd name="connsiteX45-5007" fmla="*/ 6316 w 10000"/>
                <a:gd name="connsiteY45-5008" fmla="*/ 7420 h 10000"/>
                <a:gd name="connsiteX46-5009" fmla="*/ 6471 w 10000"/>
                <a:gd name="connsiteY46-5010" fmla="*/ 7411 h 10000"/>
                <a:gd name="connsiteX47-5011" fmla="*/ 6724 w 10000"/>
                <a:gd name="connsiteY47-5012" fmla="*/ 7330 h 10000"/>
                <a:gd name="connsiteX48-5013" fmla="*/ 7064 w 10000"/>
                <a:gd name="connsiteY48-5014" fmla="*/ 7228 h 10000"/>
                <a:gd name="connsiteX49-5015" fmla="*/ 7279 w 10000"/>
                <a:gd name="connsiteY49-5016" fmla="*/ 7035 h 10000"/>
                <a:gd name="connsiteX50-5017" fmla="*/ 7514 w 10000"/>
                <a:gd name="connsiteY50-5018" fmla="*/ 6741 h 10000"/>
                <a:gd name="connsiteX51-5019" fmla="*/ 7749 w 10000"/>
                <a:gd name="connsiteY51-5020" fmla="*/ 6456 h 10000"/>
                <a:gd name="connsiteX52-5021" fmla="*/ 7964 w 10000"/>
                <a:gd name="connsiteY52-5022" fmla="*/ 6456 h 10000"/>
                <a:gd name="connsiteX53-5023" fmla="*/ 8065 w 10000"/>
                <a:gd name="connsiteY53-5024" fmla="*/ 6355 h 10000"/>
                <a:gd name="connsiteX54-5025" fmla="*/ 8139 w 10000"/>
                <a:gd name="connsiteY54-5026" fmla="*/ 6253 h 10000"/>
                <a:gd name="connsiteX55-5027" fmla="*/ 8274 w 10000"/>
                <a:gd name="connsiteY55-5028" fmla="*/ 6172 h 10000"/>
                <a:gd name="connsiteX56-5029" fmla="*/ 8341 w 10000"/>
                <a:gd name="connsiteY56-5030" fmla="*/ 5959 h 10000"/>
                <a:gd name="connsiteX57-5031" fmla="*/ 8465 w 10000"/>
                <a:gd name="connsiteY57-5032" fmla="*/ 5564 h 10000"/>
                <a:gd name="connsiteX58-5033" fmla="*/ 8527 w 10000"/>
                <a:gd name="connsiteY58-5034" fmla="*/ 5462 h 10000"/>
                <a:gd name="connsiteX59-5035" fmla="*/ 8793 w 10000"/>
                <a:gd name="connsiteY59-5036" fmla="*/ 5229 h 10000"/>
                <a:gd name="connsiteX60-5037" fmla="*/ 9176 w 10000"/>
                <a:gd name="connsiteY60-5038" fmla="*/ 5188 h 10000"/>
                <a:gd name="connsiteX61-5039" fmla="*/ 9688 w 10000"/>
                <a:gd name="connsiteY61-5040" fmla="*/ 5238 h 10000"/>
                <a:gd name="connsiteX62-5041" fmla="*/ 9825 w 10000"/>
                <a:gd name="connsiteY62-5042" fmla="*/ 5300 h 10000"/>
                <a:gd name="connsiteX63-5043" fmla="*/ 9959 w 10000"/>
                <a:gd name="connsiteY63-5044" fmla="*/ 5472 h 10000"/>
                <a:gd name="connsiteX64-5045" fmla="*/ 10000 w 10000"/>
                <a:gd name="connsiteY64-5046" fmla="*/ 5523 h 10000"/>
                <a:gd name="connsiteX0-5047" fmla="*/ 0 w 10000"/>
                <a:gd name="connsiteY0-5048" fmla="*/ 1301 h 10000"/>
                <a:gd name="connsiteX1-5049" fmla="*/ 208 w 10000"/>
                <a:gd name="connsiteY1-5050" fmla="*/ 1535 h 10000"/>
                <a:gd name="connsiteX2-5051" fmla="*/ 415 w 10000"/>
                <a:gd name="connsiteY2-5052" fmla="*/ 823 h 10000"/>
                <a:gd name="connsiteX3-5053" fmla="*/ 764 w 10000"/>
                <a:gd name="connsiteY3-5054" fmla="*/ 681 h 10000"/>
                <a:gd name="connsiteX4-5055" fmla="*/ 992 w 10000"/>
                <a:gd name="connsiteY4-5056" fmla="*/ 426 h 10000"/>
                <a:gd name="connsiteX5-5057" fmla="*/ 1245 w 10000"/>
                <a:gd name="connsiteY5-5058" fmla="*/ 414 h 10000"/>
                <a:gd name="connsiteX6-5059" fmla="*/ 1425 w 10000"/>
                <a:gd name="connsiteY6-5060" fmla="*/ 187 h 10000"/>
                <a:gd name="connsiteX7-5061" fmla="*/ 1805 w 10000"/>
                <a:gd name="connsiteY7-5062" fmla="*/ 1 h 10000"/>
                <a:gd name="connsiteX8-5063" fmla="*/ 2011 w 10000"/>
                <a:gd name="connsiteY8-5064" fmla="*/ 384 h 10000"/>
                <a:gd name="connsiteX9-5065" fmla="*/ 2169 w 10000"/>
                <a:gd name="connsiteY9-5066" fmla="*/ 631 h 10000"/>
                <a:gd name="connsiteX10-5067" fmla="*/ 2374 w 10000"/>
                <a:gd name="connsiteY10-5068" fmla="*/ 1174 h 10000"/>
                <a:gd name="connsiteX11-5069" fmla="*/ 2626 w 10000"/>
                <a:gd name="connsiteY11-5070" fmla="*/ 1425 h 10000"/>
                <a:gd name="connsiteX12-5071" fmla="*/ 2819 w 10000"/>
                <a:gd name="connsiteY12-5072" fmla="*/ 1914 h 10000"/>
                <a:gd name="connsiteX13-5073" fmla="*/ 3030 w 10000"/>
                <a:gd name="connsiteY13-5074" fmla="*/ 2660 h 10000"/>
                <a:gd name="connsiteX14-5075" fmla="*/ 3295 w 10000"/>
                <a:gd name="connsiteY14-5076" fmla="*/ 2909 h 10000"/>
                <a:gd name="connsiteX15-5077" fmla="*/ 3442 w 10000"/>
                <a:gd name="connsiteY15-5078" fmla="*/ 3433 h 10000"/>
                <a:gd name="connsiteX16-5079" fmla="*/ 3561 w 10000"/>
                <a:gd name="connsiteY16-5080" fmla="*/ 3962 h 10000"/>
                <a:gd name="connsiteX17-5081" fmla="*/ 3475 w 10000"/>
                <a:gd name="connsiteY17-5082" fmla="*/ 4324 h 10000"/>
                <a:gd name="connsiteX18-5083" fmla="*/ 3606 w 10000"/>
                <a:gd name="connsiteY18-5084" fmla="*/ 4793 h 10000"/>
                <a:gd name="connsiteX19-5085" fmla="*/ 3571 w 10000"/>
                <a:gd name="connsiteY19-5086" fmla="*/ 5278 h 10000"/>
                <a:gd name="connsiteX20-5087" fmla="*/ 3657 w 10000"/>
                <a:gd name="connsiteY20-5088" fmla="*/ 5967 h 10000"/>
                <a:gd name="connsiteX21-5089" fmla="*/ 3580 w 10000"/>
                <a:gd name="connsiteY21-5090" fmla="*/ 6609 h 10000"/>
                <a:gd name="connsiteX22-5091" fmla="*/ 3720 w 10000"/>
                <a:gd name="connsiteY22-5092" fmla="*/ 7820 h 10000"/>
                <a:gd name="connsiteX23-5093" fmla="*/ 3888 w 10000"/>
                <a:gd name="connsiteY23-5094" fmla="*/ 8852 h 10000"/>
                <a:gd name="connsiteX24-5095" fmla="*/ 4052 w 10000"/>
                <a:gd name="connsiteY24-5096" fmla="*/ 8849 h 10000"/>
                <a:gd name="connsiteX25-5097" fmla="*/ 4217 w 10000"/>
                <a:gd name="connsiteY25-5098" fmla="*/ 8249 h 10000"/>
                <a:gd name="connsiteX26-5099" fmla="*/ 4279 w 10000"/>
                <a:gd name="connsiteY26-5100" fmla="*/ 8655 h 10000"/>
                <a:gd name="connsiteX27-5101" fmla="*/ 4239 w 10000"/>
                <a:gd name="connsiteY27-5102" fmla="*/ 9005 h 10000"/>
                <a:gd name="connsiteX28-5103" fmla="*/ 4208 w 10000"/>
                <a:gd name="connsiteY28-5104" fmla="*/ 9745 h 10000"/>
                <a:gd name="connsiteX29-5105" fmla="*/ 4445 w 10000"/>
                <a:gd name="connsiteY29-5106" fmla="*/ 9962 h 10000"/>
                <a:gd name="connsiteX30-5107" fmla="*/ 4679 w 10000"/>
                <a:gd name="connsiteY30-5108" fmla="*/ 9501 h 10000"/>
                <a:gd name="connsiteX31-5109" fmla="*/ 4779 w 10000"/>
                <a:gd name="connsiteY31-5110" fmla="*/ 9440 h 10000"/>
                <a:gd name="connsiteX32-5111" fmla="*/ 4902 w 10000"/>
                <a:gd name="connsiteY32-5112" fmla="*/ 9531 h 10000"/>
                <a:gd name="connsiteX33-5113" fmla="*/ 4958 w 10000"/>
                <a:gd name="connsiteY33-5114" fmla="*/ 9734 h 10000"/>
                <a:gd name="connsiteX34-5115" fmla="*/ 4877 w 10000"/>
                <a:gd name="connsiteY34-5116" fmla="*/ 9998 h 10000"/>
                <a:gd name="connsiteX35-5117" fmla="*/ 5161 w 10000"/>
                <a:gd name="connsiteY35-5118" fmla="*/ 9806 h 10000"/>
                <a:gd name="connsiteX36-5119" fmla="*/ 5439 w 10000"/>
                <a:gd name="connsiteY36-5120" fmla="*/ 9887 h 10000"/>
                <a:gd name="connsiteX37-5121" fmla="*/ 5483 w 10000"/>
                <a:gd name="connsiteY37-5122" fmla="*/ 9511 h 10000"/>
                <a:gd name="connsiteX38-5123" fmla="*/ 5545 w 10000"/>
                <a:gd name="connsiteY38-5124" fmla="*/ 9207 h 10000"/>
                <a:gd name="connsiteX39-5125" fmla="*/ 5525 w 10000"/>
                <a:gd name="connsiteY39-5126" fmla="*/ 8973 h 10000"/>
                <a:gd name="connsiteX40-5127" fmla="*/ 5581 w 10000"/>
                <a:gd name="connsiteY40-5128" fmla="*/ 8810 h 10000"/>
                <a:gd name="connsiteX41-5129" fmla="*/ 5759 w 10000"/>
                <a:gd name="connsiteY41-5130" fmla="*/ 8435 h 10000"/>
                <a:gd name="connsiteX42-5131" fmla="*/ 5946 w 10000"/>
                <a:gd name="connsiteY42-5132" fmla="*/ 7989 h 10000"/>
                <a:gd name="connsiteX43-5133" fmla="*/ 6008 w 10000"/>
                <a:gd name="connsiteY43-5134" fmla="*/ 7705 h 10000"/>
                <a:gd name="connsiteX44-5135" fmla="*/ 6112 w 10000"/>
                <a:gd name="connsiteY44-5136" fmla="*/ 7522 h 10000"/>
                <a:gd name="connsiteX45-5137" fmla="*/ 6316 w 10000"/>
                <a:gd name="connsiteY45-5138" fmla="*/ 7420 h 10000"/>
                <a:gd name="connsiteX46-5139" fmla="*/ 6471 w 10000"/>
                <a:gd name="connsiteY46-5140" fmla="*/ 7411 h 10000"/>
                <a:gd name="connsiteX47-5141" fmla="*/ 6724 w 10000"/>
                <a:gd name="connsiteY47-5142" fmla="*/ 7330 h 10000"/>
                <a:gd name="connsiteX48-5143" fmla="*/ 7064 w 10000"/>
                <a:gd name="connsiteY48-5144" fmla="*/ 7228 h 10000"/>
                <a:gd name="connsiteX49-5145" fmla="*/ 7279 w 10000"/>
                <a:gd name="connsiteY49-5146" fmla="*/ 7035 h 10000"/>
                <a:gd name="connsiteX50-5147" fmla="*/ 7514 w 10000"/>
                <a:gd name="connsiteY50-5148" fmla="*/ 6741 h 10000"/>
                <a:gd name="connsiteX51-5149" fmla="*/ 7749 w 10000"/>
                <a:gd name="connsiteY51-5150" fmla="*/ 6456 h 10000"/>
                <a:gd name="connsiteX52-5151" fmla="*/ 7964 w 10000"/>
                <a:gd name="connsiteY52-5152" fmla="*/ 6456 h 10000"/>
                <a:gd name="connsiteX53-5153" fmla="*/ 8065 w 10000"/>
                <a:gd name="connsiteY53-5154" fmla="*/ 6355 h 10000"/>
                <a:gd name="connsiteX54-5155" fmla="*/ 8139 w 10000"/>
                <a:gd name="connsiteY54-5156" fmla="*/ 6253 h 10000"/>
                <a:gd name="connsiteX55-5157" fmla="*/ 8274 w 10000"/>
                <a:gd name="connsiteY55-5158" fmla="*/ 6172 h 10000"/>
                <a:gd name="connsiteX56-5159" fmla="*/ 8341 w 10000"/>
                <a:gd name="connsiteY56-5160" fmla="*/ 5959 h 10000"/>
                <a:gd name="connsiteX57-5161" fmla="*/ 8465 w 10000"/>
                <a:gd name="connsiteY57-5162" fmla="*/ 5564 h 10000"/>
                <a:gd name="connsiteX58-5163" fmla="*/ 8527 w 10000"/>
                <a:gd name="connsiteY58-5164" fmla="*/ 5462 h 10000"/>
                <a:gd name="connsiteX59-5165" fmla="*/ 8793 w 10000"/>
                <a:gd name="connsiteY59-5166" fmla="*/ 5229 h 10000"/>
                <a:gd name="connsiteX60-5167" fmla="*/ 9176 w 10000"/>
                <a:gd name="connsiteY60-5168" fmla="*/ 5188 h 10000"/>
                <a:gd name="connsiteX61-5169" fmla="*/ 9688 w 10000"/>
                <a:gd name="connsiteY61-5170" fmla="*/ 5238 h 10000"/>
                <a:gd name="connsiteX62-5171" fmla="*/ 9825 w 10000"/>
                <a:gd name="connsiteY62-5172" fmla="*/ 5300 h 10000"/>
                <a:gd name="connsiteX63-5173" fmla="*/ 9959 w 10000"/>
                <a:gd name="connsiteY63-5174" fmla="*/ 5472 h 10000"/>
                <a:gd name="connsiteX64-5175" fmla="*/ 10000 w 10000"/>
                <a:gd name="connsiteY64-5176" fmla="*/ 5523 h 10000"/>
                <a:gd name="connsiteX0-5177" fmla="*/ 0 w 10000"/>
                <a:gd name="connsiteY0-5178" fmla="*/ 1301 h 10000"/>
                <a:gd name="connsiteX1-5179" fmla="*/ 208 w 10000"/>
                <a:gd name="connsiteY1-5180" fmla="*/ 1535 h 10000"/>
                <a:gd name="connsiteX2-5181" fmla="*/ 415 w 10000"/>
                <a:gd name="connsiteY2-5182" fmla="*/ 823 h 10000"/>
                <a:gd name="connsiteX3-5183" fmla="*/ 764 w 10000"/>
                <a:gd name="connsiteY3-5184" fmla="*/ 681 h 10000"/>
                <a:gd name="connsiteX4-5185" fmla="*/ 992 w 10000"/>
                <a:gd name="connsiteY4-5186" fmla="*/ 426 h 10000"/>
                <a:gd name="connsiteX5-5187" fmla="*/ 1245 w 10000"/>
                <a:gd name="connsiteY5-5188" fmla="*/ 414 h 10000"/>
                <a:gd name="connsiteX6-5189" fmla="*/ 1425 w 10000"/>
                <a:gd name="connsiteY6-5190" fmla="*/ 187 h 10000"/>
                <a:gd name="connsiteX7-5191" fmla="*/ 1805 w 10000"/>
                <a:gd name="connsiteY7-5192" fmla="*/ 1 h 10000"/>
                <a:gd name="connsiteX8-5193" fmla="*/ 2011 w 10000"/>
                <a:gd name="connsiteY8-5194" fmla="*/ 384 h 10000"/>
                <a:gd name="connsiteX9-5195" fmla="*/ 2169 w 10000"/>
                <a:gd name="connsiteY9-5196" fmla="*/ 631 h 10000"/>
                <a:gd name="connsiteX10-5197" fmla="*/ 2374 w 10000"/>
                <a:gd name="connsiteY10-5198" fmla="*/ 1174 h 10000"/>
                <a:gd name="connsiteX11-5199" fmla="*/ 2626 w 10000"/>
                <a:gd name="connsiteY11-5200" fmla="*/ 1425 h 10000"/>
                <a:gd name="connsiteX12-5201" fmla="*/ 2819 w 10000"/>
                <a:gd name="connsiteY12-5202" fmla="*/ 1914 h 10000"/>
                <a:gd name="connsiteX13-5203" fmla="*/ 3030 w 10000"/>
                <a:gd name="connsiteY13-5204" fmla="*/ 2660 h 10000"/>
                <a:gd name="connsiteX14-5205" fmla="*/ 3295 w 10000"/>
                <a:gd name="connsiteY14-5206" fmla="*/ 2909 h 10000"/>
                <a:gd name="connsiteX15-5207" fmla="*/ 3442 w 10000"/>
                <a:gd name="connsiteY15-5208" fmla="*/ 3433 h 10000"/>
                <a:gd name="connsiteX16-5209" fmla="*/ 3561 w 10000"/>
                <a:gd name="connsiteY16-5210" fmla="*/ 3962 h 10000"/>
                <a:gd name="connsiteX17-5211" fmla="*/ 3475 w 10000"/>
                <a:gd name="connsiteY17-5212" fmla="*/ 4324 h 10000"/>
                <a:gd name="connsiteX18-5213" fmla="*/ 3606 w 10000"/>
                <a:gd name="connsiteY18-5214" fmla="*/ 4793 h 10000"/>
                <a:gd name="connsiteX19-5215" fmla="*/ 3571 w 10000"/>
                <a:gd name="connsiteY19-5216" fmla="*/ 5278 h 10000"/>
                <a:gd name="connsiteX20-5217" fmla="*/ 3657 w 10000"/>
                <a:gd name="connsiteY20-5218" fmla="*/ 5967 h 10000"/>
                <a:gd name="connsiteX21-5219" fmla="*/ 3580 w 10000"/>
                <a:gd name="connsiteY21-5220" fmla="*/ 6609 h 10000"/>
                <a:gd name="connsiteX22-5221" fmla="*/ 3720 w 10000"/>
                <a:gd name="connsiteY22-5222" fmla="*/ 7820 h 10000"/>
                <a:gd name="connsiteX23-5223" fmla="*/ 3888 w 10000"/>
                <a:gd name="connsiteY23-5224" fmla="*/ 8852 h 10000"/>
                <a:gd name="connsiteX24-5225" fmla="*/ 4052 w 10000"/>
                <a:gd name="connsiteY24-5226" fmla="*/ 8849 h 10000"/>
                <a:gd name="connsiteX25-5227" fmla="*/ 4217 w 10000"/>
                <a:gd name="connsiteY25-5228" fmla="*/ 8249 h 10000"/>
                <a:gd name="connsiteX26-5229" fmla="*/ 4279 w 10000"/>
                <a:gd name="connsiteY26-5230" fmla="*/ 8655 h 10000"/>
                <a:gd name="connsiteX27-5231" fmla="*/ 4239 w 10000"/>
                <a:gd name="connsiteY27-5232" fmla="*/ 9005 h 10000"/>
                <a:gd name="connsiteX28-5233" fmla="*/ 4208 w 10000"/>
                <a:gd name="connsiteY28-5234" fmla="*/ 9745 h 10000"/>
                <a:gd name="connsiteX29-5235" fmla="*/ 4445 w 10000"/>
                <a:gd name="connsiteY29-5236" fmla="*/ 9962 h 10000"/>
                <a:gd name="connsiteX30-5237" fmla="*/ 4679 w 10000"/>
                <a:gd name="connsiteY30-5238" fmla="*/ 9501 h 10000"/>
                <a:gd name="connsiteX31-5239" fmla="*/ 4779 w 10000"/>
                <a:gd name="connsiteY31-5240" fmla="*/ 9440 h 10000"/>
                <a:gd name="connsiteX32-5241" fmla="*/ 4902 w 10000"/>
                <a:gd name="connsiteY32-5242" fmla="*/ 9531 h 10000"/>
                <a:gd name="connsiteX33-5243" fmla="*/ 4958 w 10000"/>
                <a:gd name="connsiteY33-5244" fmla="*/ 9734 h 10000"/>
                <a:gd name="connsiteX34-5245" fmla="*/ 4877 w 10000"/>
                <a:gd name="connsiteY34-5246" fmla="*/ 9998 h 10000"/>
                <a:gd name="connsiteX35-5247" fmla="*/ 5161 w 10000"/>
                <a:gd name="connsiteY35-5248" fmla="*/ 9806 h 10000"/>
                <a:gd name="connsiteX36-5249" fmla="*/ 5439 w 10000"/>
                <a:gd name="connsiteY36-5250" fmla="*/ 9887 h 10000"/>
                <a:gd name="connsiteX37-5251" fmla="*/ 5483 w 10000"/>
                <a:gd name="connsiteY37-5252" fmla="*/ 9511 h 10000"/>
                <a:gd name="connsiteX38-5253" fmla="*/ 5545 w 10000"/>
                <a:gd name="connsiteY38-5254" fmla="*/ 9207 h 10000"/>
                <a:gd name="connsiteX39-5255" fmla="*/ 5525 w 10000"/>
                <a:gd name="connsiteY39-5256" fmla="*/ 8973 h 10000"/>
                <a:gd name="connsiteX40-5257" fmla="*/ 5581 w 10000"/>
                <a:gd name="connsiteY40-5258" fmla="*/ 8810 h 10000"/>
                <a:gd name="connsiteX41-5259" fmla="*/ 5759 w 10000"/>
                <a:gd name="connsiteY41-5260" fmla="*/ 8435 h 10000"/>
                <a:gd name="connsiteX42-5261" fmla="*/ 5946 w 10000"/>
                <a:gd name="connsiteY42-5262" fmla="*/ 7989 h 10000"/>
                <a:gd name="connsiteX43-5263" fmla="*/ 6008 w 10000"/>
                <a:gd name="connsiteY43-5264" fmla="*/ 7705 h 10000"/>
                <a:gd name="connsiteX44-5265" fmla="*/ 6112 w 10000"/>
                <a:gd name="connsiteY44-5266" fmla="*/ 7522 h 10000"/>
                <a:gd name="connsiteX45-5267" fmla="*/ 6316 w 10000"/>
                <a:gd name="connsiteY45-5268" fmla="*/ 7420 h 10000"/>
                <a:gd name="connsiteX46-5269" fmla="*/ 6471 w 10000"/>
                <a:gd name="connsiteY46-5270" fmla="*/ 7411 h 10000"/>
                <a:gd name="connsiteX47-5271" fmla="*/ 6724 w 10000"/>
                <a:gd name="connsiteY47-5272" fmla="*/ 7330 h 10000"/>
                <a:gd name="connsiteX48-5273" fmla="*/ 7064 w 10000"/>
                <a:gd name="connsiteY48-5274" fmla="*/ 7228 h 10000"/>
                <a:gd name="connsiteX49-5275" fmla="*/ 7279 w 10000"/>
                <a:gd name="connsiteY49-5276" fmla="*/ 7035 h 10000"/>
                <a:gd name="connsiteX50-5277" fmla="*/ 7514 w 10000"/>
                <a:gd name="connsiteY50-5278" fmla="*/ 6741 h 10000"/>
                <a:gd name="connsiteX51-5279" fmla="*/ 7749 w 10000"/>
                <a:gd name="connsiteY51-5280" fmla="*/ 6456 h 10000"/>
                <a:gd name="connsiteX52-5281" fmla="*/ 7964 w 10000"/>
                <a:gd name="connsiteY52-5282" fmla="*/ 6456 h 10000"/>
                <a:gd name="connsiteX53-5283" fmla="*/ 8065 w 10000"/>
                <a:gd name="connsiteY53-5284" fmla="*/ 6355 h 10000"/>
                <a:gd name="connsiteX54-5285" fmla="*/ 8139 w 10000"/>
                <a:gd name="connsiteY54-5286" fmla="*/ 6253 h 10000"/>
                <a:gd name="connsiteX55-5287" fmla="*/ 8274 w 10000"/>
                <a:gd name="connsiteY55-5288" fmla="*/ 6172 h 10000"/>
                <a:gd name="connsiteX56-5289" fmla="*/ 8341 w 10000"/>
                <a:gd name="connsiteY56-5290" fmla="*/ 5959 h 10000"/>
                <a:gd name="connsiteX57-5291" fmla="*/ 8465 w 10000"/>
                <a:gd name="connsiteY57-5292" fmla="*/ 5564 h 10000"/>
                <a:gd name="connsiteX58-5293" fmla="*/ 8527 w 10000"/>
                <a:gd name="connsiteY58-5294" fmla="*/ 5462 h 10000"/>
                <a:gd name="connsiteX59-5295" fmla="*/ 8793 w 10000"/>
                <a:gd name="connsiteY59-5296" fmla="*/ 5229 h 10000"/>
                <a:gd name="connsiteX60-5297" fmla="*/ 9176 w 10000"/>
                <a:gd name="connsiteY60-5298" fmla="*/ 5188 h 10000"/>
                <a:gd name="connsiteX61-5299" fmla="*/ 9688 w 10000"/>
                <a:gd name="connsiteY61-5300" fmla="*/ 5238 h 10000"/>
                <a:gd name="connsiteX62-5301" fmla="*/ 9825 w 10000"/>
                <a:gd name="connsiteY62-5302" fmla="*/ 5300 h 10000"/>
                <a:gd name="connsiteX63-5303" fmla="*/ 9959 w 10000"/>
                <a:gd name="connsiteY63-5304" fmla="*/ 5472 h 10000"/>
                <a:gd name="connsiteX64-5305" fmla="*/ 10000 w 10000"/>
                <a:gd name="connsiteY64-5306" fmla="*/ 5523 h 10000"/>
                <a:gd name="connsiteX0-5307" fmla="*/ 0 w 10000"/>
                <a:gd name="connsiteY0-5308" fmla="*/ 1301 h 10000"/>
                <a:gd name="connsiteX1-5309" fmla="*/ 208 w 10000"/>
                <a:gd name="connsiteY1-5310" fmla="*/ 1535 h 10000"/>
                <a:gd name="connsiteX2-5311" fmla="*/ 415 w 10000"/>
                <a:gd name="connsiteY2-5312" fmla="*/ 823 h 10000"/>
                <a:gd name="connsiteX3-5313" fmla="*/ 764 w 10000"/>
                <a:gd name="connsiteY3-5314" fmla="*/ 681 h 10000"/>
                <a:gd name="connsiteX4-5315" fmla="*/ 992 w 10000"/>
                <a:gd name="connsiteY4-5316" fmla="*/ 426 h 10000"/>
                <a:gd name="connsiteX5-5317" fmla="*/ 1245 w 10000"/>
                <a:gd name="connsiteY5-5318" fmla="*/ 414 h 10000"/>
                <a:gd name="connsiteX6-5319" fmla="*/ 1425 w 10000"/>
                <a:gd name="connsiteY6-5320" fmla="*/ 187 h 10000"/>
                <a:gd name="connsiteX7-5321" fmla="*/ 1805 w 10000"/>
                <a:gd name="connsiteY7-5322" fmla="*/ 1 h 10000"/>
                <a:gd name="connsiteX8-5323" fmla="*/ 2011 w 10000"/>
                <a:gd name="connsiteY8-5324" fmla="*/ 384 h 10000"/>
                <a:gd name="connsiteX9-5325" fmla="*/ 2169 w 10000"/>
                <a:gd name="connsiteY9-5326" fmla="*/ 631 h 10000"/>
                <a:gd name="connsiteX10-5327" fmla="*/ 2374 w 10000"/>
                <a:gd name="connsiteY10-5328" fmla="*/ 1174 h 10000"/>
                <a:gd name="connsiteX11-5329" fmla="*/ 2626 w 10000"/>
                <a:gd name="connsiteY11-5330" fmla="*/ 1425 h 10000"/>
                <a:gd name="connsiteX12-5331" fmla="*/ 2819 w 10000"/>
                <a:gd name="connsiteY12-5332" fmla="*/ 1914 h 10000"/>
                <a:gd name="connsiteX13-5333" fmla="*/ 3030 w 10000"/>
                <a:gd name="connsiteY13-5334" fmla="*/ 2660 h 10000"/>
                <a:gd name="connsiteX14-5335" fmla="*/ 3295 w 10000"/>
                <a:gd name="connsiteY14-5336" fmla="*/ 2909 h 10000"/>
                <a:gd name="connsiteX15-5337" fmla="*/ 3442 w 10000"/>
                <a:gd name="connsiteY15-5338" fmla="*/ 3433 h 10000"/>
                <a:gd name="connsiteX16-5339" fmla="*/ 3561 w 10000"/>
                <a:gd name="connsiteY16-5340" fmla="*/ 3962 h 10000"/>
                <a:gd name="connsiteX17-5341" fmla="*/ 3475 w 10000"/>
                <a:gd name="connsiteY17-5342" fmla="*/ 4324 h 10000"/>
                <a:gd name="connsiteX18-5343" fmla="*/ 3606 w 10000"/>
                <a:gd name="connsiteY18-5344" fmla="*/ 4793 h 10000"/>
                <a:gd name="connsiteX19-5345" fmla="*/ 3571 w 10000"/>
                <a:gd name="connsiteY19-5346" fmla="*/ 5278 h 10000"/>
                <a:gd name="connsiteX20-5347" fmla="*/ 3657 w 10000"/>
                <a:gd name="connsiteY20-5348" fmla="*/ 5967 h 10000"/>
                <a:gd name="connsiteX21-5349" fmla="*/ 3580 w 10000"/>
                <a:gd name="connsiteY21-5350" fmla="*/ 6609 h 10000"/>
                <a:gd name="connsiteX22-5351" fmla="*/ 3720 w 10000"/>
                <a:gd name="connsiteY22-5352" fmla="*/ 7820 h 10000"/>
                <a:gd name="connsiteX23-5353" fmla="*/ 3888 w 10000"/>
                <a:gd name="connsiteY23-5354" fmla="*/ 8852 h 10000"/>
                <a:gd name="connsiteX24-5355" fmla="*/ 4052 w 10000"/>
                <a:gd name="connsiteY24-5356" fmla="*/ 8849 h 10000"/>
                <a:gd name="connsiteX25-5357" fmla="*/ 4217 w 10000"/>
                <a:gd name="connsiteY25-5358" fmla="*/ 8249 h 10000"/>
                <a:gd name="connsiteX26-5359" fmla="*/ 4279 w 10000"/>
                <a:gd name="connsiteY26-5360" fmla="*/ 8655 h 10000"/>
                <a:gd name="connsiteX27-5361" fmla="*/ 4239 w 10000"/>
                <a:gd name="connsiteY27-5362" fmla="*/ 9005 h 10000"/>
                <a:gd name="connsiteX28-5363" fmla="*/ 4208 w 10000"/>
                <a:gd name="connsiteY28-5364" fmla="*/ 9745 h 10000"/>
                <a:gd name="connsiteX29-5365" fmla="*/ 4445 w 10000"/>
                <a:gd name="connsiteY29-5366" fmla="*/ 9962 h 10000"/>
                <a:gd name="connsiteX30-5367" fmla="*/ 4779 w 10000"/>
                <a:gd name="connsiteY30-5368" fmla="*/ 9440 h 10000"/>
                <a:gd name="connsiteX31-5369" fmla="*/ 4902 w 10000"/>
                <a:gd name="connsiteY31-5370" fmla="*/ 9531 h 10000"/>
                <a:gd name="connsiteX32-5371" fmla="*/ 4958 w 10000"/>
                <a:gd name="connsiteY32-5372" fmla="*/ 9734 h 10000"/>
                <a:gd name="connsiteX33-5373" fmla="*/ 4877 w 10000"/>
                <a:gd name="connsiteY33-5374" fmla="*/ 9998 h 10000"/>
                <a:gd name="connsiteX34-5375" fmla="*/ 5161 w 10000"/>
                <a:gd name="connsiteY34-5376" fmla="*/ 9806 h 10000"/>
                <a:gd name="connsiteX35-5377" fmla="*/ 5439 w 10000"/>
                <a:gd name="connsiteY35-5378" fmla="*/ 9887 h 10000"/>
                <a:gd name="connsiteX36-5379" fmla="*/ 5483 w 10000"/>
                <a:gd name="connsiteY36-5380" fmla="*/ 9511 h 10000"/>
                <a:gd name="connsiteX37-5381" fmla="*/ 5545 w 10000"/>
                <a:gd name="connsiteY37-5382" fmla="*/ 9207 h 10000"/>
                <a:gd name="connsiteX38-5383" fmla="*/ 5525 w 10000"/>
                <a:gd name="connsiteY38-5384" fmla="*/ 8973 h 10000"/>
                <a:gd name="connsiteX39-5385" fmla="*/ 5581 w 10000"/>
                <a:gd name="connsiteY39-5386" fmla="*/ 8810 h 10000"/>
                <a:gd name="connsiteX40-5387" fmla="*/ 5759 w 10000"/>
                <a:gd name="connsiteY40-5388" fmla="*/ 8435 h 10000"/>
                <a:gd name="connsiteX41-5389" fmla="*/ 5946 w 10000"/>
                <a:gd name="connsiteY41-5390" fmla="*/ 7989 h 10000"/>
                <a:gd name="connsiteX42-5391" fmla="*/ 6008 w 10000"/>
                <a:gd name="connsiteY42-5392" fmla="*/ 7705 h 10000"/>
                <a:gd name="connsiteX43-5393" fmla="*/ 6112 w 10000"/>
                <a:gd name="connsiteY43-5394" fmla="*/ 7522 h 10000"/>
                <a:gd name="connsiteX44-5395" fmla="*/ 6316 w 10000"/>
                <a:gd name="connsiteY44-5396" fmla="*/ 7420 h 10000"/>
                <a:gd name="connsiteX45-5397" fmla="*/ 6471 w 10000"/>
                <a:gd name="connsiteY45-5398" fmla="*/ 7411 h 10000"/>
                <a:gd name="connsiteX46-5399" fmla="*/ 6724 w 10000"/>
                <a:gd name="connsiteY46-5400" fmla="*/ 7330 h 10000"/>
                <a:gd name="connsiteX47-5401" fmla="*/ 7064 w 10000"/>
                <a:gd name="connsiteY47-5402" fmla="*/ 7228 h 10000"/>
                <a:gd name="connsiteX48-5403" fmla="*/ 7279 w 10000"/>
                <a:gd name="connsiteY48-5404" fmla="*/ 7035 h 10000"/>
                <a:gd name="connsiteX49-5405" fmla="*/ 7514 w 10000"/>
                <a:gd name="connsiteY49-5406" fmla="*/ 6741 h 10000"/>
                <a:gd name="connsiteX50-5407" fmla="*/ 7749 w 10000"/>
                <a:gd name="connsiteY50-5408" fmla="*/ 6456 h 10000"/>
                <a:gd name="connsiteX51-5409" fmla="*/ 7964 w 10000"/>
                <a:gd name="connsiteY51-5410" fmla="*/ 6456 h 10000"/>
                <a:gd name="connsiteX52-5411" fmla="*/ 8065 w 10000"/>
                <a:gd name="connsiteY52-5412" fmla="*/ 6355 h 10000"/>
                <a:gd name="connsiteX53-5413" fmla="*/ 8139 w 10000"/>
                <a:gd name="connsiteY53-5414" fmla="*/ 6253 h 10000"/>
                <a:gd name="connsiteX54-5415" fmla="*/ 8274 w 10000"/>
                <a:gd name="connsiteY54-5416" fmla="*/ 6172 h 10000"/>
                <a:gd name="connsiteX55-5417" fmla="*/ 8341 w 10000"/>
                <a:gd name="connsiteY55-5418" fmla="*/ 5959 h 10000"/>
                <a:gd name="connsiteX56-5419" fmla="*/ 8465 w 10000"/>
                <a:gd name="connsiteY56-5420" fmla="*/ 5564 h 10000"/>
                <a:gd name="connsiteX57-5421" fmla="*/ 8527 w 10000"/>
                <a:gd name="connsiteY57-5422" fmla="*/ 5462 h 10000"/>
                <a:gd name="connsiteX58-5423" fmla="*/ 8793 w 10000"/>
                <a:gd name="connsiteY58-5424" fmla="*/ 5229 h 10000"/>
                <a:gd name="connsiteX59-5425" fmla="*/ 9176 w 10000"/>
                <a:gd name="connsiteY59-5426" fmla="*/ 5188 h 10000"/>
                <a:gd name="connsiteX60-5427" fmla="*/ 9688 w 10000"/>
                <a:gd name="connsiteY60-5428" fmla="*/ 5238 h 10000"/>
                <a:gd name="connsiteX61-5429" fmla="*/ 9825 w 10000"/>
                <a:gd name="connsiteY61-5430" fmla="*/ 5300 h 10000"/>
                <a:gd name="connsiteX62-5431" fmla="*/ 9959 w 10000"/>
                <a:gd name="connsiteY62-5432" fmla="*/ 5472 h 10000"/>
                <a:gd name="connsiteX63-5433" fmla="*/ 10000 w 10000"/>
                <a:gd name="connsiteY63-5434" fmla="*/ 5523 h 10000"/>
                <a:gd name="connsiteX0-5435" fmla="*/ 0 w 10000"/>
                <a:gd name="connsiteY0-5436" fmla="*/ 1301 h 10000"/>
                <a:gd name="connsiteX1-5437" fmla="*/ 208 w 10000"/>
                <a:gd name="connsiteY1-5438" fmla="*/ 1535 h 10000"/>
                <a:gd name="connsiteX2-5439" fmla="*/ 415 w 10000"/>
                <a:gd name="connsiteY2-5440" fmla="*/ 823 h 10000"/>
                <a:gd name="connsiteX3-5441" fmla="*/ 764 w 10000"/>
                <a:gd name="connsiteY3-5442" fmla="*/ 681 h 10000"/>
                <a:gd name="connsiteX4-5443" fmla="*/ 992 w 10000"/>
                <a:gd name="connsiteY4-5444" fmla="*/ 426 h 10000"/>
                <a:gd name="connsiteX5-5445" fmla="*/ 1245 w 10000"/>
                <a:gd name="connsiteY5-5446" fmla="*/ 414 h 10000"/>
                <a:gd name="connsiteX6-5447" fmla="*/ 1425 w 10000"/>
                <a:gd name="connsiteY6-5448" fmla="*/ 187 h 10000"/>
                <a:gd name="connsiteX7-5449" fmla="*/ 1805 w 10000"/>
                <a:gd name="connsiteY7-5450" fmla="*/ 1 h 10000"/>
                <a:gd name="connsiteX8-5451" fmla="*/ 2011 w 10000"/>
                <a:gd name="connsiteY8-5452" fmla="*/ 384 h 10000"/>
                <a:gd name="connsiteX9-5453" fmla="*/ 2169 w 10000"/>
                <a:gd name="connsiteY9-5454" fmla="*/ 631 h 10000"/>
                <a:gd name="connsiteX10-5455" fmla="*/ 2374 w 10000"/>
                <a:gd name="connsiteY10-5456" fmla="*/ 1174 h 10000"/>
                <a:gd name="connsiteX11-5457" fmla="*/ 2626 w 10000"/>
                <a:gd name="connsiteY11-5458" fmla="*/ 1425 h 10000"/>
                <a:gd name="connsiteX12-5459" fmla="*/ 2819 w 10000"/>
                <a:gd name="connsiteY12-5460" fmla="*/ 1914 h 10000"/>
                <a:gd name="connsiteX13-5461" fmla="*/ 3030 w 10000"/>
                <a:gd name="connsiteY13-5462" fmla="*/ 2660 h 10000"/>
                <a:gd name="connsiteX14-5463" fmla="*/ 3295 w 10000"/>
                <a:gd name="connsiteY14-5464" fmla="*/ 2909 h 10000"/>
                <a:gd name="connsiteX15-5465" fmla="*/ 3442 w 10000"/>
                <a:gd name="connsiteY15-5466" fmla="*/ 3433 h 10000"/>
                <a:gd name="connsiteX16-5467" fmla="*/ 3561 w 10000"/>
                <a:gd name="connsiteY16-5468" fmla="*/ 3962 h 10000"/>
                <a:gd name="connsiteX17-5469" fmla="*/ 3475 w 10000"/>
                <a:gd name="connsiteY17-5470" fmla="*/ 4324 h 10000"/>
                <a:gd name="connsiteX18-5471" fmla="*/ 3606 w 10000"/>
                <a:gd name="connsiteY18-5472" fmla="*/ 4793 h 10000"/>
                <a:gd name="connsiteX19-5473" fmla="*/ 3571 w 10000"/>
                <a:gd name="connsiteY19-5474" fmla="*/ 5278 h 10000"/>
                <a:gd name="connsiteX20-5475" fmla="*/ 3657 w 10000"/>
                <a:gd name="connsiteY20-5476" fmla="*/ 5967 h 10000"/>
                <a:gd name="connsiteX21-5477" fmla="*/ 3580 w 10000"/>
                <a:gd name="connsiteY21-5478" fmla="*/ 6609 h 10000"/>
                <a:gd name="connsiteX22-5479" fmla="*/ 3720 w 10000"/>
                <a:gd name="connsiteY22-5480" fmla="*/ 7820 h 10000"/>
                <a:gd name="connsiteX23-5481" fmla="*/ 3888 w 10000"/>
                <a:gd name="connsiteY23-5482" fmla="*/ 8852 h 10000"/>
                <a:gd name="connsiteX24-5483" fmla="*/ 4052 w 10000"/>
                <a:gd name="connsiteY24-5484" fmla="*/ 8849 h 10000"/>
                <a:gd name="connsiteX25-5485" fmla="*/ 4217 w 10000"/>
                <a:gd name="connsiteY25-5486" fmla="*/ 8249 h 10000"/>
                <a:gd name="connsiteX26-5487" fmla="*/ 4279 w 10000"/>
                <a:gd name="connsiteY26-5488" fmla="*/ 8655 h 10000"/>
                <a:gd name="connsiteX27-5489" fmla="*/ 4239 w 10000"/>
                <a:gd name="connsiteY27-5490" fmla="*/ 9005 h 10000"/>
                <a:gd name="connsiteX28-5491" fmla="*/ 4208 w 10000"/>
                <a:gd name="connsiteY28-5492" fmla="*/ 9745 h 10000"/>
                <a:gd name="connsiteX29-5493" fmla="*/ 4445 w 10000"/>
                <a:gd name="connsiteY29-5494" fmla="*/ 9962 h 10000"/>
                <a:gd name="connsiteX30-5495" fmla="*/ 4823 w 10000"/>
                <a:gd name="connsiteY30-5496" fmla="*/ 9534 h 10000"/>
                <a:gd name="connsiteX31-5497" fmla="*/ 4902 w 10000"/>
                <a:gd name="connsiteY31-5498" fmla="*/ 9531 h 10000"/>
                <a:gd name="connsiteX32-5499" fmla="*/ 4958 w 10000"/>
                <a:gd name="connsiteY32-5500" fmla="*/ 9734 h 10000"/>
                <a:gd name="connsiteX33-5501" fmla="*/ 4877 w 10000"/>
                <a:gd name="connsiteY33-5502" fmla="*/ 9998 h 10000"/>
                <a:gd name="connsiteX34-5503" fmla="*/ 5161 w 10000"/>
                <a:gd name="connsiteY34-5504" fmla="*/ 9806 h 10000"/>
                <a:gd name="connsiteX35-5505" fmla="*/ 5439 w 10000"/>
                <a:gd name="connsiteY35-5506" fmla="*/ 9887 h 10000"/>
                <a:gd name="connsiteX36-5507" fmla="*/ 5483 w 10000"/>
                <a:gd name="connsiteY36-5508" fmla="*/ 9511 h 10000"/>
                <a:gd name="connsiteX37-5509" fmla="*/ 5545 w 10000"/>
                <a:gd name="connsiteY37-5510" fmla="*/ 9207 h 10000"/>
                <a:gd name="connsiteX38-5511" fmla="*/ 5525 w 10000"/>
                <a:gd name="connsiteY38-5512" fmla="*/ 8973 h 10000"/>
                <a:gd name="connsiteX39-5513" fmla="*/ 5581 w 10000"/>
                <a:gd name="connsiteY39-5514" fmla="*/ 8810 h 10000"/>
                <a:gd name="connsiteX40-5515" fmla="*/ 5759 w 10000"/>
                <a:gd name="connsiteY40-5516" fmla="*/ 8435 h 10000"/>
                <a:gd name="connsiteX41-5517" fmla="*/ 5946 w 10000"/>
                <a:gd name="connsiteY41-5518" fmla="*/ 7989 h 10000"/>
                <a:gd name="connsiteX42-5519" fmla="*/ 6008 w 10000"/>
                <a:gd name="connsiteY42-5520" fmla="*/ 7705 h 10000"/>
                <a:gd name="connsiteX43-5521" fmla="*/ 6112 w 10000"/>
                <a:gd name="connsiteY43-5522" fmla="*/ 7522 h 10000"/>
                <a:gd name="connsiteX44-5523" fmla="*/ 6316 w 10000"/>
                <a:gd name="connsiteY44-5524" fmla="*/ 7420 h 10000"/>
                <a:gd name="connsiteX45-5525" fmla="*/ 6471 w 10000"/>
                <a:gd name="connsiteY45-5526" fmla="*/ 7411 h 10000"/>
                <a:gd name="connsiteX46-5527" fmla="*/ 6724 w 10000"/>
                <a:gd name="connsiteY46-5528" fmla="*/ 7330 h 10000"/>
                <a:gd name="connsiteX47-5529" fmla="*/ 7064 w 10000"/>
                <a:gd name="connsiteY47-5530" fmla="*/ 7228 h 10000"/>
                <a:gd name="connsiteX48-5531" fmla="*/ 7279 w 10000"/>
                <a:gd name="connsiteY48-5532" fmla="*/ 7035 h 10000"/>
                <a:gd name="connsiteX49-5533" fmla="*/ 7514 w 10000"/>
                <a:gd name="connsiteY49-5534" fmla="*/ 6741 h 10000"/>
                <a:gd name="connsiteX50-5535" fmla="*/ 7749 w 10000"/>
                <a:gd name="connsiteY50-5536" fmla="*/ 6456 h 10000"/>
                <a:gd name="connsiteX51-5537" fmla="*/ 7964 w 10000"/>
                <a:gd name="connsiteY51-5538" fmla="*/ 6456 h 10000"/>
                <a:gd name="connsiteX52-5539" fmla="*/ 8065 w 10000"/>
                <a:gd name="connsiteY52-5540" fmla="*/ 6355 h 10000"/>
                <a:gd name="connsiteX53-5541" fmla="*/ 8139 w 10000"/>
                <a:gd name="connsiteY53-5542" fmla="*/ 6253 h 10000"/>
                <a:gd name="connsiteX54-5543" fmla="*/ 8274 w 10000"/>
                <a:gd name="connsiteY54-5544" fmla="*/ 6172 h 10000"/>
                <a:gd name="connsiteX55-5545" fmla="*/ 8341 w 10000"/>
                <a:gd name="connsiteY55-5546" fmla="*/ 5959 h 10000"/>
                <a:gd name="connsiteX56-5547" fmla="*/ 8465 w 10000"/>
                <a:gd name="connsiteY56-5548" fmla="*/ 5564 h 10000"/>
                <a:gd name="connsiteX57-5549" fmla="*/ 8527 w 10000"/>
                <a:gd name="connsiteY57-5550" fmla="*/ 5462 h 10000"/>
                <a:gd name="connsiteX58-5551" fmla="*/ 8793 w 10000"/>
                <a:gd name="connsiteY58-5552" fmla="*/ 5229 h 10000"/>
                <a:gd name="connsiteX59-5553" fmla="*/ 9176 w 10000"/>
                <a:gd name="connsiteY59-5554" fmla="*/ 5188 h 10000"/>
                <a:gd name="connsiteX60-5555" fmla="*/ 9688 w 10000"/>
                <a:gd name="connsiteY60-5556" fmla="*/ 5238 h 10000"/>
                <a:gd name="connsiteX61-5557" fmla="*/ 9825 w 10000"/>
                <a:gd name="connsiteY61-5558" fmla="*/ 5300 h 10000"/>
                <a:gd name="connsiteX62-5559" fmla="*/ 9959 w 10000"/>
                <a:gd name="connsiteY62-5560" fmla="*/ 5472 h 10000"/>
                <a:gd name="connsiteX63-5561" fmla="*/ 10000 w 10000"/>
                <a:gd name="connsiteY63-5562" fmla="*/ 5523 h 10000"/>
                <a:gd name="connsiteX0-5563" fmla="*/ 0 w 10000"/>
                <a:gd name="connsiteY0-5564" fmla="*/ 1301 h 10000"/>
                <a:gd name="connsiteX1-5565" fmla="*/ 208 w 10000"/>
                <a:gd name="connsiteY1-5566" fmla="*/ 1535 h 10000"/>
                <a:gd name="connsiteX2-5567" fmla="*/ 415 w 10000"/>
                <a:gd name="connsiteY2-5568" fmla="*/ 823 h 10000"/>
                <a:gd name="connsiteX3-5569" fmla="*/ 764 w 10000"/>
                <a:gd name="connsiteY3-5570" fmla="*/ 681 h 10000"/>
                <a:gd name="connsiteX4-5571" fmla="*/ 992 w 10000"/>
                <a:gd name="connsiteY4-5572" fmla="*/ 426 h 10000"/>
                <a:gd name="connsiteX5-5573" fmla="*/ 1245 w 10000"/>
                <a:gd name="connsiteY5-5574" fmla="*/ 414 h 10000"/>
                <a:gd name="connsiteX6-5575" fmla="*/ 1425 w 10000"/>
                <a:gd name="connsiteY6-5576" fmla="*/ 187 h 10000"/>
                <a:gd name="connsiteX7-5577" fmla="*/ 1805 w 10000"/>
                <a:gd name="connsiteY7-5578" fmla="*/ 1 h 10000"/>
                <a:gd name="connsiteX8-5579" fmla="*/ 2011 w 10000"/>
                <a:gd name="connsiteY8-5580" fmla="*/ 384 h 10000"/>
                <a:gd name="connsiteX9-5581" fmla="*/ 2169 w 10000"/>
                <a:gd name="connsiteY9-5582" fmla="*/ 631 h 10000"/>
                <a:gd name="connsiteX10-5583" fmla="*/ 2374 w 10000"/>
                <a:gd name="connsiteY10-5584" fmla="*/ 1174 h 10000"/>
                <a:gd name="connsiteX11-5585" fmla="*/ 2626 w 10000"/>
                <a:gd name="connsiteY11-5586" fmla="*/ 1425 h 10000"/>
                <a:gd name="connsiteX12-5587" fmla="*/ 2819 w 10000"/>
                <a:gd name="connsiteY12-5588" fmla="*/ 1914 h 10000"/>
                <a:gd name="connsiteX13-5589" fmla="*/ 3030 w 10000"/>
                <a:gd name="connsiteY13-5590" fmla="*/ 2660 h 10000"/>
                <a:gd name="connsiteX14-5591" fmla="*/ 3295 w 10000"/>
                <a:gd name="connsiteY14-5592" fmla="*/ 2909 h 10000"/>
                <a:gd name="connsiteX15-5593" fmla="*/ 3442 w 10000"/>
                <a:gd name="connsiteY15-5594" fmla="*/ 3433 h 10000"/>
                <a:gd name="connsiteX16-5595" fmla="*/ 3561 w 10000"/>
                <a:gd name="connsiteY16-5596" fmla="*/ 3962 h 10000"/>
                <a:gd name="connsiteX17-5597" fmla="*/ 3475 w 10000"/>
                <a:gd name="connsiteY17-5598" fmla="*/ 4324 h 10000"/>
                <a:gd name="connsiteX18-5599" fmla="*/ 3606 w 10000"/>
                <a:gd name="connsiteY18-5600" fmla="*/ 4793 h 10000"/>
                <a:gd name="connsiteX19-5601" fmla="*/ 3571 w 10000"/>
                <a:gd name="connsiteY19-5602" fmla="*/ 5278 h 10000"/>
                <a:gd name="connsiteX20-5603" fmla="*/ 3657 w 10000"/>
                <a:gd name="connsiteY20-5604" fmla="*/ 5967 h 10000"/>
                <a:gd name="connsiteX21-5605" fmla="*/ 3580 w 10000"/>
                <a:gd name="connsiteY21-5606" fmla="*/ 6609 h 10000"/>
                <a:gd name="connsiteX22-5607" fmla="*/ 3720 w 10000"/>
                <a:gd name="connsiteY22-5608" fmla="*/ 7820 h 10000"/>
                <a:gd name="connsiteX23-5609" fmla="*/ 3888 w 10000"/>
                <a:gd name="connsiteY23-5610" fmla="*/ 8852 h 10000"/>
                <a:gd name="connsiteX24-5611" fmla="*/ 4052 w 10000"/>
                <a:gd name="connsiteY24-5612" fmla="*/ 8849 h 10000"/>
                <a:gd name="connsiteX25-5613" fmla="*/ 4217 w 10000"/>
                <a:gd name="connsiteY25-5614" fmla="*/ 8249 h 10000"/>
                <a:gd name="connsiteX26-5615" fmla="*/ 4279 w 10000"/>
                <a:gd name="connsiteY26-5616" fmla="*/ 8655 h 10000"/>
                <a:gd name="connsiteX27-5617" fmla="*/ 4239 w 10000"/>
                <a:gd name="connsiteY27-5618" fmla="*/ 9005 h 10000"/>
                <a:gd name="connsiteX28-5619" fmla="*/ 4208 w 10000"/>
                <a:gd name="connsiteY28-5620" fmla="*/ 9745 h 10000"/>
                <a:gd name="connsiteX29-5621" fmla="*/ 4445 w 10000"/>
                <a:gd name="connsiteY29-5622" fmla="*/ 9962 h 10000"/>
                <a:gd name="connsiteX30-5623" fmla="*/ 4823 w 10000"/>
                <a:gd name="connsiteY30-5624" fmla="*/ 9534 h 10000"/>
                <a:gd name="connsiteX31-5625" fmla="*/ 4902 w 10000"/>
                <a:gd name="connsiteY31-5626" fmla="*/ 9531 h 10000"/>
                <a:gd name="connsiteX32-5627" fmla="*/ 4958 w 10000"/>
                <a:gd name="connsiteY32-5628" fmla="*/ 9734 h 10000"/>
                <a:gd name="connsiteX33-5629" fmla="*/ 4877 w 10000"/>
                <a:gd name="connsiteY33-5630" fmla="*/ 9998 h 10000"/>
                <a:gd name="connsiteX34-5631" fmla="*/ 5161 w 10000"/>
                <a:gd name="connsiteY34-5632" fmla="*/ 9806 h 10000"/>
                <a:gd name="connsiteX35-5633" fmla="*/ 5439 w 10000"/>
                <a:gd name="connsiteY35-5634" fmla="*/ 9887 h 10000"/>
                <a:gd name="connsiteX36-5635" fmla="*/ 5483 w 10000"/>
                <a:gd name="connsiteY36-5636" fmla="*/ 9511 h 10000"/>
                <a:gd name="connsiteX37-5637" fmla="*/ 5545 w 10000"/>
                <a:gd name="connsiteY37-5638" fmla="*/ 9207 h 10000"/>
                <a:gd name="connsiteX38-5639" fmla="*/ 5525 w 10000"/>
                <a:gd name="connsiteY38-5640" fmla="*/ 8973 h 10000"/>
                <a:gd name="connsiteX39-5641" fmla="*/ 5581 w 10000"/>
                <a:gd name="connsiteY39-5642" fmla="*/ 8810 h 10000"/>
                <a:gd name="connsiteX40-5643" fmla="*/ 5759 w 10000"/>
                <a:gd name="connsiteY40-5644" fmla="*/ 8435 h 10000"/>
                <a:gd name="connsiteX41-5645" fmla="*/ 5946 w 10000"/>
                <a:gd name="connsiteY41-5646" fmla="*/ 7989 h 10000"/>
                <a:gd name="connsiteX42-5647" fmla="*/ 6008 w 10000"/>
                <a:gd name="connsiteY42-5648" fmla="*/ 7705 h 10000"/>
                <a:gd name="connsiteX43-5649" fmla="*/ 6112 w 10000"/>
                <a:gd name="connsiteY43-5650" fmla="*/ 7522 h 10000"/>
                <a:gd name="connsiteX44-5651" fmla="*/ 6316 w 10000"/>
                <a:gd name="connsiteY44-5652" fmla="*/ 7420 h 10000"/>
                <a:gd name="connsiteX45-5653" fmla="*/ 6471 w 10000"/>
                <a:gd name="connsiteY45-5654" fmla="*/ 7411 h 10000"/>
                <a:gd name="connsiteX46-5655" fmla="*/ 6724 w 10000"/>
                <a:gd name="connsiteY46-5656" fmla="*/ 7330 h 10000"/>
                <a:gd name="connsiteX47-5657" fmla="*/ 7064 w 10000"/>
                <a:gd name="connsiteY47-5658" fmla="*/ 7228 h 10000"/>
                <a:gd name="connsiteX48-5659" fmla="*/ 7279 w 10000"/>
                <a:gd name="connsiteY48-5660" fmla="*/ 7035 h 10000"/>
                <a:gd name="connsiteX49-5661" fmla="*/ 7514 w 10000"/>
                <a:gd name="connsiteY49-5662" fmla="*/ 6741 h 10000"/>
                <a:gd name="connsiteX50-5663" fmla="*/ 7749 w 10000"/>
                <a:gd name="connsiteY50-5664" fmla="*/ 6456 h 10000"/>
                <a:gd name="connsiteX51-5665" fmla="*/ 7964 w 10000"/>
                <a:gd name="connsiteY51-5666" fmla="*/ 6456 h 10000"/>
                <a:gd name="connsiteX52-5667" fmla="*/ 8065 w 10000"/>
                <a:gd name="connsiteY52-5668" fmla="*/ 6355 h 10000"/>
                <a:gd name="connsiteX53-5669" fmla="*/ 8139 w 10000"/>
                <a:gd name="connsiteY53-5670" fmla="*/ 6253 h 10000"/>
                <a:gd name="connsiteX54-5671" fmla="*/ 8274 w 10000"/>
                <a:gd name="connsiteY54-5672" fmla="*/ 6172 h 10000"/>
                <a:gd name="connsiteX55-5673" fmla="*/ 8341 w 10000"/>
                <a:gd name="connsiteY55-5674" fmla="*/ 5959 h 10000"/>
                <a:gd name="connsiteX56-5675" fmla="*/ 8465 w 10000"/>
                <a:gd name="connsiteY56-5676" fmla="*/ 5564 h 10000"/>
                <a:gd name="connsiteX57-5677" fmla="*/ 8527 w 10000"/>
                <a:gd name="connsiteY57-5678" fmla="*/ 5462 h 10000"/>
                <a:gd name="connsiteX58-5679" fmla="*/ 8793 w 10000"/>
                <a:gd name="connsiteY58-5680" fmla="*/ 5229 h 10000"/>
                <a:gd name="connsiteX59-5681" fmla="*/ 9176 w 10000"/>
                <a:gd name="connsiteY59-5682" fmla="*/ 5188 h 10000"/>
                <a:gd name="connsiteX60-5683" fmla="*/ 9688 w 10000"/>
                <a:gd name="connsiteY60-5684" fmla="*/ 5238 h 10000"/>
                <a:gd name="connsiteX61-5685" fmla="*/ 9825 w 10000"/>
                <a:gd name="connsiteY61-5686" fmla="*/ 5300 h 10000"/>
                <a:gd name="connsiteX62-5687" fmla="*/ 9959 w 10000"/>
                <a:gd name="connsiteY62-5688" fmla="*/ 5472 h 10000"/>
                <a:gd name="connsiteX63-5689" fmla="*/ 10000 w 10000"/>
                <a:gd name="connsiteY63-5690" fmla="*/ 5523 h 10000"/>
                <a:gd name="connsiteX0-5691" fmla="*/ 0 w 10000"/>
                <a:gd name="connsiteY0-5692" fmla="*/ 1301 h 10000"/>
                <a:gd name="connsiteX1-5693" fmla="*/ 208 w 10000"/>
                <a:gd name="connsiteY1-5694" fmla="*/ 1535 h 10000"/>
                <a:gd name="connsiteX2-5695" fmla="*/ 415 w 10000"/>
                <a:gd name="connsiteY2-5696" fmla="*/ 823 h 10000"/>
                <a:gd name="connsiteX3-5697" fmla="*/ 764 w 10000"/>
                <a:gd name="connsiteY3-5698" fmla="*/ 681 h 10000"/>
                <a:gd name="connsiteX4-5699" fmla="*/ 992 w 10000"/>
                <a:gd name="connsiteY4-5700" fmla="*/ 426 h 10000"/>
                <a:gd name="connsiteX5-5701" fmla="*/ 1245 w 10000"/>
                <a:gd name="connsiteY5-5702" fmla="*/ 414 h 10000"/>
                <a:gd name="connsiteX6-5703" fmla="*/ 1425 w 10000"/>
                <a:gd name="connsiteY6-5704" fmla="*/ 187 h 10000"/>
                <a:gd name="connsiteX7-5705" fmla="*/ 1805 w 10000"/>
                <a:gd name="connsiteY7-5706" fmla="*/ 1 h 10000"/>
                <a:gd name="connsiteX8-5707" fmla="*/ 2011 w 10000"/>
                <a:gd name="connsiteY8-5708" fmla="*/ 384 h 10000"/>
                <a:gd name="connsiteX9-5709" fmla="*/ 2169 w 10000"/>
                <a:gd name="connsiteY9-5710" fmla="*/ 631 h 10000"/>
                <a:gd name="connsiteX10-5711" fmla="*/ 2374 w 10000"/>
                <a:gd name="connsiteY10-5712" fmla="*/ 1174 h 10000"/>
                <a:gd name="connsiteX11-5713" fmla="*/ 2626 w 10000"/>
                <a:gd name="connsiteY11-5714" fmla="*/ 1425 h 10000"/>
                <a:gd name="connsiteX12-5715" fmla="*/ 2819 w 10000"/>
                <a:gd name="connsiteY12-5716" fmla="*/ 1914 h 10000"/>
                <a:gd name="connsiteX13-5717" fmla="*/ 3030 w 10000"/>
                <a:gd name="connsiteY13-5718" fmla="*/ 2660 h 10000"/>
                <a:gd name="connsiteX14-5719" fmla="*/ 3295 w 10000"/>
                <a:gd name="connsiteY14-5720" fmla="*/ 2909 h 10000"/>
                <a:gd name="connsiteX15-5721" fmla="*/ 3442 w 10000"/>
                <a:gd name="connsiteY15-5722" fmla="*/ 3433 h 10000"/>
                <a:gd name="connsiteX16-5723" fmla="*/ 3561 w 10000"/>
                <a:gd name="connsiteY16-5724" fmla="*/ 3962 h 10000"/>
                <a:gd name="connsiteX17-5725" fmla="*/ 3475 w 10000"/>
                <a:gd name="connsiteY17-5726" fmla="*/ 4324 h 10000"/>
                <a:gd name="connsiteX18-5727" fmla="*/ 3606 w 10000"/>
                <a:gd name="connsiteY18-5728" fmla="*/ 4793 h 10000"/>
                <a:gd name="connsiteX19-5729" fmla="*/ 3571 w 10000"/>
                <a:gd name="connsiteY19-5730" fmla="*/ 5278 h 10000"/>
                <a:gd name="connsiteX20-5731" fmla="*/ 3657 w 10000"/>
                <a:gd name="connsiteY20-5732" fmla="*/ 5967 h 10000"/>
                <a:gd name="connsiteX21-5733" fmla="*/ 3580 w 10000"/>
                <a:gd name="connsiteY21-5734" fmla="*/ 6609 h 10000"/>
                <a:gd name="connsiteX22-5735" fmla="*/ 3720 w 10000"/>
                <a:gd name="connsiteY22-5736" fmla="*/ 7820 h 10000"/>
                <a:gd name="connsiteX23-5737" fmla="*/ 3888 w 10000"/>
                <a:gd name="connsiteY23-5738" fmla="*/ 8852 h 10000"/>
                <a:gd name="connsiteX24-5739" fmla="*/ 4052 w 10000"/>
                <a:gd name="connsiteY24-5740" fmla="*/ 8849 h 10000"/>
                <a:gd name="connsiteX25-5741" fmla="*/ 4217 w 10000"/>
                <a:gd name="connsiteY25-5742" fmla="*/ 8249 h 10000"/>
                <a:gd name="connsiteX26-5743" fmla="*/ 4279 w 10000"/>
                <a:gd name="connsiteY26-5744" fmla="*/ 8655 h 10000"/>
                <a:gd name="connsiteX27-5745" fmla="*/ 4239 w 10000"/>
                <a:gd name="connsiteY27-5746" fmla="*/ 9005 h 10000"/>
                <a:gd name="connsiteX28-5747" fmla="*/ 4208 w 10000"/>
                <a:gd name="connsiteY28-5748" fmla="*/ 9745 h 10000"/>
                <a:gd name="connsiteX29-5749" fmla="*/ 4445 w 10000"/>
                <a:gd name="connsiteY29-5750" fmla="*/ 9962 h 10000"/>
                <a:gd name="connsiteX30-5751" fmla="*/ 4823 w 10000"/>
                <a:gd name="connsiteY30-5752" fmla="*/ 9534 h 10000"/>
                <a:gd name="connsiteX31-5753" fmla="*/ 4924 w 10000"/>
                <a:gd name="connsiteY31-5754" fmla="*/ 9531 h 10000"/>
                <a:gd name="connsiteX32-5755" fmla="*/ 4958 w 10000"/>
                <a:gd name="connsiteY32-5756" fmla="*/ 9734 h 10000"/>
                <a:gd name="connsiteX33-5757" fmla="*/ 4877 w 10000"/>
                <a:gd name="connsiteY33-5758" fmla="*/ 9998 h 10000"/>
                <a:gd name="connsiteX34-5759" fmla="*/ 5161 w 10000"/>
                <a:gd name="connsiteY34-5760" fmla="*/ 9806 h 10000"/>
                <a:gd name="connsiteX35-5761" fmla="*/ 5439 w 10000"/>
                <a:gd name="connsiteY35-5762" fmla="*/ 9887 h 10000"/>
                <a:gd name="connsiteX36-5763" fmla="*/ 5483 w 10000"/>
                <a:gd name="connsiteY36-5764" fmla="*/ 9511 h 10000"/>
                <a:gd name="connsiteX37-5765" fmla="*/ 5545 w 10000"/>
                <a:gd name="connsiteY37-5766" fmla="*/ 9207 h 10000"/>
                <a:gd name="connsiteX38-5767" fmla="*/ 5525 w 10000"/>
                <a:gd name="connsiteY38-5768" fmla="*/ 8973 h 10000"/>
                <a:gd name="connsiteX39-5769" fmla="*/ 5581 w 10000"/>
                <a:gd name="connsiteY39-5770" fmla="*/ 8810 h 10000"/>
                <a:gd name="connsiteX40-5771" fmla="*/ 5759 w 10000"/>
                <a:gd name="connsiteY40-5772" fmla="*/ 8435 h 10000"/>
                <a:gd name="connsiteX41-5773" fmla="*/ 5946 w 10000"/>
                <a:gd name="connsiteY41-5774" fmla="*/ 7989 h 10000"/>
                <a:gd name="connsiteX42-5775" fmla="*/ 6008 w 10000"/>
                <a:gd name="connsiteY42-5776" fmla="*/ 7705 h 10000"/>
                <a:gd name="connsiteX43-5777" fmla="*/ 6112 w 10000"/>
                <a:gd name="connsiteY43-5778" fmla="*/ 7522 h 10000"/>
                <a:gd name="connsiteX44-5779" fmla="*/ 6316 w 10000"/>
                <a:gd name="connsiteY44-5780" fmla="*/ 7420 h 10000"/>
                <a:gd name="connsiteX45-5781" fmla="*/ 6471 w 10000"/>
                <a:gd name="connsiteY45-5782" fmla="*/ 7411 h 10000"/>
                <a:gd name="connsiteX46-5783" fmla="*/ 6724 w 10000"/>
                <a:gd name="connsiteY46-5784" fmla="*/ 7330 h 10000"/>
                <a:gd name="connsiteX47-5785" fmla="*/ 7064 w 10000"/>
                <a:gd name="connsiteY47-5786" fmla="*/ 7228 h 10000"/>
                <a:gd name="connsiteX48-5787" fmla="*/ 7279 w 10000"/>
                <a:gd name="connsiteY48-5788" fmla="*/ 7035 h 10000"/>
                <a:gd name="connsiteX49-5789" fmla="*/ 7514 w 10000"/>
                <a:gd name="connsiteY49-5790" fmla="*/ 6741 h 10000"/>
                <a:gd name="connsiteX50-5791" fmla="*/ 7749 w 10000"/>
                <a:gd name="connsiteY50-5792" fmla="*/ 6456 h 10000"/>
                <a:gd name="connsiteX51-5793" fmla="*/ 7964 w 10000"/>
                <a:gd name="connsiteY51-5794" fmla="*/ 6456 h 10000"/>
                <a:gd name="connsiteX52-5795" fmla="*/ 8065 w 10000"/>
                <a:gd name="connsiteY52-5796" fmla="*/ 6355 h 10000"/>
                <a:gd name="connsiteX53-5797" fmla="*/ 8139 w 10000"/>
                <a:gd name="connsiteY53-5798" fmla="*/ 6253 h 10000"/>
                <a:gd name="connsiteX54-5799" fmla="*/ 8274 w 10000"/>
                <a:gd name="connsiteY54-5800" fmla="*/ 6172 h 10000"/>
                <a:gd name="connsiteX55-5801" fmla="*/ 8341 w 10000"/>
                <a:gd name="connsiteY55-5802" fmla="*/ 5959 h 10000"/>
                <a:gd name="connsiteX56-5803" fmla="*/ 8465 w 10000"/>
                <a:gd name="connsiteY56-5804" fmla="*/ 5564 h 10000"/>
                <a:gd name="connsiteX57-5805" fmla="*/ 8527 w 10000"/>
                <a:gd name="connsiteY57-5806" fmla="*/ 5462 h 10000"/>
                <a:gd name="connsiteX58-5807" fmla="*/ 8793 w 10000"/>
                <a:gd name="connsiteY58-5808" fmla="*/ 5229 h 10000"/>
                <a:gd name="connsiteX59-5809" fmla="*/ 9176 w 10000"/>
                <a:gd name="connsiteY59-5810" fmla="*/ 5188 h 10000"/>
                <a:gd name="connsiteX60-5811" fmla="*/ 9688 w 10000"/>
                <a:gd name="connsiteY60-5812" fmla="*/ 5238 h 10000"/>
                <a:gd name="connsiteX61-5813" fmla="*/ 9825 w 10000"/>
                <a:gd name="connsiteY61-5814" fmla="*/ 5300 h 10000"/>
                <a:gd name="connsiteX62-5815" fmla="*/ 9959 w 10000"/>
                <a:gd name="connsiteY62-5816" fmla="*/ 5472 h 10000"/>
                <a:gd name="connsiteX63-5817" fmla="*/ 10000 w 10000"/>
                <a:gd name="connsiteY63-5818" fmla="*/ 5523 h 10000"/>
                <a:gd name="connsiteX0-5819" fmla="*/ 0 w 10000"/>
                <a:gd name="connsiteY0-5820" fmla="*/ 1301 h 10000"/>
                <a:gd name="connsiteX1-5821" fmla="*/ 208 w 10000"/>
                <a:gd name="connsiteY1-5822" fmla="*/ 1535 h 10000"/>
                <a:gd name="connsiteX2-5823" fmla="*/ 415 w 10000"/>
                <a:gd name="connsiteY2-5824" fmla="*/ 823 h 10000"/>
                <a:gd name="connsiteX3-5825" fmla="*/ 764 w 10000"/>
                <a:gd name="connsiteY3-5826" fmla="*/ 681 h 10000"/>
                <a:gd name="connsiteX4-5827" fmla="*/ 992 w 10000"/>
                <a:gd name="connsiteY4-5828" fmla="*/ 426 h 10000"/>
                <a:gd name="connsiteX5-5829" fmla="*/ 1245 w 10000"/>
                <a:gd name="connsiteY5-5830" fmla="*/ 414 h 10000"/>
                <a:gd name="connsiteX6-5831" fmla="*/ 1425 w 10000"/>
                <a:gd name="connsiteY6-5832" fmla="*/ 187 h 10000"/>
                <a:gd name="connsiteX7-5833" fmla="*/ 1805 w 10000"/>
                <a:gd name="connsiteY7-5834" fmla="*/ 1 h 10000"/>
                <a:gd name="connsiteX8-5835" fmla="*/ 2011 w 10000"/>
                <a:gd name="connsiteY8-5836" fmla="*/ 384 h 10000"/>
                <a:gd name="connsiteX9-5837" fmla="*/ 2169 w 10000"/>
                <a:gd name="connsiteY9-5838" fmla="*/ 631 h 10000"/>
                <a:gd name="connsiteX10-5839" fmla="*/ 2374 w 10000"/>
                <a:gd name="connsiteY10-5840" fmla="*/ 1174 h 10000"/>
                <a:gd name="connsiteX11-5841" fmla="*/ 2626 w 10000"/>
                <a:gd name="connsiteY11-5842" fmla="*/ 1425 h 10000"/>
                <a:gd name="connsiteX12-5843" fmla="*/ 2819 w 10000"/>
                <a:gd name="connsiteY12-5844" fmla="*/ 1914 h 10000"/>
                <a:gd name="connsiteX13-5845" fmla="*/ 3030 w 10000"/>
                <a:gd name="connsiteY13-5846" fmla="*/ 2660 h 10000"/>
                <a:gd name="connsiteX14-5847" fmla="*/ 3295 w 10000"/>
                <a:gd name="connsiteY14-5848" fmla="*/ 2909 h 10000"/>
                <a:gd name="connsiteX15-5849" fmla="*/ 3442 w 10000"/>
                <a:gd name="connsiteY15-5850" fmla="*/ 3433 h 10000"/>
                <a:gd name="connsiteX16-5851" fmla="*/ 3561 w 10000"/>
                <a:gd name="connsiteY16-5852" fmla="*/ 3962 h 10000"/>
                <a:gd name="connsiteX17-5853" fmla="*/ 3475 w 10000"/>
                <a:gd name="connsiteY17-5854" fmla="*/ 4324 h 10000"/>
                <a:gd name="connsiteX18-5855" fmla="*/ 3606 w 10000"/>
                <a:gd name="connsiteY18-5856" fmla="*/ 4793 h 10000"/>
                <a:gd name="connsiteX19-5857" fmla="*/ 3571 w 10000"/>
                <a:gd name="connsiteY19-5858" fmla="*/ 5278 h 10000"/>
                <a:gd name="connsiteX20-5859" fmla="*/ 3657 w 10000"/>
                <a:gd name="connsiteY20-5860" fmla="*/ 5967 h 10000"/>
                <a:gd name="connsiteX21-5861" fmla="*/ 3580 w 10000"/>
                <a:gd name="connsiteY21-5862" fmla="*/ 6609 h 10000"/>
                <a:gd name="connsiteX22-5863" fmla="*/ 3720 w 10000"/>
                <a:gd name="connsiteY22-5864" fmla="*/ 7820 h 10000"/>
                <a:gd name="connsiteX23-5865" fmla="*/ 3888 w 10000"/>
                <a:gd name="connsiteY23-5866" fmla="*/ 8852 h 10000"/>
                <a:gd name="connsiteX24-5867" fmla="*/ 4052 w 10000"/>
                <a:gd name="connsiteY24-5868" fmla="*/ 8849 h 10000"/>
                <a:gd name="connsiteX25-5869" fmla="*/ 4217 w 10000"/>
                <a:gd name="connsiteY25-5870" fmla="*/ 8249 h 10000"/>
                <a:gd name="connsiteX26-5871" fmla="*/ 4279 w 10000"/>
                <a:gd name="connsiteY26-5872" fmla="*/ 8655 h 10000"/>
                <a:gd name="connsiteX27-5873" fmla="*/ 4239 w 10000"/>
                <a:gd name="connsiteY27-5874" fmla="*/ 9005 h 10000"/>
                <a:gd name="connsiteX28-5875" fmla="*/ 4208 w 10000"/>
                <a:gd name="connsiteY28-5876" fmla="*/ 9745 h 10000"/>
                <a:gd name="connsiteX29-5877" fmla="*/ 4445 w 10000"/>
                <a:gd name="connsiteY29-5878" fmla="*/ 9962 h 10000"/>
                <a:gd name="connsiteX30-5879" fmla="*/ 4823 w 10000"/>
                <a:gd name="connsiteY30-5880" fmla="*/ 9534 h 10000"/>
                <a:gd name="connsiteX31-5881" fmla="*/ 4924 w 10000"/>
                <a:gd name="connsiteY31-5882" fmla="*/ 9531 h 10000"/>
                <a:gd name="connsiteX32-5883" fmla="*/ 4958 w 10000"/>
                <a:gd name="connsiteY32-5884" fmla="*/ 9734 h 10000"/>
                <a:gd name="connsiteX33-5885" fmla="*/ 4877 w 10000"/>
                <a:gd name="connsiteY33-5886" fmla="*/ 9998 h 10000"/>
                <a:gd name="connsiteX34-5887" fmla="*/ 5161 w 10000"/>
                <a:gd name="connsiteY34-5888" fmla="*/ 9806 h 10000"/>
                <a:gd name="connsiteX35-5889" fmla="*/ 5439 w 10000"/>
                <a:gd name="connsiteY35-5890" fmla="*/ 9887 h 10000"/>
                <a:gd name="connsiteX36-5891" fmla="*/ 5483 w 10000"/>
                <a:gd name="connsiteY36-5892" fmla="*/ 9511 h 10000"/>
                <a:gd name="connsiteX37-5893" fmla="*/ 5545 w 10000"/>
                <a:gd name="connsiteY37-5894" fmla="*/ 9207 h 10000"/>
                <a:gd name="connsiteX38-5895" fmla="*/ 5525 w 10000"/>
                <a:gd name="connsiteY38-5896" fmla="*/ 8973 h 10000"/>
                <a:gd name="connsiteX39-5897" fmla="*/ 5581 w 10000"/>
                <a:gd name="connsiteY39-5898" fmla="*/ 8810 h 10000"/>
                <a:gd name="connsiteX40-5899" fmla="*/ 5759 w 10000"/>
                <a:gd name="connsiteY40-5900" fmla="*/ 8435 h 10000"/>
                <a:gd name="connsiteX41-5901" fmla="*/ 5946 w 10000"/>
                <a:gd name="connsiteY41-5902" fmla="*/ 7989 h 10000"/>
                <a:gd name="connsiteX42-5903" fmla="*/ 6008 w 10000"/>
                <a:gd name="connsiteY42-5904" fmla="*/ 7705 h 10000"/>
                <a:gd name="connsiteX43-5905" fmla="*/ 6112 w 10000"/>
                <a:gd name="connsiteY43-5906" fmla="*/ 7522 h 10000"/>
                <a:gd name="connsiteX44-5907" fmla="*/ 6316 w 10000"/>
                <a:gd name="connsiteY44-5908" fmla="*/ 7420 h 10000"/>
                <a:gd name="connsiteX45-5909" fmla="*/ 6471 w 10000"/>
                <a:gd name="connsiteY45-5910" fmla="*/ 7411 h 10000"/>
                <a:gd name="connsiteX46-5911" fmla="*/ 6724 w 10000"/>
                <a:gd name="connsiteY46-5912" fmla="*/ 7330 h 10000"/>
                <a:gd name="connsiteX47-5913" fmla="*/ 7064 w 10000"/>
                <a:gd name="connsiteY47-5914" fmla="*/ 7228 h 10000"/>
                <a:gd name="connsiteX48-5915" fmla="*/ 7279 w 10000"/>
                <a:gd name="connsiteY48-5916" fmla="*/ 7035 h 10000"/>
                <a:gd name="connsiteX49-5917" fmla="*/ 7514 w 10000"/>
                <a:gd name="connsiteY49-5918" fmla="*/ 6741 h 10000"/>
                <a:gd name="connsiteX50-5919" fmla="*/ 7749 w 10000"/>
                <a:gd name="connsiteY50-5920" fmla="*/ 6456 h 10000"/>
                <a:gd name="connsiteX51-5921" fmla="*/ 7964 w 10000"/>
                <a:gd name="connsiteY51-5922" fmla="*/ 6456 h 10000"/>
                <a:gd name="connsiteX52-5923" fmla="*/ 8065 w 10000"/>
                <a:gd name="connsiteY52-5924" fmla="*/ 6355 h 10000"/>
                <a:gd name="connsiteX53-5925" fmla="*/ 8139 w 10000"/>
                <a:gd name="connsiteY53-5926" fmla="*/ 6253 h 10000"/>
                <a:gd name="connsiteX54-5927" fmla="*/ 8274 w 10000"/>
                <a:gd name="connsiteY54-5928" fmla="*/ 6172 h 10000"/>
                <a:gd name="connsiteX55-5929" fmla="*/ 8341 w 10000"/>
                <a:gd name="connsiteY55-5930" fmla="*/ 5959 h 10000"/>
                <a:gd name="connsiteX56-5931" fmla="*/ 8465 w 10000"/>
                <a:gd name="connsiteY56-5932" fmla="*/ 5564 h 10000"/>
                <a:gd name="connsiteX57-5933" fmla="*/ 8527 w 10000"/>
                <a:gd name="connsiteY57-5934" fmla="*/ 5462 h 10000"/>
                <a:gd name="connsiteX58-5935" fmla="*/ 8793 w 10000"/>
                <a:gd name="connsiteY58-5936" fmla="*/ 5229 h 10000"/>
                <a:gd name="connsiteX59-5937" fmla="*/ 9176 w 10000"/>
                <a:gd name="connsiteY59-5938" fmla="*/ 5188 h 10000"/>
                <a:gd name="connsiteX60-5939" fmla="*/ 9688 w 10000"/>
                <a:gd name="connsiteY60-5940" fmla="*/ 5238 h 10000"/>
                <a:gd name="connsiteX61-5941" fmla="*/ 9825 w 10000"/>
                <a:gd name="connsiteY61-5942" fmla="*/ 5300 h 10000"/>
                <a:gd name="connsiteX62-5943" fmla="*/ 9959 w 10000"/>
                <a:gd name="connsiteY62-5944" fmla="*/ 5472 h 10000"/>
                <a:gd name="connsiteX63-5945" fmla="*/ 10000 w 10000"/>
                <a:gd name="connsiteY63-5946" fmla="*/ 5523 h 10000"/>
                <a:gd name="connsiteX0-5947" fmla="*/ 0 w 10000"/>
                <a:gd name="connsiteY0-5948" fmla="*/ 1301 h 10222"/>
                <a:gd name="connsiteX1-5949" fmla="*/ 208 w 10000"/>
                <a:gd name="connsiteY1-5950" fmla="*/ 1535 h 10222"/>
                <a:gd name="connsiteX2-5951" fmla="*/ 415 w 10000"/>
                <a:gd name="connsiteY2-5952" fmla="*/ 823 h 10222"/>
                <a:gd name="connsiteX3-5953" fmla="*/ 764 w 10000"/>
                <a:gd name="connsiteY3-5954" fmla="*/ 681 h 10222"/>
                <a:gd name="connsiteX4-5955" fmla="*/ 992 w 10000"/>
                <a:gd name="connsiteY4-5956" fmla="*/ 426 h 10222"/>
                <a:gd name="connsiteX5-5957" fmla="*/ 1245 w 10000"/>
                <a:gd name="connsiteY5-5958" fmla="*/ 414 h 10222"/>
                <a:gd name="connsiteX6-5959" fmla="*/ 1425 w 10000"/>
                <a:gd name="connsiteY6-5960" fmla="*/ 187 h 10222"/>
                <a:gd name="connsiteX7-5961" fmla="*/ 1805 w 10000"/>
                <a:gd name="connsiteY7-5962" fmla="*/ 1 h 10222"/>
                <a:gd name="connsiteX8-5963" fmla="*/ 2011 w 10000"/>
                <a:gd name="connsiteY8-5964" fmla="*/ 384 h 10222"/>
                <a:gd name="connsiteX9-5965" fmla="*/ 2169 w 10000"/>
                <a:gd name="connsiteY9-5966" fmla="*/ 631 h 10222"/>
                <a:gd name="connsiteX10-5967" fmla="*/ 2374 w 10000"/>
                <a:gd name="connsiteY10-5968" fmla="*/ 1174 h 10222"/>
                <a:gd name="connsiteX11-5969" fmla="*/ 2626 w 10000"/>
                <a:gd name="connsiteY11-5970" fmla="*/ 1425 h 10222"/>
                <a:gd name="connsiteX12-5971" fmla="*/ 2819 w 10000"/>
                <a:gd name="connsiteY12-5972" fmla="*/ 1914 h 10222"/>
                <a:gd name="connsiteX13-5973" fmla="*/ 3030 w 10000"/>
                <a:gd name="connsiteY13-5974" fmla="*/ 2660 h 10222"/>
                <a:gd name="connsiteX14-5975" fmla="*/ 3295 w 10000"/>
                <a:gd name="connsiteY14-5976" fmla="*/ 2909 h 10222"/>
                <a:gd name="connsiteX15-5977" fmla="*/ 3442 w 10000"/>
                <a:gd name="connsiteY15-5978" fmla="*/ 3433 h 10222"/>
                <a:gd name="connsiteX16-5979" fmla="*/ 3561 w 10000"/>
                <a:gd name="connsiteY16-5980" fmla="*/ 3962 h 10222"/>
                <a:gd name="connsiteX17-5981" fmla="*/ 3475 w 10000"/>
                <a:gd name="connsiteY17-5982" fmla="*/ 4324 h 10222"/>
                <a:gd name="connsiteX18-5983" fmla="*/ 3606 w 10000"/>
                <a:gd name="connsiteY18-5984" fmla="*/ 4793 h 10222"/>
                <a:gd name="connsiteX19-5985" fmla="*/ 3571 w 10000"/>
                <a:gd name="connsiteY19-5986" fmla="*/ 5278 h 10222"/>
                <a:gd name="connsiteX20-5987" fmla="*/ 3657 w 10000"/>
                <a:gd name="connsiteY20-5988" fmla="*/ 5967 h 10222"/>
                <a:gd name="connsiteX21-5989" fmla="*/ 3580 w 10000"/>
                <a:gd name="connsiteY21-5990" fmla="*/ 6609 h 10222"/>
                <a:gd name="connsiteX22-5991" fmla="*/ 3720 w 10000"/>
                <a:gd name="connsiteY22-5992" fmla="*/ 7820 h 10222"/>
                <a:gd name="connsiteX23-5993" fmla="*/ 3888 w 10000"/>
                <a:gd name="connsiteY23-5994" fmla="*/ 8852 h 10222"/>
                <a:gd name="connsiteX24-5995" fmla="*/ 4052 w 10000"/>
                <a:gd name="connsiteY24-5996" fmla="*/ 8849 h 10222"/>
                <a:gd name="connsiteX25-5997" fmla="*/ 4217 w 10000"/>
                <a:gd name="connsiteY25-5998" fmla="*/ 8249 h 10222"/>
                <a:gd name="connsiteX26-5999" fmla="*/ 4279 w 10000"/>
                <a:gd name="connsiteY26-6000" fmla="*/ 8655 h 10222"/>
                <a:gd name="connsiteX27-6001" fmla="*/ 4239 w 10000"/>
                <a:gd name="connsiteY27-6002" fmla="*/ 9005 h 10222"/>
                <a:gd name="connsiteX28-6003" fmla="*/ 4208 w 10000"/>
                <a:gd name="connsiteY28-6004" fmla="*/ 9745 h 10222"/>
                <a:gd name="connsiteX29-6005" fmla="*/ 4445 w 10000"/>
                <a:gd name="connsiteY29-6006" fmla="*/ 9962 h 10222"/>
                <a:gd name="connsiteX30-6007" fmla="*/ 4823 w 10000"/>
                <a:gd name="connsiteY30-6008" fmla="*/ 9534 h 10222"/>
                <a:gd name="connsiteX31-6009" fmla="*/ 4924 w 10000"/>
                <a:gd name="connsiteY31-6010" fmla="*/ 9531 h 10222"/>
                <a:gd name="connsiteX32-6011" fmla="*/ 4958 w 10000"/>
                <a:gd name="connsiteY32-6012" fmla="*/ 9734 h 10222"/>
                <a:gd name="connsiteX33-6013" fmla="*/ 4944 w 10000"/>
                <a:gd name="connsiteY33-6014" fmla="*/ 10221 h 10222"/>
                <a:gd name="connsiteX34-6015" fmla="*/ 5161 w 10000"/>
                <a:gd name="connsiteY34-6016" fmla="*/ 9806 h 10222"/>
                <a:gd name="connsiteX35-6017" fmla="*/ 5439 w 10000"/>
                <a:gd name="connsiteY35-6018" fmla="*/ 9887 h 10222"/>
                <a:gd name="connsiteX36-6019" fmla="*/ 5483 w 10000"/>
                <a:gd name="connsiteY36-6020" fmla="*/ 9511 h 10222"/>
                <a:gd name="connsiteX37-6021" fmla="*/ 5545 w 10000"/>
                <a:gd name="connsiteY37-6022" fmla="*/ 9207 h 10222"/>
                <a:gd name="connsiteX38-6023" fmla="*/ 5525 w 10000"/>
                <a:gd name="connsiteY38-6024" fmla="*/ 8973 h 10222"/>
                <a:gd name="connsiteX39-6025" fmla="*/ 5581 w 10000"/>
                <a:gd name="connsiteY39-6026" fmla="*/ 8810 h 10222"/>
                <a:gd name="connsiteX40-6027" fmla="*/ 5759 w 10000"/>
                <a:gd name="connsiteY40-6028" fmla="*/ 8435 h 10222"/>
                <a:gd name="connsiteX41-6029" fmla="*/ 5946 w 10000"/>
                <a:gd name="connsiteY41-6030" fmla="*/ 7989 h 10222"/>
                <a:gd name="connsiteX42-6031" fmla="*/ 6008 w 10000"/>
                <a:gd name="connsiteY42-6032" fmla="*/ 7705 h 10222"/>
                <a:gd name="connsiteX43-6033" fmla="*/ 6112 w 10000"/>
                <a:gd name="connsiteY43-6034" fmla="*/ 7522 h 10222"/>
                <a:gd name="connsiteX44-6035" fmla="*/ 6316 w 10000"/>
                <a:gd name="connsiteY44-6036" fmla="*/ 7420 h 10222"/>
                <a:gd name="connsiteX45-6037" fmla="*/ 6471 w 10000"/>
                <a:gd name="connsiteY45-6038" fmla="*/ 7411 h 10222"/>
                <a:gd name="connsiteX46-6039" fmla="*/ 6724 w 10000"/>
                <a:gd name="connsiteY46-6040" fmla="*/ 7330 h 10222"/>
                <a:gd name="connsiteX47-6041" fmla="*/ 7064 w 10000"/>
                <a:gd name="connsiteY47-6042" fmla="*/ 7228 h 10222"/>
                <a:gd name="connsiteX48-6043" fmla="*/ 7279 w 10000"/>
                <a:gd name="connsiteY48-6044" fmla="*/ 7035 h 10222"/>
                <a:gd name="connsiteX49-6045" fmla="*/ 7514 w 10000"/>
                <a:gd name="connsiteY49-6046" fmla="*/ 6741 h 10222"/>
                <a:gd name="connsiteX50-6047" fmla="*/ 7749 w 10000"/>
                <a:gd name="connsiteY50-6048" fmla="*/ 6456 h 10222"/>
                <a:gd name="connsiteX51-6049" fmla="*/ 7964 w 10000"/>
                <a:gd name="connsiteY51-6050" fmla="*/ 6456 h 10222"/>
                <a:gd name="connsiteX52-6051" fmla="*/ 8065 w 10000"/>
                <a:gd name="connsiteY52-6052" fmla="*/ 6355 h 10222"/>
                <a:gd name="connsiteX53-6053" fmla="*/ 8139 w 10000"/>
                <a:gd name="connsiteY53-6054" fmla="*/ 6253 h 10222"/>
                <a:gd name="connsiteX54-6055" fmla="*/ 8274 w 10000"/>
                <a:gd name="connsiteY54-6056" fmla="*/ 6172 h 10222"/>
                <a:gd name="connsiteX55-6057" fmla="*/ 8341 w 10000"/>
                <a:gd name="connsiteY55-6058" fmla="*/ 5959 h 10222"/>
                <a:gd name="connsiteX56-6059" fmla="*/ 8465 w 10000"/>
                <a:gd name="connsiteY56-6060" fmla="*/ 5564 h 10222"/>
                <a:gd name="connsiteX57-6061" fmla="*/ 8527 w 10000"/>
                <a:gd name="connsiteY57-6062" fmla="*/ 5462 h 10222"/>
                <a:gd name="connsiteX58-6063" fmla="*/ 8793 w 10000"/>
                <a:gd name="connsiteY58-6064" fmla="*/ 5229 h 10222"/>
                <a:gd name="connsiteX59-6065" fmla="*/ 9176 w 10000"/>
                <a:gd name="connsiteY59-6066" fmla="*/ 5188 h 10222"/>
                <a:gd name="connsiteX60-6067" fmla="*/ 9688 w 10000"/>
                <a:gd name="connsiteY60-6068" fmla="*/ 5238 h 10222"/>
                <a:gd name="connsiteX61-6069" fmla="*/ 9825 w 10000"/>
                <a:gd name="connsiteY61-6070" fmla="*/ 5300 h 10222"/>
                <a:gd name="connsiteX62-6071" fmla="*/ 9959 w 10000"/>
                <a:gd name="connsiteY62-6072" fmla="*/ 5472 h 10222"/>
                <a:gd name="connsiteX63-6073" fmla="*/ 10000 w 10000"/>
                <a:gd name="connsiteY63-6074" fmla="*/ 5523 h 10222"/>
                <a:gd name="connsiteX0-6075" fmla="*/ 0 w 10000"/>
                <a:gd name="connsiteY0-6076" fmla="*/ 1301 h 10224"/>
                <a:gd name="connsiteX1-6077" fmla="*/ 208 w 10000"/>
                <a:gd name="connsiteY1-6078" fmla="*/ 1535 h 10224"/>
                <a:gd name="connsiteX2-6079" fmla="*/ 415 w 10000"/>
                <a:gd name="connsiteY2-6080" fmla="*/ 823 h 10224"/>
                <a:gd name="connsiteX3-6081" fmla="*/ 764 w 10000"/>
                <a:gd name="connsiteY3-6082" fmla="*/ 681 h 10224"/>
                <a:gd name="connsiteX4-6083" fmla="*/ 992 w 10000"/>
                <a:gd name="connsiteY4-6084" fmla="*/ 426 h 10224"/>
                <a:gd name="connsiteX5-6085" fmla="*/ 1245 w 10000"/>
                <a:gd name="connsiteY5-6086" fmla="*/ 414 h 10224"/>
                <a:gd name="connsiteX6-6087" fmla="*/ 1425 w 10000"/>
                <a:gd name="connsiteY6-6088" fmla="*/ 187 h 10224"/>
                <a:gd name="connsiteX7-6089" fmla="*/ 1805 w 10000"/>
                <a:gd name="connsiteY7-6090" fmla="*/ 1 h 10224"/>
                <a:gd name="connsiteX8-6091" fmla="*/ 2011 w 10000"/>
                <a:gd name="connsiteY8-6092" fmla="*/ 384 h 10224"/>
                <a:gd name="connsiteX9-6093" fmla="*/ 2169 w 10000"/>
                <a:gd name="connsiteY9-6094" fmla="*/ 631 h 10224"/>
                <a:gd name="connsiteX10-6095" fmla="*/ 2374 w 10000"/>
                <a:gd name="connsiteY10-6096" fmla="*/ 1174 h 10224"/>
                <a:gd name="connsiteX11-6097" fmla="*/ 2626 w 10000"/>
                <a:gd name="connsiteY11-6098" fmla="*/ 1425 h 10224"/>
                <a:gd name="connsiteX12-6099" fmla="*/ 2819 w 10000"/>
                <a:gd name="connsiteY12-6100" fmla="*/ 1914 h 10224"/>
                <a:gd name="connsiteX13-6101" fmla="*/ 3030 w 10000"/>
                <a:gd name="connsiteY13-6102" fmla="*/ 2660 h 10224"/>
                <a:gd name="connsiteX14-6103" fmla="*/ 3295 w 10000"/>
                <a:gd name="connsiteY14-6104" fmla="*/ 2909 h 10224"/>
                <a:gd name="connsiteX15-6105" fmla="*/ 3442 w 10000"/>
                <a:gd name="connsiteY15-6106" fmla="*/ 3433 h 10224"/>
                <a:gd name="connsiteX16-6107" fmla="*/ 3561 w 10000"/>
                <a:gd name="connsiteY16-6108" fmla="*/ 3962 h 10224"/>
                <a:gd name="connsiteX17-6109" fmla="*/ 3475 w 10000"/>
                <a:gd name="connsiteY17-6110" fmla="*/ 4324 h 10224"/>
                <a:gd name="connsiteX18-6111" fmla="*/ 3606 w 10000"/>
                <a:gd name="connsiteY18-6112" fmla="*/ 4793 h 10224"/>
                <a:gd name="connsiteX19-6113" fmla="*/ 3571 w 10000"/>
                <a:gd name="connsiteY19-6114" fmla="*/ 5278 h 10224"/>
                <a:gd name="connsiteX20-6115" fmla="*/ 3657 w 10000"/>
                <a:gd name="connsiteY20-6116" fmla="*/ 5967 h 10224"/>
                <a:gd name="connsiteX21-6117" fmla="*/ 3580 w 10000"/>
                <a:gd name="connsiteY21-6118" fmla="*/ 6609 h 10224"/>
                <a:gd name="connsiteX22-6119" fmla="*/ 3720 w 10000"/>
                <a:gd name="connsiteY22-6120" fmla="*/ 7820 h 10224"/>
                <a:gd name="connsiteX23-6121" fmla="*/ 3888 w 10000"/>
                <a:gd name="connsiteY23-6122" fmla="*/ 8852 h 10224"/>
                <a:gd name="connsiteX24-6123" fmla="*/ 4052 w 10000"/>
                <a:gd name="connsiteY24-6124" fmla="*/ 8849 h 10224"/>
                <a:gd name="connsiteX25-6125" fmla="*/ 4217 w 10000"/>
                <a:gd name="connsiteY25-6126" fmla="*/ 8249 h 10224"/>
                <a:gd name="connsiteX26-6127" fmla="*/ 4279 w 10000"/>
                <a:gd name="connsiteY26-6128" fmla="*/ 8655 h 10224"/>
                <a:gd name="connsiteX27-6129" fmla="*/ 4239 w 10000"/>
                <a:gd name="connsiteY27-6130" fmla="*/ 9005 h 10224"/>
                <a:gd name="connsiteX28-6131" fmla="*/ 4208 w 10000"/>
                <a:gd name="connsiteY28-6132" fmla="*/ 9745 h 10224"/>
                <a:gd name="connsiteX29-6133" fmla="*/ 4445 w 10000"/>
                <a:gd name="connsiteY29-6134" fmla="*/ 9962 h 10224"/>
                <a:gd name="connsiteX30-6135" fmla="*/ 4823 w 10000"/>
                <a:gd name="connsiteY30-6136" fmla="*/ 9534 h 10224"/>
                <a:gd name="connsiteX31-6137" fmla="*/ 4924 w 10000"/>
                <a:gd name="connsiteY31-6138" fmla="*/ 9531 h 10224"/>
                <a:gd name="connsiteX32-6139" fmla="*/ 4958 w 10000"/>
                <a:gd name="connsiteY32-6140" fmla="*/ 9734 h 10224"/>
                <a:gd name="connsiteX33-6141" fmla="*/ 4944 w 10000"/>
                <a:gd name="connsiteY33-6142" fmla="*/ 10221 h 10224"/>
                <a:gd name="connsiteX34-6143" fmla="*/ 5232 w 10000"/>
                <a:gd name="connsiteY34-6144" fmla="*/ 10072 h 10224"/>
                <a:gd name="connsiteX35-6145" fmla="*/ 5439 w 10000"/>
                <a:gd name="connsiteY35-6146" fmla="*/ 9887 h 10224"/>
                <a:gd name="connsiteX36-6147" fmla="*/ 5483 w 10000"/>
                <a:gd name="connsiteY36-6148" fmla="*/ 9511 h 10224"/>
                <a:gd name="connsiteX37-6149" fmla="*/ 5545 w 10000"/>
                <a:gd name="connsiteY37-6150" fmla="*/ 9207 h 10224"/>
                <a:gd name="connsiteX38-6151" fmla="*/ 5525 w 10000"/>
                <a:gd name="connsiteY38-6152" fmla="*/ 8973 h 10224"/>
                <a:gd name="connsiteX39-6153" fmla="*/ 5581 w 10000"/>
                <a:gd name="connsiteY39-6154" fmla="*/ 8810 h 10224"/>
                <a:gd name="connsiteX40-6155" fmla="*/ 5759 w 10000"/>
                <a:gd name="connsiteY40-6156" fmla="*/ 8435 h 10224"/>
                <a:gd name="connsiteX41-6157" fmla="*/ 5946 w 10000"/>
                <a:gd name="connsiteY41-6158" fmla="*/ 7989 h 10224"/>
                <a:gd name="connsiteX42-6159" fmla="*/ 6008 w 10000"/>
                <a:gd name="connsiteY42-6160" fmla="*/ 7705 h 10224"/>
                <a:gd name="connsiteX43-6161" fmla="*/ 6112 w 10000"/>
                <a:gd name="connsiteY43-6162" fmla="*/ 7522 h 10224"/>
                <a:gd name="connsiteX44-6163" fmla="*/ 6316 w 10000"/>
                <a:gd name="connsiteY44-6164" fmla="*/ 7420 h 10224"/>
                <a:gd name="connsiteX45-6165" fmla="*/ 6471 w 10000"/>
                <a:gd name="connsiteY45-6166" fmla="*/ 7411 h 10224"/>
                <a:gd name="connsiteX46-6167" fmla="*/ 6724 w 10000"/>
                <a:gd name="connsiteY46-6168" fmla="*/ 7330 h 10224"/>
                <a:gd name="connsiteX47-6169" fmla="*/ 7064 w 10000"/>
                <a:gd name="connsiteY47-6170" fmla="*/ 7228 h 10224"/>
                <a:gd name="connsiteX48-6171" fmla="*/ 7279 w 10000"/>
                <a:gd name="connsiteY48-6172" fmla="*/ 7035 h 10224"/>
                <a:gd name="connsiteX49-6173" fmla="*/ 7514 w 10000"/>
                <a:gd name="connsiteY49-6174" fmla="*/ 6741 h 10224"/>
                <a:gd name="connsiteX50-6175" fmla="*/ 7749 w 10000"/>
                <a:gd name="connsiteY50-6176" fmla="*/ 6456 h 10224"/>
                <a:gd name="connsiteX51-6177" fmla="*/ 7964 w 10000"/>
                <a:gd name="connsiteY51-6178" fmla="*/ 6456 h 10224"/>
                <a:gd name="connsiteX52-6179" fmla="*/ 8065 w 10000"/>
                <a:gd name="connsiteY52-6180" fmla="*/ 6355 h 10224"/>
                <a:gd name="connsiteX53-6181" fmla="*/ 8139 w 10000"/>
                <a:gd name="connsiteY53-6182" fmla="*/ 6253 h 10224"/>
                <a:gd name="connsiteX54-6183" fmla="*/ 8274 w 10000"/>
                <a:gd name="connsiteY54-6184" fmla="*/ 6172 h 10224"/>
                <a:gd name="connsiteX55-6185" fmla="*/ 8341 w 10000"/>
                <a:gd name="connsiteY55-6186" fmla="*/ 5959 h 10224"/>
                <a:gd name="connsiteX56-6187" fmla="*/ 8465 w 10000"/>
                <a:gd name="connsiteY56-6188" fmla="*/ 5564 h 10224"/>
                <a:gd name="connsiteX57-6189" fmla="*/ 8527 w 10000"/>
                <a:gd name="connsiteY57-6190" fmla="*/ 5462 h 10224"/>
                <a:gd name="connsiteX58-6191" fmla="*/ 8793 w 10000"/>
                <a:gd name="connsiteY58-6192" fmla="*/ 5229 h 10224"/>
                <a:gd name="connsiteX59-6193" fmla="*/ 9176 w 10000"/>
                <a:gd name="connsiteY59-6194" fmla="*/ 5188 h 10224"/>
                <a:gd name="connsiteX60-6195" fmla="*/ 9688 w 10000"/>
                <a:gd name="connsiteY60-6196" fmla="*/ 5238 h 10224"/>
                <a:gd name="connsiteX61-6197" fmla="*/ 9825 w 10000"/>
                <a:gd name="connsiteY61-6198" fmla="*/ 5300 h 10224"/>
                <a:gd name="connsiteX62-6199" fmla="*/ 9959 w 10000"/>
                <a:gd name="connsiteY62-6200" fmla="*/ 5472 h 10224"/>
                <a:gd name="connsiteX63-6201" fmla="*/ 10000 w 10000"/>
                <a:gd name="connsiteY63-6202" fmla="*/ 5523 h 10224"/>
                <a:gd name="connsiteX0-6203" fmla="*/ 0 w 10000"/>
                <a:gd name="connsiteY0-6204" fmla="*/ 1301 h 10224"/>
                <a:gd name="connsiteX1-6205" fmla="*/ 208 w 10000"/>
                <a:gd name="connsiteY1-6206" fmla="*/ 1535 h 10224"/>
                <a:gd name="connsiteX2-6207" fmla="*/ 415 w 10000"/>
                <a:gd name="connsiteY2-6208" fmla="*/ 823 h 10224"/>
                <a:gd name="connsiteX3-6209" fmla="*/ 764 w 10000"/>
                <a:gd name="connsiteY3-6210" fmla="*/ 681 h 10224"/>
                <a:gd name="connsiteX4-6211" fmla="*/ 992 w 10000"/>
                <a:gd name="connsiteY4-6212" fmla="*/ 426 h 10224"/>
                <a:gd name="connsiteX5-6213" fmla="*/ 1245 w 10000"/>
                <a:gd name="connsiteY5-6214" fmla="*/ 414 h 10224"/>
                <a:gd name="connsiteX6-6215" fmla="*/ 1425 w 10000"/>
                <a:gd name="connsiteY6-6216" fmla="*/ 187 h 10224"/>
                <a:gd name="connsiteX7-6217" fmla="*/ 1805 w 10000"/>
                <a:gd name="connsiteY7-6218" fmla="*/ 1 h 10224"/>
                <a:gd name="connsiteX8-6219" fmla="*/ 2011 w 10000"/>
                <a:gd name="connsiteY8-6220" fmla="*/ 384 h 10224"/>
                <a:gd name="connsiteX9-6221" fmla="*/ 2169 w 10000"/>
                <a:gd name="connsiteY9-6222" fmla="*/ 631 h 10224"/>
                <a:gd name="connsiteX10-6223" fmla="*/ 2374 w 10000"/>
                <a:gd name="connsiteY10-6224" fmla="*/ 1174 h 10224"/>
                <a:gd name="connsiteX11-6225" fmla="*/ 2626 w 10000"/>
                <a:gd name="connsiteY11-6226" fmla="*/ 1425 h 10224"/>
                <a:gd name="connsiteX12-6227" fmla="*/ 2819 w 10000"/>
                <a:gd name="connsiteY12-6228" fmla="*/ 1914 h 10224"/>
                <a:gd name="connsiteX13-6229" fmla="*/ 3030 w 10000"/>
                <a:gd name="connsiteY13-6230" fmla="*/ 2660 h 10224"/>
                <a:gd name="connsiteX14-6231" fmla="*/ 3295 w 10000"/>
                <a:gd name="connsiteY14-6232" fmla="*/ 2909 h 10224"/>
                <a:gd name="connsiteX15-6233" fmla="*/ 3442 w 10000"/>
                <a:gd name="connsiteY15-6234" fmla="*/ 3433 h 10224"/>
                <a:gd name="connsiteX16-6235" fmla="*/ 3561 w 10000"/>
                <a:gd name="connsiteY16-6236" fmla="*/ 3962 h 10224"/>
                <a:gd name="connsiteX17-6237" fmla="*/ 3475 w 10000"/>
                <a:gd name="connsiteY17-6238" fmla="*/ 4324 h 10224"/>
                <a:gd name="connsiteX18-6239" fmla="*/ 3606 w 10000"/>
                <a:gd name="connsiteY18-6240" fmla="*/ 4793 h 10224"/>
                <a:gd name="connsiteX19-6241" fmla="*/ 3571 w 10000"/>
                <a:gd name="connsiteY19-6242" fmla="*/ 5278 h 10224"/>
                <a:gd name="connsiteX20-6243" fmla="*/ 3657 w 10000"/>
                <a:gd name="connsiteY20-6244" fmla="*/ 5967 h 10224"/>
                <a:gd name="connsiteX21-6245" fmla="*/ 3580 w 10000"/>
                <a:gd name="connsiteY21-6246" fmla="*/ 6609 h 10224"/>
                <a:gd name="connsiteX22-6247" fmla="*/ 3720 w 10000"/>
                <a:gd name="connsiteY22-6248" fmla="*/ 7820 h 10224"/>
                <a:gd name="connsiteX23-6249" fmla="*/ 3888 w 10000"/>
                <a:gd name="connsiteY23-6250" fmla="*/ 8852 h 10224"/>
                <a:gd name="connsiteX24-6251" fmla="*/ 4052 w 10000"/>
                <a:gd name="connsiteY24-6252" fmla="*/ 8849 h 10224"/>
                <a:gd name="connsiteX25-6253" fmla="*/ 4217 w 10000"/>
                <a:gd name="connsiteY25-6254" fmla="*/ 8249 h 10224"/>
                <a:gd name="connsiteX26-6255" fmla="*/ 4279 w 10000"/>
                <a:gd name="connsiteY26-6256" fmla="*/ 8655 h 10224"/>
                <a:gd name="connsiteX27-6257" fmla="*/ 4239 w 10000"/>
                <a:gd name="connsiteY27-6258" fmla="*/ 9005 h 10224"/>
                <a:gd name="connsiteX28-6259" fmla="*/ 4208 w 10000"/>
                <a:gd name="connsiteY28-6260" fmla="*/ 9745 h 10224"/>
                <a:gd name="connsiteX29-6261" fmla="*/ 4445 w 10000"/>
                <a:gd name="connsiteY29-6262" fmla="*/ 9962 h 10224"/>
                <a:gd name="connsiteX30-6263" fmla="*/ 4823 w 10000"/>
                <a:gd name="connsiteY30-6264" fmla="*/ 9534 h 10224"/>
                <a:gd name="connsiteX31-6265" fmla="*/ 4924 w 10000"/>
                <a:gd name="connsiteY31-6266" fmla="*/ 9531 h 10224"/>
                <a:gd name="connsiteX32-6267" fmla="*/ 4958 w 10000"/>
                <a:gd name="connsiteY32-6268" fmla="*/ 9734 h 10224"/>
                <a:gd name="connsiteX33-6269" fmla="*/ 4944 w 10000"/>
                <a:gd name="connsiteY33-6270" fmla="*/ 10221 h 10224"/>
                <a:gd name="connsiteX34-6271" fmla="*/ 5232 w 10000"/>
                <a:gd name="connsiteY34-6272" fmla="*/ 10072 h 10224"/>
                <a:gd name="connsiteX35-6273" fmla="*/ 5341 w 10000"/>
                <a:gd name="connsiteY35-6274" fmla="*/ 9887 h 10224"/>
                <a:gd name="connsiteX36-6275" fmla="*/ 5483 w 10000"/>
                <a:gd name="connsiteY36-6276" fmla="*/ 9511 h 10224"/>
                <a:gd name="connsiteX37-6277" fmla="*/ 5545 w 10000"/>
                <a:gd name="connsiteY37-6278" fmla="*/ 9207 h 10224"/>
                <a:gd name="connsiteX38-6279" fmla="*/ 5525 w 10000"/>
                <a:gd name="connsiteY38-6280" fmla="*/ 8973 h 10224"/>
                <a:gd name="connsiteX39-6281" fmla="*/ 5581 w 10000"/>
                <a:gd name="connsiteY39-6282" fmla="*/ 8810 h 10224"/>
                <a:gd name="connsiteX40-6283" fmla="*/ 5759 w 10000"/>
                <a:gd name="connsiteY40-6284" fmla="*/ 8435 h 10224"/>
                <a:gd name="connsiteX41-6285" fmla="*/ 5946 w 10000"/>
                <a:gd name="connsiteY41-6286" fmla="*/ 7989 h 10224"/>
                <a:gd name="connsiteX42-6287" fmla="*/ 6008 w 10000"/>
                <a:gd name="connsiteY42-6288" fmla="*/ 7705 h 10224"/>
                <a:gd name="connsiteX43-6289" fmla="*/ 6112 w 10000"/>
                <a:gd name="connsiteY43-6290" fmla="*/ 7522 h 10224"/>
                <a:gd name="connsiteX44-6291" fmla="*/ 6316 w 10000"/>
                <a:gd name="connsiteY44-6292" fmla="*/ 7420 h 10224"/>
                <a:gd name="connsiteX45-6293" fmla="*/ 6471 w 10000"/>
                <a:gd name="connsiteY45-6294" fmla="*/ 7411 h 10224"/>
                <a:gd name="connsiteX46-6295" fmla="*/ 6724 w 10000"/>
                <a:gd name="connsiteY46-6296" fmla="*/ 7330 h 10224"/>
                <a:gd name="connsiteX47-6297" fmla="*/ 7064 w 10000"/>
                <a:gd name="connsiteY47-6298" fmla="*/ 7228 h 10224"/>
                <a:gd name="connsiteX48-6299" fmla="*/ 7279 w 10000"/>
                <a:gd name="connsiteY48-6300" fmla="*/ 7035 h 10224"/>
                <a:gd name="connsiteX49-6301" fmla="*/ 7514 w 10000"/>
                <a:gd name="connsiteY49-6302" fmla="*/ 6741 h 10224"/>
                <a:gd name="connsiteX50-6303" fmla="*/ 7749 w 10000"/>
                <a:gd name="connsiteY50-6304" fmla="*/ 6456 h 10224"/>
                <a:gd name="connsiteX51-6305" fmla="*/ 7964 w 10000"/>
                <a:gd name="connsiteY51-6306" fmla="*/ 6456 h 10224"/>
                <a:gd name="connsiteX52-6307" fmla="*/ 8065 w 10000"/>
                <a:gd name="connsiteY52-6308" fmla="*/ 6355 h 10224"/>
                <a:gd name="connsiteX53-6309" fmla="*/ 8139 w 10000"/>
                <a:gd name="connsiteY53-6310" fmla="*/ 6253 h 10224"/>
                <a:gd name="connsiteX54-6311" fmla="*/ 8274 w 10000"/>
                <a:gd name="connsiteY54-6312" fmla="*/ 6172 h 10224"/>
                <a:gd name="connsiteX55-6313" fmla="*/ 8341 w 10000"/>
                <a:gd name="connsiteY55-6314" fmla="*/ 5959 h 10224"/>
                <a:gd name="connsiteX56-6315" fmla="*/ 8465 w 10000"/>
                <a:gd name="connsiteY56-6316" fmla="*/ 5564 h 10224"/>
                <a:gd name="connsiteX57-6317" fmla="*/ 8527 w 10000"/>
                <a:gd name="connsiteY57-6318" fmla="*/ 5462 h 10224"/>
                <a:gd name="connsiteX58-6319" fmla="*/ 8793 w 10000"/>
                <a:gd name="connsiteY58-6320" fmla="*/ 5229 h 10224"/>
                <a:gd name="connsiteX59-6321" fmla="*/ 9176 w 10000"/>
                <a:gd name="connsiteY59-6322" fmla="*/ 5188 h 10224"/>
                <a:gd name="connsiteX60-6323" fmla="*/ 9688 w 10000"/>
                <a:gd name="connsiteY60-6324" fmla="*/ 5238 h 10224"/>
                <a:gd name="connsiteX61-6325" fmla="*/ 9825 w 10000"/>
                <a:gd name="connsiteY61-6326" fmla="*/ 5300 h 10224"/>
                <a:gd name="connsiteX62-6327" fmla="*/ 9959 w 10000"/>
                <a:gd name="connsiteY62-6328" fmla="*/ 5472 h 10224"/>
                <a:gd name="connsiteX63-6329" fmla="*/ 10000 w 10000"/>
                <a:gd name="connsiteY63-6330" fmla="*/ 5523 h 10224"/>
                <a:gd name="connsiteX0-6331" fmla="*/ 0 w 10000"/>
                <a:gd name="connsiteY0-6332" fmla="*/ 1301 h 10224"/>
                <a:gd name="connsiteX1-6333" fmla="*/ 208 w 10000"/>
                <a:gd name="connsiteY1-6334" fmla="*/ 1535 h 10224"/>
                <a:gd name="connsiteX2-6335" fmla="*/ 415 w 10000"/>
                <a:gd name="connsiteY2-6336" fmla="*/ 823 h 10224"/>
                <a:gd name="connsiteX3-6337" fmla="*/ 764 w 10000"/>
                <a:gd name="connsiteY3-6338" fmla="*/ 681 h 10224"/>
                <a:gd name="connsiteX4-6339" fmla="*/ 992 w 10000"/>
                <a:gd name="connsiteY4-6340" fmla="*/ 426 h 10224"/>
                <a:gd name="connsiteX5-6341" fmla="*/ 1245 w 10000"/>
                <a:gd name="connsiteY5-6342" fmla="*/ 414 h 10224"/>
                <a:gd name="connsiteX6-6343" fmla="*/ 1425 w 10000"/>
                <a:gd name="connsiteY6-6344" fmla="*/ 187 h 10224"/>
                <a:gd name="connsiteX7-6345" fmla="*/ 1805 w 10000"/>
                <a:gd name="connsiteY7-6346" fmla="*/ 1 h 10224"/>
                <a:gd name="connsiteX8-6347" fmla="*/ 2011 w 10000"/>
                <a:gd name="connsiteY8-6348" fmla="*/ 384 h 10224"/>
                <a:gd name="connsiteX9-6349" fmla="*/ 2169 w 10000"/>
                <a:gd name="connsiteY9-6350" fmla="*/ 631 h 10224"/>
                <a:gd name="connsiteX10-6351" fmla="*/ 2374 w 10000"/>
                <a:gd name="connsiteY10-6352" fmla="*/ 1174 h 10224"/>
                <a:gd name="connsiteX11-6353" fmla="*/ 2626 w 10000"/>
                <a:gd name="connsiteY11-6354" fmla="*/ 1425 h 10224"/>
                <a:gd name="connsiteX12-6355" fmla="*/ 2819 w 10000"/>
                <a:gd name="connsiteY12-6356" fmla="*/ 1914 h 10224"/>
                <a:gd name="connsiteX13-6357" fmla="*/ 3030 w 10000"/>
                <a:gd name="connsiteY13-6358" fmla="*/ 2660 h 10224"/>
                <a:gd name="connsiteX14-6359" fmla="*/ 3295 w 10000"/>
                <a:gd name="connsiteY14-6360" fmla="*/ 2909 h 10224"/>
                <a:gd name="connsiteX15-6361" fmla="*/ 3442 w 10000"/>
                <a:gd name="connsiteY15-6362" fmla="*/ 3433 h 10224"/>
                <a:gd name="connsiteX16-6363" fmla="*/ 3561 w 10000"/>
                <a:gd name="connsiteY16-6364" fmla="*/ 3962 h 10224"/>
                <a:gd name="connsiteX17-6365" fmla="*/ 3475 w 10000"/>
                <a:gd name="connsiteY17-6366" fmla="*/ 4324 h 10224"/>
                <a:gd name="connsiteX18-6367" fmla="*/ 3606 w 10000"/>
                <a:gd name="connsiteY18-6368" fmla="*/ 4793 h 10224"/>
                <a:gd name="connsiteX19-6369" fmla="*/ 3571 w 10000"/>
                <a:gd name="connsiteY19-6370" fmla="*/ 5278 h 10224"/>
                <a:gd name="connsiteX20-6371" fmla="*/ 3657 w 10000"/>
                <a:gd name="connsiteY20-6372" fmla="*/ 5967 h 10224"/>
                <a:gd name="connsiteX21-6373" fmla="*/ 3580 w 10000"/>
                <a:gd name="connsiteY21-6374" fmla="*/ 6609 h 10224"/>
                <a:gd name="connsiteX22-6375" fmla="*/ 3720 w 10000"/>
                <a:gd name="connsiteY22-6376" fmla="*/ 7820 h 10224"/>
                <a:gd name="connsiteX23-6377" fmla="*/ 3888 w 10000"/>
                <a:gd name="connsiteY23-6378" fmla="*/ 8852 h 10224"/>
                <a:gd name="connsiteX24-6379" fmla="*/ 4052 w 10000"/>
                <a:gd name="connsiteY24-6380" fmla="*/ 8849 h 10224"/>
                <a:gd name="connsiteX25-6381" fmla="*/ 4217 w 10000"/>
                <a:gd name="connsiteY25-6382" fmla="*/ 8249 h 10224"/>
                <a:gd name="connsiteX26-6383" fmla="*/ 4279 w 10000"/>
                <a:gd name="connsiteY26-6384" fmla="*/ 8655 h 10224"/>
                <a:gd name="connsiteX27-6385" fmla="*/ 4239 w 10000"/>
                <a:gd name="connsiteY27-6386" fmla="*/ 9005 h 10224"/>
                <a:gd name="connsiteX28-6387" fmla="*/ 4208 w 10000"/>
                <a:gd name="connsiteY28-6388" fmla="*/ 9745 h 10224"/>
                <a:gd name="connsiteX29-6389" fmla="*/ 4445 w 10000"/>
                <a:gd name="connsiteY29-6390" fmla="*/ 9962 h 10224"/>
                <a:gd name="connsiteX30-6391" fmla="*/ 4823 w 10000"/>
                <a:gd name="connsiteY30-6392" fmla="*/ 9534 h 10224"/>
                <a:gd name="connsiteX31-6393" fmla="*/ 4924 w 10000"/>
                <a:gd name="connsiteY31-6394" fmla="*/ 9531 h 10224"/>
                <a:gd name="connsiteX32-6395" fmla="*/ 4958 w 10000"/>
                <a:gd name="connsiteY32-6396" fmla="*/ 9734 h 10224"/>
                <a:gd name="connsiteX33-6397" fmla="*/ 4944 w 10000"/>
                <a:gd name="connsiteY33-6398" fmla="*/ 10221 h 10224"/>
                <a:gd name="connsiteX34-6399" fmla="*/ 5232 w 10000"/>
                <a:gd name="connsiteY34-6400" fmla="*/ 10072 h 10224"/>
                <a:gd name="connsiteX35-6401" fmla="*/ 5341 w 10000"/>
                <a:gd name="connsiteY35-6402" fmla="*/ 9887 h 10224"/>
                <a:gd name="connsiteX36-6403" fmla="*/ 5576 w 10000"/>
                <a:gd name="connsiteY36-6404" fmla="*/ 9760 h 10224"/>
                <a:gd name="connsiteX37-6405" fmla="*/ 5545 w 10000"/>
                <a:gd name="connsiteY37-6406" fmla="*/ 9207 h 10224"/>
                <a:gd name="connsiteX38-6407" fmla="*/ 5525 w 10000"/>
                <a:gd name="connsiteY38-6408" fmla="*/ 8973 h 10224"/>
                <a:gd name="connsiteX39-6409" fmla="*/ 5581 w 10000"/>
                <a:gd name="connsiteY39-6410" fmla="*/ 8810 h 10224"/>
                <a:gd name="connsiteX40-6411" fmla="*/ 5759 w 10000"/>
                <a:gd name="connsiteY40-6412" fmla="*/ 8435 h 10224"/>
                <a:gd name="connsiteX41-6413" fmla="*/ 5946 w 10000"/>
                <a:gd name="connsiteY41-6414" fmla="*/ 7989 h 10224"/>
                <a:gd name="connsiteX42-6415" fmla="*/ 6008 w 10000"/>
                <a:gd name="connsiteY42-6416" fmla="*/ 7705 h 10224"/>
                <a:gd name="connsiteX43-6417" fmla="*/ 6112 w 10000"/>
                <a:gd name="connsiteY43-6418" fmla="*/ 7522 h 10224"/>
                <a:gd name="connsiteX44-6419" fmla="*/ 6316 w 10000"/>
                <a:gd name="connsiteY44-6420" fmla="*/ 7420 h 10224"/>
                <a:gd name="connsiteX45-6421" fmla="*/ 6471 w 10000"/>
                <a:gd name="connsiteY45-6422" fmla="*/ 7411 h 10224"/>
                <a:gd name="connsiteX46-6423" fmla="*/ 6724 w 10000"/>
                <a:gd name="connsiteY46-6424" fmla="*/ 7330 h 10224"/>
                <a:gd name="connsiteX47-6425" fmla="*/ 7064 w 10000"/>
                <a:gd name="connsiteY47-6426" fmla="*/ 7228 h 10224"/>
                <a:gd name="connsiteX48-6427" fmla="*/ 7279 w 10000"/>
                <a:gd name="connsiteY48-6428" fmla="*/ 7035 h 10224"/>
                <a:gd name="connsiteX49-6429" fmla="*/ 7514 w 10000"/>
                <a:gd name="connsiteY49-6430" fmla="*/ 6741 h 10224"/>
                <a:gd name="connsiteX50-6431" fmla="*/ 7749 w 10000"/>
                <a:gd name="connsiteY50-6432" fmla="*/ 6456 h 10224"/>
                <a:gd name="connsiteX51-6433" fmla="*/ 7964 w 10000"/>
                <a:gd name="connsiteY51-6434" fmla="*/ 6456 h 10224"/>
                <a:gd name="connsiteX52-6435" fmla="*/ 8065 w 10000"/>
                <a:gd name="connsiteY52-6436" fmla="*/ 6355 h 10224"/>
                <a:gd name="connsiteX53-6437" fmla="*/ 8139 w 10000"/>
                <a:gd name="connsiteY53-6438" fmla="*/ 6253 h 10224"/>
                <a:gd name="connsiteX54-6439" fmla="*/ 8274 w 10000"/>
                <a:gd name="connsiteY54-6440" fmla="*/ 6172 h 10224"/>
                <a:gd name="connsiteX55-6441" fmla="*/ 8341 w 10000"/>
                <a:gd name="connsiteY55-6442" fmla="*/ 5959 h 10224"/>
                <a:gd name="connsiteX56-6443" fmla="*/ 8465 w 10000"/>
                <a:gd name="connsiteY56-6444" fmla="*/ 5564 h 10224"/>
                <a:gd name="connsiteX57-6445" fmla="*/ 8527 w 10000"/>
                <a:gd name="connsiteY57-6446" fmla="*/ 5462 h 10224"/>
                <a:gd name="connsiteX58-6447" fmla="*/ 8793 w 10000"/>
                <a:gd name="connsiteY58-6448" fmla="*/ 5229 h 10224"/>
                <a:gd name="connsiteX59-6449" fmla="*/ 9176 w 10000"/>
                <a:gd name="connsiteY59-6450" fmla="*/ 5188 h 10224"/>
                <a:gd name="connsiteX60-6451" fmla="*/ 9688 w 10000"/>
                <a:gd name="connsiteY60-6452" fmla="*/ 5238 h 10224"/>
                <a:gd name="connsiteX61-6453" fmla="*/ 9825 w 10000"/>
                <a:gd name="connsiteY61-6454" fmla="*/ 5300 h 10224"/>
                <a:gd name="connsiteX62-6455" fmla="*/ 9959 w 10000"/>
                <a:gd name="connsiteY62-6456" fmla="*/ 5472 h 10224"/>
                <a:gd name="connsiteX63-6457" fmla="*/ 10000 w 10000"/>
                <a:gd name="connsiteY63-6458" fmla="*/ 5523 h 10224"/>
                <a:gd name="connsiteX0-6459" fmla="*/ 0 w 10000"/>
                <a:gd name="connsiteY0-6460" fmla="*/ 1301 h 10224"/>
                <a:gd name="connsiteX1-6461" fmla="*/ 208 w 10000"/>
                <a:gd name="connsiteY1-6462" fmla="*/ 1535 h 10224"/>
                <a:gd name="connsiteX2-6463" fmla="*/ 415 w 10000"/>
                <a:gd name="connsiteY2-6464" fmla="*/ 823 h 10224"/>
                <a:gd name="connsiteX3-6465" fmla="*/ 764 w 10000"/>
                <a:gd name="connsiteY3-6466" fmla="*/ 681 h 10224"/>
                <a:gd name="connsiteX4-6467" fmla="*/ 992 w 10000"/>
                <a:gd name="connsiteY4-6468" fmla="*/ 426 h 10224"/>
                <a:gd name="connsiteX5-6469" fmla="*/ 1245 w 10000"/>
                <a:gd name="connsiteY5-6470" fmla="*/ 414 h 10224"/>
                <a:gd name="connsiteX6-6471" fmla="*/ 1425 w 10000"/>
                <a:gd name="connsiteY6-6472" fmla="*/ 187 h 10224"/>
                <a:gd name="connsiteX7-6473" fmla="*/ 1805 w 10000"/>
                <a:gd name="connsiteY7-6474" fmla="*/ 1 h 10224"/>
                <a:gd name="connsiteX8-6475" fmla="*/ 2011 w 10000"/>
                <a:gd name="connsiteY8-6476" fmla="*/ 384 h 10224"/>
                <a:gd name="connsiteX9-6477" fmla="*/ 2169 w 10000"/>
                <a:gd name="connsiteY9-6478" fmla="*/ 631 h 10224"/>
                <a:gd name="connsiteX10-6479" fmla="*/ 2374 w 10000"/>
                <a:gd name="connsiteY10-6480" fmla="*/ 1174 h 10224"/>
                <a:gd name="connsiteX11-6481" fmla="*/ 2626 w 10000"/>
                <a:gd name="connsiteY11-6482" fmla="*/ 1425 h 10224"/>
                <a:gd name="connsiteX12-6483" fmla="*/ 2819 w 10000"/>
                <a:gd name="connsiteY12-6484" fmla="*/ 1914 h 10224"/>
                <a:gd name="connsiteX13-6485" fmla="*/ 3030 w 10000"/>
                <a:gd name="connsiteY13-6486" fmla="*/ 2660 h 10224"/>
                <a:gd name="connsiteX14-6487" fmla="*/ 3295 w 10000"/>
                <a:gd name="connsiteY14-6488" fmla="*/ 2909 h 10224"/>
                <a:gd name="connsiteX15-6489" fmla="*/ 3442 w 10000"/>
                <a:gd name="connsiteY15-6490" fmla="*/ 3433 h 10224"/>
                <a:gd name="connsiteX16-6491" fmla="*/ 3561 w 10000"/>
                <a:gd name="connsiteY16-6492" fmla="*/ 3962 h 10224"/>
                <a:gd name="connsiteX17-6493" fmla="*/ 3475 w 10000"/>
                <a:gd name="connsiteY17-6494" fmla="*/ 4324 h 10224"/>
                <a:gd name="connsiteX18-6495" fmla="*/ 3606 w 10000"/>
                <a:gd name="connsiteY18-6496" fmla="*/ 4793 h 10224"/>
                <a:gd name="connsiteX19-6497" fmla="*/ 3571 w 10000"/>
                <a:gd name="connsiteY19-6498" fmla="*/ 5278 h 10224"/>
                <a:gd name="connsiteX20-6499" fmla="*/ 3657 w 10000"/>
                <a:gd name="connsiteY20-6500" fmla="*/ 5967 h 10224"/>
                <a:gd name="connsiteX21-6501" fmla="*/ 3580 w 10000"/>
                <a:gd name="connsiteY21-6502" fmla="*/ 6609 h 10224"/>
                <a:gd name="connsiteX22-6503" fmla="*/ 3720 w 10000"/>
                <a:gd name="connsiteY22-6504" fmla="*/ 7820 h 10224"/>
                <a:gd name="connsiteX23-6505" fmla="*/ 3888 w 10000"/>
                <a:gd name="connsiteY23-6506" fmla="*/ 8852 h 10224"/>
                <a:gd name="connsiteX24-6507" fmla="*/ 4052 w 10000"/>
                <a:gd name="connsiteY24-6508" fmla="*/ 8849 h 10224"/>
                <a:gd name="connsiteX25-6509" fmla="*/ 4217 w 10000"/>
                <a:gd name="connsiteY25-6510" fmla="*/ 8249 h 10224"/>
                <a:gd name="connsiteX26-6511" fmla="*/ 4279 w 10000"/>
                <a:gd name="connsiteY26-6512" fmla="*/ 8655 h 10224"/>
                <a:gd name="connsiteX27-6513" fmla="*/ 4239 w 10000"/>
                <a:gd name="connsiteY27-6514" fmla="*/ 9005 h 10224"/>
                <a:gd name="connsiteX28-6515" fmla="*/ 4208 w 10000"/>
                <a:gd name="connsiteY28-6516" fmla="*/ 9745 h 10224"/>
                <a:gd name="connsiteX29-6517" fmla="*/ 4445 w 10000"/>
                <a:gd name="connsiteY29-6518" fmla="*/ 9962 h 10224"/>
                <a:gd name="connsiteX30-6519" fmla="*/ 4823 w 10000"/>
                <a:gd name="connsiteY30-6520" fmla="*/ 9534 h 10224"/>
                <a:gd name="connsiteX31-6521" fmla="*/ 4924 w 10000"/>
                <a:gd name="connsiteY31-6522" fmla="*/ 9531 h 10224"/>
                <a:gd name="connsiteX32-6523" fmla="*/ 4958 w 10000"/>
                <a:gd name="connsiteY32-6524" fmla="*/ 9734 h 10224"/>
                <a:gd name="connsiteX33-6525" fmla="*/ 4944 w 10000"/>
                <a:gd name="connsiteY33-6526" fmla="*/ 10221 h 10224"/>
                <a:gd name="connsiteX34-6527" fmla="*/ 5232 w 10000"/>
                <a:gd name="connsiteY34-6528" fmla="*/ 10072 h 10224"/>
                <a:gd name="connsiteX35-6529" fmla="*/ 5341 w 10000"/>
                <a:gd name="connsiteY35-6530" fmla="*/ 9887 h 10224"/>
                <a:gd name="connsiteX36-6531" fmla="*/ 5576 w 10000"/>
                <a:gd name="connsiteY36-6532" fmla="*/ 9760 h 10224"/>
                <a:gd name="connsiteX37-6533" fmla="*/ 5545 w 10000"/>
                <a:gd name="connsiteY37-6534" fmla="*/ 9207 h 10224"/>
                <a:gd name="connsiteX38-6535" fmla="*/ 5525 w 10000"/>
                <a:gd name="connsiteY38-6536" fmla="*/ 8973 h 10224"/>
                <a:gd name="connsiteX39-6537" fmla="*/ 5581 w 10000"/>
                <a:gd name="connsiteY39-6538" fmla="*/ 8810 h 10224"/>
                <a:gd name="connsiteX40-6539" fmla="*/ 5759 w 10000"/>
                <a:gd name="connsiteY40-6540" fmla="*/ 8435 h 10224"/>
                <a:gd name="connsiteX41-6541" fmla="*/ 5946 w 10000"/>
                <a:gd name="connsiteY41-6542" fmla="*/ 7989 h 10224"/>
                <a:gd name="connsiteX42-6543" fmla="*/ 6008 w 10000"/>
                <a:gd name="connsiteY42-6544" fmla="*/ 7705 h 10224"/>
                <a:gd name="connsiteX43-6545" fmla="*/ 6112 w 10000"/>
                <a:gd name="connsiteY43-6546" fmla="*/ 7522 h 10224"/>
                <a:gd name="connsiteX44-6547" fmla="*/ 6316 w 10000"/>
                <a:gd name="connsiteY44-6548" fmla="*/ 7420 h 10224"/>
                <a:gd name="connsiteX45-6549" fmla="*/ 6471 w 10000"/>
                <a:gd name="connsiteY45-6550" fmla="*/ 7411 h 10224"/>
                <a:gd name="connsiteX46-6551" fmla="*/ 6724 w 10000"/>
                <a:gd name="connsiteY46-6552" fmla="*/ 7330 h 10224"/>
                <a:gd name="connsiteX47-6553" fmla="*/ 7064 w 10000"/>
                <a:gd name="connsiteY47-6554" fmla="*/ 7228 h 10224"/>
                <a:gd name="connsiteX48-6555" fmla="*/ 7279 w 10000"/>
                <a:gd name="connsiteY48-6556" fmla="*/ 7035 h 10224"/>
                <a:gd name="connsiteX49-6557" fmla="*/ 7514 w 10000"/>
                <a:gd name="connsiteY49-6558" fmla="*/ 6741 h 10224"/>
                <a:gd name="connsiteX50-6559" fmla="*/ 7749 w 10000"/>
                <a:gd name="connsiteY50-6560" fmla="*/ 6456 h 10224"/>
                <a:gd name="connsiteX51-6561" fmla="*/ 7964 w 10000"/>
                <a:gd name="connsiteY51-6562" fmla="*/ 6456 h 10224"/>
                <a:gd name="connsiteX52-6563" fmla="*/ 8065 w 10000"/>
                <a:gd name="connsiteY52-6564" fmla="*/ 6355 h 10224"/>
                <a:gd name="connsiteX53-6565" fmla="*/ 8139 w 10000"/>
                <a:gd name="connsiteY53-6566" fmla="*/ 6253 h 10224"/>
                <a:gd name="connsiteX54-6567" fmla="*/ 8274 w 10000"/>
                <a:gd name="connsiteY54-6568" fmla="*/ 6172 h 10224"/>
                <a:gd name="connsiteX55-6569" fmla="*/ 8341 w 10000"/>
                <a:gd name="connsiteY55-6570" fmla="*/ 5959 h 10224"/>
                <a:gd name="connsiteX56-6571" fmla="*/ 8465 w 10000"/>
                <a:gd name="connsiteY56-6572" fmla="*/ 5564 h 10224"/>
                <a:gd name="connsiteX57-6573" fmla="*/ 8527 w 10000"/>
                <a:gd name="connsiteY57-6574" fmla="*/ 5462 h 10224"/>
                <a:gd name="connsiteX58-6575" fmla="*/ 8793 w 10000"/>
                <a:gd name="connsiteY58-6576" fmla="*/ 5229 h 10224"/>
                <a:gd name="connsiteX59-6577" fmla="*/ 9176 w 10000"/>
                <a:gd name="connsiteY59-6578" fmla="*/ 5188 h 10224"/>
                <a:gd name="connsiteX60-6579" fmla="*/ 9688 w 10000"/>
                <a:gd name="connsiteY60-6580" fmla="*/ 5238 h 10224"/>
                <a:gd name="connsiteX61-6581" fmla="*/ 9825 w 10000"/>
                <a:gd name="connsiteY61-6582" fmla="*/ 5300 h 10224"/>
                <a:gd name="connsiteX62-6583" fmla="*/ 9959 w 10000"/>
                <a:gd name="connsiteY62-6584" fmla="*/ 5472 h 10224"/>
                <a:gd name="connsiteX63-6585" fmla="*/ 10000 w 10000"/>
                <a:gd name="connsiteY63-6586" fmla="*/ 5523 h 10224"/>
                <a:gd name="connsiteX0-6587" fmla="*/ 0 w 10000"/>
                <a:gd name="connsiteY0-6588" fmla="*/ 1301 h 10224"/>
                <a:gd name="connsiteX1-6589" fmla="*/ 208 w 10000"/>
                <a:gd name="connsiteY1-6590" fmla="*/ 1535 h 10224"/>
                <a:gd name="connsiteX2-6591" fmla="*/ 415 w 10000"/>
                <a:gd name="connsiteY2-6592" fmla="*/ 823 h 10224"/>
                <a:gd name="connsiteX3-6593" fmla="*/ 764 w 10000"/>
                <a:gd name="connsiteY3-6594" fmla="*/ 681 h 10224"/>
                <a:gd name="connsiteX4-6595" fmla="*/ 992 w 10000"/>
                <a:gd name="connsiteY4-6596" fmla="*/ 426 h 10224"/>
                <a:gd name="connsiteX5-6597" fmla="*/ 1245 w 10000"/>
                <a:gd name="connsiteY5-6598" fmla="*/ 414 h 10224"/>
                <a:gd name="connsiteX6-6599" fmla="*/ 1425 w 10000"/>
                <a:gd name="connsiteY6-6600" fmla="*/ 187 h 10224"/>
                <a:gd name="connsiteX7-6601" fmla="*/ 1805 w 10000"/>
                <a:gd name="connsiteY7-6602" fmla="*/ 1 h 10224"/>
                <a:gd name="connsiteX8-6603" fmla="*/ 2011 w 10000"/>
                <a:gd name="connsiteY8-6604" fmla="*/ 384 h 10224"/>
                <a:gd name="connsiteX9-6605" fmla="*/ 2169 w 10000"/>
                <a:gd name="connsiteY9-6606" fmla="*/ 631 h 10224"/>
                <a:gd name="connsiteX10-6607" fmla="*/ 2374 w 10000"/>
                <a:gd name="connsiteY10-6608" fmla="*/ 1174 h 10224"/>
                <a:gd name="connsiteX11-6609" fmla="*/ 2626 w 10000"/>
                <a:gd name="connsiteY11-6610" fmla="*/ 1425 h 10224"/>
                <a:gd name="connsiteX12-6611" fmla="*/ 2819 w 10000"/>
                <a:gd name="connsiteY12-6612" fmla="*/ 1914 h 10224"/>
                <a:gd name="connsiteX13-6613" fmla="*/ 3030 w 10000"/>
                <a:gd name="connsiteY13-6614" fmla="*/ 2660 h 10224"/>
                <a:gd name="connsiteX14-6615" fmla="*/ 3295 w 10000"/>
                <a:gd name="connsiteY14-6616" fmla="*/ 2909 h 10224"/>
                <a:gd name="connsiteX15-6617" fmla="*/ 3442 w 10000"/>
                <a:gd name="connsiteY15-6618" fmla="*/ 3433 h 10224"/>
                <a:gd name="connsiteX16-6619" fmla="*/ 3561 w 10000"/>
                <a:gd name="connsiteY16-6620" fmla="*/ 3962 h 10224"/>
                <a:gd name="connsiteX17-6621" fmla="*/ 3475 w 10000"/>
                <a:gd name="connsiteY17-6622" fmla="*/ 4324 h 10224"/>
                <a:gd name="connsiteX18-6623" fmla="*/ 3606 w 10000"/>
                <a:gd name="connsiteY18-6624" fmla="*/ 4793 h 10224"/>
                <a:gd name="connsiteX19-6625" fmla="*/ 3571 w 10000"/>
                <a:gd name="connsiteY19-6626" fmla="*/ 5278 h 10224"/>
                <a:gd name="connsiteX20-6627" fmla="*/ 3657 w 10000"/>
                <a:gd name="connsiteY20-6628" fmla="*/ 5967 h 10224"/>
                <a:gd name="connsiteX21-6629" fmla="*/ 3580 w 10000"/>
                <a:gd name="connsiteY21-6630" fmla="*/ 6609 h 10224"/>
                <a:gd name="connsiteX22-6631" fmla="*/ 3720 w 10000"/>
                <a:gd name="connsiteY22-6632" fmla="*/ 7820 h 10224"/>
                <a:gd name="connsiteX23-6633" fmla="*/ 3888 w 10000"/>
                <a:gd name="connsiteY23-6634" fmla="*/ 8852 h 10224"/>
                <a:gd name="connsiteX24-6635" fmla="*/ 4052 w 10000"/>
                <a:gd name="connsiteY24-6636" fmla="*/ 8849 h 10224"/>
                <a:gd name="connsiteX25-6637" fmla="*/ 4217 w 10000"/>
                <a:gd name="connsiteY25-6638" fmla="*/ 8249 h 10224"/>
                <a:gd name="connsiteX26-6639" fmla="*/ 4279 w 10000"/>
                <a:gd name="connsiteY26-6640" fmla="*/ 8655 h 10224"/>
                <a:gd name="connsiteX27-6641" fmla="*/ 4239 w 10000"/>
                <a:gd name="connsiteY27-6642" fmla="*/ 9005 h 10224"/>
                <a:gd name="connsiteX28-6643" fmla="*/ 4208 w 10000"/>
                <a:gd name="connsiteY28-6644" fmla="*/ 9745 h 10224"/>
                <a:gd name="connsiteX29-6645" fmla="*/ 4445 w 10000"/>
                <a:gd name="connsiteY29-6646" fmla="*/ 9962 h 10224"/>
                <a:gd name="connsiteX30-6647" fmla="*/ 4823 w 10000"/>
                <a:gd name="connsiteY30-6648" fmla="*/ 9534 h 10224"/>
                <a:gd name="connsiteX31-6649" fmla="*/ 4924 w 10000"/>
                <a:gd name="connsiteY31-6650" fmla="*/ 9531 h 10224"/>
                <a:gd name="connsiteX32-6651" fmla="*/ 4958 w 10000"/>
                <a:gd name="connsiteY32-6652" fmla="*/ 9734 h 10224"/>
                <a:gd name="connsiteX33-6653" fmla="*/ 4944 w 10000"/>
                <a:gd name="connsiteY33-6654" fmla="*/ 10221 h 10224"/>
                <a:gd name="connsiteX34-6655" fmla="*/ 5232 w 10000"/>
                <a:gd name="connsiteY34-6656" fmla="*/ 10072 h 10224"/>
                <a:gd name="connsiteX35-6657" fmla="*/ 5341 w 10000"/>
                <a:gd name="connsiteY35-6658" fmla="*/ 9887 h 10224"/>
                <a:gd name="connsiteX36-6659" fmla="*/ 5576 w 10000"/>
                <a:gd name="connsiteY36-6660" fmla="*/ 9760 h 10224"/>
                <a:gd name="connsiteX37-6661" fmla="*/ 5545 w 10000"/>
                <a:gd name="connsiteY37-6662" fmla="*/ 9207 h 10224"/>
                <a:gd name="connsiteX38-6663" fmla="*/ 5525 w 10000"/>
                <a:gd name="connsiteY38-6664" fmla="*/ 8973 h 10224"/>
                <a:gd name="connsiteX39-6665" fmla="*/ 5581 w 10000"/>
                <a:gd name="connsiteY39-6666" fmla="*/ 8810 h 10224"/>
                <a:gd name="connsiteX40-6667" fmla="*/ 5759 w 10000"/>
                <a:gd name="connsiteY40-6668" fmla="*/ 8435 h 10224"/>
                <a:gd name="connsiteX41-6669" fmla="*/ 5946 w 10000"/>
                <a:gd name="connsiteY41-6670" fmla="*/ 7989 h 10224"/>
                <a:gd name="connsiteX42-6671" fmla="*/ 6008 w 10000"/>
                <a:gd name="connsiteY42-6672" fmla="*/ 7705 h 10224"/>
                <a:gd name="connsiteX43-6673" fmla="*/ 6112 w 10000"/>
                <a:gd name="connsiteY43-6674" fmla="*/ 7522 h 10224"/>
                <a:gd name="connsiteX44-6675" fmla="*/ 6316 w 10000"/>
                <a:gd name="connsiteY44-6676" fmla="*/ 7420 h 10224"/>
                <a:gd name="connsiteX45-6677" fmla="*/ 6471 w 10000"/>
                <a:gd name="connsiteY45-6678" fmla="*/ 7411 h 10224"/>
                <a:gd name="connsiteX46-6679" fmla="*/ 6724 w 10000"/>
                <a:gd name="connsiteY46-6680" fmla="*/ 7330 h 10224"/>
                <a:gd name="connsiteX47-6681" fmla="*/ 7064 w 10000"/>
                <a:gd name="connsiteY47-6682" fmla="*/ 7228 h 10224"/>
                <a:gd name="connsiteX48-6683" fmla="*/ 7279 w 10000"/>
                <a:gd name="connsiteY48-6684" fmla="*/ 7035 h 10224"/>
                <a:gd name="connsiteX49-6685" fmla="*/ 7514 w 10000"/>
                <a:gd name="connsiteY49-6686" fmla="*/ 6741 h 10224"/>
                <a:gd name="connsiteX50-6687" fmla="*/ 7749 w 10000"/>
                <a:gd name="connsiteY50-6688" fmla="*/ 6456 h 10224"/>
                <a:gd name="connsiteX51-6689" fmla="*/ 7964 w 10000"/>
                <a:gd name="connsiteY51-6690" fmla="*/ 6456 h 10224"/>
                <a:gd name="connsiteX52-6691" fmla="*/ 8065 w 10000"/>
                <a:gd name="connsiteY52-6692" fmla="*/ 6355 h 10224"/>
                <a:gd name="connsiteX53-6693" fmla="*/ 8139 w 10000"/>
                <a:gd name="connsiteY53-6694" fmla="*/ 6253 h 10224"/>
                <a:gd name="connsiteX54-6695" fmla="*/ 8274 w 10000"/>
                <a:gd name="connsiteY54-6696" fmla="*/ 6172 h 10224"/>
                <a:gd name="connsiteX55-6697" fmla="*/ 8341 w 10000"/>
                <a:gd name="connsiteY55-6698" fmla="*/ 5959 h 10224"/>
                <a:gd name="connsiteX56-6699" fmla="*/ 8465 w 10000"/>
                <a:gd name="connsiteY56-6700" fmla="*/ 5564 h 10224"/>
                <a:gd name="connsiteX57-6701" fmla="*/ 8527 w 10000"/>
                <a:gd name="connsiteY57-6702" fmla="*/ 5462 h 10224"/>
                <a:gd name="connsiteX58-6703" fmla="*/ 8793 w 10000"/>
                <a:gd name="connsiteY58-6704" fmla="*/ 5229 h 10224"/>
                <a:gd name="connsiteX59-6705" fmla="*/ 9176 w 10000"/>
                <a:gd name="connsiteY59-6706" fmla="*/ 5188 h 10224"/>
                <a:gd name="connsiteX60-6707" fmla="*/ 9688 w 10000"/>
                <a:gd name="connsiteY60-6708" fmla="*/ 5238 h 10224"/>
                <a:gd name="connsiteX61-6709" fmla="*/ 9825 w 10000"/>
                <a:gd name="connsiteY61-6710" fmla="*/ 5300 h 10224"/>
                <a:gd name="connsiteX62-6711" fmla="*/ 9959 w 10000"/>
                <a:gd name="connsiteY62-6712" fmla="*/ 5472 h 10224"/>
                <a:gd name="connsiteX63-6713" fmla="*/ 10000 w 10000"/>
                <a:gd name="connsiteY63-6714" fmla="*/ 5523 h 10224"/>
                <a:gd name="connsiteX0-6715" fmla="*/ 0 w 10000"/>
                <a:gd name="connsiteY0-6716" fmla="*/ 1301 h 10224"/>
                <a:gd name="connsiteX1-6717" fmla="*/ 208 w 10000"/>
                <a:gd name="connsiteY1-6718" fmla="*/ 1535 h 10224"/>
                <a:gd name="connsiteX2-6719" fmla="*/ 415 w 10000"/>
                <a:gd name="connsiteY2-6720" fmla="*/ 823 h 10224"/>
                <a:gd name="connsiteX3-6721" fmla="*/ 764 w 10000"/>
                <a:gd name="connsiteY3-6722" fmla="*/ 681 h 10224"/>
                <a:gd name="connsiteX4-6723" fmla="*/ 992 w 10000"/>
                <a:gd name="connsiteY4-6724" fmla="*/ 426 h 10224"/>
                <a:gd name="connsiteX5-6725" fmla="*/ 1245 w 10000"/>
                <a:gd name="connsiteY5-6726" fmla="*/ 414 h 10224"/>
                <a:gd name="connsiteX6-6727" fmla="*/ 1425 w 10000"/>
                <a:gd name="connsiteY6-6728" fmla="*/ 187 h 10224"/>
                <a:gd name="connsiteX7-6729" fmla="*/ 1805 w 10000"/>
                <a:gd name="connsiteY7-6730" fmla="*/ 1 h 10224"/>
                <a:gd name="connsiteX8-6731" fmla="*/ 2011 w 10000"/>
                <a:gd name="connsiteY8-6732" fmla="*/ 384 h 10224"/>
                <a:gd name="connsiteX9-6733" fmla="*/ 2169 w 10000"/>
                <a:gd name="connsiteY9-6734" fmla="*/ 631 h 10224"/>
                <a:gd name="connsiteX10-6735" fmla="*/ 2374 w 10000"/>
                <a:gd name="connsiteY10-6736" fmla="*/ 1174 h 10224"/>
                <a:gd name="connsiteX11-6737" fmla="*/ 2626 w 10000"/>
                <a:gd name="connsiteY11-6738" fmla="*/ 1425 h 10224"/>
                <a:gd name="connsiteX12-6739" fmla="*/ 2819 w 10000"/>
                <a:gd name="connsiteY12-6740" fmla="*/ 1914 h 10224"/>
                <a:gd name="connsiteX13-6741" fmla="*/ 3030 w 10000"/>
                <a:gd name="connsiteY13-6742" fmla="*/ 2660 h 10224"/>
                <a:gd name="connsiteX14-6743" fmla="*/ 3295 w 10000"/>
                <a:gd name="connsiteY14-6744" fmla="*/ 2909 h 10224"/>
                <a:gd name="connsiteX15-6745" fmla="*/ 3442 w 10000"/>
                <a:gd name="connsiteY15-6746" fmla="*/ 3433 h 10224"/>
                <a:gd name="connsiteX16-6747" fmla="*/ 3561 w 10000"/>
                <a:gd name="connsiteY16-6748" fmla="*/ 3962 h 10224"/>
                <a:gd name="connsiteX17-6749" fmla="*/ 3475 w 10000"/>
                <a:gd name="connsiteY17-6750" fmla="*/ 4324 h 10224"/>
                <a:gd name="connsiteX18-6751" fmla="*/ 3606 w 10000"/>
                <a:gd name="connsiteY18-6752" fmla="*/ 4793 h 10224"/>
                <a:gd name="connsiteX19-6753" fmla="*/ 3571 w 10000"/>
                <a:gd name="connsiteY19-6754" fmla="*/ 5278 h 10224"/>
                <a:gd name="connsiteX20-6755" fmla="*/ 3657 w 10000"/>
                <a:gd name="connsiteY20-6756" fmla="*/ 5967 h 10224"/>
                <a:gd name="connsiteX21-6757" fmla="*/ 3580 w 10000"/>
                <a:gd name="connsiteY21-6758" fmla="*/ 6609 h 10224"/>
                <a:gd name="connsiteX22-6759" fmla="*/ 3720 w 10000"/>
                <a:gd name="connsiteY22-6760" fmla="*/ 7820 h 10224"/>
                <a:gd name="connsiteX23-6761" fmla="*/ 3888 w 10000"/>
                <a:gd name="connsiteY23-6762" fmla="*/ 8852 h 10224"/>
                <a:gd name="connsiteX24-6763" fmla="*/ 4052 w 10000"/>
                <a:gd name="connsiteY24-6764" fmla="*/ 8849 h 10224"/>
                <a:gd name="connsiteX25-6765" fmla="*/ 4217 w 10000"/>
                <a:gd name="connsiteY25-6766" fmla="*/ 8249 h 10224"/>
                <a:gd name="connsiteX26-6767" fmla="*/ 4279 w 10000"/>
                <a:gd name="connsiteY26-6768" fmla="*/ 8655 h 10224"/>
                <a:gd name="connsiteX27-6769" fmla="*/ 4239 w 10000"/>
                <a:gd name="connsiteY27-6770" fmla="*/ 9005 h 10224"/>
                <a:gd name="connsiteX28-6771" fmla="*/ 4208 w 10000"/>
                <a:gd name="connsiteY28-6772" fmla="*/ 9745 h 10224"/>
                <a:gd name="connsiteX29-6773" fmla="*/ 4445 w 10000"/>
                <a:gd name="connsiteY29-6774" fmla="*/ 9962 h 10224"/>
                <a:gd name="connsiteX30-6775" fmla="*/ 4823 w 10000"/>
                <a:gd name="connsiteY30-6776" fmla="*/ 9534 h 10224"/>
                <a:gd name="connsiteX31-6777" fmla="*/ 4924 w 10000"/>
                <a:gd name="connsiteY31-6778" fmla="*/ 9531 h 10224"/>
                <a:gd name="connsiteX32-6779" fmla="*/ 4958 w 10000"/>
                <a:gd name="connsiteY32-6780" fmla="*/ 9734 h 10224"/>
                <a:gd name="connsiteX33-6781" fmla="*/ 4944 w 10000"/>
                <a:gd name="connsiteY33-6782" fmla="*/ 10221 h 10224"/>
                <a:gd name="connsiteX34-6783" fmla="*/ 5232 w 10000"/>
                <a:gd name="connsiteY34-6784" fmla="*/ 10072 h 10224"/>
                <a:gd name="connsiteX35-6785" fmla="*/ 5341 w 10000"/>
                <a:gd name="connsiteY35-6786" fmla="*/ 9887 h 10224"/>
                <a:gd name="connsiteX36-6787" fmla="*/ 5576 w 10000"/>
                <a:gd name="connsiteY36-6788" fmla="*/ 9760 h 10224"/>
                <a:gd name="connsiteX37-6789" fmla="*/ 5545 w 10000"/>
                <a:gd name="connsiteY37-6790" fmla="*/ 9207 h 10224"/>
                <a:gd name="connsiteX38-6791" fmla="*/ 5525 w 10000"/>
                <a:gd name="connsiteY38-6792" fmla="*/ 8973 h 10224"/>
                <a:gd name="connsiteX39-6793" fmla="*/ 5581 w 10000"/>
                <a:gd name="connsiteY39-6794" fmla="*/ 8810 h 10224"/>
                <a:gd name="connsiteX40-6795" fmla="*/ 5844 w 10000"/>
                <a:gd name="connsiteY40-6796" fmla="*/ 8418 h 10224"/>
                <a:gd name="connsiteX41-6797" fmla="*/ 5946 w 10000"/>
                <a:gd name="connsiteY41-6798" fmla="*/ 7989 h 10224"/>
                <a:gd name="connsiteX42-6799" fmla="*/ 6008 w 10000"/>
                <a:gd name="connsiteY42-6800" fmla="*/ 7705 h 10224"/>
                <a:gd name="connsiteX43-6801" fmla="*/ 6112 w 10000"/>
                <a:gd name="connsiteY43-6802" fmla="*/ 7522 h 10224"/>
                <a:gd name="connsiteX44-6803" fmla="*/ 6316 w 10000"/>
                <a:gd name="connsiteY44-6804" fmla="*/ 7420 h 10224"/>
                <a:gd name="connsiteX45-6805" fmla="*/ 6471 w 10000"/>
                <a:gd name="connsiteY45-6806" fmla="*/ 7411 h 10224"/>
                <a:gd name="connsiteX46-6807" fmla="*/ 6724 w 10000"/>
                <a:gd name="connsiteY46-6808" fmla="*/ 7330 h 10224"/>
                <a:gd name="connsiteX47-6809" fmla="*/ 7064 w 10000"/>
                <a:gd name="connsiteY47-6810" fmla="*/ 7228 h 10224"/>
                <a:gd name="connsiteX48-6811" fmla="*/ 7279 w 10000"/>
                <a:gd name="connsiteY48-6812" fmla="*/ 7035 h 10224"/>
                <a:gd name="connsiteX49-6813" fmla="*/ 7514 w 10000"/>
                <a:gd name="connsiteY49-6814" fmla="*/ 6741 h 10224"/>
                <a:gd name="connsiteX50-6815" fmla="*/ 7749 w 10000"/>
                <a:gd name="connsiteY50-6816" fmla="*/ 6456 h 10224"/>
                <a:gd name="connsiteX51-6817" fmla="*/ 7964 w 10000"/>
                <a:gd name="connsiteY51-6818" fmla="*/ 6456 h 10224"/>
                <a:gd name="connsiteX52-6819" fmla="*/ 8065 w 10000"/>
                <a:gd name="connsiteY52-6820" fmla="*/ 6355 h 10224"/>
                <a:gd name="connsiteX53-6821" fmla="*/ 8139 w 10000"/>
                <a:gd name="connsiteY53-6822" fmla="*/ 6253 h 10224"/>
                <a:gd name="connsiteX54-6823" fmla="*/ 8274 w 10000"/>
                <a:gd name="connsiteY54-6824" fmla="*/ 6172 h 10224"/>
                <a:gd name="connsiteX55-6825" fmla="*/ 8341 w 10000"/>
                <a:gd name="connsiteY55-6826" fmla="*/ 5959 h 10224"/>
                <a:gd name="connsiteX56-6827" fmla="*/ 8465 w 10000"/>
                <a:gd name="connsiteY56-6828" fmla="*/ 5564 h 10224"/>
                <a:gd name="connsiteX57-6829" fmla="*/ 8527 w 10000"/>
                <a:gd name="connsiteY57-6830" fmla="*/ 5462 h 10224"/>
                <a:gd name="connsiteX58-6831" fmla="*/ 8793 w 10000"/>
                <a:gd name="connsiteY58-6832" fmla="*/ 5229 h 10224"/>
                <a:gd name="connsiteX59-6833" fmla="*/ 9176 w 10000"/>
                <a:gd name="connsiteY59-6834" fmla="*/ 5188 h 10224"/>
                <a:gd name="connsiteX60-6835" fmla="*/ 9688 w 10000"/>
                <a:gd name="connsiteY60-6836" fmla="*/ 5238 h 10224"/>
                <a:gd name="connsiteX61-6837" fmla="*/ 9825 w 10000"/>
                <a:gd name="connsiteY61-6838" fmla="*/ 5300 h 10224"/>
                <a:gd name="connsiteX62-6839" fmla="*/ 9959 w 10000"/>
                <a:gd name="connsiteY62-6840" fmla="*/ 5472 h 10224"/>
                <a:gd name="connsiteX63-6841" fmla="*/ 10000 w 10000"/>
                <a:gd name="connsiteY63-6842" fmla="*/ 5523 h 10224"/>
                <a:gd name="connsiteX0-6843" fmla="*/ 0 w 10000"/>
                <a:gd name="connsiteY0-6844" fmla="*/ 1301 h 10224"/>
                <a:gd name="connsiteX1-6845" fmla="*/ 208 w 10000"/>
                <a:gd name="connsiteY1-6846" fmla="*/ 1535 h 10224"/>
                <a:gd name="connsiteX2-6847" fmla="*/ 415 w 10000"/>
                <a:gd name="connsiteY2-6848" fmla="*/ 823 h 10224"/>
                <a:gd name="connsiteX3-6849" fmla="*/ 764 w 10000"/>
                <a:gd name="connsiteY3-6850" fmla="*/ 681 h 10224"/>
                <a:gd name="connsiteX4-6851" fmla="*/ 992 w 10000"/>
                <a:gd name="connsiteY4-6852" fmla="*/ 426 h 10224"/>
                <a:gd name="connsiteX5-6853" fmla="*/ 1245 w 10000"/>
                <a:gd name="connsiteY5-6854" fmla="*/ 414 h 10224"/>
                <a:gd name="connsiteX6-6855" fmla="*/ 1425 w 10000"/>
                <a:gd name="connsiteY6-6856" fmla="*/ 187 h 10224"/>
                <a:gd name="connsiteX7-6857" fmla="*/ 1805 w 10000"/>
                <a:gd name="connsiteY7-6858" fmla="*/ 1 h 10224"/>
                <a:gd name="connsiteX8-6859" fmla="*/ 2011 w 10000"/>
                <a:gd name="connsiteY8-6860" fmla="*/ 384 h 10224"/>
                <a:gd name="connsiteX9-6861" fmla="*/ 2169 w 10000"/>
                <a:gd name="connsiteY9-6862" fmla="*/ 631 h 10224"/>
                <a:gd name="connsiteX10-6863" fmla="*/ 2374 w 10000"/>
                <a:gd name="connsiteY10-6864" fmla="*/ 1174 h 10224"/>
                <a:gd name="connsiteX11-6865" fmla="*/ 2626 w 10000"/>
                <a:gd name="connsiteY11-6866" fmla="*/ 1425 h 10224"/>
                <a:gd name="connsiteX12-6867" fmla="*/ 2819 w 10000"/>
                <a:gd name="connsiteY12-6868" fmla="*/ 1914 h 10224"/>
                <a:gd name="connsiteX13-6869" fmla="*/ 3030 w 10000"/>
                <a:gd name="connsiteY13-6870" fmla="*/ 2660 h 10224"/>
                <a:gd name="connsiteX14-6871" fmla="*/ 3295 w 10000"/>
                <a:gd name="connsiteY14-6872" fmla="*/ 2909 h 10224"/>
                <a:gd name="connsiteX15-6873" fmla="*/ 3442 w 10000"/>
                <a:gd name="connsiteY15-6874" fmla="*/ 3433 h 10224"/>
                <a:gd name="connsiteX16-6875" fmla="*/ 3561 w 10000"/>
                <a:gd name="connsiteY16-6876" fmla="*/ 3962 h 10224"/>
                <a:gd name="connsiteX17-6877" fmla="*/ 3475 w 10000"/>
                <a:gd name="connsiteY17-6878" fmla="*/ 4324 h 10224"/>
                <a:gd name="connsiteX18-6879" fmla="*/ 3606 w 10000"/>
                <a:gd name="connsiteY18-6880" fmla="*/ 4793 h 10224"/>
                <a:gd name="connsiteX19-6881" fmla="*/ 3571 w 10000"/>
                <a:gd name="connsiteY19-6882" fmla="*/ 5278 h 10224"/>
                <a:gd name="connsiteX20-6883" fmla="*/ 3657 w 10000"/>
                <a:gd name="connsiteY20-6884" fmla="*/ 5967 h 10224"/>
                <a:gd name="connsiteX21-6885" fmla="*/ 3580 w 10000"/>
                <a:gd name="connsiteY21-6886" fmla="*/ 6609 h 10224"/>
                <a:gd name="connsiteX22-6887" fmla="*/ 3720 w 10000"/>
                <a:gd name="connsiteY22-6888" fmla="*/ 7820 h 10224"/>
                <a:gd name="connsiteX23-6889" fmla="*/ 3888 w 10000"/>
                <a:gd name="connsiteY23-6890" fmla="*/ 8852 h 10224"/>
                <a:gd name="connsiteX24-6891" fmla="*/ 4052 w 10000"/>
                <a:gd name="connsiteY24-6892" fmla="*/ 8849 h 10224"/>
                <a:gd name="connsiteX25-6893" fmla="*/ 4217 w 10000"/>
                <a:gd name="connsiteY25-6894" fmla="*/ 8249 h 10224"/>
                <a:gd name="connsiteX26-6895" fmla="*/ 4279 w 10000"/>
                <a:gd name="connsiteY26-6896" fmla="*/ 8655 h 10224"/>
                <a:gd name="connsiteX27-6897" fmla="*/ 4239 w 10000"/>
                <a:gd name="connsiteY27-6898" fmla="*/ 9005 h 10224"/>
                <a:gd name="connsiteX28-6899" fmla="*/ 4208 w 10000"/>
                <a:gd name="connsiteY28-6900" fmla="*/ 9745 h 10224"/>
                <a:gd name="connsiteX29-6901" fmla="*/ 4445 w 10000"/>
                <a:gd name="connsiteY29-6902" fmla="*/ 9962 h 10224"/>
                <a:gd name="connsiteX30-6903" fmla="*/ 4823 w 10000"/>
                <a:gd name="connsiteY30-6904" fmla="*/ 9534 h 10224"/>
                <a:gd name="connsiteX31-6905" fmla="*/ 4924 w 10000"/>
                <a:gd name="connsiteY31-6906" fmla="*/ 9531 h 10224"/>
                <a:gd name="connsiteX32-6907" fmla="*/ 4958 w 10000"/>
                <a:gd name="connsiteY32-6908" fmla="*/ 9734 h 10224"/>
                <a:gd name="connsiteX33-6909" fmla="*/ 4944 w 10000"/>
                <a:gd name="connsiteY33-6910" fmla="*/ 10221 h 10224"/>
                <a:gd name="connsiteX34-6911" fmla="*/ 5232 w 10000"/>
                <a:gd name="connsiteY34-6912" fmla="*/ 10072 h 10224"/>
                <a:gd name="connsiteX35-6913" fmla="*/ 5341 w 10000"/>
                <a:gd name="connsiteY35-6914" fmla="*/ 9887 h 10224"/>
                <a:gd name="connsiteX36-6915" fmla="*/ 5576 w 10000"/>
                <a:gd name="connsiteY36-6916" fmla="*/ 9760 h 10224"/>
                <a:gd name="connsiteX37-6917" fmla="*/ 5545 w 10000"/>
                <a:gd name="connsiteY37-6918" fmla="*/ 9207 h 10224"/>
                <a:gd name="connsiteX38-6919" fmla="*/ 5525 w 10000"/>
                <a:gd name="connsiteY38-6920" fmla="*/ 8973 h 10224"/>
                <a:gd name="connsiteX39-6921" fmla="*/ 5581 w 10000"/>
                <a:gd name="connsiteY39-6922" fmla="*/ 8810 h 10224"/>
                <a:gd name="connsiteX40-6923" fmla="*/ 5844 w 10000"/>
                <a:gd name="connsiteY40-6924" fmla="*/ 8418 h 10224"/>
                <a:gd name="connsiteX41-6925" fmla="*/ 5879 w 10000"/>
                <a:gd name="connsiteY41-6926" fmla="*/ 7929 h 10224"/>
                <a:gd name="connsiteX42-6927" fmla="*/ 6008 w 10000"/>
                <a:gd name="connsiteY42-6928" fmla="*/ 7705 h 10224"/>
                <a:gd name="connsiteX43-6929" fmla="*/ 6112 w 10000"/>
                <a:gd name="connsiteY43-6930" fmla="*/ 7522 h 10224"/>
                <a:gd name="connsiteX44-6931" fmla="*/ 6316 w 10000"/>
                <a:gd name="connsiteY44-6932" fmla="*/ 7420 h 10224"/>
                <a:gd name="connsiteX45-6933" fmla="*/ 6471 w 10000"/>
                <a:gd name="connsiteY45-6934" fmla="*/ 7411 h 10224"/>
                <a:gd name="connsiteX46-6935" fmla="*/ 6724 w 10000"/>
                <a:gd name="connsiteY46-6936" fmla="*/ 7330 h 10224"/>
                <a:gd name="connsiteX47-6937" fmla="*/ 7064 w 10000"/>
                <a:gd name="connsiteY47-6938" fmla="*/ 7228 h 10224"/>
                <a:gd name="connsiteX48-6939" fmla="*/ 7279 w 10000"/>
                <a:gd name="connsiteY48-6940" fmla="*/ 7035 h 10224"/>
                <a:gd name="connsiteX49-6941" fmla="*/ 7514 w 10000"/>
                <a:gd name="connsiteY49-6942" fmla="*/ 6741 h 10224"/>
                <a:gd name="connsiteX50-6943" fmla="*/ 7749 w 10000"/>
                <a:gd name="connsiteY50-6944" fmla="*/ 6456 h 10224"/>
                <a:gd name="connsiteX51-6945" fmla="*/ 7964 w 10000"/>
                <a:gd name="connsiteY51-6946" fmla="*/ 6456 h 10224"/>
                <a:gd name="connsiteX52-6947" fmla="*/ 8065 w 10000"/>
                <a:gd name="connsiteY52-6948" fmla="*/ 6355 h 10224"/>
                <a:gd name="connsiteX53-6949" fmla="*/ 8139 w 10000"/>
                <a:gd name="connsiteY53-6950" fmla="*/ 6253 h 10224"/>
                <a:gd name="connsiteX54-6951" fmla="*/ 8274 w 10000"/>
                <a:gd name="connsiteY54-6952" fmla="*/ 6172 h 10224"/>
                <a:gd name="connsiteX55-6953" fmla="*/ 8341 w 10000"/>
                <a:gd name="connsiteY55-6954" fmla="*/ 5959 h 10224"/>
                <a:gd name="connsiteX56-6955" fmla="*/ 8465 w 10000"/>
                <a:gd name="connsiteY56-6956" fmla="*/ 5564 h 10224"/>
                <a:gd name="connsiteX57-6957" fmla="*/ 8527 w 10000"/>
                <a:gd name="connsiteY57-6958" fmla="*/ 5462 h 10224"/>
                <a:gd name="connsiteX58-6959" fmla="*/ 8793 w 10000"/>
                <a:gd name="connsiteY58-6960" fmla="*/ 5229 h 10224"/>
                <a:gd name="connsiteX59-6961" fmla="*/ 9176 w 10000"/>
                <a:gd name="connsiteY59-6962" fmla="*/ 5188 h 10224"/>
                <a:gd name="connsiteX60-6963" fmla="*/ 9688 w 10000"/>
                <a:gd name="connsiteY60-6964" fmla="*/ 5238 h 10224"/>
                <a:gd name="connsiteX61-6965" fmla="*/ 9825 w 10000"/>
                <a:gd name="connsiteY61-6966" fmla="*/ 5300 h 10224"/>
                <a:gd name="connsiteX62-6967" fmla="*/ 9959 w 10000"/>
                <a:gd name="connsiteY62-6968" fmla="*/ 5472 h 10224"/>
                <a:gd name="connsiteX63-6969" fmla="*/ 10000 w 10000"/>
                <a:gd name="connsiteY63-6970" fmla="*/ 5523 h 10224"/>
                <a:gd name="connsiteX0-6971" fmla="*/ 0 w 10000"/>
                <a:gd name="connsiteY0-6972" fmla="*/ 1301 h 10224"/>
                <a:gd name="connsiteX1-6973" fmla="*/ 208 w 10000"/>
                <a:gd name="connsiteY1-6974" fmla="*/ 1535 h 10224"/>
                <a:gd name="connsiteX2-6975" fmla="*/ 415 w 10000"/>
                <a:gd name="connsiteY2-6976" fmla="*/ 823 h 10224"/>
                <a:gd name="connsiteX3-6977" fmla="*/ 764 w 10000"/>
                <a:gd name="connsiteY3-6978" fmla="*/ 681 h 10224"/>
                <a:gd name="connsiteX4-6979" fmla="*/ 992 w 10000"/>
                <a:gd name="connsiteY4-6980" fmla="*/ 426 h 10224"/>
                <a:gd name="connsiteX5-6981" fmla="*/ 1245 w 10000"/>
                <a:gd name="connsiteY5-6982" fmla="*/ 414 h 10224"/>
                <a:gd name="connsiteX6-6983" fmla="*/ 1425 w 10000"/>
                <a:gd name="connsiteY6-6984" fmla="*/ 187 h 10224"/>
                <a:gd name="connsiteX7-6985" fmla="*/ 1805 w 10000"/>
                <a:gd name="connsiteY7-6986" fmla="*/ 1 h 10224"/>
                <a:gd name="connsiteX8-6987" fmla="*/ 2011 w 10000"/>
                <a:gd name="connsiteY8-6988" fmla="*/ 384 h 10224"/>
                <a:gd name="connsiteX9-6989" fmla="*/ 2169 w 10000"/>
                <a:gd name="connsiteY9-6990" fmla="*/ 631 h 10224"/>
                <a:gd name="connsiteX10-6991" fmla="*/ 2374 w 10000"/>
                <a:gd name="connsiteY10-6992" fmla="*/ 1174 h 10224"/>
                <a:gd name="connsiteX11-6993" fmla="*/ 2626 w 10000"/>
                <a:gd name="connsiteY11-6994" fmla="*/ 1425 h 10224"/>
                <a:gd name="connsiteX12-6995" fmla="*/ 2819 w 10000"/>
                <a:gd name="connsiteY12-6996" fmla="*/ 1914 h 10224"/>
                <a:gd name="connsiteX13-6997" fmla="*/ 3030 w 10000"/>
                <a:gd name="connsiteY13-6998" fmla="*/ 2660 h 10224"/>
                <a:gd name="connsiteX14-6999" fmla="*/ 3295 w 10000"/>
                <a:gd name="connsiteY14-7000" fmla="*/ 2909 h 10224"/>
                <a:gd name="connsiteX15-7001" fmla="*/ 3442 w 10000"/>
                <a:gd name="connsiteY15-7002" fmla="*/ 3433 h 10224"/>
                <a:gd name="connsiteX16-7003" fmla="*/ 3561 w 10000"/>
                <a:gd name="connsiteY16-7004" fmla="*/ 3962 h 10224"/>
                <a:gd name="connsiteX17-7005" fmla="*/ 3475 w 10000"/>
                <a:gd name="connsiteY17-7006" fmla="*/ 4324 h 10224"/>
                <a:gd name="connsiteX18-7007" fmla="*/ 3606 w 10000"/>
                <a:gd name="connsiteY18-7008" fmla="*/ 4793 h 10224"/>
                <a:gd name="connsiteX19-7009" fmla="*/ 3571 w 10000"/>
                <a:gd name="connsiteY19-7010" fmla="*/ 5278 h 10224"/>
                <a:gd name="connsiteX20-7011" fmla="*/ 3657 w 10000"/>
                <a:gd name="connsiteY20-7012" fmla="*/ 5967 h 10224"/>
                <a:gd name="connsiteX21-7013" fmla="*/ 3580 w 10000"/>
                <a:gd name="connsiteY21-7014" fmla="*/ 6609 h 10224"/>
                <a:gd name="connsiteX22-7015" fmla="*/ 3720 w 10000"/>
                <a:gd name="connsiteY22-7016" fmla="*/ 7820 h 10224"/>
                <a:gd name="connsiteX23-7017" fmla="*/ 3888 w 10000"/>
                <a:gd name="connsiteY23-7018" fmla="*/ 8852 h 10224"/>
                <a:gd name="connsiteX24-7019" fmla="*/ 4052 w 10000"/>
                <a:gd name="connsiteY24-7020" fmla="*/ 8849 h 10224"/>
                <a:gd name="connsiteX25-7021" fmla="*/ 4217 w 10000"/>
                <a:gd name="connsiteY25-7022" fmla="*/ 8249 h 10224"/>
                <a:gd name="connsiteX26-7023" fmla="*/ 4279 w 10000"/>
                <a:gd name="connsiteY26-7024" fmla="*/ 8655 h 10224"/>
                <a:gd name="connsiteX27-7025" fmla="*/ 4239 w 10000"/>
                <a:gd name="connsiteY27-7026" fmla="*/ 9005 h 10224"/>
                <a:gd name="connsiteX28-7027" fmla="*/ 4208 w 10000"/>
                <a:gd name="connsiteY28-7028" fmla="*/ 9745 h 10224"/>
                <a:gd name="connsiteX29-7029" fmla="*/ 4445 w 10000"/>
                <a:gd name="connsiteY29-7030" fmla="*/ 9962 h 10224"/>
                <a:gd name="connsiteX30-7031" fmla="*/ 4823 w 10000"/>
                <a:gd name="connsiteY30-7032" fmla="*/ 9534 h 10224"/>
                <a:gd name="connsiteX31-7033" fmla="*/ 4924 w 10000"/>
                <a:gd name="connsiteY31-7034" fmla="*/ 9531 h 10224"/>
                <a:gd name="connsiteX32-7035" fmla="*/ 4958 w 10000"/>
                <a:gd name="connsiteY32-7036" fmla="*/ 9734 h 10224"/>
                <a:gd name="connsiteX33-7037" fmla="*/ 4944 w 10000"/>
                <a:gd name="connsiteY33-7038" fmla="*/ 10221 h 10224"/>
                <a:gd name="connsiteX34-7039" fmla="*/ 5232 w 10000"/>
                <a:gd name="connsiteY34-7040" fmla="*/ 10072 h 10224"/>
                <a:gd name="connsiteX35-7041" fmla="*/ 5341 w 10000"/>
                <a:gd name="connsiteY35-7042" fmla="*/ 9887 h 10224"/>
                <a:gd name="connsiteX36-7043" fmla="*/ 5576 w 10000"/>
                <a:gd name="connsiteY36-7044" fmla="*/ 9760 h 10224"/>
                <a:gd name="connsiteX37-7045" fmla="*/ 5545 w 10000"/>
                <a:gd name="connsiteY37-7046" fmla="*/ 9207 h 10224"/>
                <a:gd name="connsiteX38-7047" fmla="*/ 5525 w 10000"/>
                <a:gd name="connsiteY38-7048" fmla="*/ 8973 h 10224"/>
                <a:gd name="connsiteX39-7049" fmla="*/ 5581 w 10000"/>
                <a:gd name="connsiteY39-7050" fmla="*/ 8810 h 10224"/>
                <a:gd name="connsiteX40-7051" fmla="*/ 5844 w 10000"/>
                <a:gd name="connsiteY40-7052" fmla="*/ 8418 h 10224"/>
                <a:gd name="connsiteX41-7053" fmla="*/ 5879 w 10000"/>
                <a:gd name="connsiteY41-7054" fmla="*/ 7929 h 10224"/>
                <a:gd name="connsiteX42-7055" fmla="*/ 6070 w 10000"/>
                <a:gd name="connsiteY42-7056" fmla="*/ 7851 h 10224"/>
                <a:gd name="connsiteX43-7057" fmla="*/ 6112 w 10000"/>
                <a:gd name="connsiteY43-7058" fmla="*/ 7522 h 10224"/>
                <a:gd name="connsiteX44-7059" fmla="*/ 6316 w 10000"/>
                <a:gd name="connsiteY44-7060" fmla="*/ 7420 h 10224"/>
                <a:gd name="connsiteX45-7061" fmla="*/ 6471 w 10000"/>
                <a:gd name="connsiteY45-7062" fmla="*/ 7411 h 10224"/>
                <a:gd name="connsiteX46-7063" fmla="*/ 6724 w 10000"/>
                <a:gd name="connsiteY46-7064" fmla="*/ 7330 h 10224"/>
                <a:gd name="connsiteX47-7065" fmla="*/ 7064 w 10000"/>
                <a:gd name="connsiteY47-7066" fmla="*/ 7228 h 10224"/>
                <a:gd name="connsiteX48-7067" fmla="*/ 7279 w 10000"/>
                <a:gd name="connsiteY48-7068" fmla="*/ 7035 h 10224"/>
                <a:gd name="connsiteX49-7069" fmla="*/ 7514 w 10000"/>
                <a:gd name="connsiteY49-7070" fmla="*/ 6741 h 10224"/>
                <a:gd name="connsiteX50-7071" fmla="*/ 7749 w 10000"/>
                <a:gd name="connsiteY50-7072" fmla="*/ 6456 h 10224"/>
                <a:gd name="connsiteX51-7073" fmla="*/ 7964 w 10000"/>
                <a:gd name="connsiteY51-7074" fmla="*/ 6456 h 10224"/>
                <a:gd name="connsiteX52-7075" fmla="*/ 8065 w 10000"/>
                <a:gd name="connsiteY52-7076" fmla="*/ 6355 h 10224"/>
                <a:gd name="connsiteX53-7077" fmla="*/ 8139 w 10000"/>
                <a:gd name="connsiteY53-7078" fmla="*/ 6253 h 10224"/>
                <a:gd name="connsiteX54-7079" fmla="*/ 8274 w 10000"/>
                <a:gd name="connsiteY54-7080" fmla="*/ 6172 h 10224"/>
                <a:gd name="connsiteX55-7081" fmla="*/ 8341 w 10000"/>
                <a:gd name="connsiteY55-7082" fmla="*/ 5959 h 10224"/>
                <a:gd name="connsiteX56-7083" fmla="*/ 8465 w 10000"/>
                <a:gd name="connsiteY56-7084" fmla="*/ 5564 h 10224"/>
                <a:gd name="connsiteX57-7085" fmla="*/ 8527 w 10000"/>
                <a:gd name="connsiteY57-7086" fmla="*/ 5462 h 10224"/>
                <a:gd name="connsiteX58-7087" fmla="*/ 8793 w 10000"/>
                <a:gd name="connsiteY58-7088" fmla="*/ 5229 h 10224"/>
                <a:gd name="connsiteX59-7089" fmla="*/ 9176 w 10000"/>
                <a:gd name="connsiteY59-7090" fmla="*/ 5188 h 10224"/>
                <a:gd name="connsiteX60-7091" fmla="*/ 9688 w 10000"/>
                <a:gd name="connsiteY60-7092" fmla="*/ 5238 h 10224"/>
                <a:gd name="connsiteX61-7093" fmla="*/ 9825 w 10000"/>
                <a:gd name="connsiteY61-7094" fmla="*/ 5300 h 10224"/>
                <a:gd name="connsiteX62-7095" fmla="*/ 9959 w 10000"/>
                <a:gd name="connsiteY62-7096" fmla="*/ 5472 h 10224"/>
                <a:gd name="connsiteX63-7097" fmla="*/ 10000 w 10000"/>
                <a:gd name="connsiteY63-7098" fmla="*/ 5523 h 10224"/>
                <a:gd name="connsiteX0-7099" fmla="*/ 0 w 10000"/>
                <a:gd name="connsiteY0-7100" fmla="*/ 1301 h 10224"/>
                <a:gd name="connsiteX1-7101" fmla="*/ 208 w 10000"/>
                <a:gd name="connsiteY1-7102" fmla="*/ 1535 h 10224"/>
                <a:gd name="connsiteX2-7103" fmla="*/ 415 w 10000"/>
                <a:gd name="connsiteY2-7104" fmla="*/ 823 h 10224"/>
                <a:gd name="connsiteX3-7105" fmla="*/ 764 w 10000"/>
                <a:gd name="connsiteY3-7106" fmla="*/ 681 h 10224"/>
                <a:gd name="connsiteX4-7107" fmla="*/ 992 w 10000"/>
                <a:gd name="connsiteY4-7108" fmla="*/ 426 h 10224"/>
                <a:gd name="connsiteX5-7109" fmla="*/ 1245 w 10000"/>
                <a:gd name="connsiteY5-7110" fmla="*/ 414 h 10224"/>
                <a:gd name="connsiteX6-7111" fmla="*/ 1425 w 10000"/>
                <a:gd name="connsiteY6-7112" fmla="*/ 187 h 10224"/>
                <a:gd name="connsiteX7-7113" fmla="*/ 1805 w 10000"/>
                <a:gd name="connsiteY7-7114" fmla="*/ 1 h 10224"/>
                <a:gd name="connsiteX8-7115" fmla="*/ 2011 w 10000"/>
                <a:gd name="connsiteY8-7116" fmla="*/ 384 h 10224"/>
                <a:gd name="connsiteX9-7117" fmla="*/ 2169 w 10000"/>
                <a:gd name="connsiteY9-7118" fmla="*/ 631 h 10224"/>
                <a:gd name="connsiteX10-7119" fmla="*/ 2374 w 10000"/>
                <a:gd name="connsiteY10-7120" fmla="*/ 1174 h 10224"/>
                <a:gd name="connsiteX11-7121" fmla="*/ 2626 w 10000"/>
                <a:gd name="connsiteY11-7122" fmla="*/ 1425 h 10224"/>
                <a:gd name="connsiteX12-7123" fmla="*/ 2819 w 10000"/>
                <a:gd name="connsiteY12-7124" fmla="*/ 1914 h 10224"/>
                <a:gd name="connsiteX13-7125" fmla="*/ 3030 w 10000"/>
                <a:gd name="connsiteY13-7126" fmla="*/ 2660 h 10224"/>
                <a:gd name="connsiteX14-7127" fmla="*/ 3295 w 10000"/>
                <a:gd name="connsiteY14-7128" fmla="*/ 2909 h 10224"/>
                <a:gd name="connsiteX15-7129" fmla="*/ 3442 w 10000"/>
                <a:gd name="connsiteY15-7130" fmla="*/ 3433 h 10224"/>
                <a:gd name="connsiteX16-7131" fmla="*/ 3561 w 10000"/>
                <a:gd name="connsiteY16-7132" fmla="*/ 3962 h 10224"/>
                <a:gd name="connsiteX17-7133" fmla="*/ 3475 w 10000"/>
                <a:gd name="connsiteY17-7134" fmla="*/ 4324 h 10224"/>
                <a:gd name="connsiteX18-7135" fmla="*/ 3606 w 10000"/>
                <a:gd name="connsiteY18-7136" fmla="*/ 4793 h 10224"/>
                <a:gd name="connsiteX19-7137" fmla="*/ 3571 w 10000"/>
                <a:gd name="connsiteY19-7138" fmla="*/ 5278 h 10224"/>
                <a:gd name="connsiteX20-7139" fmla="*/ 3657 w 10000"/>
                <a:gd name="connsiteY20-7140" fmla="*/ 5967 h 10224"/>
                <a:gd name="connsiteX21-7141" fmla="*/ 3580 w 10000"/>
                <a:gd name="connsiteY21-7142" fmla="*/ 6609 h 10224"/>
                <a:gd name="connsiteX22-7143" fmla="*/ 3720 w 10000"/>
                <a:gd name="connsiteY22-7144" fmla="*/ 7820 h 10224"/>
                <a:gd name="connsiteX23-7145" fmla="*/ 3888 w 10000"/>
                <a:gd name="connsiteY23-7146" fmla="*/ 8852 h 10224"/>
                <a:gd name="connsiteX24-7147" fmla="*/ 4052 w 10000"/>
                <a:gd name="connsiteY24-7148" fmla="*/ 8849 h 10224"/>
                <a:gd name="connsiteX25-7149" fmla="*/ 4217 w 10000"/>
                <a:gd name="connsiteY25-7150" fmla="*/ 8249 h 10224"/>
                <a:gd name="connsiteX26-7151" fmla="*/ 4279 w 10000"/>
                <a:gd name="connsiteY26-7152" fmla="*/ 8655 h 10224"/>
                <a:gd name="connsiteX27-7153" fmla="*/ 4239 w 10000"/>
                <a:gd name="connsiteY27-7154" fmla="*/ 9005 h 10224"/>
                <a:gd name="connsiteX28-7155" fmla="*/ 4208 w 10000"/>
                <a:gd name="connsiteY28-7156" fmla="*/ 9745 h 10224"/>
                <a:gd name="connsiteX29-7157" fmla="*/ 4445 w 10000"/>
                <a:gd name="connsiteY29-7158" fmla="*/ 9962 h 10224"/>
                <a:gd name="connsiteX30-7159" fmla="*/ 4823 w 10000"/>
                <a:gd name="connsiteY30-7160" fmla="*/ 9534 h 10224"/>
                <a:gd name="connsiteX31-7161" fmla="*/ 4924 w 10000"/>
                <a:gd name="connsiteY31-7162" fmla="*/ 9531 h 10224"/>
                <a:gd name="connsiteX32-7163" fmla="*/ 4958 w 10000"/>
                <a:gd name="connsiteY32-7164" fmla="*/ 9734 h 10224"/>
                <a:gd name="connsiteX33-7165" fmla="*/ 4944 w 10000"/>
                <a:gd name="connsiteY33-7166" fmla="*/ 10221 h 10224"/>
                <a:gd name="connsiteX34-7167" fmla="*/ 5232 w 10000"/>
                <a:gd name="connsiteY34-7168" fmla="*/ 10072 h 10224"/>
                <a:gd name="connsiteX35-7169" fmla="*/ 5341 w 10000"/>
                <a:gd name="connsiteY35-7170" fmla="*/ 9887 h 10224"/>
                <a:gd name="connsiteX36-7171" fmla="*/ 5576 w 10000"/>
                <a:gd name="connsiteY36-7172" fmla="*/ 9760 h 10224"/>
                <a:gd name="connsiteX37-7173" fmla="*/ 5545 w 10000"/>
                <a:gd name="connsiteY37-7174" fmla="*/ 9207 h 10224"/>
                <a:gd name="connsiteX38-7175" fmla="*/ 5525 w 10000"/>
                <a:gd name="connsiteY38-7176" fmla="*/ 8973 h 10224"/>
                <a:gd name="connsiteX39-7177" fmla="*/ 5581 w 10000"/>
                <a:gd name="connsiteY39-7178" fmla="*/ 8810 h 10224"/>
                <a:gd name="connsiteX40-7179" fmla="*/ 5844 w 10000"/>
                <a:gd name="connsiteY40-7180" fmla="*/ 8418 h 10224"/>
                <a:gd name="connsiteX41-7181" fmla="*/ 5879 w 10000"/>
                <a:gd name="connsiteY41-7182" fmla="*/ 7929 h 10224"/>
                <a:gd name="connsiteX42-7183" fmla="*/ 6070 w 10000"/>
                <a:gd name="connsiteY42-7184" fmla="*/ 7851 h 10224"/>
                <a:gd name="connsiteX43-7185" fmla="*/ 6085 w 10000"/>
                <a:gd name="connsiteY43-7186" fmla="*/ 7376 h 10224"/>
                <a:gd name="connsiteX44-7187" fmla="*/ 6316 w 10000"/>
                <a:gd name="connsiteY44-7188" fmla="*/ 7420 h 10224"/>
                <a:gd name="connsiteX45-7189" fmla="*/ 6471 w 10000"/>
                <a:gd name="connsiteY45-7190" fmla="*/ 7411 h 10224"/>
                <a:gd name="connsiteX46-7191" fmla="*/ 6724 w 10000"/>
                <a:gd name="connsiteY46-7192" fmla="*/ 7330 h 10224"/>
                <a:gd name="connsiteX47-7193" fmla="*/ 7064 w 10000"/>
                <a:gd name="connsiteY47-7194" fmla="*/ 7228 h 10224"/>
                <a:gd name="connsiteX48-7195" fmla="*/ 7279 w 10000"/>
                <a:gd name="connsiteY48-7196" fmla="*/ 7035 h 10224"/>
                <a:gd name="connsiteX49-7197" fmla="*/ 7514 w 10000"/>
                <a:gd name="connsiteY49-7198" fmla="*/ 6741 h 10224"/>
                <a:gd name="connsiteX50-7199" fmla="*/ 7749 w 10000"/>
                <a:gd name="connsiteY50-7200" fmla="*/ 6456 h 10224"/>
                <a:gd name="connsiteX51-7201" fmla="*/ 7964 w 10000"/>
                <a:gd name="connsiteY51-7202" fmla="*/ 6456 h 10224"/>
                <a:gd name="connsiteX52-7203" fmla="*/ 8065 w 10000"/>
                <a:gd name="connsiteY52-7204" fmla="*/ 6355 h 10224"/>
                <a:gd name="connsiteX53-7205" fmla="*/ 8139 w 10000"/>
                <a:gd name="connsiteY53-7206" fmla="*/ 6253 h 10224"/>
                <a:gd name="connsiteX54-7207" fmla="*/ 8274 w 10000"/>
                <a:gd name="connsiteY54-7208" fmla="*/ 6172 h 10224"/>
                <a:gd name="connsiteX55-7209" fmla="*/ 8341 w 10000"/>
                <a:gd name="connsiteY55-7210" fmla="*/ 5959 h 10224"/>
                <a:gd name="connsiteX56-7211" fmla="*/ 8465 w 10000"/>
                <a:gd name="connsiteY56-7212" fmla="*/ 5564 h 10224"/>
                <a:gd name="connsiteX57-7213" fmla="*/ 8527 w 10000"/>
                <a:gd name="connsiteY57-7214" fmla="*/ 5462 h 10224"/>
                <a:gd name="connsiteX58-7215" fmla="*/ 8793 w 10000"/>
                <a:gd name="connsiteY58-7216" fmla="*/ 5229 h 10224"/>
                <a:gd name="connsiteX59-7217" fmla="*/ 9176 w 10000"/>
                <a:gd name="connsiteY59-7218" fmla="*/ 5188 h 10224"/>
                <a:gd name="connsiteX60-7219" fmla="*/ 9688 w 10000"/>
                <a:gd name="connsiteY60-7220" fmla="*/ 5238 h 10224"/>
                <a:gd name="connsiteX61-7221" fmla="*/ 9825 w 10000"/>
                <a:gd name="connsiteY61-7222" fmla="*/ 5300 h 10224"/>
                <a:gd name="connsiteX62-7223" fmla="*/ 9959 w 10000"/>
                <a:gd name="connsiteY62-7224" fmla="*/ 5472 h 10224"/>
                <a:gd name="connsiteX63-7225" fmla="*/ 10000 w 10000"/>
                <a:gd name="connsiteY63-7226" fmla="*/ 5523 h 10224"/>
                <a:gd name="connsiteX0-7227" fmla="*/ 0 w 10000"/>
                <a:gd name="connsiteY0-7228" fmla="*/ 1301 h 10224"/>
                <a:gd name="connsiteX1-7229" fmla="*/ 208 w 10000"/>
                <a:gd name="connsiteY1-7230" fmla="*/ 1535 h 10224"/>
                <a:gd name="connsiteX2-7231" fmla="*/ 415 w 10000"/>
                <a:gd name="connsiteY2-7232" fmla="*/ 823 h 10224"/>
                <a:gd name="connsiteX3-7233" fmla="*/ 764 w 10000"/>
                <a:gd name="connsiteY3-7234" fmla="*/ 681 h 10224"/>
                <a:gd name="connsiteX4-7235" fmla="*/ 992 w 10000"/>
                <a:gd name="connsiteY4-7236" fmla="*/ 426 h 10224"/>
                <a:gd name="connsiteX5-7237" fmla="*/ 1245 w 10000"/>
                <a:gd name="connsiteY5-7238" fmla="*/ 414 h 10224"/>
                <a:gd name="connsiteX6-7239" fmla="*/ 1425 w 10000"/>
                <a:gd name="connsiteY6-7240" fmla="*/ 187 h 10224"/>
                <a:gd name="connsiteX7-7241" fmla="*/ 1805 w 10000"/>
                <a:gd name="connsiteY7-7242" fmla="*/ 1 h 10224"/>
                <a:gd name="connsiteX8-7243" fmla="*/ 2011 w 10000"/>
                <a:gd name="connsiteY8-7244" fmla="*/ 384 h 10224"/>
                <a:gd name="connsiteX9-7245" fmla="*/ 2169 w 10000"/>
                <a:gd name="connsiteY9-7246" fmla="*/ 631 h 10224"/>
                <a:gd name="connsiteX10-7247" fmla="*/ 2374 w 10000"/>
                <a:gd name="connsiteY10-7248" fmla="*/ 1174 h 10224"/>
                <a:gd name="connsiteX11-7249" fmla="*/ 2626 w 10000"/>
                <a:gd name="connsiteY11-7250" fmla="*/ 1425 h 10224"/>
                <a:gd name="connsiteX12-7251" fmla="*/ 2819 w 10000"/>
                <a:gd name="connsiteY12-7252" fmla="*/ 1914 h 10224"/>
                <a:gd name="connsiteX13-7253" fmla="*/ 3030 w 10000"/>
                <a:gd name="connsiteY13-7254" fmla="*/ 2660 h 10224"/>
                <a:gd name="connsiteX14-7255" fmla="*/ 3295 w 10000"/>
                <a:gd name="connsiteY14-7256" fmla="*/ 2909 h 10224"/>
                <a:gd name="connsiteX15-7257" fmla="*/ 3442 w 10000"/>
                <a:gd name="connsiteY15-7258" fmla="*/ 3433 h 10224"/>
                <a:gd name="connsiteX16-7259" fmla="*/ 3561 w 10000"/>
                <a:gd name="connsiteY16-7260" fmla="*/ 3962 h 10224"/>
                <a:gd name="connsiteX17-7261" fmla="*/ 3475 w 10000"/>
                <a:gd name="connsiteY17-7262" fmla="*/ 4324 h 10224"/>
                <a:gd name="connsiteX18-7263" fmla="*/ 3606 w 10000"/>
                <a:gd name="connsiteY18-7264" fmla="*/ 4793 h 10224"/>
                <a:gd name="connsiteX19-7265" fmla="*/ 3571 w 10000"/>
                <a:gd name="connsiteY19-7266" fmla="*/ 5278 h 10224"/>
                <a:gd name="connsiteX20-7267" fmla="*/ 3657 w 10000"/>
                <a:gd name="connsiteY20-7268" fmla="*/ 5967 h 10224"/>
                <a:gd name="connsiteX21-7269" fmla="*/ 3580 w 10000"/>
                <a:gd name="connsiteY21-7270" fmla="*/ 6609 h 10224"/>
                <a:gd name="connsiteX22-7271" fmla="*/ 3720 w 10000"/>
                <a:gd name="connsiteY22-7272" fmla="*/ 7820 h 10224"/>
                <a:gd name="connsiteX23-7273" fmla="*/ 3888 w 10000"/>
                <a:gd name="connsiteY23-7274" fmla="*/ 8852 h 10224"/>
                <a:gd name="connsiteX24-7275" fmla="*/ 4052 w 10000"/>
                <a:gd name="connsiteY24-7276" fmla="*/ 8849 h 10224"/>
                <a:gd name="connsiteX25-7277" fmla="*/ 4217 w 10000"/>
                <a:gd name="connsiteY25-7278" fmla="*/ 8249 h 10224"/>
                <a:gd name="connsiteX26-7279" fmla="*/ 4279 w 10000"/>
                <a:gd name="connsiteY26-7280" fmla="*/ 8655 h 10224"/>
                <a:gd name="connsiteX27-7281" fmla="*/ 4239 w 10000"/>
                <a:gd name="connsiteY27-7282" fmla="*/ 9005 h 10224"/>
                <a:gd name="connsiteX28-7283" fmla="*/ 4208 w 10000"/>
                <a:gd name="connsiteY28-7284" fmla="*/ 9745 h 10224"/>
                <a:gd name="connsiteX29-7285" fmla="*/ 4445 w 10000"/>
                <a:gd name="connsiteY29-7286" fmla="*/ 9962 h 10224"/>
                <a:gd name="connsiteX30-7287" fmla="*/ 4823 w 10000"/>
                <a:gd name="connsiteY30-7288" fmla="*/ 9534 h 10224"/>
                <a:gd name="connsiteX31-7289" fmla="*/ 4924 w 10000"/>
                <a:gd name="connsiteY31-7290" fmla="*/ 9531 h 10224"/>
                <a:gd name="connsiteX32-7291" fmla="*/ 4958 w 10000"/>
                <a:gd name="connsiteY32-7292" fmla="*/ 9734 h 10224"/>
                <a:gd name="connsiteX33-7293" fmla="*/ 4944 w 10000"/>
                <a:gd name="connsiteY33-7294" fmla="*/ 10221 h 10224"/>
                <a:gd name="connsiteX34-7295" fmla="*/ 5232 w 10000"/>
                <a:gd name="connsiteY34-7296" fmla="*/ 10072 h 10224"/>
                <a:gd name="connsiteX35-7297" fmla="*/ 5341 w 10000"/>
                <a:gd name="connsiteY35-7298" fmla="*/ 9887 h 10224"/>
                <a:gd name="connsiteX36-7299" fmla="*/ 5576 w 10000"/>
                <a:gd name="connsiteY36-7300" fmla="*/ 9760 h 10224"/>
                <a:gd name="connsiteX37-7301" fmla="*/ 5545 w 10000"/>
                <a:gd name="connsiteY37-7302" fmla="*/ 9207 h 10224"/>
                <a:gd name="connsiteX38-7303" fmla="*/ 5525 w 10000"/>
                <a:gd name="connsiteY38-7304" fmla="*/ 8973 h 10224"/>
                <a:gd name="connsiteX39-7305" fmla="*/ 5581 w 10000"/>
                <a:gd name="connsiteY39-7306" fmla="*/ 8810 h 10224"/>
                <a:gd name="connsiteX40-7307" fmla="*/ 5844 w 10000"/>
                <a:gd name="connsiteY40-7308" fmla="*/ 8418 h 10224"/>
                <a:gd name="connsiteX41-7309" fmla="*/ 5879 w 10000"/>
                <a:gd name="connsiteY41-7310" fmla="*/ 7929 h 10224"/>
                <a:gd name="connsiteX42-7311" fmla="*/ 6070 w 10000"/>
                <a:gd name="connsiteY42-7312" fmla="*/ 7851 h 10224"/>
                <a:gd name="connsiteX43-7313" fmla="*/ 6085 w 10000"/>
                <a:gd name="connsiteY43-7314" fmla="*/ 7376 h 10224"/>
                <a:gd name="connsiteX44-7315" fmla="*/ 6325 w 10000"/>
                <a:gd name="connsiteY44-7316" fmla="*/ 7377 h 10224"/>
                <a:gd name="connsiteX45-7317" fmla="*/ 6471 w 10000"/>
                <a:gd name="connsiteY45-7318" fmla="*/ 7411 h 10224"/>
                <a:gd name="connsiteX46-7319" fmla="*/ 6724 w 10000"/>
                <a:gd name="connsiteY46-7320" fmla="*/ 7330 h 10224"/>
                <a:gd name="connsiteX47-7321" fmla="*/ 7064 w 10000"/>
                <a:gd name="connsiteY47-7322" fmla="*/ 7228 h 10224"/>
                <a:gd name="connsiteX48-7323" fmla="*/ 7279 w 10000"/>
                <a:gd name="connsiteY48-7324" fmla="*/ 7035 h 10224"/>
                <a:gd name="connsiteX49-7325" fmla="*/ 7514 w 10000"/>
                <a:gd name="connsiteY49-7326" fmla="*/ 6741 h 10224"/>
                <a:gd name="connsiteX50-7327" fmla="*/ 7749 w 10000"/>
                <a:gd name="connsiteY50-7328" fmla="*/ 6456 h 10224"/>
                <a:gd name="connsiteX51-7329" fmla="*/ 7964 w 10000"/>
                <a:gd name="connsiteY51-7330" fmla="*/ 6456 h 10224"/>
                <a:gd name="connsiteX52-7331" fmla="*/ 8065 w 10000"/>
                <a:gd name="connsiteY52-7332" fmla="*/ 6355 h 10224"/>
                <a:gd name="connsiteX53-7333" fmla="*/ 8139 w 10000"/>
                <a:gd name="connsiteY53-7334" fmla="*/ 6253 h 10224"/>
                <a:gd name="connsiteX54-7335" fmla="*/ 8274 w 10000"/>
                <a:gd name="connsiteY54-7336" fmla="*/ 6172 h 10224"/>
                <a:gd name="connsiteX55-7337" fmla="*/ 8341 w 10000"/>
                <a:gd name="connsiteY55-7338" fmla="*/ 5959 h 10224"/>
                <a:gd name="connsiteX56-7339" fmla="*/ 8465 w 10000"/>
                <a:gd name="connsiteY56-7340" fmla="*/ 5564 h 10224"/>
                <a:gd name="connsiteX57-7341" fmla="*/ 8527 w 10000"/>
                <a:gd name="connsiteY57-7342" fmla="*/ 5462 h 10224"/>
                <a:gd name="connsiteX58-7343" fmla="*/ 8793 w 10000"/>
                <a:gd name="connsiteY58-7344" fmla="*/ 5229 h 10224"/>
                <a:gd name="connsiteX59-7345" fmla="*/ 9176 w 10000"/>
                <a:gd name="connsiteY59-7346" fmla="*/ 5188 h 10224"/>
                <a:gd name="connsiteX60-7347" fmla="*/ 9688 w 10000"/>
                <a:gd name="connsiteY60-7348" fmla="*/ 5238 h 10224"/>
                <a:gd name="connsiteX61-7349" fmla="*/ 9825 w 10000"/>
                <a:gd name="connsiteY61-7350" fmla="*/ 5300 h 10224"/>
                <a:gd name="connsiteX62-7351" fmla="*/ 9959 w 10000"/>
                <a:gd name="connsiteY62-7352" fmla="*/ 5472 h 10224"/>
                <a:gd name="connsiteX63-7353" fmla="*/ 10000 w 10000"/>
                <a:gd name="connsiteY63-7354" fmla="*/ 5523 h 10224"/>
                <a:gd name="connsiteX0-7355" fmla="*/ 0 w 10000"/>
                <a:gd name="connsiteY0-7356" fmla="*/ 1301 h 10224"/>
                <a:gd name="connsiteX1-7357" fmla="*/ 208 w 10000"/>
                <a:gd name="connsiteY1-7358" fmla="*/ 1535 h 10224"/>
                <a:gd name="connsiteX2-7359" fmla="*/ 415 w 10000"/>
                <a:gd name="connsiteY2-7360" fmla="*/ 823 h 10224"/>
                <a:gd name="connsiteX3-7361" fmla="*/ 764 w 10000"/>
                <a:gd name="connsiteY3-7362" fmla="*/ 681 h 10224"/>
                <a:gd name="connsiteX4-7363" fmla="*/ 992 w 10000"/>
                <a:gd name="connsiteY4-7364" fmla="*/ 426 h 10224"/>
                <a:gd name="connsiteX5-7365" fmla="*/ 1245 w 10000"/>
                <a:gd name="connsiteY5-7366" fmla="*/ 414 h 10224"/>
                <a:gd name="connsiteX6-7367" fmla="*/ 1425 w 10000"/>
                <a:gd name="connsiteY6-7368" fmla="*/ 187 h 10224"/>
                <a:gd name="connsiteX7-7369" fmla="*/ 1805 w 10000"/>
                <a:gd name="connsiteY7-7370" fmla="*/ 1 h 10224"/>
                <a:gd name="connsiteX8-7371" fmla="*/ 2011 w 10000"/>
                <a:gd name="connsiteY8-7372" fmla="*/ 384 h 10224"/>
                <a:gd name="connsiteX9-7373" fmla="*/ 2169 w 10000"/>
                <a:gd name="connsiteY9-7374" fmla="*/ 631 h 10224"/>
                <a:gd name="connsiteX10-7375" fmla="*/ 2374 w 10000"/>
                <a:gd name="connsiteY10-7376" fmla="*/ 1174 h 10224"/>
                <a:gd name="connsiteX11-7377" fmla="*/ 2626 w 10000"/>
                <a:gd name="connsiteY11-7378" fmla="*/ 1425 h 10224"/>
                <a:gd name="connsiteX12-7379" fmla="*/ 2819 w 10000"/>
                <a:gd name="connsiteY12-7380" fmla="*/ 1914 h 10224"/>
                <a:gd name="connsiteX13-7381" fmla="*/ 3030 w 10000"/>
                <a:gd name="connsiteY13-7382" fmla="*/ 2660 h 10224"/>
                <a:gd name="connsiteX14-7383" fmla="*/ 3295 w 10000"/>
                <a:gd name="connsiteY14-7384" fmla="*/ 2909 h 10224"/>
                <a:gd name="connsiteX15-7385" fmla="*/ 3442 w 10000"/>
                <a:gd name="connsiteY15-7386" fmla="*/ 3433 h 10224"/>
                <a:gd name="connsiteX16-7387" fmla="*/ 3561 w 10000"/>
                <a:gd name="connsiteY16-7388" fmla="*/ 3962 h 10224"/>
                <a:gd name="connsiteX17-7389" fmla="*/ 3475 w 10000"/>
                <a:gd name="connsiteY17-7390" fmla="*/ 4324 h 10224"/>
                <a:gd name="connsiteX18-7391" fmla="*/ 3606 w 10000"/>
                <a:gd name="connsiteY18-7392" fmla="*/ 4793 h 10224"/>
                <a:gd name="connsiteX19-7393" fmla="*/ 3571 w 10000"/>
                <a:gd name="connsiteY19-7394" fmla="*/ 5278 h 10224"/>
                <a:gd name="connsiteX20-7395" fmla="*/ 3657 w 10000"/>
                <a:gd name="connsiteY20-7396" fmla="*/ 5967 h 10224"/>
                <a:gd name="connsiteX21-7397" fmla="*/ 3580 w 10000"/>
                <a:gd name="connsiteY21-7398" fmla="*/ 6609 h 10224"/>
                <a:gd name="connsiteX22-7399" fmla="*/ 3720 w 10000"/>
                <a:gd name="connsiteY22-7400" fmla="*/ 7820 h 10224"/>
                <a:gd name="connsiteX23-7401" fmla="*/ 3888 w 10000"/>
                <a:gd name="connsiteY23-7402" fmla="*/ 8852 h 10224"/>
                <a:gd name="connsiteX24-7403" fmla="*/ 4052 w 10000"/>
                <a:gd name="connsiteY24-7404" fmla="*/ 8849 h 10224"/>
                <a:gd name="connsiteX25-7405" fmla="*/ 4217 w 10000"/>
                <a:gd name="connsiteY25-7406" fmla="*/ 8249 h 10224"/>
                <a:gd name="connsiteX26-7407" fmla="*/ 4279 w 10000"/>
                <a:gd name="connsiteY26-7408" fmla="*/ 8655 h 10224"/>
                <a:gd name="connsiteX27-7409" fmla="*/ 4239 w 10000"/>
                <a:gd name="connsiteY27-7410" fmla="*/ 9005 h 10224"/>
                <a:gd name="connsiteX28-7411" fmla="*/ 4208 w 10000"/>
                <a:gd name="connsiteY28-7412" fmla="*/ 9745 h 10224"/>
                <a:gd name="connsiteX29-7413" fmla="*/ 4445 w 10000"/>
                <a:gd name="connsiteY29-7414" fmla="*/ 9962 h 10224"/>
                <a:gd name="connsiteX30-7415" fmla="*/ 4823 w 10000"/>
                <a:gd name="connsiteY30-7416" fmla="*/ 9534 h 10224"/>
                <a:gd name="connsiteX31-7417" fmla="*/ 4924 w 10000"/>
                <a:gd name="connsiteY31-7418" fmla="*/ 9531 h 10224"/>
                <a:gd name="connsiteX32-7419" fmla="*/ 4958 w 10000"/>
                <a:gd name="connsiteY32-7420" fmla="*/ 9734 h 10224"/>
                <a:gd name="connsiteX33-7421" fmla="*/ 4944 w 10000"/>
                <a:gd name="connsiteY33-7422" fmla="*/ 10221 h 10224"/>
                <a:gd name="connsiteX34-7423" fmla="*/ 5232 w 10000"/>
                <a:gd name="connsiteY34-7424" fmla="*/ 10072 h 10224"/>
                <a:gd name="connsiteX35-7425" fmla="*/ 5341 w 10000"/>
                <a:gd name="connsiteY35-7426" fmla="*/ 9887 h 10224"/>
                <a:gd name="connsiteX36-7427" fmla="*/ 5576 w 10000"/>
                <a:gd name="connsiteY36-7428" fmla="*/ 9760 h 10224"/>
                <a:gd name="connsiteX37-7429" fmla="*/ 5545 w 10000"/>
                <a:gd name="connsiteY37-7430" fmla="*/ 9207 h 10224"/>
                <a:gd name="connsiteX38-7431" fmla="*/ 5525 w 10000"/>
                <a:gd name="connsiteY38-7432" fmla="*/ 8973 h 10224"/>
                <a:gd name="connsiteX39-7433" fmla="*/ 5581 w 10000"/>
                <a:gd name="connsiteY39-7434" fmla="*/ 8810 h 10224"/>
                <a:gd name="connsiteX40-7435" fmla="*/ 5844 w 10000"/>
                <a:gd name="connsiteY40-7436" fmla="*/ 8418 h 10224"/>
                <a:gd name="connsiteX41-7437" fmla="*/ 5879 w 10000"/>
                <a:gd name="connsiteY41-7438" fmla="*/ 7929 h 10224"/>
                <a:gd name="connsiteX42-7439" fmla="*/ 6070 w 10000"/>
                <a:gd name="connsiteY42-7440" fmla="*/ 7851 h 10224"/>
                <a:gd name="connsiteX43-7441" fmla="*/ 6085 w 10000"/>
                <a:gd name="connsiteY43-7442" fmla="*/ 7376 h 10224"/>
                <a:gd name="connsiteX44-7443" fmla="*/ 6325 w 10000"/>
                <a:gd name="connsiteY44-7444" fmla="*/ 7377 h 10224"/>
                <a:gd name="connsiteX45-7445" fmla="*/ 6484 w 10000"/>
                <a:gd name="connsiteY45-7446" fmla="*/ 7257 h 10224"/>
                <a:gd name="connsiteX46-7447" fmla="*/ 6724 w 10000"/>
                <a:gd name="connsiteY46-7448" fmla="*/ 7330 h 10224"/>
                <a:gd name="connsiteX47-7449" fmla="*/ 7064 w 10000"/>
                <a:gd name="connsiteY47-7450" fmla="*/ 7228 h 10224"/>
                <a:gd name="connsiteX48-7451" fmla="*/ 7279 w 10000"/>
                <a:gd name="connsiteY48-7452" fmla="*/ 7035 h 10224"/>
                <a:gd name="connsiteX49-7453" fmla="*/ 7514 w 10000"/>
                <a:gd name="connsiteY49-7454" fmla="*/ 6741 h 10224"/>
                <a:gd name="connsiteX50-7455" fmla="*/ 7749 w 10000"/>
                <a:gd name="connsiteY50-7456" fmla="*/ 6456 h 10224"/>
                <a:gd name="connsiteX51-7457" fmla="*/ 7964 w 10000"/>
                <a:gd name="connsiteY51-7458" fmla="*/ 6456 h 10224"/>
                <a:gd name="connsiteX52-7459" fmla="*/ 8065 w 10000"/>
                <a:gd name="connsiteY52-7460" fmla="*/ 6355 h 10224"/>
                <a:gd name="connsiteX53-7461" fmla="*/ 8139 w 10000"/>
                <a:gd name="connsiteY53-7462" fmla="*/ 6253 h 10224"/>
                <a:gd name="connsiteX54-7463" fmla="*/ 8274 w 10000"/>
                <a:gd name="connsiteY54-7464" fmla="*/ 6172 h 10224"/>
                <a:gd name="connsiteX55-7465" fmla="*/ 8341 w 10000"/>
                <a:gd name="connsiteY55-7466" fmla="*/ 5959 h 10224"/>
                <a:gd name="connsiteX56-7467" fmla="*/ 8465 w 10000"/>
                <a:gd name="connsiteY56-7468" fmla="*/ 5564 h 10224"/>
                <a:gd name="connsiteX57-7469" fmla="*/ 8527 w 10000"/>
                <a:gd name="connsiteY57-7470" fmla="*/ 5462 h 10224"/>
                <a:gd name="connsiteX58-7471" fmla="*/ 8793 w 10000"/>
                <a:gd name="connsiteY58-7472" fmla="*/ 5229 h 10224"/>
                <a:gd name="connsiteX59-7473" fmla="*/ 9176 w 10000"/>
                <a:gd name="connsiteY59-7474" fmla="*/ 5188 h 10224"/>
                <a:gd name="connsiteX60-7475" fmla="*/ 9688 w 10000"/>
                <a:gd name="connsiteY60-7476" fmla="*/ 5238 h 10224"/>
                <a:gd name="connsiteX61-7477" fmla="*/ 9825 w 10000"/>
                <a:gd name="connsiteY61-7478" fmla="*/ 5300 h 10224"/>
                <a:gd name="connsiteX62-7479" fmla="*/ 9959 w 10000"/>
                <a:gd name="connsiteY62-7480" fmla="*/ 5472 h 10224"/>
                <a:gd name="connsiteX63-7481" fmla="*/ 10000 w 10000"/>
                <a:gd name="connsiteY63-7482" fmla="*/ 5523 h 10224"/>
                <a:gd name="connsiteX0-7483" fmla="*/ 0 w 10000"/>
                <a:gd name="connsiteY0-7484" fmla="*/ 1301 h 10224"/>
                <a:gd name="connsiteX1-7485" fmla="*/ 208 w 10000"/>
                <a:gd name="connsiteY1-7486" fmla="*/ 1535 h 10224"/>
                <a:gd name="connsiteX2-7487" fmla="*/ 415 w 10000"/>
                <a:gd name="connsiteY2-7488" fmla="*/ 823 h 10224"/>
                <a:gd name="connsiteX3-7489" fmla="*/ 764 w 10000"/>
                <a:gd name="connsiteY3-7490" fmla="*/ 681 h 10224"/>
                <a:gd name="connsiteX4-7491" fmla="*/ 992 w 10000"/>
                <a:gd name="connsiteY4-7492" fmla="*/ 426 h 10224"/>
                <a:gd name="connsiteX5-7493" fmla="*/ 1245 w 10000"/>
                <a:gd name="connsiteY5-7494" fmla="*/ 414 h 10224"/>
                <a:gd name="connsiteX6-7495" fmla="*/ 1425 w 10000"/>
                <a:gd name="connsiteY6-7496" fmla="*/ 187 h 10224"/>
                <a:gd name="connsiteX7-7497" fmla="*/ 1805 w 10000"/>
                <a:gd name="connsiteY7-7498" fmla="*/ 1 h 10224"/>
                <a:gd name="connsiteX8-7499" fmla="*/ 2011 w 10000"/>
                <a:gd name="connsiteY8-7500" fmla="*/ 384 h 10224"/>
                <a:gd name="connsiteX9-7501" fmla="*/ 2169 w 10000"/>
                <a:gd name="connsiteY9-7502" fmla="*/ 631 h 10224"/>
                <a:gd name="connsiteX10-7503" fmla="*/ 2374 w 10000"/>
                <a:gd name="connsiteY10-7504" fmla="*/ 1174 h 10224"/>
                <a:gd name="connsiteX11-7505" fmla="*/ 2626 w 10000"/>
                <a:gd name="connsiteY11-7506" fmla="*/ 1425 h 10224"/>
                <a:gd name="connsiteX12-7507" fmla="*/ 2819 w 10000"/>
                <a:gd name="connsiteY12-7508" fmla="*/ 1914 h 10224"/>
                <a:gd name="connsiteX13-7509" fmla="*/ 3030 w 10000"/>
                <a:gd name="connsiteY13-7510" fmla="*/ 2660 h 10224"/>
                <a:gd name="connsiteX14-7511" fmla="*/ 3295 w 10000"/>
                <a:gd name="connsiteY14-7512" fmla="*/ 2909 h 10224"/>
                <a:gd name="connsiteX15-7513" fmla="*/ 3442 w 10000"/>
                <a:gd name="connsiteY15-7514" fmla="*/ 3433 h 10224"/>
                <a:gd name="connsiteX16-7515" fmla="*/ 3561 w 10000"/>
                <a:gd name="connsiteY16-7516" fmla="*/ 3962 h 10224"/>
                <a:gd name="connsiteX17-7517" fmla="*/ 3475 w 10000"/>
                <a:gd name="connsiteY17-7518" fmla="*/ 4324 h 10224"/>
                <a:gd name="connsiteX18-7519" fmla="*/ 3606 w 10000"/>
                <a:gd name="connsiteY18-7520" fmla="*/ 4793 h 10224"/>
                <a:gd name="connsiteX19-7521" fmla="*/ 3571 w 10000"/>
                <a:gd name="connsiteY19-7522" fmla="*/ 5278 h 10224"/>
                <a:gd name="connsiteX20-7523" fmla="*/ 3657 w 10000"/>
                <a:gd name="connsiteY20-7524" fmla="*/ 5967 h 10224"/>
                <a:gd name="connsiteX21-7525" fmla="*/ 3580 w 10000"/>
                <a:gd name="connsiteY21-7526" fmla="*/ 6609 h 10224"/>
                <a:gd name="connsiteX22-7527" fmla="*/ 3720 w 10000"/>
                <a:gd name="connsiteY22-7528" fmla="*/ 7820 h 10224"/>
                <a:gd name="connsiteX23-7529" fmla="*/ 3888 w 10000"/>
                <a:gd name="connsiteY23-7530" fmla="*/ 8852 h 10224"/>
                <a:gd name="connsiteX24-7531" fmla="*/ 4052 w 10000"/>
                <a:gd name="connsiteY24-7532" fmla="*/ 8849 h 10224"/>
                <a:gd name="connsiteX25-7533" fmla="*/ 4217 w 10000"/>
                <a:gd name="connsiteY25-7534" fmla="*/ 8249 h 10224"/>
                <a:gd name="connsiteX26-7535" fmla="*/ 4279 w 10000"/>
                <a:gd name="connsiteY26-7536" fmla="*/ 8655 h 10224"/>
                <a:gd name="connsiteX27-7537" fmla="*/ 4239 w 10000"/>
                <a:gd name="connsiteY27-7538" fmla="*/ 9005 h 10224"/>
                <a:gd name="connsiteX28-7539" fmla="*/ 4208 w 10000"/>
                <a:gd name="connsiteY28-7540" fmla="*/ 9745 h 10224"/>
                <a:gd name="connsiteX29-7541" fmla="*/ 4445 w 10000"/>
                <a:gd name="connsiteY29-7542" fmla="*/ 9962 h 10224"/>
                <a:gd name="connsiteX30-7543" fmla="*/ 4823 w 10000"/>
                <a:gd name="connsiteY30-7544" fmla="*/ 9534 h 10224"/>
                <a:gd name="connsiteX31-7545" fmla="*/ 4924 w 10000"/>
                <a:gd name="connsiteY31-7546" fmla="*/ 9531 h 10224"/>
                <a:gd name="connsiteX32-7547" fmla="*/ 4958 w 10000"/>
                <a:gd name="connsiteY32-7548" fmla="*/ 9734 h 10224"/>
                <a:gd name="connsiteX33-7549" fmla="*/ 4944 w 10000"/>
                <a:gd name="connsiteY33-7550" fmla="*/ 10221 h 10224"/>
                <a:gd name="connsiteX34-7551" fmla="*/ 5232 w 10000"/>
                <a:gd name="connsiteY34-7552" fmla="*/ 10072 h 10224"/>
                <a:gd name="connsiteX35-7553" fmla="*/ 5341 w 10000"/>
                <a:gd name="connsiteY35-7554" fmla="*/ 9887 h 10224"/>
                <a:gd name="connsiteX36-7555" fmla="*/ 5576 w 10000"/>
                <a:gd name="connsiteY36-7556" fmla="*/ 9760 h 10224"/>
                <a:gd name="connsiteX37-7557" fmla="*/ 5545 w 10000"/>
                <a:gd name="connsiteY37-7558" fmla="*/ 9207 h 10224"/>
                <a:gd name="connsiteX38-7559" fmla="*/ 5525 w 10000"/>
                <a:gd name="connsiteY38-7560" fmla="*/ 8973 h 10224"/>
                <a:gd name="connsiteX39-7561" fmla="*/ 5581 w 10000"/>
                <a:gd name="connsiteY39-7562" fmla="*/ 8810 h 10224"/>
                <a:gd name="connsiteX40-7563" fmla="*/ 5844 w 10000"/>
                <a:gd name="connsiteY40-7564" fmla="*/ 8418 h 10224"/>
                <a:gd name="connsiteX41-7565" fmla="*/ 5879 w 10000"/>
                <a:gd name="connsiteY41-7566" fmla="*/ 7929 h 10224"/>
                <a:gd name="connsiteX42-7567" fmla="*/ 6070 w 10000"/>
                <a:gd name="connsiteY42-7568" fmla="*/ 7851 h 10224"/>
                <a:gd name="connsiteX43-7569" fmla="*/ 6085 w 10000"/>
                <a:gd name="connsiteY43-7570" fmla="*/ 7376 h 10224"/>
                <a:gd name="connsiteX44-7571" fmla="*/ 6325 w 10000"/>
                <a:gd name="connsiteY44-7572" fmla="*/ 7377 h 10224"/>
                <a:gd name="connsiteX45-7573" fmla="*/ 6484 w 10000"/>
                <a:gd name="connsiteY45-7574" fmla="*/ 7257 h 10224"/>
                <a:gd name="connsiteX46-7575" fmla="*/ 6795 w 10000"/>
                <a:gd name="connsiteY46-7576" fmla="*/ 7279 h 10224"/>
                <a:gd name="connsiteX47-7577" fmla="*/ 7064 w 10000"/>
                <a:gd name="connsiteY47-7578" fmla="*/ 7228 h 10224"/>
                <a:gd name="connsiteX48-7579" fmla="*/ 7279 w 10000"/>
                <a:gd name="connsiteY48-7580" fmla="*/ 7035 h 10224"/>
                <a:gd name="connsiteX49-7581" fmla="*/ 7514 w 10000"/>
                <a:gd name="connsiteY49-7582" fmla="*/ 6741 h 10224"/>
                <a:gd name="connsiteX50-7583" fmla="*/ 7749 w 10000"/>
                <a:gd name="connsiteY50-7584" fmla="*/ 6456 h 10224"/>
                <a:gd name="connsiteX51-7585" fmla="*/ 7964 w 10000"/>
                <a:gd name="connsiteY51-7586" fmla="*/ 6456 h 10224"/>
                <a:gd name="connsiteX52-7587" fmla="*/ 8065 w 10000"/>
                <a:gd name="connsiteY52-7588" fmla="*/ 6355 h 10224"/>
                <a:gd name="connsiteX53-7589" fmla="*/ 8139 w 10000"/>
                <a:gd name="connsiteY53-7590" fmla="*/ 6253 h 10224"/>
                <a:gd name="connsiteX54-7591" fmla="*/ 8274 w 10000"/>
                <a:gd name="connsiteY54-7592" fmla="*/ 6172 h 10224"/>
                <a:gd name="connsiteX55-7593" fmla="*/ 8341 w 10000"/>
                <a:gd name="connsiteY55-7594" fmla="*/ 5959 h 10224"/>
                <a:gd name="connsiteX56-7595" fmla="*/ 8465 w 10000"/>
                <a:gd name="connsiteY56-7596" fmla="*/ 5564 h 10224"/>
                <a:gd name="connsiteX57-7597" fmla="*/ 8527 w 10000"/>
                <a:gd name="connsiteY57-7598" fmla="*/ 5462 h 10224"/>
                <a:gd name="connsiteX58-7599" fmla="*/ 8793 w 10000"/>
                <a:gd name="connsiteY58-7600" fmla="*/ 5229 h 10224"/>
                <a:gd name="connsiteX59-7601" fmla="*/ 9176 w 10000"/>
                <a:gd name="connsiteY59-7602" fmla="*/ 5188 h 10224"/>
                <a:gd name="connsiteX60-7603" fmla="*/ 9688 w 10000"/>
                <a:gd name="connsiteY60-7604" fmla="*/ 5238 h 10224"/>
                <a:gd name="connsiteX61-7605" fmla="*/ 9825 w 10000"/>
                <a:gd name="connsiteY61-7606" fmla="*/ 5300 h 10224"/>
                <a:gd name="connsiteX62-7607" fmla="*/ 9959 w 10000"/>
                <a:gd name="connsiteY62-7608" fmla="*/ 5472 h 10224"/>
                <a:gd name="connsiteX63-7609" fmla="*/ 10000 w 10000"/>
                <a:gd name="connsiteY63-7610" fmla="*/ 5523 h 10224"/>
                <a:gd name="connsiteX0-7611" fmla="*/ 0 w 10000"/>
                <a:gd name="connsiteY0-7612" fmla="*/ 1301 h 10224"/>
                <a:gd name="connsiteX1-7613" fmla="*/ 208 w 10000"/>
                <a:gd name="connsiteY1-7614" fmla="*/ 1535 h 10224"/>
                <a:gd name="connsiteX2-7615" fmla="*/ 415 w 10000"/>
                <a:gd name="connsiteY2-7616" fmla="*/ 823 h 10224"/>
                <a:gd name="connsiteX3-7617" fmla="*/ 764 w 10000"/>
                <a:gd name="connsiteY3-7618" fmla="*/ 681 h 10224"/>
                <a:gd name="connsiteX4-7619" fmla="*/ 992 w 10000"/>
                <a:gd name="connsiteY4-7620" fmla="*/ 426 h 10224"/>
                <a:gd name="connsiteX5-7621" fmla="*/ 1245 w 10000"/>
                <a:gd name="connsiteY5-7622" fmla="*/ 414 h 10224"/>
                <a:gd name="connsiteX6-7623" fmla="*/ 1425 w 10000"/>
                <a:gd name="connsiteY6-7624" fmla="*/ 187 h 10224"/>
                <a:gd name="connsiteX7-7625" fmla="*/ 1805 w 10000"/>
                <a:gd name="connsiteY7-7626" fmla="*/ 1 h 10224"/>
                <a:gd name="connsiteX8-7627" fmla="*/ 2011 w 10000"/>
                <a:gd name="connsiteY8-7628" fmla="*/ 384 h 10224"/>
                <a:gd name="connsiteX9-7629" fmla="*/ 2169 w 10000"/>
                <a:gd name="connsiteY9-7630" fmla="*/ 631 h 10224"/>
                <a:gd name="connsiteX10-7631" fmla="*/ 2374 w 10000"/>
                <a:gd name="connsiteY10-7632" fmla="*/ 1174 h 10224"/>
                <a:gd name="connsiteX11-7633" fmla="*/ 2626 w 10000"/>
                <a:gd name="connsiteY11-7634" fmla="*/ 1425 h 10224"/>
                <a:gd name="connsiteX12-7635" fmla="*/ 2819 w 10000"/>
                <a:gd name="connsiteY12-7636" fmla="*/ 1914 h 10224"/>
                <a:gd name="connsiteX13-7637" fmla="*/ 3030 w 10000"/>
                <a:gd name="connsiteY13-7638" fmla="*/ 2660 h 10224"/>
                <a:gd name="connsiteX14-7639" fmla="*/ 3295 w 10000"/>
                <a:gd name="connsiteY14-7640" fmla="*/ 2909 h 10224"/>
                <a:gd name="connsiteX15-7641" fmla="*/ 3442 w 10000"/>
                <a:gd name="connsiteY15-7642" fmla="*/ 3433 h 10224"/>
                <a:gd name="connsiteX16-7643" fmla="*/ 3561 w 10000"/>
                <a:gd name="connsiteY16-7644" fmla="*/ 3962 h 10224"/>
                <a:gd name="connsiteX17-7645" fmla="*/ 3475 w 10000"/>
                <a:gd name="connsiteY17-7646" fmla="*/ 4324 h 10224"/>
                <a:gd name="connsiteX18-7647" fmla="*/ 3606 w 10000"/>
                <a:gd name="connsiteY18-7648" fmla="*/ 4793 h 10224"/>
                <a:gd name="connsiteX19-7649" fmla="*/ 3571 w 10000"/>
                <a:gd name="connsiteY19-7650" fmla="*/ 5278 h 10224"/>
                <a:gd name="connsiteX20-7651" fmla="*/ 3657 w 10000"/>
                <a:gd name="connsiteY20-7652" fmla="*/ 5967 h 10224"/>
                <a:gd name="connsiteX21-7653" fmla="*/ 3580 w 10000"/>
                <a:gd name="connsiteY21-7654" fmla="*/ 6609 h 10224"/>
                <a:gd name="connsiteX22-7655" fmla="*/ 3720 w 10000"/>
                <a:gd name="connsiteY22-7656" fmla="*/ 7820 h 10224"/>
                <a:gd name="connsiteX23-7657" fmla="*/ 3888 w 10000"/>
                <a:gd name="connsiteY23-7658" fmla="*/ 8852 h 10224"/>
                <a:gd name="connsiteX24-7659" fmla="*/ 4052 w 10000"/>
                <a:gd name="connsiteY24-7660" fmla="*/ 8849 h 10224"/>
                <a:gd name="connsiteX25-7661" fmla="*/ 4217 w 10000"/>
                <a:gd name="connsiteY25-7662" fmla="*/ 8249 h 10224"/>
                <a:gd name="connsiteX26-7663" fmla="*/ 4279 w 10000"/>
                <a:gd name="connsiteY26-7664" fmla="*/ 8655 h 10224"/>
                <a:gd name="connsiteX27-7665" fmla="*/ 4239 w 10000"/>
                <a:gd name="connsiteY27-7666" fmla="*/ 9005 h 10224"/>
                <a:gd name="connsiteX28-7667" fmla="*/ 4208 w 10000"/>
                <a:gd name="connsiteY28-7668" fmla="*/ 9745 h 10224"/>
                <a:gd name="connsiteX29-7669" fmla="*/ 4445 w 10000"/>
                <a:gd name="connsiteY29-7670" fmla="*/ 9962 h 10224"/>
                <a:gd name="connsiteX30-7671" fmla="*/ 4823 w 10000"/>
                <a:gd name="connsiteY30-7672" fmla="*/ 9534 h 10224"/>
                <a:gd name="connsiteX31-7673" fmla="*/ 4924 w 10000"/>
                <a:gd name="connsiteY31-7674" fmla="*/ 9531 h 10224"/>
                <a:gd name="connsiteX32-7675" fmla="*/ 4958 w 10000"/>
                <a:gd name="connsiteY32-7676" fmla="*/ 9734 h 10224"/>
                <a:gd name="connsiteX33-7677" fmla="*/ 4944 w 10000"/>
                <a:gd name="connsiteY33-7678" fmla="*/ 10221 h 10224"/>
                <a:gd name="connsiteX34-7679" fmla="*/ 5232 w 10000"/>
                <a:gd name="connsiteY34-7680" fmla="*/ 10072 h 10224"/>
                <a:gd name="connsiteX35-7681" fmla="*/ 5341 w 10000"/>
                <a:gd name="connsiteY35-7682" fmla="*/ 9887 h 10224"/>
                <a:gd name="connsiteX36-7683" fmla="*/ 5576 w 10000"/>
                <a:gd name="connsiteY36-7684" fmla="*/ 9760 h 10224"/>
                <a:gd name="connsiteX37-7685" fmla="*/ 5545 w 10000"/>
                <a:gd name="connsiteY37-7686" fmla="*/ 9207 h 10224"/>
                <a:gd name="connsiteX38-7687" fmla="*/ 5525 w 10000"/>
                <a:gd name="connsiteY38-7688" fmla="*/ 8973 h 10224"/>
                <a:gd name="connsiteX39-7689" fmla="*/ 5581 w 10000"/>
                <a:gd name="connsiteY39-7690" fmla="*/ 8810 h 10224"/>
                <a:gd name="connsiteX40-7691" fmla="*/ 5844 w 10000"/>
                <a:gd name="connsiteY40-7692" fmla="*/ 8418 h 10224"/>
                <a:gd name="connsiteX41-7693" fmla="*/ 5879 w 10000"/>
                <a:gd name="connsiteY41-7694" fmla="*/ 7929 h 10224"/>
                <a:gd name="connsiteX42-7695" fmla="*/ 6070 w 10000"/>
                <a:gd name="connsiteY42-7696" fmla="*/ 7851 h 10224"/>
                <a:gd name="connsiteX43-7697" fmla="*/ 6085 w 10000"/>
                <a:gd name="connsiteY43-7698" fmla="*/ 7376 h 10224"/>
                <a:gd name="connsiteX44-7699" fmla="*/ 6325 w 10000"/>
                <a:gd name="connsiteY44-7700" fmla="*/ 7377 h 10224"/>
                <a:gd name="connsiteX45-7701" fmla="*/ 6484 w 10000"/>
                <a:gd name="connsiteY45-7702" fmla="*/ 7257 h 10224"/>
                <a:gd name="connsiteX46-7703" fmla="*/ 6795 w 10000"/>
                <a:gd name="connsiteY46-7704" fmla="*/ 7279 h 10224"/>
                <a:gd name="connsiteX47-7705" fmla="*/ 7064 w 10000"/>
                <a:gd name="connsiteY47-7706" fmla="*/ 7228 h 10224"/>
                <a:gd name="connsiteX48-7707" fmla="*/ 7279 w 10000"/>
                <a:gd name="connsiteY48-7708" fmla="*/ 7035 h 10224"/>
                <a:gd name="connsiteX49-7709" fmla="*/ 7514 w 10000"/>
                <a:gd name="connsiteY49-7710" fmla="*/ 6741 h 10224"/>
                <a:gd name="connsiteX50-7711" fmla="*/ 7749 w 10000"/>
                <a:gd name="connsiteY50-7712" fmla="*/ 6456 h 10224"/>
                <a:gd name="connsiteX51-7713" fmla="*/ 7964 w 10000"/>
                <a:gd name="connsiteY51-7714" fmla="*/ 6456 h 10224"/>
                <a:gd name="connsiteX52-7715" fmla="*/ 8065 w 10000"/>
                <a:gd name="connsiteY52-7716" fmla="*/ 6355 h 10224"/>
                <a:gd name="connsiteX53-7717" fmla="*/ 8139 w 10000"/>
                <a:gd name="connsiteY53-7718" fmla="*/ 6253 h 10224"/>
                <a:gd name="connsiteX54-7719" fmla="*/ 8274 w 10000"/>
                <a:gd name="connsiteY54-7720" fmla="*/ 6172 h 10224"/>
                <a:gd name="connsiteX55-7721" fmla="*/ 8341 w 10000"/>
                <a:gd name="connsiteY55-7722" fmla="*/ 5959 h 10224"/>
                <a:gd name="connsiteX56-7723" fmla="*/ 8465 w 10000"/>
                <a:gd name="connsiteY56-7724" fmla="*/ 5564 h 10224"/>
                <a:gd name="connsiteX57-7725" fmla="*/ 8527 w 10000"/>
                <a:gd name="connsiteY57-7726" fmla="*/ 5462 h 10224"/>
                <a:gd name="connsiteX58-7727" fmla="*/ 8793 w 10000"/>
                <a:gd name="connsiteY58-7728" fmla="*/ 5229 h 10224"/>
                <a:gd name="connsiteX59-7729" fmla="*/ 9176 w 10000"/>
                <a:gd name="connsiteY59-7730" fmla="*/ 5188 h 10224"/>
                <a:gd name="connsiteX60-7731" fmla="*/ 9688 w 10000"/>
                <a:gd name="connsiteY60-7732" fmla="*/ 5238 h 10224"/>
                <a:gd name="connsiteX61-7733" fmla="*/ 9825 w 10000"/>
                <a:gd name="connsiteY61-7734" fmla="*/ 5300 h 10224"/>
                <a:gd name="connsiteX62-7735" fmla="*/ 9959 w 10000"/>
                <a:gd name="connsiteY62-7736" fmla="*/ 5472 h 10224"/>
                <a:gd name="connsiteX63-7737" fmla="*/ 10000 w 10000"/>
                <a:gd name="connsiteY63-7738" fmla="*/ 5523 h 10224"/>
                <a:gd name="connsiteX0-7739" fmla="*/ 0 w 10000"/>
                <a:gd name="connsiteY0-7740" fmla="*/ 1301 h 10224"/>
                <a:gd name="connsiteX1-7741" fmla="*/ 208 w 10000"/>
                <a:gd name="connsiteY1-7742" fmla="*/ 1535 h 10224"/>
                <a:gd name="connsiteX2-7743" fmla="*/ 415 w 10000"/>
                <a:gd name="connsiteY2-7744" fmla="*/ 823 h 10224"/>
                <a:gd name="connsiteX3-7745" fmla="*/ 764 w 10000"/>
                <a:gd name="connsiteY3-7746" fmla="*/ 681 h 10224"/>
                <a:gd name="connsiteX4-7747" fmla="*/ 992 w 10000"/>
                <a:gd name="connsiteY4-7748" fmla="*/ 426 h 10224"/>
                <a:gd name="connsiteX5-7749" fmla="*/ 1245 w 10000"/>
                <a:gd name="connsiteY5-7750" fmla="*/ 414 h 10224"/>
                <a:gd name="connsiteX6-7751" fmla="*/ 1425 w 10000"/>
                <a:gd name="connsiteY6-7752" fmla="*/ 187 h 10224"/>
                <a:gd name="connsiteX7-7753" fmla="*/ 1805 w 10000"/>
                <a:gd name="connsiteY7-7754" fmla="*/ 1 h 10224"/>
                <a:gd name="connsiteX8-7755" fmla="*/ 2011 w 10000"/>
                <a:gd name="connsiteY8-7756" fmla="*/ 384 h 10224"/>
                <a:gd name="connsiteX9-7757" fmla="*/ 2169 w 10000"/>
                <a:gd name="connsiteY9-7758" fmla="*/ 631 h 10224"/>
                <a:gd name="connsiteX10-7759" fmla="*/ 2374 w 10000"/>
                <a:gd name="connsiteY10-7760" fmla="*/ 1174 h 10224"/>
                <a:gd name="connsiteX11-7761" fmla="*/ 2626 w 10000"/>
                <a:gd name="connsiteY11-7762" fmla="*/ 1425 h 10224"/>
                <a:gd name="connsiteX12-7763" fmla="*/ 2819 w 10000"/>
                <a:gd name="connsiteY12-7764" fmla="*/ 1914 h 10224"/>
                <a:gd name="connsiteX13-7765" fmla="*/ 3030 w 10000"/>
                <a:gd name="connsiteY13-7766" fmla="*/ 2660 h 10224"/>
                <a:gd name="connsiteX14-7767" fmla="*/ 3295 w 10000"/>
                <a:gd name="connsiteY14-7768" fmla="*/ 2909 h 10224"/>
                <a:gd name="connsiteX15-7769" fmla="*/ 3442 w 10000"/>
                <a:gd name="connsiteY15-7770" fmla="*/ 3433 h 10224"/>
                <a:gd name="connsiteX16-7771" fmla="*/ 3561 w 10000"/>
                <a:gd name="connsiteY16-7772" fmla="*/ 3962 h 10224"/>
                <a:gd name="connsiteX17-7773" fmla="*/ 3475 w 10000"/>
                <a:gd name="connsiteY17-7774" fmla="*/ 4324 h 10224"/>
                <a:gd name="connsiteX18-7775" fmla="*/ 3606 w 10000"/>
                <a:gd name="connsiteY18-7776" fmla="*/ 4793 h 10224"/>
                <a:gd name="connsiteX19-7777" fmla="*/ 3571 w 10000"/>
                <a:gd name="connsiteY19-7778" fmla="*/ 5278 h 10224"/>
                <a:gd name="connsiteX20-7779" fmla="*/ 3657 w 10000"/>
                <a:gd name="connsiteY20-7780" fmla="*/ 5967 h 10224"/>
                <a:gd name="connsiteX21-7781" fmla="*/ 3580 w 10000"/>
                <a:gd name="connsiteY21-7782" fmla="*/ 6609 h 10224"/>
                <a:gd name="connsiteX22-7783" fmla="*/ 3720 w 10000"/>
                <a:gd name="connsiteY22-7784" fmla="*/ 7820 h 10224"/>
                <a:gd name="connsiteX23-7785" fmla="*/ 3888 w 10000"/>
                <a:gd name="connsiteY23-7786" fmla="*/ 8852 h 10224"/>
                <a:gd name="connsiteX24-7787" fmla="*/ 4052 w 10000"/>
                <a:gd name="connsiteY24-7788" fmla="*/ 8849 h 10224"/>
                <a:gd name="connsiteX25-7789" fmla="*/ 4217 w 10000"/>
                <a:gd name="connsiteY25-7790" fmla="*/ 8249 h 10224"/>
                <a:gd name="connsiteX26-7791" fmla="*/ 4279 w 10000"/>
                <a:gd name="connsiteY26-7792" fmla="*/ 8655 h 10224"/>
                <a:gd name="connsiteX27-7793" fmla="*/ 4239 w 10000"/>
                <a:gd name="connsiteY27-7794" fmla="*/ 9005 h 10224"/>
                <a:gd name="connsiteX28-7795" fmla="*/ 4208 w 10000"/>
                <a:gd name="connsiteY28-7796" fmla="*/ 9745 h 10224"/>
                <a:gd name="connsiteX29-7797" fmla="*/ 4445 w 10000"/>
                <a:gd name="connsiteY29-7798" fmla="*/ 9962 h 10224"/>
                <a:gd name="connsiteX30-7799" fmla="*/ 4823 w 10000"/>
                <a:gd name="connsiteY30-7800" fmla="*/ 9534 h 10224"/>
                <a:gd name="connsiteX31-7801" fmla="*/ 4924 w 10000"/>
                <a:gd name="connsiteY31-7802" fmla="*/ 9531 h 10224"/>
                <a:gd name="connsiteX32-7803" fmla="*/ 4958 w 10000"/>
                <a:gd name="connsiteY32-7804" fmla="*/ 9734 h 10224"/>
                <a:gd name="connsiteX33-7805" fmla="*/ 4944 w 10000"/>
                <a:gd name="connsiteY33-7806" fmla="*/ 10221 h 10224"/>
                <a:gd name="connsiteX34-7807" fmla="*/ 5232 w 10000"/>
                <a:gd name="connsiteY34-7808" fmla="*/ 10072 h 10224"/>
                <a:gd name="connsiteX35-7809" fmla="*/ 5341 w 10000"/>
                <a:gd name="connsiteY35-7810" fmla="*/ 9887 h 10224"/>
                <a:gd name="connsiteX36-7811" fmla="*/ 5576 w 10000"/>
                <a:gd name="connsiteY36-7812" fmla="*/ 9760 h 10224"/>
                <a:gd name="connsiteX37-7813" fmla="*/ 5545 w 10000"/>
                <a:gd name="connsiteY37-7814" fmla="*/ 9207 h 10224"/>
                <a:gd name="connsiteX38-7815" fmla="*/ 5525 w 10000"/>
                <a:gd name="connsiteY38-7816" fmla="*/ 8973 h 10224"/>
                <a:gd name="connsiteX39-7817" fmla="*/ 5581 w 10000"/>
                <a:gd name="connsiteY39-7818" fmla="*/ 8810 h 10224"/>
                <a:gd name="connsiteX40-7819" fmla="*/ 5844 w 10000"/>
                <a:gd name="connsiteY40-7820" fmla="*/ 8418 h 10224"/>
                <a:gd name="connsiteX41-7821" fmla="*/ 5879 w 10000"/>
                <a:gd name="connsiteY41-7822" fmla="*/ 7929 h 10224"/>
                <a:gd name="connsiteX42-7823" fmla="*/ 6070 w 10000"/>
                <a:gd name="connsiteY42-7824" fmla="*/ 7851 h 10224"/>
                <a:gd name="connsiteX43-7825" fmla="*/ 6085 w 10000"/>
                <a:gd name="connsiteY43-7826" fmla="*/ 7376 h 10224"/>
                <a:gd name="connsiteX44-7827" fmla="*/ 6325 w 10000"/>
                <a:gd name="connsiteY44-7828" fmla="*/ 7377 h 10224"/>
                <a:gd name="connsiteX45-7829" fmla="*/ 6484 w 10000"/>
                <a:gd name="connsiteY45-7830" fmla="*/ 7257 h 10224"/>
                <a:gd name="connsiteX46-7831" fmla="*/ 6795 w 10000"/>
                <a:gd name="connsiteY46-7832" fmla="*/ 7279 h 10224"/>
                <a:gd name="connsiteX47-7833" fmla="*/ 6993 w 10000"/>
                <a:gd name="connsiteY47-7834" fmla="*/ 7048 h 10224"/>
                <a:gd name="connsiteX48-7835" fmla="*/ 7279 w 10000"/>
                <a:gd name="connsiteY48-7836" fmla="*/ 7035 h 10224"/>
                <a:gd name="connsiteX49-7837" fmla="*/ 7514 w 10000"/>
                <a:gd name="connsiteY49-7838" fmla="*/ 6741 h 10224"/>
                <a:gd name="connsiteX50-7839" fmla="*/ 7749 w 10000"/>
                <a:gd name="connsiteY50-7840" fmla="*/ 6456 h 10224"/>
                <a:gd name="connsiteX51-7841" fmla="*/ 7964 w 10000"/>
                <a:gd name="connsiteY51-7842" fmla="*/ 6456 h 10224"/>
                <a:gd name="connsiteX52-7843" fmla="*/ 8065 w 10000"/>
                <a:gd name="connsiteY52-7844" fmla="*/ 6355 h 10224"/>
                <a:gd name="connsiteX53-7845" fmla="*/ 8139 w 10000"/>
                <a:gd name="connsiteY53-7846" fmla="*/ 6253 h 10224"/>
                <a:gd name="connsiteX54-7847" fmla="*/ 8274 w 10000"/>
                <a:gd name="connsiteY54-7848" fmla="*/ 6172 h 10224"/>
                <a:gd name="connsiteX55-7849" fmla="*/ 8341 w 10000"/>
                <a:gd name="connsiteY55-7850" fmla="*/ 5959 h 10224"/>
                <a:gd name="connsiteX56-7851" fmla="*/ 8465 w 10000"/>
                <a:gd name="connsiteY56-7852" fmla="*/ 5564 h 10224"/>
                <a:gd name="connsiteX57-7853" fmla="*/ 8527 w 10000"/>
                <a:gd name="connsiteY57-7854" fmla="*/ 5462 h 10224"/>
                <a:gd name="connsiteX58-7855" fmla="*/ 8793 w 10000"/>
                <a:gd name="connsiteY58-7856" fmla="*/ 5229 h 10224"/>
                <a:gd name="connsiteX59-7857" fmla="*/ 9176 w 10000"/>
                <a:gd name="connsiteY59-7858" fmla="*/ 5188 h 10224"/>
                <a:gd name="connsiteX60-7859" fmla="*/ 9688 w 10000"/>
                <a:gd name="connsiteY60-7860" fmla="*/ 5238 h 10224"/>
                <a:gd name="connsiteX61-7861" fmla="*/ 9825 w 10000"/>
                <a:gd name="connsiteY61-7862" fmla="*/ 5300 h 10224"/>
                <a:gd name="connsiteX62-7863" fmla="*/ 9959 w 10000"/>
                <a:gd name="connsiteY62-7864" fmla="*/ 5472 h 10224"/>
                <a:gd name="connsiteX63-7865" fmla="*/ 10000 w 10000"/>
                <a:gd name="connsiteY63-7866" fmla="*/ 5523 h 10224"/>
                <a:gd name="connsiteX0-7867" fmla="*/ 0 w 10000"/>
                <a:gd name="connsiteY0-7868" fmla="*/ 1301 h 10224"/>
                <a:gd name="connsiteX1-7869" fmla="*/ 208 w 10000"/>
                <a:gd name="connsiteY1-7870" fmla="*/ 1535 h 10224"/>
                <a:gd name="connsiteX2-7871" fmla="*/ 415 w 10000"/>
                <a:gd name="connsiteY2-7872" fmla="*/ 823 h 10224"/>
                <a:gd name="connsiteX3-7873" fmla="*/ 764 w 10000"/>
                <a:gd name="connsiteY3-7874" fmla="*/ 681 h 10224"/>
                <a:gd name="connsiteX4-7875" fmla="*/ 992 w 10000"/>
                <a:gd name="connsiteY4-7876" fmla="*/ 426 h 10224"/>
                <a:gd name="connsiteX5-7877" fmla="*/ 1245 w 10000"/>
                <a:gd name="connsiteY5-7878" fmla="*/ 414 h 10224"/>
                <a:gd name="connsiteX6-7879" fmla="*/ 1425 w 10000"/>
                <a:gd name="connsiteY6-7880" fmla="*/ 187 h 10224"/>
                <a:gd name="connsiteX7-7881" fmla="*/ 1805 w 10000"/>
                <a:gd name="connsiteY7-7882" fmla="*/ 1 h 10224"/>
                <a:gd name="connsiteX8-7883" fmla="*/ 2011 w 10000"/>
                <a:gd name="connsiteY8-7884" fmla="*/ 384 h 10224"/>
                <a:gd name="connsiteX9-7885" fmla="*/ 2169 w 10000"/>
                <a:gd name="connsiteY9-7886" fmla="*/ 631 h 10224"/>
                <a:gd name="connsiteX10-7887" fmla="*/ 2374 w 10000"/>
                <a:gd name="connsiteY10-7888" fmla="*/ 1174 h 10224"/>
                <a:gd name="connsiteX11-7889" fmla="*/ 2626 w 10000"/>
                <a:gd name="connsiteY11-7890" fmla="*/ 1425 h 10224"/>
                <a:gd name="connsiteX12-7891" fmla="*/ 2819 w 10000"/>
                <a:gd name="connsiteY12-7892" fmla="*/ 1914 h 10224"/>
                <a:gd name="connsiteX13-7893" fmla="*/ 3030 w 10000"/>
                <a:gd name="connsiteY13-7894" fmla="*/ 2660 h 10224"/>
                <a:gd name="connsiteX14-7895" fmla="*/ 3295 w 10000"/>
                <a:gd name="connsiteY14-7896" fmla="*/ 2909 h 10224"/>
                <a:gd name="connsiteX15-7897" fmla="*/ 3442 w 10000"/>
                <a:gd name="connsiteY15-7898" fmla="*/ 3433 h 10224"/>
                <a:gd name="connsiteX16-7899" fmla="*/ 3561 w 10000"/>
                <a:gd name="connsiteY16-7900" fmla="*/ 3962 h 10224"/>
                <a:gd name="connsiteX17-7901" fmla="*/ 3475 w 10000"/>
                <a:gd name="connsiteY17-7902" fmla="*/ 4324 h 10224"/>
                <a:gd name="connsiteX18-7903" fmla="*/ 3606 w 10000"/>
                <a:gd name="connsiteY18-7904" fmla="*/ 4793 h 10224"/>
                <a:gd name="connsiteX19-7905" fmla="*/ 3571 w 10000"/>
                <a:gd name="connsiteY19-7906" fmla="*/ 5278 h 10224"/>
                <a:gd name="connsiteX20-7907" fmla="*/ 3657 w 10000"/>
                <a:gd name="connsiteY20-7908" fmla="*/ 5967 h 10224"/>
                <a:gd name="connsiteX21-7909" fmla="*/ 3580 w 10000"/>
                <a:gd name="connsiteY21-7910" fmla="*/ 6609 h 10224"/>
                <a:gd name="connsiteX22-7911" fmla="*/ 3720 w 10000"/>
                <a:gd name="connsiteY22-7912" fmla="*/ 7820 h 10224"/>
                <a:gd name="connsiteX23-7913" fmla="*/ 3888 w 10000"/>
                <a:gd name="connsiteY23-7914" fmla="*/ 8852 h 10224"/>
                <a:gd name="connsiteX24-7915" fmla="*/ 4052 w 10000"/>
                <a:gd name="connsiteY24-7916" fmla="*/ 8849 h 10224"/>
                <a:gd name="connsiteX25-7917" fmla="*/ 4217 w 10000"/>
                <a:gd name="connsiteY25-7918" fmla="*/ 8249 h 10224"/>
                <a:gd name="connsiteX26-7919" fmla="*/ 4279 w 10000"/>
                <a:gd name="connsiteY26-7920" fmla="*/ 8655 h 10224"/>
                <a:gd name="connsiteX27-7921" fmla="*/ 4239 w 10000"/>
                <a:gd name="connsiteY27-7922" fmla="*/ 9005 h 10224"/>
                <a:gd name="connsiteX28-7923" fmla="*/ 4208 w 10000"/>
                <a:gd name="connsiteY28-7924" fmla="*/ 9745 h 10224"/>
                <a:gd name="connsiteX29-7925" fmla="*/ 4445 w 10000"/>
                <a:gd name="connsiteY29-7926" fmla="*/ 9962 h 10224"/>
                <a:gd name="connsiteX30-7927" fmla="*/ 4823 w 10000"/>
                <a:gd name="connsiteY30-7928" fmla="*/ 9534 h 10224"/>
                <a:gd name="connsiteX31-7929" fmla="*/ 4924 w 10000"/>
                <a:gd name="connsiteY31-7930" fmla="*/ 9531 h 10224"/>
                <a:gd name="connsiteX32-7931" fmla="*/ 4958 w 10000"/>
                <a:gd name="connsiteY32-7932" fmla="*/ 9734 h 10224"/>
                <a:gd name="connsiteX33-7933" fmla="*/ 4944 w 10000"/>
                <a:gd name="connsiteY33-7934" fmla="*/ 10221 h 10224"/>
                <a:gd name="connsiteX34-7935" fmla="*/ 5232 w 10000"/>
                <a:gd name="connsiteY34-7936" fmla="*/ 10072 h 10224"/>
                <a:gd name="connsiteX35-7937" fmla="*/ 5341 w 10000"/>
                <a:gd name="connsiteY35-7938" fmla="*/ 9887 h 10224"/>
                <a:gd name="connsiteX36-7939" fmla="*/ 5576 w 10000"/>
                <a:gd name="connsiteY36-7940" fmla="*/ 9760 h 10224"/>
                <a:gd name="connsiteX37-7941" fmla="*/ 5545 w 10000"/>
                <a:gd name="connsiteY37-7942" fmla="*/ 9207 h 10224"/>
                <a:gd name="connsiteX38-7943" fmla="*/ 5525 w 10000"/>
                <a:gd name="connsiteY38-7944" fmla="*/ 8973 h 10224"/>
                <a:gd name="connsiteX39-7945" fmla="*/ 5581 w 10000"/>
                <a:gd name="connsiteY39-7946" fmla="*/ 8810 h 10224"/>
                <a:gd name="connsiteX40-7947" fmla="*/ 5844 w 10000"/>
                <a:gd name="connsiteY40-7948" fmla="*/ 8418 h 10224"/>
                <a:gd name="connsiteX41-7949" fmla="*/ 5879 w 10000"/>
                <a:gd name="connsiteY41-7950" fmla="*/ 7929 h 10224"/>
                <a:gd name="connsiteX42-7951" fmla="*/ 6070 w 10000"/>
                <a:gd name="connsiteY42-7952" fmla="*/ 7851 h 10224"/>
                <a:gd name="connsiteX43-7953" fmla="*/ 6085 w 10000"/>
                <a:gd name="connsiteY43-7954" fmla="*/ 7376 h 10224"/>
                <a:gd name="connsiteX44-7955" fmla="*/ 6325 w 10000"/>
                <a:gd name="connsiteY44-7956" fmla="*/ 7377 h 10224"/>
                <a:gd name="connsiteX45-7957" fmla="*/ 6484 w 10000"/>
                <a:gd name="connsiteY45-7958" fmla="*/ 7257 h 10224"/>
                <a:gd name="connsiteX46-7959" fmla="*/ 6795 w 10000"/>
                <a:gd name="connsiteY46-7960" fmla="*/ 7279 h 10224"/>
                <a:gd name="connsiteX47-7961" fmla="*/ 6993 w 10000"/>
                <a:gd name="connsiteY47-7962" fmla="*/ 7048 h 10224"/>
                <a:gd name="connsiteX48-7963" fmla="*/ 7114 w 10000"/>
                <a:gd name="connsiteY48-7964" fmla="*/ 7129 h 10224"/>
                <a:gd name="connsiteX49-7965" fmla="*/ 7514 w 10000"/>
                <a:gd name="connsiteY49-7966" fmla="*/ 6741 h 10224"/>
                <a:gd name="connsiteX50-7967" fmla="*/ 7749 w 10000"/>
                <a:gd name="connsiteY50-7968" fmla="*/ 6456 h 10224"/>
                <a:gd name="connsiteX51-7969" fmla="*/ 7964 w 10000"/>
                <a:gd name="connsiteY51-7970" fmla="*/ 6456 h 10224"/>
                <a:gd name="connsiteX52-7971" fmla="*/ 8065 w 10000"/>
                <a:gd name="connsiteY52-7972" fmla="*/ 6355 h 10224"/>
                <a:gd name="connsiteX53-7973" fmla="*/ 8139 w 10000"/>
                <a:gd name="connsiteY53-7974" fmla="*/ 6253 h 10224"/>
                <a:gd name="connsiteX54-7975" fmla="*/ 8274 w 10000"/>
                <a:gd name="connsiteY54-7976" fmla="*/ 6172 h 10224"/>
                <a:gd name="connsiteX55-7977" fmla="*/ 8341 w 10000"/>
                <a:gd name="connsiteY55-7978" fmla="*/ 5959 h 10224"/>
                <a:gd name="connsiteX56-7979" fmla="*/ 8465 w 10000"/>
                <a:gd name="connsiteY56-7980" fmla="*/ 5564 h 10224"/>
                <a:gd name="connsiteX57-7981" fmla="*/ 8527 w 10000"/>
                <a:gd name="connsiteY57-7982" fmla="*/ 5462 h 10224"/>
                <a:gd name="connsiteX58-7983" fmla="*/ 8793 w 10000"/>
                <a:gd name="connsiteY58-7984" fmla="*/ 5229 h 10224"/>
                <a:gd name="connsiteX59-7985" fmla="*/ 9176 w 10000"/>
                <a:gd name="connsiteY59-7986" fmla="*/ 5188 h 10224"/>
                <a:gd name="connsiteX60-7987" fmla="*/ 9688 w 10000"/>
                <a:gd name="connsiteY60-7988" fmla="*/ 5238 h 10224"/>
                <a:gd name="connsiteX61-7989" fmla="*/ 9825 w 10000"/>
                <a:gd name="connsiteY61-7990" fmla="*/ 5300 h 10224"/>
                <a:gd name="connsiteX62-7991" fmla="*/ 9959 w 10000"/>
                <a:gd name="connsiteY62-7992" fmla="*/ 5472 h 10224"/>
                <a:gd name="connsiteX63-7993" fmla="*/ 10000 w 10000"/>
                <a:gd name="connsiteY63-7994" fmla="*/ 5523 h 10224"/>
                <a:gd name="connsiteX0-7995" fmla="*/ 0 w 10000"/>
                <a:gd name="connsiteY0-7996" fmla="*/ 1301 h 10224"/>
                <a:gd name="connsiteX1-7997" fmla="*/ 208 w 10000"/>
                <a:gd name="connsiteY1-7998" fmla="*/ 1535 h 10224"/>
                <a:gd name="connsiteX2-7999" fmla="*/ 415 w 10000"/>
                <a:gd name="connsiteY2-8000" fmla="*/ 823 h 10224"/>
                <a:gd name="connsiteX3-8001" fmla="*/ 764 w 10000"/>
                <a:gd name="connsiteY3-8002" fmla="*/ 681 h 10224"/>
                <a:gd name="connsiteX4-8003" fmla="*/ 992 w 10000"/>
                <a:gd name="connsiteY4-8004" fmla="*/ 426 h 10224"/>
                <a:gd name="connsiteX5-8005" fmla="*/ 1245 w 10000"/>
                <a:gd name="connsiteY5-8006" fmla="*/ 414 h 10224"/>
                <a:gd name="connsiteX6-8007" fmla="*/ 1425 w 10000"/>
                <a:gd name="connsiteY6-8008" fmla="*/ 187 h 10224"/>
                <a:gd name="connsiteX7-8009" fmla="*/ 1805 w 10000"/>
                <a:gd name="connsiteY7-8010" fmla="*/ 1 h 10224"/>
                <a:gd name="connsiteX8-8011" fmla="*/ 2011 w 10000"/>
                <a:gd name="connsiteY8-8012" fmla="*/ 384 h 10224"/>
                <a:gd name="connsiteX9-8013" fmla="*/ 2169 w 10000"/>
                <a:gd name="connsiteY9-8014" fmla="*/ 631 h 10224"/>
                <a:gd name="connsiteX10-8015" fmla="*/ 2374 w 10000"/>
                <a:gd name="connsiteY10-8016" fmla="*/ 1174 h 10224"/>
                <a:gd name="connsiteX11-8017" fmla="*/ 2626 w 10000"/>
                <a:gd name="connsiteY11-8018" fmla="*/ 1425 h 10224"/>
                <a:gd name="connsiteX12-8019" fmla="*/ 2819 w 10000"/>
                <a:gd name="connsiteY12-8020" fmla="*/ 1914 h 10224"/>
                <a:gd name="connsiteX13-8021" fmla="*/ 3030 w 10000"/>
                <a:gd name="connsiteY13-8022" fmla="*/ 2660 h 10224"/>
                <a:gd name="connsiteX14-8023" fmla="*/ 3295 w 10000"/>
                <a:gd name="connsiteY14-8024" fmla="*/ 2909 h 10224"/>
                <a:gd name="connsiteX15-8025" fmla="*/ 3442 w 10000"/>
                <a:gd name="connsiteY15-8026" fmla="*/ 3433 h 10224"/>
                <a:gd name="connsiteX16-8027" fmla="*/ 3561 w 10000"/>
                <a:gd name="connsiteY16-8028" fmla="*/ 3962 h 10224"/>
                <a:gd name="connsiteX17-8029" fmla="*/ 3475 w 10000"/>
                <a:gd name="connsiteY17-8030" fmla="*/ 4324 h 10224"/>
                <a:gd name="connsiteX18-8031" fmla="*/ 3606 w 10000"/>
                <a:gd name="connsiteY18-8032" fmla="*/ 4793 h 10224"/>
                <a:gd name="connsiteX19-8033" fmla="*/ 3571 w 10000"/>
                <a:gd name="connsiteY19-8034" fmla="*/ 5278 h 10224"/>
                <a:gd name="connsiteX20-8035" fmla="*/ 3657 w 10000"/>
                <a:gd name="connsiteY20-8036" fmla="*/ 5967 h 10224"/>
                <a:gd name="connsiteX21-8037" fmla="*/ 3580 w 10000"/>
                <a:gd name="connsiteY21-8038" fmla="*/ 6609 h 10224"/>
                <a:gd name="connsiteX22-8039" fmla="*/ 3720 w 10000"/>
                <a:gd name="connsiteY22-8040" fmla="*/ 7820 h 10224"/>
                <a:gd name="connsiteX23-8041" fmla="*/ 3888 w 10000"/>
                <a:gd name="connsiteY23-8042" fmla="*/ 8852 h 10224"/>
                <a:gd name="connsiteX24-8043" fmla="*/ 4052 w 10000"/>
                <a:gd name="connsiteY24-8044" fmla="*/ 8849 h 10224"/>
                <a:gd name="connsiteX25-8045" fmla="*/ 4217 w 10000"/>
                <a:gd name="connsiteY25-8046" fmla="*/ 8249 h 10224"/>
                <a:gd name="connsiteX26-8047" fmla="*/ 4279 w 10000"/>
                <a:gd name="connsiteY26-8048" fmla="*/ 8655 h 10224"/>
                <a:gd name="connsiteX27-8049" fmla="*/ 4239 w 10000"/>
                <a:gd name="connsiteY27-8050" fmla="*/ 9005 h 10224"/>
                <a:gd name="connsiteX28-8051" fmla="*/ 4208 w 10000"/>
                <a:gd name="connsiteY28-8052" fmla="*/ 9745 h 10224"/>
                <a:gd name="connsiteX29-8053" fmla="*/ 4445 w 10000"/>
                <a:gd name="connsiteY29-8054" fmla="*/ 9962 h 10224"/>
                <a:gd name="connsiteX30-8055" fmla="*/ 4823 w 10000"/>
                <a:gd name="connsiteY30-8056" fmla="*/ 9534 h 10224"/>
                <a:gd name="connsiteX31-8057" fmla="*/ 4924 w 10000"/>
                <a:gd name="connsiteY31-8058" fmla="*/ 9531 h 10224"/>
                <a:gd name="connsiteX32-8059" fmla="*/ 4958 w 10000"/>
                <a:gd name="connsiteY32-8060" fmla="*/ 9734 h 10224"/>
                <a:gd name="connsiteX33-8061" fmla="*/ 4944 w 10000"/>
                <a:gd name="connsiteY33-8062" fmla="*/ 10221 h 10224"/>
                <a:gd name="connsiteX34-8063" fmla="*/ 5232 w 10000"/>
                <a:gd name="connsiteY34-8064" fmla="*/ 10072 h 10224"/>
                <a:gd name="connsiteX35-8065" fmla="*/ 5341 w 10000"/>
                <a:gd name="connsiteY35-8066" fmla="*/ 9887 h 10224"/>
                <a:gd name="connsiteX36-8067" fmla="*/ 5576 w 10000"/>
                <a:gd name="connsiteY36-8068" fmla="*/ 9760 h 10224"/>
                <a:gd name="connsiteX37-8069" fmla="*/ 5545 w 10000"/>
                <a:gd name="connsiteY37-8070" fmla="*/ 9207 h 10224"/>
                <a:gd name="connsiteX38-8071" fmla="*/ 5525 w 10000"/>
                <a:gd name="connsiteY38-8072" fmla="*/ 8973 h 10224"/>
                <a:gd name="connsiteX39-8073" fmla="*/ 5581 w 10000"/>
                <a:gd name="connsiteY39-8074" fmla="*/ 8810 h 10224"/>
                <a:gd name="connsiteX40-8075" fmla="*/ 5844 w 10000"/>
                <a:gd name="connsiteY40-8076" fmla="*/ 8418 h 10224"/>
                <a:gd name="connsiteX41-8077" fmla="*/ 5879 w 10000"/>
                <a:gd name="connsiteY41-8078" fmla="*/ 7929 h 10224"/>
                <a:gd name="connsiteX42-8079" fmla="*/ 6070 w 10000"/>
                <a:gd name="connsiteY42-8080" fmla="*/ 7851 h 10224"/>
                <a:gd name="connsiteX43-8081" fmla="*/ 6085 w 10000"/>
                <a:gd name="connsiteY43-8082" fmla="*/ 7376 h 10224"/>
                <a:gd name="connsiteX44-8083" fmla="*/ 6325 w 10000"/>
                <a:gd name="connsiteY44-8084" fmla="*/ 7377 h 10224"/>
                <a:gd name="connsiteX45-8085" fmla="*/ 6484 w 10000"/>
                <a:gd name="connsiteY45-8086" fmla="*/ 7257 h 10224"/>
                <a:gd name="connsiteX46-8087" fmla="*/ 6795 w 10000"/>
                <a:gd name="connsiteY46-8088" fmla="*/ 7279 h 10224"/>
                <a:gd name="connsiteX47-8089" fmla="*/ 6993 w 10000"/>
                <a:gd name="connsiteY47-8090" fmla="*/ 7048 h 10224"/>
                <a:gd name="connsiteX48-8091" fmla="*/ 7114 w 10000"/>
                <a:gd name="connsiteY48-8092" fmla="*/ 7129 h 10224"/>
                <a:gd name="connsiteX49-8093" fmla="*/ 7363 w 10000"/>
                <a:gd name="connsiteY49-8094" fmla="*/ 6664 h 10224"/>
                <a:gd name="connsiteX50-8095" fmla="*/ 7749 w 10000"/>
                <a:gd name="connsiteY50-8096" fmla="*/ 6456 h 10224"/>
                <a:gd name="connsiteX51-8097" fmla="*/ 7964 w 10000"/>
                <a:gd name="connsiteY51-8098" fmla="*/ 6456 h 10224"/>
                <a:gd name="connsiteX52-8099" fmla="*/ 8065 w 10000"/>
                <a:gd name="connsiteY52-8100" fmla="*/ 6355 h 10224"/>
                <a:gd name="connsiteX53-8101" fmla="*/ 8139 w 10000"/>
                <a:gd name="connsiteY53-8102" fmla="*/ 6253 h 10224"/>
                <a:gd name="connsiteX54-8103" fmla="*/ 8274 w 10000"/>
                <a:gd name="connsiteY54-8104" fmla="*/ 6172 h 10224"/>
                <a:gd name="connsiteX55-8105" fmla="*/ 8341 w 10000"/>
                <a:gd name="connsiteY55-8106" fmla="*/ 5959 h 10224"/>
                <a:gd name="connsiteX56-8107" fmla="*/ 8465 w 10000"/>
                <a:gd name="connsiteY56-8108" fmla="*/ 5564 h 10224"/>
                <a:gd name="connsiteX57-8109" fmla="*/ 8527 w 10000"/>
                <a:gd name="connsiteY57-8110" fmla="*/ 5462 h 10224"/>
                <a:gd name="connsiteX58-8111" fmla="*/ 8793 w 10000"/>
                <a:gd name="connsiteY58-8112" fmla="*/ 5229 h 10224"/>
                <a:gd name="connsiteX59-8113" fmla="*/ 9176 w 10000"/>
                <a:gd name="connsiteY59-8114" fmla="*/ 5188 h 10224"/>
                <a:gd name="connsiteX60-8115" fmla="*/ 9688 w 10000"/>
                <a:gd name="connsiteY60-8116" fmla="*/ 5238 h 10224"/>
                <a:gd name="connsiteX61-8117" fmla="*/ 9825 w 10000"/>
                <a:gd name="connsiteY61-8118" fmla="*/ 5300 h 10224"/>
                <a:gd name="connsiteX62-8119" fmla="*/ 9959 w 10000"/>
                <a:gd name="connsiteY62-8120" fmla="*/ 5472 h 10224"/>
                <a:gd name="connsiteX63-8121" fmla="*/ 10000 w 10000"/>
                <a:gd name="connsiteY63-8122" fmla="*/ 5523 h 10224"/>
                <a:gd name="connsiteX0-8123" fmla="*/ 0 w 10000"/>
                <a:gd name="connsiteY0-8124" fmla="*/ 1301 h 10224"/>
                <a:gd name="connsiteX1-8125" fmla="*/ 208 w 10000"/>
                <a:gd name="connsiteY1-8126" fmla="*/ 1535 h 10224"/>
                <a:gd name="connsiteX2-8127" fmla="*/ 415 w 10000"/>
                <a:gd name="connsiteY2-8128" fmla="*/ 823 h 10224"/>
                <a:gd name="connsiteX3-8129" fmla="*/ 764 w 10000"/>
                <a:gd name="connsiteY3-8130" fmla="*/ 681 h 10224"/>
                <a:gd name="connsiteX4-8131" fmla="*/ 992 w 10000"/>
                <a:gd name="connsiteY4-8132" fmla="*/ 426 h 10224"/>
                <a:gd name="connsiteX5-8133" fmla="*/ 1245 w 10000"/>
                <a:gd name="connsiteY5-8134" fmla="*/ 414 h 10224"/>
                <a:gd name="connsiteX6-8135" fmla="*/ 1425 w 10000"/>
                <a:gd name="connsiteY6-8136" fmla="*/ 187 h 10224"/>
                <a:gd name="connsiteX7-8137" fmla="*/ 1805 w 10000"/>
                <a:gd name="connsiteY7-8138" fmla="*/ 1 h 10224"/>
                <a:gd name="connsiteX8-8139" fmla="*/ 2011 w 10000"/>
                <a:gd name="connsiteY8-8140" fmla="*/ 384 h 10224"/>
                <a:gd name="connsiteX9-8141" fmla="*/ 2169 w 10000"/>
                <a:gd name="connsiteY9-8142" fmla="*/ 631 h 10224"/>
                <a:gd name="connsiteX10-8143" fmla="*/ 2374 w 10000"/>
                <a:gd name="connsiteY10-8144" fmla="*/ 1174 h 10224"/>
                <a:gd name="connsiteX11-8145" fmla="*/ 2626 w 10000"/>
                <a:gd name="connsiteY11-8146" fmla="*/ 1425 h 10224"/>
                <a:gd name="connsiteX12-8147" fmla="*/ 2819 w 10000"/>
                <a:gd name="connsiteY12-8148" fmla="*/ 1914 h 10224"/>
                <a:gd name="connsiteX13-8149" fmla="*/ 3030 w 10000"/>
                <a:gd name="connsiteY13-8150" fmla="*/ 2660 h 10224"/>
                <a:gd name="connsiteX14-8151" fmla="*/ 3295 w 10000"/>
                <a:gd name="connsiteY14-8152" fmla="*/ 2909 h 10224"/>
                <a:gd name="connsiteX15-8153" fmla="*/ 3442 w 10000"/>
                <a:gd name="connsiteY15-8154" fmla="*/ 3433 h 10224"/>
                <a:gd name="connsiteX16-8155" fmla="*/ 3561 w 10000"/>
                <a:gd name="connsiteY16-8156" fmla="*/ 3962 h 10224"/>
                <a:gd name="connsiteX17-8157" fmla="*/ 3475 w 10000"/>
                <a:gd name="connsiteY17-8158" fmla="*/ 4324 h 10224"/>
                <a:gd name="connsiteX18-8159" fmla="*/ 3606 w 10000"/>
                <a:gd name="connsiteY18-8160" fmla="*/ 4793 h 10224"/>
                <a:gd name="connsiteX19-8161" fmla="*/ 3571 w 10000"/>
                <a:gd name="connsiteY19-8162" fmla="*/ 5278 h 10224"/>
                <a:gd name="connsiteX20-8163" fmla="*/ 3657 w 10000"/>
                <a:gd name="connsiteY20-8164" fmla="*/ 5967 h 10224"/>
                <a:gd name="connsiteX21-8165" fmla="*/ 3580 w 10000"/>
                <a:gd name="connsiteY21-8166" fmla="*/ 6609 h 10224"/>
                <a:gd name="connsiteX22-8167" fmla="*/ 3720 w 10000"/>
                <a:gd name="connsiteY22-8168" fmla="*/ 7820 h 10224"/>
                <a:gd name="connsiteX23-8169" fmla="*/ 3888 w 10000"/>
                <a:gd name="connsiteY23-8170" fmla="*/ 8852 h 10224"/>
                <a:gd name="connsiteX24-8171" fmla="*/ 4052 w 10000"/>
                <a:gd name="connsiteY24-8172" fmla="*/ 8849 h 10224"/>
                <a:gd name="connsiteX25-8173" fmla="*/ 4217 w 10000"/>
                <a:gd name="connsiteY25-8174" fmla="*/ 8249 h 10224"/>
                <a:gd name="connsiteX26-8175" fmla="*/ 4279 w 10000"/>
                <a:gd name="connsiteY26-8176" fmla="*/ 8655 h 10224"/>
                <a:gd name="connsiteX27-8177" fmla="*/ 4239 w 10000"/>
                <a:gd name="connsiteY27-8178" fmla="*/ 9005 h 10224"/>
                <a:gd name="connsiteX28-8179" fmla="*/ 4208 w 10000"/>
                <a:gd name="connsiteY28-8180" fmla="*/ 9745 h 10224"/>
                <a:gd name="connsiteX29-8181" fmla="*/ 4445 w 10000"/>
                <a:gd name="connsiteY29-8182" fmla="*/ 9962 h 10224"/>
                <a:gd name="connsiteX30-8183" fmla="*/ 4823 w 10000"/>
                <a:gd name="connsiteY30-8184" fmla="*/ 9534 h 10224"/>
                <a:gd name="connsiteX31-8185" fmla="*/ 4924 w 10000"/>
                <a:gd name="connsiteY31-8186" fmla="*/ 9531 h 10224"/>
                <a:gd name="connsiteX32-8187" fmla="*/ 4958 w 10000"/>
                <a:gd name="connsiteY32-8188" fmla="*/ 9734 h 10224"/>
                <a:gd name="connsiteX33-8189" fmla="*/ 4944 w 10000"/>
                <a:gd name="connsiteY33-8190" fmla="*/ 10221 h 10224"/>
                <a:gd name="connsiteX34-8191" fmla="*/ 5232 w 10000"/>
                <a:gd name="connsiteY34-8192" fmla="*/ 10072 h 10224"/>
                <a:gd name="connsiteX35-8193" fmla="*/ 5341 w 10000"/>
                <a:gd name="connsiteY35-8194" fmla="*/ 9887 h 10224"/>
                <a:gd name="connsiteX36-8195" fmla="*/ 5576 w 10000"/>
                <a:gd name="connsiteY36-8196" fmla="*/ 9760 h 10224"/>
                <a:gd name="connsiteX37-8197" fmla="*/ 5545 w 10000"/>
                <a:gd name="connsiteY37-8198" fmla="*/ 9207 h 10224"/>
                <a:gd name="connsiteX38-8199" fmla="*/ 5525 w 10000"/>
                <a:gd name="connsiteY38-8200" fmla="*/ 8973 h 10224"/>
                <a:gd name="connsiteX39-8201" fmla="*/ 5581 w 10000"/>
                <a:gd name="connsiteY39-8202" fmla="*/ 8810 h 10224"/>
                <a:gd name="connsiteX40-8203" fmla="*/ 5844 w 10000"/>
                <a:gd name="connsiteY40-8204" fmla="*/ 8418 h 10224"/>
                <a:gd name="connsiteX41-8205" fmla="*/ 5879 w 10000"/>
                <a:gd name="connsiteY41-8206" fmla="*/ 7929 h 10224"/>
                <a:gd name="connsiteX42-8207" fmla="*/ 6070 w 10000"/>
                <a:gd name="connsiteY42-8208" fmla="*/ 7851 h 10224"/>
                <a:gd name="connsiteX43-8209" fmla="*/ 6085 w 10000"/>
                <a:gd name="connsiteY43-8210" fmla="*/ 7376 h 10224"/>
                <a:gd name="connsiteX44-8211" fmla="*/ 6325 w 10000"/>
                <a:gd name="connsiteY44-8212" fmla="*/ 7377 h 10224"/>
                <a:gd name="connsiteX45-8213" fmla="*/ 6484 w 10000"/>
                <a:gd name="connsiteY45-8214" fmla="*/ 7257 h 10224"/>
                <a:gd name="connsiteX46-8215" fmla="*/ 6795 w 10000"/>
                <a:gd name="connsiteY46-8216" fmla="*/ 7279 h 10224"/>
                <a:gd name="connsiteX47-8217" fmla="*/ 6993 w 10000"/>
                <a:gd name="connsiteY47-8218" fmla="*/ 7048 h 10224"/>
                <a:gd name="connsiteX48-8219" fmla="*/ 7114 w 10000"/>
                <a:gd name="connsiteY48-8220" fmla="*/ 7129 h 10224"/>
                <a:gd name="connsiteX49-8221" fmla="*/ 7363 w 10000"/>
                <a:gd name="connsiteY49-8222" fmla="*/ 6664 h 10224"/>
                <a:gd name="connsiteX50-8223" fmla="*/ 7500 w 10000"/>
                <a:gd name="connsiteY50-8224" fmla="*/ 6293 h 10224"/>
                <a:gd name="connsiteX51-8225" fmla="*/ 7964 w 10000"/>
                <a:gd name="connsiteY51-8226" fmla="*/ 6456 h 10224"/>
                <a:gd name="connsiteX52-8227" fmla="*/ 8065 w 10000"/>
                <a:gd name="connsiteY52-8228" fmla="*/ 6355 h 10224"/>
                <a:gd name="connsiteX53-8229" fmla="*/ 8139 w 10000"/>
                <a:gd name="connsiteY53-8230" fmla="*/ 6253 h 10224"/>
                <a:gd name="connsiteX54-8231" fmla="*/ 8274 w 10000"/>
                <a:gd name="connsiteY54-8232" fmla="*/ 6172 h 10224"/>
                <a:gd name="connsiteX55-8233" fmla="*/ 8341 w 10000"/>
                <a:gd name="connsiteY55-8234" fmla="*/ 5959 h 10224"/>
                <a:gd name="connsiteX56-8235" fmla="*/ 8465 w 10000"/>
                <a:gd name="connsiteY56-8236" fmla="*/ 5564 h 10224"/>
                <a:gd name="connsiteX57-8237" fmla="*/ 8527 w 10000"/>
                <a:gd name="connsiteY57-8238" fmla="*/ 5462 h 10224"/>
                <a:gd name="connsiteX58-8239" fmla="*/ 8793 w 10000"/>
                <a:gd name="connsiteY58-8240" fmla="*/ 5229 h 10224"/>
                <a:gd name="connsiteX59-8241" fmla="*/ 9176 w 10000"/>
                <a:gd name="connsiteY59-8242" fmla="*/ 5188 h 10224"/>
                <a:gd name="connsiteX60-8243" fmla="*/ 9688 w 10000"/>
                <a:gd name="connsiteY60-8244" fmla="*/ 5238 h 10224"/>
                <a:gd name="connsiteX61-8245" fmla="*/ 9825 w 10000"/>
                <a:gd name="connsiteY61-8246" fmla="*/ 5300 h 10224"/>
                <a:gd name="connsiteX62-8247" fmla="*/ 9959 w 10000"/>
                <a:gd name="connsiteY62-8248" fmla="*/ 5472 h 10224"/>
                <a:gd name="connsiteX63-8249" fmla="*/ 10000 w 10000"/>
                <a:gd name="connsiteY63-8250" fmla="*/ 5523 h 10224"/>
                <a:gd name="connsiteX0-8251" fmla="*/ 0 w 10000"/>
                <a:gd name="connsiteY0-8252" fmla="*/ 1301 h 10224"/>
                <a:gd name="connsiteX1-8253" fmla="*/ 208 w 10000"/>
                <a:gd name="connsiteY1-8254" fmla="*/ 1535 h 10224"/>
                <a:gd name="connsiteX2-8255" fmla="*/ 415 w 10000"/>
                <a:gd name="connsiteY2-8256" fmla="*/ 823 h 10224"/>
                <a:gd name="connsiteX3-8257" fmla="*/ 764 w 10000"/>
                <a:gd name="connsiteY3-8258" fmla="*/ 681 h 10224"/>
                <a:gd name="connsiteX4-8259" fmla="*/ 992 w 10000"/>
                <a:gd name="connsiteY4-8260" fmla="*/ 426 h 10224"/>
                <a:gd name="connsiteX5-8261" fmla="*/ 1245 w 10000"/>
                <a:gd name="connsiteY5-8262" fmla="*/ 414 h 10224"/>
                <a:gd name="connsiteX6-8263" fmla="*/ 1425 w 10000"/>
                <a:gd name="connsiteY6-8264" fmla="*/ 187 h 10224"/>
                <a:gd name="connsiteX7-8265" fmla="*/ 1805 w 10000"/>
                <a:gd name="connsiteY7-8266" fmla="*/ 1 h 10224"/>
                <a:gd name="connsiteX8-8267" fmla="*/ 2011 w 10000"/>
                <a:gd name="connsiteY8-8268" fmla="*/ 384 h 10224"/>
                <a:gd name="connsiteX9-8269" fmla="*/ 2169 w 10000"/>
                <a:gd name="connsiteY9-8270" fmla="*/ 631 h 10224"/>
                <a:gd name="connsiteX10-8271" fmla="*/ 2374 w 10000"/>
                <a:gd name="connsiteY10-8272" fmla="*/ 1174 h 10224"/>
                <a:gd name="connsiteX11-8273" fmla="*/ 2626 w 10000"/>
                <a:gd name="connsiteY11-8274" fmla="*/ 1425 h 10224"/>
                <a:gd name="connsiteX12-8275" fmla="*/ 2819 w 10000"/>
                <a:gd name="connsiteY12-8276" fmla="*/ 1914 h 10224"/>
                <a:gd name="connsiteX13-8277" fmla="*/ 3030 w 10000"/>
                <a:gd name="connsiteY13-8278" fmla="*/ 2660 h 10224"/>
                <a:gd name="connsiteX14-8279" fmla="*/ 3295 w 10000"/>
                <a:gd name="connsiteY14-8280" fmla="*/ 2909 h 10224"/>
                <a:gd name="connsiteX15-8281" fmla="*/ 3442 w 10000"/>
                <a:gd name="connsiteY15-8282" fmla="*/ 3433 h 10224"/>
                <a:gd name="connsiteX16-8283" fmla="*/ 3561 w 10000"/>
                <a:gd name="connsiteY16-8284" fmla="*/ 3962 h 10224"/>
                <a:gd name="connsiteX17-8285" fmla="*/ 3475 w 10000"/>
                <a:gd name="connsiteY17-8286" fmla="*/ 4324 h 10224"/>
                <a:gd name="connsiteX18-8287" fmla="*/ 3606 w 10000"/>
                <a:gd name="connsiteY18-8288" fmla="*/ 4793 h 10224"/>
                <a:gd name="connsiteX19-8289" fmla="*/ 3571 w 10000"/>
                <a:gd name="connsiteY19-8290" fmla="*/ 5278 h 10224"/>
                <a:gd name="connsiteX20-8291" fmla="*/ 3657 w 10000"/>
                <a:gd name="connsiteY20-8292" fmla="*/ 5967 h 10224"/>
                <a:gd name="connsiteX21-8293" fmla="*/ 3580 w 10000"/>
                <a:gd name="connsiteY21-8294" fmla="*/ 6609 h 10224"/>
                <a:gd name="connsiteX22-8295" fmla="*/ 3720 w 10000"/>
                <a:gd name="connsiteY22-8296" fmla="*/ 7820 h 10224"/>
                <a:gd name="connsiteX23-8297" fmla="*/ 3888 w 10000"/>
                <a:gd name="connsiteY23-8298" fmla="*/ 8852 h 10224"/>
                <a:gd name="connsiteX24-8299" fmla="*/ 4052 w 10000"/>
                <a:gd name="connsiteY24-8300" fmla="*/ 8849 h 10224"/>
                <a:gd name="connsiteX25-8301" fmla="*/ 4217 w 10000"/>
                <a:gd name="connsiteY25-8302" fmla="*/ 8249 h 10224"/>
                <a:gd name="connsiteX26-8303" fmla="*/ 4279 w 10000"/>
                <a:gd name="connsiteY26-8304" fmla="*/ 8655 h 10224"/>
                <a:gd name="connsiteX27-8305" fmla="*/ 4239 w 10000"/>
                <a:gd name="connsiteY27-8306" fmla="*/ 9005 h 10224"/>
                <a:gd name="connsiteX28-8307" fmla="*/ 4208 w 10000"/>
                <a:gd name="connsiteY28-8308" fmla="*/ 9745 h 10224"/>
                <a:gd name="connsiteX29-8309" fmla="*/ 4445 w 10000"/>
                <a:gd name="connsiteY29-8310" fmla="*/ 9962 h 10224"/>
                <a:gd name="connsiteX30-8311" fmla="*/ 4823 w 10000"/>
                <a:gd name="connsiteY30-8312" fmla="*/ 9534 h 10224"/>
                <a:gd name="connsiteX31-8313" fmla="*/ 4924 w 10000"/>
                <a:gd name="connsiteY31-8314" fmla="*/ 9531 h 10224"/>
                <a:gd name="connsiteX32-8315" fmla="*/ 4958 w 10000"/>
                <a:gd name="connsiteY32-8316" fmla="*/ 9734 h 10224"/>
                <a:gd name="connsiteX33-8317" fmla="*/ 4944 w 10000"/>
                <a:gd name="connsiteY33-8318" fmla="*/ 10221 h 10224"/>
                <a:gd name="connsiteX34-8319" fmla="*/ 5232 w 10000"/>
                <a:gd name="connsiteY34-8320" fmla="*/ 10072 h 10224"/>
                <a:gd name="connsiteX35-8321" fmla="*/ 5341 w 10000"/>
                <a:gd name="connsiteY35-8322" fmla="*/ 9887 h 10224"/>
                <a:gd name="connsiteX36-8323" fmla="*/ 5576 w 10000"/>
                <a:gd name="connsiteY36-8324" fmla="*/ 9760 h 10224"/>
                <a:gd name="connsiteX37-8325" fmla="*/ 5545 w 10000"/>
                <a:gd name="connsiteY37-8326" fmla="*/ 9207 h 10224"/>
                <a:gd name="connsiteX38-8327" fmla="*/ 5525 w 10000"/>
                <a:gd name="connsiteY38-8328" fmla="*/ 8973 h 10224"/>
                <a:gd name="connsiteX39-8329" fmla="*/ 5581 w 10000"/>
                <a:gd name="connsiteY39-8330" fmla="*/ 8810 h 10224"/>
                <a:gd name="connsiteX40-8331" fmla="*/ 5844 w 10000"/>
                <a:gd name="connsiteY40-8332" fmla="*/ 8418 h 10224"/>
                <a:gd name="connsiteX41-8333" fmla="*/ 5879 w 10000"/>
                <a:gd name="connsiteY41-8334" fmla="*/ 7929 h 10224"/>
                <a:gd name="connsiteX42-8335" fmla="*/ 6070 w 10000"/>
                <a:gd name="connsiteY42-8336" fmla="*/ 7851 h 10224"/>
                <a:gd name="connsiteX43-8337" fmla="*/ 6085 w 10000"/>
                <a:gd name="connsiteY43-8338" fmla="*/ 7376 h 10224"/>
                <a:gd name="connsiteX44-8339" fmla="*/ 6325 w 10000"/>
                <a:gd name="connsiteY44-8340" fmla="*/ 7377 h 10224"/>
                <a:gd name="connsiteX45-8341" fmla="*/ 6484 w 10000"/>
                <a:gd name="connsiteY45-8342" fmla="*/ 7257 h 10224"/>
                <a:gd name="connsiteX46-8343" fmla="*/ 6795 w 10000"/>
                <a:gd name="connsiteY46-8344" fmla="*/ 7279 h 10224"/>
                <a:gd name="connsiteX47-8345" fmla="*/ 6993 w 10000"/>
                <a:gd name="connsiteY47-8346" fmla="*/ 7048 h 10224"/>
                <a:gd name="connsiteX48-8347" fmla="*/ 7114 w 10000"/>
                <a:gd name="connsiteY48-8348" fmla="*/ 7129 h 10224"/>
                <a:gd name="connsiteX49-8349" fmla="*/ 7363 w 10000"/>
                <a:gd name="connsiteY49-8350" fmla="*/ 6664 h 10224"/>
                <a:gd name="connsiteX50-8351" fmla="*/ 7500 w 10000"/>
                <a:gd name="connsiteY50-8352" fmla="*/ 6293 h 10224"/>
                <a:gd name="connsiteX51-8353" fmla="*/ 7759 w 10000"/>
                <a:gd name="connsiteY51-8354" fmla="*/ 6164 h 10224"/>
                <a:gd name="connsiteX52-8355" fmla="*/ 8065 w 10000"/>
                <a:gd name="connsiteY52-8356" fmla="*/ 6355 h 10224"/>
                <a:gd name="connsiteX53-8357" fmla="*/ 8139 w 10000"/>
                <a:gd name="connsiteY53-8358" fmla="*/ 6253 h 10224"/>
                <a:gd name="connsiteX54-8359" fmla="*/ 8274 w 10000"/>
                <a:gd name="connsiteY54-8360" fmla="*/ 6172 h 10224"/>
                <a:gd name="connsiteX55-8361" fmla="*/ 8341 w 10000"/>
                <a:gd name="connsiteY55-8362" fmla="*/ 5959 h 10224"/>
                <a:gd name="connsiteX56-8363" fmla="*/ 8465 w 10000"/>
                <a:gd name="connsiteY56-8364" fmla="*/ 5564 h 10224"/>
                <a:gd name="connsiteX57-8365" fmla="*/ 8527 w 10000"/>
                <a:gd name="connsiteY57-8366" fmla="*/ 5462 h 10224"/>
                <a:gd name="connsiteX58-8367" fmla="*/ 8793 w 10000"/>
                <a:gd name="connsiteY58-8368" fmla="*/ 5229 h 10224"/>
                <a:gd name="connsiteX59-8369" fmla="*/ 9176 w 10000"/>
                <a:gd name="connsiteY59-8370" fmla="*/ 5188 h 10224"/>
                <a:gd name="connsiteX60-8371" fmla="*/ 9688 w 10000"/>
                <a:gd name="connsiteY60-8372" fmla="*/ 5238 h 10224"/>
                <a:gd name="connsiteX61-8373" fmla="*/ 9825 w 10000"/>
                <a:gd name="connsiteY61-8374" fmla="*/ 5300 h 10224"/>
                <a:gd name="connsiteX62-8375" fmla="*/ 9959 w 10000"/>
                <a:gd name="connsiteY62-8376" fmla="*/ 5472 h 10224"/>
                <a:gd name="connsiteX63-8377" fmla="*/ 10000 w 10000"/>
                <a:gd name="connsiteY63-8378" fmla="*/ 5523 h 10224"/>
                <a:gd name="connsiteX0-8379" fmla="*/ 0 w 10000"/>
                <a:gd name="connsiteY0-8380" fmla="*/ 1301 h 10224"/>
                <a:gd name="connsiteX1-8381" fmla="*/ 208 w 10000"/>
                <a:gd name="connsiteY1-8382" fmla="*/ 1535 h 10224"/>
                <a:gd name="connsiteX2-8383" fmla="*/ 415 w 10000"/>
                <a:gd name="connsiteY2-8384" fmla="*/ 823 h 10224"/>
                <a:gd name="connsiteX3-8385" fmla="*/ 764 w 10000"/>
                <a:gd name="connsiteY3-8386" fmla="*/ 681 h 10224"/>
                <a:gd name="connsiteX4-8387" fmla="*/ 992 w 10000"/>
                <a:gd name="connsiteY4-8388" fmla="*/ 426 h 10224"/>
                <a:gd name="connsiteX5-8389" fmla="*/ 1245 w 10000"/>
                <a:gd name="connsiteY5-8390" fmla="*/ 414 h 10224"/>
                <a:gd name="connsiteX6-8391" fmla="*/ 1425 w 10000"/>
                <a:gd name="connsiteY6-8392" fmla="*/ 187 h 10224"/>
                <a:gd name="connsiteX7-8393" fmla="*/ 1805 w 10000"/>
                <a:gd name="connsiteY7-8394" fmla="*/ 1 h 10224"/>
                <a:gd name="connsiteX8-8395" fmla="*/ 2011 w 10000"/>
                <a:gd name="connsiteY8-8396" fmla="*/ 384 h 10224"/>
                <a:gd name="connsiteX9-8397" fmla="*/ 2169 w 10000"/>
                <a:gd name="connsiteY9-8398" fmla="*/ 631 h 10224"/>
                <a:gd name="connsiteX10-8399" fmla="*/ 2374 w 10000"/>
                <a:gd name="connsiteY10-8400" fmla="*/ 1174 h 10224"/>
                <a:gd name="connsiteX11-8401" fmla="*/ 2626 w 10000"/>
                <a:gd name="connsiteY11-8402" fmla="*/ 1425 h 10224"/>
                <a:gd name="connsiteX12-8403" fmla="*/ 2819 w 10000"/>
                <a:gd name="connsiteY12-8404" fmla="*/ 1914 h 10224"/>
                <a:gd name="connsiteX13-8405" fmla="*/ 3030 w 10000"/>
                <a:gd name="connsiteY13-8406" fmla="*/ 2660 h 10224"/>
                <a:gd name="connsiteX14-8407" fmla="*/ 3295 w 10000"/>
                <a:gd name="connsiteY14-8408" fmla="*/ 2909 h 10224"/>
                <a:gd name="connsiteX15-8409" fmla="*/ 3442 w 10000"/>
                <a:gd name="connsiteY15-8410" fmla="*/ 3433 h 10224"/>
                <a:gd name="connsiteX16-8411" fmla="*/ 3561 w 10000"/>
                <a:gd name="connsiteY16-8412" fmla="*/ 3962 h 10224"/>
                <a:gd name="connsiteX17-8413" fmla="*/ 3475 w 10000"/>
                <a:gd name="connsiteY17-8414" fmla="*/ 4324 h 10224"/>
                <a:gd name="connsiteX18-8415" fmla="*/ 3606 w 10000"/>
                <a:gd name="connsiteY18-8416" fmla="*/ 4793 h 10224"/>
                <a:gd name="connsiteX19-8417" fmla="*/ 3571 w 10000"/>
                <a:gd name="connsiteY19-8418" fmla="*/ 5278 h 10224"/>
                <a:gd name="connsiteX20-8419" fmla="*/ 3657 w 10000"/>
                <a:gd name="connsiteY20-8420" fmla="*/ 5967 h 10224"/>
                <a:gd name="connsiteX21-8421" fmla="*/ 3580 w 10000"/>
                <a:gd name="connsiteY21-8422" fmla="*/ 6609 h 10224"/>
                <a:gd name="connsiteX22-8423" fmla="*/ 3720 w 10000"/>
                <a:gd name="connsiteY22-8424" fmla="*/ 7820 h 10224"/>
                <a:gd name="connsiteX23-8425" fmla="*/ 3888 w 10000"/>
                <a:gd name="connsiteY23-8426" fmla="*/ 8852 h 10224"/>
                <a:gd name="connsiteX24-8427" fmla="*/ 4052 w 10000"/>
                <a:gd name="connsiteY24-8428" fmla="*/ 8849 h 10224"/>
                <a:gd name="connsiteX25-8429" fmla="*/ 4217 w 10000"/>
                <a:gd name="connsiteY25-8430" fmla="*/ 8249 h 10224"/>
                <a:gd name="connsiteX26-8431" fmla="*/ 4279 w 10000"/>
                <a:gd name="connsiteY26-8432" fmla="*/ 8655 h 10224"/>
                <a:gd name="connsiteX27-8433" fmla="*/ 4239 w 10000"/>
                <a:gd name="connsiteY27-8434" fmla="*/ 9005 h 10224"/>
                <a:gd name="connsiteX28-8435" fmla="*/ 4208 w 10000"/>
                <a:gd name="connsiteY28-8436" fmla="*/ 9745 h 10224"/>
                <a:gd name="connsiteX29-8437" fmla="*/ 4445 w 10000"/>
                <a:gd name="connsiteY29-8438" fmla="*/ 9962 h 10224"/>
                <a:gd name="connsiteX30-8439" fmla="*/ 4823 w 10000"/>
                <a:gd name="connsiteY30-8440" fmla="*/ 9534 h 10224"/>
                <a:gd name="connsiteX31-8441" fmla="*/ 4924 w 10000"/>
                <a:gd name="connsiteY31-8442" fmla="*/ 9531 h 10224"/>
                <a:gd name="connsiteX32-8443" fmla="*/ 4958 w 10000"/>
                <a:gd name="connsiteY32-8444" fmla="*/ 9734 h 10224"/>
                <a:gd name="connsiteX33-8445" fmla="*/ 4944 w 10000"/>
                <a:gd name="connsiteY33-8446" fmla="*/ 10221 h 10224"/>
                <a:gd name="connsiteX34-8447" fmla="*/ 5232 w 10000"/>
                <a:gd name="connsiteY34-8448" fmla="*/ 10072 h 10224"/>
                <a:gd name="connsiteX35-8449" fmla="*/ 5341 w 10000"/>
                <a:gd name="connsiteY35-8450" fmla="*/ 9887 h 10224"/>
                <a:gd name="connsiteX36-8451" fmla="*/ 5576 w 10000"/>
                <a:gd name="connsiteY36-8452" fmla="*/ 9760 h 10224"/>
                <a:gd name="connsiteX37-8453" fmla="*/ 5545 w 10000"/>
                <a:gd name="connsiteY37-8454" fmla="*/ 9207 h 10224"/>
                <a:gd name="connsiteX38-8455" fmla="*/ 5525 w 10000"/>
                <a:gd name="connsiteY38-8456" fmla="*/ 8973 h 10224"/>
                <a:gd name="connsiteX39-8457" fmla="*/ 5581 w 10000"/>
                <a:gd name="connsiteY39-8458" fmla="*/ 8810 h 10224"/>
                <a:gd name="connsiteX40-8459" fmla="*/ 5844 w 10000"/>
                <a:gd name="connsiteY40-8460" fmla="*/ 8418 h 10224"/>
                <a:gd name="connsiteX41-8461" fmla="*/ 5879 w 10000"/>
                <a:gd name="connsiteY41-8462" fmla="*/ 7929 h 10224"/>
                <a:gd name="connsiteX42-8463" fmla="*/ 6070 w 10000"/>
                <a:gd name="connsiteY42-8464" fmla="*/ 7851 h 10224"/>
                <a:gd name="connsiteX43-8465" fmla="*/ 6085 w 10000"/>
                <a:gd name="connsiteY43-8466" fmla="*/ 7376 h 10224"/>
                <a:gd name="connsiteX44-8467" fmla="*/ 6325 w 10000"/>
                <a:gd name="connsiteY44-8468" fmla="*/ 7377 h 10224"/>
                <a:gd name="connsiteX45-8469" fmla="*/ 6484 w 10000"/>
                <a:gd name="connsiteY45-8470" fmla="*/ 7257 h 10224"/>
                <a:gd name="connsiteX46-8471" fmla="*/ 6795 w 10000"/>
                <a:gd name="connsiteY46-8472" fmla="*/ 7279 h 10224"/>
                <a:gd name="connsiteX47-8473" fmla="*/ 6993 w 10000"/>
                <a:gd name="connsiteY47-8474" fmla="*/ 7048 h 10224"/>
                <a:gd name="connsiteX48-8475" fmla="*/ 7114 w 10000"/>
                <a:gd name="connsiteY48-8476" fmla="*/ 7129 h 10224"/>
                <a:gd name="connsiteX49-8477" fmla="*/ 7363 w 10000"/>
                <a:gd name="connsiteY49-8478" fmla="*/ 6664 h 10224"/>
                <a:gd name="connsiteX50-8479" fmla="*/ 7500 w 10000"/>
                <a:gd name="connsiteY50-8480" fmla="*/ 6293 h 10224"/>
                <a:gd name="connsiteX51-8481" fmla="*/ 7759 w 10000"/>
                <a:gd name="connsiteY51-8482" fmla="*/ 6164 h 10224"/>
                <a:gd name="connsiteX52-8483" fmla="*/ 8139 w 10000"/>
                <a:gd name="connsiteY52-8484" fmla="*/ 6253 h 10224"/>
                <a:gd name="connsiteX53-8485" fmla="*/ 8274 w 10000"/>
                <a:gd name="connsiteY53-8486" fmla="*/ 6172 h 10224"/>
                <a:gd name="connsiteX54-8487" fmla="*/ 8341 w 10000"/>
                <a:gd name="connsiteY54-8488" fmla="*/ 5959 h 10224"/>
                <a:gd name="connsiteX55-8489" fmla="*/ 8465 w 10000"/>
                <a:gd name="connsiteY55-8490" fmla="*/ 5564 h 10224"/>
                <a:gd name="connsiteX56-8491" fmla="*/ 8527 w 10000"/>
                <a:gd name="connsiteY56-8492" fmla="*/ 5462 h 10224"/>
                <a:gd name="connsiteX57-8493" fmla="*/ 8793 w 10000"/>
                <a:gd name="connsiteY57-8494" fmla="*/ 5229 h 10224"/>
                <a:gd name="connsiteX58-8495" fmla="*/ 9176 w 10000"/>
                <a:gd name="connsiteY58-8496" fmla="*/ 5188 h 10224"/>
                <a:gd name="connsiteX59-8497" fmla="*/ 9688 w 10000"/>
                <a:gd name="connsiteY59-8498" fmla="*/ 5238 h 10224"/>
                <a:gd name="connsiteX60-8499" fmla="*/ 9825 w 10000"/>
                <a:gd name="connsiteY60-8500" fmla="*/ 5300 h 10224"/>
                <a:gd name="connsiteX61-8501" fmla="*/ 9959 w 10000"/>
                <a:gd name="connsiteY61-8502" fmla="*/ 5472 h 10224"/>
                <a:gd name="connsiteX62-8503" fmla="*/ 10000 w 10000"/>
                <a:gd name="connsiteY62-8504" fmla="*/ 5523 h 10224"/>
                <a:gd name="connsiteX0-8505" fmla="*/ 0 w 10000"/>
                <a:gd name="connsiteY0-8506" fmla="*/ 1301 h 10224"/>
                <a:gd name="connsiteX1-8507" fmla="*/ 208 w 10000"/>
                <a:gd name="connsiteY1-8508" fmla="*/ 1535 h 10224"/>
                <a:gd name="connsiteX2-8509" fmla="*/ 415 w 10000"/>
                <a:gd name="connsiteY2-8510" fmla="*/ 823 h 10224"/>
                <a:gd name="connsiteX3-8511" fmla="*/ 764 w 10000"/>
                <a:gd name="connsiteY3-8512" fmla="*/ 681 h 10224"/>
                <a:gd name="connsiteX4-8513" fmla="*/ 992 w 10000"/>
                <a:gd name="connsiteY4-8514" fmla="*/ 426 h 10224"/>
                <a:gd name="connsiteX5-8515" fmla="*/ 1245 w 10000"/>
                <a:gd name="connsiteY5-8516" fmla="*/ 414 h 10224"/>
                <a:gd name="connsiteX6-8517" fmla="*/ 1425 w 10000"/>
                <a:gd name="connsiteY6-8518" fmla="*/ 187 h 10224"/>
                <a:gd name="connsiteX7-8519" fmla="*/ 1805 w 10000"/>
                <a:gd name="connsiteY7-8520" fmla="*/ 1 h 10224"/>
                <a:gd name="connsiteX8-8521" fmla="*/ 2011 w 10000"/>
                <a:gd name="connsiteY8-8522" fmla="*/ 384 h 10224"/>
                <a:gd name="connsiteX9-8523" fmla="*/ 2169 w 10000"/>
                <a:gd name="connsiteY9-8524" fmla="*/ 631 h 10224"/>
                <a:gd name="connsiteX10-8525" fmla="*/ 2374 w 10000"/>
                <a:gd name="connsiteY10-8526" fmla="*/ 1174 h 10224"/>
                <a:gd name="connsiteX11-8527" fmla="*/ 2626 w 10000"/>
                <a:gd name="connsiteY11-8528" fmla="*/ 1425 h 10224"/>
                <a:gd name="connsiteX12-8529" fmla="*/ 2819 w 10000"/>
                <a:gd name="connsiteY12-8530" fmla="*/ 1914 h 10224"/>
                <a:gd name="connsiteX13-8531" fmla="*/ 3030 w 10000"/>
                <a:gd name="connsiteY13-8532" fmla="*/ 2660 h 10224"/>
                <a:gd name="connsiteX14-8533" fmla="*/ 3295 w 10000"/>
                <a:gd name="connsiteY14-8534" fmla="*/ 2909 h 10224"/>
                <a:gd name="connsiteX15-8535" fmla="*/ 3442 w 10000"/>
                <a:gd name="connsiteY15-8536" fmla="*/ 3433 h 10224"/>
                <a:gd name="connsiteX16-8537" fmla="*/ 3561 w 10000"/>
                <a:gd name="connsiteY16-8538" fmla="*/ 3962 h 10224"/>
                <a:gd name="connsiteX17-8539" fmla="*/ 3475 w 10000"/>
                <a:gd name="connsiteY17-8540" fmla="*/ 4324 h 10224"/>
                <a:gd name="connsiteX18-8541" fmla="*/ 3606 w 10000"/>
                <a:gd name="connsiteY18-8542" fmla="*/ 4793 h 10224"/>
                <a:gd name="connsiteX19-8543" fmla="*/ 3571 w 10000"/>
                <a:gd name="connsiteY19-8544" fmla="*/ 5278 h 10224"/>
                <a:gd name="connsiteX20-8545" fmla="*/ 3657 w 10000"/>
                <a:gd name="connsiteY20-8546" fmla="*/ 5967 h 10224"/>
                <a:gd name="connsiteX21-8547" fmla="*/ 3580 w 10000"/>
                <a:gd name="connsiteY21-8548" fmla="*/ 6609 h 10224"/>
                <a:gd name="connsiteX22-8549" fmla="*/ 3720 w 10000"/>
                <a:gd name="connsiteY22-8550" fmla="*/ 7820 h 10224"/>
                <a:gd name="connsiteX23-8551" fmla="*/ 3888 w 10000"/>
                <a:gd name="connsiteY23-8552" fmla="*/ 8852 h 10224"/>
                <a:gd name="connsiteX24-8553" fmla="*/ 4052 w 10000"/>
                <a:gd name="connsiteY24-8554" fmla="*/ 8849 h 10224"/>
                <a:gd name="connsiteX25-8555" fmla="*/ 4217 w 10000"/>
                <a:gd name="connsiteY25-8556" fmla="*/ 8249 h 10224"/>
                <a:gd name="connsiteX26-8557" fmla="*/ 4279 w 10000"/>
                <a:gd name="connsiteY26-8558" fmla="*/ 8655 h 10224"/>
                <a:gd name="connsiteX27-8559" fmla="*/ 4239 w 10000"/>
                <a:gd name="connsiteY27-8560" fmla="*/ 9005 h 10224"/>
                <a:gd name="connsiteX28-8561" fmla="*/ 4208 w 10000"/>
                <a:gd name="connsiteY28-8562" fmla="*/ 9745 h 10224"/>
                <a:gd name="connsiteX29-8563" fmla="*/ 4445 w 10000"/>
                <a:gd name="connsiteY29-8564" fmla="*/ 9962 h 10224"/>
                <a:gd name="connsiteX30-8565" fmla="*/ 4823 w 10000"/>
                <a:gd name="connsiteY30-8566" fmla="*/ 9534 h 10224"/>
                <a:gd name="connsiteX31-8567" fmla="*/ 4924 w 10000"/>
                <a:gd name="connsiteY31-8568" fmla="*/ 9531 h 10224"/>
                <a:gd name="connsiteX32-8569" fmla="*/ 4958 w 10000"/>
                <a:gd name="connsiteY32-8570" fmla="*/ 9734 h 10224"/>
                <a:gd name="connsiteX33-8571" fmla="*/ 4944 w 10000"/>
                <a:gd name="connsiteY33-8572" fmla="*/ 10221 h 10224"/>
                <a:gd name="connsiteX34-8573" fmla="*/ 5232 w 10000"/>
                <a:gd name="connsiteY34-8574" fmla="*/ 10072 h 10224"/>
                <a:gd name="connsiteX35-8575" fmla="*/ 5341 w 10000"/>
                <a:gd name="connsiteY35-8576" fmla="*/ 9887 h 10224"/>
                <a:gd name="connsiteX36-8577" fmla="*/ 5576 w 10000"/>
                <a:gd name="connsiteY36-8578" fmla="*/ 9760 h 10224"/>
                <a:gd name="connsiteX37-8579" fmla="*/ 5545 w 10000"/>
                <a:gd name="connsiteY37-8580" fmla="*/ 9207 h 10224"/>
                <a:gd name="connsiteX38-8581" fmla="*/ 5525 w 10000"/>
                <a:gd name="connsiteY38-8582" fmla="*/ 8973 h 10224"/>
                <a:gd name="connsiteX39-8583" fmla="*/ 5581 w 10000"/>
                <a:gd name="connsiteY39-8584" fmla="*/ 8810 h 10224"/>
                <a:gd name="connsiteX40-8585" fmla="*/ 5844 w 10000"/>
                <a:gd name="connsiteY40-8586" fmla="*/ 8418 h 10224"/>
                <a:gd name="connsiteX41-8587" fmla="*/ 5879 w 10000"/>
                <a:gd name="connsiteY41-8588" fmla="*/ 7929 h 10224"/>
                <a:gd name="connsiteX42-8589" fmla="*/ 6070 w 10000"/>
                <a:gd name="connsiteY42-8590" fmla="*/ 7851 h 10224"/>
                <a:gd name="connsiteX43-8591" fmla="*/ 6085 w 10000"/>
                <a:gd name="connsiteY43-8592" fmla="*/ 7376 h 10224"/>
                <a:gd name="connsiteX44-8593" fmla="*/ 6325 w 10000"/>
                <a:gd name="connsiteY44-8594" fmla="*/ 7377 h 10224"/>
                <a:gd name="connsiteX45-8595" fmla="*/ 6484 w 10000"/>
                <a:gd name="connsiteY45-8596" fmla="*/ 7257 h 10224"/>
                <a:gd name="connsiteX46-8597" fmla="*/ 6795 w 10000"/>
                <a:gd name="connsiteY46-8598" fmla="*/ 7279 h 10224"/>
                <a:gd name="connsiteX47-8599" fmla="*/ 6993 w 10000"/>
                <a:gd name="connsiteY47-8600" fmla="*/ 7048 h 10224"/>
                <a:gd name="connsiteX48-8601" fmla="*/ 7114 w 10000"/>
                <a:gd name="connsiteY48-8602" fmla="*/ 7129 h 10224"/>
                <a:gd name="connsiteX49-8603" fmla="*/ 7363 w 10000"/>
                <a:gd name="connsiteY49-8604" fmla="*/ 6664 h 10224"/>
                <a:gd name="connsiteX50-8605" fmla="*/ 7500 w 10000"/>
                <a:gd name="connsiteY50-8606" fmla="*/ 6293 h 10224"/>
                <a:gd name="connsiteX51-8607" fmla="*/ 7759 w 10000"/>
                <a:gd name="connsiteY51-8608" fmla="*/ 6164 h 10224"/>
                <a:gd name="connsiteX52-8609" fmla="*/ 7930 w 10000"/>
                <a:gd name="connsiteY52-8610" fmla="*/ 6253 h 10224"/>
                <a:gd name="connsiteX53-8611" fmla="*/ 8274 w 10000"/>
                <a:gd name="connsiteY53-8612" fmla="*/ 6172 h 10224"/>
                <a:gd name="connsiteX54-8613" fmla="*/ 8341 w 10000"/>
                <a:gd name="connsiteY54-8614" fmla="*/ 5959 h 10224"/>
                <a:gd name="connsiteX55-8615" fmla="*/ 8465 w 10000"/>
                <a:gd name="connsiteY55-8616" fmla="*/ 5564 h 10224"/>
                <a:gd name="connsiteX56-8617" fmla="*/ 8527 w 10000"/>
                <a:gd name="connsiteY56-8618" fmla="*/ 5462 h 10224"/>
                <a:gd name="connsiteX57-8619" fmla="*/ 8793 w 10000"/>
                <a:gd name="connsiteY57-8620" fmla="*/ 5229 h 10224"/>
                <a:gd name="connsiteX58-8621" fmla="*/ 9176 w 10000"/>
                <a:gd name="connsiteY58-8622" fmla="*/ 5188 h 10224"/>
                <a:gd name="connsiteX59-8623" fmla="*/ 9688 w 10000"/>
                <a:gd name="connsiteY59-8624" fmla="*/ 5238 h 10224"/>
                <a:gd name="connsiteX60-8625" fmla="*/ 9825 w 10000"/>
                <a:gd name="connsiteY60-8626" fmla="*/ 5300 h 10224"/>
                <a:gd name="connsiteX61-8627" fmla="*/ 9959 w 10000"/>
                <a:gd name="connsiteY61-8628" fmla="*/ 5472 h 10224"/>
                <a:gd name="connsiteX62-8629" fmla="*/ 10000 w 10000"/>
                <a:gd name="connsiteY62-8630" fmla="*/ 5523 h 10224"/>
                <a:gd name="connsiteX0-8631" fmla="*/ 0 w 10000"/>
                <a:gd name="connsiteY0-8632" fmla="*/ 1301 h 10224"/>
                <a:gd name="connsiteX1-8633" fmla="*/ 208 w 10000"/>
                <a:gd name="connsiteY1-8634" fmla="*/ 1535 h 10224"/>
                <a:gd name="connsiteX2-8635" fmla="*/ 415 w 10000"/>
                <a:gd name="connsiteY2-8636" fmla="*/ 823 h 10224"/>
                <a:gd name="connsiteX3-8637" fmla="*/ 764 w 10000"/>
                <a:gd name="connsiteY3-8638" fmla="*/ 681 h 10224"/>
                <a:gd name="connsiteX4-8639" fmla="*/ 992 w 10000"/>
                <a:gd name="connsiteY4-8640" fmla="*/ 426 h 10224"/>
                <a:gd name="connsiteX5-8641" fmla="*/ 1245 w 10000"/>
                <a:gd name="connsiteY5-8642" fmla="*/ 414 h 10224"/>
                <a:gd name="connsiteX6-8643" fmla="*/ 1425 w 10000"/>
                <a:gd name="connsiteY6-8644" fmla="*/ 187 h 10224"/>
                <a:gd name="connsiteX7-8645" fmla="*/ 1805 w 10000"/>
                <a:gd name="connsiteY7-8646" fmla="*/ 1 h 10224"/>
                <a:gd name="connsiteX8-8647" fmla="*/ 2011 w 10000"/>
                <a:gd name="connsiteY8-8648" fmla="*/ 384 h 10224"/>
                <a:gd name="connsiteX9-8649" fmla="*/ 2169 w 10000"/>
                <a:gd name="connsiteY9-8650" fmla="*/ 631 h 10224"/>
                <a:gd name="connsiteX10-8651" fmla="*/ 2374 w 10000"/>
                <a:gd name="connsiteY10-8652" fmla="*/ 1174 h 10224"/>
                <a:gd name="connsiteX11-8653" fmla="*/ 2626 w 10000"/>
                <a:gd name="connsiteY11-8654" fmla="*/ 1425 h 10224"/>
                <a:gd name="connsiteX12-8655" fmla="*/ 2819 w 10000"/>
                <a:gd name="connsiteY12-8656" fmla="*/ 1914 h 10224"/>
                <a:gd name="connsiteX13-8657" fmla="*/ 3030 w 10000"/>
                <a:gd name="connsiteY13-8658" fmla="*/ 2660 h 10224"/>
                <a:gd name="connsiteX14-8659" fmla="*/ 3295 w 10000"/>
                <a:gd name="connsiteY14-8660" fmla="*/ 2909 h 10224"/>
                <a:gd name="connsiteX15-8661" fmla="*/ 3442 w 10000"/>
                <a:gd name="connsiteY15-8662" fmla="*/ 3433 h 10224"/>
                <a:gd name="connsiteX16-8663" fmla="*/ 3561 w 10000"/>
                <a:gd name="connsiteY16-8664" fmla="*/ 3962 h 10224"/>
                <a:gd name="connsiteX17-8665" fmla="*/ 3475 w 10000"/>
                <a:gd name="connsiteY17-8666" fmla="*/ 4324 h 10224"/>
                <a:gd name="connsiteX18-8667" fmla="*/ 3606 w 10000"/>
                <a:gd name="connsiteY18-8668" fmla="*/ 4793 h 10224"/>
                <a:gd name="connsiteX19-8669" fmla="*/ 3571 w 10000"/>
                <a:gd name="connsiteY19-8670" fmla="*/ 5278 h 10224"/>
                <a:gd name="connsiteX20-8671" fmla="*/ 3657 w 10000"/>
                <a:gd name="connsiteY20-8672" fmla="*/ 5967 h 10224"/>
                <a:gd name="connsiteX21-8673" fmla="*/ 3580 w 10000"/>
                <a:gd name="connsiteY21-8674" fmla="*/ 6609 h 10224"/>
                <a:gd name="connsiteX22-8675" fmla="*/ 3720 w 10000"/>
                <a:gd name="connsiteY22-8676" fmla="*/ 7820 h 10224"/>
                <a:gd name="connsiteX23-8677" fmla="*/ 3888 w 10000"/>
                <a:gd name="connsiteY23-8678" fmla="*/ 8852 h 10224"/>
                <a:gd name="connsiteX24-8679" fmla="*/ 4052 w 10000"/>
                <a:gd name="connsiteY24-8680" fmla="*/ 8849 h 10224"/>
                <a:gd name="connsiteX25-8681" fmla="*/ 4217 w 10000"/>
                <a:gd name="connsiteY25-8682" fmla="*/ 8249 h 10224"/>
                <a:gd name="connsiteX26-8683" fmla="*/ 4279 w 10000"/>
                <a:gd name="connsiteY26-8684" fmla="*/ 8655 h 10224"/>
                <a:gd name="connsiteX27-8685" fmla="*/ 4239 w 10000"/>
                <a:gd name="connsiteY27-8686" fmla="*/ 9005 h 10224"/>
                <a:gd name="connsiteX28-8687" fmla="*/ 4208 w 10000"/>
                <a:gd name="connsiteY28-8688" fmla="*/ 9745 h 10224"/>
                <a:gd name="connsiteX29-8689" fmla="*/ 4445 w 10000"/>
                <a:gd name="connsiteY29-8690" fmla="*/ 9962 h 10224"/>
                <a:gd name="connsiteX30-8691" fmla="*/ 4823 w 10000"/>
                <a:gd name="connsiteY30-8692" fmla="*/ 9534 h 10224"/>
                <a:gd name="connsiteX31-8693" fmla="*/ 4924 w 10000"/>
                <a:gd name="connsiteY31-8694" fmla="*/ 9531 h 10224"/>
                <a:gd name="connsiteX32-8695" fmla="*/ 4958 w 10000"/>
                <a:gd name="connsiteY32-8696" fmla="*/ 9734 h 10224"/>
                <a:gd name="connsiteX33-8697" fmla="*/ 4944 w 10000"/>
                <a:gd name="connsiteY33-8698" fmla="*/ 10221 h 10224"/>
                <a:gd name="connsiteX34-8699" fmla="*/ 5232 w 10000"/>
                <a:gd name="connsiteY34-8700" fmla="*/ 10072 h 10224"/>
                <a:gd name="connsiteX35-8701" fmla="*/ 5341 w 10000"/>
                <a:gd name="connsiteY35-8702" fmla="*/ 9887 h 10224"/>
                <a:gd name="connsiteX36-8703" fmla="*/ 5576 w 10000"/>
                <a:gd name="connsiteY36-8704" fmla="*/ 9760 h 10224"/>
                <a:gd name="connsiteX37-8705" fmla="*/ 5545 w 10000"/>
                <a:gd name="connsiteY37-8706" fmla="*/ 9207 h 10224"/>
                <a:gd name="connsiteX38-8707" fmla="*/ 5525 w 10000"/>
                <a:gd name="connsiteY38-8708" fmla="*/ 8973 h 10224"/>
                <a:gd name="connsiteX39-8709" fmla="*/ 5581 w 10000"/>
                <a:gd name="connsiteY39-8710" fmla="*/ 8810 h 10224"/>
                <a:gd name="connsiteX40-8711" fmla="*/ 5844 w 10000"/>
                <a:gd name="connsiteY40-8712" fmla="*/ 8418 h 10224"/>
                <a:gd name="connsiteX41-8713" fmla="*/ 5879 w 10000"/>
                <a:gd name="connsiteY41-8714" fmla="*/ 7929 h 10224"/>
                <a:gd name="connsiteX42-8715" fmla="*/ 6070 w 10000"/>
                <a:gd name="connsiteY42-8716" fmla="*/ 7851 h 10224"/>
                <a:gd name="connsiteX43-8717" fmla="*/ 6085 w 10000"/>
                <a:gd name="connsiteY43-8718" fmla="*/ 7376 h 10224"/>
                <a:gd name="connsiteX44-8719" fmla="*/ 6325 w 10000"/>
                <a:gd name="connsiteY44-8720" fmla="*/ 7377 h 10224"/>
                <a:gd name="connsiteX45-8721" fmla="*/ 6484 w 10000"/>
                <a:gd name="connsiteY45-8722" fmla="*/ 7257 h 10224"/>
                <a:gd name="connsiteX46-8723" fmla="*/ 6795 w 10000"/>
                <a:gd name="connsiteY46-8724" fmla="*/ 7279 h 10224"/>
                <a:gd name="connsiteX47-8725" fmla="*/ 6993 w 10000"/>
                <a:gd name="connsiteY47-8726" fmla="*/ 7048 h 10224"/>
                <a:gd name="connsiteX48-8727" fmla="*/ 7114 w 10000"/>
                <a:gd name="connsiteY48-8728" fmla="*/ 7129 h 10224"/>
                <a:gd name="connsiteX49-8729" fmla="*/ 7363 w 10000"/>
                <a:gd name="connsiteY49-8730" fmla="*/ 6664 h 10224"/>
                <a:gd name="connsiteX50-8731" fmla="*/ 7500 w 10000"/>
                <a:gd name="connsiteY50-8732" fmla="*/ 6293 h 10224"/>
                <a:gd name="connsiteX51-8733" fmla="*/ 7759 w 10000"/>
                <a:gd name="connsiteY51-8734" fmla="*/ 6164 h 10224"/>
                <a:gd name="connsiteX52-8735" fmla="*/ 7930 w 10000"/>
                <a:gd name="connsiteY52-8736" fmla="*/ 6253 h 10224"/>
                <a:gd name="connsiteX53-8737" fmla="*/ 7980 w 10000"/>
                <a:gd name="connsiteY53-8738" fmla="*/ 6035 h 10224"/>
                <a:gd name="connsiteX54-8739" fmla="*/ 8341 w 10000"/>
                <a:gd name="connsiteY54-8740" fmla="*/ 5959 h 10224"/>
                <a:gd name="connsiteX55-8741" fmla="*/ 8465 w 10000"/>
                <a:gd name="connsiteY55-8742" fmla="*/ 5564 h 10224"/>
                <a:gd name="connsiteX56-8743" fmla="*/ 8527 w 10000"/>
                <a:gd name="connsiteY56-8744" fmla="*/ 5462 h 10224"/>
                <a:gd name="connsiteX57-8745" fmla="*/ 8793 w 10000"/>
                <a:gd name="connsiteY57-8746" fmla="*/ 5229 h 10224"/>
                <a:gd name="connsiteX58-8747" fmla="*/ 9176 w 10000"/>
                <a:gd name="connsiteY58-8748" fmla="*/ 5188 h 10224"/>
                <a:gd name="connsiteX59-8749" fmla="*/ 9688 w 10000"/>
                <a:gd name="connsiteY59-8750" fmla="*/ 5238 h 10224"/>
                <a:gd name="connsiteX60-8751" fmla="*/ 9825 w 10000"/>
                <a:gd name="connsiteY60-8752" fmla="*/ 5300 h 10224"/>
                <a:gd name="connsiteX61-8753" fmla="*/ 9959 w 10000"/>
                <a:gd name="connsiteY61-8754" fmla="*/ 5472 h 10224"/>
                <a:gd name="connsiteX62-8755" fmla="*/ 10000 w 10000"/>
                <a:gd name="connsiteY62-8756" fmla="*/ 5523 h 10224"/>
                <a:gd name="connsiteX0-8757" fmla="*/ 0 w 10000"/>
                <a:gd name="connsiteY0-8758" fmla="*/ 1301 h 10224"/>
                <a:gd name="connsiteX1-8759" fmla="*/ 208 w 10000"/>
                <a:gd name="connsiteY1-8760" fmla="*/ 1535 h 10224"/>
                <a:gd name="connsiteX2-8761" fmla="*/ 415 w 10000"/>
                <a:gd name="connsiteY2-8762" fmla="*/ 823 h 10224"/>
                <a:gd name="connsiteX3-8763" fmla="*/ 764 w 10000"/>
                <a:gd name="connsiteY3-8764" fmla="*/ 681 h 10224"/>
                <a:gd name="connsiteX4-8765" fmla="*/ 992 w 10000"/>
                <a:gd name="connsiteY4-8766" fmla="*/ 426 h 10224"/>
                <a:gd name="connsiteX5-8767" fmla="*/ 1245 w 10000"/>
                <a:gd name="connsiteY5-8768" fmla="*/ 414 h 10224"/>
                <a:gd name="connsiteX6-8769" fmla="*/ 1425 w 10000"/>
                <a:gd name="connsiteY6-8770" fmla="*/ 187 h 10224"/>
                <a:gd name="connsiteX7-8771" fmla="*/ 1805 w 10000"/>
                <a:gd name="connsiteY7-8772" fmla="*/ 1 h 10224"/>
                <a:gd name="connsiteX8-8773" fmla="*/ 2011 w 10000"/>
                <a:gd name="connsiteY8-8774" fmla="*/ 384 h 10224"/>
                <a:gd name="connsiteX9-8775" fmla="*/ 2169 w 10000"/>
                <a:gd name="connsiteY9-8776" fmla="*/ 631 h 10224"/>
                <a:gd name="connsiteX10-8777" fmla="*/ 2374 w 10000"/>
                <a:gd name="connsiteY10-8778" fmla="*/ 1174 h 10224"/>
                <a:gd name="connsiteX11-8779" fmla="*/ 2626 w 10000"/>
                <a:gd name="connsiteY11-8780" fmla="*/ 1425 h 10224"/>
                <a:gd name="connsiteX12-8781" fmla="*/ 2819 w 10000"/>
                <a:gd name="connsiteY12-8782" fmla="*/ 1914 h 10224"/>
                <a:gd name="connsiteX13-8783" fmla="*/ 3030 w 10000"/>
                <a:gd name="connsiteY13-8784" fmla="*/ 2660 h 10224"/>
                <a:gd name="connsiteX14-8785" fmla="*/ 3295 w 10000"/>
                <a:gd name="connsiteY14-8786" fmla="*/ 2909 h 10224"/>
                <a:gd name="connsiteX15-8787" fmla="*/ 3442 w 10000"/>
                <a:gd name="connsiteY15-8788" fmla="*/ 3433 h 10224"/>
                <a:gd name="connsiteX16-8789" fmla="*/ 3561 w 10000"/>
                <a:gd name="connsiteY16-8790" fmla="*/ 3962 h 10224"/>
                <a:gd name="connsiteX17-8791" fmla="*/ 3475 w 10000"/>
                <a:gd name="connsiteY17-8792" fmla="*/ 4324 h 10224"/>
                <a:gd name="connsiteX18-8793" fmla="*/ 3606 w 10000"/>
                <a:gd name="connsiteY18-8794" fmla="*/ 4793 h 10224"/>
                <a:gd name="connsiteX19-8795" fmla="*/ 3571 w 10000"/>
                <a:gd name="connsiteY19-8796" fmla="*/ 5278 h 10224"/>
                <a:gd name="connsiteX20-8797" fmla="*/ 3657 w 10000"/>
                <a:gd name="connsiteY20-8798" fmla="*/ 5967 h 10224"/>
                <a:gd name="connsiteX21-8799" fmla="*/ 3580 w 10000"/>
                <a:gd name="connsiteY21-8800" fmla="*/ 6609 h 10224"/>
                <a:gd name="connsiteX22-8801" fmla="*/ 3720 w 10000"/>
                <a:gd name="connsiteY22-8802" fmla="*/ 7820 h 10224"/>
                <a:gd name="connsiteX23-8803" fmla="*/ 3888 w 10000"/>
                <a:gd name="connsiteY23-8804" fmla="*/ 8852 h 10224"/>
                <a:gd name="connsiteX24-8805" fmla="*/ 4052 w 10000"/>
                <a:gd name="connsiteY24-8806" fmla="*/ 8849 h 10224"/>
                <a:gd name="connsiteX25-8807" fmla="*/ 4217 w 10000"/>
                <a:gd name="connsiteY25-8808" fmla="*/ 8249 h 10224"/>
                <a:gd name="connsiteX26-8809" fmla="*/ 4279 w 10000"/>
                <a:gd name="connsiteY26-8810" fmla="*/ 8655 h 10224"/>
                <a:gd name="connsiteX27-8811" fmla="*/ 4239 w 10000"/>
                <a:gd name="connsiteY27-8812" fmla="*/ 9005 h 10224"/>
                <a:gd name="connsiteX28-8813" fmla="*/ 4208 w 10000"/>
                <a:gd name="connsiteY28-8814" fmla="*/ 9745 h 10224"/>
                <a:gd name="connsiteX29-8815" fmla="*/ 4445 w 10000"/>
                <a:gd name="connsiteY29-8816" fmla="*/ 9962 h 10224"/>
                <a:gd name="connsiteX30-8817" fmla="*/ 4823 w 10000"/>
                <a:gd name="connsiteY30-8818" fmla="*/ 9534 h 10224"/>
                <a:gd name="connsiteX31-8819" fmla="*/ 4924 w 10000"/>
                <a:gd name="connsiteY31-8820" fmla="*/ 9531 h 10224"/>
                <a:gd name="connsiteX32-8821" fmla="*/ 4958 w 10000"/>
                <a:gd name="connsiteY32-8822" fmla="*/ 9734 h 10224"/>
                <a:gd name="connsiteX33-8823" fmla="*/ 4944 w 10000"/>
                <a:gd name="connsiteY33-8824" fmla="*/ 10221 h 10224"/>
                <a:gd name="connsiteX34-8825" fmla="*/ 5232 w 10000"/>
                <a:gd name="connsiteY34-8826" fmla="*/ 10072 h 10224"/>
                <a:gd name="connsiteX35-8827" fmla="*/ 5341 w 10000"/>
                <a:gd name="connsiteY35-8828" fmla="*/ 9887 h 10224"/>
                <a:gd name="connsiteX36-8829" fmla="*/ 5576 w 10000"/>
                <a:gd name="connsiteY36-8830" fmla="*/ 9760 h 10224"/>
                <a:gd name="connsiteX37-8831" fmla="*/ 5545 w 10000"/>
                <a:gd name="connsiteY37-8832" fmla="*/ 9207 h 10224"/>
                <a:gd name="connsiteX38-8833" fmla="*/ 5525 w 10000"/>
                <a:gd name="connsiteY38-8834" fmla="*/ 8973 h 10224"/>
                <a:gd name="connsiteX39-8835" fmla="*/ 5581 w 10000"/>
                <a:gd name="connsiteY39-8836" fmla="*/ 8810 h 10224"/>
                <a:gd name="connsiteX40-8837" fmla="*/ 5844 w 10000"/>
                <a:gd name="connsiteY40-8838" fmla="*/ 8418 h 10224"/>
                <a:gd name="connsiteX41-8839" fmla="*/ 5879 w 10000"/>
                <a:gd name="connsiteY41-8840" fmla="*/ 7929 h 10224"/>
                <a:gd name="connsiteX42-8841" fmla="*/ 6070 w 10000"/>
                <a:gd name="connsiteY42-8842" fmla="*/ 7851 h 10224"/>
                <a:gd name="connsiteX43-8843" fmla="*/ 6085 w 10000"/>
                <a:gd name="connsiteY43-8844" fmla="*/ 7376 h 10224"/>
                <a:gd name="connsiteX44-8845" fmla="*/ 6325 w 10000"/>
                <a:gd name="connsiteY44-8846" fmla="*/ 7377 h 10224"/>
                <a:gd name="connsiteX45-8847" fmla="*/ 6484 w 10000"/>
                <a:gd name="connsiteY45-8848" fmla="*/ 7257 h 10224"/>
                <a:gd name="connsiteX46-8849" fmla="*/ 6795 w 10000"/>
                <a:gd name="connsiteY46-8850" fmla="*/ 7279 h 10224"/>
                <a:gd name="connsiteX47-8851" fmla="*/ 6993 w 10000"/>
                <a:gd name="connsiteY47-8852" fmla="*/ 7048 h 10224"/>
                <a:gd name="connsiteX48-8853" fmla="*/ 7114 w 10000"/>
                <a:gd name="connsiteY48-8854" fmla="*/ 7129 h 10224"/>
                <a:gd name="connsiteX49-8855" fmla="*/ 7363 w 10000"/>
                <a:gd name="connsiteY49-8856" fmla="*/ 6664 h 10224"/>
                <a:gd name="connsiteX50-8857" fmla="*/ 7500 w 10000"/>
                <a:gd name="connsiteY50-8858" fmla="*/ 6293 h 10224"/>
                <a:gd name="connsiteX51-8859" fmla="*/ 7759 w 10000"/>
                <a:gd name="connsiteY51-8860" fmla="*/ 6164 h 10224"/>
                <a:gd name="connsiteX52-8861" fmla="*/ 7930 w 10000"/>
                <a:gd name="connsiteY52-8862" fmla="*/ 6253 h 10224"/>
                <a:gd name="connsiteX53-8863" fmla="*/ 7980 w 10000"/>
                <a:gd name="connsiteY53-8864" fmla="*/ 6035 h 10224"/>
                <a:gd name="connsiteX54-8865" fmla="*/ 8172 w 10000"/>
                <a:gd name="connsiteY54-8866" fmla="*/ 5865 h 10224"/>
                <a:gd name="connsiteX55-8867" fmla="*/ 8465 w 10000"/>
                <a:gd name="connsiteY55-8868" fmla="*/ 5564 h 10224"/>
                <a:gd name="connsiteX56-8869" fmla="*/ 8527 w 10000"/>
                <a:gd name="connsiteY56-8870" fmla="*/ 5462 h 10224"/>
                <a:gd name="connsiteX57-8871" fmla="*/ 8793 w 10000"/>
                <a:gd name="connsiteY57-8872" fmla="*/ 5229 h 10224"/>
                <a:gd name="connsiteX58-8873" fmla="*/ 9176 w 10000"/>
                <a:gd name="connsiteY58-8874" fmla="*/ 5188 h 10224"/>
                <a:gd name="connsiteX59-8875" fmla="*/ 9688 w 10000"/>
                <a:gd name="connsiteY59-8876" fmla="*/ 5238 h 10224"/>
                <a:gd name="connsiteX60-8877" fmla="*/ 9825 w 10000"/>
                <a:gd name="connsiteY60-8878" fmla="*/ 5300 h 10224"/>
                <a:gd name="connsiteX61-8879" fmla="*/ 9959 w 10000"/>
                <a:gd name="connsiteY61-8880" fmla="*/ 5472 h 10224"/>
                <a:gd name="connsiteX62-8881" fmla="*/ 10000 w 10000"/>
                <a:gd name="connsiteY62-8882" fmla="*/ 5523 h 10224"/>
                <a:gd name="connsiteX0-8883" fmla="*/ 0 w 10000"/>
                <a:gd name="connsiteY0-8884" fmla="*/ 1301 h 10224"/>
                <a:gd name="connsiteX1-8885" fmla="*/ 208 w 10000"/>
                <a:gd name="connsiteY1-8886" fmla="*/ 1535 h 10224"/>
                <a:gd name="connsiteX2-8887" fmla="*/ 415 w 10000"/>
                <a:gd name="connsiteY2-8888" fmla="*/ 823 h 10224"/>
                <a:gd name="connsiteX3-8889" fmla="*/ 764 w 10000"/>
                <a:gd name="connsiteY3-8890" fmla="*/ 681 h 10224"/>
                <a:gd name="connsiteX4-8891" fmla="*/ 992 w 10000"/>
                <a:gd name="connsiteY4-8892" fmla="*/ 426 h 10224"/>
                <a:gd name="connsiteX5-8893" fmla="*/ 1245 w 10000"/>
                <a:gd name="connsiteY5-8894" fmla="*/ 414 h 10224"/>
                <a:gd name="connsiteX6-8895" fmla="*/ 1425 w 10000"/>
                <a:gd name="connsiteY6-8896" fmla="*/ 187 h 10224"/>
                <a:gd name="connsiteX7-8897" fmla="*/ 1805 w 10000"/>
                <a:gd name="connsiteY7-8898" fmla="*/ 1 h 10224"/>
                <a:gd name="connsiteX8-8899" fmla="*/ 2011 w 10000"/>
                <a:gd name="connsiteY8-8900" fmla="*/ 384 h 10224"/>
                <a:gd name="connsiteX9-8901" fmla="*/ 2169 w 10000"/>
                <a:gd name="connsiteY9-8902" fmla="*/ 631 h 10224"/>
                <a:gd name="connsiteX10-8903" fmla="*/ 2374 w 10000"/>
                <a:gd name="connsiteY10-8904" fmla="*/ 1174 h 10224"/>
                <a:gd name="connsiteX11-8905" fmla="*/ 2626 w 10000"/>
                <a:gd name="connsiteY11-8906" fmla="*/ 1425 h 10224"/>
                <a:gd name="connsiteX12-8907" fmla="*/ 2819 w 10000"/>
                <a:gd name="connsiteY12-8908" fmla="*/ 1914 h 10224"/>
                <a:gd name="connsiteX13-8909" fmla="*/ 3030 w 10000"/>
                <a:gd name="connsiteY13-8910" fmla="*/ 2660 h 10224"/>
                <a:gd name="connsiteX14-8911" fmla="*/ 3295 w 10000"/>
                <a:gd name="connsiteY14-8912" fmla="*/ 2909 h 10224"/>
                <a:gd name="connsiteX15-8913" fmla="*/ 3442 w 10000"/>
                <a:gd name="connsiteY15-8914" fmla="*/ 3433 h 10224"/>
                <a:gd name="connsiteX16-8915" fmla="*/ 3561 w 10000"/>
                <a:gd name="connsiteY16-8916" fmla="*/ 3962 h 10224"/>
                <a:gd name="connsiteX17-8917" fmla="*/ 3475 w 10000"/>
                <a:gd name="connsiteY17-8918" fmla="*/ 4324 h 10224"/>
                <a:gd name="connsiteX18-8919" fmla="*/ 3606 w 10000"/>
                <a:gd name="connsiteY18-8920" fmla="*/ 4793 h 10224"/>
                <a:gd name="connsiteX19-8921" fmla="*/ 3571 w 10000"/>
                <a:gd name="connsiteY19-8922" fmla="*/ 5278 h 10224"/>
                <a:gd name="connsiteX20-8923" fmla="*/ 3657 w 10000"/>
                <a:gd name="connsiteY20-8924" fmla="*/ 5967 h 10224"/>
                <a:gd name="connsiteX21-8925" fmla="*/ 3580 w 10000"/>
                <a:gd name="connsiteY21-8926" fmla="*/ 6609 h 10224"/>
                <a:gd name="connsiteX22-8927" fmla="*/ 3720 w 10000"/>
                <a:gd name="connsiteY22-8928" fmla="*/ 7820 h 10224"/>
                <a:gd name="connsiteX23-8929" fmla="*/ 3888 w 10000"/>
                <a:gd name="connsiteY23-8930" fmla="*/ 8852 h 10224"/>
                <a:gd name="connsiteX24-8931" fmla="*/ 4052 w 10000"/>
                <a:gd name="connsiteY24-8932" fmla="*/ 8849 h 10224"/>
                <a:gd name="connsiteX25-8933" fmla="*/ 4217 w 10000"/>
                <a:gd name="connsiteY25-8934" fmla="*/ 8249 h 10224"/>
                <a:gd name="connsiteX26-8935" fmla="*/ 4279 w 10000"/>
                <a:gd name="connsiteY26-8936" fmla="*/ 8655 h 10224"/>
                <a:gd name="connsiteX27-8937" fmla="*/ 4239 w 10000"/>
                <a:gd name="connsiteY27-8938" fmla="*/ 9005 h 10224"/>
                <a:gd name="connsiteX28-8939" fmla="*/ 4208 w 10000"/>
                <a:gd name="connsiteY28-8940" fmla="*/ 9745 h 10224"/>
                <a:gd name="connsiteX29-8941" fmla="*/ 4445 w 10000"/>
                <a:gd name="connsiteY29-8942" fmla="*/ 9962 h 10224"/>
                <a:gd name="connsiteX30-8943" fmla="*/ 4823 w 10000"/>
                <a:gd name="connsiteY30-8944" fmla="*/ 9534 h 10224"/>
                <a:gd name="connsiteX31-8945" fmla="*/ 4924 w 10000"/>
                <a:gd name="connsiteY31-8946" fmla="*/ 9531 h 10224"/>
                <a:gd name="connsiteX32-8947" fmla="*/ 4958 w 10000"/>
                <a:gd name="connsiteY32-8948" fmla="*/ 9734 h 10224"/>
                <a:gd name="connsiteX33-8949" fmla="*/ 4944 w 10000"/>
                <a:gd name="connsiteY33-8950" fmla="*/ 10221 h 10224"/>
                <a:gd name="connsiteX34-8951" fmla="*/ 5232 w 10000"/>
                <a:gd name="connsiteY34-8952" fmla="*/ 10072 h 10224"/>
                <a:gd name="connsiteX35-8953" fmla="*/ 5341 w 10000"/>
                <a:gd name="connsiteY35-8954" fmla="*/ 9887 h 10224"/>
                <a:gd name="connsiteX36-8955" fmla="*/ 5576 w 10000"/>
                <a:gd name="connsiteY36-8956" fmla="*/ 9760 h 10224"/>
                <a:gd name="connsiteX37-8957" fmla="*/ 5545 w 10000"/>
                <a:gd name="connsiteY37-8958" fmla="*/ 9207 h 10224"/>
                <a:gd name="connsiteX38-8959" fmla="*/ 5525 w 10000"/>
                <a:gd name="connsiteY38-8960" fmla="*/ 8973 h 10224"/>
                <a:gd name="connsiteX39-8961" fmla="*/ 5581 w 10000"/>
                <a:gd name="connsiteY39-8962" fmla="*/ 8810 h 10224"/>
                <a:gd name="connsiteX40-8963" fmla="*/ 5844 w 10000"/>
                <a:gd name="connsiteY40-8964" fmla="*/ 8418 h 10224"/>
                <a:gd name="connsiteX41-8965" fmla="*/ 5879 w 10000"/>
                <a:gd name="connsiteY41-8966" fmla="*/ 7929 h 10224"/>
                <a:gd name="connsiteX42-8967" fmla="*/ 6070 w 10000"/>
                <a:gd name="connsiteY42-8968" fmla="*/ 7851 h 10224"/>
                <a:gd name="connsiteX43-8969" fmla="*/ 6085 w 10000"/>
                <a:gd name="connsiteY43-8970" fmla="*/ 7376 h 10224"/>
                <a:gd name="connsiteX44-8971" fmla="*/ 6325 w 10000"/>
                <a:gd name="connsiteY44-8972" fmla="*/ 7377 h 10224"/>
                <a:gd name="connsiteX45-8973" fmla="*/ 6484 w 10000"/>
                <a:gd name="connsiteY45-8974" fmla="*/ 7257 h 10224"/>
                <a:gd name="connsiteX46-8975" fmla="*/ 6795 w 10000"/>
                <a:gd name="connsiteY46-8976" fmla="*/ 7279 h 10224"/>
                <a:gd name="connsiteX47-8977" fmla="*/ 6993 w 10000"/>
                <a:gd name="connsiteY47-8978" fmla="*/ 7048 h 10224"/>
                <a:gd name="connsiteX48-8979" fmla="*/ 7114 w 10000"/>
                <a:gd name="connsiteY48-8980" fmla="*/ 7129 h 10224"/>
                <a:gd name="connsiteX49-8981" fmla="*/ 7363 w 10000"/>
                <a:gd name="connsiteY49-8982" fmla="*/ 6664 h 10224"/>
                <a:gd name="connsiteX50-8983" fmla="*/ 7500 w 10000"/>
                <a:gd name="connsiteY50-8984" fmla="*/ 6293 h 10224"/>
                <a:gd name="connsiteX51-8985" fmla="*/ 7759 w 10000"/>
                <a:gd name="connsiteY51-8986" fmla="*/ 6164 h 10224"/>
                <a:gd name="connsiteX52-8987" fmla="*/ 7930 w 10000"/>
                <a:gd name="connsiteY52-8988" fmla="*/ 6253 h 10224"/>
                <a:gd name="connsiteX53-8989" fmla="*/ 7980 w 10000"/>
                <a:gd name="connsiteY53-8990" fmla="*/ 6035 h 10224"/>
                <a:gd name="connsiteX54-8991" fmla="*/ 8172 w 10000"/>
                <a:gd name="connsiteY54-8992" fmla="*/ 5865 h 10224"/>
                <a:gd name="connsiteX55-8993" fmla="*/ 8358 w 10000"/>
                <a:gd name="connsiteY55-8994" fmla="*/ 5298 h 10224"/>
                <a:gd name="connsiteX56-8995" fmla="*/ 8527 w 10000"/>
                <a:gd name="connsiteY56-8996" fmla="*/ 5462 h 10224"/>
                <a:gd name="connsiteX57-8997" fmla="*/ 8793 w 10000"/>
                <a:gd name="connsiteY57-8998" fmla="*/ 5229 h 10224"/>
                <a:gd name="connsiteX58-8999" fmla="*/ 9176 w 10000"/>
                <a:gd name="connsiteY58-9000" fmla="*/ 5188 h 10224"/>
                <a:gd name="connsiteX59-9001" fmla="*/ 9688 w 10000"/>
                <a:gd name="connsiteY59-9002" fmla="*/ 5238 h 10224"/>
                <a:gd name="connsiteX60-9003" fmla="*/ 9825 w 10000"/>
                <a:gd name="connsiteY60-9004" fmla="*/ 5300 h 10224"/>
                <a:gd name="connsiteX61-9005" fmla="*/ 9959 w 10000"/>
                <a:gd name="connsiteY61-9006" fmla="*/ 5472 h 10224"/>
                <a:gd name="connsiteX62-9007" fmla="*/ 10000 w 10000"/>
                <a:gd name="connsiteY62-9008" fmla="*/ 5523 h 10224"/>
                <a:gd name="connsiteX0-9009" fmla="*/ 0 w 10000"/>
                <a:gd name="connsiteY0-9010" fmla="*/ 1301 h 10224"/>
                <a:gd name="connsiteX1-9011" fmla="*/ 208 w 10000"/>
                <a:gd name="connsiteY1-9012" fmla="*/ 1535 h 10224"/>
                <a:gd name="connsiteX2-9013" fmla="*/ 415 w 10000"/>
                <a:gd name="connsiteY2-9014" fmla="*/ 823 h 10224"/>
                <a:gd name="connsiteX3-9015" fmla="*/ 764 w 10000"/>
                <a:gd name="connsiteY3-9016" fmla="*/ 681 h 10224"/>
                <a:gd name="connsiteX4-9017" fmla="*/ 992 w 10000"/>
                <a:gd name="connsiteY4-9018" fmla="*/ 426 h 10224"/>
                <a:gd name="connsiteX5-9019" fmla="*/ 1245 w 10000"/>
                <a:gd name="connsiteY5-9020" fmla="*/ 414 h 10224"/>
                <a:gd name="connsiteX6-9021" fmla="*/ 1425 w 10000"/>
                <a:gd name="connsiteY6-9022" fmla="*/ 187 h 10224"/>
                <a:gd name="connsiteX7-9023" fmla="*/ 1805 w 10000"/>
                <a:gd name="connsiteY7-9024" fmla="*/ 1 h 10224"/>
                <a:gd name="connsiteX8-9025" fmla="*/ 2011 w 10000"/>
                <a:gd name="connsiteY8-9026" fmla="*/ 384 h 10224"/>
                <a:gd name="connsiteX9-9027" fmla="*/ 2169 w 10000"/>
                <a:gd name="connsiteY9-9028" fmla="*/ 631 h 10224"/>
                <a:gd name="connsiteX10-9029" fmla="*/ 2374 w 10000"/>
                <a:gd name="connsiteY10-9030" fmla="*/ 1174 h 10224"/>
                <a:gd name="connsiteX11-9031" fmla="*/ 2626 w 10000"/>
                <a:gd name="connsiteY11-9032" fmla="*/ 1425 h 10224"/>
                <a:gd name="connsiteX12-9033" fmla="*/ 2819 w 10000"/>
                <a:gd name="connsiteY12-9034" fmla="*/ 1914 h 10224"/>
                <a:gd name="connsiteX13-9035" fmla="*/ 3030 w 10000"/>
                <a:gd name="connsiteY13-9036" fmla="*/ 2660 h 10224"/>
                <a:gd name="connsiteX14-9037" fmla="*/ 3295 w 10000"/>
                <a:gd name="connsiteY14-9038" fmla="*/ 2909 h 10224"/>
                <a:gd name="connsiteX15-9039" fmla="*/ 3442 w 10000"/>
                <a:gd name="connsiteY15-9040" fmla="*/ 3433 h 10224"/>
                <a:gd name="connsiteX16-9041" fmla="*/ 3561 w 10000"/>
                <a:gd name="connsiteY16-9042" fmla="*/ 3962 h 10224"/>
                <a:gd name="connsiteX17-9043" fmla="*/ 3475 w 10000"/>
                <a:gd name="connsiteY17-9044" fmla="*/ 4324 h 10224"/>
                <a:gd name="connsiteX18-9045" fmla="*/ 3606 w 10000"/>
                <a:gd name="connsiteY18-9046" fmla="*/ 4793 h 10224"/>
                <a:gd name="connsiteX19-9047" fmla="*/ 3571 w 10000"/>
                <a:gd name="connsiteY19-9048" fmla="*/ 5278 h 10224"/>
                <a:gd name="connsiteX20-9049" fmla="*/ 3657 w 10000"/>
                <a:gd name="connsiteY20-9050" fmla="*/ 5967 h 10224"/>
                <a:gd name="connsiteX21-9051" fmla="*/ 3580 w 10000"/>
                <a:gd name="connsiteY21-9052" fmla="*/ 6609 h 10224"/>
                <a:gd name="connsiteX22-9053" fmla="*/ 3720 w 10000"/>
                <a:gd name="connsiteY22-9054" fmla="*/ 7820 h 10224"/>
                <a:gd name="connsiteX23-9055" fmla="*/ 3888 w 10000"/>
                <a:gd name="connsiteY23-9056" fmla="*/ 8852 h 10224"/>
                <a:gd name="connsiteX24-9057" fmla="*/ 4052 w 10000"/>
                <a:gd name="connsiteY24-9058" fmla="*/ 8849 h 10224"/>
                <a:gd name="connsiteX25-9059" fmla="*/ 4217 w 10000"/>
                <a:gd name="connsiteY25-9060" fmla="*/ 8249 h 10224"/>
                <a:gd name="connsiteX26-9061" fmla="*/ 4279 w 10000"/>
                <a:gd name="connsiteY26-9062" fmla="*/ 8655 h 10224"/>
                <a:gd name="connsiteX27-9063" fmla="*/ 4239 w 10000"/>
                <a:gd name="connsiteY27-9064" fmla="*/ 9005 h 10224"/>
                <a:gd name="connsiteX28-9065" fmla="*/ 4208 w 10000"/>
                <a:gd name="connsiteY28-9066" fmla="*/ 9745 h 10224"/>
                <a:gd name="connsiteX29-9067" fmla="*/ 4445 w 10000"/>
                <a:gd name="connsiteY29-9068" fmla="*/ 9962 h 10224"/>
                <a:gd name="connsiteX30-9069" fmla="*/ 4823 w 10000"/>
                <a:gd name="connsiteY30-9070" fmla="*/ 9534 h 10224"/>
                <a:gd name="connsiteX31-9071" fmla="*/ 4924 w 10000"/>
                <a:gd name="connsiteY31-9072" fmla="*/ 9531 h 10224"/>
                <a:gd name="connsiteX32-9073" fmla="*/ 4958 w 10000"/>
                <a:gd name="connsiteY32-9074" fmla="*/ 9734 h 10224"/>
                <a:gd name="connsiteX33-9075" fmla="*/ 4944 w 10000"/>
                <a:gd name="connsiteY33-9076" fmla="*/ 10221 h 10224"/>
                <a:gd name="connsiteX34-9077" fmla="*/ 5232 w 10000"/>
                <a:gd name="connsiteY34-9078" fmla="*/ 10072 h 10224"/>
                <a:gd name="connsiteX35-9079" fmla="*/ 5341 w 10000"/>
                <a:gd name="connsiteY35-9080" fmla="*/ 9887 h 10224"/>
                <a:gd name="connsiteX36-9081" fmla="*/ 5576 w 10000"/>
                <a:gd name="connsiteY36-9082" fmla="*/ 9760 h 10224"/>
                <a:gd name="connsiteX37-9083" fmla="*/ 5545 w 10000"/>
                <a:gd name="connsiteY37-9084" fmla="*/ 9207 h 10224"/>
                <a:gd name="connsiteX38-9085" fmla="*/ 5525 w 10000"/>
                <a:gd name="connsiteY38-9086" fmla="*/ 8973 h 10224"/>
                <a:gd name="connsiteX39-9087" fmla="*/ 5581 w 10000"/>
                <a:gd name="connsiteY39-9088" fmla="*/ 8810 h 10224"/>
                <a:gd name="connsiteX40-9089" fmla="*/ 5844 w 10000"/>
                <a:gd name="connsiteY40-9090" fmla="*/ 8418 h 10224"/>
                <a:gd name="connsiteX41-9091" fmla="*/ 5879 w 10000"/>
                <a:gd name="connsiteY41-9092" fmla="*/ 7929 h 10224"/>
                <a:gd name="connsiteX42-9093" fmla="*/ 6070 w 10000"/>
                <a:gd name="connsiteY42-9094" fmla="*/ 7851 h 10224"/>
                <a:gd name="connsiteX43-9095" fmla="*/ 6085 w 10000"/>
                <a:gd name="connsiteY43-9096" fmla="*/ 7376 h 10224"/>
                <a:gd name="connsiteX44-9097" fmla="*/ 6325 w 10000"/>
                <a:gd name="connsiteY44-9098" fmla="*/ 7377 h 10224"/>
                <a:gd name="connsiteX45-9099" fmla="*/ 6484 w 10000"/>
                <a:gd name="connsiteY45-9100" fmla="*/ 7257 h 10224"/>
                <a:gd name="connsiteX46-9101" fmla="*/ 6795 w 10000"/>
                <a:gd name="connsiteY46-9102" fmla="*/ 7279 h 10224"/>
                <a:gd name="connsiteX47-9103" fmla="*/ 6993 w 10000"/>
                <a:gd name="connsiteY47-9104" fmla="*/ 7048 h 10224"/>
                <a:gd name="connsiteX48-9105" fmla="*/ 7114 w 10000"/>
                <a:gd name="connsiteY48-9106" fmla="*/ 7129 h 10224"/>
                <a:gd name="connsiteX49-9107" fmla="*/ 7363 w 10000"/>
                <a:gd name="connsiteY49-9108" fmla="*/ 6664 h 10224"/>
                <a:gd name="connsiteX50-9109" fmla="*/ 7500 w 10000"/>
                <a:gd name="connsiteY50-9110" fmla="*/ 6293 h 10224"/>
                <a:gd name="connsiteX51-9111" fmla="*/ 7759 w 10000"/>
                <a:gd name="connsiteY51-9112" fmla="*/ 6164 h 10224"/>
                <a:gd name="connsiteX52-9113" fmla="*/ 7930 w 10000"/>
                <a:gd name="connsiteY52-9114" fmla="*/ 6253 h 10224"/>
                <a:gd name="connsiteX53-9115" fmla="*/ 7980 w 10000"/>
                <a:gd name="connsiteY53-9116" fmla="*/ 6035 h 10224"/>
                <a:gd name="connsiteX54-9117" fmla="*/ 8172 w 10000"/>
                <a:gd name="connsiteY54-9118" fmla="*/ 5865 h 10224"/>
                <a:gd name="connsiteX55-9119" fmla="*/ 8358 w 10000"/>
                <a:gd name="connsiteY55-9120" fmla="*/ 5298 h 10224"/>
                <a:gd name="connsiteX56-9121" fmla="*/ 8514 w 10000"/>
                <a:gd name="connsiteY56-9122" fmla="*/ 4810 h 10224"/>
                <a:gd name="connsiteX57-9123" fmla="*/ 8793 w 10000"/>
                <a:gd name="connsiteY57-9124" fmla="*/ 5229 h 10224"/>
                <a:gd name="connsiteX58-9125" fmla="*/ 9176 w 10000"/>
                <a:gd name="connsiteY58-9126" fmla="*/ 5188 h 10224"/>
                <a:gd name="connsiteX59-9127" fmla="*/ 9688 w 10000"/>
                <a:gd name="connsiteY59-9128" fmla="*/ 5238 h 10224"/>
                <a:gd name="connsiteX60-9129" fmla="*/ 9825 w 10000"/>
                <a:gd name="connsiteY60-9130" fmla="*/ 5300 h 10224"/>
                <a:gd name="connsiteX61-9131" fmla="*/ 9959 w 10000"/>
                <a:gd name="connsiteY61-9132" fmla="*/ 5472 h 10224"/>
                <a:gd name="connsiteX62-9133" fmla="*/ 10000 w 10000"/>
                <a:gd name="connsiteY62-9134" fmla="*/ 5523 h 10224"/>
                <a:gd name="connsiteX0-9135" fmla="*/ 0 w 10000"/>
                <a:gd name="connsiteY0-9136" fmla="*/ 1301 h 10224"/>
                <a:gd name="connsiteX1-9137" fmla="*/ 208 w 10000"/>
                <a:gd name="connsiteY1-9138" fmla="*/ 1535 h 10224"/>
                <a:gd name="connsiteX2-9139" fmla="*/ 415 w 10000"/>
                <a:gd name="connsiteY2-9140" fmla="*/ 823 h 10224"/>
                <a:gd name="connsiteX3-9141" fmla="*/ 764 w 10000"/>
                <a:gd name="connsiteY3-9142" fmla="*/ 681 h 10224"/>
                <a:gd name="connsiteX4-9143" fmla="*/ 992 w 10000"/>
                <a:gd name="connsiteY4-9144" fmla="*/ 426 h 10224"/>
                <a:gd name="connsiteX5-9145" fmla="*/ 1245 w 10000"/>
                <a:gd name="connsiteY5-9146" fmla="*/ 414 h 10224"/>
                <a:gd name="connsiteX6-9147" fmla="*/ 1425 w 10000"/>
                <a:gd name="connsiteY6-9148" fmla="*/ 187 h 10224"/>
                <a:gd name="connsiteX7-9149" fmla="*/ 1805 w 10000"/>
                <a:gd name="connsiteY7-9150" fmla="*/ 1 h 10224"/>
                <a:gd name="connsiteX8-9151" fmla="*/ 2011 w 10000"/>
                <a:gd name="connsiteY8-9152" fmla="*/ 384 h 10224"/>
                <a:gd name="connsiteX9-9153" fmla="*/ 2169 w 10000"/>
                <a:gd name="connsiteY9-9154" fmla="*/ 631 h 10224"/>
                <a:gd name="connsiteX10-9155" fmla="*/ 2374 w 10000"/>
                <a:gd name="connsiteY10-9156" fmla="*/ 1174 h 10224"/>
                <a:gd name="connsiteX11-9157" fmla="*/ 2626 w 10000"/>
                <a:gd name="connsiteY11-9158" fmla="*/ 1425 h 10224"/>
                <a:gd name="connsiteX12-9159" fmla="*/ 2819 w 10000"/>
                <a:gd name="connsiteY12-9160" fmla="*/ 1914 h 10224"/>
                <a:gd name="connsiteX13-9161" fmla="*/ 3030 w 10000"/>
                <a:gd name="connsiteY13-9162" fmla="*/ 2660 h 10224"/>
                <a:gd name="connsiteX14-9163" fmla="*/ 3295 w 10000"/>
                <a:gd name="connsiteY14-9164" fmla="*/ 2909 h 10224"/>
                <a:gd name="connsiteX15-9165" fmla="*/ 3442 w 10000"/>
                <a:gd name="connsiteY15-9166" fmla="*/ 3433 h 10224"/>
                <a:gd name="connsiteX16-9167" fmla="*/ 3561 w 10000"/>
                <a:gd name="connsiteY16-9168" fmla="*/ 3962 h 10224"/>
                <a:gd name="connsiteX17-9169" fmla="*/ 3475 w 10000"/>
                <a:gd name="connsiteY17-9170" fmla="*/ 4324 h 10224"/>
                <a:gd name="connsiteX18-9171" fmla="*/ 3606 w 10000"/>
                <a:gd name="connsiteY18-9172" fmla="*/ 4793 h 10224"/>
                <a:gd name="connsiteX19-9173" fmla="*/ 3571 w 10000"/>
                <a:gd name="connsiteY19-9174" fmla="*/ 5278 h 10224"/>
                <a:gd name="connsiteX20-9175" fmla="*/ 3657 w 10000"/>
                <a:gd name="connsiteY20-9176" fmla="*/ 5967 h 10224"/>
                <a:gd name="connsiteX21-9177" fmla="*/ 3580 w 10000"/>
                <a:gd name="connsiteY21-9178" fmla="*/ 6609 h 10224"/>
                <a:gd name="connsiteX22-9179" fmla="*/ 3720 w 10000"/>
                <a:gd name="connsiteY22-9180" fmla="*/ 7820 h 10224"/>
                <a:gd name="connsiteX23-9181" fmla="*/ 3888 w 10000"/>
                <a:gd name="connsiteY23-9182" fmla="*/ 8852 h 10224"/>
                <a:gd name="connsiteX24-9183" fmla="*/ 4052 w 10000"/>
                <a:gd name="connsiteY24-9184" fmla="*/ 8849 h 10224"/>
                <a:gd name="connsiteX25-9185" fmla="*/ 4217 w 10000"/>
                <a:gd name="connsiteY25-9186" fmla="*/ 8249 h 10224"/>
                <a:gd name="connsiteX26-9187" fmla="*/ 4279 w 10000"/>
                <a:gd name="connsiteY26-9188" fmla="*/ 8655 h 10224"/>
                <a:gd name="connsiteX27-9189" fmla="*/ 4239 w 10000"/>
                <a:gd name="connsiteY27-9190" fmla="*/ 9005 h 10224"/>
                <a:gd name="connsiteX28-9191" fmla="*/ 4208 w 10000"/>
                <a:gd name="connsiteY28-9192" fmla="*/ 9745 h 10224"/>
                <a:gd name="connsiteX29-9193" fmla="*/ 4445 w 10000"/>
                <a:gd name="connsiteY29-9194" fmla="*/ 9962 h 10224"/>
                <a:gd name="connsiteX30-9195" fmla="*/ 4823 w 10000"/>
                <a:gd name="connsiteY30-9196" fmla="*/ 9534 h 10224"/>
                <a:gd name="connsiteX31-9197" fmla="*/ 4924 w 10000"/>
                <a:gd name="connsiteY31-9198" fmla="*/ 9531 h 10224"/>
                <a:gd name="connsiteX32-9199" fmla="*/ 4958 w 10000"/>
                <a:gd name="connsiteY32-9200" fmla="*/ 9734 h 10224"/>
                <a:gd name="connsiteX33-9201" fmla="*/ 4944 w 10000"/>
                <a:gd name="connsiteY33-9202" fmla="*/ 10221 h 10224"/>
                <a:gd name="connsiteX34-9203" fmla="*/ 5232 w 10000"/>
                <a:gd name="connsiteY34-9204" fmla="*/ 10072 h 10224"/>
                <a:gd name="connsiteX35-9205" fmla="*/ 5341 w 10000"/>
                <a:gd name="connsiteY35-9206" fmla="*/ 9887 h 10224"/>
                <a:gd name="connsiteX36-9207" fmla="*/ 5576 w 10000"/>
                <a:gd name="connsiteY36-9208" fmla="*/ 9760 h 10224"/>
                <a:gd name="connsiteX37-9209" fmla="*/ 5545 w 10000"/>
                <a:gd name="connsiteY37-9210" fmla="*/ 9207 h 10224"/>
                <a:gd name="connsiteX38-9211" fmla="*/ 5525 w 10000"/>
                <a:gd name="connsiteY38-9212" fmla="*/ 8973 h 10224"/>
                <a:gd name="connsiteX39-9213" fmla="*/ 5581 w 10000"/>
                <a:gd name="connsiteY39-9214" fmla="*/ 8810 h 10224"/>
                <a:gd name="connsiteX40-9215" fmla="*/ 5844 w 10000"/>
                <a:gd name="connsiteY40-9216" fmla="*/ 8418 h 10224"/>
                <a:gd name="connsiteX41-9217" fmla="*/ 5879 w 10000"/>
                <a:gd name="connsiteY41-9218" fmla="*/ 7929 h 10224"/>
                <a:gd name="connsiteX42-9219" fmla="*/ 6070 w 10000"/>
                <a:gd name="connsiteY42-9220" fmla="*/ 7851 h 10224"/>
                <a:gd name="connsiteX43-9221" fmla="*/ 6085 w 10000"/>
                <a:gd name="connsiteY43-9222" fmla="*/ 7376 h 10224"/>
                <a:gd name="connsiteX44-9223" fmla="*/ 6325 w 10000"/>
                <a:gd name="connsiteY44-9224" fmla="*/ 7377 h 10224"/>
                <a:gd name="connsiteX45-9225" fmla="*/ 6484 w 10000"/>
                <a:gd name="connsiteY45-9226" fmla="*/ 7257 h 10224"/>
                <a:gd name="connsiteX46-9227" fmla="*/ 6795 w 10000"/>
                <a:gd name="connsiteY46-9228" fmla="*/ 7279 h 10224"/>
                <a:gd name="connsiteX47-9229" fmla="*/ 6993 w 10000"/>
                <a:gd name="connsiteY47-9230" fmla="*/ 7048 h 10224"/>
                <a:gd name="connsiteX48-9231" fmla="*/ 7114 w 10000"/>
                <a:gd name="connsiteY48-9232" fmla="*/ 7129 h 10224"/>
                <a:gd name="connsiteX49-9233" fmla="*/ 7363 w 10000"/>
                <a:gd name="connsiteY49-9234" fmla="*/ 6664 h 10224"/>
                <a:gd name="connsiteX50-9235" fmla="*/ 7500 w 10000"/>
                <a:gd name="connsiteY50-9236" fmla="*/ 6293 h 10224"/>
                <a:gd name="connsiteX51-9237" fmla="*/ 7759 w 10000"/>
                <a:gd name="connsiteY51-9238" fmla="*/ 6164 h 10224"/>
                <a:gd name="connsiteX52-9239" fmla="*/ 7930 w 10000"/>
                <a:gd name="connsiteY52-9240" fmla="*/ 6253 h 10224"/>
                <a:gd name="connsiteX53-9241" fmla="*/ 7980 w 10000"/>
                <a:gd name="connsiteY53-9242" fmla="*/ 6035 h 10224"/>
                <a:gd name="connsiteX54-9243" fmla="*/ 8172 w 10000"/>
                <a:gd name="connsiteY54-9244" fmla="*/ 5865 h 10224"/>
                <a:gd name="connsiteX55-9245" fmla="*/ 8358 w 10000"/>
                <a:gd name="connsiteY55-9246" fmla="*/ 5298 h 10224"/>
                <a:gd name="connsiteX56-9247" fmla="*/ 8514 w 10000"/>
                <a:gd name="connsiteY56-9248" fmla="*/ 4810 h 10224"/>
                <a:gd name="connsiteX57-9249" fmla="*/ 8824 w 10000"/>
                <a:gd name="connsiteY57-9250" fmla="*/ 4826 h 10224"/>
                <a:gd name="connsiteX58-9251" fmla="*/ 9176 w 10000"/>
                <a:gd name="connsiteY58-9252" fmla="*/ 5188 h 10224"/>
                <a:gd name="connsiteX59-9253" fmla="*/ 9688 w 10000"/>
                <a:gd name="connsiteY59-9254" fmla="*/ 5238 h 10224"/>
                <a:gd name="connsiteX60-9255" fmla="*/ 9825 w 10000"/>
                <a:gd name="connsiteY60-9256" fmla="*/ 5300 h 10224"/>
                <a:gd name="connsiteX61-9257" fmla="*/ 9959 w 10000"/>
                <a:gd name="connsiteY61-9258" fmla="*/ 5472 h 10224"/>
                <a:gd name="connsiteX62-9259" fmla="*/ 10000 w 10000"/>
                <a:gd name="connsiteY62-9260" fmla="*/ 5523 h 10224"/>
                <a:gd name="connsiteX0-9261" fmla="*/ 0 w 10000"/>
                <a:gd name="connsiteY0-9262" fmla="*/ 1301 h 10224"/>
                <a:gd name="connsiteX1-9263" fmla="*/ 208 w 10000"/>
                <a:gd name="connsiteY1-9264" fmla="*/ 1535 h 10224"/>
                <a:gd name="connsiteX2-9265" fmla="*/ 415 w 10000"/>
                <a:gd name="connsiteY2-9266" fmla="*/ 823 h 10224"/>
                <a:gd name="connsiteX3-9267" fmla="*/ 764 w 10000"/>
                <a:gd name="connsiteY3-9268" fmla="*/ 681 h 10224"/>
                <a:gd name="connsiteX4-9269" fmla="*/ 992 w 10000"/>
                <a:gd name="connsiteY4-9270" fmla="*/ 426 h 10224"/>
                <a:gd name="connsiteX5-9271" fmla="*/ 1245 w 10000"/>
                <a:gd name="connsiteY5-9272" fmla="*/ 414 h 10224"/>
                <a:gd name="connsiteX6-9273" fmla="*/ 1425 w 10000"/>
                <a:gd name="connsiteY6-9274" fmla="*/ 187 h 10224"/>
                <a:gd name="connsiteX7-9275" fmla="*/ 1805 w 10000"/>
                <a:gd name="connsiteY7-9276" fmla="*/ 1 h 10224"/>
                <a:gd name="connsiteX8-9277" fmla="*/ 2011 w 10000"/>
                <a:gd name="connsiteY8-9278" fmla="*/ 384 h 10224"/>
                <a:gd name="connsiteX9-9279" fmla="*/ 2169 w 10000"/>
                <a:gd name="connsiteY9-9280" fmla="*/ 631 h 10224"/>
                <a:gd name="connsiteX10-9281" fmla="*/ 2374 w 10000"/>
                <a:gd name="connsiteY10-9282" fmla="*/ 1174 h 10224"/>
                <a:gd name="connsiteX11-9283" fmla="*/ 2626 w 10000"/>
                <a:gd name="connsiteY11-9284" fmla="*/ 1425 h 10224"/>
                <a:gd name="connsiteX12-9285" fmla="*/ 2819 w 10000"/>
                <a:gd name="connsiteY12-9286" fmla="*/ 1914 h 10224"/>
                <a:gd name="connsiteX13-9287" fmla="*/ 3030 w 10000"/>
                <a:gd name="connsiteY13-9288" fmla="*/ 2660 h 10224"/>
                <a:gd name="connsiteX14-9289" fmla="*/ 3295 w 10000"/>
                <a:gd name="connsiteY14-9290" fmla="*/ 2909 h 10224"/>
                <a:gd name="connsiteX15-9291" fmla="*/ 3442 w 10000"/>
                <a:gd name="connsiteY15-9292" fmla="*/ 3433 h 10224"/>
                <a:gd name="connsiteX16-9293" fmla="*/ 3561 w 10000"/>
                <a:gd name="connsiteY16-9294" fmla="*/ 3962 h 10224"/>
                <a:gd name="connsiteX17-9295" fmla="*/ 3475 w 10000"/>
                <a:gd name="connsiteY17-9296" fmla="*/ 4324 h 10224"/>
                <a:gd name="connsiteX18-9297" fmla="*/ 3606 w 10000"/>
                <a:gd name="connsiteY18-9298" fmla="*/ 4793 h 10224"/>
                <a:gd name="connsiteX19-9299" fmla="*/ 3571 w 10000"/>
                <a:gd name="connsiteY19-9300" fmla="*/ 5278 h 10224"/>
                <a:gd name="connsiteX20-9301" fmla="*/ 3657 w 10000"/>
                <a:gd name="connsiteY20-9302" fmla="*/ 5967 h 10224"/>
                <a:gd name="connsiteX21-9303" fmla="*/ 3580 w 10000"/>
                <a:gd name="connsiteY21-9304" fmla="*/ 6609 h 10224"/>
                <a:gd name="connsiteX22-9305" fmla="*/ 3720 w 10000"/>
                <a:gd name="connsiteY22-9306" fmla="*/ 7820 h 10224"/>
                <a:gd name="connsiteX23-9307" fmla="*/ 3888 w 10000"/>
                <a:gd name="connsiteY23-9308" fmla="*/ 8852 h 10224"/>
                <a:gd name="connsiteX24-9309" fmla="*/ 4052 w 10000"/>
                <a:gd name="connsiteY24-9310" fmla="*/ 8849 h 10224"/>
                <a:gd name="connsiteX25-9311" fmla="*/ 4217 w 10000"/>
                <a:gd name="connsiteY25-9312" fmla="*/ 8249 h 10224"/>
                <a:gd name="connsiteX26-9313" fmla="*/ 4279 w 10000"/>
                <a:gd name="connsiteY26-9314" fmla="*/ 8655 h 10224"/>
                <a:gd name="connsiteX27-9315" fmla="*/ 4239 w 10000"/>
                <a:gd name="connsiteY27-9316" fmla="*/ 9005 h 10224"/>
                <a:gd name="connsiteX28-9317" fmla="*/ 4208 w 10000"/>
                <a:gd name="connsiteY28-9318" fmla="*/ 9745 h 10224"/>
                <a:gd name="connsiteX29-9319" fmla="*/ 4445 w 10000"/>
                <a:gd name="connsiteY29-9320" fmla="*/ 9962 h 10224"/>
                <a:gd name="connsiteX30-9321" fmla="*/ 4823 w 10000"/>
                <a:gd name="connsiteY30-9322" fmla="*/ 9534 h 10224"/>
                <a:gd name="connsiteX31-9323" fmla="*/ 4924 w 10000"/>
                <a:gd name="connsiteY31-9324" fmla="*/ 9531 h 10224"/>
                <a:gd name="connsiteX32-9325" fmla="*/ 4958 w 10000"/>
                <a:gd name="connsiteY32-9326" fmla="*/ 9734 h 10224"/>
                <a:gd name="connsiteX33-9327" fmla="*/ 4944 w 10000"/>
                <a:gd name="connsiteY33-9328" fmla="*/ 10221 h 10224"/>
                <a:gd name="connsiteX34-9329" fmla="*/ 5232 w 10000"/>
                <a:gd name="connsiteY34-9330" fmla="*/ 10072 h 10224"/>
                <a:gd name="connsiteX35-9331" fmla="*/ 5341 w 10000"/>
                <a:gd name="connsiteY35-9332" fmla="*/ 9887 h 10224"/>
                <a:gd name="connsiteX36-9333" fmla="*/ 5576 w 10000"/>
                <a:gd name="connsiteY36-9334" fmla="*/ 9760 h 10224"/>
                <a:gd name="connsiteX37-9335" fmla="*/ 5545 w 10000"/>
                <a:gd name="connsiteY37-9336" fmla="*/ 9207 h 10224"/>
                <a:gd name="connsiteX38-9337" fmla="*/ 5525 w 10000"/>
                <a:gd name="connsiteY38-9338" fmla="*/ 8973 h 10224"/>
                <a:gd name="connsiteX39-9339" fmla="*/ 5581 w 10000"/>
                <a:gd name="connsiteY39-9340" fmla="*/ 8810 h 10224"/>
                <a:gd name="connsiteX40-9341" fmla="*/ 5844 w 10000"/>
                <a:gd name="connsiteY40-9342" fmla="*/ 8418 h 10224"/>
                <a:gd name="connsiteX41-9343" fmla="*/ 5879 w 10000"/>
                <a:gd name="connsiteY41-9344" fmla="*/ 7929 h 10224"/>
                <a:gd name="connsiteX42-9345" fmla="*/ 6070 w 10000"/>
                <a:gd name="connsiteY42-9346" fmla="*/ 7851 h 10224"/>
                <a:gd name="connsiteX43-9347" fmla="*/ 6085 w 10000"/>
                <a:gd name="connsiteY43-9348" fmla="*/ 7376 h 10224"/>
                <a:gd name="connsiteX44-9349" fmla="*/ 6325 w 10000"/>
                <a:gd name="connsiteY44-9350" fmla="*/ 7377 h 10224"/>
                <a:gd name="connsiteX45-9351" fmla="*/ 6484 w 10000"/>
                <a:gd name="connsiteY45-9352" fmla="*/ 7257 h 10224"/>
                <a:gd name="connsiteX46-9353" fmla="*/ 6795 w 10000"/>
                <a:gd name="connsiteY46-9354" fmla="*/ 7279 h 10224"/>
                <a:gd name="connsiteX47-9355" fmla="*/ 6993 w 10000"/>
                <a:gd name="connsiteY47-9356" fmla="*/ 7048 h 10224"/>
                <a:gd name="connsiteX48-9357" fmla="*/ 7114 w 10000"/>
                <a:gd name="connsiteY48-9358" fmla="*/ 7129 h 10224"/>
                <a:gd name="connsiteX49-9359" fmla="*/ 7363 w 10000"/>
                <a:gd name="connsiteY49-9360" fmla="*/ 6664 h 10224"/>
                <a:gd name="connsiteX50-9361" fmla="*/ 7500 w 10000"/>
                <a:gd name="connsiteY50-9362" fmla="*/ 6293 h 10224"/>
                <a:gd name="connsiteX51-9363" fmla="*/ 7759 w 10000"/>
                <a:gd name="connsiteY51-9364" fmla="*/ 6164 h 10224"/>
                <a:gd name="connsiteX52-9365" fmla="*/ 7930 w 10000"/>
                <a:gd name="connsiteY52-9366" fmla="*/ 6253 h 10224"/>
                <a:gd name="connsiteX53-9367" fmla="*/ 7980 w 10000"/>
                <a:gd name="connsiteY53-9368" fmla="*/ 6035 h 10224"/>
                <a:gd name="connsiteX54-9369" fmla="*/ 8172 w 10000"/>
                <a:gd name="connsiteY54-9370" fmla="*/ 5865 h 10224"/>
                <a:gd name="connsiteX55-9371" fmla="*/ 8358 w 10000"/>
                <a:gd name="connsiteY55-9372" fmla="*/ 5298 h 10224"/>
                <a:gd name="connsiteX56-9373" fmla="*/ 8514 w 10000"/>
                <a:gd name="connsiteY56-9374" fmla="*/ 4810 h 10224"/>
                <a:gd name="connsiteX57-9375" fmla="*/ 8824 w 10000"/>
                <a:gd name="connsiteY57-9376" fmla="*/ 4826 h 10224"/>
                <a:gd name="connsiteX58-9377" fmla="*/ 9265 w 10000"/>
                <a:gd name="connsiteY58-9378" fmla="*/ 4682 h 10224"/>
                <a:gd name="connsiteX59-9379" fmla="*/ 9688 w 10000"/>
                <a:gd name="connsiteY59-9380" fmla="*/ 5238 h 10224"/>
                <a:gd name="connsiteX60-9381" fmla="*/ 9825 w 10000"/>
                <a:gd name="connsiteY60-9382" fmla="*/ 5300 h 10224"/>
                <a:gd name="connsiteX61-9383" fmla="*/ 9959 w 10000"/>
                <a:gd name="connsiteY61-9384" fmla="*/ 5472 h 10224"/>
                <a:gd name="connsiteX62-9385" fmla="*/ 10000 w 10000"/>
                <a:gd name="connsiteY62-9386" fmla="*/ 5523 h 10224"/>
                <a:gd name="connsiteX0-9387" fmla="*/ 0 w 10000"/>
                <a:gd name="connsiteY0-9388" fmla="*/ 1301 h 10224"/>
                <a:gd name="connsiteX1-9389" fmla="*/ 208 w 10000"/>
                <a:gd name="connsiteY1-9390" fmla="*/ 1535 h 10224"/>
                <a:gd name="connsiteX2-9391" fmla="*/ 415 w 10000"/>
                <a:gd name="connsiteY2-9392" fmla="*/ 823 h 10224"/>
                <a:gd name="connsiteX3-9393" fmla="*/ 764 w 10000"/>
                <a:gd name="connsiteY3-9394" fmla="*/ 681 h 10224"/>
                <a:gd name="connsiteX4-9395" fmla="*/ 992 w 10000"/>
                <a:gd name="connsiteY4-9396" fmla="*/ 426 h 10224"/>
                <a:gd name="connsiteX5-9397" fmla="*/ 1245 w 10000"/>
                <a:gd name="connsiteY5-9398" fmla="*/ 414 h 10224"/>
                <a:gd name="connsiteX6-9399" fmla="*/ 1425 w 10000"/>
                <a:gd name="connsiteY6-9400" fmla="*/ 187 h 10224"/>
                <a:gd name="connsiteX7-9401" fmla="*/ 1805 w 10000"/>
                <a:gd name="connsiteY7-9402" fmla="*/ 1 h 10224"/>
                <a:gd name="connsiteX8-9403" fmla="*/ 2011 w 10000"/>
                <a:gd name="connsiteY8-9404" fmla="*/ 384 h 10224"/>
                <a:gd name="connsiteX9-9405" fmla="*/ 2169 w 10000"/>
                <a:gd name="connsiteY9-9406" fmla="*/ 631 h 10224"/>
                <a:gd name="connsiteX10-9407" fmla="*/ 2374 w 10000"/>
                <a:gd name="connsiteY10-9408" fmla="*/ 1174 h 10224"/>
                <a:gd name="connsiteX11-9409" fmla="*/ 2626 w 10000"/>
                <a:gd name="connsiteY11-9410" fmla="*/ 1425 h 10224"/>
                <a:gd name="connsiteX12-9411" fmla="*/ 2819 w 10000"/>
                <a:gd name="connsiteY12-9412" fmla="*/ 1914 h 10224"/>
                <a:gd name="connsiteX13-9413" fmla="*/ 3030 w 10000"/>
                <a:gd name="connsiteY13-9414" fmla="*/ 2660 h 10224"/>
                <a:gd name="connsiteX14-9415" fmla="*/ 3295 w 10000"/>
                <a:gd name="connsiteY14-9416" fmla="*/ 2909 h 10224"/>
                <a:gd name="connsiteX15-9417" fmla="*/ 3442 w 10000"/>
                <a:gd name="connsiteY15-9418" fmla="*/ 3433 h 10224"/>
                <a:gd name="connsiteX16-9419" fmla="*/ 3561 w 10000"/>
                <a:gd name="connsiteY16-9420" fmla="*/ 3962 h 10224"/>
                <a:gd name="connsiteX17-9421" fmla="*/ 3475 w 10000"/>
                <a:gd name="connsiteY17-9422" fmla="*/ 4324 h 10224"/>
                <a:gd name="connsiteX18-9423" fmla="*/ 3606 w 10000"/>
                <a:gd name="connsiteY18-9424" fmla="*/ 4793 h 10224"/>
                <a:gd name="connsiteX19-9425" fmla="*/ 3571 w 10000"/>
                <a:gd name="connsiteY19-9426" fmla="*/ 5278 h 10224"/>
                <a:gd name="connsiteX20-9427" fmla="*/ 3657 w 10000"/>
                <a:gd name="connsiteY20-9428" fmla="*/ 5967 h 10224"/>
                <a:gd name="connsiteX21-9429" fmla="*/ 3580 w 10000"/>
                <a:gd name="connsiteY21-9430" fmla="*/ 6609 h 10224"/>
                <a:gd name="connsiteX22-9431" fmla="*/ 3720 w 10000"/>
                <a:gd name="connsiteY22-9432" fmla="*/ 7820 h 10224"/>
                <a:gd name="connsiteX23-9433" fmla="*/ 3888 w 10000"/>
                <a:gd name="connsiteY23-9434" fmla="*/ 8852 h 10224"/>
                <a:gd name="connsiteX24-9435" fmla="*/ 4052 w 10000"/>
                <a:gd name="connsiteY24-9436" fmla="*/ 8849 h 10224"/>
                <a:gd name="connsiteX25-9437" fmla="*/ 4217 w 10000"/>
                <a:gd name="connsiteY25-9438" fmla="*/ 8249 h 10224"/>
                <a:gd name="connsiteX26-9439" fmla="*/ 4279 w 10000"/>
                <a:gd name="connsiteY26-9440" fmla="*/ 8655 h 10224"/>
                <a:gd name="connsiteX27-9441" fmla="*/ 4239 w 10000"/>
                <a:gd name="connsiteY27-9442" fmla="*/ 9005 h 10224"/>
                <a:gd name="connsiteX28-9443" fmla="*/ 4208 w 10000"/>
                <a:gd name="connsiteY28-9444" fmla="*/ 9745 h 10224"/>
                <a:gd name="connsiteX29-9445" fmla="*/ 4445 w 10000"/>
                <a:gd name="connsiteY29-9446" fmla="*/ 9962 h 10224"/>
                <a:gd name="connsiteX30-9447" fmla="*/ 4823 w 10000"/>
                <a:gd name="connsiteY30-9448" fmla="*/ 9534 h 10224"/>
                <a:gd name="connsiteX31-9449" fmla="*/ 4924 w 10000"/>
                <a:gd name="connsiteY31-9450" fmla="*/ 9531 h 10224"/>
                <a:gd name="connsiteX32-9451" fmla="*/ 4958 w 10000"/>
                <a:gd name="connsiteY32-9452" fmla="*/ 9734 h 10224"/>
                <a:gd name="connsiteX33-9453" fmla="*/ 4944 w 10000"/>
                <a:gd name="connsiteY33-9454" fmla="*/ 10221 h 10224"/>
                <a:gd name="connsiteX34-9455" fmla="*/ 5232 w 10000"/>
                <a:gd name="connsiteY34-9456" fmla="*/ 10072 h 10224"/>
                <a:gd name="connsiteX35-9457" fmla="*/ 5341 w 10000"/>
                <a:gd name="connsiteY35-9458" fmla="*/ 9887 h 10224"/>
                <a:gd name="connsiteX36-9459" fmla="*/ 5576 w 10000"/>
                <a:gd name="connsiteY36-9460" fmla="*/ 9760 h 10224"/>
                <a:gd name="connsiteX37-9461" fmla="*/ 5545 w 10000"/>
                <a:gd name="connsiteY37-9462" fmla="*/ 9207 h 10224"/>
                <a:gd name="connsiteX38-9463" fmla="*/ 5525 w 10000"/>
                <a:gd name="connsiteY38-9464" fmla="*/ 8973 h 10224"/>
                <a:gd name="connsiteX39-9465" fmla="*/ 5581 w 10000"/>
                <a:gd name="connsiteY39-9466" fmla="*/ 8810 h 10224"/>
                <a:gd name="connsiteX40-9467" fmla="*/ 5844 w 10000"/>
                <a:gd name="connsiteY40-9468" fmla="*/ 8418 h 10224"/>
                <a:gd name="connsiteX41-9469" fmla="*/ 5879 w 10000"/>
                <a:gd name="connsiteY41-9470" fmla="*/ 7929 h 10224"/>
                <a:gd name="connsiteX42-9471" fmla="*/ 6070 w 10000"/>
                <a:gd name="connsiteY42-9472" fmla="*/ 7851 h 10224"/>
                <a:gd name="connsiteX43-9473" fmla="*/ 6085 w 10000"/>
                <a:gd name="connsiteY43-9474" fmla="*/ 7376 h 10224"/>
                <a:gd name="connsiteX44-9475" fmla="*/ 6325 w 10000"/>
                <a:gd name="connsiteY44-9476" fmla="*/ 7377 h 10224"/>
                <a:gd name="connsiteX45-9477" fmla="*/ 6484 w 10000"/>
                <a:gd name="connsiteY45-9478" fmla="*/ 7257 h 10224"/>
                <a:gd name="connsiteX46-9479" fmla="*/ 6795 w 10000"/>
                <a:gd name="connsiteY46-9480" fmla="*/ 7279 h 10224"/>
                <a:gd name="connsiteX47-9481" fmla="*/ 6993 w 10000"/>
                <a:gd name="connsiteY47-9482" fmla="*/ 7048 h 10224"/>
                <a:gd name="connsiteX48-9483" fmla="*/ 7114 w 10000"/>
                <a:gd name="connsiteY48-9484" fmla="*/ 7129 h 10224"/>
                <a:gd name="connsiteX49-9485" fmla="*/ 7363 w 10000"/>
                <a:gd name="connsiteY49-9486" fmla="*/ 6664 h 10224"/>
                <a:gd name="connsiteX50-9487" fmla="*/ 7500 w 10000"/>
                <a:gd name="connsiteY50-9488" fmla="*/ 6293 h 10224"/>
                <a:gd name="connsiteX51-9489" fmla="*/ 7759 w 10000"/>
                <a:gd name="connsiteY51-9490" fmla="*/ 6164 h 10224"/>
                <a:gd name="connsiteX52-9491" fmla="*/ 7930 w 10000"/>
                <a:gd name="connsiteY52-9492" fmla="*/ 6253 h 10224"/>
                <a:gd name="connsiteX53-9493" fmla="*/ 7980 w 10000"/>
                <a:gd name="connsiteY53-9494" fmla="*/ 6035 h 10224"/>
                <a:gd name="connsiteX54-9495" fmla="*/ 8172 w 10000"/>
                <a:gd name="connsiteY54-9496" fmla="*/ 5865 h 10224"/>
                <a:gd name="connsiteX55-9497" fmla="*/ 8358 w 10000"/>
                <a:gd name="connsiteY55-9498" fmla="*/ 5298 h 10224"/>
                <a:gd name="connsiteX56-9499" fmla="*/ 8514 w 10000"/>
                <a:gd name="connsiteY56-9500" fmla="*/ 4810 h 10224"/>
                <a:gd name="connsiteX57-9501" fmla="*/ 8824 w 10000"/>
                <a:gd name="connsiteY57-9502" fmla="*/ 4826 h 10224"/>
                <a:gd name="connsiteX58-9503" fmla="*/ 9265 w 10000"/>
                <a:gd name="connsiteY58-9504" fmla="*/ 4682 h 10224"/>
                <a:gd name="connsiteX59-9505" fmla="*/ 9790 w 10000"/>
                <a:gd name="connsiteY59-9506" fmla="*/ 4946 h 10224"/>
                <a:gd name="connsiteX60-9507" fmla="*/ 9825 w 10000"/>
                <a:gd name="connsiteY60-9508" fmla="*/ 5300 h 10224"/>
                <a:gd name="connsiteX61-9509" fmla="*/ 9959 w 10000"/>
                <a:gd name="connsiteY61-9510" fmla="*/ 5472 h 10224"/>
                <a:gd name="connsiteX62-9511" fmla="*/ 10000 w 10000"/>
                <a:gd name="connsiteY62-9512" fmla="*/ 5523 h 10224"/>
                <a:gd name="connsiteX0-9513" fmla="*/ 0 w 10000"/>
                <a:gd name="connsiteY0-9514" fmla="*/ 1301 h 10224"/>
                <a:gd name="connsiteX1-9515" fmla="*/ 208 w 10000"/>
                <a:gd name="connsiteY1-9516" fmla="*/ 1535 h 10224"/>
                <a:gd name="connsiteX2-9517" fmla="*/ 415 w 10000"/>
                <a:gd name="connsiteY2-9518" fmla="*/ 823 h 10224"/>
                <a:gd name="connsiteX3-9519" fmla="*/ 764 w 10000"/>
                <a:gd name="connsiteY3-9520" fmla="*/ 681 h 10224"/>
                <a:gd name="connsiteX4-9521" fmla="*/ 992 w 10000"/>
                <a:gd name="connsiteY4-9522" fmla="*/ 426 h 10224"/>
                <a:gd name="connsiteX5-9523" fmla="*/ 1245 w 10000"/>
                <a:gd name="connsiteY5-9524" fmla="*/ 414 h 10224"/>
                <a:gd name="connsiteX6-9525" fmla="*/ 1425 w 10000"/>
                <a:gd name="connsiteY6-9526" fmla="*/ 187 h 10224"/>
                <a:gd name="connsiteX7-9527" fmla="*/ 1805 w 10000"/>
                <a:gd name="connsiteY7-9528" fmla="*/ 1 h 10224"/>
                <a:gd name="connsiteX8-9529" fmla="*/ 2011 w 10000"/>
                <a:gd name="connsiteY8-9530" fmla="*/ 384 h 10224"/>
                <a:gd name="connsiteX9-9531" fmla="*/ 2169 w 10000"/>
                <a:gd name="connsiteY9-9532" fmla="*/ 631 h 10224"/>
                <a:gd name="connsiteX10-9533" fmla="*/ 2374 w 10000"/>
                <a:gd name="connsiteY10-9534" fmla="*/ 1174 h 10224"/>
                <a:gd name="connsiteX11-9535" fmla="*/ 2626 w 10000"/>
                <a:gd name="connsiteY11-9536" fmla="*/ 1425 h 10224"/>
                <a:gd name="connsiteX12-9537" fmla="*/ 2819 w 10000"/>
                <a:gd name="connsiteY12-9538" fmla="*/ 1914 h 10224"/>
                <a:gd name="connsiteX13-9539" fmla="*/ 3030 w 10000"/>
                <a:gd name="connsiteY13-9540" fmla="*/ 2660 h 10224"/>
                <a:gd name="connsiteX14-9541" fmla="*/ 3295 w 10000"/>
                <a:gd name="connsiteY14-9542" fmla="*/ 2909 h 10224"/>
                <a:gd name="connsiteX15-9543" fmla="*/ 3442 w 10000"/>
                <a:gd name="connsiteY15-9544" fmla="*/ 3433 h 10224"/>
                <a:gd name="connsiteX16-9545" fmla="*/ 3561 w 10000"/>
                <a:gd name="connsiteY16-9546" fmla="*/ 3962 h 10224"/>
                <a:gd name="connsiteX17-9547" fmla="*/ 3475 w 10000"/>
                <a:gd name="connsiteY17-9548" fmla="*/ 4324 h 10224"/>
                <a:gd name="connsiteX18-9549" fmla="*/ 3606 w 10000"/>
                <a:gd name="connsiteY18-9550" fmla="*/ 4793 h 10224"/>
                <a:gd name="connsiteX19-9551" fmla="*/ 3571 w 10000"/>
                <a:gd name="connsiteY19-9552" fmla="*/ 5278 h 10224"/>
                <a:gd name="connsiteX20-9553" fmla="*/ 3657 w 10000"/>
                <a:gd name="connsiteY20-9554" fmla="*/ 5967 h 10224"/>
                <a:gd name="connsiteX21-9555" fmla="*/ 3580 w 10000"/>
                <a:gd name="connsiteY21-9556" fmla="*/ 6609 h 10224"/>
                <a:gd name="connsiteX22-9557" fmla="*/ 3720 w 10000"/>
                <a:gd name="connsiteY22-9558" fmla="*/ 7820 h 10224"/>
                <a:gd name="connsiteX23-9559" fmla="*/ 3888 w 10000"/>
                <a:gd name="connsiteY23-9560" fmla="*/ 8852 h 10224"/>
                <a:gd name="connsiteX24-9561" fmla="*/ 4052 w 10000"/>
                <a:gd name="connsiteY24-9562" fmla="*/ 8849 h 10224"/>
                <a:gd name="connsiteX25-9563" fmla="*/ 4217 w 10000"/>
                <a:gd name="connsiteY25-9564" fmla="*/ 8249 h 10224"/>
                <a:gd name="connsiteX26-9565" fmla="*/ 4279 w 10000"/>
                <a:gd name="connsiteY26-9566" fmla="*/ 8655 h 10224"/>
                <a:gd name="connsiteX27-9567" fmla="*/ 4239 w 10000"/>
                <a:gd name="connsiteY27-9568" fmla="*/ 9005 h 10224"/>
                <a:gd name="connsiteX28-9569" fmla="*/ 4208 w 10000"/>
                <a:gd name="connsiteY28-9570" fmla="*/ 9745 h 10224"/>
                <a:gd name="connsiteX29-9571" fmla="*/ 4445 w 10000"/>
                <a:gd name="connsiteY29-9572" fmla="*/ 9962 h 10224"/>
                <a:gd name="connsiteX30-9573" fmla="*/ 4823 w 10000"/>
                <a:gd name="connsiteY30-9574" fmla="*/ 9534 h 10224"/>
                <a:gd name="connsiteX31-9575" fmla="*/ 4924 w 10000"/>
                <a:gd name="connsiteY31-9576" fmla="*/ 9531 h 10224"/>
                <a:gd name="connsiteX32-9577" fmla="*/ 4958 w 10000"/>
                <a:gd name="connsiteY32-9578" fmla="*/ 9734 h 10224"/>
                <a:gd name="connsiteX33-9579" fmla="*/ 4944 w 10000"/>
                <a:gd name="connsiteY33-9580" fmla="*/ 10221 h 10224"/>
                <a:gd name="connsiteX34-9581" fmla="*/ 5232 w 10000"/>
                <a:gd name="connsiteY34-9582" fmla="*/ 10072 h 10224"/>
                <a:gd name="connsiteX35-9583" fmla="*/ 5341 w 10000"/>
                <a:gd name="connsiteY35-9584" fmla="*/ 9887 h 10224"/>
                <a:gd name="connsiteX36-9585" fmla="*/ 5576 w 10000"/>
                <a:gd name="connsiteY36-9586" fmla="*/ 9760 h 10224"/>
                <a:gd name="connsiteX37-9587" fmla="*/ 5545 w 10000"/>
                <a:gd name="connsiteY37-9588" fmla="*/ 9207 h 10224"/>
                <a:gd name="connsiteX38-9589" fmla="*/ 5525 w 10000"/>
                <a:gd name="connsiteY38-9590" fmla="*/ 8973 h 10224"/>
                <a:gd name="connsiteX39-9591" fmla="*/ 5581 w 10000"/>
                <a:gd name="connsiteY39-9592" fmla="*/ 8810 h 10224"/>
                <a:gd name="connsiteX40-9593" fmla="*/ 5844 w 10000"/>
                <a:gd name="connsiteY40-9594" fmla="*/ 8418 h 10224"/>
                <a:gd name="connsiteX41-9595" fmla="*/ 5879 w 10000"/>
                <a:gd name="connsiteY41-9596" fmla="*/ 7929 h 10224"/>
                <a:gd name="connsiteX42-9597" fmla="*/ 6070 w 10000"/>
                <a:gd name="connsiteY42-9598" fmla="*/ 7851 h 10224"/>
                <a:gd name="connsiteX43-9599" fmla="*/ 6085 w 10000"/>
                <a:gd name="connsiteY43-9600" fmla="*/ 7376 h 10224"/>
                <a:gd name="connsiteX44-9601" fmla="*/ 6325 w 10000"/>
                <a:gd name="connsiteY44-9602" fmla="*/ 7377 h 10224"/>
                <a:gd name="connsiteX45-9603" fmla="*/ 6484 w 10000"/>
                <a:gd name="connsiteY45-9604" fmla="*/ 7257 h 10224"/>
                <a:gd name="connsiteX46-9605" fmla="*/ 6795 w 10000"/>
                <a:gd name="connsiteY46-9606" fmla="*/ 7279 h 10224"/>
                <a:gd name="connsiteX47-9607" fmla="*/ 6993 w 10000"/>
                <a:gd name="connsiteY47-9608" fmla="*/ 7048 h 10224"/>
                <a:gd name="connsiteX48-9609" fmla="*/ 7114 w 10000"/>
                <a:gd name="connsiteY48-9610" fmla="*/ 7129 h 10224"/>
                <a:gd name="connsiteX49-9611" fmla="*/ 7363 w 10000"/>
                <a:gd name="connsiteY49-9612" fmla="*/ 6664 h 10224"/>
                <a:gd name="connsiteX50-9613" fmla="*/ 7500 w 10000"/>
                <a:gd name="connsiteY50-9614" fmla="*/ 6293 h 10224"/>
                <a:gd name="connsiteX51-9615" fmla="*/ 7759 w 10000"/>
                <a:gd name="connsiteY51-9616" fmla="*/ 6164 h 10224"/>
                <a:gd name="connsiteX52-9617" fmla="*/ 7930 w 10000"/>
                <a:gd name="connsiteY52-9618" fmla="*/ 6253 h 10224"/>
                <a:gd name="connsiteX53-9619" fmla="*/ 7980 w 10000"/>
                <a:gd name="connsiteY53-9620" fmla="*/ 6035 h 10224"/>
                <a:gd name="connsiteX54-9621" fmla="*/ 8172 w 10000"/>
                <a:gd name="connsiteY54-9622" fmla="*/ 5865 h 10224"/>
                <a:gd name="connsiteX55-9623" fmla="*/ 8358 w 10000"/>
                <a:gd name="connsiteY55-9624" fmla="*/ 5298 h 10224"/>
                <a:gd name="connsiteX56-9625" fmla="*/ 8514 w 10000"/>
                <a:gd name="connsiteY56-9626" fmla="*/ 4810 h 10224"/>
                <a:gd name="connsiteX57-9627" fmla="*/ 8824 w 10000"/>
                <a:gd name="connsiteY57-9628" fmla="*/ 4826 h 10224"/>
                <a:gd name="connsiteX58-9629" fmla="*/ 9265 w 10000"/>
                <a:gd name="connsiteY58-9630" fmla="*/ 4682 h 10224"/>
                <a:gd name="connsiteX59-9631" fmla="*/ 9790 w 10000"/>
                <a:gd name="connsiteY59-9632" fmla="*/ 4946 h 10224"/>
                <a:gd name="connsiteX60-9633" fmla="*/ 9825 w 10000"/>
                <a:gd name="connsiteY60-9634" fmla="*/ 5300 h 10224"/>
                <a:gd name="connsiteX61-9635" fmla="*/ 9959 w 10000"/>
                <a:gd name="connsiteY61-9636" fmla="*/ 5472 h 10224"/>
                <a:gd name="connsiteX62-9637" fmla="*/ 10000 w 10000"/>
                <a:gd name="connsiteY62-9638" fmla="*/ 5523 h 10224"/>
                <a:gd name="connsiteX0-9639" fmla="*/ 0 w 10000"/>
                <a:gd name="connsiteY0-9640" fmla="*/ 1301 h 10224"/>
                <a:gd name="connsiteX1-9641" fmla="*/ 208 w 10000"/>
                <a:gd name="connsiteY1-9642" fmla="*/ 1535 h 10224"/>
                <a:gd name="connsiteX2-9643" fmla="*/ 415 w 10000"/>
                <a:gd name="connsiteY2-9644" fmla="*/ 823 h 10224"/>
                <a:gd name="connsiteX3-9645" fmla="*/ 764 w 10000"/>
                <a:gd name="connsiteY3-9646" fmla="*/ 681 h 10224"/>
                <a:gd name="connsiteX4-9647" fmla="*/ 992 w 10000"/>
                <a:gd name="connsiteY4-9648" fmla="*/ 426 h 10224"/>
                <a:gd name="connsiteX5-9649" fmla="*/ 1245 w 10000"/>
                <a:gd name="connsiteY5-9650" fmla="*/ 414 h 10224"/>
                <a:gd name="connsiteX6-9651" fmla="*/ 1425 w 10000"/>
                <a:gd name="connsiteY6-9652" fmla="*/ 187 h 10224"/>
                <a:gd name="connsiteX7-9653" fmla="*/ 1805 w 10000"/>
                <a:gd name="connsiteY7-9654" fmla="*/ 1 h 10224"/>
                <a:gd name="connsiteX8-9655" fmla="*/ 2011 w 10000"/>
                <a:gd name="connsiteY8-9656" fmla="*/ 384 h 10224"/>
                <a:gd name="connsiteX9-9657" fmla="*/ 2169 w 10000"/>
                <a:gd name="connsiteY9-9658" fmla="*/ 631 h 10224"/>
                <a:gd name="connsiteX10-9659" fmla="*/ 2374 w 10000"/>
                <a:gd name="connsiteY10-9660" fmla="*/ 1174 h 10224"/>
                <a:gd name="connsiteX11-9661" fmla="*/ 2626 w 10000"/>
                <a:gd name="connsiteY11-9662" fmla="*/ 1425 h 10224"/>
                <a:gd name="connsiteX12-9663" fmla="*/ 2819 w 10000"/>
                <a:gd name="connsiteY12-9664" fmla="*/ 1914 h 10224"/>
                <a:gd name="connsiteX13-9665" fmla="*/ 3030 w 10000"/>
                <a:gd name="connsiteY13-9666" fmla="*/ 2660 h 10224"/>
                <a:gd name="connsiteX14-9667" fmla="*/ 3295 w 10000"/>
                <a:gd name="connsiteY14-9668" fmla="*/ 2909 h 10224"/>
                <a:gd name="connsiteX15-9669" fmla="*/ 3442 w 10000"/>
                <a:gd name="connsiteY15-9670" fmla="*/ 3433 h 10224"/>
                <a:gd name="connsiteX16-9671" fmla="*/ 3561 w 10000"/>
                <a:gd name="connsiteY16-9672" fmla="*/ 3962 h 10224"/>
                <a:gd name="connsiteX17-9673" fmla="*/ 3475 w 10000"/>
                <a:gd name="connsiteY17-9674" fmla="*/ 4324 h 10224"/>
                <a:gd name="connsiteX18-9675" fmla="*/ 3606 w 10000"/>
                <a:gd name="connsiteY18-9676" fmla="*/ 4793 h 10224"/>
                <a:gd name="connsiteX19-9677" fmla="*/ 3571 w 10000"/>
                <a:gd name="connsiteY19-9678" fmla="*/ 5278 h 10224"/>
                <a:gd name="connsiteX20-9679" fmla="*/ 3657 w 10000"/>
                <a:gd name="connsiteY20-9680" fmla="*/ 5967 h 10224"/>
                <a:gd name="connsiteX21-9681" fmla="*/ 3580 w 10000"/>
                <a:gd name="connsiteY21-9682" fmla="*/ 6609 h 10224"/>
                <a:gd name="connsiteX22-9683" fmla="*/ 3720 w 10000"/>
                <a:gd name="connsiteY22-9684" fmla="*/ 7820 h 10224"/>
                <a:gd name="connsiteX23-9685" fmla="*/ 3888 w 10000"/>
                <a:gd name="connsiteY23-9686" fmla="*/ 8852 h 10224"/>
                <a:gd name="connsiteX24-9687" fmla="*/ 4052 w 10000"/>
                <a:gd name="connsiteY24-9688" fmla="*/ 8849 h 10224"/>
                <a:gd name="connsiteX25-9689" fmla="*/ 4217 w 10000"/>
                <a:gd name="connsiteY25-9690" fmla="*/ 8249 h 10224"/>
                <a:gd name="connsiteX26-9691" fmla="*/ 4279 w 10000"/>
                <a:gd name="connsiteY26-9692" fmla="*/ 8655 h 10224"/>
                <a:gd name="connsiteX27-9693" fmla="*/ 4239 w 10000"/>
                <a:gd name="connsiteY27-9694" fmla="*/ 9005 h 10224"/>
                <a:gd name="connsiteX28-9695" fmla="*/ 4208 w 10000"/>
                <a:gd name="connsiteY28-9696" fmla="*/ 9745 h 10224"/>
                <a:gd name="connsiteX29-9697" fmla="*/ 4445 w 10000"/>
                <a:gd name="connsiteY29-9698" fmla="*/ 9962 h 10224"/>
                <a:gd name="connsiteX30-9699" fmla="*/ 4823 w 10000"/>
                <a:gd name="connsiteY30-9700" fmla="*/ 9534 h 10224"/>
                <a:gd name="connsiteX31-9701" fmla="*/ 4924 w 10000"/>
                <a:gd name="connsiteY31-9702" fmla="*/ 9531 h 10224"/>
                <a:gd name="connsiteX32-9703" fmla="*/ 4958 w 10000"/>
                <a:gd name="connsiteY32-9704" fmla="*/ 9734 h 10224"/>
                <a:gd name="connsiteX33-9705" fmla="*/ 4944 w 10000"/>
                <a:gd name="connsiteY33-9706" fmla="*/ 10221 h 10224"/>
                <a:gd name="connsiteX34-9707" fmla="*/ 5232 w 10000"/>
                <a:gd name="connsiteY34-9708" fmla="*/ 10072 h 10224"/>
                <a:gd name="connsiteX35-9709" fmla="*/ 5341 w 10000"/>
                <a:gd name="connsiteY35-9710" fmla="*/ 9887 h 10224"/>
                <a:gd name="connsiteX36-9711" fmla="*/ 5576 w 10000"/>
                <a:gd name="connsiteY36-9712" fmla="*/ 9760 h 10224"/>
                <a:gd name="connsiteX37-9713" fmla="*/ 5545 w 10000"/>
                <a:gd name="connsiteY37-9714" fmla="*/ 9207 h 10224"/>
                <a:gd name="connsiteX38-9715" fmla="*/ 5525 w 10000"/>
                <a:gd name="connsiteY38-9716" fmla="*/ 8973 h 10224"/>
                <a:gd name="connsiteX39-9717" fmla="*/ 5581 w 10000"/>
                <a:gd name="connsiteY39-9718" fmla="*/ 8810 h 10224"/>
                <a:gd name="connsiteX40-9719" fmla="*/ 5844 w 10000"/>
                <a:gd name="connsiteY40-9720" fmla="*/ 8418 h 10224"/>
                <a:gd name="connsiteX41-9721" fmla="*/ 5879 w 10000"/>
                <a:gd name="connsiteY41-9722" fmla="*/ 7929 h 10224"/>
                <a:gd name="connsiteX42-9723" fmla="*/ 6070 w 10000"/>
                <a:gd name="connsiteY42-9724" fmla="*/ 7851 h 10224"/>
                <a:gd name="connsiteX43-9725" fmla="*/ 6085 w 10000"/>
                <a:gd name="connsiteY43-9726" fmla="*/ 7376 h 10224"/>
                <a:gd name="connsiteX44-9727" fmla="*/ 6325 w 10000"/>
                <a:gd name="connsiteY44-9728" fmla="*/ 7377 h 10224"/>
                <a:gd name="connsiteX45-9729" fmla="*/ 6484 w 10000"/>
                <a:gd name="connsiteY45-9730" fmla="*/ 7257 h 10224"/>
                <a:gd name="connsiteX46-9731" fmla="*/ 6795 w 10000"/>
                <a:gd name="connsiteY46-9732" fmla="*/ 7279 h 10224"/>
                <a:gd name="connsiteX47-9733" fmla="*/ 6993 w 10000"/>
                <a:gd name="connsiteY47-9734" fmla="*/ 7048 h 10224"/>
                <a:gd name="connsiteX48-9735" fmla="*/ 7114 w 10000"/>
                <a:gd name="connsiteY48-9736" fmla="*/ 7129 h 10224"/>
                <a:gd name="connsiteX49-9737" fmla="*/ 7363 w 10000"/>
                <a:gd name="connsiteY49-9738" fmla="*/ 6664 h 10224"/>
                <a:gd name="connsiteX50-9739" fmla="*/ 7500 w 10000"/>
                <a:gd name="connsiteY50-9740" fmla="*/ 6293 h 10224"/>
                <a:gd name="connsiteX51-9741" fmla="*/ 7759 w 10000"/>
                <a:gd name="connsiteY51-9742" fmla="*/ 6164 h 10224"/>
                <a:gd name="connsiteX52-9743" fmla="*/ 7930 w 10000"/>
                <a:gd name="connsiteY52-9744" fmla="*/ 6253 h 10224"/>
                <a:gd name="connsiteX53-9745" fmla="*/ 7980 w 10000"/>
                <a:gd name="connsiteY53-9746" fmla="*/ 6035 h 10224"/>
                <a:gd name="connsiteX54-9747" fmla="*/ 8172 w 10000"/>
                <a:gd name="connsiteY54-9748" fmla="*/ 5865 h 10224"/>
                <a:gd name="connsiteX55-9749" fmla="*/ 8358 w 10000"/>
                <a:gd name="connsiteY55-9750" fmla="*/ 5298 h 10224"/>
                <a:gd name="connsiteX56-9751" fmla="*/ 8514 w 10000"/>
                <a:gd name="connsiteY56-9752" fmla="*/ 4810 h 10224"/>
                <a:gd name="connsiteX57-9753" fmla="*/ 8824 w 10000"/>
                <a:gd name="connsiteY57-9754" fmla="*/ 4826 h 10224"/>
                <a:gd name="connsiteX58-9755" fmla="*/ 9265 w 10000"/>
                <a:gd name="connsiteY58-9756" fmla="*/ 4682 h 10224"/>
                <a:gd name="connsiteX59-9757" fmla="*/ 9790 w 10000"/>
                <a:gd name="connsiteY59-9758" fmla="*/ 4946 h 10224"/>
                <a:gd name="connsiteX60-9759" fmla="*/ 9914 w 10000"/>
                <a:gd name="connsiteY60-9760" fmla="*/ 5120 h 10224"/>
                <a:gd name="connsiteX61-9761" fmla="*/ 9959 w 10000"/>
                <a:gd name="connsiteY61-9762" fmla="*/ 5472 h 10224"/>
                <a:gd name="connsiteX62-9763" fmla="*/ 10000 w 10000"/>
                <a:gd name="connsiteY62-9764" fmla="*/ 5523 h 10224"/>
                <a:gd name="connsiteX0-9765" fmla="*/ 0 w 9959"/>
                <a:gd name="connsiteY0-9766" fmla="*/ 1301 h 10224"/>
                <a:gd name="connsiteX1-9767" fmla="*/ 208 w 9959"/>
                <a:gd name="connsiteY1-9768" fmla="*/ 1535 h 10224"/>
                <a:gd name="connsiteX2-9769" fmla="*/ 415 w 9959"/>
                <a:gd name="connsiteY2-9770" fmla="*/ 823 h 10224"/>
                <a:gd name="connsiteX3-9771" fmla="*/ 764 w 9959"/>
                <a:gd name="connsiteY3-9772" fmla="*/ 681 h 10224"/>
                <a:gd name="connsiteX4-9773" fmla="*/ 992 w 9959"/>
                <a:gd name="connsiteY4-9774" fmla="*/ 426 h 10224"/>
                <a:gd name="connsiteX5-9775" fmla="*/ 1245 w 9959"/>
                <a:gd name="connsiteY5-9776" fmla="*/ 414 h 10224"/>
                <a:gd name="connsiteX6-9777" fmla="*/ 1425 w 9959"/>
                <a:gd name="connsiteY6-9778" fmla="*/ 187 h 10224"/>
                <a:gd name="connsiteX7-9779" fmla="*/ 1805 w 9959"/>
                <a:gd name="connsiteY7-9780" fmla="*/ 1 h 10224"/>
                <a:gd name="connsiteX8-9781" fmla="*/ 2011 w 9959"/>
                <a:gd name="connsiteY8-9782" fmla="*/ 384 h 10224"/>
                <a:gd name="connsiteX9-9783" fmla="*/ 2169 w 9959"/>
                <a:gd name="connsiteY9-9784" fmla="*/ 631 h 10224"/>
                <a:gd name="connsiteX10-9785" fmla="*/ 2374 w 9959"/>
                <a:gd name="connsiteY10-9786" fmla="*/ 1174 h 10224"/>
                <a:gd name="connsiteX11-9787" fmla="*/ 2626 w 9959"/>
                <a:gd name="connsiteY11-9788" fmla="*/ 1425 h 10224"/>
                <a:gd name="connsiteX12-9789" fmla="*/ 2819 w 9959"/>
                <a:gd name="connsiteY12-9790" fmla="*/ 1914 h 10224"/>
                <a:gd name="connsiteX13-9791" fmla="*/ 3030 w 9959"/>
                <a:gd name="connsiteY13-9792" fmla="*/ 2660 h 10224"/>
                <a:gd name="connsiteX14-9793" fmla="*/ 3295 w 9959"/>
                <a:gd name="connsiteY14-9794" fmla="*/ 2909 h 10224"/>
                <a:gd name="connsiteX15-9795" fmla="*/ 3442 w 9959"/>
                <a:gd name="connsiteY15-9796" fmla="*/ 3433 h 10224"/>
                <a:gd name="connsiteX16-9797" fmla="*/ 3561 w 9959"/>
                <a:gd name="connsiteY16-9798" fmla="*/ 3962 h 10224"/>
                <a:gd name="connsiteX17-9799" fmla="*/ 3475 w 9959"/>
                <a:gd name="connsiteY17-9800" fmla="*/ 4324 h 10224"/>
                <a:gd name="connsiteX18-9801" fmla="*/ 3606 w 9959"/>
                <a:gd name="connsiteY18-9802" fmla="*/ 4793 h 10224"/>
                <a:gd name="connsiteX19-9803" fmla="*/ 3571 w 9959"/>
                <a:gd name="connsiteY19-9804" fmla="*/ 5278 h 10224"/>
                <a:gd name="connsiteX20-9805" fmla="*/ 3657 w 9959"/>
                <a:gd name="connsiteY20-9806" fmla="*/ 5967 h 10224"/>
                <a:gd name="connsiteX21-9807" fmla="*/ 3580 w 9959"/>
                <a:gd name="connsiteY21-9808" fmla="*/ 6609 h 10224"/>
                <a:gd name="connsiteX22-9809" fmla="*/ 3720 w 9959"/>
                <a:gd name="connsiteY22-9810" fmla="*/ 7820 h 10224"/>
                <a:gd name="connsiteX23-9811" fmla="*/ 3888 w 9959"/>
                <a:gd name="connsiteY23-9812" fmla="*/ 8852 h 10224"/>
                <a:gd name="connsiteX24-9813" fmla="*/ 4052 w 9959"/>
                <a:gd name="connsiteY24-9814" fmla="*/ 8849 h 10224"/>
                <a:gd name="connsiteX25-9815" fmla="*/ 4217 w 9959"/>
                <a:gd name="connsiteY25-9816" fmla="*/ 8249 h 10224"/>
                <a:gd name="connsiteX26-9817" fmla="*/ 4279 w 9959"/>
                <a:gd name="connsiteY26-9818" fmla="*/ 8655 h 10224"/>
                <a:gd name="connsiteX27-9819" fmla="*/ 4239 w 9959"/>
                <a:gd name="connsiteY27-9820" fmla="*/ 9005 h 10224"/>
                <a:gd name="connsiteX28-9821" fmla="*/ 4208 w 9959"/>
                <a:gd name="connsiteY28-9822" fmla="*/ 9745 h 10224"/>
                <a:gd name="connsiteX29-9823" fmla="*/ 4445 w 9959"/>
                <a:gd name="connsiteY29-9824" fmla="*/ 9962 h 10224"/>
                <a:gd name="connsiteX30-9825" fmla="*/ 4823 w 9959"/>
                <a:gd name="connsiteY30-9826" fmla="*/ 9534 h 10224"/>
                <a:gd name="connsiteX31-9827" fmla="*/ 4924 w 9959"/>
                <a:gd name="connsiteY31-9828" fmla="*/ 9531 h 10224"/>
                <a:gd name="connsiteX32-9829" fmla="*/ 4958 w 9959"/>
                <a:gd name="connsiteY32-9830" fmla="*/ 9734 h 10224"/>
                <a:gd name="connsiteX33-9831" fmla="*/ 4944 w 9959"/>
                <a:gd name="connsiteY33-9832" fmla="*/ 10221 h 10224"/>
                <a:gd name="connsiteX34-9833" fmla="*/ 5232 w 9959"/>
                <a:gd name="connsiteY34-9834" fmla="*/ 10072 h 10224"/>
                <a:gd name="connsiteX35-9835" fmla="*/ 5341 w 9959"/>
                <a:gd name="connsiteY35-9836" fmla="*/ 9887 h 10224"/>
                <a:gd name="connsiteX36-9837" fmla="*/ 5576 w 9959"/>
                <a:gd name="connsiteY36-9838" fmla="*/ 9760 h 10224"/>
                <a:gd name="connsiteX37-9839" fmla="*/ 5545 w 9959"/>
                <a:gd name="connsiteY37-9840" fmla="*/ 9207 h 10224"/>
                <a:gd name="connsiteX38-9841" fmla="*/ 5525 w 9959"/>
                <a:gd name="connsiteY38-9842" fmla="*/ 8973 h 10224"/>
                <a:gd name="connsiteX39-9843" fmla="*/ 5581 w 9959"/>
                <a:gd name="connsiteY39-9844" fmla="*/ 8810 h 10224"/>
                <a:gd name="connsiteX40-9845" fmla="*/ 5844 w 9959"/>
                <a:gd name="connsiteY40-9846" fmla="*/ 8418 h 10224"/>
                <a:gd name="connsiteX41-9847" fmla="*/ 5879 w 9959"/>
                <a:gd name="connsiteY41-9848" fmla="*/ 7929 h 10224"/>
                <a:gd name="connsiteX42-9849" fmla="*/ 6070 w 9959"/>
                <a:gd name="connsiteY42-9850" fmla="*/ 7851 h 10224"/>
                <a:gd name="connsiteX43-9851" fmla="*/ 6085 w 9959"/>
                <a:gd name="connsiteY43-9852" fmla="*/ 7376 h 10224"/>
                <a:gd name="connsiteX44-9853" fmla="*/ 6325 w 9959"/>
                <a:gd name="connsiteY44-9854" fmla="*/ 7377 h 10224"/>
                <a:gd name="connsiteX45-9855" fmla="*/ 6484 w 9959"/>
                <a:gd name="connsiteY45-9856" fmla="*/ 7257 h 10224"/>
                <a:gd name="connsiteX46-9857" fmla="*/ 6795 w 9959"/>
                <a:gd name="connsiteY46-9858" fmla="*/ 7279 h 10224"/>
                <a:gd name="connsiteX47-9859" fmla="*/ 6993 w 9959"/>
                <a:gd name="connsiteY47-9860" fmla="*/ 7048 h 10224"/>
                <a:gd name="connsiteX48-9861" fmla="*/ 7114 w 9959"/>
                <a:gd name="connsiteY48-9862" fmla="*/ 7129 h 10224"/>
                <a:gd name="connsiteX49-9863" fmla="*/ 7363 w 9959"/>
                <a:gd name="connsiteY49-9864" fmla="*/ 6664 h 10224"/>
                <a:gd name="connsiteX50-9865" fmla="*/ 7500 w 9959"/>
                <a:gd name="connsiteY50-9866" fmla="*/ 6293 h 10224"/>
                <a:gd name="connsiteX51-9867" fmla="*/ 7759 w 9959"/>
                <a:gd name="connsiteY51-9868" fmla="*/ 6164 h 10224"/>
                <a:gd name="connsiteX52-9869" fmla="*/ 7930 w 9959"/>
                <a:gd name="connsiteY52-9870" fmla="*/ 6253 h 10224"/>
                <a:gd name="connsiteX53-9871" fmla="*/ 7980 w 9959"/>
                <a:gd name="connsiteY53-9872" fmla="*/ 6035 h 10224"/>
                <a:gd name="connsiteX54-9873" fmla="*/ 8172 w 9959"/>
                <a:gd name="connsiteY54-9874" fmla="*/ 5865 h 10224"/>
                <a:gd name="connsiteX55-9875" fmla="*/ 8358 w 9959"/>
                <a:gd name="connsiteY55-9876" fmla="*/ 5298 h 10224"/>
                <a:gd name="connsiteX56-9877" fmla="*/ 8514 w 9959"/>
                <a:gd name="connsiteY56-9878" fmla="*/ 4810 h 10224"/>
                <a:gd name="connsiteX57-9879" fmla="*/ 8824 w 9959"/>
                <a:gd name="connsiteY57-9880" fmla="*/ 4826 h 10224"/>
                <a:gd name="connsiteX58-9881" fmla="*/ 9265 w 9959"/>
                <a:gd name="connsiteY58-9882" fmla="*/ 4682 h 10224"/>
                <a:gd name="connsiteX59-9883" fmla="*/ 9790 w 9959"/>
                <a:gd name="connsiteY59-9884" fmla="*/ 4946 h 10224"/>
                <a:gd name="connsiteX60-9885" fmla="*/ 9914 w 9959"/>
                <a:gd name="connsiteY60-9886" fmla="*/ 5120 h 10224"/>
                <a:gd name="connsiteX61-9887" fmla="*/ 9959 w 9959"/>
                <a:gd name="connsiteY61-9888" fmla="*/ 5472 h 10224"/>
                <a:gd name="connsiteX0-9889" fmla="*/ 0 w 10067"/>
                <a:gd name="connsiteY0-9890" fmla="*/ 1272 h 10001"/>
                <a:gd name="connsiteX1-9891" fmla="*/ 209 w 10067"/>
                <a:gd name="connsiteY1-9892" fmla="*/ 1501 h 10001"/>
                <a:gd name="connsiteX2-9893" fmla="*/ 417 w 10067"/>
                <a:gd name="connsiteY2-9894" fmla="*/ 805 h 10001"/>
                <a:gd name="connsiteX3-9895" fmla="*/ 767 w 10067"/>
                <a:gd name="connsiteY3-9896" fmla="*/ 666 h 10001"/>
                <a:gd name="connsiteX4-9897" fmla="*/ 996 w 10067"/>
                <a:gd name="connsiteY4-9898" fmla="*/ 417 h 10001"/>
                <a:gd name="connsiteX5-9899" fmla="*/ 1250 w 10067"/>
                <a:gd name="connsiteY5-9900" fmla="*/ 405 h 10001"/>
                <a:gd name="connsiteX6-9901" fmla="*/ 1431 w 10067"/>
                <a:gd name="connsiteY6-9902" fmla="*/ 183 h 10001"/>
                <a:gd name="connsiteX7-9903" fmla="*/ 1812 w 10067"/>
                <a:gd name="connsiteY7-9904" fmla="*/ 1 h 10001"/>
                <a:gd name="connsiteX8-9905" fmla="*/ 2019 w 10067"/>
                <a:gd name="connsiteY8-9906" fmla="*/ 376 h 10001"/>
                <a:gd name="connsiteX9-9907" fmla="*/ 2178 w 10067"/>
                <a:gd name="connsiteY9-9908" fmla="*/ 617 h 10001"/>
                <a:gd name="connsiteX10-9909" fmla="*/ 2384 w 10067"/>
                <a:gd name="connsiteY10-9910" fmla="*/ 1148 h 10001"/>
                <a:gd name="connsiteX11-9911" fmla="*/ 2637 w 10067"/>
                <a:gd name="connsiteY11-9912" fmla="*/ 1394 h 10001"/>
                <a:gd name="connsiteX12-9913" fmla="*/ 2831 w 10067"/>
                <a:gd name="connsiteY12-9914" fmla="*/ 1872 h 10001"/>
                <a:gd name="connsiteX13-9915" fmla="*/ 3042 w 10067"/>
                <a:gd name="connsiteY13-9916" fmla="*/ 2602 h 10001"/>
                <a:gd name="connsiteX14-9917" fmla="*/ 3309 w 10067"/>
                <a:gd name="connsiteY14-9918" fmla="*/ 2845 h 10001"/>
                <a:gd name="connsiteX15-9919" fmla="*/ 3456 w 10067"/>
                <a:gd name="connsiteY15-9920" fmla="*/ 3358 h 10001"/>
                <a:gd name="connsiteX16-9921" fmla="*/ 3576 w 10067"/>
                <a:gd name="connsiteY16-9922" fmla="*/ 3875 h 10001"/>
                <a:gd name="connsiteX17-9923" fmla="*/ 3489 w 10067"/>
                <a:gd name="connsiteY17-9924" fmla="*/ 4229 h 10001"/>
                <a:gd name="connsiteX18-9925" fmla="*/ 3621 w 10067"/>
                <a:gd name="connsiteY18-9926" fmla="*/ 4688 h 10001"/>
                <a:gd name="connsiteX19-9927" fmla="*/ 3586 w 10067"/>
                <a:gd name="connsiteY19-9928" fmla="*/ 5162 h 10001"/>
                <a:gd name="connsiteX20-9929" fmla="*/ 3672 w 10067"/>
                <a:gd name="connsiteY20-9930" fmla="*/ 5836 h 10001"/>
                <a:gd name="connsiteX21-9931" fmla="*/ 3595 w 10067"/>
                <a:gd name="connsiteY21-9932" fmla="*/ 6464 h 10001"/>
                <a:gd name="connsiteX22-9933" fmla="*/ 3735 w 10067"/>
                <a:gd name="connsiteY22-9934" fmla="*/ 7649 h 10001"/>
                <a:gd name="connsiteX23-9935" fmla="*/ 3904 w 10067"/>
                <a:gd name="connsiteY23-9936" fmla="*/ 8658 h 10001"/>
                <a:gd name="connsiteX24-9937" fmla="*/ 4069 w 10067"/>
                <a:gd name="connsiteY24-9938" fmla="*/ 8655 h 10001"/>
                <a:gd name="connsiteX25-9939" fmla="*/ 4234 w 10067"/>
                <a:gd name="connsiteY25-9940" fmla="*/ 8068 h 10001"/>
                <a:gd name="connsiteX26-9941" fmla="*/ 4297 w 10067"/>
                <a:gd name="connsiteY26-9942" fmla="*/ 8465 h 10001"/>
                <a:gd name="connsiteX27-9943" fmla="*/ 4256 w 10067"/>
                <a:gd name="connsiteY27-9944" fmla="*/ 8808 h 10001"/>
                <a:gd name="connsiteX28-9945" fmla="*/ 4225 w 10067"/>
                <a:gd name="connsiteY28-9946" fmla="*/ 9531 h 10001"/>
                <a:gd name="connsiteX29-9947" fmla="*/ 4463 w 10067"/>
                <a:gd name="connsiteY29-9948" fmla="*/ 9744 h 10001"/>
                <a:gd name="connsiteX30-9949" fmla="*/ 4843 w 10067"/>
                <a:gd name="connsiteY30-9950" fmla="*/ 9325 h 10001"/>
                <a:gd name="connsiteX31-9951" fmla="*/ 4944 w 10067"/>
                <a:gd name="connsiteY31-9952" fmla="*/ 9322 h 10001"/>
                <a:gd name="connsiteX32-9953" fmla="*/ 4978 w 10067"/>
                <a:gd name="connsiteY32-9954" fmla="*/ 9521 h 10001"/>
                <a:gd name="connsiteX33-9955" fmla="*/ 4964 w 10067"/>
                <a:gd name="connsiteY33-9956" fmla="*/ 9997 h 10001"/>
                <a:gd name="connsiteX34-9957" fmla="*/ 5254 w 10067"/>
                <a:gd name="connsiteY34-9958" fmla="*/ 9851 h 10001"/>
                <a:gd name="connsiteX35-9959" fmla="*/ 5363 w 10067"/>
                <a:gd name="connsiteY35-9960" fmla="*/ 9670 h 10001"/>
                <a:gd name="connsiteX36-9961" fmla="*/ 5599 w 10067"/>
                <a:gd name="connsiteY36-9962" fmla="*/ 9546 h 10001"/>
                <a:gd name="connsiteX37-9963" fmla="*/ 5568 w 10067"/>
                <a:gd name="connsiteY37-9964" fmla="*/ 9005 h 10001"/>
                <a:gd name="connsiteX38-9965" fmla="*/ 5548 w 10067"/>
                <a:gd name="connsiteY38-9966" fmla="*/ 8776 h 10001"/>
                <a:gd name="connsiteX39-9967" fmla="*/ 5604 w 10067"/>
                <a:gd name="connsiteY39-9968" fmla="*/ 8617 h 10001"/>
                <a:gd name="connsiteX40-9969" fmla="*/ 5868 w 10067"/>
                <a:gd name="connsiteY40-9970" fmla="*/ 8234 h 10001"/>
                <a:gd name="connsiteX41-9971" fmla="*/ 5903 w 10067"/>
                <a:gd name="connsiteY41-9972" fmla="*/ 7755 h 10001"/>
                <a:gd name="connsiteX42-9973" fmla="*/ 6095 w 10067"/>
                <a:gd name="connsiteY42-9974" fmla="*/ 7679 h 10001"/>
                <a:gd name="connsiteX43-9975" fmla="*/ 6110 w 10067"/>
                <a:gd name="connsiteY43-9976" fmla="*/ 7214 h 10001"/>
                <a:gd name="connsiteX44-9977" fmla="*/ 6351 w 10067"/>
                <a:gd name="connsiteY44-9978" fmla="*/ 7215 h 10001"/>
                <a:gd name="connsiteX45-9979" fmla="*/ 6511 w 10067"/>
                <a:gd name="connsiteY45-9980" fmla="*/ 7098 h 10001"/>
                <a:gd name="connsiteX46-9981" fmla="*/ 6823 w 10067"/>
                <a:gd name="connsiteY46-9982" fmla="*/ 7120 h 10001"/>
                <a:gd name="connsiteX47-9983" fmla="*/ 7022 w 10067"/>
                <a:gd name="connsiteY47-9984" fmla="*/ 6894 h 10001"/>
                <a:gd name="connsiteX48-9985" fmla="*/ 7143 w 10067"/>
                <a:gd name="connsiteY48-9986" fmla="*/ 6973 h 10001"/>
                <a:gd name="connsiteX49-9987" fmla="*/ 7393 w 10067"/>
                <a:gd name="connsiteY49-9988" fmla="*/ 6518 h 10001"/>
                <a:gd name="connsiteX50-9989" fmla="*/ 7531 w 10067"/>
                <a:gd name="connsiteY50-9990" fmla="*/ 6155 h 10001"/>
                <a:gd name="connsiteX51-9991" fmla="*/ 7791 w 10067"/>
                <a:gd name="connsiteY51-9992" fmla="*/ 6029 h 10001"/>
                <a:gd name="connsiteX52-9993" fmla="*/ 7963 w 10067"/>
                <a:gd name="connsiteY52-9994" fmla="*/ 6116 h 10001"/>
                <a:gd name="connsiteX53-9995" fmla="*/ 8013 w 10067"/>
                <a:gd name="connsiteY53-9996" fmla="*/ 5903 h 10001"/>
                <a:gd name="connsiteX54-9997" fmla="*/ 8206 w 10067"/>
                <a:gd name="connsiteY54-9998" fmla="*/ 5737 h 10001"/>
                <a:gd name="connsiteX55-9999" fmla="*/ 8392 w 10067"/>
                <a:gd name="connsiteY55-10000" fmla="*/ 5182 h 10001"/>
                <a:gd name="connsiteX56-10001" fmla="*/ 8549 w 10067"/>
                <a:gd name="connsiteY56-10002" fmla="*/ 4705 h 10001"/>
                <a:gd name="connsiteX57-10003" fmla="*/ 8860 w 10067"/>
                <a:gd name="connsiteY57-10004" fmla="*/ 4720 h 10001"/>
                <a:gd name="connsiteX58-10005" fmla="*/ 9303 w 10067"/>
                <a:gd name="connsiteY58-10006" fmla="*/ 4579 h 10001"/>
                <a:gd name="connsiteX59-10007" fmla="*/ 9830 w 10067"/>
                <a:gd name="connsiteY59-10008" fmla="*/ 4838 h 10001"/>
                <a:gd name="connsiteX60-10009" fmla="*/ 9955 w 10067"/>
                <a:gd name="connsiteY60-10010" fmla="*/ 5008 h 10001"/>
                <a:gd name="connsiteX61-10011" fmla="*/ 10067 w 10067"/>
                <a:gd name="connsiteY61-10012" fmla="*/ 5369 h 10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  <a:cxn ang="0">
                  <a:pos x="connsiteX53-107" y="connsiteY53-108"/>
                </a:cxn>
                <a:cxn ang="0">
                  <a:pos x="connsiteX54-109" y="connsiteY54-110"/>
                </a:cxn>
                <a:cxn ang="0">
                  <a:pos x="connsiteX55-111" y="connsiteY55-112"/>
                </a:cxn>
                <a:cxn ang="0">
                  <a:pos x="connsiteX56-113" y="connsiteY56-114"/>
                </a:cxn>
                <a:cxn ang="0">
                  <a:pos x="connsiteX57-115" y="connsiteY57-116"/>
                </a:cxn>
                <a:cxn ang="0">
                  <a:pos x="connsiteX58-117" y="connsiteY58-118"/>
                </a:cxn>
                <a:cxn ang="0">
                  <a:pos x="connsiteX59-119" y="connsiteY59-120"/>
                </a:cxn>
                <a:cxn ang="0">
                  <a:pos x="connsiteX60-121" y="connsiteY60-122"/>
                </a:cxn>
                <a:cxn ang="0">
                  <a:pos x="connsiteX61-123" y="connsiteY61-124"/>
                </a:cxn>
              </a:cxnLst>
              <a:rect l="l" t="t" r="r" b="b"/>
              <a:pathLst>
                <a:path w="10067" h="10001">
                  <a:moveTo>
                    <a:pt x="0" y="1272"/>
                  </a:moveTo>
                  <a:cubicBezTo>
                    <a:pt x="88" y="1325"/>
                    <a:pt x="113" y="1542"/>
                    <a:pt x="209" y="1501"/>
                  </a:cubicBezTo>
                  <a:cubicBezTo>
                    <a:pt x="305" y="1460"/>
                    <a:pt x="324" y="944"/>
                    <a:pt x="417" y="805"/>
                  </a:cubicBezTo>
                  <a:cubicBezTo>
                    <a:pt x="509" y="666"/>
                    <a:pt x="665" y="627"/>
                    <a:pt x="767" y="666"/>
                  </a:cubicBezTo>
                  <a:cubicBezTo>
                    <a:pt x="895" y="727"/>
                    <a:pt x="916" y="460"/>
                    <a:pt x="996" y="417"/>
                  </a:cubicBezTo>
                  <a:cubicBezTo>
                    <a:pt x="1046" y="383"/>
                    <a:pt x="1179" y="449"/>
                    <a:pt x="1250" y="405"/>
                  </a:cubicBezTo>
                  <a:cubicBezTo>
                    <a:pt x="1321" y="370"/>
                    <a:pt x="1335" y="249"/>
                    <a:pt x="1431" y="183"/>
                  </a:cubicBezTo>
                  <a:cubicBezTo>
                    <a:pt x="1524" y="115"/>
                    <a:pt x="1730" y="17"/>
                    <a:pt x="1812" y="1"/>
                  </a:cubicBezTo>
                  <a:cubicBezTo>
                    <a:pt x="1895" y="-15"/>
                    <a:pt x="1958" y="273"/>
                    <a:pt x="2019" y="376"/>
                  </a:cubicBezTo>
                  <a:cubicBezTo>
                    <a:pt x="2080" y="477"/>
                    <a:pt x="2152" y="553"/>
                    <a:pt x="2178" y="617"/>
                  </a:cubicBezTo>
                  <a:cubicBezTo>
                    <a:pt x="2232" y="760"/>
                    <a:pt x="2334" y="1007"/>
                    <a:pt x="2384" y="1148"/>
                  </a:cubicBezTo>
                  <a:cubicBezTo>
                    <a:pt x="2424" y="1277"/>
                    <a:pt x="2594" y="1270"/>
                    <a:pt x="2637" y="1394"/>
                  </a:cubicBezTo>
                  <a:cubicBezTo>
                    <a:pt x="2711" y="1602"/>
                    <a:pt x="2741" y="1682"/>
                    <a:pt x="2831" y="1872"/>
                  </a:cubicBezTo>
                  <a:cubicBezTo>
                    <a:pt x="2941" y="2009"/>
                    <a:pt x="2984" y="2478"/>
                    <a:pt x="3042" y="2602"/>
                  </a:cubicBezTo>
                  <a:cubicBezTo>
                    <a:pt x="3068" y="2721"/>
                    <a:pt x="3239" y="2719"/>
                    <a:pt x="3309" y="2845"/>
                  </a:cubicBezTo>
                  <a:cubicBezTo>
                    <a:pt x="3378" y="2971"/>
                    <a:pt x="3433" y="3324"/>
                    <a:pt x="3456" y="3358"/>
                  </a:cubicBezTo>
                  <a:cubicBezTo>
                    <a:pt x="3533" y="3497"/>
                    <a:pt x="3406" y="3694"/>
                    <a:pt x="3576" y="3875"/>
                  </a:cubicBezTo>
                  <a:cubicBezTo>
                    <a:pt x="3635" y="4058"/>
                    <a:pt x="3415" y="4041"/>
                    <a:pt x="3489" y="4229"/>
                  </a:cubicBezTo>
                  <a:cubicBezTo>
                    <a:pt x="3484" y="4401"/>
                    <a:pt x="3585" y="4453"/>
                    <a:pt x="3621" y="4688"/>
                  </a:cubicBezTo>
                  <a:cubicBezTo>
                    <a:pt x="3636" y="4861"/>
                    <a:pt x="3571" y="4700"/>
                    <a:pt x="3586" y="5162"/>
                  </a:cubicBezTo>
                  <a:cubicBezTo>
                    <a:pt x="3600" y="5340"/>
                    <a:pt x="3671" y="5619"/>
                    <a:pt x="3672" y="5836"/>
                  </a:cubicBezTo>
                  <a:cubicBezTo>
                    <a:pt x="3673" y="6053"/>
                    <a:pt x="3585" y="6162"/>
                    <a:pt x="3595" y="6464"/>
                  </a:cubicBezTo>
                  <a:cubicBezTo>
                    <a:pt x="3605" y="6766"/>
                    <a:pt x="3695" y="7309"/>
                    <a:pt x="3735" y="7649"/>
                  </a:cubicBezTo>
                  <a:cubicBezTo>
                    <a:pt x="3741" y="7908"/>
                    <a:pt x="3758" y="8504"/>
                    <a:pt x="3904" y="8658"/>
                  </a:cubicBezTo>
                  <a:cubicBezTo>
                    <a:pt x="3996" y="8876"/>
                    <a:pt x="4006" y="8805"/>
                    <a:pt x="4069" y="8655"/>
                  </a:cubicBezTo>
                  <a:cubicBezTo>
                    <a:pt x="4102" y="8487"/>
                    <a:pt x="4157" y="8192"/>
                    <a:pt x="4234" y="8068"/>
                  </a:cubicBezTo>
                  <a:cubicBezTo>
                    <a:pt x="4260" y="8023"/>
                    <a:pt x="4283" y="8322"/>
                    <a:pt x="4297" y="8465"/>
                  </a:cubicBezTo>
                  <a:cubicBezTo>
                    <a:pt x="4312" y="8564"/>
                    <a:pt x="4269" y="8630"/>
                    <a:pt x="4256" y="8808"/>
                  </a:cubicBezTo>
                  <a:cubicBezTo>
                    <a:pt x="4244" y="8986"/>
                    <a:pt x="4213" y="9397"/>
                    <a:pt x="4225" y="9531"/>
                  </a:cubicBezTo>
                  <a:cubicBezTo>
                    <a:pt x="4204" y="9789"/>
                    <a:pt x="4368" y="9684"/>
                    <a:pt x="4463" y="9744"/>
                  </a:cubicBezTo>
                  <a:cubicBezTo>
                    <a:pt x="4648" y="9736"/>
                    <a:pt x="4763" y="9396"/>
                    <a:pt x="4843" y="9325"/>
                  </a:cubicBezTo>
                  <a:cubicBezTo>
                    <a:pt x="4923" y="9255"/>
                    <a:pt x="4913" y="9272"/>
                    <a:pt x="4944" y="9322"/>
                  </a:cubicBezTo>
                  <a:cubicBezTo>
                    <a:pt x="4966" y="9367"/>
                    <a:pt x="4975" y="9408"/>
                    <a:pt x="4978" y="9521"/>
                  </a:cubicBezTo>
                  <a:cubicBezTo>
                    <a:pt x="4981" y="9633"/>
                    <a:pt x="4930" y="9987"/>
                    <a:pt x="4964" y="9997"/>
                  </a:cubicBezTo>
                  <a:cubicBezTo>
                    <a:pt x="4998" y="10022"/>
                    <a:pt x="5145" y="9926"/>
                    <a:pt x="5254" y="9851"/>
                  </a:cubicBezTo>
                  <a:cubicBezTo>
                    <a:pt x="5347" y="9831"/>
                    <a:pt x="5306" y="9721"/>
                    <a:pt x="5363" y="9670"/>
                  </a:cubicBezTo>
                  <a:cubicBezTo>
                    <a:pt x="5420" y="9620"/>
                    <a:pt x="5494" y="9844"/>
                    <a:pt x="5599" y="9546"/>
                  </a:cubicBezTo>
                  <a:cubicBezTo>
                    <a:pt x="5677" y="9326"/>
                    <a:pt x="5576" y="9133"/>
                    <a:pt x="5568" y="9005"/>
                  </a:cubicBezTo>
                  <a:cubicBezTo>
                    <a:pt x="5560" y="8877"/>
                    <a:pt x="5542" y="8841"/>
                    <a:pt x="5548" y="8776"/>
                  </a:cubicBezTo>
                  <a:cubicBezTo>
                    <a:pt x="5554" y="8712"/>
                    <a:pt x="5564" y="8707"/>
                    <a:pt x="5604" y="8617"/>
                  </a:cubicBezTo>
                  <a:cubicBezTo>
                    <a:pt x="5619" y="8528"/>
                    <a:pt x="5818" y="8377"/>
                    <a:pt x="5868" y="8234"/>
                  </a:cubicBezTo>
                  <a:cubicBezTo>
                    <a:pt x="5918" y="8090"/>
                    <a:pt x="5817" y="7894"/>
                    <a:pt x="5903" y="7755"/>
                  </a:cubicBezTo>
                  <a:cubicBezTo>
                    <a:pt x="5909" y="7726"/>
                    <a:pt x="6086" y="7708"/>
                    <a:pt x="6095" y="7679"/>
                  </a:cubicBezTo>
                  <a:cubicBezTo>
                    <a:pt x="6116" y="7600"/>
                    <a:pt x="6068" y="7292"/>
                    <a:pt x="6110" y="7214"/>
                  </a:cubicBezTo>
                  <a:cubicBezTo>
                    <a:pt x="6153" y="7137"/>
                    <a:pt x="6292" y="7236"/>
                    <a:pt x="6351" y="7215"/>
                  </a:cubicBezTo>
                  <a:cubicBezTo>
                    <a:pt x="6406" y="7186"/>
                    <a:pt x="6432" y="7114"/>
                    <a:pt x="6511" y="7098"/>
                  </a:cubicBezTo>
                  <a:cubicBezTo>
                    <a:pt x="6589" y="7082"/>
                    <a:pt x="6687" y="7015"/>
                    <a:pt x="6823" y="7120"/>
                  </a:cubicBezTo>
                  <a:cubicBezTo>
                    <a:pt x="6934" y="7075"/>
                    <a:pt x="6907" y="6918"/>
                    <a:pt x="7022" y="6894"/>
                  </a:cubicBezTo>
                  <a:cubicBezTo>
                    <a:pt x="7096" y="6833"/>
                    <a:pt x="7081" y="7035"/>
                    <a:pt x="7143" y="6973"/>
                  </a:cubicBezTo>
                  <a:cubicBezTo>
                    <a:pt x="7206" y="6910"/>
                    <a:pt x="7273" y="6582"/>
                    <a:pt x="7393" y="6518"/>
                  </a:cubicBezTo>
                  <a:cubicBezTo>
                    <a:pt x="7434" y="6468"/>
                    <a:pt x="7494" y="6165"/>
                    <a:pt x="7531" y="6155"/>
                  </a:cubicBezTo>
                  <a:cubicBezTo>
                    <a:pt x="7604" y="6131"/>
                    <a:pt x="7717" y="6039"/>
                    <a:pt x="7791" y="6029"/>
                  </a:cubicBezTo>
                  <a:cubicBezTo>
                    <a:pt x="7897" y="6022"/>
                    <a:pt x="7876" y="6115"/>
                    <a:pt x="7963" y="6116"/>
                  </a:cubicBezTo>
                  <a:cubicBezTo>
                    <a:pt x="7987" y="6077"/>
                    <a:pt x="7988" y="5943"/>
                    <a:pt x="8013" y="5903"/>
                  </a:cubicBezTo>
                  <a:cubicBezTo>
                    <a:pt x="8047" y="5853"/>
                    <a:pt x="8176" y="5836"/>
                    <a:pt x="8206" y="5737"/>
                  </a:cubicBezTo>
                  <a:cubicBezTo>
                    <a:pt x="8274" y="5567"/>
                    <a:pt x="8291" y="5290"/>
                    <a:pt x="8392" y="5182"/>
                  </a:cubicBezTo>
                  <a:cubicBezTo>
                    <a:pt x="8407" y="5112"/>
                    <a:pt x="8471" y="4782"/>
                    <a:pt x="8549" y="4705"/>
                  </a:cubicBezTo>
                  <a:cubicBezTo>
                    <a:pt x="8627" y="4627"/>
                    <a:pt x="8735" y="4741"/>
                    <a:pt x="8860" y="4720"/>
                  </a:cubicBezTo>
                  <a:cubicBezTo>
                    <a:pt x="8986" y="4700"/>
                    <a:pt x="9141" y="4560"/>
                    <a:pt x="9303" y="4579"/>
                  </a:cubicBezTo>
                  <a:cubicBezTo>
                    <a:pt x="9465" y="4599"/>
                    <a:pt x="9714" y="4627"/>
                    <a:pt x="9830" y="4838"/>
                  </a:cubicBezTo>
                  <a:cubicBezTo>
                    <a:pt x="9857" y="4843"/>
                    <a:pt x="9929" y="4992"/>
                    <a:pt x="9955" y="5008"/>
                  </a:cubicBezTo>
                  <a:cubicBezTo>
                    <a:pt x="10032" y="5047"/>
                    <a:pt x="10001" y="5290"/>
                    <a:pt x="10067" y="5369"/>
                  </a:cubicBezTo>
                </a:path>
              </a:pathLst>
            </a:custGeom>
            <a:grpFill/>
            <a:ln w="63500" cap="flat" cmpd="sng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Text Box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743579" y="3894003"/>
            <a:ext cx="80021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kumimoji="1" sz="2400" b="1">
                <a:latin typeface="Times New Roman" panose="02020603050405020304" pitchFamily="18" charset="0"/>
              </a:defRPr>
            </a:lvl1pPr>
          </a:lstStyle>
          <a:p>
            <a:r>
              <a:rPr lang="zh-CN" altLang="en-US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</a:t>
            </a:r>
            <a:endParaRPr lang="zh-CN" altLang="en-US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7038452" y="47764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宜昌</a:t>
            </a:r>
            <a:endParaRPr lang="zh-CN" altLang="en-US" sz="2400" b="1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9099141" y="403526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湖口</a:t>
            </a:r>
            <a:endParaRPr lang="zh-CN" altLang="en-US" sz="2400" b="1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12"/>
            </p:custDataLst>
          </p:nvPr>
        </p:nvGrpSpPr>
        <p:grpSpPr>
          <a:xfrm>
            <a:off x="7728463" y="4423002"/>
            <a:ext cx="144976" cy="315256"/>
            <a:chOff x="7882093" y="3694516"/>
            <a:chExt cx="254319" cy="553028"/>
          </a:xfrm>
        </p:grpSpPr>
        <p:cxnSp>
          <p:nvCxnSpPr>
            <p:cNvPr id="15" name="直接连接符 14"/>
            <p:cNvCxnSpPr/>
            <p:nvPr>
              <p:custDataLst>
                <p:tags r:id="rId13"/>
              </p:custDataLst>
            </p:nvPr>
          </p:nvCxnSpPr>
          <p:spPr>
            <a:xfrm rot="1800000" flipH="1">
              <a:off x="8009253" y="3694516"/>
              <a:ext cx="0" cy="553028"/>
            </a:xfrm>
            <a:prstGeom prst="line">
              <a:avLst/>
            </a:prstGeom>
            <a:ln w="508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>
              <p:custDataLst>
                <p:tags r:id="rId14"/>
              </p:custDataLst>
            </p:nvPr>
          </p:nvSpPr>
          <p:spPr>
            <a:xfrm>
              <a:off x="7882093" y="3863226"/>
              <a:ext cx="254319" cy="254319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任意多边形: 形状 16"/>
          <p:cNvSpPr/>
          <p:nvPr>
            <p:custDataLst>
              <p:tags r:id="rId15"/>
            </p:custDataLst>
          </p:nvPr>
        </p:nvSpPr>
        <p:spPr>
          <a:xfrm>
            <a:off x="9382428" y="4801397"/>
            <a:ext cx="356408" cy="475704"/>
          </a:xfrm>
          <a:custGeom>
            <a:avLst/>
            <a:gdLst>
              <a:gd name="connsiteX0" fmla="*/ 79108 w 356486"/>
              <a:gd name="connsiteY0" fmla="*/ 11 h 463957"/>
              <a:gd name="connsiteX1" fmla="*/ 76781 w 356486"/>
              <a:gd name="connsiteY1" fmla="*/ 55852 h 463957"/>
              <a:gd name="connsiteX2" fmla="*/ 53514 w 356486"/>
              <a:gd name="connsiteY2" fmla="*/ 102387 h 463957"/>
              <a:gd name="connsiteX3" fmla="*/ 37227 w 356486"/>
              <a:gd name="connsiteY3" fmla="*/ 200109 h 463957"/>
              <a:gd name="connsiteX4" fmla="*/ 37227 w 356486"/>
              <a:gd name="connsiteY4" fmla="*/ 237336 h 463957"/>
              <a:gd name="connsiteX5" fmla="*/ 0 w 356486"/>
              <a:gd name="connsiteY5" fmla="*/ 255950 h 463957"/>
              <a:gd name="connsiteX6" fmla="*/ 37227 w 356486"/>
              <a:gd name="connsiteY6" fmla="*/ 290851 h 463957"/>
              <a:gd name="connsiteX7" fmla="*/ 79108 w 356486"/>
              <a:gd name="connsiteY7" fmla="*/ 272237 h 463957"/>
              <a:gd name="connsiteX8" fmla="*/ 118662 w 356486"/>
              <a:gd name="connsiteY8" fmla="*/ 295504 h 463957"/>
              <a:gd name="connsiteX9" fmla="*/ 186137 w 356486"/>
              <a:gd name="connsiteY9" fmla="*/ 339712 h 463957"/>
              <a:gd name="connsiteX10" fmla="*/ 193117 w 356486"/>
              <a:gd name="connsiteY10" fmla="*/ 339712 h 463957"/>
              <a:gd name="connsiteX11" fmla="*/ 195444 w 356486"/>
              <a:gd name="connsiteY11" fmla="*/ 402533 h 463957"/>
              <a:gd name="connsiteX12" fmla="*/ 279206 w 356486"/>
              <a:gd name="connsiteY12" fmla="*/ 460701 h 463957"/>
              <a:gd name="connsiteX13" fmla="*/ 349007 w 356486"/>
              <a:gd name="connsiteY13" fmla="*/ 449068 h 463957"/>
              <a:gd name="connsiteX14" fmla="*/ 337374 w 356486"/>
              <a:gd name="connsiteY14" fmla="*/ 386246 h 463957"/>
              <a:gd name="connsiteX15" fmla="*/ 353661 w 356486"/>
              <a:gd name="connsiteY15" fmla="*/ 351346 h 463957"/>
              <a:gd name="connsiteX16" fmla="*/ 314107 w 356486"/>
              <a:gd name="connsiteY16" fmla="*/ 353672 h 463957"/>
              <a:gd name="connsiteX17" fmla="*/ 265246 w 356486"/>
              <a:gd name="connsiteY17" fmla="*/ 269911 h 463957"/>
              <a:gd name="connsiteX18" fmla="*/ 272226 w 356486"/>
              <a:gd name="connsiteY18" fmla="*/ 244317 h 463957"/>
              <a:gd name="connsiteX19" fmla="*/ 309453 w 356486"/>
              <a:gd name="connsiteY19" fmla="*/ 253623 h 463957"/>
              <a:gd name="connsiteX20" fmla="*/ 355988 w 356486"/>
              <a:gd name="connsiteY20" fmla="*/ 253623 h 463957"/>
              <a:gd name="connsiteX21" fmla="*/ 330394 w 356486"/>
              <a:gd name="connsiteY21" fmla="*/ 176842 h 463957"/>
              <a:gd name="connsiteX22" fmla="*/ 274552 w 356486"/>
              <a:gd name="connsiteY22" fmla="*/ 195456 h 463957"/>
              <a:gd name="connsiteX23" fmla="*/ 248959 w 356486"/>
              <a:gd name="connsiteY23" fmla="*/ 200109 h 463957"/>
              <a:gd name="connsiteX24" fmla="*/ 228018 w 356486"/>
              <a:gd name="connsiteY24" fmla="*/ 176842 h 463957"/>
              <a:gd name="connsiteX25" fmla="*/ 183810 w 356486"/>
              <a:gd name="connsiteY25" fmla="*/ 188475 h 463957"/>
              <a:gd name="connsiteX26" fmla="*/ 162870 w 356486"/>
              <a:gd name="connsiteY26" fmla="*/ 195456 h 463957"/>
              <a:gd name="connsiteX27" fmla="*/ 125643 w 356486"/>
              <a:gd name="connsiteY27" fmla="*/ 130307 h 463957"/>
              <a:gd name="connsiteX28" fmla="*/ 102375 w 356486"/>
              <a:gd name="connsiteY28" fmla="*/ 107040 h 463957"/>
              <a:gd name="connsiteX29" fmla="*/ 102375 w 356486"/>
              <a:gd name="connsiteY29" fmla="*/ 81446 h 463957"/>
              <a:gd name="connsiteX30" fmla="*/ 125643 w 356486"/>
              <a:gd name="connsiteY30" fmla="*/ 60506 h 463957"/>
              <a:gd name="connsiteX31" fmla="*/ 79108 w 356486"/>
              <a:gd name="connsiteY31" fmla="*/ 11 h 463957"/>
              <a:gd name="connsiteX0-1" fmla="*/ 79108 w 356486"/>
              <a:gd name="connsiteY0-2" fmla="*/ 625 h 464571"/>
              <a:gd name="connsiteX1-3" fmla="*/ 76781 w 356486"/>
              <a:gd name="connsiteY1-4" fmla="*/ 56466 h 464571"/>
              <a:gd name="connsiteX2-5" fmla="*/ 53514 w 356486"/>
              <a:gd name="connsiteY2-6" fmla="*/ 103001 h 464571"/>
              <a:gd name="connsiteX3-7" fmla="*/ 37227 w 356486"/>
              <a:gd name="connsiteY3-8" fmla="*/ 200723 h 464571"/>
              <a:gd name="connsiteX4-9" fmla="*/ 37227 w 356486"/>
              <a:gd name="connsiteY4-10" fmla="*/ 237950 h 464571"/>
              <a:gd name="connsiteX5-11" fmla="*/ 0 w 356486"/>
              <a:gd name="connsiteY5-12" fmla="*/ 256564 h 464571"/>
              <a:gd name="connsiteX6-13" fmla="*/ 37227 w 356486"/>
              <a:gd name="connsiteY6-14" fmla="*/ 291465 h 464571"/>
              <a:gd name="connsiteX7-15" fmla="*/ 79108 w 356486"/>
              <a:gd name="connsiteY7-16" fmla="*/ 272851 h 464571"/>
              <a:gd name="connsiteX8-17" fmla="*/ 118662 w 356486"/>
              <a:gd name="connsiteY8-18" fmla="*/ 296118 h 464571"/>
              <a:gd name="connsiteX9-19" fmla="*/ 186137 w 356486"/>
              <a:gd name="connsiteY9-20" fmla="*/ 340326 h 464571"/>
              <a:gd name="connsiteX10-21" fmla="*/ 193117 w 356486"/>
              <a:gd name="connsiteY10-22" fmla="*/ 340326 h 464571"/>
              <a:gd name="connsiteX11-23" fmla="*/ 195444 w 356486"/>
              <a:gd name="connsiteY11-24" fmla="*/ 403147 h 464571"/>
              <a:gd name="connsiteX12-25" fmla="*/ 279206 w 356486"/>
              <a:gd name="connsiteY12-26" fmla="*/ 461315 h 464571"/>
              <a:gd name="connsiteX13-27" fmla="*/ 349007 w 356486"/>
              <a:gd name="connsiteY13-28" fmla="*/ 449682 h 464571"/>
              <a:gd name="connsiteX14-29" fmla="*/ 337374 w 356486"/>
              <a:gd name="connsiteY14-30" fmla="*/ 386860 h 464571"/>
              <a:gd name="connsiteX15-31" fmla="*/ 353661 w 356486"/>
              <a:gd name="connsiteY15-32" fmla="*/ 351960 h 464571"/>
              <a:gd name="connsiteX16-33" fmla="*/ 314107 w 356486"/>
              <a:gd name="connsiteY16-34" fmla="*/ 354286 h 464571"/>
              <a:gd name="connsiteX17-35" fmla="*/ 265246 w 356486"/>
              <a:gd name="connsiteY17-36" fmla="*/ 270525 h 464571"/>
              <a:gd name="connsiteX18-37" fmla="*/ 272226 w 356486"/>
              <a:gd name="connsiteY18-38" fmla="*/ 244931 h 464571"/>
              <a:gd name="connsiteX19-39" fmla="*/ 309453 w 356486"/>
              <a:gd name="connsiteY19-40" fmla="*/ 254237 h 464571"/>
              <a:gd name="connsiteX20-41" fmla="*/ 355988 w 356486"/>
              <a:gd name="connsiteY20-42" fmla="*/ 254237 h 464571"/>
              <a:gd name="connsiteX21-43" fmla="*/ 330394 w 356486"/>
              <a:gd name="connsiteY21-44" fmla="*/ 177456 h 464571"/>
              <a:gd name="connsiteX22-45" fmla="*/ 274552 w 356486"/>
              <a:gd name="connsiteY22-46" fmla="*/ 196070 h 464571"/>
              <a:gd name="connsiteX23-47" fmla="*/ 248959 w 356486"/>
              <a:gd name="connsiteY23-48" fmla="*/ 200723 h 464571"/>
              <a:gd name="connsiteX24-49" fmla="*/ 228018 w 356486"/>
              <a:gd name="connsiteY24-50" fmla="*/ 177456 h 464571"/>
              <a:gd name="connsiteX25-51" fmla="*/ 183810 w 356486"/>
              <a:gd name="connsiteY25-52" fmla="*/ 189089 h 464571"/>
              <a:gd name="connsiteX26-53" fmla="*/ 162870 w 356486"/>
              <a:gd name="connsiteY26-54" fmla="*/ 196070 h 464571"/>
              <a:gd name="connsiteX27-55" fmla="*/ 125643 w 356486"/>
              <a:gd name="connsiteY27-56" fmla="*/ 130921 h 464571"/>
              <a:gd name="connsiteX28-57" fmla="*/ 102375 w 356486"/>
              <a:gd name="connsiteY28-58" fmla="*/ 107654 h 464571"/>
              <a:gd name="connsiteX29-59" fmla="*/ 102375 w 356486"/>
              <a:gd name="connsiteY29-60" fmla="*/ 82060 h 464571"/>
              <a:gd name="connsiteX30-61" fmla="*/ 125643 w 356486"/>
              <a:gd name="connsiteY30-62" fmla="*/ 61120 h 464571"/>
              <a:gd name="connsiteX31-63" fmla="*/ 104702 w 356486"/>
              <a:gd name="connsiteY31-64" fmla="*/ 28546 h 464571"/>
              <a:gd name="connsiteX32" fmla="*/ 79108 w 356486"/>
              <a:gd name="connsiteY32" fmla="*/ 625 h 464571"/>
              <a:gd name="connsiteX0-65" fmla="*/ 79108 w 356486"/>
              <a:gd name="connsiteY0-66" fmla="*/ 6022 h 469968"/>
              <a:gd name="connsiteX1-67" fmla="*/ 76781 w 356486"/>
              <a:gd name="connsiteY1-68" fmla="*/ 61863 h 469968"/>
              <a:gd name="connsiteX2-69" fmla="*/ 53514 w 356486"/>
              <a:gd name="connsiteY2-70" fmla="*/ 108398 h 469968"/>
              <a:gd name="connsiteX3-71" fmla="*/ 37227 w 356486"/>
              <a:gd name="connsiteY3-72" fmla="*/ 206120 h 469968"/>
              <a:gd name="connsiteX4-73" fmla="*/ 37227 w 356486"/>
              <a:gd name="connsiteY4-74" fmla="*/ 243347 h 469968"/>
              <a:gd name="connsiteX5-75" fmla="*/ 0 w 356486"/>
              <a:gd name="connsiteY5-76" fmla="*/ 261961 h 469968"/>
              <a:gd name="connsiteX6-77" fmla="*/ 37227 w 356486"/>
              <a:gd name="connsiteY6-78" fmla="*/ 296862 h 469968"/>
              <a:gd name="connsiteX7-79" fmla="*/ 79108 w 356486"/>
              <a:gd name="connsiteY7-80" fmla="*/ 278248 h 469968"/>
              <a:gd name="connsiteX8-81" fmla="*/ 118662 w 356486"/>
              <a:gd name="connsiteY8-82" fmla="*/ 301515 h 469968"/>
              <a:gd name="connsiteX9-83" fmla="*/ 186137 w 356486"/>
              <a:gd name="connsiteY9-84" fmla="*/ 345723 h 469968"/>
              <a:gd name="connsiteX10-85" fmla="*/ 193117 w 356486"/>
              <a:gd name="connsiteY10-86" fmla="*/ 345723 h 469968"/>
              <a:gd name="connsiteX11-87" fmla="*/ 195444 w 356486"/>
              <a:gd name="connsiteY11-88" fmla="*/ 408544 h 469968"/>
              <a:gd name="connsiteX12-89" fmla="*/ 279206 w 356486"/>
              <a:gd name="connsiteY12-90" fmla="*/ 466712 h 469968"/>
              <a:gd name="connsiteX13-91" fmla="*/ 349007 w 356486"/>
              <a:gd name="connsiteY13-92" fmla="*/ 455079 h 469968"/>
              <a:gd name="connsiteX14-93" fmla="*/ 337374 w 356486"/>
              <a:gd name="connsiteY14-94" fmla="*/ 392257 h 469968"/>
              <a:gd name="connsiteX15-95" fmla="*/ 353661 w 356486"/>
              <a:gd name="connsiteY15-96" fmla="*/ 357357 h 469968"/>
              <a:gd name="connsiteX16-97" fmla="*/ 314107 w 356486"/>
              <a:gd name="connsiteY16-98" fmla="*/ 359683 h 469968"/>
              <a:gd name="connsiteX17-99" fmla="*/ 265246 w 356486"/>
              <a:gd name="connsiteY17-100" fmla="*/ 275922 h 469968"/>
              <a:gd name="connsiteX18-101" fmla="*/ 272226 w 356486"/>
              <a:gd name="connsiteY18-102" fmla="*/ 250328 h 469968"/>
              <a:gd name="connsiteX19-103" fmla="*/ 309453 w 356486"/>
              <a:gd name="connsiteY19-104" fmla="*/ 259634 h 469968"/>
              <a:gd name="connsiteX20-105" fmla="*/ 355988 w 356486"/>
              <a:gd name="connsiteY20-106" fmla="*/ 259634 h 469968"/>
              <a:gd name="connsiteX21-107" fmla="*/ 330394 w 356486"/>
              <a:gd name="connsiteY21-108" fmla="*/ 182853 h 469968"/>
              <a:gd name="connsiteX22-109" fmla="*/ 274552 w 356486"/>
              <a:gd name="connsiteY22-110" fmla="*/ 201467 h 469968"/>
              <a:gd name="connsiteX23-111" fmla="*/ 248959 w 356486"/>
              <a:gd name="connsiteY23-112" fmla="*/ 206120 h 469968"/>
              <a:gd name="connsiteX24-113" fmla="*/ 228018 w 356486"/>
              <a:gd name="connsiteY24-114" fmla="*/ 182853 h 469968"/>
              <a:gd name="connsiteX25-115" fmla="*/ 183810 w 356486"/>
              <a:gd name="connsiteY25-116" fmla="*/ 194486 h 469968"/>
              <a:gd name="connsiteX26-117" fmla="*/ 162870 w 356486"/>
              <a:gd name="connsiteY26-118" fmla="*/ 201467 h 469968"/>
              <a:gd name="connsiteX27-119" fmla="*/ 125643 w 356486"/>
              <a:gd name="connsiteY27-120" fmla="*/ 136318 h 469968"/>
              <a:gd name="connsiteX28-121" fmla="*/ 102375 w 356486"/>
              <a:gd name="connsiteY28-122" fmla="*/ 113051 h 469968"/>
              <a:gd name="connsiteX29-123" fmla="*/ 102375 w 356486"/>
              <a:gd name="connsiteY29-124" fmla="*/ 87457 h 469968"/>
              <a:gd name="connsiteX30-125" fmla="*/ 125643 w 356486"/>
              <a:gd name="connsiteY30-126" fmla="*/ 66517 h 469968"/>
              <a:gd name="connsiteX31-127" fmla="*/ 123316 w 356486"/>
              <a:gd name="connsiteY31-128" fmla="*/ 8349 h 469968"/>
              <a:gd name="connsiteX32-129" fmla="*/ 79108 w 356486"/>
              <a:gd name="connsiteY32-130" fmla="*/ 6022 h 469968"/>
              <a:gd name="connsiteX0-131" fmla="*/ 79108 w 356486"/>
              <a:gd name="connsiteY0-132" fmla="*/ 11987 h 475933"/>
              <a:gd name="connsiteX1-133" fmla="*/ 76781 w 356486"/>
              <a:gd name="connsiteY1-134" fmla="*/ 67828 h 475933"/>
              <a:gd name="connsiteX2-135" fmla="*/ 53514 w 356486"/>
              <a:gd name="connsiteY2-136" fmla="*/ 114363 h 475933"/>
              <a:gd name="connsiteX3-137" fmla="*/ 37227 w 356486"/>
              <a:gd name="connsiteY3-138" fmla="*/ 212085 h 475933"/>
              <a:gd name="connsiteX4-139" fmla="*/ 37227 w 356486"/>
              <a:gd name="connsiteY4-140" fmla="*/ 249312 h 475933"/>
              <a:gd name="connsiteX5-141" fmla="*/ 0 w 356486"/>
              <a:gd name="connsiteY5-142" fmla="*/ 267926 h 475933"/>
              <a:gd name="connsiteX6-143" fmla="*/ 37227 w 356486"/>
              <a:gd name="connsiteY6-144" fmla="*/ 302827 h 475933"/>
              <a:gd name="connsiteX7-145" fmla="*/ 79108 w 356486"/>
              <a:gd name="connsiteY7-146" fmla="*/ 284213 h 475933"/>
              <a:gd name="connsiteX8-147" fmla="*/ 118662 w 356486"/>
              <a:gd name="connsiteY8-148" fmla="*/ 307480 h 475933"/>
              <a:gd name="connsiteX9-149" fmla="*/ 186137 w 356486"/>
              <a:gd name="connsiteY9-150" fmla="*/ 351688 h 475933"/>
              <a:gd name="connsiteX10-151" fmla="*/ 193117 w 356486"/>
              <a:gd name="connsiteY10-152" fmla="*/ 351688 h 475933"/>
              <a:gd name="connsiteX11-153" fmla="*/ 195444 w 356486"/>
              <a:gd name="connsiteY11-154" fmla="*/ 414509 h 475933"/>
              <a:gd name="connsiteX12-155" fmla="*/ 279206 w 356486"/>
              <a:gd name="connsiteY12-156" fmla="*/ 472677 h 475933"/>
              <a:gd name="connsiteX13-157" fmla="*/ 349007 w 356486"/>
              <a:gd name="connsiteY13-158" fmla="*/ 461044 h 475933"/>
              <a:gd name="connsiteX14-159" fmla="*/ 337374 w 356486"/>
              <a:gd name="connsiteY14-160" fmla="*/ 398222 h 475933"/>
              <a:gd name="connsiteX15-161" fmla="*/ 353661 w 356486"/>
              <a:gd name="connsiteY15-162" fmla="*/ 363322 h 475933"/>
              <a:gd name="connsiteX16-163" fmla="*/ 314107 w 356486"/>
              <a:gd name="connsiteY16-164" fmla="*/ 365648 h 475933"/>
              <a:gd name="connsiteX17-165" fmla="*/ 265246 w 356486"/>
              <a:gd name="connsiteY17-166" fmla="*/ 281887 h 475933"/>
              <a:gd name="connsiteX18-167" fmla="*/ 272226 w 356486"/>
              <a:gd name="connsiteY18-168" fmla="*/ 256293 h 475933"/>
              <a:gd name="connsiteX19-169" fmla="*/ 309453 w 356486"/>
              <a:gd name="connsiteY19-170" fmla="*/ 265599 h 475933"/>
              <a:gd name="connsiteX20-171" fmla="*/ 355988 w 356486"/>
              <a:gd name="connsiteY20-172" fmla="*/ 265599 h 475933"/>
              <a:gd name="connsiteX21-173" fmla="*/ 330394 w 356486"/>
              <a:gd name="connsiteY21-174" fmla="*/ 188818 h 475933"/>
              <a:gd name="connsiteX22-175" fmla="*/ 274552 w 356486"/>
              <a:gd name="connsiteY22-176" fmla="*/ 207432 h 475933"/>
              <a:gd name="connsiteX23-177" fmla="*/ 248959 w 356486"/>
              <a:gd name="connsiteY23-178" fmla="*/ 212085 h 475933"/>
              <a:gd name="connsiteX24-179" fmla="*/ 228018 w 356486"/>
              <a:gd name="connsiteY24-180" fmla="*/ 188818 h 475933"/>
              <a:gd name="connsiteX25-181" fmla="*/ 183810 w 356486"/>
              <a:gd name="connsiteY25-182" fmla="*/ 200451 h 475933"/>
              <a:gd name="connsiteX26-183" fmla="*/ 162870 w 356486"/>
              <a:gd name="connsiteY26-184" fmla="*/ 207432 h 475933"/>
              <a:gd name="connsiteX27-185" fmla="*/ 125643 w 356486"/>
              <a:gd name="connsiteY27-186" fmla="*/ 142283 h 475933"/>
              <a:gd name="connsiteX28-187" fmla="*/ 102375 w 356486"/>
              <a:gd name="connsiteY28-188" fmla="*/ 119016 h 475933"/>
              <a:gd name="connsiteX29-189" fmla="*/ 102375 w 356486"/>
              <a:gd name="connsiteY29-190" fmla="*/ 93422 h 475933"/>
              <a:gd name="connsiteX30-191" fmla="*/ 125643 w 356486"/>
              <a:gd name="connsiteY30-192" fmla="*/ 72482 h 475933"/>
              <a:gd name="connsiteX31-193" fmla="*/ 127970 w 356486"/>
              <a:gd name="connsiteY31-194" fmla="*/ 5007 h 475933"/>
              <a:gd name="connsiteX32-195" fmla="*/ 79108 w 356486"/>
              <a:gd name="connsiteY32-196" fmla="*/ 11987 h 475933"/>
              <a:gd name="connsiteX0-197" fmla="*/ 79108 w 356486"/>
              <a:gd name="connsiteY0-198" fmla="*/ 11987 h 475933"/>
              <a:gd name="connsiteX1-199" fmla="*/ 76781 w 356486"/>
              <a:gd name="connsiteY1-200" fmla="*/ 67828 h 475933"/>
              <a:gd name="connsiteX2-201" fmla="*/ 53514 w 356486"/>
              <a:gd name="connsiteY2-202" fmla="*/ 114363 h 475933"/>
              <a:gd name="connsiteX3-203" fmla="*/ 37227 w 356486"/>
              <a:gd name="connsiteY3-204" fmla="*/ 212085 h 475933"/>
              <a:gd name="connsiteX4-205" fmla="*/ 37227 w 356486"/>
              <a:gd name="connsiteY4-206" fmla="*/ 249312 h 475933"/>
              <a:gd name="connsiteX5-207" fmla="*/ 0 w 356486"/>
              <a:gd name="connsiteY5-208" fmla="*/ 267926 h 475933"/>
              <a:gd name="connsiteX6-209" fmla="*/ 37227 w 356486"/>
              <a:gd name="connsiteY6-210" fmla="*/ 302827 h 475933"/>
              <a:gd name="connsiteX7-211" fmla="*/ 79108 w 356486"/>
              <a:gd name="connsiteY7-212" fmla="*/ 284213 h 475933"/>
              <a:gd name="connsiteX8-213" fmla="*/ 118662 w 356486"/>
              <a:gd name="connsiteY8-214" fmla="*/ 307480 h 475933"/>
              <a:gd name="connsiteX9-215" fmla="*/ 186137 w 356486"/>
              <a:gd name="connsiteY9-216" fmla="*/ 351688 h 475933"/>
              <a:gd name="connsiteX10-217" fmla="*/ 193117 w 356486"/>
              <a:gd name="connsiteY10-218" fmla="*/ 351688 h 475933"/>
              <a:gd name="connsiteX11-219" fmla="*/ 195444 w 356486"/>
              <a:gd name="connsiteY11-220" fmla="*/ 414509 h 475933"/>
              <a:gd name="connsiteX12-221" fmla="*/ 279206 w 356486"/>
              <a:gd name="connsiteY12-222" fmla="*/ 472677 h 475933"/>
              <a:gd name="connsiteX13-223" fmla="*/ 349007 w 356486"/>
              <a:gd name="connsiteY13-224" fmla="*/ 461044 h 475933"/>
              <a:gd name="connsiteX14-225" fmla="*/ 337374 w 356486"/>
              <a:gd name="connsiteY14-226" fmla="*/ 398222 h 475933"/>
              <a:gd name="connsiteX15-227" fmla="*/ 353661 w 356486"/>
              <a:gd name="connsiteY15-228" fmla="*/ 363322 h 475933"/>
              <a:gd name="connsiteX16-229" fmla="*/ 314107 w 356486"/>
              <a:gd name="connsiteY16-230" fmla="*/ 365648 h 475933"/>
              <a:gd name="connsiteX17-231" fmla="*/ 265246 w 356486"/>
              <a:gd name="connsiteY17-232" fmla="*/ 281887 h 475933"/>
              <a:gd name="connsiteX18-233" fmla="*/ 272226 w 356486"/>
              <a:gd name="connsiteY18-234" fmla="*/ 256293 h 475933"/>
              <a:gd name="connsiteX19-235" fmla="*/ 309453 w 356486"/>
              <a:gd name="connsiteY19-236" fmla="*/ 265599 h 475933"/>
              <a:gd name="connsiteX20-237" fmla="*/ 355988 w 356486"/>
              <a:gd name="connsiteY20-238" fmla="*/ 265599 h 475933"/>
              <a:gd name="connsiteX21-239" fmla="*/ 330394 w 356486"/>
              <a:gd name="connsiteY21-240" fmla="*/ 188818 h 475933"/>
              <a:gd name="connsiteX22-241" fmla="*/ 274552 w 356486"/>
              <a:gd name="connsiteY22-242" fmla="*/ 207432 h 475933"/>
              <a:gd name="connsiteX23-243" fmla="*/ 248959 w 356486"/>
              <a:gd name="connsiteY23-244" fmla="*/ 212085 h 475933"/>
              <a:gd name="connsiteX24-245" fmla="*/ 228018 w 356486"/>
              <a:gd name="connsiteY24-246" fmla="*/ 188818 h 475933"/>
              <a:gd name="connsiteX25-247" fmla="*/ 183810 w 356486"/>
              <a:gd name="connsiteY25-248" fmla="*/ 200451 h 475933"/>
              <a:gd name="connsiteX26-249" fmla="*/ 162870 w 356486"/>
              <a:gd name="connsiteY26-250" fmla="*/ 193472 h 475933"/>
              <a:gd name="connsiteX27-251" fmla="*/ 125643 w 356486"/>
              <a:gd name="connsiteY27-252" fmla="*/ 142283 h 475933"/>
              <a:gd name="connsiteX28-253" fmla="*/ 102375 w 356486"/>
              <a:gd name="connsiteY28-254" fmla="*/ 119016 h 475933"/>
              <a:gd name="connsiteX29-255" fmla="*/ 102375 w 356486"/>
              <a:gd name="connsiteY29-256" fmla="*/ 93422 h 475933"/>
              <a:gd name="connsiteX30-257" fmla="*/ 125643 w 356486"/>
              <a:gd name="connsiteY30-258" fmla="*/ 72482 h 475933"/>
              <a:gd name="connsiteX31-259" fmla="*/ 127970 w 356486"/>
              <a:gd name="connsiteY31-260" fmla="*/ 5007 h 475933"/>
              <a:gd name="connsiteX32-261" fmla="*/ 79108 w 356486"/>
              <a:gd name="connsiteY32-262" fmla="*/ 11987 h 475933"/>
              <a:gd name="connsiteX0-263" fmla="*/ 79108 w 356486"/>
              <a:gd name="connsiteY0-264" fmla="*/ 11987 h 475933"/>
              <a:gd name="connsiteX1-265" fmla="*/ 76781 w 356486"/>
              <a:gd name="connsiteY1-266" fmla="*/ 67828 h 475933"/>
              <a:gd name="connsiteX2-267" fmla="*/ 53514 w 356486"/>
              <a:gd name="connsiteY2-268" fmla="*/ 114363 h 475933"/>
              <a:gd name="connsiteX3-269" fmla="*/ 37227 w 356486"/>
              <a:gd name="connsiteY3-270" fmla="*/ 212085 h 475933"/>
              <a:gd name="connsiteX4-271" fmla="*/ 37227 w 356486"/>
              <a:gd name="connsiteY4-272" fmla="*/ 249312 h 475933"/>
              <a:gd name="connsiteX5-273" fmla="*/ 0 w 356486"/>
              <a:gd name="connsiteY5-274" fmla="*/ 267926 h 475933"/>
              <a:gd name="connsiteX6-275" fmla="*/ 37227 w 356486"/>
              <a:gd name="connsiteY6-276" fmla="*/ 302827 h 475933"/>
              <a:gd name="connsiteX7-277" fmla="*/ 79108 w 356486"/>
              <a:gd name="connsiteY7-278" fmla="*/ 284213 h 475933"/>
              <a:gd name="connsiteX8-279" fmla="*/ 118662 w 356486"/>
              <a:gd name="connsiteY8-280" fmla="*/ 307480 h 475933"/>
              <a:gd name="connsiteX9-281" fmla="*/ 186137 w 356486"/>
              <a:gd name="connsiteY9-282" fmla="*/ 351688 h 475933"/>
              <a:gd name="connsiteX10-283" fmla="*/ 193117 w 356486"/>
              <a:gd name="connsiteY10-284" fmla="*/ 351688 h 475933"/>
              <a:gd name="connsiteX11-285" fmla="*/ 195444 w 356486"/>
              <a:gd name="connsiteY11-286" fmla="*/ 414509 h 475933"/>
              <a:gd name="connsiteX12-287" fmla="*/ 279206 w 356486"/>
              <a:gd name="connsiteY12-288" fmla="*/ 472677 h 475933"/>
              <a:gd name="connsiteX13-289" fmla="*/ 349007 w 356486"/>
              <a:gd name="connsiteY13-290" fmla="*/ 461044 h 475933"/>
              <a:gd name="connsiteX14-291" fmla="*/ 337374 w 356486"/>
              <a:gd name="connsiteY14-292" fmla="*/ 398222 h 475933"/>
              <a:gd name="connsiteX15-293" fmla="*/ 353661 w 356486"/>
              <a:gd name="connsiteY15-294" fmla="*/ 363322 h 475933"/>
              <a:gd name="connsiteX16-295" fmla="*/ 314107 w 356486"/>
              <a:gd name="connsiteY16-296" fmla="*/ 365648 h 475933"/>
              <a:gd name="connsiteX17-297" fmla="*/ 283860 w 356486"/>
              <a:gd name="connsiteY17-298" fmla="*/ 284213 h 475933"/>
              <a:gd name="connsiteX18-299" fmla="*/ 272226 w 356486"/>
              <a:gd name="connsiteY18-300" fmla="*/ 256293 h 475933"/>
              <a:gd name="connsiteX19-301" fmla="*/ 309453 w 356486"/>
              <a:gd name="connsiteY19-302" fmla="*/ 265599 h 475933"/>
              <a:gd name="connsiteX20-303" fmla="*/ 355988 w 356486"/>
              <a:gd name="connsiteY20-304" fmla="*/ 265599 h 475933"/>
              <a:gd name="connsiteX21-305" fmla="*/ 330394 w 356486"/>
              <a:gd name="connsiteY21-306" fmla="*/ 188818 h 475933"/>
              <a:gd name="connsiteX22-307" fmla="*/ 274552 w 356486"/>
              <a:gd name="connsiteY22-308" fmla="*/ 207432 h 475933"/>
              <a:gd name="connsiteX23-309" fmla="*/ 248959 w 356486"/>
              <a:gd name="connsiteY23-310" fmla="*/ 212085 h 475933"/>
              <a:gd name="connsiteX24-311" fmla="*/ 228018 w 356486"/>
              <a:gd name="connsiteY24-312" fmla="*/ 188818 h 475933"/>
              <a:gd name="connsiteX25-313" fmla="*/ 183810 w 356486"/>
              <a:gd name="connsiteY25-314" fmla="*/ 200451 h 475933"/>
              <a:gd name="connsiteX26-315" fmla="*/ 162870 w 356486"/>
              <a:gd name="connsiteY26-316" fmla="*/ 193472 h 475933"/>
              <a:gd name="connsiteX27-317" fmla="*/ 125643 w 356486"/>
              <a:gd name="connsiteY27-318" fmla="*/ 142283 h 475933"/>
              <a:gd name="connsiteX28-319" fmla="*/ 102375 w 356486"/>
              <a:gd name="connsiteY28-320" fmla="*/ 119016 h 475933"/>
              <a:gd name="connsiteX29-321" fmla="*/ 102375 w 356486"/>
              <a:gd name="connsiteY29-322" fmla="*/ 93422 h 475933"/>
              <a:gd name="connsiteX30-323" fmla="*/ 125643 w 356486"/>
              <a:gd name="connsiteY30-324" fmla="*/ 72482 h 475933"/>
              <a:gd name="connsiteX31-325" fmla="*/ 127970 w 356486"/>
              <a:gd name="connsiteY31-326" fmla="*/ 5007 h 475933"/>
              <a:gd name="connsiteX32-327" fmla="*/ 79108 w 356486"/>
              <a:gd name="connsiteY32-328" fmla="*/ 11987 h 475933"/>
              <a:gd name="connsiteX0-329" fmla="*/ 79108 w 356486"/>
              <a:gd name="connsiteY0-330" fmla="*/ 11987 h 475933"/>
              <a:gd name="connsiteX1-331" fmla="*/ 76781 w 356486"/>
              <a:gd name="connsiteY1-332" fmla="*/ 67828 h 475933"/>
              <a:gd name="connsiteX2-333" fmla="*/ 53514 w 356486"/>
              <a:gd name="connsiteY2-334" fmla="*/ 114363 h 475933"/>
              <a:gd name="connsiteX3-335" fmla="*/ 37227 w 356486"/>
              <a:gd name="connsiteY3-336" fmla="*/ 212085 h 475933"/>
              <a:gd name="connsiteX4-337" fmla="*/ 37227 w 356486"/>
              <a:gd name="connsiteY4-338" fmla="*/ 249312 h 475933"/>
              <a:gd name="connsiteX5-339" fmla="*/ 0 w 356486"/>
              <a:gd name="connsiteY5-340" fmla="*/ 267926 h 475933"/>
              <a:gd name="connsiteX6-341" fmla="*/ 37227 w 356486"/>
              <a:gd name="connsiteY6-342" fmla="*/ 302827 h 475933"/>
              <a:gd name="connsiteX7-343" fmla="*/ 79108 w 356486"/>
              <a:gd name="connsiteY7-344" fmla="*/ 284213 h 475933"/>
              <a:gd name="connsiteX8-345" fmla="*/ 118662 w 356486"/>
              <a:gd name="connsiteY8-346" fmla="*/ 307480 h 475933"/>
              <a:gd name="connsiteX9-347" fmla="*/ 186137 w 356486"/>
              <a:gd name="connsiteY9-348" fmla="*/ 351688 h 475933"/>
              <a:gd name="connsiteX10-349" fmla="*/ 193117 w 356486"/>
              <a:gd name="connsiteY10-350" fmla="*/ 351688 h 475933"/>
              <a:gd name="connsiteX11-351" fmla="*/ 195444 w 356486"/>
              <a:gd name="connsiteY11-352" fmla="*/ 414509 h 475933"/>
              <a:gd name="connsiteX12-353" fmla="*/ 279206 w 356486"/>
              <a:gd name="connsiteY12-354" fmla="*/ 472677 h 475933"/>
              <a:gd name="connsiteX13-355" fmla="*/ 349007 w 356486"/>
              <a:gd name="connsiteY13-356" fmla="*/ 461044 h 475933"/>
              <a:gd name="connsiteX14-357" fmla="*/ 337374 w 356486"/>
              <a:gd name="connsiteY14-358" fmla="*/ 398222 h 475933"/>
              <a:gd name="connsiteX15-359" fmla="*/ 353661 w 356486"/>
              <a:gd name="connsiteY15-360" fmla="*/ 363322 h 475933"/>
              <a:gd name="connsiteX16-361" fmla="*/ 314107 w 356486"/>
              <a:gd name="connsiteY16-362" fmla="*/ 365648 h 475933"/>
              <a:gd name="connsiteX17-363" fmla="*/ 283860 w 356486"/>
              <a:gd name="connsiteY17-364" fmla="*/ 284213 h 475933"/>
              <a:gd name="connsiteX18-365" fmla="*/ 281533 w 356486"/>
              <a:gd name="connsiteY18-366" fmla="*/ 263273 h 475933"/>
              <a:gd name="connsiteX19-367" fmla="*/ 309453 w 356486"/>
              <a:gd name="connsiteY19-368" fmla="*/ 265599 h 475933"/>
              <a:gd name="connsiteX20-369" fmla="*/ 355988 w 356486"/>
              <a:gd name="connsiteY20-370" fmla="*/ 265599 h 475933"/>
              <a:gd name="connsiteX21-371" fmla="*/ 330394 w 356486"/>
              <a:gd name="connsiteY21-372" fmla="*/ 188818 h 475933"/>
              <a:gd name="connsiteX22-373" fmla="*/ 274552 w 356486"/>
              <a:gd name="connsiteY22-374" fmla="*/ 207432 h 475933"/>
              <a:gd name="connsiteX23-375" fmla="*/ 248959 w 356486"/>
              <a:gd name="connsiteY23-376" fmla="*/ 212085 h 475933"/>
              <a:gd name="connsiteX24-377" fmla="*/ 228018 w 356486"/>
              <a:gd name="connsiteY24-378" fmla="*/ 188818 h 475933"/>
              <a:gd name="connsiteX25-379" fmla="*/ 183810 w 356486"/>
              <a:gd name="connsiteY25-380" fmla="*/ 200451 h 475933"/>
              <a:gd name="connsiteX26-381" fmla="*/ 162870 w 356486"/>
              <a:gd name="connsiteY26-382" fmla="*/ 193472 h 475933"/>
              <a:gd name="connsiteX27-383" fmla="*/ 125643 w 356486"/>
              <a:gd name="connsiteY27-384" fmla="*/ 142283 h 475933"/>
              <a:gd name="connsiteX28-385" fmla="*/ 102375 w 356486"/>
              <a:gd name="connsiteY28-386" fmla="*/ 119016 h 475933"/>
              <a:gd name="connsiteX29-387" fmla="*/ 102375 w 356486"/>
              <a:gd name="connsiteY29-388" fmla="*/ 93422 h 475933"/>
              <a:gd name="connsiteX30-389" fmla="*/ 125643 w 356486"/>
              <a:gd name="connsiteY30-390" fmla="*/ 72482 h 475933"/>
              <a:gd name="connsiteX31-391" fmla="*/ 127970 w 356486"/>
              <a:gd name="connsiteY31-392" fmla="*/ 5007 h 475933"/>
              <a:gd name="connsiteX32-393" fmla="*/ 79108 w 356486"/>
              <a:gd name="connsiteY32-394" fmla="*/ 11987 h 475933"/>
              <a:gd name="connsiteX0-395" fmla="*/ 79108 w 356486"/>
              <a:gd name="connsiteY0-396" fmla="*/ 11987 h 475933"/>
              <a:gd name="connsiteX1-397" fmla="*/ 76781 w 356486"/>
              <a:gd name="connsiteY1-398" fmla="*/ 67828 h 475933"/>
              <a:gd name="connsiteX2-399" fmla="*/ 53514 w 356486"/>
              <a:gd name="connsiteY2-400" fmla="*/ 114363 h 475933"/>
              <a:gd name="connsiteX3-401" fmla="*/ 37227 w 356486"/>
              <a:gd name="connsiteY3-402" fmla="*/ 212085 h 475933"/>
              <a:gd name="connsiteX4-403" fmla="*/ 37227 w 356486"/>
              <a:gd name="connsiteY4-404" fmla="*/ 249312 h 475933"/>
              <a:gd name="connsiteX5-405" fmla="*/ 0 w 356486"/>
              <a:gd name="connsiteY5-406" fmla="*/ 267926 h 475933"/>
              <a:gd name="connsiteX6-407" fmla="*/ 37227 w 356486"/>
              <a:gd name="connsiteY6-408" fmla="*/ 302827 h 475933"/>
              <a:gd name="connsiteX7-409" fmla="*/ 79108 w 356486"/>
              <a:gd name="connsiteY7-410" fmla="*/ 284213 h 475933"/>
              <a:gd name="connsiteX8-411" fmla="*/ 118662 w 356486"/>
              <a:gd name="connsiteY8-412" fmla="*/ 307480 h 475933"/>
              <a:gd name="connsiteX9-413" fmla="*/ 186137 w 356486"/>
              <a:gd name="connsiteY9-414" fmla="*/ 351688 h 475933"/>
              <a:gd name="connsiteX10-415" fmla="*/ 193117 w 356486"/>
              <a:gd name="connsiteY10-416" fmla="*/ 351688 h 475933"/>
              <a:gd name="connsiteX11-417" fmla="*/ 195444 w 356486"/>
              <a:gd name="connsiteY11-418" fmla="*/ 414509 h 475933"/>
              <a:gd name="connsiteX12-419" fmla="*/ 279206 w 356486"/>
              <a:gd name="connsiteY12-420" fmla="*/ 472677 h 475933"/>
              <a:gd name="connsiteX13-421" fmla="*/ 349007 w 356486"/>
              <a:gd name="connsiteY13-422" fmla="*/ 461044 h 475933"/>
              <a:gd name="connsiteX14-423" fmla="*/ 337374 w 356486"/>
              <a:gd name="connsiteY14-424" fmla="*/ 398222 h 475933"/>
              <a:gd name="connsiteX15-425" fmla="*/ 353661 w 356486"/>
              <a:gd name="connsiteY15-426" fmla="*/ 363322 h 475933"/>
              <a:gd name="connsiteX16-427" fmla="*/ 314107 w 356486"/>
              <a:gd name="connsiteY16-428" fmla="*/ 365648 h 475933"/>
              <a:gd name="connsiteX17-429" fmla="*/ 283860 w 356486"/>
              <a:gd name="connsiteY17-430" fmla="*/ 284213 h 475933"/>
              <a:gd name="connsiteX18-431" fmla="*/ 281533 w 356486"/>
              <a:gd name="connsiteY18-432" fmla="*/ 263273 h 475933"/>
              <a:gd name="connsiteX19-433" fmla="*/ 309453 w 356486"/>
              <a:gd name="connsiteY19-434" fmla="*/ 265599 h 475933"/>
              <a:gd name="connsiteX20-435" fmla="*/ 355988 w 356486"/>
              <a:gd name="connsiteY20-436" fmla="*/ 265599 h 475933"/>
              <a:gd name="connsiteX21-437" fmla="*/ 330394 w 356486"/>
              <a:gd name="connsiteY21-438" fmla="*/ 188818 h 475933"/>
              <a:gd name="connsiteX22-439" fmla="*/ 274552 w 356486"/>
              <a:gd name="connsiteY22-440" fmla="*/ 207432 h 475933"/>
              <a:gd name="connsiteX23-441" fmla="*/ 248959 w 356486"/>
              <a:gd name="connsiteY23-442" fmla="*/ 212085 h 475933"/>
              <a:gd name="connsiteX24-443" fmla="*/ 228018 w 356486"/>
              <a:gd name="connsiteY24-444" fmla="*/ 188818 h 475933"/>
              <a:gd name="connsiteX25-445" fmla="*/ 183810 w 356486"/>
              <a:gd name="connsiteY25-446" fmla="*/ 200451 h 475933"/>
              <a:gd name="connsiteX26-447" fmla="*/ 162870 w 356486"/>
              <a:gd name="connsiteY26-448" fmla="*/ 193472 h 475933"/>
              <a:gd name="connsiteX27-449" fmla="*/ 125643 w 356486"/>
              <a:gd name="connsiteY27-450" fmla="*/ 142283 h 475933"/>
              <a:gd name="connsiteX28-451" fmla="*/ 102375 w 356486"/>
              <a:gd name="connsiteY28-452" fmla="*/ 119016 h 475933"/>
              <a:gd name="connsiteX29-453" fmla="*/ 102375 w 356486"/>
              <a:gd name="connsiteY29-454" fmla="*/ 93422 h 475933"/>
              <a:gd name="connsiteX30-455" fmla="*/ 125643 w 356486"/>
              <a:gd name="connsiteY30-456" fmla="*/ 72482 h 475933"/>
              <a:gd name="connsiteX31-457" fmla="*/ 127970 w 356486"/>
              <a:gd name="connsiteY31-458" fmla="*/ 5007 h 475933"/>
              <a:gd name="connsiteX32-459" fmla="*/ 79108 w 356486"/>
              <a:gd name="connsiteY32-460" fmla="*/ 11987 h 475933"/>
              <a:gd name="connsiteX0-461" fmla="*/ 79108 w 356486"/>
              <a:gd name="connsiteY0-462" fmla="*/ 11987 h 475933"/>
              <a:gd name="connsiteX1-463" fmla="*/ 76781 w 356486"/>
              <a:gd name="connsiteY1-464" fmla="*/ 67828 h 475933"/>
              <a:gd name="connsiteX2-465" fmla="*/ 53514 w 356486"/>
              <a:gd name="connsiteY2-466" fmla="*/ 114363 h 475933"/>
              <a:gd name="connsiteX3-467" fmla="*/ 37227 w 356486"/>
              <a:gd name="connsiteY3-468" fmla="*/ 212085 h 475933"/>
              <a:gd name="connsiteX4-469" fmla="*/ 37227 w 356486"/>
              <a:gd name="connsiteY4-470" fmla="*/ 249312 h 475933"/>
              <a:gd name="connsiteX5-471" fmla="*/ 0 w 356486"/>
              <a:gd name="connsiteY5-472" fmla="*/ 267926 h 475933"/>
              <a:gd name="connsiteX6-473" fmla="*/ 37227 w 356486"/>
              <a:gd name="connsiteY6-474" fmla="*/ 302827 h 475933"/>
              <a:gd name="connsiteX7-475" fmla="*/ 79108 w 356486"/>
              <a:gd name="connsiteY7-476" fmla="*/ 284213 h 475933"/>
              <a:gd name="connsiteX8-477" fmla="*/ 118662 w 356486"/>
              <a:gd name="connsiteY8-478" fmla="*/ 307480 h 475933"/>
              <a:gd name="connsiteX9-479" fmla="*/ 169953 w 356486"/>
              <a:gd name="connsiteY9-480" fmla="*/ 351688 h 475933"/>
              <a:gd name="connsiteX10-481" fmla="*/ 193117 w 356486"/>
              <a:gd name="connsiteY10-482" fmla="*/ 351688 h 475933"/>
              <a:gd name="connsiteX11-483" fmla="*/ 195444 w 356486"/>
              <a:gd name="connsiteY11-484" fmla="*/ 414509 h 475933"/>
              <a:gd name="connsiteX12-485" fmla="*/ 279206 w 356486"/>
              <a:gd name="connsiteY12-486" fmla="*/ 472677 h 475933"/>
              <a:gd name="connsiteX13-487" fmla="*/ 349007 w 356486"/>
              <a:gd name="connsiteY13-488" fmla="*/ 461044 h 475933"/>
              <a:gd name="connsiteX14-489" fmla="*/ 337374 w 356486"/>
              <a:gd name="connsiteY14-490" fmla="*/ 398222 h 475933"/>
              <a:gd name="connsiteX15-491" fmla="*/ 353661 w 356486"/>
              <a:gd name="connsiteY15-492" fmla="*/ 363322 h 475933"/>
              <a:gd name="connsiteX16-493" fmla="*/ 314107 w 356486"/>
              <a:gd name="connsiteY16-494" fmla="*/ 365648 h 475933"/>
              <a:gd name="connsiteX17-495" fmla="*/ 283860 w 356486"/>
              <a:gd name="connsiteY17-496" fmla="*/ 284213 h 475933"/>
              <a:gd name="connsiteX18-497" fmla="*/ 281533 w 356486"/>
              <a:gd name="connsiteY18-498" fmla="*/ 263273 h 475933"/>
              <a:gd name="connsiteX19-499" fmla="*/ 309453 w 356486"/>
              <a:gd name="connsiteY19-500" fmla="*/ 265599 h 475933"/>
              <a:gd name="connsiteX20-501" fmla="*/ 355988 w 356486"/>
              <a:gd name="connsiteY20-502" fmla="*/ 265599 h 475933"/>
              <a:gd name="connsiteX21-503" fmla="*/ 330394 w 356486"/>
              <a:gd name="connsiteY21-504" fmla="*/ 188818 h 475933"/>
              <a:gd name="connsiteX22-505" fmla="*/ 274552 w 356486"/>
              <a:gd name="connsiteY22-506" fmla="*/ 207432 h 475933"/>
              <a:gd name="connsiteX23-507" fmla="*/ 248959 w 356486"/>
              <a:gd name="connsiteY23-508" fmla="*/ 212085 h 475933"/>
              <a:gd name="connsiteX24-509" fmla="*/ 228018 w 356486"/>
              <a:gd name="connsiteY24-510" fmla="*/ 188818 h 475933"/>
              <a:gd name="connsiteX25-511" fmla="*/ 183810 w 356486"/>
              <a:gd name="connsiteY25-512" fmla="*/ 200451 h 475933"/>
              <a:gd name="connsiteX26-513" fmla="*/ 162870 w 356486"/>
              <a:gd name="connsiteY26-514" fmla="*/ 193472 h 475933"/>
              <a:gd name="connsiteX27-515" fmla="*/ 125643 w 356486"/>
              <a:gd name="connsiteY27-516" fmla="*/ 142283 h 475933"/>
              <a:gd name="connsiteX28-517" fmla="*/ 102375 w 356486"/>
              <a:gd name="connsiteY28-518" fmla="*/ 119016 h 475933"/>
              <a:gd name="connsiteX29-519" fmla="*/ 102375 w 356486"/>
              <a:gd name="connsiteY29-520" fmla="*/ 93422 h 475933"/>
              <a:gd name="connsiteX30-521" fmla="*/ 125643 w 356486"/>
              <a:gd name="connsiteY30-522" fmla="*/ 72482 h 475933"/>
              <a:gd name="connsiteX31-523" fmla="*/ 127970 w 356486"/>
              <a:gd name="connsiteY31-524" fmla="*/ 5007 h 475933"/>
              <a:gd name="connsiteX32-525" fmla="*/ 79108 w 356486"/>
              <a:gd name="connsiteY32-526" fmla="*/ 11987 h 475933"/>
              <a:gd name="connsiteX0-527" fmla="*/ 79108 w 356486"/>
              <a:gd name="connsiteY0-528" fmla="*/ 11987 h 475933"/>
              <a:gd name="connsiteX1-529" fmla="*/ 76781 w 356486"/>
              <a:gd name="connsiteY1-530" fmla="*/ 67828 h 475933"/>
              <a:gd name="connsiteX2-531" fmla="*/ 53514 w 356486"/>
              <a:gd name="connsiteY2-532" fmla="*/ 114363 h 475933"/>
              <a:gd name="connsiteX3-533" fmla="*/ 37227 w 356486"/>
              <a:gd name="connsiteY3-534" fmla="*/ 212085 h 475933"/>
              <a:gd name="connsiteX4-535" fmla="*/ 37227 w 356486"/>
              <a:gd name="connsiteY4-536" fmla="*/ 249312 h 475933"/>
              <a:gd name="connsiteX5-537" fmla="*/ 0 w 356486"/>
              <a:gd name="connsiteY5-538" fmla="*/ 267926 h 475933"/>
              <a:gd name="connsiteX6-539" fmla="*/ 37227 w 356486"/>
              <a:gd name="connsiteY6-540" fmla="*/ 302827 h 475933"/>
              <a:gd name="connsiteX7-541" fmla="*/ 79108 w 356486"/>
              <a:gd name="connsiteY7-542" fmla="*/ 284213 h 475933"/>
              <a:gd name="connsiteX8-543" fmla="*/ 116639 w 356486"/>
              <a:gd name="connsiteY8-544" fmla="*/ 319618 h 475933"/>
              <a:gd name="connsiteX9-545" fmla="*/ 169953 w 356486"/>
              <a:gd name="connsiteY9-546" fmla="*/ 351688 h 475933"/>
              <a:gd name="connsiteX10-547" fmla="*/ 193117 w 356486"/>
              <a:gd name="connsiteY10-548" fmla="*/ 351688 h 475933"/>
              <a:gd name="connsiteX11-549" fmla="*/ 195444 w 356486"/>
              <a:gd name="connsiteY11-550" fmla="*/ 414509 h 475933"/>
              <a:gd name="connsiteX12-551" fmla="*/ 279206 w 356486"/>
              <a:gd name="connsiteY12-552" fmla="*/ 472677 h 475933"/>
              <a:gd name="connsiteX13-553" fmla="*/ 349007 w 356486"/>
              <a:gd name="connsiteY13-554" fmla="*/ 461044 h 475933"/>
              <a:gd name="connsiteX14-555" fmla="*/ 337374 w 356486"/>
              <a:gd name="connsiteY14-556" fmla="*/ 398222 h 475933"/>
              <a:gd name="connsiteX15-557" fmla="*/ 353661 w 356486"/>
              <a:gd name="connsiteY15-558" fmla="*/ 363322 h 475933"/>
              <a:gd name="connsiteX16-559" fmla="*/ 314107 w 356486"/>
              <a:gd name="connsiteY16-560" fmla="*/ 365648 h 475933"/>
              <a:gd name="connsiteX17-561" fmla="*/ 283860 w 356486"/>
              <a:gd name="connsiteY17-562" fmla="*/ 284213 h 475933"/>
              <a:gd name="connsiteX18-563" fmla="*/ 281533 w 356486"/>
              <a:gd name="connsiteY18-564" fmla="*/ 263273 h 475933"/>
              <a:gd name="connsiteX19-565" fmla="*/ 309453 w 356486"/>
              <a:gd name="connsiteY19-566" fmla="*/ 265599 h 475933"/>
              <a:gd name="connsiteX20-567" fmla="*/ 355988 w 356486"/>
              <a:gd name="connsiteY20-568" fmla="*/ 265599 h 475933"/>
              <a:gd name="connsiteX21-569" fmla="*/ 330394 w 356486"/>
              <a:gd name="connsiteY21-570" fmla="*/ 188818 h 475933"/>
              <a:gd name="connsiteX22-571" fmla="*/ 274552 w 356486"/>
              <a:gd name="connsiteY22-572" fmla="*/ 207432 h 475933"/>
              <a:gd name="connsiteX23-573" fmla="*/ 248959 w 356486"/>
              <a:gd name="connsiteY23-574" fmla="*/ 212085 h 475933"/>
              <a:gd name="connsiteX24-575" fmla="*/ 228018 w 356486"/>
              <a:gd name="connsiteY24-576" fmla="*/ 188818 h 475933"/>
              <a:gd name="connsiteX25-577" fmla="*/ 183810 w 356486"/>
              <a:gd name="connsiteY25-578" fmla="*/ 200451 h 475933"/>
              <a:gd name="connsiteX26-579" fmla="*/ 162870 w 356486"/>
              <a:gd name="connsiteY26-580" fmla="*/ 193472 h 475933"/>
              <a:gd name="connsiteX27-581" fmla="*/ 125643 w 356486"/>
              <a:gd name="connsiteY27-582" fmla="*/ 142283 h 475933"/>
              <a:gd name="connsiteX28-583" fmla="*/ 102375 w 356486"/>
              <a:gd name="connsiteY28-584" fmla="*/ 119016 h 475933"/>
              <a:gd name="connsiteX29-585" fmla="*/ 102375 w 356486"/>
              <a:gd name="connsiteY29-586" fmla="*/ 93422 h 475933"/>
              <a:gd name="connsiteX30-587" fmla="*/ 125643 w 356486"/>
              <a:gd name="connsiteY30-588" fmla="*/ 72482 h 475933"/>
              <a:gd name="connsiteX31-589" fmla="*/ 127970 w 356486"/>
              <a:gd name="connsiteY31-590" fmla="*/ 5007 h 475933"/>
              <a:gd name="connsiteX32-591" fmla="*/ 79108 w 356486"/>
              <a:gd name="connsiteY32-592" fmla="*/ 11987 h 475933"/>
              <a:gd name="connsiteX0-593" fmla="*/ 79108 w 356486"/>
              <a:gd name="connsiteY0-594" fmla="*/ 11987 h 475704"/>
              <a:gd name="connsiteX1-595" fmla="*/ 76781 w 356486"/>
              <a:gd name="connsiteY1-596" fmla="*/ 67828 h 475704"/>
              <a:gd name="connsiteX2-597" fmla="*/ 53514 w 356486"/>
              <a:gd name="connsiteY2-598" fmla="*/ 114363 h 475704"/>
              <a:gd name="connsiteX3-599" fmla="*/ 37227 w 356486"/>
              <a:gd name="connsiteY3-600" fmla="*/ 212085 h 475704"/>
              <a:gd name="connsiteX4-601" fmla="*/ 37227 w 356486"/>
              <a:gd name="connsiteY4-602" fmla="*/ 249312 h 475704"/>
              <a:gd name="connsiteX5-603" fmla="*/ 0 w 356486"/>
              <a:gd name="connsiteY5-604" fmla="*/ 267926 h 475704"/>
              <a:gd name="connsiteX6-605" fmla="*/ 37227 w 356486"/>
              <a:gd name="connsiteY6-606" fmla="*/ 302827 h 475704"/>
              <a:gd name="connsiteX7-607" fmla="*/ 79108 w 356486"/>
              <a:gd name="connsiteY7-608" fmla="*/ 284213 h 475704"/>
              <a:gd name="connsiteX8-609" fmla="*/ 116639 w 356486"/>
              <a:gd name="connsiteY8-610" fmla="*/ 319618 h 475704"/>
              <a:gd name="connsiteX9-611" fmla="*/ 169953 w 356486"/>
              <a:gd name="connsiteY9-612" fmla="*/ 351688 h 475704"/>
              <a:gd name="connsiteX10-613" fmla="*/ 193117 w 356486"/>
              <a:gd name="connsiteY10-614" fmla="*/ 351688 h 475704"/>
              <a:gd name="connsiteX11-615" fmla="*/ 195444 w 356486"/>
              <a:gd name="connsiteY11-616" fmla="*/ 414509 h 475704"/>
              <a:gd name="connsiteX12-617" fmla="*/ 279206 w 356486"/>
              <a:gd name="connsiteY12-618" fmla="*/ 472677 h 475704"/>
              <a:gd name="connsiteX13-619" fmla="*/ 349007 w 356486"/>
              <a:gd name="connsiteY13-620" fmla="*/ 461044 h 475704"/>
              <a:gd name="connsiteX14-621" fmla="*/ 339397 w 356486"/>
              <a:gd name="connsiteY14-622" fmla="*/ 406314 h 475704"/>
              <a:gd name="connsiteX15-623" fmla="*/ 353661 w 356486"/>
              <a:gd name="connsiteY15-624" fmla="*/ 363322 h 475704"/>
              <a:gd name="connsiteX16-625" fmla="*/ 314107 w 356486"/>
              <a:gd name="connsiteY16-626" fmla="*/ 365648 h 475704"/>
              <a:gd name="connsiteX17-627" fmla="*/ 283860 w 356486"/>
              <a:gd name="connsiteY17-628" fmla="*/ 284213 h 475704"/>
              <a:gd name="connsiteX18-629" fmla="*/ 281533 w 356486"/>
              <a:gd name="connsiteY18-630" fmla="*/ 263273 h 475704"/>
              <a:gd name="connsiteX19-631" fmla="*/ 309453 w 356486"/>
              <a:gd name="connsiteY19-632" fmla="*/ 265599 h 475704"/>
              <a:gd name="connsiteX20-633" fmla="*/ 355988 w 356486"/>
              <a:gd name="connsiteY20-634" fmla="*/ 265599 h 475704"/>
              <a:gd name="connsiteX21-635" fmla="*/ 330394 w 356486"/>
              <a:gd name="connsiteY21-636" fmla="*/ 188818 h 475704"/>
              <a:gd name="connsiteX22-637" fmla="*/ 274552 w 356486"/>
              <a:gd name="connsiteY22-638" fmla="*/ 207432 h 475704"/>
              <a:gd name="connsiteX23-639" fmla="*/ 248959 w 356486"/>
              <a:gd name="connsiteY23-640" fmla="*/ 212085 h 475704"/>
              <a:gd name="connsiteX24-641" fmla="*/ 228018 w 356486"/>
              <a:gd name="connsiteY24-642" fmla="*/ 188818 h 475704"/>
              <a:gd name="connsiteX25-643" fmla="*/ 183810 w 356486"/>
              <a:gd name="connsiteY25-644" fmla="*/ 200451 h 475704"/>
              <a:gd name="connsiteX26-645" fmla="*/ 162870 w 356486"/>
              <a:gd name="connsiteY26-646" fmla="*/ 193472 h 475704"/>
              <a:gd name="connsiteX27-647" fmla="*/ 125643 w 356486"/>
              <a:gd name="connsiteY27-648" fmla="*/ 142283 h 475704"/>
              <a:gd name="connsiteX28-649" fmla="*/ 102375 w 356486"/>
              <a:gd name="connsiteY28-650" fmla="*/ 119016 h 475704"/>
              <a:gd name="connsiteX29-651" fmla="*/ 102375 w 356486"/>
              <a:gd name="connsiteY29-652" fmla="*/ 93422 h 475704"/>
              <a:gd name="connsiteX30-653" fmla="*/ 125643 w 356486"/>
              <a:gd name="connsiteY30-654" fmla="*/ 72482 h 475704"/>
              <a:gd name="connsiteX31-655" fmla="*/ 127970 w 356486"/>
              <a:gd name="connsiteY31-656" fmla="*/ 5007 h 475704"/>
              <a:gd name="connsiteX32-657" fmla="*/ 79108 w 356486"/>
              <a:gd name="connsiteY32-658" fmla="*/ 11987 h 475704"/>
              <a:gd name="connsiteX0-659" fmla="*/ 79108 w 356486"/>
              <a:gd name="connsiteY0-660" fmla="*/ 11987 h 475704"/>
              <a:gd name="connsiteX1-661" fmla="*/ 76781 w 356486"/>
              <a:gd name="connsiteY1-662" fmla="*/ 67828 h 475704"/>
              <a:gd name="connsiteX2-663" fmla="*/ 53514 w 356486"/>
              <a:gd name="connsiteY2-664" fmla="*/ 114363 h 475704"/>
              <a:gd name="connsiteX3-665" fmla="*/ 37227 w 356486"/>
              <a:gd name="connsiteY3-666" fmla="*/ 212085 h 475704"/>
              <a:gd name="connsiteX4-667" fmla="*/ 37227 w 356486"/>
              <a:gd name="connsiteY4-668" fmla="*/ 249312 h 475704"/>
              <a:gd name="connsiteX5-669" fmla="*/ 0 w 356486"/>
              <a:gd name="connsiteY5-670" fmla="*/ 267926 h 475704"/>
              <a:gd name="connsiteX6-671" fmla="*/ 37227 w 356486"/>
              <a:gd name="connsiteY6-672" fmla="*/ 302827 h 475704"/>
              <a:gd name="connsiteX7-673" fmla="*/ 79108 w 356486"/>
              <a:gd name="connsiteY7-674" fmla="*/ 284213 h 475704"/>
              <a:gd name="connsiteX8-675" fmla="*/ 116639 w 356486"/>
              <a:gd name="connsiteY8-676" fmla="*/ 319618 h 475704"/>
              <a:gd name="connsiteX9-677" fmla="*/ 169953 w 356486"/>
              <a:gd name="connsiteY9-678" fmla="*/ 351688 h 475704"/>
              <a:gd name="connsiteX10-679" fmla="*/ 193117 w 356486"/>
              <a:gd name="connsiteY10-680" fmla="*/ 351688 h 475704"/>
              <a:gd name="connsiteX11-681" fmla="*/ 195444 w 356486"/>
              <a:gd name="connsiteY11-682" fmla="*/ 414509 h 475704"/>
              <a:gd name="connsiteX12-683" fmla="*/ 279206 w 356486"/>
              <a:gd name="connsiteY12-684" fmla="*/ 472677 h 475704"/>
              <a:gd name="connsiteX13-685" fmla="*/ 349007 w 356486"/>
              <a:gd name="connsiteY13-686" fmla="*/ 461044 h 475704"/>
              <a:gd name="connsiteX14-687" fmla="*/ 339397 w 356486"/>
              <a:gd name="connsiteY14-688" fmla="*/ 406314 h 475704"/>
              <a:gd name="connsiteX15-689" fmla="*/ 353661 w 356486"/>
              <a:gd name="connsiteY15-690" fmla="*/ 363322 h 475704"/>
              <a:gd name="connsiteX16-691" fmla="*/ 314107 w 356486"/>
              <a:gd name="connsiteY16-692" fmla="*/ 365648 h 475704"/>
              <a:gd name="connsiteX17-693" fmla="*/ 283860 w 356486"/>
              <a:gd name="connsiteY17-694" fmla="*/ 284213 h 475704"/>
              <a:gd name="connsiteX18-695" fmla="*/ 281533 w 356486"/>
              <a:gd name="connsiteY18-696" fmla="*/ 263273 h 475704"/>
              <a:gd name="connsiteX19-697" fmla="*/ 309453 w 356486"/>
              <a:gd name="connsiteY19-698" fmla="*/ 265599 h 475704"/>
              <a:gd name="connsiteX20-699" fmla="*/ 355988 w 356486"/>
              <a:gd name="connsiteY20-700" fmla="*/ 265599 h 475704"/>
              <a:gd name="connsiteX21-701" fmla="*/ 330394 w 356486"/>
              <a:gd name="connsiteY21-702" fmla="*/ 188818 h 475704"/>
              <a:gd name="connsiteX22-703" fmla="*/ 274552 w 356486"/>
              <a:gd name="connsiteY22-704" fmla="*/ 207432 h 475704"/>
              <a:gd name="connsiteX23-705" fmla="*/ 248959 w 356486"/>
              <a:gd name="connsiteY23-706" fmla="*/ 212085 h 475704"/>
              <a:gd name="connsiteX24-707" fmla="*/ 228018 w 356486"/>
              <a:gd name="connsiteY24-708" fmla="*/ 188818 h 475704"/>
              <a:gd name="connsiteX25-709" fmla="*/ 183810 w 356486"/>
              <a:gd name="connsiteY25-710" fmla="*/ 200451 h 475704"/>
              <a:gd name="connsiteX26-711" fmla="*/ 162870 w 356486"/>
              <a:gd name="connsiteY26-712" fmla="*/ 193472 h 475704"/>
              <a:gd name="connsiteX27-713" fmla="*/ 125643 w 356486"/>
              <a:gd name="connsiteY27-714" fmla="*/ 142283 h 475704"/>
              <a:gd name="connsiteX28-715" fmla="*/ 102375 w 356486"/>
              <a:gd name="connsiteY28-716" fmla="*/ 119016 h 475704"/>
              <a:gd name="connsiteX29-717" fmla="*/ 102375 w 356486"/>
              <a:gd name="connsiteY29-718" fmla="*/ 93422 h 475704"/>
              <a:gd name="connsiteX30-719" fmla="*/ 125643 w 356486"/>
              <a:gd name="connsiteY30-720" fmla="*/ 72482 h 475704"/>
              <a:gd name="connsiteX31-721" fmla="*/ 127970 w 356486"/>
              <a:gd name="connsiteY31-722" fmla="*/ 5007 h 475704"/>
              <a:gd name="connsiteX32-723" fmla="*/ 79108 w 356486"/>
              <a:gd name="connsiteY32-724" fmla="*/ 11987 h 475704"/>
              <a:gd name="connsiteX0-725" fmla="*/ 79108 w 356486"/>
              <a:gd name="connsiteY0-726" fmla="*/ 11987 h 475704"/>
              <a:gd name="connsiteX1-727" fmla="*/ 76781 w 356486"/>
              <a:gd name="connsiteY1-728" fmla="*/ 67828 h 475704"/>
              <a:gd name="connsiteX2-729" fmla="*/ 47445 w 356486"/>
              <a:gd name="connsiteY2-730" fmla="*/ 114363 h 475704"/>
              <a:gd name="connsiteX3-731" fmla="*/ 37227 w 356486"/>
              <a:gd name="connsiteY3-732" fmla="*/ 212085 h 475704"/>
              <a:gd name="connsiteX4-733" fmla="*/ 37227 w 356486"/>
              <a:gd name="connsiteY4-734" fmla="*/ 249312 h 475704"/>
              <a:gd name="connsiteX5-735" fmla="*/ 0 w 356486"/>
              <a:gd name="connsiteY5-736" fmla="*/ 267926 h 475704"/>
              <a:gd name="connsiteX6-737" fmla="*/ 37227 w 356486"/>
              <a:gd name="connsiteY6-738" fmla="*/ 302827 h 475704"/>
              <a:gd name="connsiteX7-739" fmla="*/ 79108 w 356486"/>
              <a:gd name="connsiteY7-740" fmla="*/ 284213 h 475704"/>
              <a:gd name="connsiteX8-741" fmla="*/ 116639 w 356486"/>
              <a:gd name="connsiteY8-742" fmla="*/ 319618 h 475704"/>
              <a:gd name="connsiteX9-743" fmla="*/ 169953 w 356486"/>
              <a:gd name="connsiteY9-744" fmla="*/ 351688 h 475704"/>
              <a:gd name="connsiteX10-745" fmla="*/ 193117 w 356486"/>
              <a:gd name="connsiteY10-746" fmla="*/ 351688 h 475704"/>
              <a:gd name="connsiteX11-747" fmla="*/ 195444 w 356486"/>
              <a:gd name="connsiteY11-748" fmla="*/ 414509 h 475704"/>
              <a:gd name="connsiteX12-749" fmla="*/ 279206 w 356486"/>
              <a:gd name="connsiteY12-750" fmla="*/ 472677 h 475704"/>
              <a:gd name="connsiteX13-751" fmla="*/ 349007 w 356486"/>
              <a:gd name="connsiteY13-752" fmla="*/ 461044 h 475704"/>
              <a:gd name="connsiteX14-753" fmla="*/ 339397 w 356486"/>
              <a:gd name="connsiteY14-754" fmla="*/ 406314 h 475704"/>
              <a:gd name="connsiteX15-755" fmla="*/ 353661 w 356486"/>
              <a:gd name="connsiteY15-756" fmla="*/ 363322 h 475704"/>
              <a:gd name="connsiteX16-757" fmla="*/ 314107 w 356486"/>
              <a:gd name="connsiteY16-758" fmla="*/ 365648 h 475704"/>
              <a:gd name="connsiteX17-759" fmla="*/ 283860 w 356486"/>
              <a:gd name="connsiteY17-760" fmla="*/ 284213 h 475704"/>
              <a:gd name="connsiteX18-761" fmla="*/ 281533 w 356486"/>
              <a:gd name="connsiteY18-762" fmla="*/ 263273 h 475704"/>
              <a:gd name="connsiteX19-763" fmla="*/ 309453 w 356486"/>
              <a:gd name="connsiteY19-764" fmla="*/ 265599 h 475704"/>
              <a:gd name="connsiteX20-765" fmla="*/ 355988 w 356486"/>
              <a:gd name="connsiteY20-766" fmla="*/ 265599 h 475704"/>
              <a:gd name="connsiteX21-767" fmla="*/ 330394 w 356486"/>
              <a:gd name="connsiteY21-768" fmla="*/ 188818 h 475704"/>
              <a:gd name="connsiteX22-769" fmla="*/ 274552 w 356486"/>
              <a:gd name="connsiteY22-770" fmla="*/ 207432 h 475704"/>
              <a:gd name="connsiteX23-771" fmla="*/ 248959 w 356486"/>
              <a:gd name="connsiteY23-772" fmla="*/ 212085 h 475704"/>
              <a:gd name="connsiteX24-773" fmla="*/ 228018 w 356486"/>
              <a:gd name="connsiteY24-774" fmla="*/ 188818 h 475704"/>
              <a:gd name="connsiteX25-775" fmla="*/ 183810 w 356486"/>
              <a:gd name="connsiteY25-776" fmla="*/ 200451 h 475704"/>
              <a:gd name="connsiteX26-777" fmla="*/ 162870 w 356486"/>
              <a:gd name="connsiteY26-778" fmla="*/ 193472 h 475704"/>
              <a:gd name="connsiteX27-779" fmla="*/ 125643 w 356486"/>
              <a:gd name="connsiteY27-780" fmla="*/ 142283 h 475704"/>
              <a:gd name="connsiteX28-781" fmla="*/ 102375 w 356486"/>
              <a:gd name="connsiteY28-782" fmla="*/ 119016 h 475704"/>
              <a:gd name="connsiteX29-783" fmla="*/ 102375 w 356486"/>
              <a:gd name="connsiteY29-784" fmla="*/ 93422 h 475704"/>
              <a:gd name="connsiteX30-785" fmla="*/ 125643 w 356486"/>
              <a:gd name="connsiteY30-786" fmla="*/ 72482 h 475704"/>
              <a:gd name="connsiteX31-787" fmla="*/ 127970 w 356486"/>
              <a:gd name="connsiteY31-788" fmla="*/ 5007 h 475704"/>
              <a:gd name="connsiteX32-789" fmla="*/ 79108 w 356486"/>
              <a:gd name="connsiteY32-790" fmla="*/ 11987 h 475704"/>
              <a:gd name="connsiteX0-791" fmla="*/ 79108 w 356486"/>
              <a:gd name="connsiteY0-792" fmla="*/ 11987 h 475704"/>
              <a:gd name="connsiteX1-793" fmla="*/ 70712 w 356486"/>
              <a:gd name="connsiteY1-794" fmla="*/ 67828 h 475704"/>
              <a:gd name="connsiteX2-795" fmla="*/ 47445 w 356486"/>
              <a:gd name="connsiteY2-796" fmla="*/ 114363 h 475704"/>
              <a:gd name="connsiteX3-797" fmla="*/ 37227 w 356486"/>
              <a:gd name="connsiteY3-798" fmla="*/ 212085 h 475704"/>
              <a:gd name="connsiteX4-799" fmla="*/ 37227 w 356486"/>
              <a:gd name="connsiteY4-800" fmla="*/ 249312 h 475704"/>
              <a:gd name="connsiteX5-801" fmla="*/ 0 w 356486"/>
              <a:gd name="connsiteY5-802" fmla="*/ 267926 h 475704"/>
              <a:gd name="connsiteX6-803" fmla="*/ 37227 w 356486"/>
              <a:gd name="connsiteY6-804" fmla="*/ 302827 h 475704"/>
              <a:gd name="connsiteX7-805" fmla="*/ 79108 w 356486"/>
              <a:gd name="connsiteY7-806" fmla="*/ 284213 h 475704"/>
              <a:gd name="connsiteX8-807" fmla="*/ 116639 w 356486"/>
              <a:gd name="connsiteY8-808" fmla="*/ 319618 h 475704"/>
              <a:gd name="connsiteX9-809" fmla="*/ 169953 w 356486"/>
              <a:gd name="connsiteY9-810" fmla="*/ 351688 h 475704"/>
              <a:gd name="connsiteX10-811" fmla="*/ 193117 w 356486"/>
              <a:gd name="connsiteY10-812" fmla="*/ 351688 h 475704"/>
              <a:gd name="connsiteX11-813" fmla="*/ 195444 w 356486"/>
              <a:gd name="connsiteY11-814" fmla="*/ 414509 h 475704"/>
              <a:gd name="connsiteX12-815" fmla="*/ 279206 w 356486"/>
              <a:gd name="connsiteY12-816" fmla="*/ 472677 h 475704"/>
              <a:gd name="connsiteX13-817" fmla="*/ 349007 w 356486"/>
              <a:gd name="connsiteY13-818" fmla="*/ 461044 h 475704"/>
              <a:gd name="connsiteX14-819" fmla="*/ 339397 w 356486"/>
              <a:gd name="connsiteY14-820" fmla="*/ 406314 h 475704"/>
              <a:gd name="connsiteX15-821" fmla="*/ 353661 w 356486"/>
              <a:gd name="connsiteY15-822" fmla="*/ 363322 h 475704"/>
              <a:gd name="connsiteX16-823" fmla="*/ 314107 w 356486"/>
              <a:gd name="connsiteY16-824" fmla="*/ 365648 h 475704"/>
              <a:gd name="connsiteX17-825" fmla="*/ 283860 w 356486"/>
              <a:gd name="connsiteY17-826" fmla="*/ 284213 h 475704"/>
              <a:gd name="connsiteX18-827" fmla="*/ 281533 w 356486"/>
              <a:gd name="connsiteY18-828" fmla="*/ 263273 h 475704"/>
              <a:gd name="connsiteX19-829" fmla="*/ 309453 w 356486"/>
              <a:gd name="connsiteY19-830" fmla="*/ 265599 h 475704"/>
              <a:gd name="connsiteX20-831" fmla="*/ 355988 w 356486"/>
              <a:gd name="connsiteY20-832" fmla="*/ 265599 h 475704"/>
              <a:gd name="connsiteX21-833" fmla="*/ 330394 w 356486"/>
              <a:gd name="connsiteY21-834" fmla="*/ 188818 h 475704"/>
              <a:gd name="connsiteX22-835" fmla="*/ 274552 w 356486"/>
              <a:gd name="connsiteY22-836" fmla="*/ 207432 h 475704"/>
              <a:gd name="connsiteX23-837" fmla="*/ 248959 w 356486"/>
              <a:gd name="connsiteY23-838" fmla="*/ 212085 h 475704"/>
              <a:gd name="connsiteX24-839" fmla="*/ 228018 w 356486"/>
              <a:gd name="connsiteY24-840" fmla="*/ 188818 h 475704"/>
              <a:gd name="connsiteX25-841" fmla="*/ 183810 w 356486"/>
              <a:gd name="connsiteY25-842" fmla="*/ 200451 h 475704"/>
              <a:gd name="connsiteX26-843" fmla="*/ 162870 w 356486"/>
              <a:gd name="connsiteY26-844" fmla="*/ 193472 h 475704"/>
              <a:gd name="connsiteX27-845" fmla="*/ 125643 w 356486"/>
              <a:gd name="connsiteY27-846" fmla="*/ 142283 h 475704"/>
              <a:gd name="connsiteX28-847" fmla="*/ 102375 w 356486"/>
              <a:gd name="connsiteY28-848" fmla="*/ 119016 h 475704"/>
              <a:gd name="connsiteX29-849" fmla="*/ 102375 w 356486"/>
              <a:gd name="connsiteY29-850" fmla="*/ 93422 h 475704"/>
              <a:gd name="connsiteX30-851" fmla="*/ 125643 w 356486"/>
              <a:gd name="connsiteY30-852" fmla="*/ 72482 h 475704"/>
              <a:gd name="connsiteX31-853" fmla="*/ 127970 w 356486"/>
              <a:gd name="connsiteY31-854" fmla="*/ 5007 h 475704"/>
              <a:gd name="connsiteX32-855" fmla="*/ 79108 w 356486"/>
              <a:gd name="connsiteY32-856" fmla="*/ 11987 h 475704"/>
              <a:gd name="connsiteX0-857" fmla="*/ 79108 w 356486"/>
              <a:gd name="connsiteY0-858" fmla="*/ 11987 h 475704"/>
              <a:gd name="connsiteX1-859" fmla="*/ 70712 w 356486"/>
              <a:gd name="connsiteY1-860" fmla="*/ 67828 h 475704"/>
              <a:gd name="connsiteX2-861" fmla="*/ 47445 w 356486"/>
              <a:gd name="connsiteY2-862" fmla="*/ 114363 h 475704"/>
              <a:gd name="connsiteX3-863" fmla="*/ 37227 w 356486"/>
              <a:gd name="connsiteY3-864" fmla="*/ 212085 h 475704"/>
              <a:gd name="connsiteX4-865" fmla="*/ 37227 w 356486"/>
              <a:gd name="connsiteY4-866" fmla="*/ 249312 h 475704"/>
              <a:gd name="connsiteX5-867" fmla="*/ 0 w 356486"/>
              <a:gd name="connsiteY5-868" fmla="*/ 267926 h 475704"/>
              <a:gd name="connsiteX6-869" fmla="*/ 37227 w 356486"/>
              <a:gd name="connsiteY6-870" fmla="*/ 302827 h 475704"/>
              <a:gd name="connsiteX7-871" fmla="*/ 79108 w 356486"/>
              <a:gd name="connsiteY7-872" fmla="*/ 284213 h 475704"/>
              <a:gd name="connsiteX8-873" fmla="*/ 116639 w 356486"/>
              <a:gd name="connsiteY8-874" fmla="*/ 319618 h 475704"/>
              <a:gd name="connsiteX9-875" fmla="*/ 169953 w 356486"/>
              <a:gd name="connsiteY9-876" fmla="*/ 351688 h 475704"/>
              <a:gd name="connsiteX10-877" fmla="*/ 193117 w 356486"/>
              <a:gd name="connsiteY10-878" fmla="*/ 351688 h 475704"/>
              <a:gd name="connsiteX11-879" fmla="*/ 195444 w 356486"/>
              <a:gd name="connsiteY11-880" fmla="*/ 414509 h 475704"/>
              <a:gd name="connsiteX12-881" fmla="*/ 279206 w 356486"/>
              <a:gd name="connsiteY12-882" fmla="*/ 472677 h 475704"/>
              <a:gd name="connsiteX13-883" fmla="*/ 349007 w 356486"/>
              <a:gd name="connsiteY13-884" fmla="*/ 461044 h 475704"/>
              <a:gd name="connsiteX14-885" fmla="*/ 339397 w 356486"/>
              <a:gd name="connsiteY14-886" fmla="*/ 406314 h 475704"/>
              <a:gd name="connsiteX15-887" fmla="*/ 353661 w 356486"/>
              <a:gd name="connsiteY15-888" fmla="*/ 363322 h 475704"/>
              <a:gd name="connsiteX16-889" fmla="*/ 314107 w 356486"/>
              <a:gd name="connsiteY16-890" fmla="*/ 365648 h 475704"/>
              <a:gd name="connsiteX17-891" fmla="*/ 283860 w 356486"/>
              <a:gd name="connsiteY17-892" fmla="*/ 284213 h 475704"/>
              <a:gd name="connsiteX18-893" fmla="*/ 281533 w 356486"/>
              <a:gd name="connsiteY18-894" fmla="*/ 263273 h 475704"/>
              <a:gd name="connsiteX19-895" fmla="*/ 309453 w 356486"/>
              <a:gd name="connsiteY19-896" fmla="*/ 265599 h 475704"/>
              <a:gd name="connsiteX20-897" fmla="*/ 355988 w 356486"/>
              <a:gd name="connsiteY20-898" fmla="*/ 265599 h 475704"/>
              <a:gd name="connsiteX21-899" fmla="*/ 330394 w 356486"/>
              <a:gd name="connsiteY21-900" fmla="*/ 188818 h 475704"/>
              <a:gd name="connsiteX22-901" fmla="*/ 274552 w 356486"/>
              <a:gd name="connsiteY22-902" fmla="*/ 207432 h 475704"/>
              <a:gd name="connsiteX23-903" fmla="*/ 248959 w 356486"/>
              <a:gd name="connsiteY23-904" fmla="*/ 212085 h 475704"/>
              <a:gd name="connsiteX24-905" fmla="*/ 228018 w 356486"/>
              <a:gd name="connsiteY24-906" fmla="*/ 188818 h 475704"/>
              <a:gd name="connsiteX25-907" fmla="*/ 183810 w 356486"/>
              <a:gd name="connsiteY25-908" fmla="*/ 200451 h 475704"/>
              <a:gd name="connsiteX26-909" fmla="*/ 162870 w 356486"/>
              <a:gd name="connsiteY26-910" fmla="*/ 193472 h 475704"/>
              <a:gd name="connsiteX27-911" fmla="*/ 125643 w 356486"/>
              <a:gd name="connsiteY27-912" fmla="*/ 142283 h 475704"/>
              <a:gd name="connsiteX28-913" fmla="*/ 102375 w 356486"/>
              <a:gd name="connsiteY28-914" fmla="*/ 119016 h 475704"/>
              <a:gd name="connsiteX29-915" fmla="*/ 102375 w 356486"/>
              <a:gd name="connsiteY29-916" fmla="*/ 93422 h 475704"/>
              <a:gd name="connsiteX30-917" fmla="*/ 131712 w 356486"/>
              <a:gd name="connsiteY30-918" fmla="*/ 68436 h 475704"/>
              <a:gd name="connsiteX31-919" fmla="*/ 127970 w 356486"/>
              <a:gd name="connsiteY31-920" fmla="*/ 5007 h 475704"/>
              <a:gd name="connsiteX32-921" fmla="*/ 79108 w 356486"/>
              <a:gd name="connsiteY32-922" fmla="*/ 11987 h 475704"/>
              <a:gd name="connsiteX0-923" fmla="*/ 79108 w 356486"/>
              <a:gd name="connsiteY0-924" fmla="*/ 11987 h 475704"/>
              <a:gd name="connsiteX1-925" fmla="*/ 70712 w 356486"/>
              <a:gd name="connsiteY1-926" fmla="*/ 67828 h 475704"/>
              <a:gd name="connsiteX2-927" fmla="*/ 47445 w 356486"/>
              <a:gd name="connsiteY2-928" fmla="*/ 114363 h 475704"/>
              <a:gd name="connsiteX3-929" fmla="*/ 37227 w 356486"/>
              <a:gd name="connsiteY3-930" fmla="*/ 212085 h 475704"/>
              <a:gd name="connsiteX4-931" fmla="*/ 37227 w 356486"/>
              <a:gd name="connsiteY4-932" fmla="*/ 249312 h 475704"/>
              <a:gd name="connsiteX5-933" fmla="*/ 0 w 356486"/>
              <a:gd name="connsiteY5-934" fmla="*/ 267926 h 475704"/>
              <a:gd name="connsiteX6-935" fmla="*/ 37227 w 356486"/>
              <a:gd name="connsiteY6-936" fmla="*/ 302827 h 475704"/>
              <a:gd name="connsiteX7-937" fmla="*/ 79108 w 356486"/>
              <a:gd name="connsiteY7-938" fmla="*/ 284213 h 475704"/>
              <a:gd name="connsiteX8-939" fmla="*/ 116639 w 356486"/>
              <a:gd name="connsiteY8-940" fmla="*/ 319618 h 475704"/>
              <a:gd name="connsiteX9-941" fmla="*/ 169953 w 356486"/>
              <a:gd name="connsiteY9-942" fmla="*/ 351688 h 475704"/>
              <a:gd name="connsiteX10-943" fmla="*/ 193117 w 356486"/>
              <a:gd name="connsiteY10-944" fmla="*/ 351688 h 475704"/>
              <a:gd name="connsiteX11-945" fmla="*/ 195444 w 356486"/>
              <a:gd name="connsiteY11-946" fmla="*/ 414509 h 475704"/>
              <a:gd name="connsiteX12-947" fmla="*/ 279206 w 356486"/>
              <a:gd name="connsiteY12-948" fmla="*/ 472677 h 475704"/>
              <a:gd name="connsiteX13-949" fmla="*/ 349007 w 356486"/>
              <a:gd name="connsiteY13-950" fmla="*/ 461044 h 475704"/>
              <a:gd name="connsiteX14-951" fmla="*/ 339397 w 356486"/>
              <a:gd name="connsiteY14-952" fmla="*/ 406314 h 475704"/>
              <a:gd name="connsiteX15-953" fmla="*/ 353661 w 356486"/>
              <a:gd name="connsiteY15-954" fmla="*/ 363322 h 475704"/>
              <a:gd name="connsiteX16-955" fmla="*/ 314107 w 356486"/>
              <a:gd name="connsiteY16-956" fmla="*/ 365648 h 475704"/>
              <a:gd name="connsiteX17-957" fmla="*/ 283860 w 356486"/>
              <a:gd name="connsiteY17-958" fmla="*/ 284213 h 475704"/>
              <a:gd name="connsiteX18-959" fmla="*/ 281533 w 356486"/>
              <a:gd name="connsiteY18-960" fmla="*/ 263273 h 475704"/>
              <a:gd name="connsiteX19-961" fmla="*/ 309453 w 356486"/>
              <a:gd name="connsiteY19-962" fmla="*/ 265599 h 475704"/>
              <a:gd name="connsiteX20-963" fmla="*/ 355988 w 356486"/>
              <a:gd name="connsiteY20-964" fmla="*/ 265599 h 475704"/>
              <a:gd name="connsiteX21-965" fmla="*/ 330394 w 356486"/>
              <a:gd name="connsiteY21-966" fmla="*/ 188818 h 475704"/>
              <a:gd name="connsiteX22-967" fmla="*/ 274552 w 356486"/>
              <a:gd name="connsiteY22-968" fmla="*/ 207432 h 475704"/>
              <a:gd name="connsiteX23-969" fmla="*/ 248959 w 356486"/>
              <a:gd name="connsiteY23-970" fmla="*/ 212085 h 475704"/>
              <a:gd name="connsiteX24-971" fmla="*/ 228018 w 356486"/>
              <a:gd name="connsiteY24-972" fmla="*/ 188818 h 475704"/>
              <a:gd name="connsiteX25-973" fmla="*/ 183810 w 356486"/>
              <a:gd name="connsiteY25-974" fmla="*/ 200451 h 475704"/>
              <a:gd name="connsiteX26-975" fmla="*/ 162870 w 356486"/>
              <a:gd name="connsiteY26-976" fmla="*/ 193472 h 475704"/>
              <a:gd name="connsiteX27-977" fmla="*/ 125643 w 356486"/>
              <a:gd name="connsiteY27-978" fmla="*/ 142283 h 475704"/>
              <a:gd name="connsiteX28-979" fmla="*/ 102375 w 356486"/>
              <a:gd name="connsiteY28-980" fmla="*/ 119016 h 475704"/>
              <a:gd name="connsiteX29-981" fmla="*/ 122605 w 356486"/>
              <a:gd name="connsiteY29-982" fmla="*/ 93422 h 475704"/>
              <a:gd name="connsiteX30-983" fmla="*/ 131712 w 356486"/>
              <a:gd name="connsiteY30-984" fmla="*/ 68436 h 475704"/>
              <a:gd name="connsiteX31-985" fmla="*/ 127970 w 356486"/>
              <a:gd name="connsiteY31-986" fmla="*/ 5007 h 475704"/>
              <a:gd name="connsiteX32-987" fmla="*/ 79108 w 356486"/>
              <a:gd name="connsiteY32-988" fmla="*/ 11987 h 475704"/>
              <a:gd name="connsiteX0-989" fmla="*/ 79108 w 356486"/>
              <a:gd name="connsiteY0-990" fmla="*/ 11987 h 475704"/>
              <a:gd name="connsiteX1-991" fmla="*/ 70712 w 356486"/>
              <a:gd name="connsiteY1-992" fmla="*/ 67828 h 475704"/>
              <a:gd name="connsiteX2-993" fmla="*/ 47445 w 356486"/>
              <a:gd name="connsiteY2-994" fmla="*/ 114363 h 475704"/>
              <a:gd name="connsiteX3-995" fmla="*/ 37227 w 356486"/>
              <a:gd name="connsiteY3-996" fmla="*/ 212085 h 475704"/>
              <a:gd name="connsiteX4-997" fmla="*/ 37227 w 356486"/>
              <a:gd name="connsiteY4-998" fmla="*/ 249312 h 475704"/>
              <a:gd name="connsiteX5-999" fmla="*/ 0 w 356486"/>
              <a:gd name="connsiteY5-1000" fmla="*/ 267926 h 475704"/>
              <a:gd name="connsiteX6-1001" fmla="*/ 37227 w 356486"/>
              <a:gd name="connsiteY6-1002" fmla="*/ 302827 h 475704"/>
              <a:gd name="connsiteX7-1003" fmla="*/ 79108 w 356486"/>
              <a:gd name="connsiteY7-1004" fmla="*/ 284213 h 475704"/>
              <a:gd name="connsiteX8-1005" fmla="*/ 116639 w 356486"/>
              <a:gd name="connsiteY8-1006" fmla="*/ 319618 h 475704"/>
              <a:gd name="connsiteX9-1007" fmla="*/ 169953 w 356486"/>
              <a:gd name="connsiteY9-1008" fmla="*/ 351688 h 475704"/>
              <a:gd name="connsiteX10-1009" fmla="*/ 193117 w 356486"/>
              <a:gd name="connsiteY10-1010" fmla="*/ 351688 h 475704"/>
              <a:gd name="connsiteX11-1011" fmla="*/ 195444 w 356486"/>
              <a:gd name="connsiteY11-1012" fmla="*/ 414509 h 475704"/>
              <a:gd name="connsiteX12-1013" fmla="*/ 279206 w 356486"/>
              <a:gd name="connsiteY12-1014" fmla="*/ 472677 h 475704"/>
              <a:gd name="connsiteX13-1015" fmla="*/ 349007 w 356486"/>
              <a:gd name="connsiteY13-1016" fmla="*/ 461044 h 475704"/>
              <a:gd name="connsiteX14-1017" fmla="*/ 339397 w 356486"/>
              <a:gd name="connsiteY14-1018" fmla="*/ 406314 h 475704"/>
              <a:gd name="connsiteX15-1019" fmla="*/ 353661 w 356486"/>
              <a:gd name="connsiteY15-1020" fmla="*/ 363322 h 475704"/>
              <a:gd name="connsiteX16-1021" fmla="*/ 314107 w 356486"/>
              <a:gd name="connsiteY16-1022" fmla="*/ 365648 h 475704"/>
              <a:gd name="connsiteX17-1023" fmla="*/ 283860 w 356486"/>
              <a:gd name="connsiteY17-1024" fmla="*/ 284213 h 475704"/>
              <a:gd name="connsiteX18-1025" fmla="*/ 281533 w 356486"/>
              <a:gd name="connsiteY18-1026" fmla="*/ 263273 h 475704"/>
              <a:gd name="connsiteX19-1027" fmla="*/ 309453 w 356486"/>
              <a:gd name="connsiteY19-1028" fmla="*/ 265599 h 475704"/>
              <a:gd name="connsiteX20-1029" fmla="*/ 355988 w 356486"/>
              <a:gd name="connsiteY20-1030" fmla="*/ 265599 h 475704"/>
              <a:gd name="connsiteX21-1031" fmla="*/ 330394 w 356486"/>
              <a:gd name="connsiteY21-1032" fmla="*/ 188818 h 475704"/>
              <a:gd name="connsiteX22-1033" fmla="*/ 274552 w 356486"/>
              <a:gd name="connsiteY22-1034" fmla="*/ 207432 h 475704"/>
              <a:gd name="connsiteX23-1035" fmla="*/ 248959 w 356486"/>
              <a:gd name="connsiteY23-1036" fmla="*/ 212085 h 475704"/>
              <a:gd name="connsiteX24-1037" fmla="*/ 228018 w 356486"/>
              <a:gd name="connsiteY24-1038" fmla="*/ 188818 h 475704"/>
              <a:gd name="connsiteX25-1039" fmla="*/ 183810 w 356486"/>
              <a:gd name="connsiteY25-1040" fmla="*/ 200451 h 475704"/>
              <a:gd name="connsiteX26-1041" fmla="*/ 162870 w 356486"/>
              <a:gd name="connsiteY26-1042" fmla="*/ 193472 h 475704"/>
              <a:gd name="connsiteX27-1043" fmla="*/ 137781 w 356486"/>
              <a:gd name="connsiteY27-1044" fmla="*/ 138237 h 475704"/>
              <a:gd name="connsiteX28-1045" fmla="*/ 102375 w 356486"/>
              <a:gd name="connsiteY28-1046" fmla="*/ 119016 h 475704"/>
              <a:gd name="connsiteX29-1047" fmla="*/ 122605 w 356486"/>
              <a:gd name="connsiteY29-1048" fmla="*/ 93422 h 475704"/>
              <a:gd name="connsiteX30-1049" fmla="*/ 131712 w 356486"/>
              <a:gd name="connsiteY30-1050" fmla="*/ 68436 h 475704"/>
              <a:gd name="connsiteX31-1051" fmla="*/ 127970 w 356486"/>
              <a:gd name="connsiteY31-1052" fmla="*/ 5007 h 475704"/>
              <a:gd name="connsiteX32-1053" fmla="*/ 79108 w 356486"/>
              <a:gd name="connsiteY32-1054" fmla="*/ 11987 h 475704"/>
              <a:gd name="connsiteX0-1055" fmla="*/ 79108 w 356408"/>
              <a:gd name="connsiteY0-1056" fmla="*/ 11987 h 475704"/>
              <a:gd name="connsiteX1-1057" fmla="*/ 70712 w 356408"/>
              <a:gd name="connsiteY1-1058" fmla="*/ 67828 h 475704"/>
              <a:gd name="connsiteX2-1059" fmla="*/ 47445 w 356408"/>
              <a:gd name="connsiteY2-1060" fmla="*/ 114363 h 475704"/>
              <a:gd name="connsiteX3-1061" fmla="*/ 37227 w 356408"/>
              <a:gd name="connsiteY3-1062" fmla="*/ 212085 h 475704"/>
              <a:gd name="connsiteX4-1063" fmla="*/ 37227 w 356408"/>
              <a:gd name="connsiteY4-1064" fmla="*/ 249312 h 475704"/>
              <a:gd name="connsiteX5-1065" fmla="*/ 0 w 356408"/>
              <a:gd name="connsiteY5-1066" fmla="*/ 267926 h 475704"/>
              <a:gd name="connsiteX6-1067" fmla="*/ 37227 w 356408"/>
              <a:gd name="connsiteY6-1068" fmla="*/ 302827 h 475704"/>
              <a:gd name="connsiteX7-1069" fmla="*/ 79108 w 356408"/>
              <a:gd name="connsiteY7-1070" fmla="*/ 284213 h 475704"/>
              <a:gd name="connsiteX8-1071" fmla="*/ 116639 w 356408"/>
              <a:gd name="connsiteY8-1072" fmla="*/ 319618 h 475704"/>
              <a:gd name="connsiteX9-1073" fmla="*/ 169953 w 356408"/>
              <a:gd name="connsiteY9-1074" fmla="*/ 351688 h 475704"/>
              <a:gd name="connsiteX10-1075" fmla="*/ 193117 w 356408"/>
              <a:gd name="connsiteY10-1076" fmla="*/ 351688 h 475704"/>
              <a:gd name="connsiteX11-1077" fmla="*/ 195444 w 356408"/>
              <a:gd name="connsiteY11-1078" fmla="*/ 414509 h 475704"/>
              <a:gd name="connsiteX12-1079" fmla="*/ 279206 w 356408"/>
              <a:gd name="connsiteY12-1080" fmla="*/ 472677 h 475704"/>
              <a:gd name="connsiteX13-1081" fmla="*/ 349007 w 356408"/>
              <a:gd name="connsiteY13-1082" fmla="*/ 461044 h 475704"/>
              <a:gd name="connsiteX14-1083" fmla="*/ 339397 w 356408"/>
              <a:gd name="connsiteY14-1084" fmla="*/ 406314 h 475704"/>
              <a:gd name="connsiteX15-1085" fmla="*/ 353661 w 356408"/>
              <a:gd name="connsiteY15-1086" fmla="*/ 363322 h 475704"/>
              <a:gd name="connsiteX16-1087" fmla="*/ 314107 w 356408"/>
              <a:gd name="connsiteY16-1088" fmla="*/ 365648 h 475704"/>
              <a:gd name="connsiteX17-1089" fmla="*/ 283860 w 356408"/>
              <a:gd name="connsiteY17-1090" fmla="*/ 284213 h 475704"/>
              <a:gd name="connsiteX18-1091" fmla="*/ 281533 w 356408"/>
              <a:gd name="connsiteY18-1092" fmla="*/ 263273 h 475704"/>
              <a:gd name="connsiteX19-1093" fmla="*/ 311476 w 356408"/>
              <a:gd name="connsiteY19-1094" fmla="*/ 279761 h 475704"/>
              <a:gd name="connsiteX20-1095" fmla="*/ 355988 w 356408"/>
              <a:gd name="connsiteY20-1096" fmla="*/ 265599 h 475704"/>
              <a:gd name="connsiteX21-1097" fmla="*/ 330394 w 356408"/>
              <a:gd name="connsiteY21-1098" fmla="*/ 188818 h 475704"/>
              <a:gd name="connsiteX22-1099" fmla="*/ 274552 w 356408"/>
              <a:gd name="connsiteY22-1100" fmla="*/ 207432 h 475704"/>
              <a:gd name="connsiteX23-1101" fmla="*/ 248959 w 356408"/>
              <a:gd name="connsiteY23-1102" fmla="*/ 212085 h 475704"/>
              <a:gd name="connsiteX24-1103" fmla="*/ 228018 w 356408"/>
              <a:gd name="connsiteY24-1104" fmla="*/ 188818 h 475704"/>
              <a:gd name="connsiteX25-1105" fmla="*/ 183810 w 356408"/>
              <a:gd name="connsiteY25-1106" fmla="*/ 200451 h 475704"/>
              <a:gd name="connsiteX26-1107" fmla="*/ 162870 w 356408"/>
              <a:gd name="connsiteY26-1108" fmla="*/ 193472 h 475704"/>
              <a:gd name="connsiteX27-1109" fmla="*/ 137781 w 356408"/>
              <a:gd name="connsiteY27-1110" fmla="*/ 138237 h 475704"/>
              <a:gd name="connsiteX28-1111" fmla="*/ 102375 w 356408"/>
              <a:gd name="connsiteY28-1112" fmla="*/ 119016 h 475704"/>
              <a:gd name="connsiteX29-1113" fmla="*/ 122605 w 356408"/>
              <a:gd name="connsiteY29-1114" fmla="*/ 93422 h 475704"/>
              <a:gd name="connsiteX30-1115" fmla="*/ 131712 w 356408"/>
              <a:gd name="connsiteY30-1116" fmla="*/ 68436 h 475704"/>
              <a:gd name="connsiteX31-1117" fmla="*/ 127970 w 356408"/>
              <a:gd name="connsiteY31-1118" fmla="*/ 5007 h 475704"/>
              <a:gd name="connsiteX32-1119" fmla="*/ 79108 w 356408"/>
              <a:gd name="connsiteY32-1120" fmla="*/ 11987 h 475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129" y="connsiteY32-130"/>
              </a:cxn>
            </a:cxnLst>
            <a:rect l="l" t="t" r="r" b="b"/>
            <a:pathLst>
              <a:path w="356408" h="475704">
                <a:moveTo>
                  <a:pt x="79108" y="11987"/>
                </a:moveTo>
                <a:cubicBezTo>
                  <a:pt x="69565" y="22457"/>
                  <a:pt x="75989" y="50765"/>
                  <a:pt x="70712" y="67828"/>
                </a:cubicBezTo>
                <a:cubicBezTo>
                  <a:pt x="65435" y="84891"/>
                  <a:pt x="53026" y="90320"/>
                  <a:pt x="47445" y="114363"/>
                </a:cubicBezTo>
                <a:cubicBezTo>
                  <a:pt x="41864" y="138406"/>
                  <a:pt x="38930" y="189594"/>
                  <a:pt x="37227" y="212085"/>
                </a:cubicBezTo>
                <a:cubicBezTo>
                  <a:pt x="35524" y="234576"/>
                  <a:pt x="43431" y="240005"/>
                  <a:pt x="37227" y="249312"/>
                </a:cubicBezTo>
                <a:cubicBezTo>
                  <a:pt x="31023" y="258619"/>
                  <a:pt x="0" y="259007"/>
                  <a:pt x="0" y="267926"/>
                </a:cubicBezTo>
                <a:cubicBezTo>
                  <a:pt x="0" y="276845"/>
                  <a:pt x="24042" y="300112"/>
                  <a:pt x="37227" y="302827"/>
                </a:cubicBezTo>
                <a:cubicBezTo>
                  <a:pt x="50412" y="305542"/>
                  <a:pt x="65873" y="281415"/>
                  <a:pt x="79108" y="284213"/>
                </a:cubicBezTo>
                <a:cubicBezTo>
                  <a:pt x="92343" y="287011"/>
                  <a:pt x="101498" y="308372"/>
                  <a:pt x="116639" y="319618"/>
                </a:cubicBezTo>
                <a:cubicBezTo>
                  <a:pt x="131780" y="330864"/>
                  <a:pt x="157207" y="346343"/>
                  <a:pt x="169953" y="351688"/>
                </a:cubicBezTo>
                <a:cubicBezTo>
                  <a:pt x="182699" y="357033"/>
                  <a:pt x="188869" y="341218"/>
                  <a:pt x="193117" y="351688"/>
                </a:cubicBezTo>
                <a:cubicBezTo>
                  <a:pt x="197365" y="362158"/>
                  <a:pt x="181096" y="394344"/>
                  <a:pt x="195444" y="414509"/>
                </a:cubicBezTo>
                <a:cubicBezTo>
                  <a:pt x="209792" y="434674"/>
                  <a:pt x="253612" y="464921"/>
                  <a:pt x="279206" y="472677"/>
                </a:cubicBezTo>
                <a:cubicBezTo>
                  <a:pt x="304800" y="480433"/>
                  <a:pt x="338975" y="472104"/>
                  <a:pt x="349007" y="461044"/>
                </a:cubicBezTo>
                <a:cubicBezTo>
                  <a:pt x="359039" y="449984"/>
                  <a:pt x="322436" y="420578"/>
                  <a:pt x="339397" y="406314"/>
                </a:cubicBezTo>
                <a:cubicBezTo>
                  <a:pt x="356358" y="392050"/>
                  <a:pt x="357876" y="370100"/>
                  <a:pt x="353661" y="363322"/>
                </a:cubicBezTo>
                <a:cubicBezTo>
                  <a:pt x="349446" y="356544"/>
                  <a:pt x="325741" y="378833"/>
                  <a:pt x="314107" y="365648"/>
                </a:cubicBezTo>
                <a:cubicBezTo>
                  <a:pt x="302473" y="352463"/>
                  <a:pt x="289289" y="301276"/>
                  <a:pt x="283860" y="284213"/>
                </a:cubicBezTo>
                <a:cubicBezTo>
                  <a:pt x="278431" y="267151"/>
                  <a:pt x="276930" y="264015"/>
                  <a:pt x="281533" y="263273"/>
                </a:cubicBezTo>
                <a:cubicBezTo>
                  <a:pt x="286136" y="262531"/>
                  <a:pt x="299067" y="279373"/>
                  <a:pt x="311476" y="279761"/>
                </a:cubicBezTo>
                <a:cubicBezTo>
                  <a:pt x="323885" y="280149"/>
                  <a:pt x="352835" y="280756"/>
                  <a:pt x="355988" y="265599"/>
                </a:cubicBezTo>
                <a:cubicBezTo>
                  <a:pt x="359141" y="250442"/>
                  <a:pt x="343966" y="198512"/>
                  <a:pt x="330394" y="188818"/>
                </a:cubicBezTo>
                <a:cubicBezTo>
                  <a:pt x="316822" y="179124"/>
                  <a:pt x="288124" y="203554"/>
                  <a:pt x="274552" y="207432"/>
                </a:cubicBezTo>
                <a:cubicBezTo>
                  <a:pt x="260980" y="211310"/>
                  <a:pt x="256715" y="215187"/>
                  <a:pt x="248959" y="212085"/>
                </a:cubicBezTo>
                <a:cubicBezTo>
                  <a:pt x="241203" y="208983"/>
                  <a:pt x="238876" y="190757"/>
                  <a:pt x="228018" y="188818"/>
                </a:cubicBezTo>
                <a:cubicBezTo>
                  <a:pt x="217160" y="186879"/>
                  <a:pt x="194668" y="199675"/>
                  <a:pt x="183810" y="200451"/>
                </a:cubicBezTo>
                <a:cubicBezTo>
                  <a:pt x="172952" y="201227"/>
                  <a:pt x="170541" y="203841"/>
                  <a:pt x="162870" y="193472"/>
                </a:cubicBezTo>
                <a:cubicBezTo>
                  <a:pt x="155199" y="183103"/>
                  <a:pt x="147863" y="150646"/>
                  <a:pt x="137781" y="138237"/>
                </a:cubicBezTo>
                <a:cubicBezTo>
                  <a:pt x="127699" y="125828"/>
                  <a:pt x="104904" y="126485"/>
                  <a:pt x="102375" y="119016"/>
                </a:cubicBezTo>
                <a:cubicBezTo>
                  <a:pt x="99846" y="111547"/>
                  <a:pt x="118727" y="101178"/>
                  <a:pt x="122605" y="93422"/>
                </a:cubicBezTo>
                <a:cubicBezTo>
                  <a:pt x="126483" y="85666"/>
                  <a:pt x="130818" y="83172"/>
                  <a:pt x="131712" y="68436"/>
                </a:cubicBezTo>
                <a:cubicBezTo>
                  <a:pt x="132606" y="53700"/>
                  <a:pt x="135726" y="15090"/>
                  <a:pt x="127970" y="5007"/>
                </a:cubicBezTo>
                <a:cubicBezTo>
                  <a:pt x="120214" y="-5076"/>
                  <a:pt x="88651" y="1517"/>
                  <a:pt x="79108" y="119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任意多边形: 形状 17"/>
          <p:cNvSpPr/>
          <p:nvPr>
            <p:custDataLst>
              <p:tags r:id="rId16"/>
            </p:custDataLst>
          </p:nvPr>
        </p:nvSpPr>
        <p:spPr>
          <a:xfrm>
            <a:off x="7991977" y="4966167"/>
            <a:ext cx="381261" cy="386397"/>
          </a:xfrm>
          <a:custGeom>
            <a:avLst/>
            <a:gdLst>
              <a:gd name="connsiteX0" fmla="*/ 316192 w 380760"/>
              <a:gd name="connsiteY0" fmla="*/ 2643 h 386397"/>
              <a:gd name="connsiteX1" fmla="*/ 251646 w 380760"/>
              <a:gd name="connsiteY1" fmla="*/ 6229 h 386397"/>
              <a:gd name="connsiteX2" fmla="*/ 248060 w 380760"/>
              <a:gd name="connsiteY2" fmla="*/ 9815 h 386397"/>
              <a:gd name="connsiteX3" fmla="*/ 244474 w 380760"/>
              <a:gd name="connsiteY3" fmla="*/ 42088 h 386397"/>
              <a:gd name="connsiteX4" fmla="*/ 255232 w 380760"/>
              <a:gd name="connsiteY4" fmla="*/ 99462 h 386397"/>
              <a:gd name="connsiteX5" fmla="*/ 291090 w 380760"/>
              <a:gd name="connsiteY5" fmla="*/ 103048 h 386397"/>
              <a:gd name="connsiteX6" fmla="*/ 258817 w 380760"/>
              <a:gd name="connsiteY6" fmla="*/ 239311 h 386397"/>
              <a:gd name="connsiteX7" fmla="*/ 176342 w 380760"/>
              <a:gd name="connsiteY7" fmla="*/ 235725 h 386397"/>
              <a:gd name="connsiteX8" fmla="*/ 136897 w 380760"/>
              <a:gd name="connsiteY8" fmla="*/ 246483 h 386397"/>
              <a:gd name="connsiteX9" fmla="*/ 90281 w 380760"/>
              <a:gd name="connsiteY9" fmla="*/ 217796 h 386397"/>
              <a:gd name="connsiteX10" fmla="*/ 75937 w 380760"/>
              <a:gd name="connsiteY10" fmla="*/ 174765 h 386397"/>
              <a:gd name="connsiteX11" fmla="*/ 32907 w 380760"/>
              <a:gd name="connsiteY11" fmla="*/ 181937 h 386397"/>
              <a:gd name="connsiteX12" fmla="*/ 14977 w 380760"/>
              <a:gd name="connsiteY12" fmla="*/ 228554 h 386397"/>
              <a:gd name="connsiteX13" fmla="*/ 634 w 380760"/>
              <a:gd name="connsiteY13" fmla="*/ 257241 h 386397"/>
              <a:gd name="connsiteX14" fmla="*/ 36493 w 380760"/>
              <a:gd name="connsiteY14" fmla="*/ 303857 h 386397"/>
              <a:gd name="connsiteX15" fmla="*/ 86695 w 380760"/>
              <a:gd name="connsiteY15" fmla="*/ 282342 h 386397"/>
              <a:gd name="connsiteX16" fmla="*/ 93867 w 380760"/>
              <a:gd name="connsiteY16" fmla="*/ 296685 h 386397"/>
              <a:gd name="connsiteX17" fmla="*/ 104625 w 380760"/>
              <a:gd name="connsiteY17" fmla="*/ 307443 h 386397"/>
              <a:gd name="connsiteX18" fmla="*/ 136897 w 380760"/>
              <a:gd name="connsiteY18" fmla="*/ 293099 h 386397"/>
              <a:gd name="connsiteX19" fmla="*/ 147655 w 380760"/>
              <a:gd name="connsiteY19" fmla="*/ 350474 h 386397"/>
              <a:gd name="connsiteX20" fmla="*/ 194272 w 380760"/>
              <a:gd name="connsiteY20" fmla="*/ 354059 h 386397"/>
              <a:gd name="connsiteX21" fmla="*/ 226545 w 380760"/>
              <a:gd name="connsiteY21" fmla="*/ 386332 h 386397"/>
              <a:gd name="connsiteX22" fmla="*/ 283919 w 380760"/>
              <a:gd name="connsiteY22" fmla="*/ 361231 h 386397"/>
              <a:gd name="connsiteX23" fmla="*/ 262403 w 380760"/>
              <a:gd name="connsiteY23" fmla="*/ 321787 h 386397"/>
              <a:gd name="connsiteX24" fmla="*/ 294676 w 380760"/>
              <a:gd name="connsiteY24" fmla="*/ 224968 h 386397"/>
              <a:gd name="connsiteX25" fmla="*/ 337707 w 380760"/>
              <a:gd name="connsiteY25" fmla="*/ 185523 h 386397"/>
              <a:gd name="connsiteX26" fmla="*/ 341293 w 380760"/>
              <a:gd name="connsiteY26" fmla="*/ 113805 h 386397"/>
              <a:gd name="connsiteX27" fmla="*/ 380737 w 380760"/>
              <a:gd name="connsiteY27" fmla="*/ 49259 h 386397"/>
              <a:gd name="connsiteX28" fmla="*/ 316192 w 380760"/>
              <a:gd name="connsiteY28" fmla="*/ 2643 h 386397"/>
              <a:gd name="connsiteX0-1" fmla="*/ 316192 w 380760"/>
              <a:gd name="connsiteY0-2" fmla="*/ 2643 h 386397"/>
              <a:gd name="connsiteX1-3" fmla="*/ 251646 w 380760"/>
              <a:gd name="connsiteY1-4" fmla="*/ 6229 h 386397"/>
              <a:gd name="connsiteX2-5" fmla="*/ 248060 w 380760"/>
              <a:gd name="connsiteY2-6" fmla="*/ 9815 h 386397"/>
              <a:gd name="connsiteX3-7" fmla="*/ 244474 w 380760"/>
              <a:gd name="connsiteY3-8" fmla="*/ 42088 h 386397"/>
              <a:gd name="connsiteX4-9" fmla="*/ 255232 w 380760"/>
              <a:gd name="connsiteY4-10" fmla="*/ 99462 h 386397"/>
              <a:gd name="connsiteX5-11" fmla="*/ 291090 w 380760"/>
              <a:gd name="connsiteY5-12" fmla="*/ 103048 h 386397"/>
              <a:gd name="connsiteX6-13" fmla="*/ 248932 w 380760"/>
              <a:gd name="connsiteY6-14" fmla="*/ 234368 h 386397"/>
              <a:gd name="connsiteX7-15" fmla="*/ 176342 w 380760"/>
              <a:gd name="connsiteY7-16" fmla="*/ 235725 h 386397"/>
              <a:gd name="connsiteX8-17" fmla="*/ 136897 w 380760"/>
              <a:gd name="connsiteY8-18" fmla="*/ 246483 h 386397"/>
              <a:gd name="connsiteX9-19" fmla="*/ 90281 w 380760"/>
              <a:gd name="connsiteY9-20" fmla="*/ 217796 h 386397"/>
              <a:gd name="connsiteX10-21" fmla="*/ 75937 w 380760"/>
              <a:gd name="connsiteY10-22" fmla="*/ 174765 h 386397"/>
              <a:gd name="connsiteX11-23" fmla="*/ 32907 w 380760"/>
              <a:gd name="connsiteY11-24" fmla="*/ 181937 h 386397"/>
              <a:gd name="connsiteX12-25" fmla="*/ 14977 w 380760"/>
              <a:gd name="connsiteY12-26" fmla="*/ 228554 h 386397"/>
              <a:gd name="connsiteX13-27" fmla="*/ 634 w 380760"/>
              <a:gd name="connsiteY13-28" fmla="*/ 257241 h 386397"/>
              <a:gd name="connsiteX14-29" fmla="*/ 36493 w 380760"/>
              <a:gd name="connsiteY14-30" fmla="*/ 303857 h 386397"/>
              <a:gd name="connsiteX15-31" fmla="*/ 86695 w 380760"/>
              <a:gd name="connsiteY15-32" fmla="*/ 282342 h 386397"/>
              <a:gd name="connsiteX16-33" fmla="*/ 93867 w 380760"/>
              <a:gd name="connsiteY16-34" fmla="*/ 296685 h 386397"/>
              <a:gd name="connsiteX17-35" fmla="*/ 104625 w 380760"/>
              <a:gd name="connsiteY17-36" fmla="*/ 307443 h 386397"/>
              <a:gd name="connsiteX18-37" fmla="*/ 136897 w 380760"/>
              <a:gd name="connsiteY18-38" fmla="*/ 293099 h 386397"/>
              <a:gd name="connsiteX19-39" fmla="*/ 147655 w 380760"/>
              <a:gd name="connsiteY19-40" fmla="*/ 350474 h 386397"/>
              <a:gd name="connsiteX20-41" fmla="*/ 194272 w 380760"/>
              <a:gd name="connsiteY20-42" fmla="*/ 354059 h 386397"/>
              <a:gd name="connsiteX21-43" fmla="*/ 226545 w 380760"/>
              <a:gd name="connsiteY21-44" fmla="*/ 386332 h 386397"/>
              <a:gd name="connsiteX22-45" fmla="*/ 283919 w 380760"/>
              <a:gd name="connsiteY22-46" fmla="*/ 361231 h 386397"/>
              <a:gd name="connsiteX23-47" fmla="*/ 262403 w 380760"/>
              <a:gd name="connsiteY23-48" fmla="*/ 321787 h 386397"/>
              <a:gd name="connsiteX24-49" fmla="*/ 294676 w 380760"/>
              <a:gd name="connsiteY24-50" fmla="*/ 224968 h 386397"/>
              <a:gd name="connsiteX25-51" fmla="*/ 337707 w 380760"/>
              <a:gd name="connsiteY25-52" fmla="*/ 185523 h 386397"/>
              <a:gd name="connsiteX26-53" fmla="*/ 341293 w 380760"/>
              <a:gd name="connsiteY26-54" fmla="*/ 113805 h 386397"/>
              <a:gd name="connsiteX27-55" fmla="*/ 380737 w 380760"/>
              <a:gd name="connsiteY27-56" fmla="*/ 49259 h 386397"/>
              <a:gd name="connsiteX28-57" fmla="*/ 316192 w 380760"/>
              <a:gd name="connsiteY28-58" fmla="*/ 2643 h 386397"/>
              <a:gd name="connsiteX0-59" fmla="*/ 316192 w 380760"/>
              <a:gd name="connsiteY0-60" fmla="*/ 2643 h 386397"/>
              <a:gd name="connsiteX1-61" fmla="*/ 251646 w 380760"/>
              <a:gd name="connsiteY1-62" fmla="*/ 6229 h 386397"/>
              <a:gd name="connsiteX2-63" fmla="*/ 248060 w 380760"/>
              <a:gd name="connsiteY2-64" fmla="*/ 9815 h 386397"/>
              <a:gd name="connsiteX3-65" fmla="*/ 244474 w 380760"/>
              <a:gd name="connsiteY3-66" fmla="*/ 42088 h 386397"/>
              <a:gd name="connsiteX4-67" fmla="*/ 255232 w 380760"/>
              <a:gd name="connsiteY4-68" fmla="*/ 99462 h 386397"/>
              <a:gd name="connsiteX5-69" fmla="*/ 291090 w 380760"/>
              <a:gd name="connsiteY5-70" fmla="*/ 103048 h 386397"/>
              <a:gd name="connsiteX6-71" fmla="*/ 248932 w 380760"/>
              <a:gd name="connsiteY6-72" fmla="*/ 234368 h 386397"/>
              <a:gd name="connsiteX7-73" fmla="*/ 176342 w 380760"/>
              <a:gd name="connsiteY7-74" fmla="*/ 235725 h 386397"/>
              <a:gd name="connsiteX8-75" fmla="*/ 136897 w 380760"/>
              <a:gd name="connsiteY8-76" fmla="*/ 246483 h 386397"/>
              <a:gd name="connsiteX9-77" fmla="*/ 90281 w 380760"/>
              <a:gd name="connsiteY9-78" fmla="*/ 217796 h 386397"/>
              <a:gd name="connsiteX10-79" fmla="*/ 75937 w 380760"/>
              <a:gd name="connsiteY10-80" fmla="*/ 174765 h 386397"/>
              <a:gd name="connsiteX11-81" fmla="*/ 32907 w 380760"/>
              <a:gd name="connsiteY11-82" fmla="*/ 181937 h 386397"/>
              <a:gd name="connsiteX12-83" fmla="*/ 14977 w 380760"/>
              <a:gd name="connsiteY12-84" fmla="*/ 228554 h 386397"/>
              <a:gd name="connsiteX13-85" fmla="*/ 634 w 380760"/>
              <a:gd name="connsiteY13-86" fmla="*/ 257241 h 386397"/>
              <a:gd name="connsiteX14-87" fmla="*/ 36493 w 380760"/>
              <a:gd name="connsiteY14-88" fmla="*/ 303857 h 386397"/>
              <a:gd name="connsiteX15-89" fmla="*/ 86695 w 380760"/>
              <a:gd name="connsiteY15-90" fmla="*/ 282342 h 386397"/>
              <a:gd name="connsiteX16-91" fmla="*/ 93867 w 380760"/>
              <a:gd name="connsiteY16-92" fmla="*/ 296685 h 386397"/>
              <a:gd name="connsiteX17-93" fmla="*/ 104625 w 380760"/>
              <a:gd name="connsiteY17-94" fmla="*/ 307443 h 386397"/>
              <a:gd name="connsiteX18-95" fmla="*/ 136897 w 380760"/>
              <a:gd name="connsiteY18-96" fmla="*/ 293099 h 386397"/>
              <a:gd name="connsiteX19-97" fmla="*/ 147655 w 380760"/>
              <a:gd name="connsiteY19-98" fmla="*/ 350474 h 386397"/>
              <a:gd name="connsiteX20-99" fmla="*/ 194272 w 380760"/>
              <a:gd name="connsiteY20-100" fmla="*/ 354059 h 386397"/>
              <a:gd name="connsiteX21-101" fmla="*/ 226545 w 380760"/>
              <a:gd name="connsiteY21-102" fmla="*/ 386332 h 386397"/>
              <a:gd name="connsiteX22-103" fmla="*/ 283919 w 380760"/>
              <a:gd name="connsiteY22-104" fmla="*/ 361231 h 386397"/>
              <a:gd name="connsiteX23-105" fmla="*/ 262403 w 380760"/>
              <a:gd name="connsiteY23-106" fmla="*/ 321787 h 386397"/>
              <a:gd name="connsiteX24-107" fmla="*/ 319389 w 380760"/>
              <a:gd name="connsiteY24-108" fmla="*/ 224968 h 386397"/>
              <a:gd name="connsiteX25-109" fmla="*/ 337707 w 380760"/>
              <a:gd name="connsiteY25-110" fmla="*/ 185523 h 386397"/>
              <a:gd name="connsiteX26-111" fmla="*/ 341293 w 380760"/>
              <a:gd name="connsiteY26-112" fmla="*/ 113805 h 386397"/>
              <a:gd name="connsiteX27-113" fmla="*/ 380737 w 380760"/>
              <a:gd name="connsiteY27-114" fmla="*/ 49259 h 386397"/>
              <a:gd name="connsiteX28-115" fmla="*/ 316192 w 380760"/>
              <a:gd name="connsiteY28-116" fmla="*/ 2643 h 386397"/>
              <a:gd name="connsiteX0-117" fmla="*/ 316192 w 381691"/>
              <a:gd name="connsiteY0-118" fmla="*/ 2643 h 386397"/>
              <a:gd name="connsiteX1-119" fmla="*/ 251646 w 381691"/>
              <a:gd name="connsiteY1-120" fmla="*/ 6229 h 386397"/>
              <a:gd name="connsiteX2-121" fmla="*/ 248060 w 381691"/>
              <a:gd name="connsiteY2-122" fmla="*/ 9815 h 386397"/>
              <a:gd name="connsiteX3-123" fmla="*/ 244474 w 381691"/>
              <a:gd name="connsiteY3-124" fmla="*/ 42088 h 386397"/>
              <a:gd name="connsiteX4-125" fmla="*/ 255232 w 381691"/>
              <a:gd name="connsiteY4-126" fmla="*/ 99462 h 386397"/>
              <a:gd name="connsiteX5-127" fmla="*/ 291090 w 381691"/>
              <a:gd name="connsiteY5-128" fmla="*/ 103048 h 386397"/>
              <a:gd name="connsiteX6-129" fmla="*/ 248932 w 381691"/>
              <a:gd name="connsiteY6-130" fmla="*/ 234368 h 386397"/>
              <a:gd name="connsiteX7-131" fmla="*/ 176342 w 381691"/>
              <a:gd name="connsiteY7-132" fmla="*/ 235725 h 386397"/>
              <a:gd name="connsiteX8-133" fmla="*/ 136897 w 381691"/>
              <a:gd name="connsiteY8-134" fmla="*/ 246483 h 386397"/>
              <a:gd name="connsiteX9-135" fmla="*/ 90281 w 381691"/>
              <a:gd name="connsiteY9-136" fmla="*/ 217796 h 386397"/>
              <a:gd name="connsiteX10-137" fmla="*/ 75937 w 381691"/>
              <a:gd name="connsiteY10-138" fmla="*/ 174765 h 386397"/>
              <a:gd name="connsiteX11-139" fmla="*/ 32907 w 381691"/>
              <a:gd name="connsiteY11-140" fmla="*/ 181937 h 386397"/>
              <a:gd name="connsiteX12-141" fmla="*/ 14977 w 381691"/>
              <a:gd name="connsiteY12-142" fmla="*/ 228554 h 386397"/>
              <a:gd name="connsiteX13-143" fmla="*/ 634 w 381691"/>
              <a:gd name="connsiteY13-144" fmla="*/ 257241 h 386397"/>
              <a:gd name="connsiteX14-145" fmla="*/ 36493 w 381691"/>
              <a:gd name="connsiteY14-146" fmla="*/ 303857 h 386397"/>
              <a:gd name="connsiteX15-147" fmla="*/ 86695 w 381691"/>
              <a:gd name="connsiteY15-148" fmla="*/ 282342 h 386397"/>
              <a:gd name="connsiteX16-149" fmla="*/ 93867 w 381691"/>
              <a:gd name="connsiteY16-150" fmla="*/ 296685 h 386397"/>
              <a:gd name="connsiteX17-151" fmla="*/ 104625 w 381691"/>
              <a:gd name="connsiteY17-152" fmla="*/ 307443 h 386397"/>
              <a:gd name="connsiteX18-153" fmla="*/ 136897 w 381691"/>
              <a:gd name="connsiteY18-154" fmla="*/ 293099 h 386397"/>
              <a:gd name="connsiteX19-155" fmla="*/ 147655 w 381691"/>
              <a:gd name="connsiteY19-156" fmla="*/ 350474 h 386397"/>
              <a:gd name="connsiteX20-157" fmla="*/ 194272 w 381691"/>
              <a:gd name="connsiteY20-158" fmla="*/ 354059 h 386397"/>
              <a:gd name="connsiteX21-159" fmla="*/ 226545 w 381691"/>
              <a:gd name="connsiteY21-160" fmla="*/ 386332 h 386397"/>
              <a:gd name="connsiteX22-161" fmla="*/ 283919 w 381691"/>
              <a:gd name="connsiteY22-162" fmla="*/ 361231 h 386397"/>
              <a:gd name="connsiteX23-163" fmla="*/ 262403 w 381691"/>
              <a:gd name="connsiteY23-164" fmla="*/ 321787 h 386397"/>
              <a:gd name="connsiteX24-165" fmla="*/ 319389 w 381691"/>
              <a:gd name="connsiteY24-166" fmla="*/ 224968 h 386397"/>
              <a:gd name="connsiteX25-167" fmla="*/ 337707 w 381691"/>
              <a:gd name="connsiteY25-168" fmla="*/ 185523 h 386397"/>
              <a:gd name="connsiteX26-169" fmla="*/ 353650 w 381691"/>
              <a:gd name="connsiteY26-170" fmla="*/ 113805 h 386397"/>
              <a:gd name="connsiteX27-171" fmla="*/ 380737 w 381691"/>
              <a:gd name="connsiteY27-172" fmla="*/ 49259 h 386397"/>
              <a:gd name="connsiteX28-173" fmla="*/ 316192 w 381691"/>
              <a:gd name="connsiteY28-174" fmla="*/ 2643 h 386397"/>
              <a:gd name="connsiteX0-175" fmla="*/ 316192 w 381261"/>
              <a:gd name="connsiteY0-176" fmla="*/ 2643 h 386397"/>
              <a:gd name="connsiteX1-177" fmla="*/ 251646 w 381261"/>
              <a:gd name="connsiteY1-178" fmla="*/ 6229 h 386397"/>
              <a:gd name="connsiteX2-179" fmla="*/ 248060 w 381261"/>
              <a:gd name="connsiteY2-180" fmla="*/ 9815 h 386397"/>
              <a:gd name="connsiteX3-181" fmla="*/ 244474 w 381261"/>
              <a:gd name="connsiteY3-182" fmla="*/ 42088 h 386397"/>
              <a:gd name="connsiteX4-183" fmla="*/ 255232 w 381261"/>
              <a:gd name="connsiteY4-184" fmla="*/ 99462 h 386397"/>
              <a:gd name="connsiteX5-185" fmla="*/ 291090 w 381261"/>
              <a:gd name="connsiteY5-186" fmla="*/ 103048 h 386397"/>
              <a:gd name="connsiteX6-187" fmla="*/ 248932 w 381261"/>
              <a:gd name="connsiteY6-188" fmla="*/ 234368 h 386397"/>
              <a:gd name="connsiteX7-189" fmla="*/ 176342 w 381261"/>
              <a:gd name="connsiteY7-190" fmla="*/ 235725 h 386397"/>
              <a:gd name="connsiteX8-191" fmla="*/ 136897 w 381261"/>
              <a:gd name="connsiteY8-192" fmla="*/ 246483 h 386397"/>
              <a:gd name="connsiteX9-193" fmla="*/ 90281 w 381261"/>
              <a:gd name="connsiteY9-194" fmla="*/ 217796 h 386397"/>
              <a:gd name="connsiteX10-195" fmla="*/ 75937 w 381261"/>
              <a:gd name="connsiteY10-196" fmla="*/ 174765 h 386397"/>
              <a:gd name="connsiteX11-197" fmla="*/ 32907 w 381261"/>
              <a:gd name="connsiteY11-198" fmla="*/ 181937 h 386397"/>
              <a:gd name="connsiteX12-199" fmla="*/ 14977 w 381261"/>
              <a:gd name="connsiteY12-200" fmla="*/ 228554 h 386397"/>
              <a:gd name="connsiteX13-201" fmla="*/ 634 w 381261"/>
              <a:gd name="connsiteY13-202" fmla="*/ 257241 h 386397"/>
              <a:gd name="connsiteX14-203" fmla="*/ 36493 w 381261"/>
              <a:gd name="connsiteY14-204" fmla="*/ 303857 h 386397"/>
              <a:gd name="connsiteX15-205" fmla="*/ 86695 w 381261"/>
              <a:gd name="connsiteY15-206" fmla="*/ 282342 h 386397"/>
              <a:gd name="connsiteX16-207" fmla="*/ 93867 w 381261"/>
              <a:gd name="connsiteY16-208" fmla="*/ 296685 h 386397"/>
              <a:gd name="connsiteX17-209" fmla="*/ 104625 w 381261"/>
              <a:gd name="connsiteY17-210" fmla="*/ 307443 h 386397"/>
              <a:gd name="connsiteX18-211" fmla="*/ 136897 w 381261"/>
              <a:gd name="connsiteY18-212" fmla="*/ 293099 h 386397"/>
              <a:gd name="connsiteX19-213" fmla="*/ 147655 w 381261"/>
              <a:gd name="connsiteY19-214" fmla="*/ 350474 h 386397"/>
              <a:gd name="connsiteX20-215" fmla="*/ 194272 w 381261"/>
              <a:gd name="connsiteY20-216" fmla="*/ 354059 h 386397"/>
              <a:gd name="connsiteX21-217" fmla="*/ 226545 w 381261"/>
              <a:gd name="connsiteY21-218" fmla="*/ 386332 h 386397"/>
              <a:gd name="connsiteX22-219" fmla="*/ 283919 w 381261"/>
              <a:gd name="connsiteY22-220" fmla="*/ 361231 h 386397"/>
              <a:gd name="connsiteX23-221" fmla="*/ 262403 w 381261"/>
              <a:gd name="connsiteY23-222" fmla="*/ 321787 h 386397"/>
              <a:gd name="connsiteX24-223" fmla="*/ 319389 w 381261"/>
              <a:gd name="connsiteY24-224" fmla="*/ 224968 h 386397"/>
              <a:gd name="connsiteX25-225" fmla="*/ 337707 w 381261"/>
              <a:gd name="connsiteY25-226" fmla="*/ 185523 h 386397"/>
              <a:gd name="connsiteX26-227" fmla="*/ 346236 w 381261"/>
              <a:gd name="connsiteY26-228" fmla="*/ 111334 h 386397"/>
              <a:gd name="connsiteX27-229" fmla="*/ 380737 w 381261"/>
              <a:gd name="connsiteY27-230" fmla="*/ 49259 h 386397"/>
              <a:gd name="connsiteX28-231" fmla="*/ 316192 w 381261"/>
              <a:gd name="connsiteY28-232" fmla="*/ 2643 h 386397"/>
              <a:gd name="connsiteX0-233" fmla="*/ 316192 w 381261"/>
              <a:gd name="connsiteY0-234" fmla="*/ 2643 h 386397"/>
              <a:gd name="connsiteX1-235" fmla="*/ 251646 w 381261"/>
              <a:gd name="connsiteY1-236" fmla="*/ 6229 h 386397"/>
              <a:gd name="connsiteX2-237" fmla="*/ 248060 w 381261"/>
              <a:gd name="connsiteY2-238" fmla="*/ 9815 h 386397"/>
              <a:gd name="connsiteX3-239" fmla="*/ 244474 w 381261"/>
              <a:gd name="connsiteY3-240" fmla="*/ 42088 h 386397"/>
              <a:gd name="connsiteX4-241" fmla="*/ 255232 w 381261"/>
              <a:gd name="connsiteY4-242" fmla="*/ 99462 h 386397"/>
              <a:gd name="connsiteX5-243" fmla="*/ 291090 w 381261"/>
              <a:gd name="connsiteY5-244" fmla="*/ 103048 h 386397"/>
              <a:gd name="connsiteX6-245" fmla="*/ 248932 w 381261"/>
              <a:gd name="connsiteY6-246" fmla="*/ 234368 h 386397"/>
              <a:gd name="connsiteX7-247" fmla="*/ 176342 w 381261"/>
              <a:gd name="connsiteY7-248" fmla="*/ 235725 h 386397"/>
              <a:gd name="connsiteX8-249" fmla="*/ 136897 w 381261"/>
              <a:gd name="connsiteY8-250" fmla="*/ 246483 h 386397"/>
              <a:gd name="connsiteX9-251" fmla="*/ 90281 w 381261"/>
              <a:gd name="connsiteY9-252" fmla="*/ 217796 h 386397"/>
              <a:gd name="connsiteX10-253" fmla="*/ 75937 w 381261"/>
              <a:gd name="connsiteY10-254" fmla="*/ 174765 h 386397"/>
              <a:gd name="connsiteX11-255" fmla="*/ 32907 w 381261"/>
              <a:gd name="connsiteY11-256" fmla="*/ 181937 h 386397"/>
              <a:gd name="connsiteX12-257" fmla="*/ 14977 w 381261"/>
              <a:gd name="connsiteY12-258" fmla="*/ 228554 h 386397"/>
              <a:gd name="connsiteX13-259" fmla="*/ 634 w 381261"/>
              <a:gd name="connsiteY13-260" fmla="*/ 257241 h 386397"/>
              <a:gd name="connsiteX14-261" fmla="*/ 36493 w 381261"/>
              <a:gd name="connsiteY14-262" fmla="*/ 303857 h 386397"/>
              <a:gd name="connsiteX15-263" fmla="*/ 86695 w 381261"/>
              <a:gd name="connsiteY15-264" fmla="*/ 282342 h 386397"/>
              <a:gd name="connsiteX16-265" fmla="*/ 93867 w 381261"/>
              <a:gd name="connsiteY16-266" fmla="*/ 296685 h 386397"/>
              <a:gd name="connsiteX17-267" fmla="*/ 104625 w 381261"/>
              <a:gd name="connsiteY17-268" fmla="*/ 307443 h 386397"/>
              <a:gd name="connsiteX18-269" fmla="*/ 136897 w 381261"/>
              <a:gd name="connsiteY18-270" fmla="*/ 293099 h 386397"/>
              <a:gd name="connsiteX19-271" fmla="*/ 147655 w 381261"/>
              <a:gd name="connsiteY19-272" fmla="*/ 350474 h 386397"/>
              <a:gd name="connsiteX20-273" fmla="*/ 194272 w 381261"/>
              <a:gd name="connsiteY20-274" fmla="*/ 354059 h 386397"/>
              <a:gd name="connsiteX21-275" fmla="*/ 226545 w 381261"/>
              <a:gd name="connsiteY21-276" fmla="*/ 386332 h 386397"/>
              <a:gd name="connsiteX22-277" fmla="*/ 283919 w 381261"/>
              <a:gd name="connsiteY22-278" fmla="*/ 361231 h 386397"/>
              <a:gd name="connsiteX23-279" fmla="*/ 262403 w 381261"/>
              <a:gd name="connsiteY23-280" fmla="*/ 321787 h 386397"/>
              <a:gd name="connsiteX24-281" fmla="*/ 319389 w 381261"/>
              <a:gd name="connsiteY24-282" fmla="*/ 224968 h 386397"/>
              <a:gd name="connsiteX25-283" fmla="*/ 355006 w 381261"/>
              <a:gd name="connsiteY25-284" fmla="*/ 185523 h 386397"/>
              <a:gd name="connsiteX26-285" fmla="*/ 346236 w 381261"/>
              <a:gd name="connsiteY26-286" fmla="*/ 111334 h 386397"/>
              <a:gd name="connsiteX27-287" fmla="*/ 380737 w 381261"/>
              <a:gd name="connsiteY27-288" fmla="*/ 49259 h 386397"/>
              <a:gd name="connsiteX28-289" fmla="*/ 316192 w 381261"/>
              <a:gd name="connsiteY28-290" fmla="*/ 2643 h 38639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381261" h="386397">
                <a:moveTo>
                  <a:pt x="316192" y="2643"/>
                </a:moveTo>
                <a:cubicBezTo>
                  <a:pt x="294677" y="-4529"/>
                  <a:pt x="263001" y="5034"/>
                  <a:pt x="251646" y="6229"/>
                </a:cubicBezTo>
                <a:cubicBezTo>
                  <a:pt x="240291" y="7424"/>
                  <a:pt x="249255" y="3839"/>
                  <a:pt x="248060" y="9815"/>
                </a:cubicBezTo>
                <a:cubicBezTo>
                  <a:pt x="246865" y="15791"/>
                  <a:pt x="243279" y="27147"/>
                  <a:pt x="244474" y="42088"/>
                </a:cubicBezTo>
                <a:cubicBezTo>
                  <a:pt x="245669" y="57029"/>
                  <a:pt x="247463" y="89302"/>
                  <a:pt x="255232" y="99462"/>
                </a:cubicBezTo>
                <a:cubicBezTo>
                  <a:pt x="263001" y="109622"/>
                  <a:pt x="292140" y="80564"/>
                  <a:pt x="291090" y="103048"/>
                </a:cubicBezTo>
                <a:cubicBezTo>
                  <a:pt x="290040" y="125532"/>
                  <a:pt x="268057" y="212255"/>
                  <a:pt x="248932" y="234368"/>
                </a:cubicBezTo>
                <a:cubicBezTo>
                  <a:pt x="229807" y="256481"/>
                  <a:pt x="195014" y="233706"/>
                  <a:pt x="176342" y="235725"/>
                </a:cubicBezTo>
                <a:cubicBezTo>
                  <a:pt x="157670" y="237744"/>
                  <a:pt x="151240" y="249471"/>
                  <a:pt x="136897" y="246483"/>
                </a:cubicBezTo>
                <a:cubicBezTo>
                  <a:pt x="122554" y="243495"/>
                  <a:pt x="100441" y="229749"/>
                  <a:pt x="90281" y="217796"/>
                </a:cubicBezTo>
                <a:cubicBezTo>
                  <a:pt x="80121" y="205843"/>
                  <a:pt x="85499" y="180741"/>
                  <a:pt x="75937" y="174765"/>
                </a:cubicBezTo>
                <a:cubicBezTo>
                  <a:pt x="66375" y="168789"/>
                  <a:pt x="43067" y="172972"/>
                  <a:pt x="32907" y="181937"/>
                </a:cubicBezTo>
                <a:cubicBezTo>
                  <a:pt x="22747" y="190902"/>
                  <a:pt x="20356" y="216003"/>
                  <a:pt x="14977" y="228554"/>
                </a:cubicBezTo>
                <a:cubicBezTo>
                  <a:pt x="9598" y="241105"/>
                  <a:pt x="-2952" y="244691"/>
                  <a:pt x="634" y="257241"/>
                </a:cubicBezTo>
                <a:cubicBezTo>
                  <a:pt x="4220" y="269792"/>
                  <a:pt x="22150" y="299674"/>
                  <a:pt x="36493" y="303857"/>
                </a:cubicBezTo>
                <a:cubicBezTo>
                  <a:pt x="50836" y="308040"/>
                  <a:pt x="86695" y="282342"/>
                  <a:pt x="86695" y="282342"/>
                </a:cubicBezTo>
                <a:cubicBezTo>
                  <a:pt x="96257" y="281147"/>
                  <a:pt x="93867" y="296685"/>
                  <a:pt x="93867" y="296685"/>
                </a:cubicBezTo>
                <a:cubicBezTo>
                  <a:pt x="96855" y="300868"/>
                  <a:pt x="97453" y="308041"/>
                  <a:pt x="104625" y="307443"/>
                </a:cubicBezTo>
                <a:cubicBezTo>
                  <a:pt x="111797" y="306845"/>
                  <a:pt x="129725" y="285927"/>
                  <a:pt x="136897" y="293099"/>
                </a:cubicBezTo>
                <a:cubicBezTo>
                  <a:pt x="144069" y="300271"/>
                  <a:pt x="138092" y="340314"/>
                  <a:pt x="147655" y="350474"/>
                </a:cubicBezTo>
                <a:cubicBezTo>
                  <a:pt x="157218" y="360634"/>
                  <a:pt x="181124" y="348083"/>
                  <a:pt x="194272" y="354059"/>
                </a:cubicBezTo>
                <a:cubicBezTo>
                  <a:pt x="207420" y="360035"/>
                  <a:pt x="211604" y="385137"/>
                  <a:pt x="226545" y="386332"/>
                </a:cubicBezTo>
                <a:cubicBezTo>
                  <a:pt x="241486" y="387527"/>
                  <a:pt x="277943" y="371989"/>
                  <a:pt x="283919" y="361231"/>
                </a:cubicBezTo>
                <a:cubicBezTo>
                  <a:pt x="289895" y="350474"/>
                  <a:pt x="256491" y="344497"/>
                  <a:pt x="262403" y="321787"/>
                </a:cubicBezTo>
                <a:cubicBezTo>
                  <a:pt x="268315" y="299077"/>
                  <a:pt x="303955" y="247679"/>
                  <a:pt x="319389" y="224968"/>
                </a:cubicBezTo>
                <a:cubicBezTo>
                  <a:pt x="334823" y="202257"/>
                  <a:pt x="350532" y="204462"/>
                  <a:pt x="355006" y="185523"/>
                </a:cubicBezTo>
                <a:cubicBezTo>
                  <a:pt x="359480" y="166584"/>
                  <a:pt x="339064" y="134045"/>
                  <a:pt x="346236" y="111334"/>
                </a:cubicBezTo>
                <a:cubicBezTo>
                  <a:pt x="353408" y="88623"/>
                  <a:pt x="385744" y="67374"/>
                  <a:pt x="380737" y="49259"/>
                </a:cubicBezTo>
                <a:cubicBezTo>
                  <a:pt x="375730" y="31144"/>
                  <a:pt x="337707" y="9815"/>
                  <a:pt x="316192" y="26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17"/>
            </p:custDataLst>
          </p:nvPr>
        </p:nvGrpSpPr>
        <p:grpSpPr>
          <a:xfrm>
            <a:off x="9392889" y="4591712"/>
            <a:ext cx="144976" cy="315256"/>
            <a:chOff x="7882093" y="3694516"/>
            <a:chExt cx="254319" cy="553028"/>
          </a:xfrm>
        </p:grpSpPr>
        <p:cxnSp>
          <p:nvCxnSpPr>
            <p:cNvPr id="20" name="直接连接符 19"/>
            <p:cNvCxnSpPr/>
            <p:nvPr>
              <p:custDataLst>
                <p:tags r:id="rId18"/>
              </p:custDataLst>
            </p:nvPr>
          </p:nvCxnSpPr>
          <p:spPr>
            <a:xfrm rot="1800000" flipH="1">
              <a:off x="8009253" y="3694516"/>
              <a:ext cx="0" cy="553028"/>
            </a:xfrm>
            <a:prstGeom prst="line">
              <a:avLst/>
            </a:prstGeom>
            <a:ln w="508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/>
            <p:cNvSpPr/>
            <p:nvPr>
              <p:custDataLst>
                <p:tags r:id="rId19"/>
              </p:custDataLst>
            </p:nvPr>
          </p:nvSpPr>
          <p:spPr>
            <a:xfrm>
              <a:off x="7882093" y="3863226"/>
              <a:ext cx="254319" cy="254319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20"/>
            </p:custDataLst>
          </p:nvPr>
        </p:nvSpPr>
        <p:spPr>
          <a:xfrm>
            <a:off x="7035308" y="47740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宜昌</a:t>
            </a:r>
            <a:endParaRPr lang="zh-CN" altLang="en-US" sz="2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21"/>
            </p:custDataLst>
          </p:nvPr>
        </p:nvSpPr>
        <p:spPr>
          <a:xfrm>
            <a:off x="9098407" y="40321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湖口</a:t>
            </a:r>
            <a:endParaRPr lang="zh-CN" altLang="en-US" sz="2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2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rgbClr val="0F6F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山上的岩石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633"/>
          <a:stretch>
            <a:fillRect/>
          </a:stretch>
        </p:blipFill>
        <p:spPr>
          <a:xfrm>
            <a:off x="-21549" y="-413795"/>
            <a:ext cx="12210569" cy="76855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851055" y="836712"/>
            <a:ext cx="4489890" cy="3807506"/>
            <a:chOff x="3851055" y="1493702"/>
            <a:chExt cx="4489890" cy="3807506"/>
          </a:xfrm>
        </p:grpSpPr>
        <p:sp>
          <p:nvSpPr>
            <p:cNvPr id="4" name="等腰三角形 3"/>
            <p:cNvSpPr/>
            <p:nvPr/>
          </p:nvSpPr>
          <p:spPr>
            <a:xfrm>
              <a:off x="4062161" y="1676109"/>
              <a:ext cx="4067679" cy="3514700"/>
            </a:xfrm>
            <a:prstGeom prst="triangle">
              <a:avLst/>
            </a:prstGeom>
            <a:solidFill>
              <a:srgbClr val="00B0F0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>
              <a:off x="3851055" y="1493702"/>
              <a:ext cx="4489890" cy="3807506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027918" y="2459045"/>
              <a:ext cx="2376264" cy="2313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400" dirty="0">
                  <a:solidFill>
                    <a:schemeClr val="bg1"/>
                  </a:solidFill>
                </a:rPr>
                <a:t>01</a:t>
              </a:r>
              <a:endParaRPr lang="zh-CN" altLang="en-US" sz="1440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534013" y="4370878"/>
              <a:ext cx="3123974" cy="714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zh-CN" altLang="en-US" sz="3600" dirty="0">
                  <a:solidFill>
                    <a:schemeClr val="bg1"/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  <a:cs typeface="+mn-ea"/>
                  <a:sym typeface="+mn-lt"/>
                </a:rPr>
                <a:t>河谷的演变</a:t>
              </a:r>
              <a:endParaRPr lang="zh-CN" altLang="en-US" sz="3600" dirty="0">
                <a:solidFill>
                  <a:schemeClr val="bg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862" y="35277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1】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游览虎跳峡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85630" y="841942"/>
            <a:ext cx="119300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惊险壮观的虎跳峡：暑假，周老师带着儿子东东游览长江。他们从长江上流的云南省玉龙虎跳峡镇出发。来到了虎跳峡，东东发现礁石林立、犬牙交错、险滩密布、飞瀑荟萃，自己头顶绝壁，脚临激流，有点心惊胆战。汹涌的流水和磅礴的地势深深吸引了他们！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80" y="2657824"/>
            <a:ext cx="5738813" cy="38228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307" y="3349407"/>
            <a:ext cx="6361959" cy="2241768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9"/>
            </p:custDataLst>
          </p:nvPr>
        </p:nvGrpSpPr>
        <p:grpSpPr>
          <a:xfrm>
            <a:off x="1632463" y="5124458"/>
            <a:ext cx="144976" cy="315256"/>
            <a:chOff x="7882093" y="3694516"/>
            <a:chExt cx="254319" cy="553028"/>
          </a:xfrm>
        </p:grpSpPr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 rot="1800000" flipH="1">
              <a:off x="8009253" y="3694516"/>
              <a:ext cx="0" cy="553028"/>
            </a:xfrm>
            <a:prstGeom prst="line">
              <a:avLst/>
            </a:prstGeom>
            <a:ln w="508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>
              <p:custDataLst>
                <p:tags r:id="rId11"/>
              </p:custDataLst>
            </p:nvPr>
          </p:nvSpPr>
          <p:spPr>
            <a:xfrm>
              <a:off x="7882093" y="3863226"/>
              <a:ext cx="254319" cy="254319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1378487" y="464638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虎跳峡</a:t>
            </a:r>
            <a:endParaRPr lang="zh-CN" altLang="en-US" sz="2400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862" y="35277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1】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游览虎跳峡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28862" y="1024477"/>
            <a:ext cx="11491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问题一：</a:t>
            </a:r>
            <a:r>
              <a:rPr lang="zh-CN" altLang="en-US" sz="2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虎跳峡为什么会有“礁石林立、犬牙交错、险滩密布、飞瀑荟萃”的景观？它体现了哪一种地质作用？属于哪一种地貌？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7557" y="3345994"/>
            <a:ext cx="9600196" cy="3387221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650690" y="2056392"/>
            <a:ext cx="1116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地处一二阶梯的交接处，地势落差大，河流流速快，导致“礁石林立、犬牙交错、险滩密布、飞瀑荟萃”，体现了地壳运动、流水侵蚀作用，属于河流地貌。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862" y="35277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1】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游览虎跳峡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185630" y="968851"/>
            <a:ext cx="12196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问题二：</a:t>
            </a:r>
            <a:r>
              <a:rPr lang="en-US" altLang="zh-CN" sz="2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影响虎跳峡地貌的作用力是哪些？它们是如何对这种地貌产生作用的？</a:t>
            </a:r>
            <a:endParaRPr lang="en-US" altLang="zh-CN" sz="2800" b="1" i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根据虎跳峡江中流水的特点，这种作用力的方向如何？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0" y="2353846"/>
            <a:ext cx="6475532" cy="431365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1" b="37374"/>
          <a:stretch>
            <a:fillRect/>
          </a:stretch>
        </p:blipFill>
        <p:spPr bwMode="auto">
          <a:xfrm>
            <a:off x="5304888" y="3879159"/>
            <a:ext cx="6768548" cy="20331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9556" b="66322"/>
          <a:stretch>
            <a:fillRect/>
          </a:stretch>
        </p:blipFill>
        <p:spPr bwMode="auto">
          <a:xfrm>
            <a:off x="167843" y="3397889"/>
            <a:ext cx="5696585" cy="25393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0" y="1383952"/>
            <a:ext cx="3926375" cy="52197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河流侵蚀作用的类型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034993" y="511584"/>
            <a:ext cx="6136640" cy="2095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90000"/>
              </a:lnSpc>
            </a:pPr>
            <a:r>
              <a:rPr kumimoji="1" lang="zh-CN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①溯源侵蚀：</a:t>
            </a:r>
            <a:r>
              <a:rPr kumimoji="1"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向源头方向侵蚀，</a:t>
            </a:r>
            <a:r>
              <a:rPr kumimoji="1"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河谷延长</a:t>
            </a:r>
            <a:endParaRPr kumimoji="1"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190000"/>
              </a:lnSpc>
            </a:pPr>
            <a:r>
              <a:rPr kumimoji="1" lang="zh-CN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②下蚀：</a:t>
            </a:r>
            <a:r>
              <a:rPr kumimoji="1"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垂直于地面的侵蚀，</a:t>
            </a:r>
            <a:r>
              <a:rPr kumimoji="1"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河谷加深</a:t>
            </a:r>
            <a:endParaRPr kumimoji="1"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190000"/>
              </a:lnSpc>
            </a:pPr>
            <a:r>
              <a:rPr kumimoji="1" lang="zh-CN" alt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③侧蚀：</a:t>
            </a:r>
            <a:r>
              <a:rPr kumimoji="1"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垂直两侧河岸侵蚀，</a:t>
            </a:r>
            <a:r>
              <a:rPr kumimoji="1"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谷底展宽</a:t>
            </a:r>
            <a:endParaRPr kumimoji="1"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 flipH="1" flipV="1">
            <a:off x="3502478" y="3050571"/>
            <a:ext cx="0" cy="942945"/>
          </a:xfrm>
          <a:prstGeom prst="line">
            <a:avLst/>
          </a:prstGeom>
          <a:ln w="25400" cap="rnd">
            <a:solidFill>
              <a:srgbClr val="4C4C4C"/>
            </a:solidFill>
            <a:round/>
          </a:ln>
        </p:spPr>
        <p:style>
          <a:lnRef idx="1">
            <a:srgbClr val="00909B"/>
          </a:lnRef>
          <a:fillRef idx="0">
            <a:srgbClr val="00909B"/>
          </a:fillRef>
          <a:effectRef idx="0">
            <a:srgbClr val="00909B"/>
          </a:effectRef>
          <a:fontRef idx="minor">
            <a:srgbClr val="000000"/>
          </a:fontRef>
        </p:style>
      </p:cxnSp>
      <p:cxnSp>
        <p:nvCxnSpPr>
          <p:cNvPr id="9" name="直接连接符 8"/>
          <p:cNvCxnSpPr/>
          <p:nvPr>
            <p:custDataLst>
              <p:tags r:id="rId7"/>
            </p:custDataLst>
          </p:nvPr>
        </p:nvCxnSpPr>
        <p:spPr>
          <a:xfrm>
            <a:off x="3049088" y="3050571"/>
            <a:ext cx="412699" cy="0"/>
          </a:xfrm>
          <a:prstGeom prst="line">
            <a:avLst/>
          </a:prstGeom>
          <a:ln w="25400" cap="rnd">
            <a:solidFill>
              <a:srgbClr val="4C4C4C"/>
            </a:solidFill>
            <a:round/>
            <a:tailEnd type="oval"/>
          </a:ln>
        </p:spPr>
        <p:style>
          <a:lnRef idx="1">
            <a:srgbClr val="00909B"/>
          </a:lnRef>
          <a:fillRef idx="0">
            <a:srgbClr val="00909B"/>
          </a:fillRef>
          <a:effectRef idx="0">
            <a:srgbClr val="00909B"/>
          </a:effectRef>
          <a:fontRef idx="minor">
            <a:srgbClr val="000000"/>
          </a:fontRef>
        </p:style>
      </p:cxnSp>
      <p:grpSp>
        <p:nvGrpSpPr>
          <p:cNvPr id="31" name="组合 30"/>
          <p:cNvGrpSpPr/>
          <p:nvPr>
            <p:custDataLst>
              <p:tags r:id="rId8"/>
            </p:custDataLst>
          </p:nvPr>
        </p:nvGrpSpPr>
        <p:grpSpPr>
          <a:xfrm>
            <a:off x="345220" y="2477398"/>
            <a:ext cx="3570208" cy="920538"/>
            <a:chOff x="7920886" y="2628126"/>
            <a:chExt cx="3570208" cy="920538"/>
          </a:xfrm>
        </p:grpSpPr>
        <p:sp>
          <p:nvSpPr>
            <p:cNvPr id="3" name="矩形 2"/>
            <p:cNvSpPr/>
            <p:nvPr>
              <p:custDataLst>
                <p:tags r:id="rId9"/>
              </p:custDataLst>
            </p:nvPr>
          </p:nvSpPr>
          <p:spPr>
            <a:xfrm>
              <a:off x="7920886" y="2628126"/>
              <a:ext cx="3570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向源头侵蚀（溯源侵蚀）</a:t>
              </a:r>
              <a:endPara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>
              <p:custDataLst>
                <p:tags r:id="rId10"/>
              </p:custDataLst>
            </p:nvPr>
          </p:nvSpPr>
          <p:spPr>
            <a:xfrm>
              <a:off x="7920886" y="3086999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 sz="2400" b="1">
                  <a:solidFill>
                    <a:srgbClr val="D820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河谷延长</a:t>
              </a:r>
              <a:endParaRPr lang="zh-CN" altLang="en-US" sz="2400" b="1">
                <a:solidFill>
                  <a:srgbClr val="D820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>
            <p:custDataLst>
              <p:tags r:id="rId11"/>
            </p:custDataLst>
          </p:nvPr>
        </p:nvGrpSpPr>
        <p:grpSpPr>
          <a:xfrm>
            <a:off x="124240" y="5937462"/>
            <a:ext cx="2690160" cy="920538"/>
            <a:chOff x="7381948" y="5724098"/>
            <a:chExt cx="2690160" cy="920538"/>
          </a:xfrm>
        </p:grpSpPr>
        <p:sp>
          <p:nvSpPr>
            <p:cNvPr id="14" name="矩形 13"/>
            <p:cNvSpPr/>
            <p:nvPr>
              <p:custDataLst>
                <p:tags r:id="rId12"/>
              </p:custDataLst>
            </p:nvPr>
          </p:nvSpPr>
          <p:spPr>
            <a:xfrm>
              <a:off x="7381948" y="5724098"/>
              <a:ext cx="26901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向下侵蚀（下蚀）</a:t>
              </a:r>
              <a:endPara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7381948" y="6182971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 sz="2400" b="1">
                  <a:solidFill>
                    <a:srgbClr val="D8201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河谷变深</a:t>
              </a:r>
              <a:endParaRPr lang="zh-CN" altLang="en-US" sz="2400" b="1">
                <a:solidFill>
                  <a:srgbClr val="D8201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5" name="直接连接符 24"/>
          <p:cNvCxnSpPr/>
          <p:nvPr>
            <p:custDataLst>
              <p:tags r:id="rId14"/>
            </p:custDataLst>
          </p:nvPr>
        </p:nvCxnSpPr>
        <p:spPr>
          <a:xfrm flipH="1" flipV="1">
            <a:off x="2940691" y="5652547"/>
            <a:ext cx="0" cy="842213"/>
          </a:xfrm>
          <a:prstGeom prst="line">
            <a:avLst/>
          </a:prstGeom>
          <a:ln w="25400" cap="rnd">
            <a:solidFill>
              <a:srgbClr val="4C4C4C"/>
            </a:solidFill>
            <a:round/>
          </a:ln>
        </p:spPr>
        <p:style>
          <a:lnRef idx="1">
            <a:srgbClr val="00909B"/>
          </a:lnRef>
          <a:fillRef idx="0">
            <a:srgbClr val="00909B"/>
          </a:fillRef>
          <a:effectRef idx="0">
            <a:srgbClr val="00909B"/>
          </a:effectRef>
          <a:fontRef idx="minor">
            <a:srgbClr val="000000"/>
          </a:fontRef>
        </p:style>
      </p:cxnSp>
      <p:cxnSp>
        <p:nvCxnSpPr>
          <p:cNvPr id="26" name="直接连接符 25"/>
          <p:cNvCxnSpPr/>
          <p:nvPr>
            <p:custDataLst>
              <p:tags r:id="rId15"/>
            </p:custDataLst>
          </p:nvPr>
        </p:nvCxnSpPr>
        <p:spPr>
          <a:xfrm>
            <a:off x="1987556" y="6508730"/>
            <a:ext cx="974486" cy="0"/>
          </a:xfrm>
          <a:prstGeom prst="line">
            <a:avLst/>
          </a:prstGeom>
          <a:ln w="25400" cap="rnd">
            <a:solidFill>
              <a:srgbClr val="4C4C4C"/>
            </a:solidFill>
            <a:round/>
            <a:tailEnd type="oval"/>
          </a:ln>
        </p:spPr>
        <p:style>
          <a:lnRef idx="1">
            <a:srgbClr val="00909B"/>
          </a:lnRef>
          <a:fillRef idx="0">
            <a:srgbClr val="00909B"/>
          </a:fillRef>
          <a:effectRef idx="0">
            <a:srgbClr val="00909B"/>
          </a:effectRef>
          <a:fontRef idx="minor">
            <a:srgbClr val="000000"/>
          </a:fontRef>
        </p:style>
      </p:cxnSp>
      <p:cxnSp>
        <p:nvCxnSpPr>
          <p:cNvPr id="19" name="直接连接符 18"/>
          <p:cNvCxnSpPr/>
          <p:nvPr>
            <p:custDataLst>
              <p:tags r:id="rId16"/>
            </p:custDataLst>
          </p:nvPr>
        </p:nvCxnSpPr>
        <p:spPr>
          <a:xfrm>
            <a:off x="2684078" y="5252567"/>
            <a:ext cx="278400" cy="323909"/>
          </a:xfrm>
          <a:prstGeom prst="line">
            <a:avLst/>
          </a:prstGeom>
          <a:ln w="88900">
            <a:solidFill>
              <a:srgbClr val="D8201A"/>
            </a:solidFill>
          </a:ln>
        </p:spPr>
        <p:style>
          <a:lnRef idx="1">
            <a:srgbClr val="00909B"/>
          </a:lnRef>
          <a:fillRef idx="0">
            <a:srgbClr val="00909B"/>
          </a:fillRef>
          <a:effectRef idx="0">
            <a:srgbClr val="00909B"/>
          </a:effectRef>
          <a:fontRef idx="minor">
            <a:srgbClr val="000000"/>
          </a:fontRef>
        </p:style>
      </p:cxnSp>
      <p:cxnSp>
        <p:nvCxnSpPr>
          <p:cNvPr id="27" name="直接连接符 26"/>
          <p:cNvCxnSpPr/>
          <p:nvPr>
            <p:custDataLst>
              <p:tags r:id="rId17"/>
            </p:custDataLst>
          </p:nvPr>
        </p:nvCxnSpPr>
        <p:spPr>
          <a:xfrm flipH="1">
            <a:off x="2940691" y="5288789"/>
            <a:ext cx="520987" cy="287687"/>
          </a:xfrm>
          <a:prstGeom prst="line">
            <a:avLst/>
          </a:prstGeom>
          <a:ln w="88900">
            <a:solidFill>
              <a:srgbClr val="D8201A"/>
            </a:solidFill>
          </a:ln>
        </p:spPr>
        <p:style>
          <a:lnRef idx="1">
            <a:srgbClr val="00909B"/>
          </a:lnRef>
          <a:fillRef idx="0">
            <a:srgbClr val="00909B"/>
          </a:fillRef>
          <a:effectRef idx="0">
            <a:srgbClr val="00909B"/>
          </a:effectRef>
          <a:fontRef idx="minor">
            <a:srgbClr val="000000"/>
          </a:fontRef>
        </p:style>
      </p:cxnSp>
      <p:sp>
        <p:nvSpPr>
          <p:cNvPr id="7" name="箭头: 右 13"/>
          <p:cNvSpPr/>
          <p:nvPr>
            <p:custDataLst>
              <p:tags r:id="rId18"/>
            </p:custDataLst>
          </p:nvPr>
        </p:nvSpPr>
        <p:spPr>
          <a:xfrm>
            <a:off x="9010688" y="3644344"/>
            <a:ext cx="613691" cy="42344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  <a:scene3d>
            <a:camera prst="isometricOffAxis2Top">
              <a:rot lat="18326052" lon="1279072" rev="20445074"/>
            </a:camera>
            <a:lightRig rig="threePt" dir="t"/>
          </a:scene3d>
        </p:spPr>
        <p:style>
          <a:lnRef idx="2">
            <a:srgbClr val="00909B">
              <a:shade val="50000"/>
            </a:srgbClr>
          </a:lnRef>
          <a:fillRef idx="1">
            <a:srgbClr val="00909B"/>
          </a:fillRef>
          <a:effectRef idx="0">
            <a:srgbClr val="00909B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D820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右 14"/>
          <p:cNvSpPr/>
          <p:nvPr>
            <p:custDataLst>
              <p:tags r:id="rId19"/>
            </p:custDataLst>
          </p:nvPr>
        </p:nvSpPr>
        <p:spPr>
          <a:xfrm flipH="1">
            <a:off x="8163843" y="3619795"/>
            <a:ext cx="613691" cy="423447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  <a:scene3d>
            <a:camera prst="isometricOffAxis2Top">
              <a:rot lat="18326052" lon="1279072" rev="20445074"/>
            </a:camera>
            <a:lightRig rig="threePt" dir="t"/>
          </a:scene3d>
        </p:spPr>
        <p:style>
          <a:lnRef idx="2">
            <a:srgbClr val="00909B">
              <a:shade val="50000"/>
            </a:srgbClr>
          </a:lnRef>
          <a:fillRef idx="1">
            <a:srgbClr val="00909B"/>
          </a:fillRef>
          <a:effectRef idx="0">
            <a:srgbClr val="00909B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D820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20"/>
            </p:custDataLst>
          </p:nvPr>
        </p:nvSpPr>
        <p:spPr>
          <a:xfrm>
            <a:off x="6096610" y="6008127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向河谷两岸侵蚀（侧蚀）</a:t>
            </a:r>
            <a:endParaRPr lang="zh-CN" altLang="en-US"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1"/>
            </p:custDataLst>
          </p:nvPr>
        </p:nvSpPr>
        <p:spPr>
          <a:xfrm>
            <a:off x="8200209" y="312112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D820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河谷展宽</a:t>
            </a:r>
            <a:endParaRPr lang="zh-CN" altLang="en-US" sz="2800" b="1">
              <a:solidFill>
                <a:srgbClr val="D820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>
            <p:custDataLst>
              <p:tags r:id="rId22"/>
            </p:custDataLst>
          </p:nvPr>
        </p:nvGrpSpPr>
        <p:grpSpPr>
          <a:xfrm>
            <a:off x="9761812" y="1324032"/>
            <a:ext cx="1467510" cy="788940"/>
            <a:chOff x="9714296" y="1053845"/>
            <a:chExt cx="1223963" cy="647700"/>
          </a:xfrm>
        </p:grpSpPr>
        <p:sp>
          <p:nvSpPr>
            <p:cNvPr id="28" name="任意多边形 27"/>
            <p:cNvSpPr/>
            <p:nvPr>
              <p:custDataLst>
                <p:tags r:id="rId23"/>
              </p:custDataLst>
            </p:nvPr>
          </p:nvSpPr>
          <p:spPr>
            <a:xfrm>
              <a:off x="9714296" y="1198307"/>
              <a:ext cx="1223963" cy="503238"/>
            </a:xfrm>
            <a:custGeom>
              <a:avLst/>
              <a:gdLst/>
              <a:ahLst/>
              <a:cxnLst/>
              <a:rect l="0" t="0" r="0" b="0"/>
              <a:pathLst>
                <a:path w="771" h="317">
                  <a:moveTo>
                    <a:pt x="0" y="45"/>
                  </a:moveTo>
                  <a:cubicBezTo>
                    <a:pt x="102" y="45"/>
                    <a:pt x="204" y="45"/>
                    <a:pt x="272" y="90"/>
                  </a:cubicBezTo>
                  <a:cubicBezTo>
                    <a:pt x="340" y="135"/>
                    <a:pt x="370" y="317"/>
                    <a:pt x="408" y="317"/>
                  </a:cubicBezTo>
                  <a:cubicBezTo>
                    <a:pt x="446" y="317"/>
                    <a:pt x="468" y="135"/>
                    <a:pt x="498" y="90"/>
                  </a:cubicBezTo>
                  <a:cubicBezTo>
                    <a:pt x="528" y="45"/>
                    <a:pt x="544" y="60"/>
                    <a:pt x="589" y="45"/>
                  </a:cubicBezTo>
                  <a:cubicBezTo>
                    <a:pt x="634" y="30"/>
                    <a:pt x="702" y="15"/>
                    <a:pt x="771" y="0"/>
                  </a:cubicBezTo>
                </a:path>
              </a:pathLst>
            </a:custGeom>
            <a:solidFill>
              <a:srgbClr val="0000FF">
                <a:alpha val="100000"/>
              </a:srgbClr>
            </a:solidFill>
            <a:ln w="38100" cap="flat" cmpd="sng">
              <a:solidFill>
                <a:sysClr val="windowText" lastClr="000000">
                  <a:alpha val="100000"/>
                </a:sys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b="1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直接连接符 28"/>
            <p:cNvSpPr/>
            <p:nvPr>
              <p:custDataLst>
                <p:tags r:id="rId24"/>
              </p:custDataLst>
            </p:nvPr>
          </p:nvSpPr>
          <p:spPr>
            <a:xfrm flipH="1">
              <a:off x="10361995" y="1053845"/>
              <a:ext cx="0" cy="576262"/>
            </a:xfrm>
            <a:prstGeom prst="line">
              <a:avLst/>
            </a:prstGeom>
            <a:ln w="57150" cap="flat" cmpd="sng">
              <a:solidFill>
                <a:srgbClr val="FFFF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endParaRPr b="1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25"/>
            </p:custDataLst>
          </p:nvPr>
        </p:nvGrpSpPr>
        <p:grpSpPr>
          <a:xfrm>
            <a:off x="9842946" y="2369467"/>
            <a:ext cx="1398515" cy="594442"/>
            <a:chOff x="9687632" y="2041785"/>
            <a:chExt cx="1398515" cy="594442"/>
          </a:xfrm>
        </p:grpSpPr>
        <p:sp>
          <p:nvSpPr>
            <p:cNvPr id="41" name="任意多边形 40"/>
            <p:cNvSpPr/>
            <p:nvPr>
              <p:custDataLst>
                <p:tags r:id="rId26"/>
              </p:custDataLst>
            </p:nvPr>
          </p:nvSpPr>
          <p:spPr>
            <a:xfrm>
              <a:off x="9687632" y="2041786"/>
              <a:ext cx="1398515" cy="594441"/>
            </a:xfrm>
            <a:custGeom>
              <a:avLst/>
              <a:gdLst/>
              <a:ahLst/>
              <a:cxnLst/>
              <a:rect l="0" t="0" r="0" b="0"/>
              <a:pathLst>
                <a:path w="862" h="370">
                  <a:moveTo>
                    <a:pt x="0" y="0"/>
                  </a:moveTo>
                  <a:cubicBezTo>
                    <a:pt x="42" y="132"/>
                    <a:pt x="84" y="264"/>
                    <a:pt x="182" y="317"/>
                  </a:cubicBezTo>
                  <a:cubicBezTo>
                    <a:pt x="280" y="370"/>
                    <a:pt x="477" y="370"/>
                    <a:pt x="590" y="317"/>
                  </a:cubicBezTo>
                  <a:cubicBezTo>
                    <a:pt x="703" y="264"/>
                    <a:pt x="782" y="132"/>
                    <a:pt x="862" y="0"/>
                  </a:cubicBezTo>
                </a:path>
              </a:pathLst>
            </a:custGeom>
            <a:solidFill>
              <a:srgbClr val="0000FF">
                <a:alpha val="100000"/>
              </a:srgbClr>
            </a:solidFill>
            <a:ln w="38100" cap="flat" cmpd="sng">
              <a:solidFill>
                <a:sysClr val="windowText" lastClr="000000">
                  <a:alpha val="100000"/>
                </a:sys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b="1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" name="组合 20"/>
            <p:cNvGrpSpPr/>
            <p:nvPr>
              <p:custDataLst>
                <p:tags r:id="rId27"/>
              </p:custDataLst>
            </p:nvPr>
          </p:nvGrpSpPr>
          <p:grpSpPr>
            <a:xfrm>
              <a:off x="9717722" y="2041785"/>
              <a:ext cx="1368425" cy="528638"/>
              <a:chOff x="9685555" y="1997074"/>
              <a:chExt cx="1368425" cy="528638"/>
            </a:xfrm>
          </p:grpSpPr>
          <p:sp>
            <p:nvSpPr>
              <p:cNvPr id="30" name="任意多边形 29"/>
              <p:cNvSpPr/>
              <p:nvPr>
                <p:custDataLst>
                  <p:tags r:id="rId28"/>
                </p:custDataLst>
              </p:nvPr>
            </p:nvSpPr>
            <p:spPr>
              <a:xfrm>
                <a:off x="9685555" y="1997074"/>
                <a:ext cx="1368425" cy="528638"/>
              </a:xfrm>
              <a:custGeom>
                <a:avLst/>
                <a:gdLst/>
                <a:ahLst/>
                <a:cxnLst/>
                <a:rect l="0" t="0" r="0" b="0"/>
                <a:pathLst>
                  <a:path w="681" h="333">
                    <a:moveTo>
                      <a:pt x="0" y="8"/>
                    </a:moveTo>
                    <a:cubicBezTo>
                      <a:pt x="64" y="27"/>
                      <a:pt x="129" y="46"/>
                      <a:pt x="182" y="99"/>
                    </a:cubicBezTo>
                    <a:cubicBezTo>
                      <a:pt x="235" y="152"/>
                      <a:pt x="273" y="333"/>
                      <a:pt x="318" y="325"/>
                    </a:cubicBezTo>
                    <a:cubicBezTo>
                      <a:pt x="363" y="317"/>
                      <a:pt x="393" y="106"/>
                      <a:pt x="454" y="53"/>
                    </a:cubicBezTo>
                    <a:cubicBezTo>
                      <a:pt x="515" y="0"/>
                      <a:pt x="598" y="4"/>
                      <a:pt x="681" y="8"/>
                    </a:cubicBezTo>
                  </a:path>
                </a:pathLst>
              </a:custGeom>
              <a:solidFill>
                <a:srgbClr val="0000FF">
                  <a:alpha val="100000"/>
                </a:srgbClr>
              </a:solidFill>
              <a:ln w="38100" cap="flat" cmpd="sng">
                <a:solidFill>
                  <a:sysClr val="windowText" lastClr="000000">
                    <a:alpha val="100000"/>
                  </a:sys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b="1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直接连接符 32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9901451" y="2081221"/>
                <a:ext cx="360363" cy="288925"/>
              </a:xfrm>
              <a:prstGeom prst="line">
                <a:avLst/>
              </a:prstGeom>
              <a:ln w="57150" cap="flat" cmpd="sng">
                <a:solidFill>
                  <a:srgbClr val="FFFF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b="1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直接连接符 33"/>
              <p:cNvSpPr/>
              <p:nvPr>
                <p:custDataLst>
                  <p:tags r:id="rId30"/>
                </p:custDataLst>
              </p:nvPr>
            </p:nvSpPr>
            <p:spPr>
              <a:xfrm>
                <a:off x="10406275" y="2081221"/>
                <a:ext cx="433388" cy="288925"/>
              </a:xfrm>
              <a:prstGeom prst="line">
                <a:avLst/>
              </a:prstGeom>
              <a:ln w="57150" cap="flat" cmpd="sng">
                <a:solidFill>
                  <a:srgbClr val="FFFF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b="1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组合 17"/>
          <p:cNvGrpSpPr/>
          <p:nvPr>
            <p:custDataLst>
              <p:tags r:id="rId31"/>
            </p:custDataLst>
          </p:nvPr>
        </p:nvGrpSpPr>
        <p:grpSpPr>
          <a:xfrm>
            <a:off x="9683437" y="510483"/>
            <a:ext cx="1398515" cy="902497"/>
            <a:chOff x="9651420" y="227295"/>
            <a:chExt cx="1571553" cy="1038904"/>
          </a:xfrm>
        </p:grpSpPr>
        <p:sp>
          <p:nvSpPr>
            <p:cNvPr id="42" name="任意多边形 41"/>
            <p:cNvSpPr/>
            <p:nvPr>
              <p:custDataLst>
                <p:tags r:id="rId32"/>
              </p:custDataLst>
            </p:nvPr>
          </p:nvSpPr>
          <p:spPr>
            <a:xfrm>
              <a:off x="9794293" y="227295"/>
              <a:ext cx="1259687" cy="821933"/>
            </a:xfrm>
            <a:custGeom>
              <a:avLst/>
              <a:gdLst/>
              <a:ahLst/>
              <a:cxnLst/>
              <a:rect l="0" t="0" r="0" b="0"/>
              <a:pathLst>
                <a:path w="680" h="499">
                  <a:moveTo>
                    <a:pt x="0" y="0"/>
                  </a:moveTo>
                  <a:cubicBezTo>
                    <a:pt x="83" y="23"/>
                    <a:pt x="166" y="46"/>
                    <a:pt x="226" y="91"/>
                  </a:cubicBezTo>
                  <a:cubicBezTo>
                    <a:pt x="286" y="136"/>
                    <a:pt x="324" y="219"/>
                    <a:pt x="362" y="272"/>
                  </a:cubicBezTo>
                  <a:cubicBezTo>
                    <a:pt x="400" y="325"/>
                    <a:pt x="400" y="371"/>
                    <a:pt x="453" y="409"/>
                  </a:cubicBezTo>
                  <a:cubicBezTo>
                    <a:pt x="506" y="447"/>
                    <a:pt x="593" y="473"/>
                    <a:pt x="680" y="499"/>
                  </a:cubicBezTo>
                </a:path>
              </a:pathLst>
            </a:custGeom>
            <a:noFill/>
            <a:ln w="57150" cap="flat" cmpd="sng">
              <a:solidFill>
                <a:srgbClr val="0000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b="1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任意多边形 42"/>
            <p:cNvSpPr/>
            <p:nvPr>
              <p:custDataLst>
                <p:tags r:id="rId33"/>
              </p:custDataLst>
            </p:nvPr>
          </p:nvSpPr>
          <p:spPr>
            <a:xfrm>
              <a:off x="9651420" y="227295"/>
              <a:ext cx="1571553" cy="1038904"/>
            </a:xfrm>
            <a:custGeom>
              <a:avLst/>
              <a:gdLst/>
              <a:ahLst/>
              <a:cxnLst/>
              <a:rect l="0" t="0" r="0" b="0"/>
              <a:pathLst>
                <a:path w="726" h="499">
                  <a:moveTo>
                    <a:pt x="0" y="0"/>
                  </a:moveTo>
                  <a:cubicBezTo>
                    <a:pt x="49" y="34"/>
                    <a:pt x="98" y="68"/>
                    <a:pt x="136" y="91"/>
                  </a:cubicBezTo>
                  <a:cubicBezTo>
                    <a:pt x="174" y="114"/>
                    <a:pt x="197" y="106"/>
                    <a:pt x="227" y="136"/>
                  </a:cubicBezTo>
                  <a:cubicBezTo>
                    <a:pt x="257" y="166"/>
                    <a:pt x="295" y="234"/>
                    <a:pt x="318" y="272"/>
                  </a:cubicBezTo>
                  <a:cubicBezTo>
                    <a:pt x="341" y="310"/>
                    <a:pt x="340" y="340"/>
                    <a:pt x="363" y="363"/>
                  </a:cubicBezTo>
                  <a:cubicBezTo>
                    <a:pt x="386" y="386"/>
                    <a:pt x="394" y="386"/>
                    <a:pt x="454" y="409"/>
                  </a:cubicBezTo>
                  <a:cubicBezTo>
                    <a:pt x="514" y="432"/>
                    <a:pt x="681" y="484"/>
                    <a:pt x="726" y="499"/>
                  </a:cubicBezTo>
                </a:path>
              </a:pathLst>
            </a:custGeom>
            <a:noFill/>
            <a:ln w="57150" cap="flat" cmpd="sng">
              <a:solidFill>
                <a:srgbClr val="0563C1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b="1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>
              <p:custDataLst>
                <p:tags r:id="rId34"/>
              </p:custDataLst>
            </p:nvPr>
          </p:nvGrpSpPr>
          <p:grpSpPr>
            <a:xfrm>
              <a:off x="9830012" y="397950"/>
              <a:ext cx="961036" cy="472608"/>
              <a:chOff x="4558" y="1797"/>
              <a:chExt cx="499" cy="227"/>
            </a:xfrm>
          </p:grpSpPr>
          <p:sp>
            <p:nvSpPr>
              <p:cNvPr id="38" name="直接连接符 37"/>
              <p:cNvSpPr/>
              <p:nvPr>
                <p:custDataLst>
                  <p:tags r:id="rId35"/>
                </p:custDataLst>
              </p:nvPr>
            </p:nvSpPr>
            <p:spPr>
              <a:xfrm flipH="1">
                <a:off x="4558" y="1797"/>
                <a:ext cx="182" cy="0"/>
              </a:xfrm>
              <a:prstGeom prst="line">
                <a:avLst/>
              </a:prstGeom>
              <a:ln w="38100" cap="flat" cmpd="sng">
                <a:solidFill>
                  <a:srgbClr val="FFFF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b="1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直接连接符 38"/>
              <p:cNvSpPr/>
              <p:nvPr>
                <p:custDataLst>
                  <p:tags r:id="rId36"/>
                </p:custDataLst>
              </p:nvPr>
            </p:nvSpPr>
            <p:spPr>
              <a:xfrm flipH="1">
                <a:off x="4740" y="1933"/>
                <a:ext cx="181" cy="0"/>
              </a:xfrm>
              <a:prstGeom prst="line">
                <a:avLst/>
              </a:prstGeom>
              <a:ln w="38100" cap="flat" cmpd="sng">
                <a:solidFill>
                  <a:srgbClr val="FFFF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b="1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直接连接符 39"/>
              <p:cNvSpPr/>
              <p:nvPr>
                <p:custDataLst>
                  <p:tags r:id="rId37"/>
                </p:custDataLst>
              </p:nvPr>
            </p:nvSpPr>
            <p:spPr>
              <a:xfrm flipH="1">
                <a:off x="4876" y="2024"/>
                <a:ext cx="181" cy="0"/>
              </a:xfrm>
              <a:prstGeom prst="line">
                <a:avLst/>
              </a:prstGeom>
              <a:ln w="38100" cap="flat" cmpd="sng">
                <a:solidFill>
                  <a:srgbClr val="FFFF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b="1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7" name="左大括号 16"/>
          <p:cNvSpPr/>
          <p:nvPr>
            <p:custDataLst>
              <p:tags r:id="rId38"/>
            </p:custDataLst>
          </p:nvPr>
        </p:nvSpPr>
        <p:spPr>
          <a:xfrm>
            <a:off x="3929446" y="970829"/>
            <a:ext cx="124071" cy="149356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>
            <p:custDataLst>
              <p:tags r:id="rId39"/>
            </p:custDataLst>
          </p:nvPr>
        </p:nvSpPr>
        <p:spPr>
          <a:xfrm>
            <a:off x="-313009" y="-288953"/>
            <a:ext cx="5798579" cy="10267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40"/>
            </p:custDataLst>
          </p:nvPr>
        </p:nvSpPr>
        <p:spPr>
          <a:xfrm>
            <a:off x="328033" y="21352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一、河流的侵蚀作用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>
            <p:custDataLst>
              <p:tags r:id="rId41"/>
            </p:custDataLst>
          </p:nvPr>
        </p:nvSpPr>
        <p:spPr>
          <a:xfrm>
            <a:off x="-332097" y="-289436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06 1.48148E-06 L 0.05625 1.48148E-06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06 -4.81481E-06 L -0.05625 -4.81481E-06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7296150" y="841015"/>
            <a:ext cx="4895850" cy="51759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瀑布在地质学上叫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跌水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，即河水在流经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断层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、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崖面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等处时垂直跌落，会使得崖面不稳定而出现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溯源侵蚀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，瀑布的位置因溯源侵蚀而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向上游方向移动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，直至地势逐渐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平缓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而消失。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1983" y="1181100"/>
            <a:ext cx="6913802" cy="55118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-338409" y="483"/>
            <a:ext cx="12644709" cy="10267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02633" y="310788"/>
            <a:ext cx="72665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案例一：溯源侵蚀与瀑布的消亡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-357497" y="0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862" y="35277"/>
            <a:ext cx="51575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</a:t>
            </a:r>
            <a:r>
              <a:rPr lang="en-US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1】</a:t>
            </a:r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游览虎跳峡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185630" y="968851"/>
            <a:ext cx="121960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问题二：</a:t>
            </a:r>
            <a:r>
              <a:rPr lang="en-US" altLang="zh-CN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 i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影响虎跳峡地貌的作用力是哪些？它们是如何对这种地貌产生作用的？</a:t>
            </a:r>
            <a:endParaRPr lang="en-US" altLang="zh-CN" sz="3200" b="1" i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根据虎跳峡江中流水的特点，这种作用力的方向如何？</a:t>
            </a:r>
            <a:endParaRPr lang="en-US" altLang="zh-CN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在这种作用力下，虎跳峡的河床形态会发生什么变化？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0" y="3086282"/>
            <a:ext cx="5672910" cy="37789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388100" y="3334385"/>
            <a:ext cx="580390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作用力：下蚀、溯源侵蚀、侧蚀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虎跳峡以下蚀、溯源侵蚀为主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河谷下切，延长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AS_UNIQUEID" val="6532"/>
</p:tagLst>
</file>

<file path=ppt/tags/tag10.xml><?xml version="1.0" encoding="utf-8"?>
<p:tagLst xmlns:p="http://schemas.openxmlformats.org/presentationml/2006/main">
  <p:tag name="AS_UNIQUEID" val="6542"/>
</p:tagLst>
</file>

<file path=ppt/tags/tag100.xml><?xml version="1.0" encoding="utf-8"?>
<p:tagLst xmlns:p="http://schemas.openxmlformats.org/presentationml/2006/main">
  <p:tag name="AS_UNIQUEID" val="6650"/>
</p:tagLst>
</file>

<file path=ppt/tags/tag101.xml><?xml version="1.0" encoding="utf-8"?>
<p:tagLst xmlns:p="http://schemas.openxmlformats.org/presentationml/2006/main">
  <p:tag name="AS_UNIQUEID" val="6651"/>
</p:tagLst>
</file>

<file path=ppt/tags/tag102.xml><?xml version="1.0" encoding="utf-8"?>
<p:tagLst xmlns:p="http://schemas.openxmlformats.org/presentationml/2006/main">
  <p:tag name="AS_UNIQUEID" val="6652"/>
</p:tagLst>
</file>

<file path=ppt/tags/tag103.xml><?xml version="1.0" encoding="utf-8"?>
<p:tagLst xmlns:p="http://schemas.openxmlformats.org/presentationml/2006/main">
  <p:tag name="AS_UNIQUEID" val="6653"/>
</p:tagLst>
</file>

<file path=ppt/tags/tag104.xml><?xml version="1.0" encoding="utf-8"?>
<p:tagLst xmlns:p="http://schemas.openxmlformats.org/presentationml/2006/main">
  <p:tag name="AS_UNIQUEID" val="6654"/>
</p:tagLst>
</file>

<file path=ppt/tags/tag105.xml><?xml version="1.0" encoding="utf-8"?>
<p:tagLst xmlns:p="http://schemas.openxmlformats.org/presentationml/2006/main">
  <p:tag name="AS_UNIQUEID" val="6655"/>
</p:tagLst>
</file>

<file path=ppt/tags/tag106.xml><?xml version="1.0" encoding="utf-8"?>
<p:tagLst xmlns:p="http://schemas.openxmlformats.org/presentationml/2006/main">
  <p:tag name="AS_UNIQUEID" val="6657"/>
</p:tagLst>
</file>

<file path=ppt/tags/tag107.xml><?xml version="1.0" encoding="utf-8"?>
<p:tagLst xmlns:p="http://schemas.openxmlformats.org/presentationml/2006/main">
  <p:tag name="AS_UNIQUEID" val="6658"/>
</p:tagLst>
</file>

<file path=ppt/tags/tag108.xml><?xml version="1.0" encoding="utf-8"?>
<p:tagLst xmlns:p="http://schemas.openxmlformats.org/presentationml/2006/main">
  <p:tag name="AS_UNIQUEID" val="6659"/>
</p:tagLst>
</file>

<file path=ppt/tags/tag109.xml><?xml version="1.0" encoding="utf-8"?>
<p:tagLst xmlns:p="http://schemas.openxmlformats.org/presentationml/2006/main">
  <p:tag name="AS_UNIQUEID" val="6660"/>
</p:tagLst>
</file>

<file path=ppt/tags/tag11.xml><?xml version="1.0" encoding="utf-8"?>
<p:tagLst xmlns:p="http://schemas.openxmlformats.org/presentationml/2006/main">
  <p:tag name="AS_UNIQUEID" val="6544"/>
</p:tagLst>
</file>

<file path=ppt/tags/tag110.xml><?xml version="1.0" encoding="utf-8"?>
<p:tagLst xmlns:p="http://schemas.openxmlformats.org/presentationml/2006/main">
  <p:tag name="AS_UNIQUEID" val="6661"/>
</p:tagLst>
</file>

<file path=ppt/tags/tag111.xml><?xml version="1.0" encoding="utf-8"?>
<p:tagLst xmlns:p="http://schemas.openxmlformats.org/presentationml/2006/main">
  <p:tag name="AS_UNIQUEID" val="6663"/>
</p:tagLst>
</file>

<file path=ppt/tags/tag112.xml><?xml version="1.0" encoding="utf-8"?>
<p:tagLst xmlns:p="http://schemas.openxmlformats.org/presentationml/2006/main">
  <p:tag name="AS_UNIQUEID" val="6664"/>
</p:tagLst>
</file>

<file path=ppt/tags/tag113.xml><?xml version="1.0" encoding="utf-8"?>
<p:tagLst xmlns:p="http://schemas.openxmlformats.org/presentationml/2006/main">
  <p:tag name="AS_UNIQUEID" val="6665"/>
</p:tagLst>
</file>

<file path=ppt/tags/tag114.xml><?xml version="1.0" encoding="utf-8"?>
<p:tagLst xmlns:p="http://schemas.openxmlformats.org/presentationml/2006/main">
  <p:tag name="AS_UNIQUEID" val="6666"/>
</p:tagLst>
</file>

<file path=ppt/tags/tag115.xml><?xml version="1.0" encoding="utf-8"?>
<p:tagLst xmlns:p="http://schemas.openxmlformats.org/presentationml/2006/main">
  <p:tag name="AS_UNIQUEID" val="6667"/>
</p:tagLst>
</file>

<file path=ppt/tags/tag116.xml><?xml version="1.0" encoding="utf-8"?>
<p:tagLst xmlns:p="http://schemas.openxmlformats.org/presentationml/2006/main">
  <p:tag name="AS_UNIQUEID" val="6669"/>
</p:tagLst>
</file>

<file path=ppt/tags/tag117.xml><?xml version="1.0" encoding="utf-8"?>
<p:tagLst xmlns:p="http://schemas.openxmlformats.org/presentationml/2006/main">
  <p:tag name="AS_UNIQUEID" val="6670"/>
</p:tagLst>
</file>

<file path=ppt/tags/tag118.xml><?xml version="1.0" encoding="utf-8"?>
<p:tagLst xmlns:p="http://schemas.openxmlformats.org/presentationml/2006/main">
  <p:tag name="AS_UNIQUEID" val="6671"/>
</p:tagLst>
</file>

<file path=ppt/tags/tag119.xml><?xml version="1.0" encoding="utf-8"?>
<p:tagLst xmlns:p="http://schemas.openxmlformats.org/presentationml/2006/main">
  <p:tag name="AS_UNIQUEID" val="6672"/>
</p:tagLst>
</file>

<file path=ppt/tags/tag12.xml><?xml version="1.0" encoding="utf-8"?>
<p:tagLst xmlns:p="http://schemas.openxmlformats.org/presentationml/2006/main">
  <p:tag name="AS_UNIQUEID" val="6545"/>
</p:tagLst>
</file>

<file path=ppt/tags/tag120.xml><?xml version="1.0" encoding="utf-8"?>
<p:tagLst xmlns:p="http://schemas.openxmlformats.org/presentationml/2006/main">
  <p:tag name="AS_UNIQUEID" val="6673"/>
</p:tagLst>
</file>

<file path=ppt/tags/tag121.xml><?xml version="1.0" encoding="utf-8"?>
<p:tagLst xmlns:p="http://schemas.openxmlformats.org/presentationml/2006/main">
  <p:tag name="AS_UNIQUEID" val="6674"/>
</p:tagLst>
</file>

<file path=ppt/tags/tag122.xml><?xml version="1.0" encoding="utf-8"?>
<p:tagLst xmlns:p="http://schemas.openxmlformats.org/presentationml/2006/main">
  <p:tag name="AS_UNIQUEID" val="6676"/>
</p:tagLst>
</file>

<file path=ppt/tags/tag123.xml><?xml version="1.0" encoding="utf-8"?>
<p:tagLst xmlns:p="http://schemas.openxmlformats.org/presentationml/2006/main">
  <p:tag name="AS_UNIQUEID" val="6677"/>
</p:tagLst>
</file>

<file path=ppt/tags/tag124.xml><?xml version="1.0" encoding="utf-8"?>
<p:tagLst xmlns:p="http://schemas.openxmlformats.org/presentationml/2006/main">
  <p:tag name="AS_UNIQUEID" val="6678"/>
</p:tagLst>
</file>

<file path=ppt/tags/tag125.xml><?xml version="1.0" encoding="utf-8"?>
<p:tagLst xmlns:p="http://schemas.openxmlformats.org/presentationml/2006/main">
  <p:tag name="AS_UNIQUEID" val="6679"/>
</p:tagLst>
</file>

<file path=ppt/tags/tag126.xml><?xml version="1.0" encoding="utf-8"?>
<p:tagLst xmlns:p="http://schemas.openxmlformats.org/presentationml/2006/main">
  <p:tag name="AS_UNIQUEID" val="6680"/>
</p:tagLst>
</file>

<file path=ppt/tags/tag127.xml><?xml version="1.0" encoding="utf-8"?>
<p:tagLst xmlns:p="http://schemas.openxmlformats.org/presentationml/2006/main">
  <p:tag name="AS_UNIQUEID" val="6682"/>
</p:tagLst>
</file>

<file path=ppt/tags/tag128.xml><?xml version="1.0" encoding="utf-8"?>
<p:tagLst xmlns:p="http://schemas.openxmlformats.org/presentationml/2006/main">
  <p:tag name="AS_UNIQUEID" val="6683"/>
</p:tagLst>
</file>

<file path=ppt/tags/tag129.xml><?xml version="1.0" encoding="utf-8"?>
<p:tagLst xmlns:p="http://schemas.openxmlformats.org/presentationml/2006/main">
  <p:tag name="AS_UNIQUEID" val="6684"/>
</p:tagLst>
</file>

<file path=ppt/tags/tag13.xml><?xml version="1.0" encoding="utf-8"?>
<p:tagLst xmlns:p="http://schemas.openxmlformats.org/presentationml/2006/main">
  <p:tag name="AS_UNIQUEID" val="6546"/>
</p:tagLst>
</file>

<file path=ppt/tags/tag130.xml><?xml version="1.0" encoding="utf-8"?>
<p:tagLst xmlns:p="http://schemas.openxmlformats.org/presentationml/2006/main">
  <p:tag name="AS_UNIQUEID" val="6685"/>
</p:tagLst>
</file>

<file path=ppt/tags/tag131.xml><?xml version="1.0" encoding="utf-8"?>
<p:tagLst xmlns:p="http://schemas.openxmlformats.org/presentationml/2006/main">
  <p:tag name="AS_UNIQUEID" val="6686"/>
</p:tagLst>
</file>

<file path=ppt/tags/tag132.xml><?xml version="1.0" encoding="utf-8"?>
<p:tagLst xmlns:p="http://schemas.openxmlformats.org/presentationml/2006/main">
  <p:tag name="AS_UNIQUEID" val="6687"/>
</p:tagLst>
</file>

<file path=ppt/tags/tag133.xml><?xml version="1.0" encoding="utf-8"?>
<p:tagLst xmlns:p="http://schemas.openxmlformats.org/presentationml/2006/main">
  <p:tag name="AS_UNIQUEID" val="6688"/>
</p:tagLst>
</file>

<file path=ppt/tags/tag134.xml><?xml version="1.0" encoding="utf-8"?>
<p:tagLst xmlns:p="http://schemas.openxmlformats.org/presentationml/2006/main">
  <p:tag name="AS_UNIQUEID" val="6689"/>
</p:tagLst>
</file>

<file path=ppt/tags/tag135.xml><?xml version="1.0" encoding="utf-8"?>
<p:tagLst xmlns:p="http://schemas.openxmlformats.org/presentationml/2006/main">
  <p:tag name="AS_UNIQUEID" val="6691"/>
</p:tagLst>
</file>

<file path=ppt/tags/tag136.xml><?xml version="1.0" encoding="utf-8"?>
<p:tagLst xmlns:p="http://schemas.openxmlformats.org/presentationml/2006/main">
  <p:tag name="AS_UNIQUEID" val="6692"/>
</p:tagLst>
</file>

<file path=ppt/tags/tag137.xml><?xml version="1.0" encoding="utf-8"?>
<p:tagLst xmlns:p="http://schemas.openxmlformats.org/presentationml/2006/main">
  <p:tag name="AS_UNIQUEID" val="6693"/>
</p:tagLst>
</file>

<file path=ppt/tags/tag138.xml><?xml version="1.0" encoding="utf-8"?>
<p:tagLst xmlns:p="http://schemas.openxmlformats.org/presentationml/2006/main">
  <p:tag name="AS_UNIQUEID" val="6694"/>
</p:tagLst>
</file>

<file path=ppt/tags/tag139.xml><?xml version="1.0" encoding="utf-8"?>
<p:tagLst xmlns:p="http://schemas.openxmlformats.org/presentationml/2006/main">
  <p:tag name="AS_UNIQUEID" val="6695"/>
</p:tagLst>
</file>

<file path=ppt/tags/tag14.xml><?xml version="1.0" encoding="utf-8"?>
<p:tagLst xmlns:p="http://schemas.openxmlformats.org/presentationml/2006/main">
  <p:tag name="AS_UNIQUEID" val="6547"/>
</p:tagLst>
</file>

<file path=ppt/tags/tag140.xml><?xml version="1.0" encoding="utf-8"?>
<p:tagLst xmlns:p="http://schemas.openxmlformats.org/presentationml/2006/main">
  <p:tag name="AS_UNIQUEID" val="6696"/>
</p:tagLst>
</file>

<file path=ppt/tags/tag141.xml><?xml version="1.0" encoding="utf-8"?>
<p:tagLst xmlns:p="http://schemas.openxmlformats.org/presentationml/2006/main">
  <p:tag name="AS_UNIQUEID" val="6697"/>
</p:tagLst>
</file>

<file path=ppt/tags/tag142.xml><?xml version="1.0" encoding="utf-8"?>
<p:tagLst xmlns:p="http://schemas.openxmlformats.org/presentationml/2006/main">
  <p:tag name="AS_UNIQUEID" val="6698"/>
</p:tagLst>
</file>

<file path=ppt/tags/tag143.xml><?xml version="1.0" encoding="utf-8"?>
<p:tagLst xmlns:p="http://schemas.openxmlformats.org/presentationml/2006/main">
  <p:tag name="AS_UNIQUEID" val="6700"/>
</p:tagLst>
</file>

<file path=ppt/tags/tag144.xml><?xml version="1.0" encoding="utf-8"?>
<p:tagLst xmlns:p="http://schemas.openxmlformats.org/presentationml/2006/main">
  <p:tag name="AS_UNIQUEID" val="6701"/>
</p:tagLst>
</file>

<file path=ppt/tags/tag145.xml><?xml version="1.0" encoding="utf-8"?>
<p:tagLst xmlns:p="http://schemas.openxmlformats.org/presentationml/2006/main">
  <p:tag name="AS_UNIQUEID" val="6702"/>
</p:tagLst>
</file>

<file path=ppt/tags/tag146.xml><?xml version="1.0" encoding="utf-8"?>
<p:tagLst xmlns:p="http://schemas.openxmlformats.org/presentationml/2006/main">
  <p:tag name="AS_UNIQUEID" val="6703"/>
</p:tagLst>
</file>

<file path=ppt/tags/tag147.xml><?xml version="1.0" encoding="utf-8"?>
<p:tagLst xmlns:p="http://schemas.openxmlformats.org/presentationml/2006/main">
  <p:tag name="AS_UNIQUEID" val="6704"/>
</p:tagLst>
</file>

<file path=ppt/tags/tag148.xml><?xml version="1.0" encoding="utf-8"?>
<p:tagLst xmlns:p="http://schemas.openxmlformats.org/presentationml/2006/main">
  <p:tag name="AS_UNIQUEID" val="6705"/>
</p:tagLst>
</file>

<file path=ppt/tags/tag149.xml><?xml version="1.0" encoding="utf-8"?>
<p:tagLst xmlns:p="http://schemas.openxmlformats.org/presentationml/2006/main">
  <p:tag name="AS_UNIQUEID" val="6706"/>
</p:tagLst>
</file>

<file path=ppt/tags/tag15.xml><?xml version="1.0" encoding="utf-8"?>
<p:tagLst xmlns:p="http://schemas.openxmlformats.org/presentationml/2006/main">
  <p:tag name="AS_UNIQUEID" val="6548"/>
</p:tagLst>
</file>

<file path=ppt/tags/tag150.xml><?xml version="1.0" encoding="utf-8"?>
<p:tagLst xmlns:p="http://schemas.openxmlformats.org/presentationml/2006/main">
  <p:tag name="AS_UNIQUEID" val="6707"/>
</p:tagLst>
</file>

<file path=ppt/tags/tag151.xml><?xml version="1.0" encoding="utf-8"?>
<p:tagLst xmlns:p="http://schemas.openxmlformats.org/presentationml/2006/main">
  <p:tag name="AS_UNIQUEID" val="6708"/>
</p:tagLst>
</file>

<file path=ppt/tags/tag152.xml><?xml version="1.0" encoding="utf-8"?>
<p:tagLst xmlns:p="http://schemas.openxmlformats.org/presentationml/2006/main">
  <p:tag name="AS_UNIQUEID" val="6710"/>
</p:tagLst>
</file>

<file path=ppt/tags/tag153.xml><?xml version="1.0" encoding="utf-8"?>
<p:tagLst xmlns:p="http://schemas.openxmlformats.org/presentationml/2006/main">
  <p:tag name="AS_UNIQUEID" val="6711"/>
</p:tagLst>
</file>

<file path=ppt/tags/tag154.xml><?xml version="1.0" encoding="utf-8"?>
<p:tagLst xmlns:p="http://schemas.openxmlformats.org/presentationml/2006/main">
  <p:tag name="AS_UNIQUEID" val="6712"/>
</p:tagLst>
</file>

<file path=ppt/tags/tag155.xml><?xml version="1.0" encoding="utf-8"?>
<p:tagLst xmlns:p="http://schemas.openxmlformats.org/presentationml/2006/main">
  <p:tag name="AS_UNIQUEID" val="6713"/>
</p:tagLst>
</file>

<file path=ppt/tags/tag156.xml><?xml version="1.0" encoding="utf-8"?>
<p:tagLst xmlns:p="http://schemas.openxmlformats.org/presentationml/2006/main">
  <p:tag name="AS_UNIQUEID" val="6714"/>
</p:tagLst>
</file>

<file path=ppt/tags/tag157.xml><?xml version="1.0" encoding="utf-8"?>
<p:tagLst xmlns:p="http://schemas.openxmlformats.org/presentationml/2006/main">
  <p:tag name="AS_UNIQUEID" val="6715"/>
</p:tagLst>
</file>

<file path=ppt/tags/tag158.xml><?xml version="1.0" encoding="utf-8"?>
<p:tagLst xmlns:p="http://schemas.openxmlformats.org/presentationml/2006/main">
  <p:tag name="AS_UNIQUEID" val="6716"/>
</p:tagLst>
</file>

<file path=ppt/tags/tag159.xml><?xml version="1.0" encoding="utf-8"?>
<p:tagLst xmlns:p="http://schemas.openxmlformats.org/presentationml/2006/main">
  <p:tag name="AS_UNIQUEID" val="6717"/>
</p:tagLst>
</file>

<file path=ppt/tags/tag16.xml><?xml version="1.0" encoding="utf-8"?>
<p:tagLst xmlns:p="http://schemas.openxmlformats.org/presentationml/2006/main">
  <p:tag name="AS_UNIQUEID" val="6550"/>
</p:tagLst>
</file>

<file path=ppt/tags/tag160.xml><?xml version="1.0" encoding="utf-8"?>
<p:tagLst xmlns:p="http://schemas.openxmlformats.org/presentationml/2006/main">
  <p:tag name="AS_UNIQUEID" val="6718"/>
</p:tagLst>
</file>

<file path=ppt/tags/tag161.xml><?xml version="1.0" encoding="utf-8"?>
<p:tagLst xmlns:p="http://schemas.openxmlformats.org/presentationml/2006/main">
  <p:tag name="AS_UNIQUEID" val="6720"/>
</p:tagLst>
</file>

<file path=ppt/tags/tag162.xml><?xml version="1.0" encoding="utf-8"?>
<p:tagLst xmlns:p="http://schemas.openxmlformats.org/presentationml/2006/main">
  <p:tag name="AS_UNIQUEID" val="6721"/>
</p:tagLst>
</file>

<file path=ppt/tags/tag163.xml><?xml version="1.0" encoding="utf-8"?>
<p:tagLst xmlns:p="http://schemas.openxmlformats.org/presentationml/2006/main">
  <p:tag name="AS_UNIQUEID" val="6722"/>
</p:tagLst>
</file>

<file path=ppt/tags/tag164.xml><?xml version="1.0" encoding="utf-8"?>
<p:tagLst xmlns:p="http://schemas.openxmlformats.org/presentationml/2006/main">
  <p:tag name="AS_UNIQUEID" val="6723"/>
</p:tagLst>
</file>

<file path=ppt/tags/tag165.xml><?xml version="1.0" encoding="utf-8"?>
<p:tagLst xmlns:p="http://schemas.openxmlformats.org/presentationml/2006/main">
  <p:tag name="AS_UNIQUEID" val="6724"/>
</p:tagLst>
</file>

<file path=ppt/tags/tag166.xml><?xml version="1.0" encoding="utf-8"?>
<p:tagLst xmlns:p="http://schemas.openxmlformats.org/presentationml/2006/main">
  <p:tag name="AS_UNIQUEID" val="6725"/>
</p:tagLst>
</file>

<file path=ppt/tags/tag167.xml><?xml version="1.0" encoding="utf-8"?>
<p:tagLst xmlns:p="http://schemas.openxmlformats.org/presentationml/2006/main">
  <p:tag name="AS_UNIQUEID" val="6726"/>
</p:tagLst>
</file>

<file path=ppt/tags/tag168.xml><?xml version="1.0" encoding="utf-8"?>
<p:tagLst xmlns:p="http://schemas.openxmlformats.org/presentationml/2006/main">
  <p:tag name="AS_UNIQUEID" val="6727"/>
</p:tagLst>
</file>

<file path=ppt/tags/tag169.xml><?xml version="1.0" encoding="utf-8"?>
<p:tagLst xmlns:p="http://schemas.openxmlformats.org/presentationml/2006/main">
  <p:tag name="AS_UNIQUEID" val="6729"/>
</p:tagLst>
</file>

<file path=ppt/tags/tag17.xml><?xml version="1.0" encoding="utf-8"?>
<p:tagLst xmlns:p="http://schemas.openxmlformats.org/presentationml/2006/main">
  <p:tag name="AS_UNIQUEID" val="6551"/>
</p:tagLst>
</file>

<file path=ppt/tags/tag170.xml><?xml version="1.0" encoding="utf-8"?>
<p:tagLst xmlns:p="http://schemas.openxmlformats.org/presentationml/2006/main">
  <p:tag name="AS_UNIQUEID" val="6730"/>
</p:tagLst>
</file>

<file path=ppt/tags/tag171.xml><?xml version="1.0" encoding="utf-8"?>
<p:tagLst xmlns:p="http://schemas.openxmlformats.org/presentationml/2006/main">
  <p:tag name="AS_UNIQUEID" val="6731"/>
</p:tagLst>
</file>

<file path=ppt/tags/tag172.xml><?xml version="1.0" encoding="utf-8"?>
<p:tagLst xmlns:p="http://schemas.openxmlformats.org/presentationml/2006/main">
  <p:tag name="AS_UNIQUEID" val="6733"/>
</p:tagLst>
</file>

<file path=ppt/tags/tag173.xml><?xml version="1.0" encoding="utf-8"?>
<p:tagLst xmlns:p="http://schemas.openxmlformats.org/presentationml/2006/main">
  <p:tag name="AS_UNIQUEID" val="6734"/>
</p:tagLst>
</file>

<file path=ppt/tags/tag174.xml><?xml version="1.0" encoding="utf-8"?>
<p:tagLst xmlns:p="http://schemas.openxmlformats.org/presentationml/2006/main">
  <p:tag name="AS_UNIQUEID" val="6735"/>
</p:tagLst>
</file>

<file path=ppt/tags/tag175.xml><?xml version="1.0" encoding="utf-8"?>
<p:tagLst xmlns:p="http://schemas.openxmlformats.org/presentationml/2006/main">
  <p:tag name="AS_UNIQUEID" val="6736"/>
</p:tagLst>
</file>

<file path=ppt/tags/tag176.xml><?xml version="1.0" encoding="utf-8"?>
<p:tagLst xmlns:p="http://schemas.openxmlformats.org/presentationml/2006/main">
  <p:tag name="AS_UNIQUEID" val="6737"/>
</p:tagLst>
</file>

<file path=ppt/tags/tag177.xml><?xml version="1.0" encoding="utf-8"?>
<p:tagLst xmlns:p="http://schemas.openxmlformats.org/presentationml/2006/main">
  <p:tag name="AS_UNIQUEID" val="6738"/>
</p:tagLst>
</file>

<file path=ppt/tags/tag178.xml><?xml version="1.0" encoding="utf-8"?>
<p:tagLst xmlns:p="http://schemas.openxmlformats.org/presentationml/2006/main">
  <p:tag name="AS_UNIQUEID" val="6763"/>
</p:tagLst>
</file>

<file path=ppt/tags/tag179.xml><?xml version="1.0" encoding="utf-8"?>
<p:tagLst xmlns:p="http://schemas.openxmlformats.org/presentationml/2006/main">
  <p:tag name="AS_UNIQUEID" val="6764"/>
</p:tagLst>
</file>

<file path=ppt/tags/tag18.xml><?xml version="1.0" encoding="utf-8"?>
<p:tagLst xmlns:p="http://schemas.openxmlformats.org/presentationml/2006/main">
  <p:tag name="AS_UNIQUEID" val="6552"/>
</p:tagLst>
</file>

<file path=ppt/tags/tag180.xml><?xml version="1.0" encoding="utf-8"?>
<p:tagLst xmlns:p="http://schemas.openxmlformats.org/presentationml/2006/main">
  <p:tag name="AS_UNIQUEID" val="6765"/>
</p:tagLst>
</file>

<file path=ppt/tags/tag181.xml><?xml version="1.0" encoding="utf-8"?>
<p:tagLst xmlns:p="http://schemas.openxmlformats.org/presentationml/2006/main">
  <p:tag name="AS_UNIQUEID" val="5592"/>
</p:tagLst>
</file>

<file path=ppt/tags/tag182.xml><?xml version="1.0" encoding="utf-8"?>
<p:tagLst xmlns:p="http://schemas.openxmlformats.org/presentationml/2006/main">
  <p:tag name="AS_UNIQUEID" val="5593"/>
</p:tagLst>
</file>

<file path=ppt/tags/tag183.xml><?xml version="1.0" encoding="utf-8"?>
<p:tagLst xmlns:p="http://schemas.openxmlformats.org/presentationml/2006/main">
  <p:tag name="AS_UNIQUEID" val="5594"/>
</p:tagLst>
</file>

<file path=ppt/tags/tag184.xml><?xml version="1.0" encoding="utf-8"?>
<p:tagLst xmlns:p="http://schemas.openxmlformats.org/presentationml/2006/main">
  <p:tag name="AS_UNIQUEID" val="5595"/>
</p:tagLst>
</file>

<file path=ppt/tags/tag185.xml><?xml version="1.0" encoding="utf-8"?>
<p:tagLst xmlns:p="http://schemas.openxmlformats.org/presentationml/2006/main">
  <p:tag name="AS_UNIQUEID" val="5596"/>
</p:tagLst>
</file>

<file path=ppt/tags/tag186.xml><?xml version="1.0" encoding="utf-8"?>
<p:tagLst xmlns:p="http://schemas.openxmlformats.org/presentationml/2006/main">
  <p:tag name="AS_UNIQUEID" val="5597"/>
</p:tagLst>
</file>

<file path=ppt/tags/tag187.xml><?xml version="1.0" encoding="utf-8"?>
<p:tagLst xmlns:p="http://schemas.openxmlformats.org/presentationml/2006/main">
  <p:tag name="AS_UNIQUEID" val="5598"/>
</p:tagLst>
</file>

<file path=ppt/tags/tag188.xml><?xml version="1.0" encoding="utf-8"?>
<p:tagLst xmlns:p="http://schemas.openxmlformats.org/presentationml/2006/main">
  <p:tag name="AS_UNIQUEID" val="5599"/>
</p:tagLst>
</file>

<file path=ppt/tags/tag189.xml><?xml version="1.0" encoding="utf-8"?>
<p:tagLst xmlns:p="http://schemas.openxmlformats.org/presentationml/2006/main">
  <p:tag name="AS_UNIQUEID" val="5600"/>
</p:tagLst>
</file>

<file path=ppt/tags/tag19.xml><?xml version="1.0" encoding="utf-8"?>
<p:tagLst xmlns:p="http://schemas.openxmlformats.org/presentationml/2006/main">
  <p:tag name="AS_UNIQUEID" val="6553"/>
</p:tagLst>
</file>

<file path=ppt/tags/tag190.xml><?xml version="1.0" encoding="utf-8"?>
<p:tagLst xmlns:p="http://schemas.openxmlformats.org/presentationml/2006/main">
  <p:tag name="AS_UNIQUEID" val="5601"/>
</p:tagLst>
</file>

<file path=ppt/tags/tag191.xml><?xml version="1.0" encoding="utf-8"?>
<p:tagLst xmlns:p="http://schemas.openxmlformats.org/presentationml/2006/main">
  <p:tag name="AS_UNIQUEID" val="5602"/>
</p:tagLst>
</file>

<file path=ppt/tags/tag192.xml><?xml version="1.0" encoding="utf-8"?>
<p:tagLst xmlns:p="http://schemas.openxmlformats.org/presentationml/2006/main">
  <p:tag name="AS_UNIQUEID" val="5603"/>
</p:tagLst>
</file>

<file path=ppt/tags/tag193.xml><?xml version="1.0" encoding="utf-8"?>
<p:tagLst xmlns:p="http://schemas.openxmlformats.org/presentationml/2006/main">
  <p:tag name="AS_UNIQUEID" val="5604"/>
</p:tagLst>
</file>

<file path=ppt/tags/tag194.xml><?xml version="1.0" encoding="utf-8"?>
<p:tagLst xmlns:p="http://schemas.openxmlformats.org/presentationml/2006/main">
  <p:tag name="AS_UNIQUEID" val="5605"/>
</p:tagLst>
</file>

<file path=ppt/tags/tag195.xml><?xml version="1.0" encoding="utf-8"?>
<p:tagLst xmlns:p="http://schemas.openxmlformats.org/presentationml/2006/main">
  <p:tag name="AS_UNIQUEID" val="5606"/>
</p:tagLst>
</file>

<file path=ppt/tags/tag196.xml><?xml version="1.0" encoding="utf-8"?>
<p:tagLst xmlns:p="http://schemas.openxmlformats.org/presentationml/2006/main">
  <p:tag name="AS_UNIQUEID" val="5607"/>
</p:tagLst>
</file>

<file path=ppt/tags/tag197.xml><?xml version="1.0" encoding="utf-8"?>
<p:tagLst xmlns:p="http://schemas.openxmlformats.org/presentationml/2006/main">
  <p:tag name="AS_UNIQUEID" val="5608"/>
</p:tagLst>
</file>

<file path=ppt/tags/tag198.xml><?xml version="1.0" encoding="utf-8"?>
<p:tagLst xmlns:p="http://schemas.openxmlformats.org/presentationml/2006/main">
  <p:tag name="AS_UNIQUEID" val="5609"/>
</p:tagLst>
</file>

<file path=ppt/tags/tag199.xml><?xml version="1.0" encoding="utf-8"?>
<p:tagLst xmlns:p="http://schemas.openxmlformats.org/presentationml/2006/main">
  <p:tag name="AS_UNIQUEID" val="6766"/>
</p:tagLst>
</file>

<file path=ppt/tags/tag2.xml><?xml version="1.0" encoding="utf-8"?>
<p:tagLst xmlns:p="http://schemas.openxmlformats.org/presentationml/2006/main">
  <p:tag name="AS_UNIQUEID" val="6533"/>
</p:tagLst>
</file>

<file path=ppt/tags/tag20.xml><?xml version="1.0" encoding="utf-8"?>
<p:tagLst xmlns:p="http://schemas.openxmlformats.org/presentationml/2006/main">
  <p:tag name="AS_UNIQUEID" val="6554"/>
</p:tagLst>
</file>

<file path=ppt/tags/tag200.xml><?xml version="1.0" encoding="utf-8"?>
<p:tagLst xmlns:p="http://schemas.openxmlformats.org/presentationml/2006/main">
  <p:tag name="AS_UNIQUEID" val="6779"/>
</p:tagLst>
</file>

<file path=ppt/tags/tag201.xml><?xml version="1.0" encoding="utf-8"?>
<p:tagLst xmlns:p="http://schemas.openxmlformats.org/presentationml/2006/main">
  <p:tag name="AS_UNIQUEID" val="6780"/>
</p:tagLst>
</file>

<file path=ppt/tags/tag202.xml><?xml version="1.0" encoding="utf-8"?>
<p:tagLst xmlns:p="http://schemas.openxmlformats.org/presentationml/2006/main">
  <p:tag name="AS_UNIQUEID" val="6781"/>
</p:tagLst>
</file>

<file path=ppt/tags/tag203.xml><?xml version="1.0" encoding="utf-8"?>
<p:tagLst xmlns:p="http://schemas.openxmlformats.org/presentationml/2006/main">
  <p:tag name="AS_UNIQUEID" val="6782"/>
</p:tagLst>
</file>

<file path=ppt/tags/tag204.xml><?xml version="1.0" encoding="utf-8"?>
<p:tagLst xmlns:p="http://schemas.openxmlformats.org/presentationml/2006/main">
  <p:tag name="AS_UNIQUEID" val="6783"/>
</p:tagLst>
</file>

<file path=ppt/tags/tag205.xml><?xml version="1.0" encoding="utf-8"?>
<p:tagLst xmlns:p="http://schemas.openxmlformats.org/presentationml/2006/main">
  <p:tag name="AS_UNIQUEID" val="6784"/>
</p:tagLst>
</file>

<file path=ppt/tags/tag206.xml><?xml version="1.0" encoding="utf-8"?>
<p:tagLst xmlns:p="http://schemas.openxmlformats.org/presentationml/2006/main">
  <p:tag name="AS_UNIQUEID" val="5600"/>
</p:tagLst>
</file>

<file path=ppt/tags/tag207.xml><?xml version="1.0" encoding="utf-8"?>
<p:tagLst xmlns:p="http://schemas.openxmlformats.org/presentationml/2006/main">
  <p:tag name="AS_UNIQUEID" val="5601"/>
</p:tagLst>
</file>

<file path=ppt/tags/tag208.xml><?xml version="1.0" encoding="utf-8"?>
<p:tagLst xmlns:p="http://schemas.openxmlformats.org/presentationml/2006/main">
  <p:tag name="AS_UNIQUEID" val="5602"/>
</p:tagLst>
</file>

<file path=ppt/tags/tag209.xml><?xml version="1.0" encoding="utf-8"?>
<p:tagLst xmlns:p="http://schemas.openxmlformats.org/presentationml/2006/main">
  <p:tag name="AS_UNIQUEID" val="5608"/>
</p:tagLst>
</file>

<file path=ppt/tags/tag21.xml><?xml version="1.0" encoding="utf-8"?>
<p:tagLst xmlns:p="http://schemas.openxmlformats.org/presentationml/2006/main">
  <p:tag name="AS_UNIQUEID" val="6555"/>
</p:tagLst>
</file>

<file path=ppt/tags/tag210.xml><?xml version="1.0" encoding="utf-8"?>
<p:tagLst xmlns:p="http://schemas.openxmlformats.org/presentationml/2006/main">
  <p:tag name="AS_UNIQUEID" val="6786"/>
</p:tagLst>
</file>

<file path=ppt/tags/tag211.xml><?xml version="1.0" encoding="utf-8"?>
<p:tagLst xmlns:p="http://schemas.openxmlformats.org/presentationml/2006/main">
  <p:tag name="AS_UNIQUEID" val="6787"/>
</p:tagLst>
</file>

<file path=ppt/tags/tag212.xml><?xml version="1.0" encoding="utf-8"?>
<p:tagLst xmlns:p="http://schemas.openxmlformats.org/presentationml/2006/main">
  <p:tag name="AS_UNIQUEID" val="6788"/>
</p:tagLst>
</file>

<file path=ppt/tags/tag213.xml><?xml version="1.0" encoding="utf-8"?>
<p:tagLst xmlns:p="http://schemas.openxmlformats.org/presentationml/2006/main">
  <p:tag name="AS_UNIQUEID" val="6789"/>
</p:tagLst>
</file>

<file path=ppt/tags/tag214.xml><?xml version="1.0" encoding="utf-8"?>
<p:tagLst xmlns:p="http://schemas.openxmlformats.org/presentationml/2006/main">
  <p:tag name="AS_UNIQUEID" val="6790"/>
</p:tagLst>
</file>

<file path=ppt/tags/tag215.xml><?xml version="1.0" encoding="utf-8"?>
<p:tagLst xmlns:p="http://schemas.openxmlformats.org/presentationml/2006/main">
  <p:tag name="AS_UNIQUEID" val="6791"/>
</p:tagLst>
</file>

<file path=ppt/tags/tag216.xml><?xml version="1.0" encoding="utf-8"?>
<p:tagLst xmlns:p="http://schemas.openxmlformats.org/presentationml/2006/main">
  <p:tag name="AS_UNIQUEID" val="6793"/>
</p:tagLst>
</file>

<file path=ppt/tags/tag217.xml><?xml version="1.0" encoding="utf-8"?>
<p:tagLst xmlns:p="http://schemas.openxmlformats.org/presentationml/2006/main">
  <p:tag name="AS_UNIQUEID" val="6794"/>
</p:tagLst>
</file>

<file path=ppt/tags/tag218.xml><?xml version="1.0" encoding="utf-8"?>
<p:tagLst xmlns:p="http://schemas.openxmlformats.org/presentationml/2006/main">
  <p:tag name="AS_UNIQUEID" val="6795"/>
</p:tagLst>
</file>

<file path=ppt/tags/tag219.xml><?xml version="1.0" encoding="utf-8"?>
<p:tagLst xmlns:p="http://schemas.openxmlformats.org/presentationml/2006/main">
  <p:tag name="AS_UNIQUEID" val="6796"/>
</p:tagLst>
</file>

<file path=ppt/tags/tag22.xml><?xml version="1.0" encoding="utf-8"?>
<p:tagLst xmlns:p="http://schemas.openxmlformats.org/presentationml/2006/main">
  <p:tag name="AS_UNIQUEID" val="6557"/>
</p:tagLst>
</file>

<file path=ppt/tags/tag220.xml><?xml version="1.0" encoding="utf-8"?>
<p:tagLst xmlns:p="http://schemas.openxmlformats.org/presentationml/2006/main">
  <p:tag name="AS_UNIQUEID" val="6797"/>
</p:tagLst>
</file>

<file path=ppt/tags/tag221.xml><?xml version="1.0" encoding="utf-8"?>
<p:tagLst xmlns:p="http://schemas.openxmlformats.org/presentationml/2006/main">
  <p:tag name="AS_UNIQUEID" val="5147"/>
</p:tagLst>
</file>

<file path=ppt/tags/tag222.xml><?xml version="1.0" encoding="utf-8"?>
<p:tagLst xmlns:p="http://schemas.openxmlformats.org/presentationml/2006/main">
  <p:tag name="AS_UNIQUEID" val="5148"/>
</p:tagLst>
</file>

<file path=ppt/tags/tag223.xml><?xml version="1.0" encoding="utf-8"?>
<p:tagLst xmlns:p="http://schemas.openxmlformats.org/presentationml/2006/main">
  <p:tag name="AS_UNIQUEID" val="4905"/>
</p:tagLst>
</file>

<file path=ppt/tags/tag224.xml><?xml version="1.0" encoding="utf-8"?>
<p:tagLst xmlns:p="http://schemas.openxmlformats.org/presentationml/2006/main">
  <p:tag name="AS_UNIQUEID" val="4906"/>
</p:tagLst>
</file>

<file path=ppt/tags/tag225.xml><?xml version="1.0" encoding="utf-8"?>
<p:tagLst xmlns:p="http://schemas.openxmlformats.org/presentationml/2006/main">
  <p:tag name="AS_UNIQUEID" val="5152"/>
</p:tagLst>
</file>

<file path=ppt/tags/tag226.xml><?xml version="1.0" encoding="utf-8"?>
<p:tagLst xmlns:p="http://schemas.openxmlformats.org/presentationml/2006/main">
  <p:tag name="AS_UNIQUEID" val="5153"/>
</p:tagLst>
</file>

<file path=ppt/tags/tag227.xml><?xml version="1.0" encoding="utf-8"?>
<p:tagLst xmlns:p="http://schemas.openxmlformats.org/presentationml/2006/main">
  <p:tag name="AS_UNIQUEID" val="5154"/>
</p:tagLst>
</file>

<file path=ppt/tags/tag228.xml><?xml version="1.0" encoding="utf-8"?>
<p:tagLst xmlns:p="http://schemas.openxmlformats.org/presentationml/2006/main">
  <p:tag name="AS_UNIQUEID" val="5155"/>
</p:tagLst>
</file>

<file path=ppt/tags/tag229.xml><?xml version="1.0" encoding="utf-8"?>
<p:tagLst xmlns:p="http://schemas.openxmlformats.org/presentationml/2006/main">
  <p:tag name="AS_UNIQUEID" val="5156"/>
</p:tagLst>
</file>

<file path=ppt/tags/tag23.xml><?xml version="1.0" encoding="utf-8"?>
<p:tagLst xmlns:p="http://schemas.openxmlformats.org/presentationml/2006/main">
  <p:tag name="AS_UNIQUEID" val="6558"/>
</p:tagLst>
</file>

<file path=ppt/tags/tag230.xml><?xml version="1.0" encoding="utf-8"?>
<p:tagLst xmlns:p="http://schemas.openxmlformats.org/presentationml/2006/main">
  <p:tag name="AS_UNIQUEID" val="5157"/>
</p:tagLst>
</file>

<file path=ppt/tags/tag231.xml><?xml version="1.0" encoding="utf-8"?>
<p:tagLst xmlns:p="http://schemas.openxmlformats.org/presentationml/2006/main">
  <p:tag name="AS_UNIQUEID" val="5158"/>
</p:tagLst>
</file>

<file path=ppt/tags/tag232.xml><?xml version="1.0" encoding="utf-8"?>
<p:tagLst xmlns:p="http://schemas.openxmlformats.org/presentationml/2006/main">
  <p:tag name="AS_UNIQUEID" val="5159"/>
</p:tagLst>
</file>

<file path=ppt/tags/tag233.xml><?xml version="1.0" encoding="utf-8"?>
<p:tagLst xmlns:p="http://schemas.openxmlformats.org/presentationml/2006/main">
  <p:tag name="AS_UNIQUEID" val="5160"/>
</p:tagLst>
</file>

<file path=ppt/tags/tag234.xml><?xml version="1.0" encoding="utf-8"?>
<p:tagLst xmlns:p="http://schemas.openxmlformats.org/presentationml/2006/main">
  <p:tag name="AS_UNIQUEID" val="5161"/>
</p:tagLst>
</file>

<file path=ppt/tags/tag235.xml><?xml version="1.0" encoding="utf-8"?>
<p:tagLst xmlns:p="http://schemas.openxmlformats.org/presentationml/2006/main">
  <p:tag name="AS_UNIQUEID" val="5162"/>
</p:tagLst>
</file>

<file path=ppt/tags/tag236.xml><?xml version="1.0" encoding="utf-8"?>
<p:tagLst xmlns:p="http://schemas.openxmlformats.org/presentationml/2006/main">
  <p:tag name="AS_UNIQUEID" val="5163"/>
</p:tagLst>
</file>

<file path=ppt/tags/tag237.xml><?xml version="1.0" encoding="utf-8"?>
<p:tagLst xmlns:p="http://schemas.openxmlformats.org/presentationml/2006/main">
  <p:tag name="AS_UNIQUEID" val="5164"/>
</p:tagLst>
</file>

<file path=ppt/tags/tag238.xml><?xml version="1.0" encoding="utf-8"?>
<p:tagLst xmlns:p="http://schemas.openxmlformats.org/presentationml/2006/main">
  <p:tag name="AS_UNIQUEID" val="5165"/>
</p:tagLst>
</file>

<file path=ppt/tags/tag239.xml><?xml version="1.0" encoding="utf-8"?>
<p:tagLst xmlns:p="http://schemas.openxmlformats.org/presentationml/2006/main">
  <p:tag name="AS_UNIQUEID" val="5166"/>
</p:tagLst>
</file>

<file path=ppt/tags/tag24.xml><?xml version="1.0" encoding="utf-8"?>
<p:tagLst xmlns:p="http://schemas.openxmlformats.org/presentationml/2006/main">
  <p:tag name="AS_UNIQUEID" val="6559"/>
</p:tagLst>
</file>

<file path=ppt/tags/tag240.xml><?xml version="1.0" encoding="utf-8"?>
<p:tagLst xmlns:p="http://schemas.openxmlformats.org/presentationml/2006/main">
  <p:tag name="AS_UNIQUEID" val="5167"/>
</p:tagLst>
</file>

<file path=ppt/tags/tag241.xml><?xml version="1.0" encoding="utf-8"?>
<p:tagLst xmlns:p="http://schemas.openxmlformats.org/presentationml/2006/main">
  <p:tag name="AS_UNIQUEID" val="6520"/>
</p:tagLst>
</file>

<file path=ppt/tags/tag242.xml><?xml version="1.0" encoding="utf-8"?>
<p:tagLst xmlns:p="http://schemas.openxmlformats.org/presentationml/2006/main">
  <p:tag name="AS_UNIQUEID" val="1905"/>
</p:tagLst>
</file>

<file path=ppt/tags/tag243.xml><?xml version="1.0" encoding="utf-8"?>
<p:tagLst xmlns:p="http://schemas.openxmlformats.org/presentationml/2006/main">
  <p:tag name="AS_UNIQUEID" val="1906"/>
</p:tagLst>
</file>

<file path=ppt/tags/tag244.xml><?xml version="1.0" encoding="utf-8"?>
<p:tagLst xmlns:p="http://schemas.openxmlformats.org/presentationml/2006/main">
  <p:tag name="AS_UNIQUEID" val="6521"/>
</p:tagLst>
</file>

<file path=ppt/tags/tag245.xml><?xml version="1.0" encoding="utf-8"?>
<p:tagLst xmlns:p="http://schemas.openxmlformats.org/presentationml/2006/main">
  <p:tag name="AS_UNIQUEID" val="1907"/>
</p:tagLst>
</file>

<file path=ppt/tags/tag246.xml><?xml version="1.0" encoding="utf-8"?>
<p:tagLst xmlns:p="http://schemas.openxmlformats.org/presentationml/2006/main">
  <p:tag name="AS_UNIQUEID" val="6522"/>
</p:tagLst>
</file>

<file path=ppt/tags/tag247.xml><?xml version="1.0" encoding="utf-8"?>
<p:tagLst xmlns:p="http://schemas.openxmlformats.org/presentationml/2006/main">
  <p:tag name="AS_UNIQUEID" val="1908"/>
</p:tagLst>
</file>

<file path=ppt/tags/tag248.xml><?xml version="1.0" encoding="utf-8"?>
<p:tagLst xmlns:p="http://schemas.openxmlformats.org/presentationml/2006/main">
  <p:tag name="AS_UNIQUEID" val="1911"/>
</p:tagLst>
</file>

<file path=ppt/tags/tag249.xml><?xml version="1.0" encoding="utf-8"?>
<p:tagLst xmlns:p="http://schemas.openxmlformats.org/presentationml/2006/main">
  <p:tag name="AS_UNIQUEID" val="1912"/>
</p:tagLst>
</file>

<file path=ppt/tags/tag25.xml><?xml version="1.0" encoding="utf-8"?>
<p:tagLst xmlns:p="http://schemas.openxmlformats.org/presentationml/2006/main">
  <p:tag name="AS_UNIQUEID" val="6560"/>
</p:tagLst>
</file>

<file path=ppt/tags/tag250.xml><?xml version="1.0" encoding="utf-8"?>
<p:tagLst xmlns:p="http://schemas.openxmlformats.org/presentationml/2006/main">
  <p:tag name="AS_UNIQUEID" val="6523"/>
</p:tagLst>
</file>

<file path=ppt/tags/tag251.xml><?xml version="1.0" encoding="utf-8"?>
<p:tagLst xmlns:p="http://schemas.openxmlformats.org/presentationml/2006/main">
  <p:tag name="AS_UNIQUEID" val="1913"/>
</p:tagLst>
</file>

<file path=ppt/tags/tag252.xml><?xml version="1.0" encoding="utf-8"?>
<p:tagLst xmlns:p="http://schemas.openxmlformats.org/presentationml/2006/main">
  <p:tag name="AS_UNIQUEID" val="1914"/>
</p:tagLst>
</file>

<file path=ppt/tags/tag253.xml><?xml version="1.0" encoding="utf-8"?>
<p:tagLst xmlns:p="http://schemas.openxmlformats.org/presentationml/2006/main">
  <p:tag name="AS_UNIQUEID" val="1915"/>
</p:tagLst>
</file>

<file path=ppt/tags/tag254.xml><?xml version="1.0" encoding="utf-8"?>
<p:tagLst xmlns:p="http://schemas.openxmlformats.org/presentationml/2006/main">
  <p:tag name="AS_UNIQUEID" val="1916"/>
</p:tagLst>
</file>

<file path=ppt/tags/tag255.xml><?xml version="1.0" encoding="utf-8"?>
<p:tagLst xmlns:p="http://schemas.openxmlformats.org/presentationml/2006/main">
  <p:tag name="AS_UNIQUEID" val="1917"/>
</p:tagLst>
</file>

<file path=ppt/tags/tag256.xml><?xml version="1.0" encoding="utf-8"?>
<p:tagLst xmlns:p="http://schemas.openxmlformats.org/presentationml/2006/main">
  <p:tag name="AS_UNIQUEID" val="1918"/>
</p:tagLst>
</file>

<file path=ppt/tags/tag257.xml><?xml version="1.0" encoding="utf-8"?>
<p:tagLst xmlns:p="http://schemas.openxmlformats.org/presentationml/2006/main">
  <p:tag name="AS_UNIQUEID" val="6524"/>
</p:tagLst>
</file>

<file path=ppt/tags/tag258.xml><?xml version="1.0" encoding="utf-8"?>
<p:tagLst xmlns:p="http://schemas.openxmlformats.org/presentationml/2006/main">
  <p:tag name="AS_UNIQUEID" val="6806"/>
</p:tagLst>
</file>

<file path=ppt/tags/tag259.xml><?xml version="1.0" encoding="utf-8"?>
<p:tagLst xmlns:p="http://schemas.openxmlformats.org/presentationml/2006/main">
  <p:tag name="AS_UNIQUEID" val="6807"/>
</p:tagLst>
</file>

<file path=ppt/tags/tag26.xml><?xml version="1.0" encoding="utf-8"?>
<p:tagLst xmlns:p="http://schemas.openxmlformats.org/presentationml/2006/main">
  <p:tag name="AS_UNIQUEID" val="6561"/>
</p:tagLst>
</file>

<file path=ppt/tags/tag260.xml><?xml version="1.0" encoding="utf-8"?>
<p:tagLst xmlns:p="http://schemas.openxmlformats.org/presentationml/2006/main">
  <p:tag name="AS_UNIQUEID" val="6808"/>
</p:tagLst>
</file>

<file path=ppt/tags/tag261.xml><?xml version="1.0" encoding="utf-8"?>
<p:tagLst xmlns:p="http://schemas.openxmlformats.org/presentationml/2006/main">
  <p:tag name="AS_UNIQUEID" val="3789"/>
</p:tagLst>
</file>

<file path=ppt/tags/tag262.xml><?xml version="1.0" encoding="utf-8"?>
<p:tagLst xmlns:p="http://schemas.openxmlformats.org/presentationml/2006/main">
  <p:tag name="AS_UNIQUEID" val="5168"/>
</p:tagLst>
</file>

<file path=ppt/tags/tag263.xml><?xml version="1.0" encoding="utf-8"?>
<p:tagLst xmlns:p="http://schemas.openxmlformats.org/presentationml/2006/main">
  <p:tag name="AS_UNIQUEID" val="6810"/>
</p:tagLst>
</file>

<file path=ppt/tags/tag264.xml><?xml version="1.0" encoding="utf-8"?>
<p:tagLst xmlns:p="http://schemas.openxmlformats.org/presentationml/2006/main">
  <p:tag name="AS_UNIQUEID" val="6811"/>
</p:tagLst>
</file>

<file path=ppt/tags/tag265.xml><?xml version="1.0" encoding="utf-8"?>
<p:tagLst xmlns:p="http://schemas.openxmlformats.org/presentationml/2006/main">
  <p:tag name="AS_UNIQUEID" val="6812"/>
</p:tagLst>
</file>

<file path=ppt/tags/tag266.xml><?xml version="1.0" encoding="utf-8"?>
<p:tagLst xmlns:p="http://schemas.openxmlformats.org/presentationml/2006/main">
  <p:tag name="AS_UNIQUEID" val="6818"/>
</p:tagLst>
</file>

<file path=ppt/tags/tag267.xml><?xml version="1.0" encoding="utf-8"?>
<p:tagLst xmlns:p="http://schemas.openxmlformats.org/presentationml/2006/main">
  <p:tag name="AS_UNIQUEID" val="6819"/>
</p:tagLst>
</file>

<file path=ppt/tags/tag268.xml><?xml version="1.0" encoding="utf-8"?>
<p:tagLst xmlns:p="http://schemas.openxmlformats.org/presentationml/2006/main">
  <p:tag name="AS_UNIQUEID" val="6820"/>
</p:tagLst>
</file>

<file path=ppt/tags/tag269.xml><?xml version="1.0" encoding="utf-8"?>
<p:tagLst xmlns:p="http://schemas.openxmlformats.org/presentationml/2006/main">
  <p:tag name="AS_UNIQUEID" val="6821"/>
</p:tagLst>
</file>

<file path=ppt/tags/tag27.xml><?xml version="1.0" encoding="utf-8"?>
<p:tagLst xmlns:p="http://schemas.openxmlformats.org/presentationml/2006/main">
  <p:tag name="AS_UNIQUEID" val="6562"/>
</p:tagLst>
</file>

<file path=ppt/tags/tag270.xml><?xml version="1.0" encoding="utf-8"?>
<p:tagLst xmlns:p="http://schemas.openxmlformats.org/presentationml/2006/main">
  <p:tag name="AS_UNIQUEID" val="6822"/>
</p:tagLst>
</file>

<file path=ppt/tags/tag271.xml><?xml version="1.0" encoding="utf-8"?>
<p:tagLst xmlns:p="http://schemas.openxmlformats.org/presentationml/2006/main">
  <p:tag name="AS_UNIQUEID" val="6823"/>
</p:tagLst>
</file>

<file path=ppt/tags/tag272.xml><?xml version="1.0" encoding="utf-8"?>
<p:tagLst xmlns:p="http://schemas.openxmlformats.org/presentationml/2006/main">
  <p:tag name="AS_UNIQUEID" val="1986"/>
</p:tagLst>
</file>

<file path=ppt/tags/tag273.xml><?xml version="1.0" encoding="utf-8"?>
<p:tagLst xmlns:p="http://schemas.openxmlformats.org/presentationml/2006/main">
  <p:tag name="AS_UNIQUEID" val="5199"/>
</p:tagLst>
</file>

<file path=ppt/tags/tag274.xml><?xml version="1.0" encoding="utf-8"?>
<p:tagLst xmlns:p="http://schemas.openxmlformats.org/presentationml/2006/main">
  <p:tag name="AS_UNIQUEID" val="5200"/>
</p:tagLst>
</file>

<file path=ppt/tags/tag275.xml><?xml version="1.0" encoding="utf-8"?>
<p:tagLst xmlns:p="http://schemas.openxmlformats.org/presentationml/2006/main">
  <p:tag name="AS_UNIQUEID" val="1986"/>
</p:tagLst>
</file>

<file path=ppt/tags/tag276.xml><?xml version="1.0" encoding="utf-8"?>
<p:tagLst xmlns:p="http://schemas.openxmlformats.org/presentationml/2006/main">
  <p:tag name="AS_UNIQUEID" val="1987"/>
</p:tagLst>
</file>

<file path=ppt/tags/tag277.xml><?xml version="1.0" encoding="utf-8"?>
<p:tagLst xmlns:p="http://schemas.openxmlformats.org/presentationml/2006/main">
  <p:tag name="AS_UNIQUEID" val="1988"/>
</p:tagLst>
</file>

<file path=ppt/tags/tag278.xml><?xml version="1.0" encoding="utf-8"?>
<p:tagLst xmlns:p="http://schemas.openxmlformats.org/presentationml/2006/main">
  <p:tag name="AS_UNIQUEID" val="1989"/>
</p:tagLst>
</file>

<file path=ppt/tags/tag279.xml><?xml version="1.0" encoding="utf-8"?>
<p:tagLst xmlns:p="http://schemas.openxmlformats.org/presentationml/2006/main">
  <p:tag name="AS_UNIQUEID" val="1990"/>
</p:tagLst>
</file>

<file path=ppt/tags/tag28.xml><?xml version="1.0" encoding="utf-8"?>
<p:tagLst xmlns:p="http://schemas.openxmlformats.org/presentationml/2006/main">
  <p:tag name="AS_UNIQUEID" val="6563"/>
</p:tagLst>
</file>

<file path=ppt/tags/tag280.xml><?xml version="1.0" encoding="utf-8"?>
<p:tagLst xmlns:p="http://schemas.openxmlformats.org/presentationml/2006/main">
  <p:tag name="AS_UNIQUEID" val="1991"/>
</p:tagLst>
</file>

<file path=ppt/tags/tag281.xml><?xml version="1.0" encoding="utf-8"?>
<p:tagLst xmlns:p="http://schemas.openxmlformats.org/presentationml/2006/main">
  <p:tag name="AS_UNIQUEID" val="1992"/>
</p:tagLst>
</file>

<file path=ppt/tags/tag282.xml><?xml version="1.0" encoding="utf-8"?>
<p:tagLst xmlns:p="http://schemas.openxmlformats.org/presentationml/2006/main">
  <p:tag name="AS_UNIQUEID" val="1993"/>
</p:tagLst>
</file>

<file path=ppt/tags/tag283.xml><?xml version="1.0" encoding="utf-8"?>
<p:tagLst xmlns:p="http://schemas.openxmlformats.org/presentationml/2006/main">
  <p:tag name="AS_UNIQUEID" val="1994"/>
</p:tagLst>
</file>

<file path=ppt/tags/tag284.xml><?xml version="1.0" encoding="utf-8"?>
<p:tagLst xmlns:p="http://schemas.openxmlformats.org/presentationml/2006/main">
  <p:tag name="AS_UNIQUEID" val="3758"/>
</p:tagLst>
</file>

<file path=ppt/tags/tag285.xml><?xml version="1.0" encoding="utf-8"?>
<p:tagLst xmlns:p="http://schemas.openxmlformats.org/presentationml/2006/main">
  <p:tag name="AS_UNIQUEID" val="3759"/>
</p:tagLst>
</file>

<file path=ppt/tags/tag286.xml><?xml version="1.0" encoding="utf-8"?>
<p:tagLst xmlns:p="http://schemas.openxmlformats.org/presentationml/2006/main">
  <p:tag name="AS_UNIQUEID" val="3760"/>
</p:tagLst>
</file>

<file path=ppt/tags/tag287.xml><?xml version="1.0" encoding="utf-8"?>
<p:tagLst xmlns:p="http://schemas.openxmlformats.org/presentationml/2006/main">
  <p:tag name="AS_UNIQUEID" val="3761"/>
</p:tagLst>
</file>

<file path=ppt/tags/tag288.xml><?xml version="1.0" encoding="utf-8"?>
<p:tagLst xmlns:p="http://schemas.openxmlformats.org/presentationml/2006/main">
  <p:tag name="AS_UNIQUEID" val="3762"/>
</p:tagLst>
</file>

<file path=ppt/tags/tag289.xml><?xml version="1.0" encoding="utf-8"?>
<p:tagLst xmlns:p="http://schemas.openxmlformats.org/presentationml/2006/main">
  <p:tag name="AS_UNIQUEID" val="5606"/>
</p:tagLst>
</file>

<file path=ppt/tags/tag29.xml><?xml version="1.0" encoding="utf-8"?>
<p:tagLst xmlns:p="http://schemas.openxmlformats.org/presentationml/2006/main">
  <p:tag name="AS_UNIQUEID" val="6564"/>
</p:tagLst>
</file>

<file path=ppt/tags/tag290.xml><?xml version="1.0" encoding="utf-8"?>
<p:tagLst xmlns:p="http://schemas.openxmlformats.org/presentationml/2006/main">
  <p:tag name="AS_UNIQUEID" val="1994"/>
</p:tagLst>
</file>

<file path=ppt/tags/tag291.xml><?xml version="1.0" encoding="utf-8"?>
<p:tagLst xmlns:p="http://schemas.openxmlformats.org/presentationml/2006/main">
  <p:tag name="AS_UNIQUEID" val="5874"/>
</p:tagLst>
</file>

<file path=ppt/tags/tag292.xml><?xml version="1.0" encoding="utf-8"?>
<p:tagLst xmlns:p="http://schemas.openxmlformats.org/presentationml/2006/main">
  <p:tag name="AS_UNIQUEID" val="6825"/>
</p:tagLst>
</file>

<file path=ppt/tags/tag293.xml><?xml version="1.0" encoding="utf-8"?>
<p:tagLst xmlns:p="http://schemas.openxmlformats.org/presentationml/2006/main">
  <p:tag name="AS_UNIQUEID" val="6826"/>
</p:tagLst>
</file>

<file path=ppt/tags/tag294.xml><?xml version="1.0" encoding="utf-8"?>
<p:tagLst xmlns:p="http://schemas.openxmlformats.org/presentationml/2006/main">
  <p:tag name="AS_UNIQUEID" val="6827"/>
</p:tagLst>
</file>

<file path=ppt/tags/tag295.xml><?xml version="1.0" encoding="utf-8"?>
<p:tagLst xmlns:p="http://schemas.openxmlformats.org/presentationml/2006/main">
  <p:tag name="AS_UNIQUEID" val="5205"/>
</p:tagLst>
</file>

<file path=ppt/tags/tag296.xml><?xml version="1.0" encoding="utf-8"?>
<p:tagLst xmlns:p="http://schemas.openxmlformats.org/presentationml/2006/main">
  <p:tag name="AS_UNIQUEID" val="1986"/>
</p:tagLst>
</file>

<file path=ppt/tags/tag297.xml><?xml version="1.0" encoding="utf-8"?>
<p:tagLst xmlns:p="http://schemas.openxmlformats.org/presentationml/2006/main">
  <p:tag name="AS_UNIQUEID" val="2008"/>
</p:tagLst>
</file>

<file path=ppt/tags/tag298.xml><?xml version="1.0" encoding="utf-8"?>
<p:tagLst xmlns:p="http://schemas.openxmlformats.org/presentationml/2006/main">
  <p:tag name="AS_UNIQUEID" val="2009"/>
</p:tagLst>
</file>

<file path=ppt/tags/tag299.xml><?xml version="1.0" encoding="utf-8"?>
<p:tagLst xmlns:p="http://schemas.openxmlformats.org/presentationml/2006/main">
  <p:tag name="AS_UNIQUEID" val="2010"/>
</p:tagLst>
</file>

<file path=ppt/tags/tag3.xml><?xml version="1.0" encoding="utf-8"?>
<p:tagLst xmlns:p="http://schemas.openxmlformats.org/presentationml/2006/main">
  <p:tag name="AS_UNIQUEID" val="6534"/>
</p:tagLst>
</file>

<file path=ppt/tags/tag30.xml><?xml version="1.0" encoding="utf-8"?>
<p:tagLst xmlns:p="http://schemas.openxmlformats.org/presentationml/2006/main">
  <p:tag name="AS_UNIQUEID" val="6566"/>
</p:tagLst>
</file>

<file path=ppt/tags/tag300.xml><?xml version="1.0" encoding="utf-8"?>
<p:tagLst xmlns:p="http://schemas.openxmlformats.org/presentationml/2006/main">
  <p:tag name="AS_UNIQUEID" val="2011"/>
</p:tagLst>
</file>

<file path=ppt/tags/tag301.xml><?xml version="1.0" encoding="utf-8"?>
<p:tagLst xmlns:p="http://schemas.openxmlformats.org/presentationml/2006/main">
  <p:tag name="AS_UNIQUEID" val="2012"/>
</p:tagLst>
</file>

<file path=ppt/tags/tag302.xml><?xml version="1.0" encoding="utf-8"?>
<p:tagLst xmlns:p="http://schemas.openxmlformats.org/presentationml/2006/main">
  <p:tag name="AS_UNIQUEID" val="2013"/>
</p:tagLst>
</file>

<file path=ppt/tags/tag303.xml><?xml version="1.0" encoding="utf-8"?>
<p:tagLst xmlns:p="http://schemas.openxmlformats.org/presentationml/2006/main">
  <p:tag name="AS_UNIQUEID" val="2014"/>
</p:tagLst>
</file>

<file path=ppt/tags/tag304.xml><?xml version="1.0" encoding="utf-8"?>
<p:tagLst xmlns:p="http://schemas.openxmlformats.org/presentationml/2006/main">
  <p:tag name="AS_UNIQUEID" val="2015"/>
</p:tagLst>
</file>

<file path=ppt/tags/tag305.xml><?xml version="1.0" encoding="utf-8"?>
<p:tagLst xmlns:p="http://schemas.openxmlformats.org/presentationml/2006/main">
  <p:tag name="AS_UNIQUEID" val="2016"/>
</p:tagLst>
</file>

<file path=ppt/tags/tag306.xml><?xml version="1.0" encoding="utf-8"?>
<p:tagLst xmlns:p="http://schemas.openxmlformats.org/presentationml/2006/main">
  <p:tag name="AS_UNIQUEID" val="3758"/>
</p:tagLst>
</file>

<file path=ppt/tags/tag307.xml><?xml version="1.0" encoding="utf-8"?>
<p:tagLst xmlns:p="http://schemas.openxmlformats.org/presentationml/2006/main">
  <p:tag name="AS_UNIQUEID" val="3759"/>
</p:tagLst>
</file>

<file path=ppt/tags/tag308.xml><?xml version="1.0" encoding="utf-8"?>
<p:tagLst xmlns:p="http://schemas.openxmlformats.org/presentationml/2006/main">
  <p:tag name="AS_UNIQUEID" val="3760"/>
</p:tagLst>
</file>

<file path=ppt/tags/tag309.xml><?xml version="1.0" encoding="utf-8"?>
<p:tagLst xmlns:p="http://schemas.openxmlformats.org/presentationml/2006/main">
  <p:tag name="AS_UNIQUEID" val="6830"/>
</p:tagLst>
</file>

<file path=ppt/tags/tag31.xml><?xml version="1.0" encoding="utf-8"?>
<p:tagLst xmlns:p="http://schemas.openxmlformats.org/presentationml/2006/main">
  <p:tag name="AS_UNIQUEID" val="6567"/>
</p:tagLst>
</file>

<file path=ppt/tags/tag310.xml><?xml version="1.0" encoding="utf-8"?>
<p:tagLst xmlns:p="http://schemas.openxmlformats.org/presentationml/2006/main">
  <p:tag name="AS_UNIQUEID" val="6831"/>
</p:tagLst>
</file>

<file path=ppt/tags/tag311.xml><?xml version="1.0" encoding="utf-8"?>
<p:tagLst xmlns:p="http://schemas.openxmlformats.org/presentationml/2006/main">
  <p:tag name="AS_UNIQUEID" val="6832"/>
</p:tagLst>
</file>

<file path=ppt/tags/tag312.xml><?xml version="1.0" encoding="utf-8"?>
<p:tagLst xmlns:p="http://schemas.openxmlformats.org/presentationml/2006/main">
  <p:tag name="AS_UNIQUEID" val="5218"/>
</p:tagLst>
</file>

<file path=ppt/tags/tag313.xml><?xml version="1.0" encoding="utf-8"?>
<p:tagLst xmlns:p="http://schemas.openxmlformats.org/presentationml/2006/main">
  <p:tag name="AS_UNIQUEID" val="5219"/>
</p:tagLst>
</file>

<file path=ppt/tags/tag314.xml><?xml version="1.0" encoding="utf-8"?>
<p:tagLst xmlns:p="http://schemas.openxmlformats.org/presentationml/2006/main">
  <p:tag name="AS_UNIQUEID" val="1986"/>
</p:tagLst>
</file>

<file path=ppt/tags/tag315.xml><?xml version="1.0" encoding="utf-8"?>
<p:tagLst xmlns:p="http://schemas.openxmlformats.org/presentationml/2006/main">
  <p:tag name="AS_UNIQUEID" val="2017"/>
</p:tagLst>
</file>

<file path=ppt/tags/tag316.xml><?xml version="1.0" encoding="utf-8"?>
<p:tagLst xmlns:p="http://schemas.openxmlformats.org/presentationml/2006/main">
  <p:tag name="AS_UNIQUEID" val="3569"/>
</p:tagLst>
</file>

<file path=ppt/tags/tag317.xml><?xml version="1.0" encoding="utf-8"?>
<p:tagLst xmlns:p="http://schemas.openxmlformats.org/presentationml/2006/main">
  <p:tag name="AS_UNIQUEID" val="3570"/>
</p:tagLst>
</file>

<file path=ppt/tags/tag318.xml><?xml version="1.0" encoding="utf-8"?>
<p:tagLst xmlns:p="http://schemas.openxmlformats.org/presentationml/2006/main">
  <p:tag name="AS_UNIQUEID" val="754"/>
  <p:tag name="KSO_WM_FULL_TEXT_BEAUTIFY_COPY_ID" val="5"/>
</p:tagLst>
</file>

<file path=ppt/tags/tag319.xml><?xml version="1.0" encoding="utf-8"?>
<p:tagLst xmlns:p="http://schemas.openxmlformats.org/presentationml/2006/main">
  <p:tag name="AS_UNIQUEID" val="755"/>
  <p:tag name="KSO_WM_FULL_TEXT_BEAUTIFY_COPY_ID" val="6"/>
</p:tagLst>
</file>

<file path=ppt/tags/tag32.xml><?xml version="1.0" encoding="utf-8"?>
<p:tagLst xmlns:p="http://schemas.openxmlformats.org/presentationml/2006/main">
  <p:tag name="AS_UNIQUEID" val="6568"/>
</p:tagLst>
</file>

<file path=ppt/tags/tag320.xml><?xml version="1.0" encoding="utf-8"?>
<p:tagLst xmlns:p="http://schemas.openxmlformats.org/presentationml/2006/main">
  <p:tag name="AS_UNIQUEID" val="756"/>
  <p:tag name="KSO_WM_FULL_TEXT_BEAUTIFY_COPY_ID" val="7"/>
</p:tagLst>
</file>

<file path=ppt/tags/tag321.xml><?xml version="1.0" encoding="utf-8"?>
<p:tagLst xmlns:p="http://schemas.openxmlformats.org/presentationml/2006/main">
  <p:tag name="AS_UNIQUEID" val="757"/>
  <p:tag name="KSO_WM_FULL_TEXT_BEAUTIFY_COPY_ID" val="8"/>
</p:tagLst>
</file>

<file path=ppt/tags/tag322.xml><?xml version="1.0" encoding="utf-8"?>
<p:tagLst xmlns:p="http://schemas.openxmlformats.org/presentationml/2006/main">
  <p:tag name="AS_UNIQUEID" val="758"/>
  <p:tag name="KSO_WM_FULL_TEXT_BEAUTIFY_COPY_ID" val="9"/>
</p:tagLst>
</file>

<file path=ppt/tags/tag323.xml><?xml version="1.0" encoding="utf-8"?>
<p:tagLst xmlns:p="http://schemas.openxmlformats.org/presentationml/2006/main">
  <p:tag name="AS_UNIQUEID" val="761"/>
</p:tagLst>
</file>

<file path=ppt/tags/tag324.xml><?xml version="1.0" encoding="utf-8"?>
<p:tagLst xmlns:p="http://schemas.openxmlformats.org/presentationml/2006/main">
  <p:tag name="AS_UNIQUEID" val="762"/>
  <p:tag name="KSO_WM_FULL_TEXT_BEAUTIFY_COPY_ID" val="13"/>
</p:tagLst>
</file>

<file path=ppt/tags/tag325.xml><?xml version="1.0" encoding="utf-8"?>
<p:tagLst xmlns:p="http://schemas.openxmlformats.org/presentationml/2006/main">
  <p:tag name="AS_UNIQUEID" val="763"/>
</p:tagLst>
</file>

<file path=ppt/tags/tag326.xml><?xml version="1.0" encoding="utf-8"?>
<p:tagLst xmlns:p="http://schemas.openxmlformats.org/presentationml/2006/main">
  <p:tag name="AS_UNIQUEID" val="764"/>
  <p:tag name="KSO_WM_FULL_TEXT_BEAUTIFY_COPY_ID" val="15"/>
</p:tagLst>
</file>

<file path=ppt/tags/tag327.xml><?xml version="1.0" encoding="utf-8"?>
<p:tagLst xmlns:p="http://schemas.openxmlformats.org/presentationml/2006/main">
  <p:tag name="AS_UNIQUEID" val="765"/>
  <p:tag name="KSO_WM_FULL_TEXT_BEAUTIFY_COPY_ID" val="16"/>
</p:tagLst>
</file>

<file path=ppt/tags/tag328.xml><?xml version="1.0" encoding="utf-8"?>
<p:tagLst xmlns:p="http://schemas.openxmlformats.org/presentationml/2006/main">
  <p:tag name="AS_UNIQUEID" val="767"/>
</p:tagLst>
</file>

<file path=ppt/tags/tag329.xml><?xml version="1.0" encoding="utf-8"?>
<p:tagLst xmlns:p="http://schemas.openxmlformats.org/presentationml/2006/main">
  <p:tag name="AS_UNIQUEID" val="768"/>
  <p:tag name="KSO_WM_FULL_TEXT_BEAUTIFY_COPY_ID" val="19"/>
</p:tagLst>
</file>

<file path=ppt/tags/tag33.xml><?xml version="1.0" encoding="utf-8"?>
<p:tagLst xmlns:p="http://schemas.openxmlformats.org/presentationml/2006/main">
  <p:tag name="AS_UNIQUEID" val="6569"/>
</p:tagLst>
</file>

<file path=ppt/tags/tag330.xml><?xml version="1.0" encoding="utf-8"?>
<p:tagLst xmlns:p="http://schemas.openxmlformats.org/presentationml/2006/main">
  <p:tag name="AS_UNIQUEID" val="769"/>
  <p:tag name="KSO_WM_FULL_TEXT_BEAUTIFY_COPY_ID" val="20"/>
</p:tagLst>
</file>

<file path=ppt/tags/tag331.xml><?xml version="1.0" encoding="utf-8"?>
<p:tagLst xmlns:p="http://schemas.openxmlformats.org/presentationml/2006/main">
  <p:tag name="AS_UNIQUEID" val="770"/>
  <p:tag name="KSO_WM_FULL_TEXT_BEAUTIFY_COPY_ID" val="21"/>
</p:tagLst>
</file>

<file path=ppt/tags/tag332.xml><?xml version="1.0" encoding="utf-8"?>
<p:tagLst xmlns:p="http://schemas.openxmlformats.org/presentationml/2006/main">
  <p:tag name="AS_UNIQUEID" val="6530"/>
</p:tagLst>
</file>

<file path=ppt/tags/tag333.xml><?xml version="1.0" encoding="utf-8"?>
<p:tagLst xmlns:p="http://schemas.openxmlformats.org/presentationml/2006/main">
  <p:tag name="AS_UNIQUEID" val="2936"/>
</p:tagLst>
</file>

<file path=ppt/tags/tag334.xml><?xml version="1.0" encoding="utf-8"?>
<p:tagLst xmlns:p="http://schemas.openxmlformats.org/presentationml/2006/main">
  <p:tag name="AS_UNIQUEID" val="2939"/>
</p:tagLst>
</file>

<file path=ppt/tags/tag335.xml><?xml version="1.0" encoding="utf-8"?>
<p:tagLst xmlns:p="http://schemas.openxmlformats.org/presentationml/2006/main">
  <p:tag name="AS_UNIQUEID" val="2960"/>
</p:tagLst>
</file>

<file path=ppt/tags/tag336.xml><?xml version="1.0" encoding="utf-8"?>
<p:tagLst xmlns:p="http://schemas.openxmlformats.org/presentationml/2006/main">
  <p:tag name="AS_UNIQUEID" val="2961"/>
</p:tagLst>
</file>

<file path=ppt/tags/tag337.xml><?xml version="1.0" encoding="utf-8"?>
<p:tagLst xmlns:p="http://schemas.openxmlformats.org/presentationml/2006/main">
  <p:tag name="AS_UNIQUEID" val="2962"/>
</p:tagLst>
</file>

<file path=ppt/tags/tag338.xml><?xml version="1.0" encoding="utf-8"?>
<p:tagLst xmlns:p="http://schemas.openxmlformats.org/presentationml/2006/main">
  <p:tag name="AS_UNIQUEID" val="2963"/>
</p:tagLst>
</file>

<file path=ppt/tags/tag339.xml><?xml version="1.0" encoding="utf-8"?>
<p:tagLst xmlns:p="http://schemas.openxmlformats.org/presentationml/2006/main">
  <p:tag name="AS_UNIQUEID" val="2964"/>
</p:tagLst>
</file>

<file path=ppt/tags/tag34.xml><?xml version="1.0" encoding="utf-8"?>
<p:tagLst xmlns:p="http://schemas.openxmlformats.org/presentationml/2006/main">
  <p:tag name="AS_UNIQUEID" val="6571"/>
</p:tagLst>
</file>

<file path=ppt/tags/tag340.xml><?xml version="1.0" encoding="utf-8"?>
<p:tagLst xmlns:p="http://schemas.openxmlformats.org/presentationml/2006/main">
  <p:tag name="AS_UNIQUEID" val="2965"/>
</p:tagLst>
</file>

<file path=ppt/tags/tag341.xml><?xml version="1.0" encoding="utf-8"?>
<p:tagLst xmlns:p="http://schemas.openxmlformats.org/presentationml/2006/main">
  <p:tag name="AS_UNIQUEID" val="2966"/>
</p:tagLst>
</file>

<file path=ppt/tags/tag342.xml><?xml version="1.0" encoding="utf-8"?>
<p:tagLst xmlns:p="http://schemas.openxmlformats.org/presentationml/2006/main">
  <p:tag name="AS_UNIQUEID" val="2967"/>
</p:tagLst>
</file>

<file path=ppt/tags/tag343.xml><?xml version="1.0" encoding="utf-8"?>
<p:tagLst xmlns:p="http://schemas.openxmlformats.org/presentationml/2006/main">
  <p:tag name="AS_UNIQUEID" val="2968"/>
</p:tagLst>
</file>

<file path=ppt/tags/tag344.xml><?xml version="1.0" encoding="utf-8"?>
<p:tagLst xmlns:p="http://schemas.openxmlformats.org/presentationml/2006/main">
  <p:tag name="AS_UNIQUEID" val="2969"/>
</p:tagLst>
</file>

<file path=ppt/tags/tag345.xml><?xml version="1.0" encoding="utf-8"?>
<p:tagLst xmlns:p="http://schemas.openxmlformats.org/presentationml/2006/main">
  <p:tag name="AS_UNIQUEID" val="2970"/>
</p:tagLst>
</file>

<file path=ppt/tags/tag346.xml><?xml version="1.0" encoding="utf-8"?>
<p:tagLst xmlns:p="http://schemas.openxmlformats.org/presentationml/2006/main">
  <p:tag name="AS_UNIQUEID" val="6834"/>
</p:tagLst>
</file>

<file path=ppt/tags/tag347.xml><?xml version="1.0" encoding="utf-8"?>
<p:tagLst xmlns:p="http://schemas.openxmlformats.org/presentationml/2006/main">
  <p:tag name="AS_UNIQUEID" val="6835"/>
</p:tagLst>
</file>

<file path=ppt/tags/tag348.xml><?xml version="1.0" encoding="utf-8"?>
<p:tagLst xmlns:p="http://schemas.openxmlformats.org/presentationml/2006/main">
  <p:tag name="AS_UNIQUEID" val="6836"/>
</p:tagLst>
</file>

<file path=ppt/tags/tag349.xml><?xml version="1.0" encoding="utf-8"?>
<p:tagLst xmlns:p="http://schemas.openxmlformats.org/presentationml/2006/main">
  <p:tag name="AS_UNIQUEID" val="2686"/>
</p:tagLst>
</file>

<file path=ppt/tags/tag35.xml><?xml version="1.0" encoding="utf-8"?>
<p:tagLst xmlns:p="http://schemas.openxmlformats.org/presentationml/2006/main">
  <p:tag name="AS_UNIQUEID" val="6572"/>
</p:tagLst>
</file>

<file path=ppt/tags/tag350.xml><?xml version="1.0" encoding="utf-8"?>
<p:tagLst xmlns:p="http://schemas.openxmlformats.org/presentationml/2006/main">
  <p:tag name="AS_UNIQUEID" val="2687"/>
</p:tagLst>
</file>

<file path=ppt/tags/tag351.xml><?xml version="1.0" encoding="utf-8"?>
<p:tagLst xmlns:p="http://schemas.openxmlformats.org/presentationml/2006/main">
  <p:tag name="AS_UNIQUEID" val="2688"/>
</p:tagLst>
</file>

<file path=ppt/tags/tag352.xml><?xml version="1.0" encoding="utf-8"?>
<p:tagLst xmlns:p="http://schemas.openxmlformats.org/presentationml/2006/main">
  <p:tag name="AS_UNIQUEID" val="2689"/>
</p:tagLst>
</file>

<file path=ppt/tags/tag353.xml><?xml version="1.0" encoding="utf-8"?>
<p:tagLst xmlns:p="http://schemas.openxmlformats.org/presentationml/2006/main">
  <p:tag name="AS_UNIQUEID" val="2690"/>
</p:tagLst>
</file>

<file path=ppt/tags/tag354.xml><?xml version="1.0" encoding="utf-8"?>
<p:tagLst xmlns:p="http://schemas.openxmlformats.org/presentationml/2006/main">
  <p:tag name="AS_UNIQUEID" val="2414"/>
</p:tagLst>
</file>

<file path=ppt/tags/tag355.xml><?xml version="1.0" encoding="utf-8"?>
<p:tagLst xmlns:p="http://schemas.openxmlformats.org/presentationml/2006/main">
  <p:tag name="AS_UNIQUEID" val="2409"/>
</p:tagLst>
</file>

<file path=ppt/tags/tag356.xml><?xml version="1.0" encoding="utf-8"?>
<p:tagLst xmlns:p="http://schemas.openxmlformats.org/presentationml/2006/main">
  <p:tag name="AS_UNIQUEID" val="2410"/>
</p:tagLst>
</file>

<file path=ppt/tags/tag357.xml><?xml version="1.0" encoding="utf-8"?>
<p:tagLst xmlns:p="http://schemas.openxmlformats.org/presentationml/2006/main">
  <p:tag name="AS_UNIQUEID" val="2411"/>
</p:tagLst>
</file>

<file path=ppt/tags/tag358.xml><?xml version="1.0" encoding="utf-8"?>
<p:tagLst xmlns:p="http://schemas.openxmlformats.org/presentationml/2006/main">
  <p:tag name="AS_UNIQUEID" val="2412"/>
</p:tagLst>
</file>

<file path=ppt/tags/tag359.xml><?xml version="1.0" encoding="utf-8"?>
<p:tagLst xmlns:p="http://schemas.openxmlformats.org/presentationml/2006/main">
  <p:tag name="AS_UNIQUEID" val="2413"/>
</p:tagLst>
</file>

<file path=ppt/tags/tag36.xml><?xml version="1.0" encoding="utf-8"?>
<p:tagLst xmlns:p="http://schemas.openxmlformats.org/presentationml/2006/main">
  <p:tag name="AS_UNIQUEID" val="6573"/>
</p:tagLst>
</file>

<file path=ppt/tags/tag360.xml><?xml version="1.0" encoding="utf-8"?>
<p:tagLst xmlns:p="http://schemas.openxmlformats.org/presentationml/2006/main">
  <p:tag name="KSO_WM_SPECIAL_SOURCE" val="bdnull"/>
</p:tagLst>
</file>

<file path=ppt/tags/tag361.xml><?xml version="1.0" encoding="utf-8"?>
<p:tagLst xmlns:p="http://schemas.openxmlformats.org/presentationml/2006/main">
  <p:tag name="AS_UNIQUEID" val="5243"/>
</p:tagLst>
</file>

<file path=ppt/tags/tag362.xml><?xml version="1.0" encoding="utf-8"?>
<p:tagLst xmlns:p="http://schemas.openxmlformats.org/presentationml/2006/main">
  <p:tag name="AS_UNIQUEID" val="2088"/>
</p:tagLst>
</file>

<file path=ppt/tags/tag363.xml><?xml version="1.0" encoding="utf-8"?>
<p:tagLst xmlns:p="http://schemas.openxmlformats.org/presentationml/2006/main">
  <p:tag name="AS_UNIQUEID" val="1986"/>
</p:tagLst>
</file>

<file path=ppt/tags/tag364.xml><?xml version="1.0" encoding="utf-8"?>
<p:tagLst xmlns:p="http://schemas.openxmlformats.org/presentationml/2006/main">
  <p:tag name="AS_UNIQUEID" val="2090"/>
</p:tagLst>
</file>

<file path=ppt/tags/tag365.xml><?xml version="1.0" encoding="utf-8"?>
<p:tagLst xmlns:p="http://schemas.openxmlformats.org/presentationml/2006/main">
  <p:tag name="AS_UNIQUEID" val="2091"/>
</p:tagLst>
</file>

<file path=ppt/tags/tag366.xml><?xml version="1.0" encoding="utf-8"?>
<p:tagLst xmlns:p="http://schemas.openxmlformats.org/presentationml/2006/main">
  <p:tag name="AS_UNIQUEID" val="2092"/>
</p:tagLst>
</file>

<file path=ppt/tags/tag367.xml><?xml version="1.0" encoding="utf-8"?>
<p:tagLst xmlns:p="http://schemas.openxmlformats.org/presentationml/2006/main">
  <p:tag name="AS_UNIQUEID" val="2093"/>
</p:tagLst>
</file>

<file path=ppt/tags/tag368.xml><?xml version="1.0" encoding="utf-8"?>
<p:tagLst xmlns:p="http://schemas.openxmlformats.org/presentationml/2006/main">
  <p:tag name="AS_UNIQUEID" val="2094"/>
</p:tagLst>
</file>

<file path=ppt/tags/tag369.xml><?xml version="1.0" encoding="utf-8"?>
<p:tagLst xmlns:p="http://schemas.openxmlformats.org/presentationml/2006/main">
  <p:tag name="AS_UNIQUEID" val="2095"/>
</p:tagLst>
</file>

<file path=ppt/tags/tag37.xml><?xml version="1.0" encoding="utf-8"?>
<p:tagLst xmlns:p="http://schemas.openxmlformats.org/presentationml/2006/main">
  <p:tag name="AS_UNIQUEID" val="6575"/>
</p:tagLst>
</file>

<file path=ppt/tags/tag370.xml><?xml version="1.0" encoding="utf-8"?>
<p:tagLst xmlns:p="http://schemas.openxmlformats.org/presentationml/2006/main">
  <p:tag name="AS_UNIQUEID" val="2096"/>
</p:tagLst>
</file>

<file path=ppt/tags/tag371.xml><?xml version="1.0" encoding="utf-8"?>
<p:tagLst xmlns:p="http://schemas.openxmlformats.org/presentationml/2006/main">
  <p:tag name="AS_UNIQUEID" val="3758"/>
</p:tagLst>
</file>

<file path=ppt/tags/tag372.xml><?xml version="1.0" encoding="utf-8"?>
<p:tagLst xmlns:p="http://schemas.openxmlformats.org/presentationml/2006/main">
  <p:tag name="AS_UNIQUEID" val="3759"/>
</p:tagLst>
</file>

<file path=ppt/tags/tag373.xml><?xml version="1.0" encoding="utf-8"?>
<p:tagLst xmlns:p="http://schemas.openxmlformats.org/presentationml/2006/main">
  <p:tag name="AS_UNIQUEID" val="3760"/>
</p:tagLst>
</file>

<file path=ppt/tags/tag374.xml><?xml version="1.0" encoding="utf-8"?>
<p:tagLst xmlns:p="http://schemas.openxmlformats.org/presentationml/2006/main">
  <p:tag name="AS_UNIQUEID" val="3761"/>
</p:tagLst>
</file>

<file path=ppt/tags/tag375.xml><?xml version="1.0" encoding="utf-8"?>
<p:tagLst xmlns:p="http://schemas.openxmlformats.org/presentationml/2006/main">
  <p:tag name="AS_UNIQUEID" val="2009"/>
</p:tagLst>
</file>

<file path=ppt/tags/tag376.xml><?xml version="1.0" encoding="utf-8"?>
<p:tagLst xmlns:p="http://schemas.openxmlformats.org/presentationml/2006/main">
  <p:tag name="AS_UNIQUEID" val="6839"/>
</p:tagLst>
</file>

<file path=ppt/tags/tag377.xml><?xml version="1.0" encoding="utf-8"?>
<p:tagLst xmlns:p="http://schemas.openxmlformats.org/presentationml/2006/main">
  <p:tag name="AS_UNIQUEID" val="6840"/>
</p:tagLst>
</file>

<file path=ppt/tags/tag378.xml><?xml version="1.0" encoding="utf-8"?>
<p:tagLst xmlns:p="http://schemas.openxmlformats.org/presentationml/2006/main">
  <p:tag name="AS_UNIQUEID" val="6841"/>
</p:tagLst>
</file>

<file path=ppt/tags/tag379.xml><?xml version="1.0" encoding="utf-8"?>
<p:tagLst xmlns:p="http://schemas.openxmlformats.org/presentationml/2006/main">
  <p:tag name="AS_UNIQUEID" val="2408"/>
</p:tagLst>
</file>

<file path=ppt/tags/tag38.xml><?xml version="1.0" encoding="utf-8"?>
<p:tagLst xmlns:p="http://schemas.openxmlformats.org/presentationml/2006/main">
  <p:tag name="AS_UNIQUEID" val="6576"/>
</p:tagLst>
</file>

<file path=ppt/tags/tag380.xml><?xml version="1.0" encoding="utf-8"?>
<p:tagLst xmlns:p="http://schemas.openxmlformats.org/presentationml/2006/main">
  <p:tag name="AS_UNIQUEID" val="2409"/>
</p:tagLst>
</file>

<file path=ppt/tags/tag381.xml><?xml version="1.0" encoding="utf-8"?>
<p:tagLst xmlns:p="http://schemas.openxmlformats.org/presentationml/2006/main">
  <p:tag name="AS_UNIQUEID" val="2410"/>
</p:tagLst>
</file>

<file path=ppt/tags/tag382.xml><?xml version="1.0" encoding="utf-8"?>
<p:tagLst xmlns:p="http://schemas.openxmlformats.org/presentationml/2006/main">
  <p:tag name="AS_UNIQUEID" val="2411"/>
</p:tagLst>
</file>

<file path=ppt/tags/tag383.xml><?xml version="1.0" encoding="utf-8"?>
<p:tagLst xmlns:p="http://schemas.openxmlformats.org/presentationml/2006/main">
  <p:tag name="AS_UNIQUEID" val="2412"/>
</p:tagLst>
</file>

<file path=ppt/tags/tag384.xml><?xml version="1.0" encoding="utf-8"?>
<p:tagLst xmlns:p="http://schemas.openxmlformats.org/presentationml/2006/main">
  <p:tag name="AS_UNIQUEID" val="2413"/>
</p:tagLst>
</file>

<file path=ppt/tags/tag385.xml><?xml version="1.0" encoding="utf-8"?>
<p:tagLst xmlns:p="http://schemas.openxmlformats.org/presentationml/2006/main">
  <p:tag name="AS_UNIQUEID" val="2414"/>
</p:tagLst>
</file>

<file path=ppt/tags/tag386.xml><?xml version="1.0" encoding="utf-8"?>
<p:tagLst xmlns:p="http://schemas.openxmlformats.org/presentationml/2006/main">
  <p:tag name="AS_UNIQUEID" val="2419"/>
</p:tagLst>
</file>

<file path=ppt/tags/tag387.xml><?xml version="1.0" encoding="utf-8"?>
<p:tagLst xmlns:p="http://schemas.openxmlformats.org/presentationml/2006/main">
  <p:tag name="KSO_WM_SPECIAL_SOURCE" val="bdnull"/>
</p:tagLst>
</file>

<file path=ppt/tags/tag388.xml><?xml version="1.0" encoding="utf-8"?>
<p:tagLst xmlns:p="http://schemas.openxmlformats.org/presentationml/2006/main">
  <p:tag name="AS_UNIQUEID" val="2613"/>
</p:tagLst>
</file>

<file path=ppt/tags/tag389.xml><?xml version="1.0" encoding="utf-8"?>
<p:tagLst xmlns:p="http://schemas.openxmlformats.org/presentationml/2006/main">
  <p:tag name="AS_UNIQUEID" val="2614"/>
</p:tagLst>
</file>

<file path=ppt/tags/tag39.xml><?xml version="1.0" encoding="utf-8"?>
<p:tagLst xmlns:p="http://schemas.openxmlformats.org/presentationml/2006/main">
  <p:tag name="AS_UNIQUEID" val="6577"/>
</p:tagLst>
</file>

<file path=ppt/tags/tag390.xml><?xml version="1.0" encoding="utf-8"?>
<p:tagLst xmlns:p="http://schemas.openxmlformats.org/presentationml/2006/main">
  <p:tag name="AS_UNIQUEID" val="801"/>
  <p:tag name="KSO_WM_ASSEMBLE_CHIP_INDEX" val="b2adcc8a19e147f1b9143046a2831a0f"/>
  <p:tag name="KSO_WM_CHIP_FILLAREA_FILL_RULE" val="{&quot;fill_align&quot;:&quot;lb&quot;,&quot;fill_mode&quot;:&quot;full&quot;,&quot;sacle_strategy&quot;:&quot;smart&quot;}"/>
  <p:tag name="KSO_WM_CHIP_GROUPID" val="5e7881253197e252a37019b5"/>
  <p:tag name="KSO_WM_CHIP_XID" val="5e7881253197e252a37019b6"/>
  <p:tag name="KSO_WM_FULL_TEXT_BEAUTIFY_COPY_ID" val="5"/>
  <p:tag name="KSO_WM_TAG_VERSION" val="1.0"/>
  <p:tag name="KSO_WM_TEMPLATE_ASSEMBLE_GROUPID" val="602e1069a1918221690b60e4"/>
  <p:tag name="KSO_WM_TEMPLATE_ASSEMBLE_XID" val="602e1069a1918221690b60e4"/>
  <p:tag name="KSO_WM_TEMPLATE_CATEGORY" val="diagram"/>
  <p:tag name="KSO_WM_TEMPLATE_INDEX" val="20211926"/>
  <p:tag name="KSO_WM_UNIT_BLOCK" val="0"/>
  <p:tag name="KSO_WM_UNIT_COMPATIBLE" val="0"/>
  <p:tag name="KSO_WM_UNIT_DEC_AREA_ID" val="8fbab942adfb45a2b5019c16098674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11926_1*a*1"/>
  <p:tag name="KSO_WM_UNIT_ISCONTENTSTITLE" val="0"/>
  <p:tag name="KSO_WM_UNIT_ISNUMDGMTITLE" val="0"/>
  <p:tag name="KSO_WM_UNIT_LAYERLEVEL" val="1"/>
  <p:tag name="KSO_WM_UNIT_NOCLEAR" val="0"/>
  <p:tag name="KSO_WM_UNIT_PRESET_TEXT" val="单击添加大标题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VALUE" val="15"/>
</p:tagLst>
</file>

<file path=ppt/tags/tag391.xml><?xml version="1.0" encoding="utf-8"?>
<p:tagLst xmlns:p="http://schemas.openxmlformats.org/presentationml/2006/main">
  <p:tag name="AS_UNIQUEID" val="6845"/>
</p:tagLst>
</file>

<file path=ppt/tags/tag392.xml><?xml version="1.0" encoding="utf-8"?>
<p:tagLst xmlns:p="http://schemas.openxmlformats.org/presentationml/2006/main">
  <p:tag name="AS_UNIQUEID" val="6846"/>
</p:tagLst>
</file>

<file path=ppt/tags/tag393.xml><?xml version="1.0" encoding="utf-8"?>
<p:tagLst xmlns:p="http://schemas.openxmlformats.org/presentationml/2006/main">
  <p:tag name="AS_UNIQUEID" val="6847"/>
</p:tagLst>
</file>

<file path=ppt/tags/tag394.xml><?xml version="1.0" encoding="utf-8"?>
<p:tagLst xmlns:p="http://schemas.openxmlformats.org/presentationml/2006/main">
  <p:tag name="KSO_WM_SPECIAL_SOURCE" val="bdnull"/>
</p:tagLst>
</file>

<file path=ppt/tags/tag395.xml><?xml version="1.0" encoding="utf-8"?>
<p:tagLst xmlns:p="http://schemas.openxmlformats.org/presentationml/2006/main">
  <p:tag name="AS_UNIQUEID" val="2609"/>
</p:tagLst>
</file>

<file path=ppt/tags/tag396.xml><?xml version="1.0" encoding="utf-8"?>
<p:tagLst xmlns:p="http://schemas.openxmlformats.org/presentationml/2006/main">
  <p:tag name="AS_UNIQUEID" val="2610"/>
</p:tagLst>
</file>

<file path=ppt/tags/tag397.xml><?xml version="1.0" encoding="utf-8"?>
<p:tagLst xmlns:p="http://schemas.openxmlformats.org/presentationml/2006/main">
  <p:tag name="AS_UNIQUEID" val="2611"/>
</p:tagLst>
</file>

<file path=ppt/tags/tag398.xml><?xml version="1.0" encoding="utf-8"?>
<p:tagLst xmlns:p="http://schemas.openxmlformats.org/presentationml/2006/main">
  <p:tag name="AS_UNIQUEID" val="5343"/>
</p:tagLst>
</file>

<file path=ppt/tags/tag399.xml><?xml version="1.0" encoding="utf-8"?>
<p:tagLst xmlns:p="http://schemas.openxmlformats.org/presentationml/2006/main">
  <p:tag name="AS_UNIQUEID" val="5344"/>
</p:tagLst>
</file>

<file path=ppt/tags/tag4.xml><?xml version="1.0" encoding="utf-8"?>
<p:tagLst xmlns:p="http://schemas.openxmlformats.org/presentationml/2006/main">
  <p:tag name="AS_UNIQUEID" val="6535"/>
</p:tagLst>
</file>

<file path=ppt/tags/tag40.xml><?xml version="1.0" encoding="utf-8"?>
<p:tagLst xmlns:p="http://schemas.openxmlformats.org/presentationml/2006/main">
  <p:tag name="AS_UNIQUEID" val="6578"/>
</p:tagLst>
</file>

<file path=ppt/tags/tag400.xml><?xml version="1.0" encoding="utf-8"?>
<p:tagLst xmlns:p="http://schemas.openxmlformats.org/presentationml/2006/main">
  <p:tag name="AS_UNIQUEID" val="5345"/>
</p:tagLst>
</file>

<file path=ppt/tags/tag401.xml><?xml version="1.0" encoding="utf-8"?>
<p:tagLst xmlns:p="http://schemas.openxmlformats.org/presentationml/2006/main">
  <p:tag name="AS_UNIQUEID" val="393"/>
</p:tagLst>
</file>

<file path=ppt/tags/tag402.xml><?xml version="1.0" encoding="utf-8"?>
<p:tagLst xmlns:p="http://schemas.openxmlformats.org/presentationml/2006/main">
  <p:tag name="AS_UNIQUEID" val="394"/>
</p:tagLst>
</file>

<file path=ppt/tags/tag403.xml><?xml version="1.0" encoding="utf-8"?>
<p:tagLst xmlns:p="http://schemas.openxmlformats.org/presentationml/2006/main">
  <p:tag name="AS_UNIQUEID" val="398"/>
</p:tagLst>
</file>

<file path=ppt/tags/tag404.xml><?xml version="1.0" encoding="utf-8"?>
<p:tagLst xmlns:p="http://schemas.openxmlformats.org/presentationml/2006/main">
  <p:tag name="AS_UNIQUEID" val="403"/>
</p:tagLst>
</file>

<file path=ppt/tags/tag405.xml><?xml version="1.0" encoding="utf-8"?>
<p:tagLst xmlns:p="http://schemas.openxmlformats.org/presentationml/2006/main">
  <p:tag name="AS_UNIQUEID" val="413"/>
</p:tagLst>
</file>

<file path=ppt/tags/tag406.xml><?xml version="1.0" encoding="utf-8"?>
<p:tagLst xmlns:p="http://schemas.openxmlformats.org/presentationml/2006/main">
  <p:tag name="AS_UNIQUEID" val="423"/>
</p:tagLst>
</file>

<file path=ppt/tags/tag407.xml><?xml version="1.0" encoding="utf-8"?>
<p:tagLst xmlns:p="http://schemas.openxmlformats.org/presentationml/2006/main">
  <p:tag name="AS_UNIQUEID" val="5346"/>
</p:tagLst>
</file>

<file path=ppt/tags/tag408.xml><?xml version="1.0" encoding="utf-8"?>
<p:tagLst xmlns:p="http://schemas.openxmlformats.org/presentationml/2006/main">
  <p:tag name="AS_UNIQUEID" val="5348"/>
</p:tagLst>
</file>

<file path=ppt/tags/tag409.xml><?xml version="1.0" encoding="utf-8"?>
<p:tagLst xmlns:p="http://schemas.openxmlformats.org/presentationml/2006/main">
  <p:tag name="AS_UNIQUEID" val="5512"/>
</p:tagLst>
</file>

<file path=ppt/tags/tag41.xml><?xml version="1.0" encoding="utf-8"?>
<p:tagLst xmlns:p="http://schemas.openxmlformats.org/presentationml/2006/main">
  <p:tag name="AS_UNIQUEID" val="6579"/>
</p:tagLst>
</file>

<file path=ppt/tags/tag410.xml><?xml version="1.0" encoding="utf-8"?>
<p:tagLst xmlns:p="http://schemas.openxmlformats.org/presentationml/2006/main">
  <p:tag name="AS_UNIQUEID" val="973"/>
</p:tagLst>
</file>

<file path=ppt/tags/tag411.xml><?xml version="1.0" encoding="utf-8"?>
<p:tagLst xmlns:p="http://schemas.openxmlformats.org/presentationml/2006/main">
  <p:tag name="AS_UNIQUEID" val="974"/>
</p:tagLst>
</file>

<file path=ppt/tags/tag412.xml><?xml version="1.0" encoding="utf-8"?>
<p:tagLst xmlns:p="http://schemas.openxmlformats.org/presentationml/2006/main">
  <p:tag name="AS_UNIQUEID" val="975"/>
</p:tagLst>
</file>

<file path=ppt/tags/tag413.xml><?xml version="1.0" encoding="utf-8"?>
<p:tagLst xmlns:p="http://schemas.openxmlformats.org/presentationml/2006/main">
  <p:tag name="AS_UNIQUEID" val="976"/>
</p:tagLst>
</file>

<file path=ppt/tags/tag414.xml><?xml version="1.0" encoding="utf-8"?>
<p:tagLst xmlns:p="http://schemas.openxmlformats.org/presentationml/2006/main">
  <p:tag name="AS_UNIQUEID" val="977"/>
</p:tagLst>
</file>

<file path=ppt/tags/tag415.xml><?xml version="1.0" encoding="utf-8"?>
<p:tagLst xmlns:p="http://schemas.openxmlformats.org/presentationml/2006/main">
  <p:tag name="AS_UNIQUEID" val="978"/>
</p:tagLst>
</file>

<file path=ppt/tags/tag416.xml><?xml version="1.0" encoding="utf-8"?>
<p:tagLst xmlns:p="http://schemas.openxmlformats.org/presentationml/2006/main">
  <p:tag name="AS_UNIQUEID" val="979"/>
</p:tagLst>
</file>

<file path=ppt/tags/tag417.xml><?xml version="1.0" encoding="utf-8"?>
<p:tagLst xmlns:p="http://schemas.openxmlformats.org/presentationml/2006/main">
  <p:tag name="AS_UNIQUEID" val="980"/>
</p:tagLst>
</file>

<file path=ppt/tags/tag418.xml><?xml version="1.0" encoding="utf-8"?>
<p:tagLst xmlns:p="http://schemas.openxmlformats.org/presentationml/2006/main">
  <p:tag name="AS_UNIQUEID" val="981"/>
</p:tagLst>
</file>

<file path=ppt/tags/tag419.xml><?xml version="1.0" encoding="utf-8"?>
<p:tagLst xmlns:p="http://schemas.openxmlformats.org/presentationml/2006/main">
  <p:tag name="AS_UNIQUEID" val="982"/>
</p:tagLst>
</file>

<file path=ppt/tags/tag42.xml><?xml version="1.0" encoding="utf-8"?>
<p:tagLst xmlns:p="http://schemas.openxmlformats.org/presentationml/2006/main">
  <p:tag name="AS_UNIQUEID" val="6580"/>
</p:tagLst>
</file>

<file path=ppt/tags/tag420.xml><?xml version="1.0" encoding="utf-8"?>
<p:tagLst xmlns:p="http://schemas.openxmlformats.org/presentationml/2006/main">
  <p:tag name="AS_UNIQUEID" val="985"/>
</p:tagLst>
</file>

<file path=ppt/tags/tag421.xml><?xml version="1.0" encoding="utf-8"?>
<p:tagLst xmlns:p="http://schemas.openxmlformats.org/presentationml/2006/main">
  <p:tag name="AS_UNIQUEID" val="5240"/>
</p:tagLst>
</file>

<file path=ppt/tags/tag422.xml><?xml version="1.0" encoding="utf-8"?>
<p:tagLst xmlns:p="http://schemas.openxmlformats.org/presentationml/2006/main">
  <p:tag name="AS_UNIQUEID" val="5241"/>
</p:tagLst>
</file>

<file path=ppt/tags/tag423.xml><?xml version="1.0" encoding="utf-8"?>
<p:tagLst xmlns:p="http://schemas.openxmlformats.org/presentationml/2006/main">
  <p:tag name="AS_UNIQUEID" val="5242"/>
</p:tagLst>
</file>

<file path=ppt/tags/tag424.xml><?xml version="1.0" encoding="utf-8"?>
<p:tagLst xmlns:p="http://schemas.openxmlformats.org/presentationml/2006/main">
  <p:tag name="AS_UNIQUEID" val="6740"/>
</p:tagLst>
</file>

<file path=ppt/tags/tag425.xml><?xml version="1.0" encoding="utf-8"?>
<p:tagLst xmlns:p="http://schemas.openxmlformats.org/presentationml/2006/main">
  <p:tag name="AS_UNIQUEID" val="6741"/>
</p:tagLst>
</file>

<file path=ppt/tags/tag426.xml><?xml version="1.0" encoding="utf-8"?>
<p:tagLst xmlns:p="http://schemas.openxmlformats.org/presentationml/2006/main">
  <p:tag name="AS_UNIQUEID" val="6742"/>
</p:tagLst>
</file>

<file path=ppt/tags/tag427.xml><?xml version="1.0" encoding="utf-8"?>
<p:tagLst xmlns:p="http://schemas.openxmlformats.org/presentationml/2006/main">
  <p:tag name="AS_UNIQUEID" val="6743"/>
</p:tagLst>
</file>

<file path=ppt/tags/tag428.xml><?xml version="1.0" encoding="utf-8"?>
<p:tagLst xmlns:p="http://schemas.openxmlformats.org/presentationml/2006/main">
  <p:tag name="AS_UNIQUEID" val="6744"/>
</p:tagLst>
</file>

<file path=ppt/tags/tag429.xml><?xml version="1.0" encoding="utf-8"?>
<p:tagLst xmlns:p="http://schemas.openxmlformats.org/presentationml/2006/main">
  <p:tag name="AS_UNIQUEID" val="6745"/>
</p:tagLst>
</file>

<file path=ppt/tags/tag43.xml><?xml version="1.0" encoding="utf-8"?>
<p:tagLst xmlns:p="http://schemas.openxmlformats.org/presentationml/2006/main">
  <p:tag name="AS_UNIQUEID" val="6582"/>
</p:tagLst>
</file>

<file path=ppt/tags/tag43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mNiODM5MTIxOTk2M2MwZGVlYmEwNTkzZWExNjMxMzgifQ=="/>
</p:tagLst>
</file>

<file path=ppt/tags/tag44.xml><?xml version="1.0" encoding="utf-8"?>
<p:tagLst xmlns:p="http://schemas.openxmlformats.org/presentationml/2006/main">
  <p:tag name="AS_UNIQUEID" val="6583"/>
</p:tagLst>
</file>

<file path=ppt/tags/tag45.xml><?xml version="1.0" encoding="utf-8"?>
<p:tagLst xmlns:p="http://schemas.openxmlformats.org/presentationml/2006/main">
  <p:tag name="AS_UNIQUEID" val="6584"/>
</p:tagLst>
</file>

<file path=ppt/tags/tag46.xml><?xml version="1.0" encoding="utf-8"?>
<p:tagLst xmlns:p="http://schemas.openxmlformats.org/presentationml/2006/main">
  <p:tag name="AS_UNIQUEID" val="6585"/>
</p:tagLst>
</file>

<file path=ppt/tags/tag47.xml><?xml version="1.0" encoding="utf-8"?>
<p:tagLst xmlns:p="http://schemas.openxmlformats.org/presentationml/2006/main">
  <p:tag name="AS_UNIQUEID" val="6586"/>
</p:tagLst>
</file>

<file path=ppt/tags/tag48.xml><?xml version="1.0" encoding="utf-8"?>
<p:tagLst xmlns:p="http://schemas.openxmlformats.org/presentationml/2006/main">
  <p:tag name="AS_UNIQUEID" val="6588"/>
</p:tagLst>
</file>

<file path=ppt/tags/tag49.xml><?xml version="1.0" encoding="utf-8"?>
<p:tagLst xmlns:p="http://schemas.openxmlformats.org/presentationml/2006/main">
  <p:tag name="AS_UNIQUEID" val="6589"/>
</p:tagLst>
</file>

<file path=ppt/tags/tag5.xml><?xml version="1.0" encoding="utf-8"?>
<p:tagLst xmlns:p="http://schemas.openxmlformats.org/presentationml/2006/main">
  <p:tag name="AS_UNIQUEID" val="6536"/>
</p:tagLst>
</file>

<file path=ppt/tags/tag50.xml><?xml version="1.0" encoding="utf-8"?>
<p:tagLst xmlns:p="http://schemas.openxmlformats.org/presentationml/2006/main">
  <p:tag name="AS_UNIQUEID" val="6590"/>
</p:tagLst>
</file>

<file path=ppt/tags/tag51.xml><?xml version="1.0" encoding="utf-8"?>
<p:tagLst xmlns:p="http://schemas.openxmlformats.org/presentationml/2006/main">
  <p:tag name="AS_UNIQUEID" val="6591"/>
</p:tagLst>
</file>

<file path=ppt/tags/tag52.xml><?xml version="1.0" encoding="utf-8"?>
<p:tagLst xmlns:p="http://schemas.openxmlformats.org/presentationml/2006/main">
  <p:tag name="AS_UNIQUEID" val="6593"/>
</p:tagLst>
</file>

<file path=ppt/tags/tag53.xml><?xml version="1.0" encoding="utf-8"?>
<p:tagLst xmlns:p="http://schemas.openxmlformats.org/presentationml/2006/main">
  <p:tag name="AS_UNIQUEID" val="6594"/>
</p:tagLst>
</file>

<file path=ppt/tags/tag54.xml><?xml version="1.0" encoding="utf-8"?>
<p:tagLst xmlns:p="http://schemas.openxmlformats.org/presentationml/2006/main">
  <p:tag name="AS_UNIQUEID" val="6595"/>
</p:tagLst>
</file>

<file path=ppt/tags/tag55.xml><?xml version="1.0" encoding="utf-8"?>
<p:tagLst xmlns:p="http://schemas.openxmlformats.org/presentationml/2006/main">
  <p:tag name="AS_UNIQUEID" val="6596"/>
</p:tagLst>
</file>

<file path=ppt/tags/tag56.xml><?xml version="1.0" encoding="utf-8"?>
<p:tagLst xmlns:p="http://schemas.openxmlformats.org/presentationml/2006/main">
  <p:tag name="AS_UNIQUEID" val="6597"/>
</p:tagLst>
</file>

<file path=ppt/tags/tag57.xml><?xml version="1.0" encoding="utf-8"?>
<p:tagLst xmlns:p="http://schemas.openxmlformats.org/presentationml/2006/main">
  <p:tag name="AS_UNIQUEID" val="6598"/>
</p:tagLst>
</file>

<file path=ppt/tags/tag58.xml><?xml version="1.0" encoding="utf-8"?>
<p:tagLst xmlns:p="http://schemas.openxmlformats.org/presentationml/2006/main">
  <p:tag name="AS_UNIQUEID" val="6600"/>
</p:tagLst>
</file>

<file path=ppt/tags/tag59.xml><?xml version="1.0" encoding="utf-8"?>
<p:tagLst xmlns:p="http://schemas.openxmlformats.org/presentationml/2006/main">
  <p:tag name="AS_UNIQUEID" val="6601"/>
</p:tagLst>
</file>

<file path=ppt/tags/tag6.xml><?xml version="1.0" encoding="utf-8"?>
<p:tagLst xmlns:p="http://schemas.openxmlformats.org/presentationml/2006/main">
  <p:tag name="AS_UNIQUEID" val="6538"/>
</p:tagLst>
</file>

<file path=ppt/tags/tag60.xml><?xml version="1.0" encoding="utf-8"?>
<p:tagLst xmlns:p="http://schemas.openxmlformats.org/presentationml/2006/main">
  <p:tag name="AS_UNIQUEID" val="6602"/>
</p:tagLst>
</file>

<file path=ppt/tags/tag61.xml><?xml version="1.0" encoding="utf-8"?>
<p:tagLst xmlns:p="http://schemas.openxmlformats.org/presentationml/2006/main">
  <p:tag name="AS_UNIQUEID" val="6603"/>
</p:tagLst>
</file>

<file path=ppt/tags/tag62.xml><?xml version="1.0" encoding="utf-8"?>
<p:tagLst xmlns:p="http://schemas.openxmlformats.org/presentationml/2006/main">
  <p:tag name="AS_UNIQUEID" val="6604"/>
</p:tagLst>
</file>

<file path=ppt/tags/tag63.xml><?xml version="1.0" encoding="utf-8"?>
<p:tagLst xmlns:p="http://schemas.openxmlformats.org/presentationml/2006/main">
  <p:tag name="AS_UNIQUEID" val="6606"/>
</p:tagLst>
</file>

<file path=ppt/tags/tag64.xml><?xml version="1.0" encoding="utf-8"?>
<p:tagLst xmlns:p="http://schemas.openxmlformats.org/presentationml/2006/main">
  <p:tag name="AS_UNIQUEID" val="6607"/>
</p:tagLst>
</file>

<file path=ppt/tags/tag65.xml><?xml version="1.0" encoding="utf-8"?>
<p:tagLst xmlns:p="http://schemas.openxmlformats.org/presentationml/2006/main">
  <p:tag name="AS_UNIQUEID" val="6608"/>
</p:tagLst>
</file>

<file path=ppt/tags/tag66.xml><?xml version="1.0" encoding="utf-8"?>
<p:tagLst xmlns:p="http://schemas.openxmlformats.org/presentationml/2006/main">
  <p:tag name="AS_UNIQUEID" val="6609"/>
</p:tagLst>
</file>

<file path=ppt/tags/tag67.xml><?xml version="1.0" encoding="utf-8"?>
<p:tagLst xmlns:p="http://schemas.openxmlformats.org/presentationml/2006/main">
  <p:tag name="AS_UNIQUEID" val="6610"/>
</p:tagLst>
</file>

<file path=ppt/tags/tag68.xml><?xml version="1.0" encoding="utf-8"?>
<p:tagLst xmlns:p="http://schemas.openxmlformats.org/presentationml/2006/main">
  <p:tag name="AS_UNIQUEID" val="6612"/>
</p:tagLst>
</file>

<file path=ppt/tags/tag69.xml><?xml version="1.0" encoding="utf-8"?>
<p:tagLst xmlns:p="http://schemas.openxmlformats.org/presentationml/2006/main">
  <p:tag name="AS_UNIQUEID" val="6613"/>
</p:tagLst>
</file>

<file path=ppt/tags/tag7.xml><?xml version="1.0" encoding="utf-8"?>
<p:tagLst xmlns:p="http://schemas.openxmlformats.org/presentationml/2006/main">
  <p:tag name="AS_UNIQUEID" val="6539"/>
</p:tagLst>
</file>

<file path=ppt/tags/tag70.xml><?xml version="1.0" encoding="utf-8"?>
<p:tagLst xmlns:p="http://schemas.openxmlformats.org/presentationml/2006/main">
  <p:tag name="AS_UNIQUEID" val="6614"/>
</p:tagLst>
</file>

<file path=ppt/tags/tag71.xml><?xml version="1.0" encoding="utf-8"?>
<p:tagLst xmlns:p="http://schemas.openxmlformats.org/presentationml/2006/main">
  <p:tag name="AS_UNIQUEID" val="6615"/>
</p:tagLst>
</file>

<file path=ppt/tags/tag72.xml><?xml version="1.0" encoding="utf-8"?>
<p:tagLst xmlns:p="http://schemas.openxmlformats.org/presentationml/2006/main">
  <p:tag name="AS_UNIQUEID" val="6616"/>
</p:tagLst>
</file>

<file path=ppt/tags/tag73.xml><?xml version="1.0" encoding="utf-8"?>
<p:tagLst xmlns:p="http://schemas.openxmlformats.org/presentationml/2006/main">
  <p:tag name="AS_UNIQUEID" val="6618"/>
</p:tagLst>
</file>

<file path=ppt/tags/tag74.xml><?xml version="1.0" encoding="utf-8"?>
<p:tagLst xmlns:p="http://schemas.openxmlformats.org/presentationml/2006/main">
  <p:tag name="AS_UNIQUEID" val="6619"/>
</p:tagLst>
</file>

<file path=ppt/tags/tag75.xml><?xml version="1.0" encoding="utf-8"?>
<p:tagLst xmlns:p="http://schemas.openxmlformats.org/presentationml/2006/main">
  <p:tag name="AS_UNIQUEID" val="6620"/>
</p:tagLst>
</file>

<file path=ppt/tags/tag76.xml><?xml version="1.0" encoding="utf-8"?>
<p:tagLst xmlns:p="http://schemas.openxmlformats.org/presentationml/2006/main">
  <p:tag name="AS_UNIQUEID" val="6621"/>
</p:tagLst>
</file>

<file path=ppt/tags/tag77.xml><?xml version="1.0" encoding="utf-8"?>
<p:tagLst xmlns:p="http://schemas.openxmlformats.org/presentationml/2006/main">
  <p:tag name="AS_UNIQUEID" val="6622"/>
</p:tagLst>
</file>

<file path=ppt/tags/tag78.xml><?xml version="1.0" encoding="utf-8"?>
<p:tagLst xmlns:p="http://schemas.openxmlformats.org/presentationml/2006/main">
  <p:tag name="AS_UNIQUEID" val="6623"/>
</p:tagLst>
</file>

<file path=ppt/tags/tag79.xml><?xml version="1.0" encoding="utf-8"?>
<p:tagLst xmlns:p="http://schemas.openxmlformats.org/presentationml/2006/main">
  <p:tag name="AS_UNIQUEID" val="6625"/>
</p:tagLst>
</file>

<file path=ppt/tags/tag8.xml><?xml version="1.0" encoding="utf-8"?>
<p:tagLst xmlns:p="http://schemas.openxmlformats.org/presentationml/2006/main">
  <p:tag name="AS_UNIQUEID" val="6540"/>
</p:tagLst>
</file>

<file path=ppt/tags/tag80.xml><?xml version="1.0" encoding="utf-8"?>
<p:tagLst xmlns:p="http://schemas.openxmlformats.org/presentationml/2006/main">
  <p:tag name="AS_UNIQUEID" val="6626"/>
</p:tagLst>
</file>

<file path=ppt/tags/tag81.xml><?xml version="1.0" encoding="utf-8"?>
<p:tagLst xmlns:p="http://schemas.openxmlformats.org/presentationml/2006/main">
  <p:tag name="AS_UNIQUEID" val="6627"/>
</p:tagLst>
</file>

<file path=ppt/tags/tag82.xml><?xml version="1.0" encoding="utf-8"?>
<p:tagLst xmlns:p="http://schemas.openxmlformats.org/presentationml/2006/main">
  <p:tag name="AS_UNIQUEID" val="6628"/>
</p:tagLst>
</file>

<file path=ppt/tags/tag83.xml><?xml version="1.0" encoding="utf-8"?>
<p:tagLst xmlns:p="http://schemas.openxmlformats.org/presentationml/2006/main">
  <p:tag name="AS_UNIQUEID" val="6629"/>
</p:tagLst>
</file>

<file path=ppt/tags/tag84.xml><?xml version="1.0" encoding="utf-8"?>
<p:tagLst xmlns:p="http://schemas.openxmlformats.org/presentationml/2006/main">
  <p:tag name="AS_UNIQUEID" val="6630"/>
</p:tagLst>
</file>

<file path=ppt/tags/tag85.xml><?xml version="1.0" encoding="utf-8"?>
<p:tagLst xmlns:p="http://schemas.openxmlformats.org/presentationml/2006/main">
  <p:tag name="AS_UNIQUEID" val="6631"/>
</p:tagLst>
</file>

<file path=ppt/tags/tag86.xml><?xml version="1.0" encoding="utf-8"?>
<p:tagLst xmlns:p="http://schemas.openxmlformats.org/presentationml/2006/main">
  <p:tag name="AS_UNIQUEID" val="6632"/>
</p:tagLst>
</file>

<file path=ppt/tags/tag87.xml><?xml version="1.0" encoding="utf-8"?>
<p:tagLst xmlns:p="http://schemas.openxmlformats.org/presentationml/2006/main">
  <p:tag name="AS_UNIQUEID" val="6634"/>
</p:tagLst>
</file>

<file path=ppt/tags/tag88.xml><?xml version="1.0" encoding="utf-8"?>
<p:tagLst xmlns:p="http://schemas.openxmlformats.org/presentationml/2006/main">
  <p:tag name="AS_UNIQUEID" val="6635"/>
</p:tagLst>
</file>

<file path=ppt/tags/tag89.xml><?xml version="1.0" encoding="utf-8"?>
<p:tagLst xmlns:p="http://schemas.openxmlformats.org/presentationml/2006/main">
  <p:tag name="AS_UNIQUEID" val="6636"/>
</p:tagLst>
</file>

<file path=ppt/tags/tag9.xml><?xml version="1.0" encoding="utf-8"?>
<p:tagLst xmlns:p="http://schemas.openxmlformats.org/presentationml/2006/main">
  <p:tag name="AS_UNIQUEID" val="6541"/>
</p:tagLst>
</file>

<file path=ppt/tags/tag90.xml><?xml version="1.0" encoding="utf-8"?>
<p:tagLst xmlns:p="http://schemas.openxmlformats.org/presentationml/2006/main">
  <p:tag name="AS_UNIQUEID" val="6637"/>
</p:tagLst>
</file>

<file path=ppt/tags/tag91.xml><?xml version="1.0" encoding="utf-8"?>
<p:tagLst xmlns:p="http://schemas.openxmlformats.org/presentationml/2006/main">
  <p:tag name="AS_UNIQUEID" val="6639"/>
</p:tagLst>
</file>

<file path=ppt/tags/tag92.xml><?xml version="1.0" encoding="utf-8"?>
<p:tagLst xmlns:p="http://schemas.openxmlformats.org/presentationml/2006/main">
  <p:tag name="AS_UNIQUEID" val="6640"/>
</p:tagLst>
</file>

<file path=ppt/tags/tag93.xml><?xml version="1.0" encoding="utf-8"?>
<p:tagLst xmlns:p="http://schemas.openxmlformats.org/presentationml/2006/main">
  <p:tag name="AS_UNIQUEID" val="6641"/>
</p:tagLst>
</file>

<file path=ppt/tags/tag94.xml><?xml version="1.0" encoding="utf-8"?>
<p:tagLst xmlns:p="http://schemas.openxmlformats.org/presentationml/2006/main">
  <p:tag name="AS_UNIQUEID" val="6643"/>
</p:tagLst>
</file>

<file path=ppt/tags/tag95.xml><?xml version="1.0" encoding="utf-8"?>
<p:tagLst xmlns:p="http://schemas.openxmlformats.org/presentationml/2006/main">
  <p:tag name="AS_UNIQUEID" val="6644"/>
</p:tagLst>
</file>

<file path=ppt/tags/tag96.xml><?xml version="1.0" encoding="utf-8"?>
<p:tagLst xmlns:p="http://schemas.openxmlformats.org/presentationml/2006/main">
  <p:tag name="AS_UNIQUEID" val="6645"/>
</p:tagLst>
</file>

<file path=ppt/tags/tag97.xml><?xml version="1.0" encoding="utf-8"?>
<p:tagLst xmlns:p="http://schemas.openxmlformats.org/presentationml/2006/main">
  <p:tag name="AS_UNIQUEID" val="6646"/>
</p:tagLst>
</file>

<file path=ppt/tags/tag98.xml><?xml version="1.0" encoding="utf-8"?>
<p:tagLst xmlns:p="http://schemas.openxmlformats.org/presentationml/2006/main">
  <p:tag name="AS_UNIQUEID" val="6647"/>
</p:tagLst>
</file>

<file path=ppt/tags/tag99.xml><?xml version="1.0" encoding="utf-8"?>
<p:tagLst xmlns:p="http://schemas.openxmlformats.org/presentationml/2006/main">
  <p:tag name="AS_UNIQUEID" val="6648"/>
</p:tagLst>
</file>

<file path=ppt/theme/theme1.xml><?xml version="1.0" encoding="utf-8"?>
<a:theme xmlns:a="http://schemas.openxmlformats.org/drawingml/2006/main" name="Office 主题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0000CC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高清演示">
      <a:majorFont>
        <a:latin typeface="Arial Black"/>
        <a:ea typeface="微软雅黑"/>
        <a:cs typeface="Arial"/>
      </a:majorFont>
      <a:minorFont>
        <a:latin typeface="Arial"/>
        <a:ea typeface="微软雅黑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buFontTx/>
          <a:buNone/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1726</Words>
  <Application>WPS 演示</Application>
  <PresentationFormat/>
  <Paragraphs>211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46" baseType="lpstr">
      <vt:lpstr>Arial</vt:lpstr>
      <vt:lpstr>宋体</vt:lpstr>
      <vt:lpstr>Wingdings</vt:lpstr>
      <vt:lpstr>Calibri Light</vt:lpstr>
      <vt:lpstr>Arial Black</vt:lpstr>
      <vt:lpstr>微软雅黑</vt:lpstr>
      <vt:lpstr>华康俪金黑W8(P)</vt:lpstr>
      <vt:lpstr>黑体</vt:lpstr>
      <vt:lpstr>Times New Roman</vt:lpstr>
      <vt:lpstr>思源黑体 CN Heavy</vt:lpstr>
      <vt:lpstr>阿里巴巴普惠体 B</vt:lpstr>
      <vt:lpstr>Calibri</vt:lpstr>
      <vt:lpstr>Arial Unicode MS</vt:lpstr>
      <vt:lpstr>等线</vt:lpstr>
      <vt:lpstr>阿里巴巴普惠体 R</vt:lpstr>
      <vt:lpstr>Arial</vt:lpstr>
      <vt:lpstr>微软雅黑 Light</vt:lpstr>
      <vt:lpstr>Wingdings</vt:lpstr>
      <vt:lpstr>Calibri</vt:lpstr>
      <vt:lpstr>思源黑体 CN Light</vt:lpstr>
      <vt:lpstr>思源黑体 CN Bold</vt:lpstr>
      <vt:lpstr>思源黑体 CN Medium</vt:lpstr>
      <vt:lpstr>等线 Light</vt:lpstr>
      <vt:lpstr>思源宋体 CN SemiBold</vt:lpstr>
      <vt:lpstr>Office 主题</vt:lpstr>
      <vt:lpstr>1_Office 主题</vt:lpstr>
      <vt:lpstr>2_Office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love baby</cp:lastModifiedBy>
  <cp:revision>3</cp:revision>
  <cp:lastPrinted>2023-10-07T14:25:00Z</cp:lastPrinted>
  <dcterms:created xsi:type="dcterms:W3CDTF">2023-10-07T14:25:00Z</dcterms:created>
  <dcterms:modified xsi:type="dcterms:W3CDTF">2025-03-18T17:03:01Z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B1C61D154FA5453ABFABCFAB15B4AE22_13</vt:lpwstr>
  </property>
  <property fmtid="{D5CDD505-2E9C-101B-9397-08002B2CF9AE}" pid="7" name="KSOProductBuildVer">
    <vt:lpwstr>2052-12.1.0.16399</vt:lpwstr>
  </property>
</Properties>
</file>