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8" r:id="rId4"/>
  </p:sldMasterIdLst>
  <p:notesMasterIdLst>
    <p:notesMasterId r:id="rId25"/>
  </p:notesMasterIdLst>
  <p:sldIdLst>
    <p:sldId id="3022" r:id="rId5"/>
    <p:sldId id="2989" r:id="rId6"/>
    <p:sldId id="275" r:id="rId7"/>
    <p:sldId id="310" r:id="rId8"/>
    <p:sldId id="2990" r:id="rId9"/>
    <p:sldId id="2992" r:id="rId10"/>
    <p:sldId id="2996" r:id="rId11"/>
    <p:sldId id="2994" r:id="rId12"/>
    <p:sldId id="281" r:id="rId13"/>
    <p:sldId id="2995" r:id="rId14"/>
    <p:sldId id="1119" r:id="rId15"/>
    <p:sldId id="3023" r:id="rId16"/>
    <p:sldId id="982" r:id="rId17"/>
    <p:sldId id="983" r:id="rId18"/>
    <p:sldId id="986" r:id="rId19"/>
    <p:sldId id="987" r:id="rId20"/>
    <p:sldId id="980" r:id="rId21"/>
    <p:sldId id="988" r:id="rId22"/>
    <p:sldId id="989" r:id="rId23"/>
    <p:sldId id="992" r:id="rId24"/>
  </p:sldIdLst>
  <p:sldSz cx="12192000" cy="6858000"/>
  <p:notesSz cx="7103745" cy="1023429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6100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29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6F72-9102-4710-81E6-7A00E17524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045F-9349-4DBC-A4E6-846EFEC71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image" Target="../media/image4.png"/><Relationship Id="rId6" Type="http://schemas.openxmlformats.org/officeDocument/2006/relationships/tags" Target="../tags/tag68.xml"/><Relationship Id="rId5" Type="http://schemas.openxmlformats.org/officeDocument/2006/relationships/image" Target="../media/image3.png"/><Relationship Id="rId4" Type="http://schemas.openxmlformats.org/officeDocument/2006/relationships/tags" Target="../tags/tag67.xml"/><Relationship Id="rId3" Type="http://schemas.openxmlformats.org/officeDocument/2006/relationships/image" Target="../media/image2.png"/><Relationship Id="rId2" Type="http://schemas.openxmlformats.org/officeDocument/2006/relationships/tags" Target="../tags/tag66.xml"/><Relationship Id="rId13" Type="http://schemas.openxmlformats.org/officeDocument/2006/relationships/tags" Target="../tags/tag73.xml"/><Relationship Id="rId12" Type="http://schemas.openxmlformats.org/officeDocument/2006/relationships/image" Target="../media/image5.png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image" Target="../media/image4.png"/><Relationship Id="rId6" Type="http://schemas.openxmlformats.org/officeDocument/2006/relationships/tags" Target="../tags/tag76.xml"/><Relationship Id="rId5" Type="http://schemas.openxmlformats.org/officeDocument/2006/relationships/image" Target="../media/image3.png"/><Relationship Id="rId4" Type="http://schemas.openxmlformats.org/officeDocument/2006/relationships/tags" Target="../tags/tag75.xml"/><Relationship Id="rId3" Type="http://schemas.openxmlformats.org/officeDocument/2006/relationships/image" Target="../media/image2.png"/><Relationship Id="rId2" Type="http://schemas.openxmlformats.org/officeDocument/2006/relationships/tags" Target="../tags/tag74.xml"/><Relationship Id="rId13" Type="http://schemas.openxmlformats.org/officeDocument/2006/relationships/tags" Target="../tags/tag81.xml"/><Relationship Id="rId12" Type="http://schemas.openxmlformats.org/officeDocument/2006/relationships/image" Target="../media/image5.png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image" Target="../media/image4.png"/><Relationship Id="rId6" Type="http://schemas.openxmlformats.org/officeDocument/2006/relationships/tags" Target="../tags/tag84.xml"/><Relationship Id="rId5" Type="http://schemas.openxmlformats.org/officeDocument/2006/relationships/image" Target="../media/image3.png"/><Relationship Id="rId4" Type="http://schemas.openxmlformats.org/officeDocument/2006/relationships/tags" Target="../tags/tag83.xml"/><Relationship Id="rId3" Type="http://schemas.openxmlformats.org/officeDocument/2006/relationships/image" Target="../media/image2.png"/><Relationship Id="rId2" Type="http://schemas.openxmlformats.org/officeDocument/2006/relationships/tags" Target="../tags/tag82.xml"/><Relationship Id="rId14" Type="http://schemas.openxmlformats.org/officeDocument/2006/relationships/tags" Target="../tags/tag90.xml"/><Relationship Id="rId13" Type="http://schemas.openxmlformats.org/officeDocument/2006/relationships/image" Target="../media/image5.png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image" Target="../media/image4.png"/><Relationship Id="rId6" Type="http://schemas.openxmlformats.org/officeDocument/2006/relationships/tags" Target="../tags/tag93.xml"/><Relationship Id="rId5" Type="http://schemas.openxmlformats.org/officeDocument/2006/relationships/image" Target="../media/image3.png"/><Relationship Id="rId4" Type="http://schemas.openxmlformats.org/officeDocument/2006/relationships/tags" Target="../tags/tag92.xml"/><Relationship Id="rId3" Type="http://schemas.openxmlformats.org/officeDocument/2006/relationships/image" Target="../media/image2.png"/><Relationship Id="rId2" Type="http://schemas.openxmlformats.org/officeDocument/2006/relationships/tags" Target="../tags/tag91.xml"/><Relationship Id="rId14" Type="http://schemas.openxmlformats.org/officeDocument/2006/relationships/tags" Target="../tags/tag99.xml"/><Relationship Id="rId13" Type="http://schemas.openxmlformats.org/officeDocument/2006/relationships/image" Target="../media/image5.png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2.png"/><Relationship Id="rId2" Type="http://schemas.openxmlformats.org/officeDocument/2006/relationships/tags" Target="../tags/tag100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/>
          <p:nvPr userDrawn="1">
            <p:custDataLst>
              <p:tags r:id="rId2"/>
            </p:custDataLst>
          </p:nvPr>
        </p:nvSpPr>
        <p:spPr>
          <a:xfrm>
            <a:off x="1025612" y="6158327"/>
            <a:ext cx="647770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>
            <p:custDataLst>
              <p:tags r:id="rId3"/>
            </p:custDataLst>
          </p:nvPr>
        </p:nvSpPr>
        <p:spPr>
          <a:xfrm>
            <a:off x="602692" y="6168587"/>
            <a:ext cx="8534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  <a:endParaRPr lang="en-US" sz="140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4" name="Rectangle 3"/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12192317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3AC0-D1D8-4280-9828-90CF6DB133A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8B2CA-E6C2-4FFE-A579-BFA6CF6762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>
            <p:custDataLst>
              <p:tags r:id="rId13"/>
            </p:custDataLst>
          </p:nvPr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思考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3"/>
            </p:custDataLst>
          </p:nvPr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判断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4"/>
            </p:custDataLst>
          </p:nvPr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核心归纳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4"/>
            </p:custDataLst>
          </p:nvPr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方法技巧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6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任意多边形 10"/>
          <p:cNvSpPr/>
          <p:nvPr>
            <p:custDataLst>
              <p:tags r:id="rId7"/>
            </p:custDataLst>
          </p:nvPr>
        </p:nvSpPr>
        <p:spPr>
          <a:xfrm>
            <a:off x="835269" y="902682"/>
            <a:ext cx="465992" cy="465992"/>
          </a:xfrm>
          <a:custGeom>
            <a:avLst/>
            <a:gdLst>
              <a:gd name="connsiteX0" fmla="*/ 1226828 w 3086100"/>
              <a:gd name="connsiteY0" fmla="*/ 629435 h 3086100"/>
              <a:gd name="connsiteX1" fmla="*/ 870682 w 3086100"/>
              <a:gd name="connsiteY1" fmla="*/ 1012875 h 3086100"/>
              <a:gd name="connsiteX2" fmla="*/ 1708227 w 3086100"/>
              <a:gd name="connsiteY2" fmla="*/ 1030274 h 3086100"/>
              <a:gd name="connsiteX3" fmla="*/ 549502 w 3086100"/>
              <a:gd name="connsiteY3" fmla="*/ 2277800 h 3086100"/>
              <a:gd name="connsiteX4" fmla="*/ 883530 w 3086100"/>
              <a:gd name="connsiteY4" fmla="*/ 2588052 h 3086100"/>
              <a:gd name="connsiteX5" fmla="*/ 2042256 w 3086100"/>
              <a:gd name="connsiteY5" fmla="*/ 1340525 h 3086100"/>
              <a:gd name="connsiteX6" fmla="*/ 2121342 w 3086100"/>
              <a:gd name="connsiteY6" fmla="*/ 2174511 h 3086100"/>
              <a:gd name="connsiteX7" fmla="*/ 2477488 w 3086100"/>
              <a:gd name="connsiteY7" fmla="*/ 1791071 h 3086100"/>
              <a:gd name="connsiteX8" fmla="*/ 2369584 w 3086100"/>
              <a:gd name="connsiteY8" fmla="*/ 653174 h 3086100"/>
              <a:gd name="connsiteX9" fmla="*/ 1543050 w 3086100"/>
              <a:gd name="connsiteY9" fmla="*/ 0 h 3086100"/>
              <a:gd name="connsiteX10" fmla="*/ 3086100 w 3086100"/>
              <a:gd name="connsiteY10" fmla="*/ 1543050 h 3086100"/>
              <a:gd name="connsiteX11" fmla="*/ 1543050 w 3086100"/>
              <a:gd name="connsiteY11" fmla="*/ 3086100 h 3086100"/>
              <a:gd name="connsiteX12" fmla="*/ 0 w 3086100"/>
              <a:gd name="connsiteY12" fmla="*/ 1543050 h 3086100"/>
              <a:gd name="connsiteX13" fmla="*/ 1543050 w 3086100"/>
              <a:gd name="connsiteY13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6100" h="3086100">
                <a:moveTo>
                  <a:pt x="1226828" y="629435"/>
                </a:moveTo>
                <a:lnTo>
                  <a:pt x="870682" y="1012875"/>
                </a:lnTo>
                <a:lnTo>
                  <a:pt x="1708227" y="1030274"/>
                </a:lnTo>
                <a:lnTo>
                  <a:pt x="549502" y="2277800"/>
                </a:lnTo>
                <a:lnTo>
                  <a:pt x="883530" y="2588052"/>
                </a:lnTo>
                <a:lnTo>
                  <a:pt x="2042256" y="1340525"/>
                </a:lnTo>
                <a:lnTo>
                  <a:pt x="2121342" y="2174511"/>
                </a:lnTo>
                <a:lnTo>
                  <a:pt x="2477488" y="1791071"/>
                </a:lnTo>
                <a:lnTo>
                  <a:pt x="2369584" y="653174"/>
                </a:lnTo>
                <a:close/>
                <a:moveTo>
                  <a:pt x="1543050" y="0"/>
                </a:moveTo>
                <a:cubicBezTo>
                  <a:pt x="2395253" y="0"/>
                  <a:pt x="3086100" y="690847"/>
                  <a:pt x="3086100" y="1543050"/>
                </a:cubicBezTo>
                <a:cubicBezTo>
                  <a:pt x="3086100" y="2395253"/>
                  <a:pt x="2395253" y="3086100"/>
                  <a:pt x="1543050" y="3086100"/>
                </a:cubicBezTo>
                <a:cubicBezTo>
                  <a:pt x="690847" y="3086100"/>
                  <a:pt x="0" y="2395253"/>
                  <a:pt x="0" y="1543050"/>
                </a:cubicBezTo>
                <a:cubicBezTo>
                  <a:pt x="0" y="690847"/>
                  <a:pt x="690847" y="0"/>
                  <a:pt x="15430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8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9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 userDrawn="1">
            <p:custDataLst>
              <p:tags r:id="rId10"/>
            </p:custDataLst>
          </p:nvPr>
        </p:nvSpPr>
        <p:spPr>
          <a:xfrm>
            <a:off x="1301261" y="843290"/>
            <a:ext cx="188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跟踪训练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AF46-34F2-4B1D-9CD6-BF1F482544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 userDrawn="1"/>
        </p:nvSpPr>
        <p:spPr>
          <a:xfrm>
            <a:off x="0" y="0"/>
            <a:ext cx="3230880" cy="426720"/>
          </a:xfrm>
          <a:custGeom>
            <a:avLst/>
            <a:gdLst>
              <a:gd name="connsiteX0" fmla="*/ 0 w 3230880"/>
              <a:gd name="connsiteY0" fmla="*/ 0 h 426720"/>
              <a:gd name="connsiteX1" fmla="*/ 2987473 w 3230880"/>
              <a:gd name="connsiteY1" fmla="*/ 0 h 426720"/>
              <a:gd name="connsiteX2" fmla="*/ 3230880 w 3230880"/>
              <a:gd name="connsiteY2" fmla="*/ 421593 h 426720"/>
              <a:gd name="connsiteX3" fmla="*/ 3230880 w 3230880"/>
              <a:gd name="connsiteY3" fmla="*/ 426720 h 426720"/>
              <a:gd name="connsiteX4" fmla="*/ 0 w 323088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0880" h="426720">
                <a:moveTo>
                  <a:pt x="0" y="0"/>
                </a:moveTo>
                <a:lnTo>
                  <a:pt x="2987473" y="0"/>
                </a:lnTo>
                <a:lnTo>
                  <a:pt x="3230880" y="421593"/>
                </a:lnTo>
                <a:lnTo>
                  <a:pt x="3230880" y="426720"/>
                </a:lnTo>
                <a:lnTo>
                  <a:pt x="0" y="426720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426720"/>
            <a:ext cx="12192000" cy="0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8" name="任意多边形: 形状 7"/>
          <p:cNvSpPr/>
          <p:nvPr userDrawn="1"/>
        </p:nvSpPr>
        <p:spPr>
          <a:xfrm>
            <a:off x="9936685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0072889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2692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10209093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33853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0345297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40779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10481501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4770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10617705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5463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753910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6155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0890114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6848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026318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75411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162523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8233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298727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8926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434931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9619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rot="19800000">
            <a:off x="6830592" y="-57809"/>
            <a:ext cx="108967" cy="426520"/>
          </a:xfrm>
          <a:custGeom>
            <a:avLst/>
            <a:gdLst>
              <a:gd name="connsiteX0" fmla="*/ 0 w 108967"/>
              <a:gd name="connsiteY0" fmla="*/ 0 h 426520"/>
              <a:gd name="connsiteX1" fmla="*/ 108967 w 108967"/>
              <a:gd name="connsiteY1" fmla="*/ 62912 h 426520"/>
              <a:gd name="connsiteX2" fmla="*/ 108967 w 108967"/>
              <a:gd name="connsiteY2" fmla="*/ 426520 h 426520"/>
              <a:gd name="connsiteX3" fmla="*/ 0 w 108967"/>
              <a:gd name="connsiteY3" fmla="*/ 363608 h 4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7" h="426520">
                <a:moveTo>
                  <a:pt x="0" y="0"/>
                </a:moveTo>
                <a:lnTo>
                  <a:pt x="108967" y="62912"/>
                </a:lnTo>
                <a:lnTo>
                  <a:pt x="108967" y="426520"/>
                </a:lnTo>
                <a:lnTo>
                  <a:pt x="0" y="36360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100000">
                <a:srgbClr val="00B0F0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21" name="任意多边形: 形状 20"/>
          <p:cNvSpPr/>
          <p:nvPr userDrawn="1"/>
        </p:nvSpPr>
        <p:spPr>
          <a:xfrm rot="19800000">
            <a:off x="7187763" y="56490"/>
            <a:ext cx="108967" cy="426520"/>
          </a:xfrm>
          <a:custGeom>
            <a:avLst/>
            <a:gdLst>
              <a:gd name="connsiteX0" fmla="*/ 0 w 108967"/>
              <a:gd name="connsiteY0" fmla="*/ 0 h 426520"/>
              <a:gd name="connsiteX1" fmla="*/ 108967 w 108967"/>
              <a:gd name="connsiteY1" fmla="*/ 62912 h 426520"/>
              <a:gd name="connsiteX2" fmla="*/ 108967 w 108967"/>
              <a:gd name="connsiteY2" fmla="*/ 426520 h 426520"/>
              <a:gd name="connsiteX3" fmla="*/ 0 w 108967"/>
              <a:gd name="connsiteY3" fmla="*/ 363608 h 4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7" h="426520">
                <a:moveTo>
                  <a:pt x="0" y="0"/>
                </a:moveTo>
                <a:lnTo>
                  <a:pt x="108967" y="62912"/>
                </a:lnTo>
                <a:lnTo>
                  <a:pt x="108967" y="426520"/>
                </a:lnTo>
                <a:lnTo>
                  <a:pt x="0" y="363608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ysClr val="window" lastClr="FFFFFF">
                  <a:alpha val="0"/>
                </a:sys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19275" y="128605"/>
            <a:ext cx="235518" cy="178593"/>
            <a:chOff x="19275" y="119063"/>
            <a:chExt cx="235518" cy="178593"/>
          </a:xfrm>
          <a:solidFill>
            <a:srgbClr val="00B0F0"/>
          </a:solidFill>
        </p:grpSpPr>
        <p:sp>
          <p:nvSpPr>
            <p:cNvPr id="23" name="箭头: V 形 22"/>
            <p:cNvSpPr/>
            <p:nvPr/>
          </p:nvSpPr>
          <p:spPr>
            <a:xfrm>
              <a:off x="186849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4" name="箭头: V 形 23"/>
            <p:cNvSpPr/>
            <p:nvPr/>
          </p:nvSpPr>
          <p:spPr>
            <a:xfrm>
              <a:off x="130991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5" name="箭头: V 形 24"/>
            <p:cNvSpPr/>
            <p:nvPr/>
          </p:nvSpPr>
          <p:spPr>
            <a:xfrm>
              <a:off x="75133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>
              <a:off x="19275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10529455" y="-32862"/>
            <a:ext cx="16432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第二章     第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河 流 地 貌的发育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1972403" y="0"/>
            <a:ext cx="288000" cy="685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88000" y="0"/>
            <a:ext cx="11684403" cy="28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88000" y="6570000"/>
            <a:ext cx="11684403" cy="28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4772139" y="333227"/>
            <a:ext cx="2647723" cy="834169"/>
            <a:chOff x="4668899" y="721126"/>
            <a:chExt cx="2647723" cy="834169"/>
          </a:xfrm>
          <a:solidFill>
            <a:srgbClr val="00B0F0"/>
          </a:solidFill>
        </p:grpSpPr>
        <p:sp>
          <p:nvSpPr>
            <p:cNvPr id="11" name="带形: 前凸弯 10"/>
            <p:cNvSpPr/>
            <p:nvPr/>
          </p:nvSpPr>
          <p:spPr>
            <a:xfrm>
              <a:off x="4668899" y="721126"/>
              <a:ext cx="2647723" cy="834169"/>
            </a:xfrm>
            <a:prstGeom prst="ellipseRibbon">
              <a:avLst>
                <a:gd name="adj1" fmla="val 25571"/>
                <a:gd name="adj2" fmla="val 64749"/>
                <a:gd name="adj3" fmla="val 12500"/>
              </a:avLst>
            </a:prstGeom>
            <a:grpFill/>
            <a:ln w="6350" cap="sq" cmpd="sng" algn="ctr">
              <a:solidFill>
                <a:srgbClr val="00B0F0"/>
              </a:solidFill>
              <a:prstDash val="solid"/>
              <a:beve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84874" y="1009336"/>
              <a:ext cx="1415772" cy="461665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txBody>
            <a:bodyPr wrap="none" rtlCol="0">
              <a:prstTxWarp prst="textChevronInverted">
                <a:avLst>
                  <a:gd name="adj" fmla="val 85316"/>
                </a:avLst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12700" dist="12700" dir="16200000">
                      <a:prstClr val="black">
                        <a:alpha val="75000"/>
                      </a:prstClr>
                    </a:innerShdw>
                  </a:effectLst>
                  <a:uLnTx/>
                  <a:uFillTx/>
                  <a:latin typeface="思源黑体 CN Bold"/>
                  <a:ea typeface="思源黑体 CN Bold"/>
                </a:rPr>
                <a:t>小试牛刀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12700" dist="12700" dir="16200000">
                    <a:prstClr val="black">
                      <a:alpha val="75000"/>
                    </a:prstClr>
                  </a:innerShdw>
                </a:effectLst>
                <a:uLnTx/>
                <a:uFillTx/>
                <a:latin typeface="思源黑体 CN Bold"/>
                <a:ea typeface="思源黑体 CN Bold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1.png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9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BCFF31-69BD-4239-9B79-7008355E0D8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EB0456-1C95-47C4-8B25-10EE7234708F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16.jpeg"/><Relationship Id="rId2" Type="http://schemas.openxmlformats.org/officeDocument/2006/relationships/tags" Target="../tags/tag21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jpeg"/><Relationship Id="rId7" Type="http://schemas.openxmlformats.org/officeDocument/2006/relationships/tags" Target="../tags/tag229.xml"/><Relationship Id="rId6" Type="http://schemas.openxmlformats.org/officeDocument/2006/relationships/image" Target="../media/image19.png"/><Relationship Id="rId5" Type="http://schemas.openxmlformats.org/officeDocument/2006/relationships/tags" Target="../tags/tag228.xml"/><Relationship Id="rId4" Type="http://schemas.openxmlformats.org/officeDocument/2006/relationships/image" Target="../media/image18.jpe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image" Target="../media/image21.jpeg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3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image" Target="../media/image23.jpeg"/><Relationship Id="rId3" Type="http://schemas.openxmlformats.org/officeDocument/2006/relationships/tags" Target="../tags/tag241.xml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47.xml"/><Relationship Id="rId1" Type="http://schemas.openxmlformats.org/officeDocument/2006/relationships/tags" Target="../tags/tag2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image" Target="../media/image24.png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image" Target="../media/image25.jpeg"/><Relationship Id="rId2" Type="http://schemas.openxmlformats.org/officeDocument/2006/relationships/tags" Target="../tags/tag25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image" Target="../media/image27.png"/><Relationship Id="rId2" Type="http://schemas.openxmlformats.org/officeDocument/2006/relationships/tags" Target="../tags/tag26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tags" Target="../tags/tag26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image" Target="../media/image29.jpeg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82.xml"/><Relationship Id="rId1" Type="http://schemas.openxmlformats.org/officeDocument/2006/relationships/tags" Target="../tags/tag274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84.xml"/><Relationship Id="rId1" Type="http://schemas.openxmlformats.org/officeDocument/2006/relationships/tags" Target="../tags/tag28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image" Target="../media/image9.png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43.xml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3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image" Target="../media/image10.jpeg"/><Relationship Id="rId18" Type="http://schemas.openxmlformats.org/officeDocument/2006/relationships/slideLayout" Target="../slideLayouts/slideLayout11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65.xml"/><Relationship Id="rId6" Type="http://schemas.openxmlformats.org/officeDocument/2006/relationships/image" Target="../media/image8.jpe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image" Target="../media/image11.png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image" Target="../media/image11.png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7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jpeg"/><Relationship Id="rId7" Type="http://schemas.openxmlformats.org/officeDocument/2006/relationships/tags" Target="../tags/tag185.xml"/><Relationship Id="rId6" Type="http://schemas.openxmlformats.org/officeDocument/2006/relationships/image" Target="../media/image13.jpeg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210.xml"/><Relationship Id="rId25" Type="http://schemas.openxmlformats.org/officeDocument/2006/relationships/tags" Target="../tags/tag209.xml"/><Relationship Id="rId24" Type="http://schemas.openxmlformats.org/officeDocument/2006/relationships/tags" Target="../tags/tag208.xml"/><Relationship Id="rId23" Type="http://schemas.openxmlformats.org/officeDocument/2006/relationships/tags" Target="../tags/tag207.xml"/><Relationship Id="rId22" Type="http://schemas.openxmlformats.org/officeDocument/2006/relationships/tags" Target="../tags/tag206.xml"/><Relationship Id="rId21" Type="http://schemas.openxmlformats.org/officeDocument/2006/relationships/tags" Target="../tags/tag205.xml"/><Relationship Id="rId20" Type="http://schemas.openxmlformats.org/officeDocument/2006/relationships/tags" Target="../tags/tag204.xml"/><Relationship Id="rId2" Type="http://schemas.openxmlformats.org/officeDocument/2006/relationships/image" Target="../media/image15.png"/><Relationship Id="rId19" Type="http://schemas.openxmlformats.org/officeDocument/2006/relationships/tags" Target="../tags/tag203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29102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1712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971764" y="2070272"/>
            <a:ext cx="4248472" cy="2736306"/>
            <a:chOff x="3719736" y="2060846"/>
            <a:chExt cx="4248472" cy="2736306"/>
          </a:xfrm>
        </p:grpSpPr>
        <p:sp>
          <p:nvSpPr>
            <p:cNvPr id="9" name="矩形 8"/>
            <p:cNvSpPr/>
            <p:nvPr/>
          </p:nvSpPr>
          <p:spPr>
            <a:xfrm>
              <a:off x="3791744" y="2168859"/>
              <a:ext cx="4104456" cy="2520280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719736" y="2060847"/>
              <a:ext cx="4248472" cy="273630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727848" y="2060846"/>
              <a:ext cx="2376264" cy="231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</a:rPr>
                <a:t>02</a:t>
              </a:r>
              <a:endParaRPr lang="zh-CN" altLang="en-US" sz="14400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057612" y="3904919"/>
              <a:ext cx="3572720" cy="714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+mn-ea"/>
                  <a:sym typeface="+mn-lt"/>
                </a:rPr>
                <a:t>冲积平原的形成</a:t>
              </a:r>
              <a:endParaRPr lang="zh-CN" altLang="en-US" sz="3600" dirty="0">
                <a:solidFill>
                  <a:schemeClr val="bg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381" y="851131"/>
            <a:ext cx="12196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】1.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为什么下游会开阔？它叫什么？它的特点是什么？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三角洲平原地貌与农业生产有什么关系？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到达上海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035431" y="2098208"/>
            <a:ext cx="5054600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在流水的堆积作用下形成了平坦开阔的三角洲，多呈三角形，地势平坦，且河网密布。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利：地形平坦开阔，土壤深厚肥沃，灌溉水源充足。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弊：洪涝灾害多发。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355"/>
          <a:stretch>
            <a:fillRect/>
          </a:stretch>
        </p:blipFill>
        <p:spPr>
          <a:xfrm>
            <a:off x="69584" y="2087204"/>
            <a:ext cx="6965546" cy="4377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010" y="805436"/>
            <a:ext cx="11816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35页“思考”：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1.图示区域冲积扇的分布有什么特点？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2.哪些因素影响冲积扇的大小？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10" y="835749"/>
            <a:ext cx="5252085" cy="599567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12090" y="2086231"/>
            <a:ext cx="6532245" cy="122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r>
              <a:rPr lang="zh-CN" altLang="en-US" sz="2800" b="1" spc="20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分布在太行山山麓地带</a:t>
            </a:r>
            <a:endParaRPr lang="zh-CN" altLang="en-US" sz="2800" b="1" spc="20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r>
              <a:rPr lang="zh-CN" altLang="en-US" sz="2800" b="1" spc="20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或位于第二、三级阶梯交界处。</a:t>
            </a:r>
            <a:endParaRPr lang="zh-CN" altLang="en-US" sz="2800" b="1" spc="20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12090" y="3913126"/>
            <a:ext cx="651192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r>
              <a:rPr lang="zh-CN" altLang="en-US" sz="2800" b="1" spc="20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沉积物供给量（或泥沙含量）、气候因素（或洪水大小）、物质来源区、堆积区的地形条件等因素。</a:t>
            </a:r>
            <a:endParaRPr lang="zh-CN" altLang="en-US" sz="2800" b="1" spc="20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活动探究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83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082122" y="1415122"/>
            <a:ext cx="4027757" cy="4027757"/>
            <a:chOff x="3958034" y="1671840"/>
            <a:chExt cx="4027757" cy="4027757"/>
          </a:xfrm>
        </p:grpSpPr>
        <p:sp>
          <p:nvSpPr>
            <p:cNvPr id="16" name="椭圆 15"/>
            <p:cNvSpPr/>
            <p:nvPr/>
          </p:nvSpPr>
          <p:spPr>
            <a:xfrm>
              <a:off x="4135708" y="1849514"/>
              <a:ext cx="3672408" cy="367240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58034" y="1671840"/>
              <a:ext cx="4027757" cy="4027757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4907868" y="1630264"/>
            <a:ext cx="2376264" cy="231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4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03</a:t>
            </a:r>
            <a:endParaRPr lang="zh-CN" altLang="en-US" sz="144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87433" y="3548186"/>
            <a:ext cx="3017134" cy="1146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3200" spc="200" dirty="0">
                <a:solidFill>
                  <a:schemeClr val="bg1"/>
                </a:solidFill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sym typeface="Arial" panose="020B0604020202020204" pitchFamily="34" charset="0"/>
              </a:rPr>
              <a:t>河流地貌对聚落分布的影响</a:t>
            </a:r>
            <a:endParaRPr lang="zh-CN" altLang="en-US" sz="3200" spc="200" dirty="0">
              <a:solidFill>
                <a:schemeClr val="bg1"/>
              </a:solidFill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0" y="346276"/>
            <a:ext cx="1201674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世界上一些主要河流的两岸，常常分布着大大小小的城市。越往河流的中下游，城市越密集。多数乡村的分布也与河流有关。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75565" y="1668639"/>
            <a:ext cx="5829935" cy="4220109"/>
            <a:chOff x="0" y="1998"/>
            <a:chExt cx="19142" cy="7292"/>
          </a:xfrm>
        </p:grpSpPr>
        <p:pic>
          <p:nvPicPr>
            <p:cNvPr id="10" name="图片 9" descr="VCG41N125546009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1998"/>
              <a:ext cx="19142" cy="7293"/>
            </a:xfrm>
            <a:prstGeom prst="rect">
              <a:avLst/>
            </a:prstGeom>
          </p:spPr>
        </p:pic>
        <p:pic>
          <p:nvPicPr>
            <p:cNvPr id="11" name="图片 10" descr="TUTRG6C6KF~TGHK`BRW2HNK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0" y="8562"/>
              <a:ext cx="2716" cy="729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>
          <a:xfrm>
            <a:off x="6096000" y="1668639"/>
            <a:ext cx="5720534" cy="422010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30117" y="5436054"/>
            <a:ext cx="11301142" cy="57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地形</a:t>
            </a:r>
            <a:r>
              <a:rPr lang="en-US" altLang="zh-CN" sz="2800" b="1"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土壤</a:t>
            </a:r>
            <a:r>
              <a:rPr lang="en-US" altLang="zh-CN" sz="2800" b="1">
                <a:latin typeface="仿宋" panose="02010609060101010101" pitchFamily="49" charset="-122"/>
                <a:ea typeface="仿宋" panose="02010609060101010101" pitchFamily="49" charset="-122"/>
              </a:rPr>
              <a:t>     </a:t>
            </a: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水源</a:t>
            </a:r>
            <a:r>
              <a:rPr lang="en-US" altLang="zh-CN" sz="2800" b="1">
                <a:latin typeface="仿宋" panose="02010609060101010101" pitchFamily="49" charset="-122"/>
                <a:ea typeface="仿宋" panose="02010609060101010101" pitchFamily="49" charset="-122"/>
              </a:rPr>
              <a:t>     </a:t>
            </a: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交通</a:t>
            </a:r>
            <a:r>
              <a:rPr lang="en-US" altLang="zh-CN" sz="2800" b="1">
                <a:latin typeface="仿宋" panose="02010609060101010101" pitchFamily="49" charset="-122"/>
                <a:ea typeface="仿宋" panose="02010609060101010101" pitchFamily="49" charset="-122"/>
              </a:rPr>
              <a:t>     </a:t>
            </a: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农业</a:t>
            </a:r>
            <a:endParaRPr lang="zh-CN" altLang="en-US" sz="28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26135" y="1156970"/>
            <a:ext cx="106318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ym typeface="+mn-ea"/>
              </a:rPr>
              <a:t> </a:t>
            </a:r>
            <a:endParaRPr lang="zh-CN" altLang="en-US" sz="2400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2742" y="1225084"/>
            <a:ext cx="5363845" cy="3402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a.</a:t>
            </a:r>
            <a:r>
              <a:rPr lang="zh-CN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河流可为聚落提供充足的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生产、生活用水</a:t>
            </a:r>
            <a:r>
              <a:rPr lang="zh-CN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zh-CN" sz="2400" b="1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b.</a:t>
            </a:r>
            <a:r>
              <a:rPr lang="zh-CN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河流作为交通运输通道，可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方便聚落的对外联系和运输。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c.</a:t>
            </a:r>
            <a:r>
              <a:rPr lang="zh-CN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河流的冲积平原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地势平坦，土壤肥沃</a:t>
            </a:r>
            <a:r>
              <a:rPr lang="zh-CN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，可为聚落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提供丰富的农副产品</a:t>
            </a:r>
            <a:r>
              <a:rPr lang="zh-CN" altLang="zh-CN" sz="2400" b="1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zh-CN" sz="2400" b="1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d.</a:t>
            </a:r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天然水面围绕可用作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防御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29456" b="13491"/>
          <a:stretch>
            <a:fillRect/>
          </a:stretch>
        </p:blipFill>
        <p:spPr>
          <a:xfrm>
            <a:off x="6096534" y="848904"/>
            <a:ext cx="5834799" cy="4006125"/>
          </a:xfrm>
          <a:prstGeom prst="rect">
            <a:avLst/>
          </a:prstGeom>
        </p:spPr>
      </p:pic>
      <p:sp>
        <p:nvSpPr>
          <p:cNvPr id="12" name="Rectangle 15"/>
          <p:cNvSpPr>
            <a:spLocks noRot="1" noChangeArrowheads="1"/>
          </p:cNvSpPr>
          <p:nvPr>
            <p:custDataLst>
              <p:tags r:id="rId6"/>
            </p:custDataLst>
          </p:nvPr>
        </p:nvSpPr>
        <p:spPr bwMode="auto">
          <a:xfrm>
            <a:off x="300672" y="6124734"/>
            <a:ext cx="5415915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不利条件：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易遭受洪水的威胁。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1148827" y="5449525"/>
            <a:ext cx="10570733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平坦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肥沃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充足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便利       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基础好，农副产品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230117" y="4774594"/>
            <a:ext cx="2244525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有利条件：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328862" y="35277"/>
            <a:ext cx="76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．河流对聚落形成的作用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2" grpId="0" animBg="1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7145" y="1893863"/>
            <a:ext cx="5256901" cy="35943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0963" y="1850187"/>
            <a:ext cx="5256902" cy="3637997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8862" y="5467523"/>
            <a:ext cx="548518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华北平原河网密度小，耕地连片，聚落规模较大。</a:t>
            </a:r>
            <a:endParaRPr lang="zh-CN" altLang="en-US" sz="2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199541" y="5397305"/>
            <a:ext cx="535968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99"/>
                </a:solidFill>
              </a:defRPr>
            </a:lvl1pPr>
          </a:lstStyle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江南水乡河网密布，耕地破碎，乡村的规模相对较小。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504383" y="903496"/>
            <a:ext cx="1110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河网密布区：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耕地破碎，聚落规模相对较小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河网稀疏区：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耕地集中连片，聚落规模相对较大。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328862" y="35277"/>
            <a:ext cx="76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、河流对聚落规模的影响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-72819" y="841942"/>
            <a:ext cx="1223173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聚落选择的地点，不仅要充分利用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自然条件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，还要避免受到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自然灾害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的威胁。在河流冲积平原上的聚落，首先要考虑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洪水的威胁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。因此，聚落一般分布在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洪水淹不到的地方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6346372" y="3995636"/>
            <a:ext cx="5561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山区河谷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中，为防御洪水，聚落一般分布在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冲积扇平原向山坡过渡的地带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，即高于洪水位的地方，而且还要注意避开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滑坡、崩塌、泥石流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等地质灾害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4298" y="2156664"/>
            <a:ext cx="5791835" cy="445194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28862" y="35277"/>
            <a:ext cx="76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河流地貌对聚落选址的影响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8338" y="1368132"/>
            <a:ext cx="12113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(1)平原地区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聚落</a:t>
            </a:r>
            <a:endParaRPr lang="zh-CN" altLang="en-US" sz="28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8143" y="862262"/>
            <a:ext cx="5617027" cy="28062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11273" y="2087461"/>
            <a:ext cx="6056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</a:t>
            </a: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沿河、沿海、三角洲平原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11273" y="2693792"/>
            <a:ext cx="4943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形态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 </a:t>
            </a: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团状、带状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11272" y="3248881"/>
            <a:ext cx="5425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原因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</a:t>
            </a:r>
            <a:endParaRPr lang="zh-CN" altLang="en-US" sz="28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88262" y="3968210"/>
            <a:ext cx="468322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1088390">
              <a:lnSpc>
                <a:spcPct val="150000"/>
              </a:lnSpc>
              <a:spcBef>
                <a:spcPct val="0"/>
              </a:spcBef>
              <a:buFont typeface="+mj-ea"/>
              <a:buAutoNum type="circleNumDbPlain"/>
              <a:defRPr/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地势平坦，土壤肥沃，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marL="457200" indent="-457200" defTabSz="1088390">
              <a:lnSpc>
                <a:spcPct val="150000"/>
              </a:lnSpc>
              <a:spcBef>
                <a:spcPct val="0"/>
              </a:spcBef>
              <a:buFont typeface="+mj-ea"/>
              <a:buAutoNum type="circleNumDbPlain"/>
              <a:defRPr/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水源丰富，河网密布，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marL="457200" indent="-457200" defTabSz="1088390">
              <a:lnSpc>
                <a:spcPct val="150000"/>
              </a:lnSpc>
              <a:spcBef>
                <a:spcPct val="0"/>
              </a:spcBef>
              <a:buFont typeface="+mj-ea"/>
              <a:buAutoNum type="circleNumDbPlain"/>
              <a:defRPr/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有便捷的内河运输和海上运输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30439" r="7218" b="12573"/>
          <a:stretch>
            <a:fillRect/>
          </a:stretch>
        </p:blipFill>
        <p:spPr>
          <a:xfrm>
            <a:off x="6368143" y="3772101"/>
            <a:ext cx="5617027" cy="2933499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328862" y="35277"/>
            <a:ext cx="76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河流地貌对聚落选址的影响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598870" y="3968210"/>
            <a:ext cx="5209533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39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①</a:t>
            </a: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地势平坦；</a:t>
            </a:r>
            <a:endParaRPr lang="en-US" altLang="zh-CN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defTabSz="108839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②地下水或地表水资源比较丰富；</a:t>
            </a:r>
            <a:endParaRPr lang="en-US" altLang="zh-CN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defTabSz="108839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③并淤积有肥沃土壤，适宜聚落发展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2601" b="12237"/>
          <a:stretch>
            <a:fillRect/>
          </a:stretch>
        </p:blipFill>
        <p:spPr>
          <a:xfrm>
            <a:off x="6161571" y="1415772"/>
            <a:ext cx="5719156" cy="27099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78338" y="1368132"/>
            <a:ext cx="12113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(2)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山地聚落</a:t>
            </a:r>
            <a:endParaRPr lang="zh-CN" altLang="en-US" sz="28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311273" y="2087461"/>
            <a:ext cx="6056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河漫滩平原、冲积扇平原</a:t>
            </a:r>
            <a:endParaRPr lang="zh-CN" altLang="en-US" sz="2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311273" y="2693792"/>
            <a:ext cx="4943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形态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条带状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311272" y="3248881"/>
            <a:ext cx="5425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原因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</a:t>
            </a:r>
            <a:endParaRPr lang="zh-CN" altLang="en-US" sz="28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3" r="3929"/>
          <a:stretch>
            <a:fillRect/>
          </a:stretch>
        </p:blipFill>
        <p:spPr>
          <a:xfrm>
            <a:off x="6161571" y="4212771"/>
            <a:ext cx="5719156" cy="2437261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10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328862" y="35277"/>
            <a:ext cx="76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河流地貌对聚落选址的影响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85630" y="1063830"/>
            <a:ext cx="12113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(3)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高原地区聚落</a:t>
            </a:r>
            <a:endParaRPr lang="zh-CN" altLang="en-US" sz="28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28862" y="4541750"/>
            <a:ext cx="7798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深切河谷两岸、狭窄的河漫滩平原</a:t>
            </a:r>
            <a:endParaRPr lang="zh-CN" altLang="en-US" sz="2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7535205" y="4541750"/>
            <a:ext cx="4943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形态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 </a:t>
            </a:r>
            <a:r>
              <a:rPr lang="zh-CN" altLang="en-US" sz="2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条带状</a:t>
            </a:r>
            <a:endParaRPr lang="zh-CN" altLang="en-US" sz="2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328862" y="5239767"/>
            <a:ext cx="1509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c.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原因</a:t>
            </a:r>
            <a:r>
              <a:rPr lang="en-US" altLang="zh-CN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</a:t>
            </a:r>
            <a:endParaRPr lang="zh-CN" altLang="en-US" sz="28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641977" y="5218502"/>
            <a:ext cx="6188528" cy="148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①深切河谷地势低、气候温暖；</a:t>
            </a:r>
            <a:endParaRPr lang="en-US" altLang="zh-CN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②两岸泥沙淤积的河漫滩平原土壤肥沃；</a:t>
            </a:r>
            <a:endParaRPr lang="en-US" altLang="zh-CN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③水资源丰富</a:t>
            </a:r>
            <a:endParaRPr lang="zh-CN" altLang="en-US" sz="24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47564" y="1639498"/>
            <a:ext cx="7984286" cy="29022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328862" y="35277"/>
            <a:ext cx="76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河流地貌对聚落选址的影响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6706408" y="1130300"/>
            <a:ext cx="5485592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问题：</a:t>
            </a:r>
            <a:r>
              <a:rPr lang="en-US" altLang="zh-CN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上游的山前洪积扇地貌与农业生产有什么关系？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游览三峡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" y="862231"/>
            <a:ext cx="6697182" cy="59604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631371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zh-CN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河流地貌对聚落分布的影响</a:t>
            </a:r>
            <a:endParaRPr lang="zh-CN" alt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6668" y="827779"/>
          <a:ext cx="11798664" cy="5707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7642"/>
                <a:gridCol w="3906843"/>
                <a:gridCol w="4219390"/>
                <a:gridCol w="2734789"/>
              </a:tblGrid>
              <a:tr h="518874"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高原地区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山区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平原地区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37746"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河流地貌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深切的河谷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山前的洪积扇、冲积扇和河流两岸狭窄的河漫滩平原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冲积平原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75494"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对聚落的影响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大多呈带状分布在深切河谷两岸狭窄的河漫滩平原上，如雅鲁藏布江河谷，聚落分布呈狭长的带状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分布于洪积扇、冲积扇和河漫滩平原上，有的呈条带状或蜿蜒分布于山前，或沿河流两岸发展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沿河发展，形成沿河聚落带；有的沿海岸发展，形成沿海岸聚落带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75494">
                <a:tc>
                  <a:txBody>
                    <a:bodyPr wrap="square"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</a:t>
                      </a:r>
                      <a:endParaRPr lang="zh-CN" sz="2400" b="1" kern="10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发育于其上的深切河谷，地势低、气温较高，两岸泥沙淤积而成的河漫滩平原土壤肥沃、水资源丰富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地势平坦，地下水或地表水资源比较丰富，并淤积有肥沃的土壤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ct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土壤肥沃、水资源丰富，而且河网密布，有便捷的内河航运和海上运输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组合 3"/>
          <p:cNvGrpSpPr/>
          <p:nvPr>
            <p:custDataLst>
              <p:tags r:id="rId1"/>
            </p:custDataLst>
          </p:nvPr>
        </p:nvGrpSpPr>
        <p:grpSpPr>
          <a:xfrm>
            <a:off x="-9525" y="-9525"/>
            <a:ext cx="4172585" cy="718032"/>
            <a:chOff x="0" y="29"/>
            <a:chExt cx="5104" cy="1236"/>
          </a:xfrm>
          <a:solidFill>
            <a:schemeClr val="accent1"/>
          </a:solidFill>
        </p:grpSpPr>
        <p:sp>
          <p:nvSpPr>
            <p:cNvPr id="10" name="矩形 2"/>
            <p:cNvSpPr/>
            <p:nvPr>
              <p:custDataLst>
                <p:tags r:id="rId2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b="1" strike="noStrike" noProof="1">
                <a:solidFill>
                  <a:srgbClr val="FFFFFF"/>
                </a:solidFill>
              </a:endParaRPr>
            </a:p>
          </p:txBody>
        </p:sp>
        <p:sp>
          <p:nvSpPr>
            <p:cNvPr id="11" name="TextBox 17"/>
            <p:cNvSpPr txBox="1"/>
            <p:nvPr>
              <p:custDataLst>
                <p:tags r:id="rId3"/>
              </p:custDataLst>
            </p:nvPr>
          </p:nvSpPr>
          <p:spPr>
            <a:xfrm>
              <a:off x="226" y="29"/>
              <a:ext cx="4723" cy="1166"/>
            </a:xfrm>
            <a:prstGeom prst="rect">
              <a:avLst/>
            </a:prstGeom>
            <a:grpFill/>
          </p:spPr>
          <p:txBody>
            <a:bodyPr wrap="square" lIns="121917" tIns="60958" rIns="121917" bIns="60958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600" b="1" noProof="1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山前</a:t>
              </a:r>
              <a:r>
                <a:rPr lang="zh-CN" sz="3600" b="1" noProof="1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冲积平原</a:t>
              </a:r>
              <a:endParaRPr 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10835"/>
          <a:stretch>
            <a:fillRect/>
          </a:stretch>
        </p:blipFill>
        <p:spPr>
          <a:xfrm>
            <a:off x="41910" y="1615440"/>
            <a:ext cx="5453380" cy="32461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566410" y="1354455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形成过程：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/>
          <p:cNvGrpSpPr/>
          <p:nvPr>
            <p:custDataLst>
              <p:tags r:id="rId7"/>
            </p:custDataLst>
          </p:nvPr>
        </p:nvGrpSpPr>
        <p:grpSpPr>
          <a:xfrm>
            <a:off x="7485380" y="1312545"/>
            <a:ext cx="4450080" cy="774700"/>
            <a:chOff x="9276" y="1078"/>
            <a:chExt cx="7008" cy="1220"/>
          </a:xfrm>
        </p:grpSpPr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9276" y="1078"/>
              <a:ext cx="70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季节性的洪水或河流在山区流动</a:t>
              </a:r>
              <a:endParaRPr lang="zh-CN" altLang="en-US" sz="2400" b="1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20" name="直接箭头连接符 19"/>
            <p:cNvCxnSpPr/>
            <p:nvPr>
              <p:custDataLst>
                <p:tags r:id="rId9"/>
              </p:custDataLst>
            </p:nvPr>
          </p:nvCxnSpPr>
          <p:spPr>
            <a:xfrm flipH="1">
              <a:off x="12580" y="1622"/>
              <a:ext cx="0" cy="677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  <p:style>
            <a:lnRef idx="1">
              <a:srgbClr val="4F81BD"/>
            </a:lnRef>
            <a:fillRef idx="0">
              <a:srgbClr val="4F81BD"/>
            </a:fillRef>
            <a:effectRef idx="0">
              <a:srgbClr val="4F81BD"/>
            </a:effectRef>
            <a:fontRef idx="minor">
              <a:sysClr val="windowText" lastClr="000000"/>
            </a:fontRef>
          </p:style>
        </p:cxnSp>
      </p:grpSp>
      <p:grpSp>
        <p:nvGrpSpPr>
          <p:cNvPr id="23" name="组合 22"/>
          <p:cNvGrpSpPr/>
          <p:nvPr>
            <p:custDataLst>
              <p:tags r:id="rId10"/>
            </p:custDataLst>
          </p:nvPr>
        </p:nvGrpSpPr>
        <p:grpSpPr>
          <a:xfrm>
            <a:off x="7594600" y="2023110"/>
            <a:ext cx="4493260" cy="1539240"/>
            <a:chOff x="9448" y="2593"/>
            <a:chExt cx="7076" cy="2424"/>
          </a:xfrm>
        </p:grpSpPr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9448" y="2593"/>
              <a:ext cx="7076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水流速度快，携带了大量的泥沙</a:t>
              </a:r>
              <a:endParaRPr lang="zh-CN" altLang="en-US" sz="2400" b="1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0268" y="3824"/>
              <a:ext cx="4888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流出山口</a:t>
              </a:r>
              <a:r>
                <a:rPr lang="en-US" altLang="zh-CN" sz="2400" b="1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</a:t>
              </a:r>
              <a:r>
                <a:rPr lang="zh-CN" altLang="en-US" sz="2400" b="1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进入平原</a:t>
              </a:r>
              <a:endParaRPr lang="zh-CN" altLang="en-US" sz="2400" b="1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3" name="直接箭头连接符 12"/>
            <p:cNvCxnSpPr/>
            <p:nvPr>
              <p:custDataLst>
                <p:tags r:id="rId13"/>
              </p:custDataLst>
            </p:nvPr>
          </p:nvCxnSpPr>
          <p:spPr>
            <a:xfrm flipH="1">
              <a:off x="12667" y="3318"/>
              <a:ext cx="3" cy="169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  <p:style>
            <a:lnRef idx="1">
              <a:srgbClr val="4F81BD"/>
            </a:lnRef>
            <a:fillRef idx="0">
              <a:srgbClr val="4F81BD"/>
            </a:fillRef>
            <a:effectRef idx="0">
              <a:srgbClr val="4F81BD"/>
            </a:effectRef>
            <a:fontRef idx="minor">
              <a:sysClr val="windowText" lastClr="000000"/>
            </a:fontRef>
          </p:style>
        </p:cxnSp>
      </p:grp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7594600" y="3522345"/>
            <a:ext cx="4145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地势趋于平缓，河道变得开阔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5" name="组合 24"/>
          <p:cNvGrpSpPr/>
          <p:nvPr>
            <p:custDataLst>
              <p:tags r:id="rId15"/>
            </p:custDataLst>
          </p:nvPr>
        </p:nvGrpSpPr>
        <p:grpSpPr>
          <a:xfrm>
            <a:off x="8704580" y="3882390"/>
            <a:ext cx="2011680" cy="889635"/>
            <a:chOff x="11172" y="5991"/>
            <a:chExt cx="3168" cy="1401"/>
          </a:xfrm>
        </p:grpSpPr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1172" y="599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水流速度减慢</a:t>
              </a:r>
              <a:endPara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16" name="直接箭头连接符 15"/>
            <p:cNvCxnSpPr/>
            <p:nvPr>
              <p:custDataLst>
                <p:tags r:id="rId17"/>
              </p:custDataLst>
            </p:nvPr>
          </p:nvCxnSpPr>
          <p:spPr>
            <a:xfrm flipH="1">
              <a:off x="12712" y="6716"/>
              <a:ext cx="0" cy="677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  <p:style>
            <a:lnRef idx="1">
              <a:srgbClr val="4F81BD"/>
            </a:lnRef>
            <a:fillRef idx="0">
              <a:srgbClr val="4F81BD"/>
            </a:fillRef>
            <a:effectRef idx="0">
              <a:srgbClr val="4F81BD"/>
            </a:effectRef>
            <a:fontRef idx="minor">
              <a:sysClr val="windowText" lastClr="000000"/>
            </a:fontRef>
          </p:style>
        </p:cxnSp>
      </p:grp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7527290" y="4808057"/>
            <a:ext cx="4493538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河流搬运的物质逐渐在山前沉积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形成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冲积扇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5567680" y="643255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地貌特点：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7802880" y="709295"/>
            <a:ext cx="393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以谷口为顶点呈扇形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5624830" y="15557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22"/>
            </p:custDataLst>
          </p:nvPr>
        </p:nvSpPr>
        <p:spPr>
          <a:xfrm>
            <a:off x="7860030" y="221615"/>
            <a:ext cx="393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河流出山口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3" name="矩形 242"/>
          <p:cNvSpPr/>
          <p:nvPr>
            <p:custDataLst>
              <p:tags r:id="rId23"/>
            </p:custDataLst>
          </p:nvPr>
        </p:nvSpPr>
        <p:spPr>
          <a:xfrm>
            <a:off x="6367953" y="5803312"/>
            <a:ext cx="57199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多个冲（洪）积扇相连形成广阔的山前冲积平原</a:t>
            </a:r>
            <a:endParaRPr kumimoji="0" lang="zh-CN" altLang="en-US" sz="2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9" grpId="0"/>
      <p:bldP spid="31" grpId="0"/>
      <p:bldP spid="2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145" r="-145"/>
          <a:stretch>
            <a:fillRect/>
          </a:stretch>
        </p:blipFill>
        <p:spPr bwMode="auto">
          <a:xfrm>
            <a:off x="0" y="0"/>
            <a:ext cx="12249150" cy="685673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971772" y="1895414"/>
            <a:ext cx="1399540" cy="1470660"/>
            <a:chOff x="3324201" y="-12451"/>
            <a:chExt cx="1399722" cy="1470660"/>
          </a:xfrm>
          <a:solidFill>
            <a:srgbClr val="222222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 rot="10800000">
              <a:off x="3324201" y="-12451"/>
              <a:ext cx="1399722" cy="1470660"/>
            </a:xfrm>
            <a:custGeom>
              <a:avLst/>
              <a:gdLst>
                <a:gd name="connsiteX0" fmla="*/ 1403925 w 1476000"/>
                <a:gd name="connsiteY0" fmla="*/ 709231 h 709231"/>
                <a:gd name="connsiteX1" fmla="*/ 72075 w 1476000"/>
                <a:gd name="connsiteY1" fmla="*/ 709231 h 709231"/>
                <a:gd name="connsiteX2" fmla="*/ 0 w 1476000"/>
                <a:gd name="connsiteY2" fmla="*/ 637156 h 709231"/>
                <a:gd name="connsiteX3" fmla="*/ 0 w 1476000"/>
                <a:gd name="connsiteY3" fmla="*/ 348862 h 709231"/>
                <a:gd name="connsiteX4" fmla="*/ 72075 w 1476000"/>
                <a:gd name="connsiteY4" fmla="*/ 276787 h 709231"/>
                <a:gd name="connsiteX5" fmla="*/ 629509 w 1476000"/>
                <a:gd name="connsiteY5" fmla="*/ 276787 h 709231"/>
                <a:gd name="connsiteX6" fmla="*/ 738000 w 1476000"/>
                <a:gd name="connsiteY6" fmla="*/ 0 h 709231"/>
                <a:gd name="connsiteX7" fmla="*/ 846491 w 1476000"/>
                <a:gd name="connsiteY7" fmla="*/ 276787 h 709231"/>
                <a:gd name="connsiteX8" fmla="*/ 1403925 w 1476000"/>
                <a:gd name="connsiteY8" fmla="*/ 276787 h 709231"/>
                <a:gd name="connsiteX9" fmla="*/ 1476000 w 1476000"/>
                <a:gd name="connsiteY9" fmla="*/ 348862 h 709231"/>
                <a:gd name="connsiteX10" fmla="*/ 1476000 w 1476000"/>
                <a:gd name="connsiteY10" fmla="*/ 637156 h 709231"/>
                <a:gd name="connsiteX11" fmla="*/ 1403925 w 1476000"/>
                <a:gd name="connsiteY11" fmla="*/ 709231 h 70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6000" h="709231">
                  <a:moveTo>
                    <a:pt x="1403925" y="709231"/>
                  </a:moveTo>
                  <a:lnTo>
                    <a:pt x="72075" y="709231"/>
                  </a:lnTo>
                  <a:cubicBezTo>
                    <a:pt x="32269" y="709231"/>
                    <a:pt x="0" y="676962"/>
                    <a:pt x="0" y="637156"/>
                  </a:cubicBezTo>
                  <a:lnTo>
                    <a:pt x="0" y="348862"/>
                  </a:lnTo>
                  <a:cubicBezTo>
                    <a:pt x="0" y="309056"/>
                    <a:pt x="32269" y="276787"/>
                    <a:pt x="72075" y="276787"/>
                  </a:cubicBezTo>
                  <a:lnTo>
                    <a:pt x="629509" y="276787"/>
                  </a:lnTo>
                  <a:lnTo>
                    <a:pt x="738000" y="0"/>
                  </a:lnTo>
                  <a:lnTo>
                    <a:pt x="846491" y="276787"/>
                  </a:lnTo>
                  <a:lnTo>
                    <a:pt x="1403925" y="276787"/>
                  </a:lnTo>
                  <a:cubicBezTo>
                    <a:pt x="1443731" y="276787"/>
                    <a:pt x="1476000" y="309056"/>
                    <a:pt x="1476000" y="348862"/>
                  </a:cubicBezTo>
                  <a:lnTo>
                    <a:pt x="1476000" y="637156"/>
                  </a:lnTo>
                  <a:cubicBezTo>
                    <a:pt x="1476000" y="676962"/>
                    <a:pt x="1443731" y="709231"/>
                    <a:pt x="1403925" y="70923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3324201" y="-12451"/>
              <a:ext cx="1378129" cy="78644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defRPr/>
              </a:pPr>
              <a:r>
                <a:rPr lang="zh-CN" altLang="en-US" sz="2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</a:rPr>
                <a:t>砾石（颗粒大）</a:t>
              </a:r>
              <a:endPara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6552684" y="2626973"/>
            <a:ext cx="1475740" cy="1456690"/>
            <a:chOff x="4800600" y="1032841"/>
            <a:chExt cx="1475932" cy="1456690"/>
          </a:xfrm>
          <a:solidFill>
            <a:srgbClr val="222222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 rot="10800000">
              <a:off x="4800600" y="1079196"/>
              <a:ext cx="1475932" cy="1410335"/>
            </a:xfrm>
            <a:custGeom>
              <a:avLst/>
              <a:gdLst>
                <a:gd name="connsiteX0" fmla="*/ 1403925 w 1476000"/>
                <a:gd name="connsiteY0" fmla="*/ 709231 h 709231"/>
                <a:gd name="connsiteX1" fmla="*/ 72075 w 1476000"/>
                <a:gd name="connsiteY1" fmla="*/ 709231 h 709231"/>
                <a:gd name="connsiteX2" fmla="*/ 0 w 1476000"/>
                <a:gd name="connsiteY2" fmla="*/ 637156 h 709231"/>
                <a:gd name="connsiteX3" fmla="*/ 0 w 1476000"/>
                <a:gd name="connsiteY3" fmla="*/ 348862 h 709231"/>
                <a:gd name="connsiteX4" fmla="*/ 72075 w 1476000"/>
                <a:gd name="connsiteY4" fmla="*/ 276787 h 709231"/>
                <a:gd name="connsiteX5" fmla="*/ 629509 w 1476000"/>
                <a:gd name="connsiteY5" fmla="*/ 276787 h 709231"/>
                <a:gd name="connsiteX6" fmla="*/ 738000 w 1476000"/>
                <a:gd name="connsiteY6" fmla="*/ 0 h 709231"/>
                <a:gd name="connsiteX7" fmla="*/ 846491 w 1476000"/>
                <a:gd name="connsiteY7" fmla="*/ 276787 h 709231"/>
                <a:gd name="connsiteX8" fmla="*/ 1403925 w 1476000"/>
                <a:gd name="connsiteY8" fmla="*/ 276787 h 709231"/>
                <a:gd name="connsiteX9" fmla="*/ 1476000 w 1476000"/>
                <a:gd name="connsiteY9" fmla="*/ 348862 h 709231"/>
                <a:gd name="connsiteX10" fmla="*/ 1476000 w 1476000"/>
                <a:gd name="connsiteY10" fmla="*/ 637156 h 709231"/>
                <a:gd name="connsiteX11" fmla="*/ 1403925 w 1476000"/>
                <a:gd name="connsiteY11" fmla="*/ 709231 h 70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6000" h="709231">
                  <a:moveTo>
                    <a:pt x="1403925" y="709231"/>
                  </a:moveTo>
                  <a:lnTo>
                    <a:pt x="72075" y="709231"/>
                  </a:lnTo>
                  <a:cubicBezTo>
                    <a:pt x="32269" y="709231"/>
                    <a:pt x="0" y="676962"/>
                    <a:pt x="0" y="637156"/>
                  </a:cubicBezTo>
                  <a:lnTo>
                    <a:pt x="0" y="348862"/>
                  </a:lnTo>
                  <a:cubicBezTo>
                    <a:pt x="0" y="309056"/>
                    <a:pt x="32269" y="276787"/>
                    <a:pt x="72075" y="276787"/>
                  </a:cubicBezTo>
                  <a:lnTo>
                    <a:pt x="629509" y="276787"/>
                  </a:lnTo>
                  <a:lnTo>
                    <a:pt x="738000" y="0"/>
                  </a:lnTo>
                  <a:lnTo>
                    <a:pt x="846491" y="276787"/>
                  </a:lnTo>
                  <a:lnTo>
                    <a:pt x="1403925" y="276787"/>
                  </a:lnTo>
                  <a:cubicBezTo>
                    <a:pt x="1443731" y="276787"/>
                    <a:pt x="1476000" y="309056"/>
                    <a:pt x="1476000" y="348862"/>
                  </a:cubicBezTo>
                  <a:lnTo>
                    <a:pt x="1476000" y="637156"/>
                  </a:lnTo>
                  <a:cubicBezTo>
                    <a:pt x="1476000" y="676962"/>
                    <a:pt x="1443731" y="709231"/>
                    <a:pt x="1403925" y="70923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  <a:defRPr/>
              </a:pPr>
              <a:endParaRPr lang="zh-CN" altLang="en-US" sz="240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阿里巴巴普惠体 R" panose="00020600040101010101" pitchFamily="18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4916820" y="1032841"/>
              <a:ext cx="1350186" cy="1328576"/>
            </a:xfrm>
            <a:prstGeom prst="round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2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+mn-ea"/>
                </a:rPr>
                <a:t>粉砂（颗粒中）</a:t>
              </a:r>
              <a:endPara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8466544" y="3722504"/>
            <a:ext cx="1475740" cy="1365885"/>
            <a:chOff x="4800600" y="1057524"/>
            <a:chExt cx="1475932" cy="1365885"/>
          </a:xfrm>
          <a:solidFill>
            <a:srgbClr val="222222"/>
          </a:solidFill>
        </p:grpSpPr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 rot="10800000">
              <a:off x="4800600" y="1079114"/>
              <a:ext cx="1475932" cy="1344295"/>
            </a:xfrm>
            <a:custGeom>
              <a:avLst/>
              <a:gdLst>
                <a:gd name="connsiteX0" fmla="*/ 1403925 w 1476000"/>
                <a:gd name="connsiteY0" fmla="*/ 709231 h 709231"/>
                <a:gd name="connsiteX1" fmla="*/ 72075 w 1476000"/>
                <a:gd name="connsiteY1" fmla="*/ 709231 h 709231"/>
                <a:gd name="connsiteX2" fmla="*/ 0 w 1476000"/>
                <a:gd name="connsiteY2" fmla="*/ 637156 h 709231"/>
                <a:gd name="connsiteX3" fmla="*/ 0 w 1476000"/>
                <a:gd name="connsiteY3" fmla="*/ 348862 h 709231"/>
                <a:gd name="connsiteX4" fmla="*/ 72075 w 1476000"/>
                <a:gd name="connsiteY4" fmla="*/ 276787 h 709231"/>
                <a:gd name="connsiteX5" fmla="*/ 629509 w 1476000"/>
                <a:gd name="connsiteY5" fmla="*/ 276787 h 709231"/>
                <a:gd name="connsiteX6" fmla="*/ 738000 w 1476000"/>
                <a:gd name="connsiteY6" fmla="*/ 0 h 709231"/>
                <a:gd name="connsiteX7" fmla="*/ 846491 w 1476000"/>
                <a:gd name="connsiteY7" fmla="*/ 276787 h 709231"/>
                <a:gd name="connsiteX8" fmla="*/ 1403925 w 1476000"/>
                <a:gd name="connsiteY8" fmla="*/ 276787 h 709231"/>
                <a:gd name="connsiteX9" fmla="*/ 1476000 w 1476000"/>
                <a:gd name="connsiteY9" fmla="*/ 348862 h 709231"/>
                <a:gd name="connsiteX10" fmla="*/ 1476000 w 1476000"/>
                <a:gd name="connsiteY10" fmla="*/ 637156 h 709231"/>
                <a:gd name="connsiteX11" fmla="*/ 1403925 w 1476000"/>
                <a:gd name="connsiteY11" fmla="*/ 709231 h 70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6000" h="709231">
                  <a:moveTo>
                    <a:pt x="1403925" y="709231"/>
                  </a:moveTo>
                  <a:lnTo>
                    <a:pt x="72075" y="709231"/>
                  </a:lnTo>
                  <a:cubicBezTo>
                    <a:pt x="32269" y="709231"/>
                    <a:pt x="0" y="676962"/>
                    <a:pt x="0" y="637156"/>
                  </a:cubicBezTo>
                  <a:lnTo>
                    <a:pt x="0" y="348862"/>
                  </a:lnTo>
                  <a:cubicBezTo>
                    <a:pt x="0" y="309056"/>
                    <a:pt x="32269" y="276787"/>
                    <a:pt x="72075" y="276787"/>
                  </a:cubicBezTo>
                  <a:lnTo>
                    <a:pt x="629509" y="276787"/>
                  </a:lnTo>
                  <a:lnTo>
                    <a:pt x="738000" y="0"/>
                  </a:lnTo>
                  <a:lnTo>
                    <a:pt x="846491" y="276787"/>
                  </a:lnTo>
                  <a:lnTo>
                    <a:pt x="1403925" y="276787"/>
                  </a:lnTo>
                  <a:cubicBezTo>
                    <a:pt x="1443731" y="276787"/>
                    <a:pt x="1476000" y="309056"/>
                    <a:pt x="1476000" y="348862"/>
                  </a:cubicBezTo>
                  <a:lnTo>
                    <a:pt x="1476000" y="637156"/>
                  </a:lnTo>
                  <a:cubicBezTo>
                    <a:pt x="1476000" y="676962"/>
                    <a:pt x="1443731" y="709231"/>
                    <a:pt x="1403925" y="70923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4840779" y="1057524"/>
              <a:ext cx="1426125" cy="1328592"/>
            </a:xfrm>
            <a:prstGeom prst="round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2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+mn-ea"/>
                </a:rPr>
                <a:t>黏土（颗粒小）</a:t>
              </a:r>
              <a:endPara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+mn-ea"/>
              </a:endParaRPr>
            </a:p>
          </p:txBody>
        </p:sp>
      </p:grpSp>
      <p:sp>
        <p:nvSpPr>
          <p:cNvPr id="33" name="任意多边形: 形状 32"/>
          <p:cNvSpPr/>
          <p:nvPr>
            <p:custDataLst>
              <p:tags r:id="rId12"/>
            </p:custDataLst>
          </p:nvPr>
        </p:nvSpPr>
        <p:spPr>
          <a:xfrm rot="13740000">
            <a:off x="5758180" y="3533775"/>
            <a:ext cx="3494405" cy="1580515"/>
          </a:xfrm>
          <a:custGeom>
            <a:avLst/>
            <a:gdLst>
              <a:gd name="connsiteX0" fmla="*/ 3006762 w 3006762"/>
              <a:gd name="connsiteY0" fmla="*/ 0 h 989704"/>
              <a:gd name="connsiteX1" fmla="*/ 2571077 w 3006762"/>
              <a:gd name="connsiteY1" fmla="*/ 188259 h 989704"/>
              <a:gd name="connsiteX2" fmla="*/ 1952513 w 3006762"/>
              <a:gd name="connsiteY2" fmla="*/ 408791 h 989704"/>
              <a:gd name="connsiteX3" fmla="*/ 1527586 w 3006762"/>
              <a:gd name="connsiteY3" fmla="*/ 510988 h 989704"/>
              <a:gd name="connsiteX4" fmla="*/ 914400 w 3006762"/>
              <a:gd name="connsiteY4" fmla="*/ 758414 h 989704"/>
              <a:gd name="connsiteX5" fmla="*/ 381896 w 3006762"/>
              <a:gd name="connsiteY5" fmla="*/ 882127 h 989704"/>
              <a:gd name="connsiteX6" fmla="*/ 0 w 3006762"/>
              <a:gd name="connsiteY6" fmla="*/ 989704 h 98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6762" h="989704">
                <a:moveTo>
                  <a:pt x="3006762" y="0"/>
                </a:moveTo>
                <a:lnTo>
                  <a:pt x="2571077" y="188259"/>
                </a:lnTo>
                <a:lnTo>
                  <a:pt x="1952513" y="408791"/>
                </a:lnTo>
                <a:lnTo>
                  <a:pt x="1527586" y="510988"/>
                </a:lnTo>
                <a:lnTo>
                  <a:pt x="914400" y="758414"/>
                </a:lnTo>
                <a:lnTo>
                  <a:pt x="381896" y="882127"/>
                </a:lnTo>
                <a:lnTo>
                  <a:pt x="0" y="989704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" name="椭圆 31"/>
          <p:cNvSpPr/>
          <p:nvPr>
            <p:custDataLst>
              <p:tags r:id="rId13"/>
            </p:custDataLst>
          </p:nvPr>
        </p:nvSpPr>
        <p:spPr>
          <a:xfrm>
            <a:off x="9161004" y="5048976"/>
            <a:ext cx="86335" cy="8634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" name="椭圆 30"/>
          <p:cNvSpPr/>
          <p:nvPr>
            <p:custDataLst>
              <p:tags r:id="rId14"/>
            </p:custDataLst>
          </p:nvPr>
        </p:nvSpPr>
        <p:spPr>
          <a:xfrm>
            <a:off x="7241116" y="4119851"/>
            <a:ext cx="129438" cy="12945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/>
          <p:cNvSpPr/>
          <p:nvPr>
            <p:custDataLst>
              <p:tags r:id="rId15"/>
            </p:custDataLst>
          </p:nvPr>
        </p:nvSpPr>
        <p:spPr>
          <a:xfrm>
            <a:off x="5593069" y="3366039"/>
            <a:ext cx="169255" cy="16927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86836" y="2978150"/>
            <a:ext cx="1106805" cy="53276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40814" tIns="20406" rIns="40814" bIns="20406" anchor="ctr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扇顶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898776" y="4770755"/>
            <a:ext cx="945515" cy="53276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40814" tIns="20406" rIns="40814" bIns="20406" anchor="ctr">
            <a:spAutoFit/>
          </a:bodyPr>
          <a:lstStyle/>
          <a:p>
            <a:pPr algn="dist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扇缘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1" grpId="0" animBg="1"/>
      <p:bldP spid="5" grpId="0" animBg="1"/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6706408" y="1130300"/>
            <a:ext cx="54855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问题二：</a:t>
            </a:r>
            <a:r>
              <a:rPr lang="en-US" altLang="zh-CN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上游的山前洪积扇地貌与农业生产有什么关系？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游览三峡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" y="862231"/>
            <a:ext cx="6697182" cy="5960492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811010" y="2565400"/>
            <a:ext cx="5380990" cy="329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冲积扇地区由于土壤条件和水源条件较好，所以发展农业的区位优越，也就成了人口分布和聚落布局的理想区域。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381" y="851131"/>
            <a:ext cx="121960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问题一：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进入中下游后，地貌发生了怎样的变化？属哪一类地貌？它是怎样形成的？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河流中的浅滩是怎样形成的？它叫什么？特点是什么？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游览中下游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4"/>
          <a:stretch>
            <a:fillRect/>
          </a:stretch>
        </p:blipFill>
        <p:spPr>
          <a:xfrm>
            <a:off x="25399" y="2579330"/>
            <a:ext cx="6591301" cy="40627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6971631" y="2514301"/>
            <a:ext cx="5054600" cy="393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河流两侧变得平坦，属于河流堆积地貌，与流水沉积作用有关。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河漫滩的形成与凹岸侵蚀，凸岸侵蚀有关，洪水期淹没，枯水期出露。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2907630" y="584200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河漫滩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381" y="851131"/>
            <a:ext cx="12196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问题一：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弯曲的河道会造成什么危害呢？如何治理？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河漫滩地貌与农业生产有什么关系？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游览中下游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4"/>
          <a:stretch>
            <a:fillRect/>
          </a:stretch>
        </p:blipFill>
        <p:spPr>
          <a:xfrm>
            <a:off x="1" y="2071616"/>
            <a:ext cx="6832600" cy="421150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6933531" y="1646891"/>
            <a:ext cx="5054600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河道弯曲，河流流速慢，泥沙易沉积，易出现洪涝灾害；需经常疏浚河道，建设河堤，防治洪涝灾害。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利：地形平坦开阔，土壤深厚肥沃，灌溉水源充足。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弊：洪涝灾害多发。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0896600" y="11226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381" y="851131"/>
            <a:ext cx="12196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】1.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为什么下游会开阔？它叫什么？它的特点是什么？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三角洲平原地貌与农业生产有什么关系？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到达上海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0" y="2184169"/>
            <a:ext cx="5742026" cy="3822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355"/>
          <a:stretch>
            <a:fillRect/>
          </a:stretch>
        </p:blipFill>
        <p:spPr>
          <a:xfrm>
            <a:off x="5970624" y="2158129"/>
            <a:ext cx="6083301" cy="3822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5750" r="4138" b="5578"/>
          <a:stretch>
            <a:fillRect/>
          </a:stretch>
        </p:blipFill>
        <p:spPr bwMode="auto">
          <a:xfrm>
            <a:off x="0" y="1481455"/>
            <a:ext cx="5711190" cy="379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D9A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grpSp>
        <p:nvGrpSpPr>
          <p:cNvPr id="59394" name="组合 3"/>
          <p:cNvGrpSpPr/>
          <p:nvPr>
            <p:custDataLst>
              <p:tags r:id="rId3"/>
            </p:custDataLst>
          </p:nvPr>
        </p:nvGrpSpPr>
        <p:grpSpPr>
          <a:xfrm>
            <a:off x="-9524" y="-9525"/>
            <a:ext cx="3292656" cy="718032"/>
            <a:chOff x="0" y="29"/>
            <a:chExt cx="5104" cy="1236"/>
          </a:xfrm>
          <a:solidFill>
            <a:schemeClr val="accent1"/>
          </a:solidFill>
        </p:grpSpPr>
        <p:sp>
          <p:nvSpPr>
            <p:cNvPr id="10" name="矩形 2"/>
            <p:cNvSpPr/>
            <p:nvPr>
              <p:custDataLst>
                <p:tags r:id="rId4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b="1" strike="noStrike" noProof="1">
                <a:solidFill>
                  <a:srgbClr val="FFFFFF"/>
                </a:solidFill>
              </a:endParaRPr>
            </a:p>
          </p:txBody>
        </p:sp>
        <p:sp>
          <p:nvSpPr>
            <p:cNvPr id="2" name="TextBox 17"/>
            <p:cNvSpPr txBox="1"/>
            <p:nvPr>
              <p:custDataLst>
                <p:tags r:id="rId5"/>
              </p:custDataLst>
            </p:nvPr>
          </p:nvSpPr>
          <p:spPr>
            <a:xfrm>
              <a:off x="226" y="29"/>
              <a:ext cx="4723" cy="1161"/>
            </a:xfrm>
            <a:prstGeom prst="rect">
              <a:avLst/>
            </a:prstGeom>
            <a:grpFill/>
          </p:spPr>
          <p:txBody>
            <a:bodyPr wrap="square" lIns="121917" tIns="60958" rIns="121917" bIns="60958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600" b="1" noProof="1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河口三角洲</a:t>
              </a:r>
              <a:endParaRPr 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7994015" y="6004560"/>
            <a:ext cx="2540000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形成河口三角洲</a:t>
            </a:r>
            <a:endParaRPr lang="zh-CN" altLang="en-US" sz="2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5664835" y="194818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形成过程：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9" name="组合 38"/>
          <p:cNvGrpSpPr/>
          <p:nvPr>
            <p:custDataLst>
              <p:tags r:id="rId8"/>
            </p:custDataLst>
          </p:nvPr>
        </p:nvGrpSpPr>
        <p:grpSpPr>
          <a:xfrm>
            <a:off x="7978140" y="3801745"/>
            <a:ext cx="2540000" cy="1027430"/>
            <a:chOff x="10977" y="4145"/>
            <a:chExt cx="4000" cy="1618"/>
          </a:xfrm>
        </p:grpSpPr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10977" y="4145"/>
              <a:ext cx="4000" cy="7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河水流速减慢</a:t>
              </a:r>
              <a:endParaRPr lang="zh-CN" altLang="en-US" sz="2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1" name="直接箭头连接符 30"/>
            <p:cNvCxnSpPr/>
            <p:nvPr>
              <p:custDataLst>
                <p:tags r:id="rId10"/>
              </p:custDataLst>
            </p:nvPr>
          </p:nvCxnSpPr>
          <p:spPr>
            <a:xfrm flipH="1">
              <a:off x="12777" y="5086"/>
              <a:ext cx="0" cy="677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  <p:style>
            <a:lnRef idx="1">
              <a:srgbClr val="4F81BD"/>
            </a:lnRef>
            <a:fillRef idx="0">
              <a:srgbClr val="4F81BD"/>
            </a:fillRef>
            <a:effectRef idx="0">
              <a:srgbClr val="4F81BD"/>
            </a:effectRef>
            <a:fontRef idx="minor">
              <a:sysClr val="windowText" lastClr="000000"/>
            </a:fontRef>
          </p:style>
        </p:cxnSp>
      </p:grpSp>
      <p:grpSp>
        <p:nvGrpSpPr>
          <p:cNvPr id="40" name="组合 39"/>
          <p:cNvGrpSpPr/>
          <p:nvPr>
            <p:custDataLst>
              <p:tags r:id="rId11"/>
            </p:custDataLst>
          </p:nvPr>
        </p:nvGrpSpPr>
        <p:grpSpPr>
          <a:xfrm>
            <a:off x="7625715" y="4845050"/>
            <a:ext cx="3459480" cy="974725"/>
            <a:chOff x="10335" y="5947"/>
            <a:chExt cx="5448" cy="1535"/>
          </a:xfrm>
        </p:grpSpPr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10335" y="5947"/>
              <a:ext cx="5448" cy="7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河流携带的泥沙沉积</a:t>
              </a:r>
              <a:endParaRPr lang="zh-CN" altLang="en-US" sz="2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2" name="直接箭头连接符 31"/>
            <p:cNvCxnSpPr/>
            <p:nvPr>
              <p:custDataLst>
                <p:tags r:id="rId13"/>
              </p:custDataLst>
            </p:nvPr>
          </p:nvCxnSpPr>
          <p:spPr>
            <a:xfrm flipH="1">
              <a:off x="12777" y="6805"/>
              <a:ext cx="0" cy="677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  <p:style>
            <a:lnRef idx="1">
              <a:srgbClr val="4F81BD"/>
            </a:lnRef>
            <a:fillRef idx="0">
              <a:srgbClr val="4F81BD"/>
            </a:fillRef>
            <a:effectRef idx="0">
              <a:srgbClr val="4F81BD"/>
            </a:effectRef>
            <a:fontRef idx="minor">
              <a:sysClr val="windowText" lastClr="000000"/>
            </a:fontRef>
          </p:style>
        </p:cxnSp>
      </p:grpSp>
      <p:grpSp>
        <p:nvGrpSpPr>
          <p:cNvPr id="41" name="组合 40"/>
          <p:cNvGrpSpPr/>
          <p:nvPr>
            <p:custDataLst>
              <p:tags r:id="rId14"/>
            </p:custDataLst>
          </p:nvPr>
        </p:nvGrpSpPr>
        <p:grpSpPr>
          <a:xfrm>
            <a:off x="6096000" y="2670810"/>
            <a:ext cx="6229985" cy="1136015"/>
            <a:chOff x="8291" y="2343"/>
            <a:chExt cx="9308" cy="1789"/>
          </a:xfrm>
        </p:grpSpPr>
        <p:grpSp>
          <p:nvGrpSpPr>
            <p:cNvPr id="38" name="组合 37"/>
            <p:cNvGrpSpPr/>
            <p:nvPr>
              <p:custDataLst>
                <p:tags r:id="rId15"/>
              </p:custDataLst>
            </p:nvPr>
          </p:nvGrpSpPr>
          <p:grpSpPr>
            <a:xfrm>
              <a:off x="8291" y="2343"/>
              <a:ext cx="9308" cy="812"/>
              <a:chOff x="8315" y="2367"/>
              <a:chExt cx="9308" cy="812"/>
            </a:xfrm>
          </p:grpSpPr>
          <p:sp>
            <p:nvSpPr>
              <p:cNvPr id="22" name="文本框 2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8315" y="2403"/>
                <a:ext cx="4762" cy="77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600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入海处水下坡度平缓 </a:t>
                </a:r>
                <a:endParaRPr lang="zh-CN" altLang="en-US" sz="26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3623" y="2367"/>
                <a:ext cx="4000" cy="77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600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海水的顶托作用</a:t>
                </a:r>
                <a:endParaRPr lang="zh-CN" altLang="en-US" sz="26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7" name="组合 36"/>
            <p:cNvGrpSpPr/>
            <p:nvPr>
              <p:custDataLst>
                <p:tags r:id="rId18"/>
              </p:custDataLst>
            </p:nvPr>
          </p:nvGrpSpPr>
          <p:grpSpPr>
            <a:xfrm>
              <a:off x="10175" y="2945"/>
              <a:ext cx="5154" cy="1187"/>
              <a:chOff x="10199" y="2957"/>
              <a:chExt cx="5154" cy="1187"/>
            </a:xfrm>
          </p:grpSpPr>
          <p:cxnSp>
            <p:nvCxnSpPr>
              <p:cNvPr id="28" name="直接箭头连接符 27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12777" y="3468"/>
                <a:ext cx="0" cy="67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/>
                </a:solidFill>
                <a:prstDash val="solid"/>
                <a:tailEnd type="arrow"/>
              </a:ln>
              <a:effectLst/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33" name="直接连接符 32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10199" y="3442"/>
                <a:ext cx="515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10221" y="2999"/>
                <a:ext cx="0" cy="46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15349" y="2957"/>
                <a:ext cx="0" cy="46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5664835" y="122682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地貌特点：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4"/>
            </p:custDataLst>
          </p:nvPr>
        </p:nvSpPr>
        <p:spPr>
          <a:xfrm>
            <a:off x="7625715" y="1272540"/>
            <a:ext cx="4278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多呈三角形，地势平坦，河网密布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5"/>
            </p:custDataLst>
          </p:nvPr>
        </p:nvSpPr>
        <p:spPr>
          <a:xfrm>
            <a:off x="5711190" y="53530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6"/>
            </p:custDataLst>
          </p:nvPr>
        </p:nvSpPr>
        <p:spPr>
          <a:xfrm>
            <a:off x="7625715" y="640715"/>
            <a:ext cx="393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河流入海口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6" grpId="0"/>
    </p:bldLst>
  </p:timing>
</p:sld>
</file>

<file path=ppt/tags/tag1.xml><?xml version="1.0" encoding="utf-8"?>
<p:tagLst xmlns:p="http://schemas.openxmlformats.org/presentationml/2006/main">
  <p:tag name="AS_UNIQUEID" val="6459"/>
</p:tagLst>
</file>

<file path=ppt/tags/tag10.xml><?xml version="1.0" encoding="utf-8"?>
<p:tagLst xmlns:p="http://schemas.openxmlformats.org/presentationml/2006/main">
  <p:tag name="AS_UNIQUEID" val="6469"/>
</p:tagLst>
</file>

<file path=ppt/tags/tag100.xml><?xml version="1.0" encoding="utf-8"?>
<p:tagLst xmlns:p="http://schemas.openxmlformats.org/presentationml/2006/main">
  <p:tag name="AS_UNIQUEID" val="6648"/>
</p:tagLst>
</file>

<file path=ppt/tags/tag101.xml><?xml version="1.0" encoding="utf-8"?>
<p:tagLst xmlns:p="http://schemas.openxmlformats.org/presentationml/2006/main">
  <p:tag name="AS_UNIQUEID" val="6649"/>
</p:tagLst>
</file>

<file path=ppt/tags/tag102.xml><?xml version="1.0" encoding="utf-8"?>
<p:tagLst xmlns:p="http://schemas.openxmlformats.org/presentationml/2006/main">
  <p:tag name="AS_UNIQUEID" val="6650"/>
</p:tagLst>
</file>

<file path=ppt/tags/tag103.xml><?xml version="1.0" encoding="utf-8"?>
<p:tagLst xmlns:p="http://schemas.openxmlformats.org/presentationml/2006/main">
  <p:tag name="AS_UNIQUEID" val="6651"/>
</p:tagLst>
</file>

<file path=ppt/tags/tag104.xml><?xml version="1.0" encoding="utf-8"?>
<p:tagLst xmlns:p="http://schemas.openxmlformats.org/presentationml/2006/main">
  <p:tag name="AS_UNIQUEID" val="6652"/>
</p:tagLst>
</file>

<file path=ppt/tags/tag105.xml><?xml version="1.0" encoding="utf-8"?>
<p:tagLst xmlns:p="http://schemas.openxmlformats.org/presentationml/2006/main">
  <p:tag name="AS_UNIQUEID" val="6653"/>
</p:tagLst>
</file>

<file path=ppt/tags/tag106.xml><?xml version="1.0" encoding="utf-8"?>
<p:tagLst xmlns:p="http://schemas.openxmlformats.org/presentationml/2006/main">
  <p:tag name="AS_UNIQUEID" val="6654"/>
</p:tagLst>
</file>

<file path=ppt/tags/tag107.xml><?xml version="1.0" encoding="utf-8"?>
<p:tagLst xmlns:p="http://schemas.openxmlformats.org/presentationml/2006/main">
  <p:tag name="AS_UNIQUEID" val="6655"/>
</p:tagLst>
</file>

<file path=ppt/tags/tag108.xml><?xml version="1.0" encoding="utf-8"?>
<p:tagLst xmlns:p="http://schemas.openxmlformats.org/presentationml/2006/main">
  <p:tag name="AS_UNIQUEID" val="6657"/>
</p:tagLst>
</file>

<file path=ppt/tags/tag109.xml><?xml version="1.0" encoding="utf-8"?>
<p:tagLst xmlns:p="http://schemas.openxmlformats.org/presentationml/2006/main">
  <p:tag name="AS_UNIQUEID" val="6658"/>
</p:tagLst>
</file>

<file path=ppt/tags/tag11.xml><?xml version="1.0" encoding="utf-8"?>
<p:tagLst xmlns:p="http://schemas.openxmlformats.org/presentationml/2006/main">
  <p:tag name="AS_UNIQUEID" val="6471"/>
</p:tagLst>
</file>

<file path=ppt/tags/tag110.xml><?xml version="1.0" encoding="utf-8"?>
<p:tagLst xmlns:p="http://schemas.openxmlformats.org/presentationml/2006/main">
  <p:tag name="AS_UNIQUEID" val="6659"/>
</p:tagLst>
</file>

<file path=ppt/tags/tag111.xml><?xml version="1.0" encoding="utf-8"?>
<p:tagLst xmlns:p="http://schemas.openxmlformats.org/presentationml/2006/main">
  <p:tag name="AS_UNIQUEID" val="6661"/>
</p:tagLst>
</file>

<file path=ppt/tags/tag112.xml><?xml version="1.0" encoding="utf-8"?>
<p:tagLst xmlns:p="http://schemas.openxmlformats.org/presentationml/2006/main">
  <p:tag name="AS_UNIQUEID" val="6662"/>
</p:tagLst>
</file>

<file path=ppt/tags/tag113.xml><?xml version="1.0" encoding="utf-8"?>
<p:tagLst xmlns:p="http://schemas.openxmlformats.org/presentationml/2006/main">
  <p:tag name="AS_UNIQUEID" val="6663"/>
</p:tagLst>
</file>

<file path=ppt/tags/tag114.xml><?xml version="1.0" encoding="utf-8"?>
<p:tagLst xmlns:p="http://schemas.openxmlformats.org/presentationml/2006/main">
  <p:tag name="AS_UNIQUEID" val="6664"/>
</p:tagLst>
</file>

<file path=ppt/tags/tag115.xml><?xml version="1.0" encoding="utf-8"?>
<p:tagLst xmlns:p="http://schemas.openxmlformats.org/presentationml/2006/main">
  <p:tag name="AS_UNIQUEID" val="6665"/>
</p:tagLst>
</file>

<file path=ppt/tags/tag116.xml><?xml version="1.0" encoding="utf-8"?>
<p:tagLst xmlns:p="http://schemas.openxmlformats.org/presentationml/2006/main">
  <p:tag name="AS_UNIQUEID" val="6666"/>
</p:tagLst>
</file>

<file path=ppt/tags/tag117.xml><?xml version="1.0" encoding="utf-8"?>
<p:tagLst xmlns:p="http://schemas.openxmlformats.org/presentationml/2006/main">
  <p:tag name="AS_UNIQUEID" val="6722"/>
</p:tagLst>
</file>

<file path=ppt/tags/tag118.xml><?xml version="1.0" encoding="utf-8"?>
<p:tagLst xmlns:p="http://schemas.openxmlformats.org/presentationml/2006/main">
  <p:tag name="AS_UNIQUEID" val="6723"/>
</p:tagLst>
</file>

<file path=ppt/tags/tag119.xml><?xml version="1.0" encoding="utf-8"?>
<p:tagLst xmlns:p="http://schemas.openxmlformats.org/presentationml/2006/main">
  <p:tag name="AS_UNIQUEID" val="6724"/>
</p:tagLst>
</file>

<file path=ppt/tags/tag12.xml><?xml version="1.0" encoding="utf-8"?>
<p:tagLst xmlns:p="http://schemas.openxmlformats.org/presentationml/2006/main">
  <p:tag name="AS_UNIQUEID" val="6472"/>
</p:tagLst>
</file>

<file path=ppt/tags/tag120.xml><?xml version="1.0" encoding="utf-8"?>
<p:tagLst xmlns:p="http://schemas.openxmlformats.org/presentationml/2006/main">
  <p:tag name="AS_UNIQUEID" val="6725"/>
</p:tagLst>
</file>

<file path=ppt/tags/tag121.xml><?xml version="1.0" encoding="utf-8"?>
<p:tagLst xmlns:p="http://schemas.openxmlformats.org/presentationml/2006/main">
  <p:tag name="AS_UNIQUEID" val="6726"/>
</p:tagLst>
</file>

<file path=ppt/tags/tag122.xml><?xml version="1.0" encoding="utf-8"?>
<p:tagLst xmlns:p="http://schemas.openxmlformats.org/presentationml/2006/main">
  <p:tag name="AS_UNIQUEID" val="5257"/>
</p:tagLst>
</file>

<file path=ppt/tags/tag123.xml><?xml version="1.0" encoding="utf-8"?>
<p:tagLst xmlns:p="http://schemas.openxmlformats.org/presentationml/2006/main">
  <p:tag name="AS_UNIQUEID" val="5258"/>
</p:tagLst>
</file>

<file path=ppt/tags/tag124.xml><?xml version="1.0" encoding="utf-8"?>
<p:tagLst xmlns:p="http://schemas.openxmlformats.org/presentationml/2006/main">
  <p:tag name="AS_UNIQUEID" val="5259"/>
</p:tagLst>
</file>

<file path=ppt/tags/tag125.xml><?xml version="1.0" encoding="utf-8"?>
<p:tagLst xmlns:p="http://schemas.openxmlformats.org/presentationml/2006/main">
  <p:tag name="AS_UNIQUEID" val="5260"/>
</p:tagLst>
</file>

<file path=ppt/tags/tag126.xml><?xml version="1.0" encoding="utf-8"?>
<p:tagLst xmlns:p="http://schemas.openxmlformats.org/presentationml/2006/main">
  <p:tag name="AS_UNIQUEID" val="5261"/>
</p:tagLst>
</file>

<file path=ppt/tags/tag127.xml><?xml version="1.0" encoding="utf-8"?>
<p:tagLst xmlns:p="http://schemas.openxmlformats.org/presentationml/2006/main">
  <p:tag name="AS_UNIQUEID" val="5262"/>
</p:tagLst>
</file>

<file path=ppt/tags/tag128.xml><?xml version="1.0" encoding="utf-8"?>
<p:tagLst xmlns:p="http://schemas.openxmlformats.org/presentationml/2006/main">
  <p:tag name="AS_UNIQUEID" val="5263"/>
</p:tagLst>
</file>

<file path=ppt/tags/tag129.xml><?xml version="1.0" encoding="utf-8"?>
<p:tagLst xmlns:p="http://schemas.openxmlformats.org/presentationml/2006/main">
  <p:tag name="AS_UNIQUEID" val="2094"/>
</p:tagLst>
</file>

<file path=ppt/tags/tag13.xml><?xml version="1.0" encoding="utf-8"?>
<p:tagLst xmlns:p="http://schemas.openxmlformats.org/presentationml/2006/main">
  <p:tag name="AS_UNIQUEID" val="6473"/>
</p:tagLst>
</file>

<file path=ppt/tags/tag130.xml><?xml version="1.0" encoding="utf-8"?>
<p:tagLst xmlns:p="http://schemas.openxmlformats.org/presentationml/2006/main">
  <p:tag name="AS_UNIQUEID" val="5265"/>
</p:tagLst>
</file>

<file path=ppt/tags/tag131.xml><?xml version="1.0" encoding="utf-8"?>
<p:tagLst xmlns:p="http://schemas.openxmlformats.org/presentationml/2006/main">
  <p:tag name="AS_UNIQUEID" val="5266"/>
</p:tagLst>
</file>

<file path=ppt/tags/tag132.xml><?xml version="1.0" encoding="utf-8"?>
<p:tagLst xmlns:p="http://schemas.openxmlformats.org/presentationml/2006/main">
  <p:tag name="AS_UNIQUEID" val="5267"/>
</p:tagLst>
</file>

<file path=ppt/tags/tag133.xml><?xml version="1.0" encoding="utf-8"?>
<p:tagLst xmlns:p="http://schemas.openxmlformats.org/presentationml/2006/main">
  <p:tag name="AS_UNIQUEID" val="2094"/>
</p:tagLst>
</file>

<file path=ppt/tags/tag134.xml><?xml version="1.0" encoding="utf-8"?>
<p:tagLst xmlns:p="http://schemas.openxmlformats.org/presentationml/2006/main">
  <p:tag name="AS_UNIQUEID" val="5269"/>
</p:tagLst>
</file>

<file path=ppt/tags/tag135.xml><?xml version="1.0" encoding="utf-8"?>
<p:tagLst xmlns:p="http://schemas.openxmlformats.org/presentationml/2006/main">
  <p:tag name="AS_UNIQUEID" val="5270"/>
</p:tagLst>
</file>

<file path=ppt/tags/tag136.xml><?xml version="1.0" encoding="utf-8"?>
<p:tagLst xmlns:p="http://schemas.openxmlformats.org/presentationml/2006/main">
  <p:tag name="AS_UNIQUEID" val="5271"/>
</p:tagLst>
</file>

<file path=ppt/tags/tag137.xml><?xml version="1.0" encoding="utf-8"?>
<p:tagLst xmlns:p="http://schemas.openxmlformats.org/presentationml/2006/main">
  <p:tag name="AS_UNIQUEID" val="2094"/>
</p:tagLst>
</file>

<file path=ppt/tags/tag138.xml><?xml version="1.0" encoding="utf-8"?>
<p:tagLst xmlns:p="http://schemas.openxmlformats.org/presentationml/2006/main">
  <p:tag name="AS_UNIQUEID" val="5273"/>
</p:tagLst>
</file>

<file path=ppt/tags/tag139.xml><?xml version="1.0" encoding="utf-8"?>
<p:tagLst xmlns:p="http://schemas.openxmlformats.org/presentationml/2006/main">
  <p:tag name="AS_UNIQUEID" val="5274"/>
</p:tagLst>
</file>

<file path=ppt/tags/tag14.xml><?xml version="1.0" encoding="utf-8"?>
<p:tagLst xmlns:p="http://schemas.openxmlformats.org/presentationml/2006/main">
  <p:tag name="AS_UNIQUEID" val="6474"/>
</p:tagLst>
</file>

<file path=ppt/tags/tag140.xml><?xml version="1.0" encoding="utf-8"?>
<p:tagLst xmlns:p="http://schemas.openxmlformats.org/presentationml/2006/main">
  <p:tag name="AS_UNIQUEID" val="5275"/>
</p:tagLst>
</file>

<file path=ppt/tags/tag141.xml><?xml version="1.0" encoding="utf-8"?>
<p:tagLst xmlns:p="http://schemas.openxmlformats.org/presentationml/2006/main">
  <p:tag name="AS_UNIQUEID" val="5276"/>
</p:tagLst>
</file>

<file path=ppt/tags/tag142.xml><?xml version="1.0" encoding="utf-8"?>
<p:tagLst xmlns:p="http://schemas.openxmlformats.org/presentationml/2006/main">
  <p:tag name="AS_UNIQUEID" val="5277"/>
</p:tagLst>
</file>

<file path=ppt/tags/tag143.xml><?xml version="1.0" encoding="utf-8"?>
<p:tagLst xmlns:p="http://schemas.openxmlformats.org/presentationml/2006/main">
  <p:tag name="AS_UNIQUEID" val="2143"/>
</p:tagLst>
</file>

<file path=ppt/tags/tag144.xml><?xml version="1.0" encoding="utf-8"?>
<p:tagLst xmlns:p="http://schemas.openxmlformats.org/presentationml/2006/main">
  <p:tag name="AS_UNIQUEID" val="6452"/>
  <p:tag name="KSO_WM_BEAUTIFY_FLAG" val=""/>
</p:tagLst>
</file>

<file path=ppt/tags/tag145.xml><?xml version="1.0" encoding="utf-8"?>
<p:tagLst xmlns:p="http://schemas.openxmlformats.org/presentationml/2006/main">
  <p:tag name="AS_UNIQUEID" val="2148"/>
</p:tagLst>
</file>

<file path=ppt/tags/tag146.xml><?xml version="1.0" encoding="utf-8"?>
<p:tagLst xmlns:p="http://schemas.openxmlformats.org/presentationml/2006/main">
  <p:tag name="AS_UNIQUEID" val="2149"/>
</p:tagLst>
</file>

<file path=ppt/tags/tag147.xml><?xml version="1.0" encoding="utf-8"?>
<p:tagLst xmlns:p="http://schemas.openxmlformats.org/presentationml/2006/main">
  <p:tag name="AS_UNIQUEID" val="2150"/>
</p:tagLst>
</file>

<file path=ppt/tags/tag148.xml><?xml version="1.0" encoding="utf-8"?>
<p:tagLst xmlns:p="http://schemas.openxmlformats.org/presentationml/2006/main">
  <p:tag name="AS_UNIQUEID" val="2151"/>
</p:tagLst>
</file>

<file path=ppt/tags/tag149.xml><?xml version="1.0" encoding="utf-8"?>
<p:tagLst xmlns:p="http://schemas.openxmlformats.org/presentationml/2006/main">
  <p:tag name="AS_UNIQUEID" val="2152"/>
</p:tagLst>
</file>

<file path=ppt/tags/tag15.xml><?xml version="1.0" encoding="utf-8"?>
<p:tagLst xmlns:p="http://schemas.openxmlformats.org/presentationml/2006/main">
  <p:tag name="AS_UNIQUEID" val="6475"/>
</p:tagLst>
</file>

<file path=ppt/tags/tag150.xml><?xml version="1.0" encoding="utf-8"?>
<p:tagLst xmlns:p="http://schemas.openxmlformats.org/presentationml/2006/main">
  <p:tag name="AS_UNIQUEID" val="2153"/>
</p:tagLst>
</file>

<file path=ppt/tags/tag151.xml><?xml version="1.0" encoding="utf-8"?>
<p:tagLst xmlns:p="http://schemas.openxmlformats.org/presentationml/2006/main">
  <p:tag name="AS_UNIQUEID" val="2154"/>
</p:tagLst>
</file>

<file path=ppt/tags/tag152.xml><?xml version="1.0" encoding="utf-8"?>
<p:tagLst xmlns:p="http://schemas.openxmlformats.org/presentationml/2006/main">
  <p:tag name="AS_UNIQUEID" val="2155"/>
</p:tagLst>
</file>

<file path=ppt/tags/tag153.xml><?xml version="1.0" encoding="utf-8"?>
<p:tagLst xmlns:p="http://schemas.openxmlformats.org/presentationml/2006/main">
  <p:tag name="AS_UNIQUEID" val="2156"/>
</p:tagLst>
</file>

<file path=ppt/tags/tag154.xml><?xml version="1.0" encoding="utf-8"?>
<p:tagLst xmlns:p="http://schemas.openxmlformats.org/presentationml/2006/main">
  <p:tag name="AS_UNIQUEID" val="2157"/>
</p:tagLst>
</file>

<file path=ppt/tags/tag155.xml><?xml version="1.0" encoding="utf-8"?>
<p:tagLst xmlns:p="http://schemas.openxmlformats.org/presentationml/2006/main">
  <p:tag name="AS_UNIQUEID" val="2158"/>
</p:tagLst>
</file>

<file path=ppt/tags/tag156.xml><?xml version="1.0" encoding="utf-8"?>
<p:tagLst xmlns:p="http://schemas.openxmlformats.org/presentationml/2006/main">
  <p:tag name="AS_UNIQUEID" val="2159"/>
</p:tagLst>
</file>

<file path=ppt/tags/tag157.xml><?xml version="1.0" encoding="utf-8"?>
<p:tagLst xmlns:p="http://schemas.openxmlformats.org/presentationml/2006/main">
  <p:tag name="AS_UNIQUEID" val="2160"/>
</p:tagLst>
</file>

<file path=ppt/tags/tag158.xml><?xml version="1.0" encoding="utf-8"?>
<p:tagLst xmlns:p="http://schemas.openxmlformats.org/presentationml/2006/main">
  <p:tag name="AS_UNIQUEID" val="2339"/>
  <p:tag name="KSO_WM_BEAUTIFY_FLAG" val=""/>
</p:tagLst>
</file>

<file path=ppt/tags/tag159.xml><?xml version="1.0" encoding="utf-8"?>
<p:tagLst xmlns:p="http://schemas.openxmlformats.org/presentationml/2006/main">
  <p:tag name="AS_UNIQUEID" val="2340"/>
  <p:tag name="KSO_WM_BEAUTIFY_FLAG" val=""/>
</p:tagLst>
</file>

<file path=ppt/tags/tag16.xml><?xml version="1.0" encoding="utf-8"?>
<p:tagLst xmlns:p="http://schemas.openxmlformats.org/presentationml/2006/main">
  <p:tag name="AS_UNIQUEID" val="6477"/>
</p:tagLst>
</file>

<file path=ppt/tags/tag160.xml><?xml version="1.0" encoding="utf-8"?>
<p:tagLst xmlns:p="http://schemas.openxmlformats.org/presentationml/2006/main">
  <p:tag name="AS_UNIQUEID" val="6730"/>
</p:tagLst>
</file>

<file path=ppt/tags/tag161.xml><?xml version="1.0" encoding="utf-8"?>
<p:tagLst xmlns:p="http://schemas.openxmlformats.org/presentationml/2006/main">
  <p:tag name="AS_UNIQUEID" val="6731"/>
</p:tagLst>
</file>

<file path=ppt/tags/tag162.xml><?xml version="1.0" encoding="utf-8"?>
<p:tagLst xmlns:p="http://schemas.openxmlformats.org/presentationml/2006/main">
  <p:tag name="AS_UNIQUEID" val="6732"/>
</p:tagLst>
</file>

<file path=ppt/tags/tag163.xml><?xml version="1.0" encoding="utf-8"?>
<p:tagLst xmlns:p="http://schemas.openxmlformats.org/presentationml/2006/main">
  <p:tag name="AS_UNIQUEID" val="6733"/>
</p:tagLst>
</file>

<file path=ppt/tags/tag164.xml><?xml version="1.0" encoding="utf-8"?>
<p:tagLst xmlns:p="http://schemas.openxmlformats.org/presentationml/2006/main">
  <p:tag name="AS_UNIQUEID" val="6734"/>
</p:tagLst>
</file>

<file path=ppt/tags/tag165.xml><?xml version="1.0" encoding="utf-8"?>
<p:tagLst xmlns:p="http://schemas.openxmlformats.org/presentationml/2006/main">
  <p:tag name="AS_UNIQUEID" val="6735"/>
</p:tagLst>
</file>

<file path=ppt/tags/tag166.xml><?xml version="1.0" encoding="utf-8"?>
<p:tagLst xmlns:p="http://schemas.openxmlformats.org/presentationml/2006/main">
  <p:tag name="AS_UNIQUEID" val="6743"/>
</p:tagLst>
</file>

<file path=ppt/tags/tag167.xml><?xml version="1.0" encoding="utf-8"?>
<p:tagLst xmlns:p="http://schemas.openxmlformats.org/presentationml/2006/main">
  <p:tag name="AS_UNIQUEID" val="6744"/>
</p:tagLst>
</file>

<file path=ppt/tags/tag168.xml><?xml version="1.0" encoding="utf-8"?>
<p:tagLst xmlns:p="http://schemas.openxmlformats.org/presentationml/2006/main">
  <p:tag name="AS_UNIQUEID" val="6745"/>
</p:tagLst>
</file>

<file path=ppt/tags/tag169.xml><?xml version="1.0" encoding="utf-8"?>
<p:tagLst xmlns:p="http://schemas.openxmlformats.org/presentationml/2006/main">
  <p:tag name="AS_UNIQUEID" val="6746"/>
</p:tagLst>
</file>

<file path=ppt/tags/tag17.xml><?xml version="1.0" encoding="utf-8"?>
<p:tagLst xmlns:p="http://schemas.openxmlformats.org/presentationml/2006/main">
  <p:tag name="AS_UNIQUEID" val="6478"/>
</p:tagLst>
</file>

<file path=ppt/tags/tag170.xml><?xml version="1.0" encoding="utf-8"?>
<p:tagLst xmlns:p="http://schemas.openxmlformats.org/presentationml/2006/main">
  <p:tag name="AS_UNIQUEID" val="743"/>
  <p:tag name="KSO_WM_FULL_TEXT_BEAUTIFY_COPY_ID" val="2"/>
</p:tagLst>
</file>

<file path=ppt/tags/tag171.xml><?xml version="1.0" encoding="utf-8"?>
<p:tagLst xmlns:p="http://schemas.openxmlformats.org/presentationml/2006/main">
  <p:tag name="AS_UNIQUEID" val="6747"/>
</p:tagLst>
</file>

<file path=ppt/tags/tag172.xml><?xml version="1.0" encoding="utf-8"?>
<p:tagLst xmlns:p="http://schemas.openxmlformats.org/presentationml/2006/main">
  <p:tag name="AS_UNIQUEID" val="6748"/>
</p:tagLst>
</file>

<file path=ppt/tags/tag173.xml><?xml version="1.0" encoding="utf-8"?>
<p:tagLst xmlns:p="http://schemas.openxmlformats.org/presentationml/2006/main">
  <p:tag name="AS_UNIQUEID" val="6753"/>
</p:tagLst>
</file>

<file path=ppt/tags/tag174.xml><?xml version="1.0" encoding="utf-8"?>
<p:tagLst xmlns:p="http://schemas.openxmlformats.org/presentationml/2006/main">
  <p:tag name="AS_UNIQUEID" val="6754"/>
</p:tagLst>
</file>

<file path=ppt/tags/tag175.xml><?xml version="1.0" encoding="utf-8"?>
<p:tagLst xmlns:p="http://schemas.openxmlformats.org/presentationml/2006/main">
  <p:tag name="AS_UNIQUEID" val="6755"/>
</p:tagLst>
</file>

<file path=ppt/tags/tag176.xml><?xml version="1.0" encoding="utf-8"?>
<p:tagLst xmlns:p="http://schemas.openxmlformats.org/presentationml/2006/main">
  <p:tag name="AS_UNIQUEID" val="6756"/>
</p:tagLst>
</file>

<file path=ppt/tags/tag177.xml><?xml version="1.0" encoding="utf-8"?>
<p:tagLst xmlns:p="http://schemas.openxmlformats.org/presentationml/2006/main">
  <p:tag name="AS_UNIQUEID" val="743"/>
  <p:tag name="KSO_WM_FULL_TEXT_BEAUTIFY_COPY_ID" val="2"/>
</p:tagLst>
</file>

<file path=ppt/tags/tag178.xml><?xml version="1.0" encoding="utf-8"?>
<p:tagLst xmlns:p="http://schemas.openxmlformats.org/presentationml/2006/main">
  <p:tag name="AS_UNIQUEID" val="6757"/>
</p:tagLst>
</file>

<file path=ppt/tags/tag179.xml><?xml version="1.0" encoding="utf-8"?>
<p:tagLst xmlns:p="http://schemas.openxmlformats.org/presentationml/2006/main">
  <p:tag name="AS_UNIQUEID" val="6855"/>
</p:tagLst>
</file>

<file path=ppt/tags/tag18.xml><?xml version="1.0" encoding="utf-8"?>
<p:tagLst xmlns:p="http://schemas.openxmlformats.org/presentationml/2006/main">
  <p:tag name="AS_UNIQUEID" val="6479"/>
</p:tagLst>
</file>

<file path=ppt/tags/tag180.xml><?xml version="1.0" encoding="utf-8"?>
<p:tagLst xmlns:p="http://schemas.openxmlformats.org/presentationml/2006/main">
  <p:tag name="AS_UNIQUEID" val="6766"/>
</p:tagLst>
</file>

<file path=ppt/tags/tag181.xml><?xml version="1.0" encoding="utf-8"?>
<p:tagLst xmlns:p="http://schemas.openxmlformats.org/presentationml/2006/main">
  <p:tag name="AS_UNIQUEID" val="6767"/>
</p:tagLst>
</file>

<file path=ppt/tags/tag182.xml><?xml version="1.0" encoding="utf-8"?>
<p:tagLst xmlns:p="http://schemas.openxmlformats.org/presentationml/2006/main">
  <p:tag name="AS_UNIQUEID" val="6768"/>
</p:tagLst>
</file>

<file path=ppt/tags/tag183.xml><?xml version="1.0" encoding="utf-8"?>
<p:tagLst xmlns:p="http://schemas.openxmlformats.org/presentationml/2006/main">
  <p:tag name="AS_UNIQUEID" val="6769"/>
</p:tagLst>
</file>

<file path=ppt/tags/tag184.xml><?xml version="1.0" encoding="utf-8"?>
<p:tagLst xmlns:p="http://schemas.openxmlformats.org/presentationml/2006/main">
  <p:tag name="AS_UNIQUEID" val="6770"/>
</p:tagLst>
</file>

<file path=ppt/tags/tag185.xml><?xml version="1.0" encoding="utf-8"?>
<p:tagLst xmlns:p="http://schemas.openxmlformats.org/presentationml/2006/main">
  <p:tag name="AS_UNIQUEID" val="6771"/>
</p:tagLst>
</file>

<file path=ppt/tags/tag186.xml><?xml version="1.0" encoding="utf-8"?>
<p:tagLst xmlns:p="http://schemas.openxmlformats.org/presentationml/2006/main">
  <p:tag name="AS_UNIQUEID" val="5320"/>
</p:tagLst>
</file>

<file path=ppt/tags/tag187.xml><?xml version="1.0" encoding="utf-8"?>
<p:tagLst xmlns:p="http://schemas.openxmlformats.org/presentationml/2006/main">
  <p:tag name="AS_UNIQUEID" val="5321"/>
</p:tagLst>
</file>

<file path=ppt/tags/tag188.xml><?xml version="1.0" encoding="utf-8"?>
<p:tagLst xmlns:p="http://schemas.openxmlformats.org/presentationml/2006/main">
  <p:tag name="AS_UNIQUEID" val="5322"/>
</p:tagLst>
</file>

<file path=ppt/tags/tag189.xml><?xml version="1.0" encoding="utf-8"?>
<p:tagLst xmlns:p="http://schemas.openxmlformats.org/presentationml/2006/main">
  <p:tag name="AS_UNIQUEID" val="5323"/>
</p:tagLst>
</file>

<file path=ppt/tags/tag19.xml><?xml version="1.0" encoding="utf-8"?>
<p:tagLst xmlns:p="http://schemas.openxmlformats.org/presentationml/2006/main">
  <p:tag name="AS_UNIQUEID" val="6480"/>
</p:tagLst>
</file>

<file path=ppt/tags/tag190.xml><?xml version="1.0" encoding="utf-8"?>
<p:tagLst xmlns:p="http://schemas.openxmlformats.org/presentationml/2006/main">
  <p:tag name="AS_UNIQUEID" val="5324"/>
</p:tagLst>
</file>

<file path=ppt/tags/tag191.xml><?xml version="1.0" encoding="utf-8"?>
<p:tagLst xmlns:p="http://schemas.openxmlformats.org/presentationml/2006/main">
  <p:tag name="AS_UNIQUEID" val="5325"/>
</p:tagLst>
</file>

<file path=ppt/tags/tag192.xml><?xml version="1.0" encoding="utf-8"?>
<p:tagLst xmlns:p="http://schemas.openxmlformats.org/presentationml/2006/main">
  <p:tag name="AS_UNIQUEID" val="5326"/>
</p:tagLst>
</file>

<file path=ppt/tags/tag193.xml><?xml version="1.0" encoding="utf-8"?>
<p:tagLst xmlns:p="http://schemas.openxmlformats.org/presentationml/2006/main">
  <p:tag name="AS_UNIQUEID" val="5327"/>
</p:tagLst>
</file>

<file path=ppt/tags/tag194.xml><?xml version="1.0" encoding="utf-8"?>
<p:tagLst xmlns:p="http://schemas.openxmlformats.org/presentationml/2006/main">
  <p:tag name="AS_UNIQUEID" val="2094"/>
</p:tagLst>
</file>

<file path=ppt/tags/tag195.xml><?xml version="1.0" encoding="utf-8"?>
<p:tagLst xmlns:p="http://schemas.openxmlformats.org/presentationml/2006/main">
  <p:tag name="AS_UNIQUEID" val="5328"/>
</p:tagLst>
</file>

<file path=ppt/tags/tag196.xml><?xml version="1.0" encoding="utf-8"?>
<p:tagLst xmlns:p="http://schemas.openxmlformats.org/presentationml/2006/main">
  <p:tag name="AS_UNIQUEID" val="5329"/>
</p:tagLst>
</file>

<file path=ppt/tags/tag197.xml><?xml version="1.0" encoding="utf-8"?>
<p:tagLst xmlns:p="http://schemas.openxmlformats.org/presentationml/2006/main">
  <p:tag name="AS_UNIQUEID" val="2094"/>
</p:tagLst>
</file>

<file path=ppt/tags/tag198.xml><?xml version="1.0" encoding="utf-8"?>
<p:tagLst xmlns:p="http://schemas.openxmlformats.org/presentationml/2006/main">
  <p:tag name="AS_UNIQUEID" val="5330"/>
</p:tagLst>
</file>

<file path=ppt/tags/tag199.xml><?xml version="1.0" encoding="utf-8"?>
<p:tagLst xmlns:p="http://schemas.openxmlformats.org/presentationml/2006/main">
  <p:tag name="AS_UNIQUEID" val="5331"/>
</p:tagLst>
</file>

<file path=ppt/tags/tag2.xml><?xml version="1.0" encoding="utf-8"?>
<p:tagLst xmlns:p="http://schemas.openxmlformats.org/presentationml/2006/main">
  <p:tag name="AS_UNIQUEID" val="6460"/>
</p:tagLst>
</file>

<file path=ppt/tags/tag20.xml><?xml version="1.0" encoding="utf-8"?>
<p:tagLst xmlns:p="http://schemas.openxmlformats.org/presentationml/2006/main">
  <p:tag name="AS_UNIQUEID" val="6481"/>
</p:tagLst>
</file>

<file path=ppt/tags/tag200.xml><?xml version="1.0" encoding="utf-8"?>
<p:tagLst xmlns:p="http://schemas.openxmlformats.org/presentationml/2006/main">
  <p:tag name="AS_UNIQUEID" val="5332"/>
</p:tagLst>
</file>

<file path=ppt/tags/tag201.xml><?xml version="1.0" encoding="utf-8"?>
<p:tagLst xmlns:p="http://schemas.openxmlformats.org/presentationml/2006/main">
  <p:tag name="AS_UNIQUEID" val="5333"/>
</p:tagLst>
</file>

<file path=ppt/tags/tag202.xml><?xml version="1.0" encoding="utf-8"?>
<p:tagLst xmlns:p="http://schemas.openxmlformats.org/presentationml/2006/main">
  <p:tag name="AS_UNIQUEID" val="5334"/>
</p:tagLst>
</file>

<file path=ppt/tags/tag203.xml><?xml version="1.0" encoding="utf-8"?>
<p:tagLst xmlns:p="http://schemas.openxmlformats.org/presentationml/2006/main">
  <p:tag name="AS_UNIQUEID" val="2094"/>
</p:tagLst>
</file>

<file path=ppt/tags/tag204.xml><?xml version="1.0" encoding="utf-8"?>
<p:tagLst xmlns:p="http://schemas.openxmlformats.org/presentationml/2006/main">
  <p:tag name="AS_UNIQUEID" val="5335"/>
</p:tagLst>
</file>

<file path=ppt/tags/tag205.xml><?xml version="1.0" encoding="utf-8"?>
<p:tagLst xmlns:p="http://schemas.openxmlformats.org/presentationml/2006/main">
  <p:tag name="AS_UNIQUEID" val="5336"/>
</p:tagLst>
</file>

<file path=ppt/tags/tag206.xml><?xml version="1.0" encoding="utf-8"?>
<p:tagLst xmlns:p="http://schemas.openxmlformats.org/presentationml/2006/main">
  <p:tag name="AS_UNIQUEID" val="5337"/>
</p:tagLst>
</file>

<file path=ppt/tags/tag207.xml><?xml version="1.0" encoding="utf-8"?>
<p:tagLst xmlns:p="http://schemas.openxmlformats.org/presentationml/2006/main">
  <p:tag name="AS_UNIQUEID" val="5338"/>
</p:tagLst>
</file>

<file path=ppt/tags/tag208.xml><?xml version="1.0" encoding="utf-8"?>
<p:tagLst xmlns:p="http://schemas.openxmlformats.org/presentationml/2006/main">
  <p:tag name="AS_UNIQUEID" val="5339"/>
</p:tagLst>
</file>

<file path=ppt/tags/tag209.xml><?xml version="1.0" encoding="utf-8"?>
<p:tagLst xmlns:p="http://schemas.openxmlformats.org/presentationml/2006/main">
  <p:tag name="AS_UNIQUEID" val="5340"/>
</p:tagLst>
</file>

<file path=ppt/tags/tag21.xml><?xml version="1.0" encoding="utf-8"?>
<p:tagLst xmlns:p="http://schemas.openxmlformats.org/presentationml/2006/main">
  <p:tag name="AS_UNIQUEID" val="6482"/>
</p:tagLst>
</file>

<file path=ppt/tags/tag210.xml><?xml version="1.0" encoding="utf-8"?>
<p:tagLst xmlns:p="http://schemas.openxmlformats.org/presentationml/2006/main">
  <p:tag name="AS_UNIQUEID" val="5341"/>
</p:tagLst>
</file>

<file path=ppt/tags/tag211.xml><?xml version="1.0" encoding="utf-8"?>
<p:tagLst xmlns:p="http://schemas.openxmlformats.org/presentationml/2006/main">
  <p:tag name="AS_UNIQUEID" val="6774"/>
</p:tagLst>
</file>

<file path=ppt/tags/tag212.xml><?xml version="1.0" encoding="utf-8"?>
<p:tagLst xmlns:p="http://schemas.openxmlformats.org/presentationml/2006/main">
  <p:tag name="AS_UNIQUEID" val="6775"/>
</p:tagLst>
</file>

<file path=ppt/tags/tag213.xml><?xml version="1.0" encoding="utf-8"?>
<p:tagLst xmlns:p="http://schemas.openxmlformats.org/presentationml/2006/main">
  <p:tag name="AS_UNIQUEID" val="6776"/>
</p:tagLst>
</file>

<file path=ppt/tags/tag214.xml><?xml version="1.0" encoding="utf-8"?>
<p:tagLst xmlns:p="http://schemas.openxmlformats.org/presentationml/2006/main">
  <p:tag name="AS_UNIQUEID" val="6777"/>
</p:tagLst>
</file>

<file path=ppt/tags/tag215.xml><?xml version="1.0" encoding="utf-8"?>
<p:tagLst xmlns:p="http://schemas.openxmlformats.org/presentationml/2006/main">
  <p:tag name="AS_UNIQUEID" val="6778"/>
</p:tagLst>
</file>

<file path=ppt/tags/tag216.xml><?xml version="1.0" encoding="utf-8"?>
<p:tagLst xmlns:p="http://schemas.openxmlformats.org/presentationml/2006/main">
  <p:tag name="AS_UNIQUEID" val="6779"/>
</p:tagLst>
</file>

<file path=ppt/tags/tag217.xml><?xml version="1.0" encoding="utf-8"?>
<p:tagLst xmlns:p="http://schemas.openxmlformats.org/presentationml/2006/main">
  <p:tag name="AS_UNIQUEID" val="2795"/>
</p:tagLst>
</file>

<file path=ppt/tags/tag218.xml><?xml version="1.0" encoding="utf-8"?>
<p:tagLst xmlns:p="http://schemas.openxmlformats.org/presentationml/2006/main">
  <p:tag name="AS_UNIQUEID" val="938"/>
</p:tagLst>
</file>

<file path=ppt/tags/tag219.xml><?xml version="1.0" encoding="utf-8"?>
<p:tagLst xmlns:p="http://schemas.openxmlformats.org/presentationml/2006/main">
  <p:tag name="AS_UNIQUEID" val="2796"/>
</p:tagLst>
</file>

<file path=ppt/tags/tag22.xml><?xml version="1.0" encoding="utf-8"?>
<p:tagLst xmlns:p="http://schemas.openxmlformats.org/presentationml/2006/main">
  <p:tag name="AS_UNIQUEID" val="6484"/>
</p:tagLst>
</file>

<file path=ppt/tags/tag220.xml><?xml version="1.0" encoding="utf-8"?>
<p:tagLst xmlns:p="http://schemas.openxmlformats.org/presentationml/2006/main">
  <p:tag name="AS_UNIQUEID" val="2797"/>
</p:tagLst>
</file>

<file path=ppt/tags/tag221.xml><?xml version="1.0" encoding="utf-8"?>
<p:tagLst xmlns:p="http://schemas.openxmlformats.org/presentationml/2006/main">
  <p:tag name="AS_UNIQUEID" val="6785"/>
</p:tagLst>
</file>

<file path=ppt/tags/tag222.xml><?xml version="1.0" encoding="utf-8"?>
<p:tagLst xmlns:p="http://schemas.openxmlformats.org/presentationml/2006/main">
  <p:tag name="AS_UNIQUEID" val="6786"/>
</p:tagLst>
</file>

<file path=ppt/tags/tag223.xml><?xml version="1.0" encoding="utf-8"?>
<p:tagLst xmlns:p="http://schemas.openxmlformats.org/presentationml/2006/main">
  <p:tag name="AS_UNIQUEID" val="6787"/>
</p:tagLst>
</file>

<file path=ppt/tags/tag224.xml><?xml version="1.0" encoding="utf-8"?>
<p:tagLst xmlns:p="http://schemas.openxmlformats.org/presentationml/2006/main">
  <p:tag name="KSO_WM_SPECIAL_SOURCE" val="bdnull"/>
</p:tagLst>
</file>

<file path=ppt/tags/tag225.xml><?xml version="1.0" encoding="utf-8"?>
<p:tagLst xmlns:p="http://schemas.openxmlformats.org/presentationml/2006/main">
  <p:tag name="AS_UNIQUEID" val="5054"/>
</p:tagLst>
</file>

<file path=ppt/tags/tag226.xml><?xml version="1.0" encoding="utf-8"?>
<p:tagLst xmlns:p="http://schemas.openxmlformats.org/presentationml/2006/main">
  <p:tag name="AS_UNIQUEID" val="444"/>
</p:tagLst>
</file>

<file path=ppt/tags/tag227.xml><?xml version="1.0" encoding="utf-8"?>
<p:tagLst xmlns:p="http://schemas.openxmlformats.org/presentationml/2006/main">
  <p:tag name="AS_UNIQUEID" val="445"/>
</p:tagLst>
</file>

<file path=ppt/tags/tag228.xml><?xml version="1.0" encoding="utf-8"?>
<p:tagLst xmlns:p="http://schemas.openxmlformats.org/presentationml/2006/main">
  <p:tag name="AS_UNIQUEID" val="446"/>
</p:tagLst>
</file>

<file path=ppt/tags/tag229.xml><?xml version="1.0" encoding="utf-8"?>
<p:tagLst xmlns:p="http://schemas.openxmlformats.org/presentationml/2006/main">
  <p:tag name="AS_UNIQUEID" val="4532"/>
</p:tagLst>
</file>

<file path=ppt/tags/tag23.xml><?xml version="1.0" encoding="utf-8"?>
<p:tagLst xmlns:p="http://schemas.openxmlformats.org/presentationml/2006/main">
  <p:tag name="AS_UNIQUEID" val="6485"/>
</p:tagLst>
</file>

<file path=ppt/tags/tag230.xml><?xml version="1.0" encoding="utf-8"?>
<p:tagLst xmlns:p="http://schemas.openxmlformats.org/presentationml/2006/main">
  <p:tag name="AS_UNIQUEID" val="5056"/>
</p:tagLst>
</file>

<file path=ppt/tags/tag231.xml><?xml version="1.0" encoding="utf-8"?>
<p:tagLst xmlns:p="http://schemas.openxmlformats.org/presentationml/2006/main">
  <p:tag name="AS_UNIQUEID" val="4067"/>
</p:tagLst>
</file>

<file path=ppt/tags/tag232.xml><?xml version="1.0" encoding="utf-8"?>
<p:tagLst xmlns:p="http://schemas.openxmlformats.org/presentationml/2006/main">
  <p:tag name="AS_UNIQUEID" val="4069"/>
</p:tagLst>
</file>

<file path=ppt/tags/tag233.xml><?xml version="1.0" encoding="utf-8"?>
<p:tagLst xmlns:p="http://schemas.openxmlformats.org/presentationml/2006/main">
  <p:tag name="AS_UNIQUEID" val="1231"/>
</p:tagLst>
</file>

<file path=ppt/tags/tag234.xml><?xml version="1.0" encoding="utf-8"?>
<p:tagLst xmlns:p="http://schemas.openxmlformats.org/presentationml/2006/main">
  <p:tag name="AS_UNIQUEID" val="5058"/>
</p:tagLst>
</file>

<file path=ppt/tags/tag235.xml><?xml version="1.0" encoding="utf-8"?>
<p:tagLst xmlns:p="http://schemas.openxmlformats.org/presentationml/2006/main">
  <p:tag name="AS_UNIQUEID" val="5059"/>
</p:tagLst>
</file>

<file path=ppt/tags/tag236.xml><?xml version="1.0" encoding="utf-8"?>
<p:tagLst xmlns:p="http://schemas.openxmlformats.org/presentationml/2006/main">
  <p:tag name="AS_UNIQUEID" val="5060"/>
</p:tagLst>
</file>

<file path=ppt/tags/tag237.xml><?xml version="1.0" encoding="utf-8"?>
<p:tagLst xmlns:p="http://schemas.openxmlformats.org/presentationml/2006/main">
  <p:tag name="AS_UNIQUEID" val="6794"/>
</p:tagLst>
</file>

<file path=ppt/tags/tag238.xml><?xml version="1.0" encoding="utf-8"?>
<p:tagLst xmlns:p="http://schemas.openxmlformats.org/presentationml/2006/main">
  <p:tag name="AS_UNIQUEID" val="6795"/>
</p:tagLst>
</file>

<file path=ppt/tags/tag239.xml><?xml version="1.0" encoding="utf-8"?>
<p:tagLst xmlns:p="http://schemas.openxmlformats.org/presentationml/2006/main">
  <p:tag name="AS_UNIQUEID" val="6796"/>
</p:tagLst>
</file>

<file path=ppt/tags/tag24.xml><?xml version="1.0" encoding="utf-8"?>
<p:tagLst xmlns:p="http://schemas.openxmlformats.org/presentationml/2006/main">
  <p:tag name="AS_UNIQUEID" val="6486"/>
</p:tagLst>
</file>

<file path=ppt/tags/tag240.xml><?xml version="1.0" encoding="utf-8"?>
<p:tagLst xmlns:p="http://schemas.openxmlformats.org/presentationml/2006/main">
  <p:tag name="AS_UNIQUEID" val="5063"/>
</p:tagLst>
</file>

<file path=ppt/tags/tag241.xml><?xml version="1.0" encoding="utf-8"?>
<p:tagLst xmlns:p="http://schemas.openxmlformats.org/presentationml/2006/main">
  <p:tag name="AS_UNIQUEID" val="5064"/>
</p:tagLst>
</file>

<file path=ppt/tags/tag242.xml><?xml version="1.0" encoding="utf-8"?>
<p:tagLst xmlns:p="http://schemas.openxmlformats.org/presentationml/2006/main">
  <p:tag name="AS_UNIQUEID" val="5065"/>
</p:tagLst>
</file>

<file path=ppt/tags/tag243.xml><?xml version="1.0" encoding="utf-8"?>
<p:tagLst xmlns:p="http://schemas.openxmlformats.org/presentationml/2006/main">
  <p:tag name="AS_UNIQUEID" val="5066"/>
</p:tagLst>
</file>

<file path=ppt/tags/tag244.xml><?xml version="1.0" encoding="utf-8"?>
<p:tagLst xmlns:p="http://schemas.openxmlformats.org/presentationml/2006/main">
  <p:tag name="AS_UNIQUEID" val="5068"/>
</p:tagLst>
</file>

<file path=ppt/tags/tag245.xml><?xml version="1.0" encoding="utf-8"?>
<p:tagLst xmlns:p="http://schemas.openxmlformats.org/presentationml/2006/main">
  <p:tag name="AS_UNIQUEID" val="6798"/>
</p:tagLst>
</file>

<file path=ppt/tags/tag246.xml><?xml version="1.0" encoding="utf-8"?>
<p:tagLst xmlns:p="http://schemas.openxmlformats.org/presentationml/2006/main">
  <p:tag name="AS_UNIQUEID" val="6799"/>
</p:tagLst>
</file>

<file path=ppt/tags/tag247.xml><?xml version="1.0" encoding="utf-8"?>
<p:tagLst xmlns:p="http://schemas.openxmlformats.org/presentationml/2006/main">
  <p:tag name="AS_UNIQUEID" val="6800"/>
</p:tagLst>
</file>

<file path=ppt/tags/tag248.xml><?xml version="1.0" encoding="utf-8"?>
<p:tagLst xmlns:p="http://schemas.openxmlformats.org/presentationml/2006/main">
  <p:tag name="AS_UNIQUEID" val="5072"/>
</p:tagLst>
</file>

<file path=ppt/tags/tag249.xml><?xml version="1.0" encoding="utf-8"?>
<p:tagLst xmlns:p="http://schemas.openxmlformats.org/presentationml/2006/main">
  <p:tag name="AS_UNIQUEID" val="5073"/>
</p:tagLst>
</file>

<file path=ppt/tags/tag25.xml><?xml version="1.0" encoding="utf-8"?>
<p:tagLst xmlns:p="http://schemas.openxmlformats.org/presentationml/2006/main">
  <p:tag name="AS_UNIQUEID" val="6487"/>
</p:tagLst>
</file>

<file path=ppt/tags/tag250.xml><?xml version="1.0" encoding="utf-8"?>
<p:tagLst xmlns:p="http://schemas.openxmlformats.org/presentationml/2006/main">
  <p:tag name="AS_UNIQUEID" val="3817"/>
</p:tagLst>
</file>

<file path=ppt/tags/tag251.xml><?xml version="1.0" encoding="utf-8"?>
<p:tagLst xmlns:p="http://schemas.openxmlformats.org/presentationml/2006/main">
  <p:tag name="AS_UNIQUEID" val="6802"/>
</p:tagLst>
</file>

<file path=ppt/tags/tag252.xml><?xml version="1.0" encoding="utf-8"?>
<p:tagLst xmlns:p="http://schemas.openxmlformats.org/presentationml/2006/main">
  <p:tag name="AS_UNIQUEID" val="6803"/>
</p:tagLst>
</file>

<file path=ppt/tags/tag253.xml><?xml version="1.0" encoding="utf-8"?>
<p:tagLst xmlns:p="http://schemas.openxmlformats.org/presentationml/2006/main">
  <p:tag name="AS_UNIQUEID" val="6804"/>
</p:tagLst>
</file>

<file path=ppt/tags/tag254.xml><?xml version="1.0" encoding="utf-8"?>
<p:tagLst xmlns:p="http://schemas.openxmlformats.org/presentationml/2006/main">
  <p:tag name="AS_UNIQUEID" val="4732"/>
</p:tagLst>
</file>

<file path=ppt/tags/tag255.xml><?xml version="1.0" encoding="utf-8"?>
<p:tagLst xmlns:p="http://schemas.openxmlformats.org/presentationml/2006/main">
  <p:tag name="AS_UNIQUEID" val="678"/>
</p:tagLst>
</file>

<file path=ppt/tags/tag256.xml><?xml version="1.0" encoding="utf-8"?>
<p:tagLst xmlns:p="http://schemas.openxmlformats.org/presentationml/2006/main">
  <p:tag name="AS_UNIQUEID" val="4733"/>
</p:tagLst>
</file>

<file path=ppt/tags/tag257.xml><?xml version="1.0" encoding="utf-8"?>
<p:tagLst xmlns:p="http://schemas.openxmlformats.org/presentationml/2006/main">
  <p:tag name="AS_UNIQUEID" val="4734"/>
</p:tagLst>
</file>

<file path=ppt/tags/tag258.xml><?xml version="1.0" encoding="utf-8"?>
<p:tagLst xmlns:p="http://schemas.openxmlformats.org/presentationml/2006/main">
  <p:tag name="AS_UNIQUEID" val="4737"/>
</p:tagLst>
</file>

<file path=ppt/tags/tag259.xml><?xml version="1.0" encoding="utf-8"?>
<p:tagLst xmlns:p="http://schemas.openxmlformats.org/presentationml/2006/main">
  <p:tag name="AS_UNIQUEID" val="4738"/>
</p:tagLst>
</file>

<file path=ppt/tags/tag26.xml><?xml version="1.0" encoding="utf-8"?>
<p:tagLst xmlns:p="http://schemas.openxmlformats.org/presentationml/2006/main">
  <p:tag name="AS_UNIQUEID" val="6488"/>
</p:tagLst>
</file>

<file path=ppt/tags/tag260.xml><?xml version="1.0" encoding="utf-8"?>
<p:tagLst xmlns:p="http://schemas.openxmlformats.org/presentationml/2006/main">
  <p:tag name="AS_UNIQUEID" val="5077"/>
</p:tagLst>
</file>

<file path=ppt/tags/tag261.xml><?xml version="1.0" encoding="utf-8"?>
<p:tagLst xmlns:p="http://schemas.openxmlformats.org/presentationml/2006/main">
  <p:tag name="AS_UNIQUEID" val="6806"/>
</p:tagLst>
</file>

<file path=ppt/tags/tag262.xml><?xml version="1.0" encoding="utf-8"?>
<p:tagLst xmlns:p="http://schemas.openxmlformats.org/presentationml/2006/main">
  <p:tag name="AS_UNIQUEID" val="6807"/>
</p:tagLst>
</file>

<file path=ppt/tags/tag263.xml><?xml version="1.0" encoding="utf-8"?>
<p:tagLst xmlns:p="http://schemas.openxmlformats.org/presentationml/2006/main">
  <p:tag name="AS_UNIQUEID" val="6808"/>
</p:tagLst>
</file>

<file path=ppt/tags/tag264.xml><?xml version="1.0" encoding="utf-8"?>
<p:tagLst xmlns:p="http://schemas.openxmlformats.org/presentationml/2006/main">
  <p:tag name="AS_UNIQUEID" val="4799"/>
</p:tagLst>
</file>

<file path=ppt/tags/tag265.xml><?xml version="1.0" encoding="utf-8"?>
<p:tagLst xmlns:p="http://schemas.openxmlformats.org/presentationml/2006/main">
  <p:tag name="AS_UNIQUEID" val="688"/>
</p:tagLst>
</file>

<file path=ppt/tags/tag266.xml><?xml version="1.0" encoding="utf-8"?>
<p:tagLst xmlns:p="http://schemas.openxmlformats.org/presentationml/2006/main">
  <p:tag name="AS_UNIQUEID" val="4732"/>
</p:tagLst>
</file>

<file path=ppt/tags/tag267.xml><?xml version="1.0" encoding="utf-8"?>
<p:tagLst xmlns:p="http://schemas.openxmlformats.org/presentationml/2006/main">
  <p:tag name="AS_UNIQUEID" val="4733"/>
</p:tagLst>
</file>

<file path=ppt/tags/tag268.xml><?xml version="1.0" encoding="utf-8"?>
<p:tagLst xmlns:p="http://schemas.openxmlformats.org/presentationml/2006/main">
  <p:tag name="AS_UNIQUEID" val="4734"/>
</p:tagLst>
</file>

<file path=ppt/tags/tag269.xml><?xml version="1.0" encoding="utf-8"?>
<p:tagLst xmlns:p="http://schemas.openxmlformats.org/presentationml/2006/main">
  <p:tag name="AS_UNIQUEID" val="4737"/>
</p:tagLst>
</file>

<file path=ppt/tags/tag27.xml><?xml version="1.0" encoding="utf-8"?>
<p:tagLst xmlns:p="http://schemas.openxmlformats.org/presentationml/2006/main">
  <p:tag name="AS_UNIQUEID" val="6489"/>
</p:tagLst>
</file>

<file path=ppt/tags/tag270.xml><?xml version="1.0" encoding="utf-8"?>
<p:tagLst xmlns:p="http://schemas.openxmlformats.org/presentationml/2006/main">
  <p:tag name="AS_UNIQUEID" val="5081"/>
</p:tagLst>
</file>

<file path=ppt/tags/tag271.xml><?xml version="1.0" encoding="utf-8"?>
<p:tagLst xmlns:p="http://schemas.openxmlformats.org/presentationml/2006/main">
  <p:tag name="AS_UNIQUEID" val="6810"/>
</p:tagLst>
</file>

<file path=ppt/tags/tag272.xml><?xml version="1.0" encoding="utf-8"?>
<p:tagLst xmlns:p="http://schemas.openxmlformats.org/presentationml/2006/main">
  <p:tag name="AS_UNIQUEID" val="6811"/>
</p:tagLst>
</file>

<file path=ppt/tags/tag273.xml><?xml version="1.0" encoding="utf-8"?>
<p:tagLst xmlns:p="http://schemas.openxmlformats.org/presentationml/2006/main">
  <p:tag name="AS_UNIQUEID" val="6812"/>
</p:tagLst>
</file>

<file path=ppt/tags/tag274.xml><?xml version="1.0" encoding="utf-8"?>
<p:tagLst xmlns:p="http://schemas.openxmlformats.org/presentationml/2006/main">
  <p:tag name="AS_UNIQUEID" val="4732"/>
</p:tagLst>
</file>

<file path=ppt/tags/tag275.xml><?xml version="1.0" encoding="utf-8"?>
<p:tagLst xmlns:p="http://schemas.openxmlformats.org/presentationml/2006/main">
  <p:tag name="AS_UNIQUEID" val="4733"/>
</p:tagLst>
</file>

<file path=ppt/tags/tag276.xml><?xml version="1.0" encoding="utf-8"?>
<p:tagLst xmlns:p="http://schemas.openxmlformats.org/presentationml/2006/main">
  <p:tag name="AS_UNIQUEID" val="4734"/>
</p:tagLst>
</file>

<file path=ppt/tags/tag277.xml><?xml version="1.0" encoding="utf-8"?>
<p:tagLst xmlns:p="http://schemas.openxmlformats.org/presentationml/2006/main">
  <p:tag name="AS_UNIQUEID" val="4737"/>
</p:tagLst>
</file>

<file path=ppt/tags/tag278.xml><?xml version="1.0" encoding="utf-8"?>
<p:tagLst xmlns:p="http://schemas.openxmlformats.org/presentationml/2006/main">
  <p:tag name="AS_UNIQUEID" val="5085"/>
</p:tagLst>
</file>

<file path=ppt/tags/tag279.xml><?xml version="1.0" encoding="utf-8"?>
<p:tagLst xmlns:p="http://schemas.openxmlformats.org/presentationml/2006/main">
  <p:tag name="AS_UNIQUEID" val="697"/>
</p:tagLst>
</file>

<file path=ppt/tags/tag28.xml><?xml version="1.0" encoding="utf-8"?>
<p:tagLst xmlns:p="http://schemas.openxmlformats.org/presentationml/2006/main">
  <p:tag name="AS_UNIQUEID" val="6490"/>
</p:tagLst>
</file>

<file path=ppt/tags/tag280.xml><?xml version="1.0" encoding="utf-8"?>
<p:tagLst xmlns:p="http://schemas.openxmlformats.org/presentationml/2006/main">
  <p:tag name="AS_UNIQUEID" val="6814"/>
</p:tagLst>
</file>

<file path=ppt/tags/tag281.xml><?xml version="1.0" encoding="utf-8"?>
<p:tagLst xmlns:p="http://schemas.openxmlformats.org/presentationml/2006/main">
  <p:tag name="AS_UNIQUEID" val="6815"/>
</p:tagLst>
</file>

<file path=ppt/tags/tag282.xml><?xml version="1.0" encoding="utf-8"?>
<p:tagLst xmlns:p="http://schemas.openxmlformats.org/presentationml/2006/main">
  <p:tag name="AS_UNIQUEID" val="6816"/>
</p:tagLst>
</file>

<file path=ppt/tags/tag283.xml><?xml version="1.0" encoding="utf-8"?>
<p:tagLst xmlns:p="http://schemas.openxmlformats.org/presentationml/2006/main">
  <p:tag name="AS_UNIQUEID" val="5087"/>
</p:tagLst>
</file>

<file path=ppt/tags/tag284.xml><?xml version="1.0" encoding="utf-8"?>
<p:tagLst xmlns:p="http://schemas.openxmlformats.org/presentationml/2006/main">
  <p:tag name="AS_UNIQUEID" val="5088"/>
</p:tagLst>
</file>

<file path=ppt/tags/tag285.xml><?xml version="1.0" encoding="utf-8"?>
<p:tagLst xmlns:p="http://schemas.openxmlformats.org/presentationml/2006/main">
  <p:tag name="AS_UNIQUEID" val="6668"/>
</p:tagLst>
</file>

<file path=ppt/tags/tag286.xml><?xml version="1.0" encoding="utf-8"?>
<p:tagLst xmlns:p="http://schemas.openxmlformats.org/presentationml/2006/main">
  <p:tag name="AS_UNIQUEID" val="6669"/>
</p:tagLst>
</file>

<file path=ppt/tags/tag287.xml><?xml version="1.0" encoding="utf-8"?>
<p:tagLst xmlns:p="http://schemas.openxmlformats.org/presentationml/2006/main">
  <p:tag name="AS_UNIQUEID" val="6670"/>
</p:tagLst>
</file>

<file path=ppt/tags/tag288.xml><?xml version="1.0" encoding="utf-8"?>
<p:tagLst xmlns:p="http://schemas.openxmlformats.org/presentationml/2006/main">
  <p:tag name="AS_UNIQUEID" val="6671"/>
</p:tagLst>
</file>

<file path=ppt/tags/tag289.xml><?xml version="1.0" encoding="utf-8"?>
<p:tagLst xmlns:p="http://schemas.openxmlformats.org/presentationml/2006/main">
  <p:tag name="AS_UNIQUEID" val="6672"/>
</p:tagLst>
</file>

<file path=ppt/tags/tag29.xml><?xml version="1.0" encoding="utf-8"?>
<p:tagLst xmlns:p="http://schemas.openxmlformats.org/presentationml/2006/main">
  <p:tag name="AS_UNIQUEID" val="6491"/>
</p:tagLst>
</file>

<file path=ppt/tags/tag290.xml><?xml version="1.0" encoding="utf-8"?>
<p:tagLst xmlns:p="http://schemas.openxmlformats.org/presentationml/2006/main">
  <p:tag name="AS_UNIQUEID" val="6673"/>
</p:tagLst>
</file>

<file path=ppt/tags/tag29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NiODM5MTIxOTk2M2MwZGVlYmEwNTkzZWExNjMxMzgifQ=="/>
</p:tagLst>
</file>

<file path=ppt/tags/tag3.xml><?xml version="1.0" encoding="utf-8"?>
<p:tagLst xmlns:p="http://schemas.openxmlformats.org/presentationml/2006/main">
  <p:tag name="AS_UNIQUEID" val="6461"/>
</p:tagLst>
</file>

<file path=ppt/tags/tag30.xml><?xml version="1.0" encoding="utf-8"?>
<p:tagLst xmlns:p="http://schemas.openxmlformats.org/presentationml/2006/main">
  <p:tag name="AS_UNIQUEID" val="6493"/>
</p:tagLst>
</file>

<file path=ppt/tags/tag31.xml><?xml version="1.0" encoding="utf-8"?>
<p:tagLst xmlns:p="http://schemas.openxmlformats.org/presentationml/2006/main">
  <p:tag name="AS_UNIQUEID" val="6494"/>
</p:tagLst>
</file>

<file path=ppt/tags/tag32.xml><?xml version="1.0" encoding="utf-8"?>
<p:tagLst xmlns:p="http://schemas.openxmlformats.org/presentationml/2006/main">
  <p:tag name="AS_UNIQUEID" val="6495"/>
</p:tagLst>
</file>

<file path=ppt/tags/tag33.xml><?xml version="1.0" encoding="utf-8"?>
<p:tagLst xmlns:p="http://schemas.openxmlformats.org/presentationml/2006/main">
  <p:tag name="AS_UNIQUEID" val="6496"/>
</p:tagLst>
</file>

<file path=ppt/tags/tag34.xml><?xml version="1.0" encoding="utf-8"?>
<p:tagLst xmlns:p="http://schemas.openxmlformats.org/presentationml/2006/main">
  <p:tag name="AS_UNIQUEID" val="6498"/>
</p:tagLst>
</file>

<file path=ppt/tags/tag35.xml><?xml version="1.0" encoding="utf-8"?>
<p:tagLst xmlns:p="http://schemas.openxmlformats.org/presentationml/2006/main">
  <p:tag name="AS_UNIQUEID" val="6499"/>
</p:tagLst>
</file>

<file path=ppt/tags/tag36.xml><?xml version="1.0" encoding="utf-8"?>
<p:tagLst xmlns:p="http://schemas.openxmlformats.org/presentationml/2006/main">
  <p:tag name="AS_UNIQUEID" val="6500"/>
</p:tagLst>
</file>

<file path=ppt/tags/tag37.xml><?xml version="1.0" encoding="utf-8"?>
<p:tagLst xmlns:p="http://schemas.openxmlformats.org/presentationml/2006/main">
  <p:tag name="AS_UNIQUEID" val="6502"/>
</p:tagLst>
</file>

<file path=ppt/tags/tag38.xml><?xml version="1.0" encoding="utf-8"?>
<p:tagLst xmlns:p="http://schemas.openxmlformats.org/presentationml/2006/main">
  <p:tag name="AS_UNIQUEID" val="6503"/>
</p:tagLst>
</file>

<file path=ppt/tags/tag39.xml><?xml version="1.0" encoding="utf-8"?>
<p:tagLst xmlns:p="http://schemas.openxmlformats.org/presentationml/2006/main">
  <p:tag name="AS_UNIQUEID" val="6504"/>
</p:tagLst>
</file>

<file path=ppt/tags/tag4.xml><?xml version="1.0" encoding="utf-8"?>
<p:tagLst xmlns:p="http://schemas.openxmlformats.org/presentationml/2006/main">
  <p:tag name="AS_UNIQUEID" val="6462"/>
</p:tagLst>
</file>

<file path=ppt/tags/tag40.xml><?xml version="1.0" encoding="utf-8"?>
<p:tagLst xmlns:p="http://schemas.openxmlformats.org/presentationml/2006/main">
  <p:tag name="AS_UNIQUEID" val="6505"/>
</p:tagLst>
</file>

<file path=ppt/tags/tag41.xml><?xml version="1.0" encoding="utf-8"?>
<p:tagLst xmlns:p="http://schemas.openxmlformats.org/presentationml/2006/main">
  <p:tag name="AS_UNIQUEID" val="6506"/>
</p:tagLst>
</file>

<file path=ppt/tags/tag42.xml><?xml version="1.0" encoding="utf-8"?>
<p:tagLst xmlns:p="http://schemas.openxmlformats.org/presentationml/2006/main">
  <p:tag name="AS_UNIQUEID" val="6507"/>
</p:tagLst>
</file>

<file path=ppt/tags/tag43.xml><?xml version="1.0" encoding="utf-8"?>
<p:tagLst xmlns:p="http://schemas.openxmlformats.org/presentationml/2006/main">
  <p:tag name="AS_UNIQUEID" val="6509"/>
</p:tagLst>
</file>

<file path=ppt/tags/tag44.xml><?xml version="1.0" encoding="utf-8"?>
<p:tagLst xmlns:p="http://schemas.openxmlformats.org/presentationml/2006/main">
  <p:tag name="AS_UNIQUEID" val="6510"/>
</p:tagLst>
</file>

<file path=ppt/tags/tag45.xml><?xml version="1.0" encoding="utf-8"?>
<p:tagLst xmlns:p="http://schemas.openxmlformats.org/presentationml/2006/main">
  <p:tag name="AS_UNIQUEID" val="6511"/>
</p:tagLst>
</file>

<file path=ppt/tags/tag46.xml><?xml version="1.0" encoding="utf-8"?>
<p:tagLst xmlns:p="http://schemas.openxmlformats.org/presentationml/2006/main">
  <p:tag name="AS_UNIQUEID" val="6512"/>
</p:tagLst>
</file>

<file path=ppt/tags/tag47.xml><?xml version="1.0" encoding="utf-8"?>
<p:tagLst xmlns:p="http://schemas.openxmlformats.org/presentationml/2006/main">
  <p:tag name="AS_UNIQUEID" val="6513"/>
</p:tagLst>
</file>

<file path=ppt/tags/tag48.xml><?xml version="1.0" encoding="utf-8"?>
<p:tagLst xmlns:p="http://schemas.openxmlformats.org/presentationml/2006/main">
  <p:tag name="AS_UNIQUEID" val="6515"/>
</p:tagLst>
</file>

<file path=ppt/tags/tag49.xml><?xml version="1.0" encoding="utf-8"?>
<p:tagLst xmlns:p="http://schemas.openxmlformats.org/presentationml/2006/main">
  <p:tag name="AS_UNIQUEID" val="6516"/>
</p:tagLst>
</file>

<file path=ppt/tags/tag5.xml><?xml version="1.0" encoding="utf-8"?>
<p:tagLst xmlns:p="http://schemas.openxmlformats.org/presentationml/2006/main">
  <p:tag name="AS_UNIQUEID" val="6463"/>
</p:tagLst>
</file>

<file path=ppt/tags/tag50.xml><?xml version="1.0" encoding="utf-8"?>
<p:tagLst xmlns:p="http://schemas.openxmlformats.org/presentationml/2006/main">
  <p:tag name="AS_UNIQUEID" val="6517"/>
</p:tagLst>
</file>

<file path=ppt/tags/tag51.xml><?xml version="1.0" encoding="utf-8"?>
<p:tagLst xmlns:p="http://schemas.openxmlformats.org/presentationml/2006/main">
  <p:tag name="AS_UNIQUEID" val="6518"/>
</p:tagLst>
</file>

<file path=ppt/tags/tag52.xml><?xml version="1.0" encoding="utf-8"?>
<p:tagLst xmlns:p="http://schemas.openxmlformats.org/presentationml/2006/main">
  <p:tag name="AS_UNIQUEID" val="996"/>
</p:tagLst>
</file>

<file path=ppt/tags/tag53.xml><?xml version="1.0" encoding="utf-8"?>
<p:tagLst xmlns:p="http://schemas.openxmlformats.org/presentationml/2006/main">
  <p:tag name="AS_UNIQUEID" val="997"/>
</p:tagLst>
</file>

<file path=ppt/tags/tag54.xml><?xml version="1.0" encoding="utf-8"?>
<p:tagLst xmlns:p="http://schemas.openxmlformats.org/presentationml/2006/main">
  <p:tag name="AS_UNIQUEID" val="998"/>
</p:tagLst>
</file>

<file path=ppt/tags/tag55.xml><?xml version="1.0" encoding="utf-8"?>
<p:tagLst xmlns:p="http://schemas.openxmlformats.org/presentationml/2006/main">
  <p:tag name="AS_UNIQUEID" val="6521"/>
</p:tagLst>
</file>

<file path=ppt/tags/tag56.xml><?xml version="1.0" encoding="utf-8"?>
<p:tagLst xmlns:p="http://schemas.openxmlformats.org/presentationml/2006/main">
  <p:tag name="AS_UNIQUEID" val="6522"/>
</p:tagLst>
</file>

<file path=ppt/tags/tag57.xml><?xml version="1.0" encoding="utf-8"?>
<p:tagLst xmlns:p="http://schemas.openxmlformats.org/presentationml/2006/main">
  <p:tag name="AS_UNIQUEID" val="6523"/>
</p:tagLst>
</file>

<file path=ppt/tags/tag58.xml><?xml version="1.0" encoding="utf-8"?>
<p:tagLst xmlns:p="http://schemas.openxmlformats.org/presentationml/2006/main">
  <p:tag name="AS_UNIQUEID" val="6524"/>
</p:tagLst>
</file>

<file path=ppt/tags/tag59.xml><?xml version="1.0" encoding="utf-8"?>
<p:tagLst xmlns:p="http://schemas.openxmlformats.org/presentationml/2006/main">
  <p:tag name="AS_UNIQUEID" val="6525"/>
</p:tagLst>
</file>

<file path=ppt/tags/tag6.xml><?xml version="1.0" encoding="utf-8"?>
<p:tagLst xmlns:p="http://schemas.openxmlformats.org/presentationml/2006/main">
  <p:tag name="AS_UNIQUEID" val="6465"/>
</p:tagLst>
</file>

<file path=ppt/tags/tag60.xml><?xml version="1.0" encoding="utf-8"?>
<p:tagLst xmlns:p="http://schemas.openxmlformats.org/presentationml/2006/main">
  <p:tag name="AS_UNIQUEID" val="6526"/>
</p:tagLst>
</file>

<file path=ppt/tags/tag61.xml><?xml version="1.0" encoding="utf-8"?>
<p:tagLst xmlns:p="http://schemas.openxmlformats.org/presentationml/2006/main">
  <p:tag name="AS_UNIQUEID" val="6604"/>
</p:tagLst>
</file>

<file path=ppt/tags/tag62.xml><?xml version="1.0" encoding="utf-8"?>
<p:tagLst xmlns:p="http://schemas.openxmlformats.org/presentationml/2006/main">
  <p:tag name="AS_UNIQUEID" val="6605"/>
</p:tagLst>
</file>

<file path=ppt/tags/tag63.xml><?xml version="1.0" encoding="utf-8"?>
<p:tagLst xmlns:p="http://schemas.openxmlformats.org/presentationml/2006/main">
  <p:tag name="AS_UNIQUEID" val="6606"/>
</p:tagLst>
</file>

<file path=ppt/tags/tag64.xml><?xml version="1.0" encoding="utf-8"?>
<p:tagLst xmlns:p="http://schemas.openxmlformats.org/presentationml/2006/main">
  <p:tag name="AS_UNIQUEID" val="6607"/>
</p:tagLst>
</file>

<file path=ppt/tags/tag65.xml><?xml version="1.0" encoding="utf-8"?>
<p:tagLst xmlns:p="http://schemas.openxmlformats.org/presentationml/2006/main">
  <p:tag name="AS_UNIQUEID" val="6608"/>
</p:tagLst>
</file>

<file path=ppt/tags/tag66.xml><?xml version="1.0" encoding="utf-8"?>
<p:tagLst xmlns:p="http://schemas.openxmlformats.org/presentationml/2006/main">
  <p:tag name="AS_UNIQUEID" val="6610"/>
</p:tagLst>
</file>

<file path=ppt/tags/tag67.xml><?xml version="1.0" encoding="utf-8"?>
<p:tagLst xmlns:p="http://schemas.openxmlformats.org/presentationml/2006/main">
  <p:tag name="AS_UNIQUEID" val="6611"/>
</p:tagLst>
</file>

<file path=ppt/tags/tag68.xml><?xml version="1.0" encoding="utf-8"?>
<p:tagLst xmlns:p="http://schemas.openxmlformats.org/presentationml/2006/main">
  <p:tag name="AS_UNIQUEID" val="6612"/>
</p:tagLst>
</file>

<file path=ppt/tags/tag69.xml><?xml version="1.0" encoding="utf-8"?>
<p:tagLst xmlns:p="http://schemas.openxmlformats.org/presentationml/2006/main">
  <p:tag name="AS_UNIQUEID" val="6613"/>
</p:tagLst>
</file>

<file path=ppt/tags/tag7.xml><?xml version="1.0" encoding="utf-8"?>
<p:tagLst xmlns:p="http://schemas.openxmlformats.org/presentationml/2006/main">
  <p:tag name="AS_UNIQUEID" val="6466"/>
</p:tagLst>
</file>

<file path=ppt/tags/tag70.xml><?xml version="1.0" encoding="utf-8"?>
<p:tagLst xmlns:p="http://schemas.openxmlformats.org/presentationml/2006/main">
  <p:tag name="AS_UNIQUEID" val="6614"/>
</p:tagLst>
</file>

<file path=ppt/tags/tag71.xml><?xml version="1.0" encoding="utf-8"?>
<p:tagLst xmlns:p="http://schemas.openxmlformats.org/presentationml/2006/main">
  <p:tag name="AS_UNIQUEID" val="6615"/>
</p:tagLst>
</file>

<file path=ppt/tags/tag72.xml><?xml version="1.0" encoding="utf-8"?>
<p:tagLst xmlns:p="http://schemas.openxmlformats.org/presentationml/2006/main">
  <p:tag name="AS_UNIQUEID" val="6616"/>
</p:tagLst>
</file>

<file path=ppt/tags/tag73.xml><?xml version="1.0" encoding="utf-8"?>
<p:tagLst xmlns:p="http://schemas.openxmlformats.org/presentationml/2006/main">
  <p:tag name="AS_UNIQUEID" val="6617"/>
</p:tagLst>
</file>

<file path=ppt/tags/tag74.xml><?xml version="1.0" encoding="utf-8"?>
<p:tagLst xmlns:p="http://schemas.openxmlformats.org/presentationml/2006/main">
  <p:tag name="AS_UNIQUEID" val="6619"/>
</p:tagLst>
</file>

<file path=ppt/tags/tag75.xml><?xml version="1.0" encoding="utf-8"?>
<p:tagLst xmlns:p="http://schemas.openxmlformats.org/presentationml/2006/main">
  <p:tag name="AS_UNIQUEID" val="6620"/>
</p:tagLst>
</file>

<file path=ppt/tags/tag76.xml><?xml version="1.0" encoding="utf-8"?>
<p:tagLst xmlns:p="http://schemas.openxmlformats.org/presentationml/2006/main">
  <p:tag name="AS_UNIQUEID" val="6621"/>
</p:tagLst>
</file>

<file path=ppt/tags/tag77.xml><?xml version="1.0" encoding="utf-8"?>
<p:tagLst xmlns:p="http://schemas.openxmlformats.org/presentationml/2006/main">
  <p:tag name="AS_UNIQUEID" val="6622"/>
</p:tagLst>
</file>

<file path=ppt/tags/tag78.xml><?xml version="1.0" encoding="utf-8"?>
<p:tagLst xmlns:p="http://schemas.openxmlformats.org/presentationml/2006/main">
  <p:tag name="AS_UNIQUEID" val="6623"/>
</p:tagLst>
</file>

<file path=ppt/tags/tag79.xml><?xml version="1.0" encoding="utf-8"?>
<p:tagLst xmlns:p="http://schemas.openxmlformats.org/presentationml/2006/main">
  <p:tag name="AS_UNIQUEID" val="6624"/>
</p:tagLst>
</file>

<file path=ppt/tags/tag8.xml><?xml version="1.0" encoding="utf-8"?>
<p:tagLst xmlns:p="http://schemas.openxmlformats.org/presentationml/2006/main">
  <p:tag name="AS_UNIQUEID" val="6467"/>
</p:tagLst>
</file>

<file path=ppt/tags/tag80.xml><?xml version="1.0" encoding="utf-8"?>
<p:tagLst xmlns:p="http://schemas.openxmlformats.org/presentationml/2006/main">
  <p:tag name="AS_UNIQUEID" val="6625"/>
</p:tagLst>
</file>

<file path=ppt/tags/tag81.xml><?xml version="1.0" encoding="utf-8"?>
<p:tagLst xmlns:p="http://schemas.openxmlformats.org/presentationml/2006/main">
  <p:tag name="AS_UNIQUEID" val="6626"/>
</p:tagLst>
</file>

<file path=ppt/tags/tag82.xml><?xml version="1.0" encoding="utf-8"?>
<p:tagLst xmlns:p="http://schemas.openxmlformats.org/presentationml/2006/main">
  <p:tag name="AS_UNIQUEID" val="6628"/>
</p:tagLst>
</file>

<file path=ppt/tags/tag83.xml><?xml version="1.0" encoding="utf-8"?>
<p:tagLst xmlns:p="http://schemas.openxmlformats.org/presentationml/2006/main">
  <p:tag name="AS_UNIQUEID" val="6629"/>
</p:tagLst>
</file>

<file path=ppt/tags/tag84.xml><?xml version="1.0" encoding="utf-8"?>
<p:tagLst xmlns:p="http://schemas.openxmlformats.org/presentationml/2006/main">
  <p:tag name="AS_UNIQUEID" val="6630"/>
</p:tagLst>
</file>

<file path=ppt/tags/tag85.xml><?xml version="1.0" encoding="utf-8"?>
<p:tagLst xmlns:p="http://schemas.openxmlformats.org/presentationml/2006/main">
  <p:tag name="AS_UNIQUEID" val="6631"/>
</p:tagLst>
</file>

<file path=ppt/tags/tag86.xml><?xml version="1.0" encoding="utf-8"?>
<p:tagLst xmlns:p="http://schemas.openxmlformats.org/presentationml/2006/main">
  <p:tag name="AS_UNIQUEID" val="6632"/>
</p:tagLst>
</file>

<file path=ppt/tags/tag87.xml><?xml version="1.0" encoding="utf-8"?>
<p:tagLst xmlns:p="http://schemas.openxmlformats.org/presentationml/2006/main">
  <p:tag name="AS_UNIQUEID" val="6633"/>
</p:tagLst>
</file>

<file path=ppt/tags/tag88.xml><?xml version="1.0" encoding="utf-8"?>
<p:tagLst xmlns:p="http://schemas.openxmlformats.org/presentationml/2006/main">
  <p:tag name="AS_UNIQUEID" val="6634"/>
</p:tagLst>
</file>

<file path=ppt/tags/tag89.xml><?xml version="1.0" encoding="utf-8"?>
<p:tagLst xmlns:p="http://schemas.openxmlformats.org/presentationml/2006/main">
  <p:tag name="AS_UNIQUEID" val="6635"/>
</p:tagLst>
</file>

<file path=ppt/tags/tag9.xml><?xml version="1.0" encoding="utf-8"?>
<p:tagLst xmlns:p="http://schemas.openxmlformats.org/presentationml/2006/main">
  <p:tag name="AS_UNIQUEID" val="6468"/>
</p:tagLst>
</file>

<file path=ppt/tags/tag90.xml><?xml version="1.0" encoding="utf-8"?>
<p:tagLst xmlns:p="http://schemas.openxmlformats.org/presentationml/2006/main">
  <p:tag name="AS_UNIQUEID" val="6636"/>
</p:tagLst>
</file>

<file path=ppt/tags/tag91.xml><?xml version="1.0" encoding="utf-8"?>
<p:tagLst xmlns:p="http://schemas.openxmlformats.org/presentationml/2006/main">
  <p:tag name="AS_UNIQUEID" val="6638"/>
</p:tagLst>
</file>

<file path=ppt/tags/tag92.xml><?xml version="1.0" encoding="utf-8"?>
<p:tagLst xmlns:p="http://schemas.openxmlformats.org/presentationml/2006/main">
  <p:tag name="AS_UNIQUEID" val="6639"/>
</p:tagLst>
</file>

<file path=ppt/tags/tag93.xml><?xml version="1.0" encoding="utf-8"?>
<p:tagLst xmlns:p="http://schemas.openxmlformats.org/presentationml/2006/main">
  <p:tag name="AS_UNIQUEID" val="6640"/>
</p:tagLst>
</file>

<file path=ppt/tags/tag94.xml><?xml version="1.0" encoding="utf-8"?>
<p:tagLst xmlns:p="http://schemas.openxmlformats.org/presentationml/2006/main">
  <p:tag name="AS_UNIQUEID" val="6641"/>
</p:tagLst>
</file>

<file path=ppt/tags/tag95.xml><?xml version="1.0" encoding="utf-8"?>
<p:tagLst xmlns:p="http://schemas.openxmlformats.org/presentationml/2006/main">
  <p:tag name="AS_UNIQUEID" val="6642"/>
</p:tagLst>
</file>

<file path=ppt/tags/tag96.xml><?xml version="1.0" encoding="utf-8"?>
<p:tagLst xmlns:p="http://schemas.openxmlformats.org/presentationml/2006/main">
  <p:tag name="AS_UNIQUEID" val="6643"/>
</p:tagLst>
</file>

<file path=ppt/tags/tag97.xml><?xml version="1.0" encoding="utf-8"?>
<p:tagLst xmlns:p="http://schemas.openxmlformats.org/presentationml/2006/main">
  <p:tag name="AS_UNIQUEID" val="6644"/>
</p:tagLst>
</file>

<file path=ppt/tags/tag98.xml><?xml version="1.0" encoding="utf-8"?>
<p:tagLst xmlns:p="http://schemas.openxmlformats.org/presentationml/2006/main">
  <p:tag name="AS_UNIQUEID" val="6645"/>
</p:tagLst>
</file>

<file path=ppt/tags/tag99.xml><?xml version="1.0" encoding="utf-8"?>
<p:tagLst xmlns:p="http://schemas.openxmlformats.org/presentationml/2006/main">
  <p:tag name="AS_UNIQUEID" val="6646"/>
</p:tagLst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高清演示">
      <a:majorFont>
        <a:latin typeface="Arial Black"/>
        <a:ea typeface="微软雅黑"/>
        <a:cs typeface="Arial"/>
      </a:majorFont>
      <a:minorFont>
        <a:latin typeface="Arial"/>
        <a:ea typeface="微软雅黑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buFontTx/>
          <a:buNone/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2098</Words>
  <Application>WPS 演示</Application>
  <PresentationFormat/>
  <Paragraphs>235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52" baseType="lpstr">
      <vt:lpstr>Arial</vt:lpstr>
      <vt:lpstr>宋体</vt:lpstr>
      <vt:lpstr>Wingdings</vt:lpstr>
      <vt:lpstr>Bebas Neue</vt:lpstr>
      <vt:lpstr>Segoe Print</vt:lpstr>
      <vt:lpstr>Calibri Light</vt:lpstr>
      <vt:lpstr>Arial Black</vt:lpstr>
      <vt:lpstr>微软雅黑</vt:lpstr>
      <vt:lpstr>华康俪金黑W8(P)</vt:lpstr>
      <vt:lpstr>黑体</vt:lpstr>
      <vt:lpstr>Times New Roman</vt:lpstr>
      <vt:lpstr>思源黑体 CN Heavy</vt:lpstr>
      <vt:lpstr>阿里巴巴普惠体 B</vt:lpstr>
      <vt:lpstr>Calibri</vt:lpstr>
      <vt:lpstr>方正清刻本悦宋简体</vt:lpstr>
      <vt:lpstr>阿里巴巴普惠体 R</vt:lpstr>
      <vt:lpstr>Arial Unicode MS</vt:lpstr>
      <vt:lpstr>等线</vt:lpstr>
      <vt:lpstr>Wingdings</vt:lpstr>
      <vt:lpstr>仿宋</vt:lpstr>
      <vt:lpstr>Courier New</vt:lpstr>
      <vt:lpstr>Calibri</vt:lpstr>
      <vt:lpstr>微软雅黑 Light</vt:lpstr>
      <vt:lpstr>Arial</vt:lpstr>
      <vt:lpstr>思源黑体 CN Light</vt:lpstr>
      <vt:lpstr>思源黑体 CN Bold</vt:lpstr>
      <vt:lpstr>思源宋体 CN SemiBold</vt:lpstr>
      <vt:lpstr>等线 Light</vt:lpstr>
      <vt:lpstr>思源黑体 CN ExtraLight</vt:lpstr>
      <vt:lpstr>Office 主题</vt:lpstr>
      <vt:lpstr>2_Office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总结：河流地貌对聚落分布的影响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love baby</cp:lastModifiedBy>
  <cp:revision>2</cp:revision>
  <cp:lastPrinted>2023-10-07T14:25:00Z</cp:lastPrinted>
  <dcterms:created xsi:type="dcterms:W3CDTF">2023-10-07T14:25:00Z</dcterms:created>
  <dcterms:modified xsi:type="dcterms:W3CDTF">2025-03-18T15:03:28Z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DB6407FA6D8B44B8ACEA1B4B23A3FA22_13</vt:lpwstr>
  </property>
  <property fmtid="{D5CDD505-2E9C-101B-9397-08002B2CF9AE}" pid="7" name="KSOProductBuildVer">
    <vt:lpwstr>2052-12.1.0.16399</vt:lpwstr>
  </property>
</Properties>
</file>